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92" r:id="rId1"/>
  </p:sldMasterIdLst>
  <p:notesMasterIdLst>
    <p:notesMasterId r:id="rId6"/>
  </p:notesMasterIdLst>
  <p:handoutMasterIdLst>
    <p:handoutMasterId r:id="rId7"/>
  </p:handoutMasterIdLst>
  <p:sldIdLst>
    <p:sldId id="263" r:id="rId2"/>
    <p:sldId id="262" r:id="rId3"/>
    <p:sldId id="264" r:id="rId4"/>
    <p:sldId id="265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82" autoAdjust="0"/>
  </p:normalViewPr>
  <p:slideViewPr>
    <p:cSldViewPr>
      <p:cViewPr varScale="1">
        <p:scale>
          <a:sx n="128" d="100"/>
          <a:sy n="128" d="100"/>
        </p:scale>
        <p:origin x="96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218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0DE1F-46F9-48AD-B2FC-B922860CD301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D2F1D-63BC-4C05-9007-4D8D5A71A5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8953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46AAC-415C-4B32-AFC5-B84954B06CCE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29C8D7-7412-4D6A-BF99-5D90C70F0E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06852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CD58-21D0-4B3D-94A3-5F692D05EFF6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40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858-6161-4E9F-8E98-050DBA81C418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38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07F38-5843-4F73-ABBB-FD9F020A0629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43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B875-5544-4DD6-A1AB-F1FC09DEE427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68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0320-93EE-4DFD-B751-C51A73833064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53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0043B-F3EF-4741-8087-B872ABC8BF5C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63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2A7B-F09A-479D-9409-F50E6802A74B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47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A51CD-1F30-4662-9C32-55781AD5C14C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09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2F43-27D8-483A-BE8F-A99734E5C311}" type="datetime1">
              <a:rPr lang="en-US" altLang="ja-JP" smtClean="0"/>
              <a:t>4/10/2026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948264" y="6381328"/>
            <a:ext cx="2057400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8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BC78-2518-44BF-A4B6-1FDFEE5FCEFA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99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8894-C459-4E0E-80BE-81DE2F64D7DF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9DBDE-143A-4334-99DF-5836B210B0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073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11D7-69B4-4F09-BE5B-965FA43A702C}" type="datetime1">
              <a:rPr kumimoji="1" lang="en-US" altLang="ja-JP" smtClean="0"/>
              <a:t>4/10/2026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76256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7909DBDE-143A-4334-99DF-5836B210B04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0" y="22733"/>
            <a:ext cx="432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第３４回職業リハビリテーション研究・実践発表会</a:t>
            </a:r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 rotWithShape="1">
          <a:blip r:embed="rId13"/>
          <a:stretch/>
        </p:blipFill>
        <p:spPr>
          <a:xfrm>
            <a:off x="8482248" y="47161"/>
            <a:ext cx="620679" cy="40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20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51520" y="2505288"/>
            <a:ext cx="85835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第３４回職業リハビリテーション研究・実践発表会</a:t>
            </a:r>
          </a:p>
          <a:p>
            <a:pPr algn="ctr"/>
            <a:r>
              <a:rPr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ホームページ掲載用発表資料</a:t>
            </a:r>
            <a:r>
              <a:rPr kumimoji="1"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の作成について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91335" y="4797152"/>
            <a:ext cx="7741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 幕張 花子（障害者職業総合センター　研究員）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幕張 一郎・幕張 二郎・幕張 三郎（障害者職業総合センター）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716397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１枚目のスライドには以下の３事項を記載してください。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① 発表タイトル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（発表申込書に記載してあるタイトルを正確に転載してください）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② 発表者名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発表者名の前に○印をつけてください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③ 共同研究者名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903230"/>
            <a:ext cx="1489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【</a:t>
            </a:r>
            <a:r>
              <a:rPr kumimoji="1" lang="ja-JP" altLang="en-US" dirty="0"/>
              <a:t>書き方例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553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23528" y="980728"/>
            <a:ext cx="8424936" cy="3054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その他留意事項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 スライドサイズを「標準（４：３）」（推奨サイズ）に設定する。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 全スライドに「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第３４回職業リハビリテーション研究・実践発表会」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BIZ UDP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ゴシック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ポイント）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と「　　　」を記載する。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 各ページの右下にスライド番号をふること。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 デザインは自由とする。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A4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サイズで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en-US" altLang="ja-JP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MB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を超えない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容量とする。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A4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サイズで出力した場合に、内容が判読できる程度の大きさの文字やイラストとする。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⑦ アニメーション・動画は掲載しないようにする（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PDF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に変換するため）。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⑧ 人物の写真等がある場合には、提出する前に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必ず本人の承諾を得る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こと。もしくは、</a:t>
            </a:r>
          </a:p>
          <a:p>
            <a:pPr>
              <a:lnSpc>
                <a:spcPts val="21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写真等を削除すること。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1043608" y="1844824"/>
            <a:ext cx="288032" cy="22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95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374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1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255</Words>
  <Application>Microsoft Office PowerPoint</Application>
  <PresentationFormat>画面に合わせる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BIZ UDPゴシック</vt:lpstr>
      <vt:lpstr>ＭＳ 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第３４回職業リハビリテーション研究・実践発表会　ホームページ掲載用発表資料の作成について</dc:title>
  <dc:creator/>
  <cp:lastModifiedBy/>
  <cp:revision>1</cp:revision>
  <dcterms:created xsi:type="dcterms:W3CDTF">2026-04-10T05:44:11Z</dcterms:created>
  <dcterms:modified xsi:type="dcterms:W3CDTF">2026-04-10T05:44:56Z</dcterms:modified>
</cp:coreProperties>
</file>