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9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F9933"/>
    <a:srgbClr val="FF99CC"/>
    <a:srgbClr val="0D97FF"/>
    <a:srgbClr val="FFCCCC"/>
    <a:srgbClr val="FFFFCC"/>
    <a:srgbClr val="CDDEFF"/>
    <a:srgbClr val="FFCCFF"/>
    <a:srgbClr val="DEB4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2118" autoAdjust="0"/>
  </p:normalViewPr>
  <p:slideViewPr>
    <p:cSldViewPr snapToGrid="0">
      <p:cViewPr varScale="1">
        <p:scale>
          <a:sx n="78" d="100"/>
          <a:sy n="78" d="100"/>
        </p:scale>
        <p:origin x="108" y="2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86AFE-495B-4A15-AA2E-EA44AF123D45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88BD5-30B4-478A-96C0-742706E1A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117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20682-19D9-4699-99A1-5F83B34BCE53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5FA49-0D14-4845-9AEF-A3D3C568F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755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1E98D-E2EE-4D68-84F0-D19F3A8CAD3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832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4DDD-154F-4002-86D1-A57FB811EC6A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01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4DDD-154F-4002-86D1-A57FB811EC6A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41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4DDD-154F-4002-86D1-A57FB811EC6A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73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4DDD-154F-4002-86D1-A57FB811EC6A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58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4DDD-154F-4002-86D1-A57FB811EC6A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24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4DDD-154F-4002-86D1-A57FB811EC6A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66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9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4DDD-154F-4002-86D1-A57FB811EC6A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62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4DDD-154F-4002-86D1-A57FB811EC6A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39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4DDD-154F-4002-86D1-A57FB811EC6A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26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4DDD-154F-4002-86D1-A57FB811EC6A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6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4DDD-154F-4002-86D1-A57FB811EC6A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01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9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A4DDD-154F-4002-86D1-A57FB811EC6A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66DB5-3E8A-44EB-B50C-A4DC0E081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87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2047" y="42398"/>
            <a:ext cx="9489463" cy="845109"/>
          </a:xfrm>
        </p:spPr>
        <p:txBody>
          <a:bodyPr anchor="b">
            <a:noAutofit/>
          </a:bodyPr>
          <a:lstStyle/>
          <a:p>
            <a:pPr algn="ctr"/>
            <a:r>
              <a:rPr kumimoji="1"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振り返ってみよう、生活習慣</a:t>
            </a:r>
            <a:endParaRPr kumimoji="1"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83308" y="1581907"/>
            <a:ext cx="9148549" cy="1467691"/>
          </a:xfrm>
          <a:prstGeom prst="round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b"/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食事</a:t>
            </a:r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角丸四角形 5">
            <a:extLst>
              <a:ext uri="{FF2B5EF4-FFF2-40B4-BE49-F238E27FC236}">
                <a16:creationId xmlns:a16="http://schemas.microsoft.com/office/drawing/2014/main" xmlns="" id="{4D4C85A0-C6BD-4121-A3E1-1ACD20812BE6}"/>
              </a:ext>
            </a:extLst>
          </p:cNvPr>
          <p:cNvSpPr/>
          <p:nvPr/>
        </p:nvSpPr>
        <p:spPr>
          <a:xfrm>
            <a:off x="484765" y="3049598"/>
            <a:ext cx="9145634" cy="1205093"/>
          </a:xfrm>
          <a:prstGeom prst="roundRect">
            <a:avLst/>
          </a:prstGeom>
          <a:ln>
            <a:solidFill>
              <a:srgbClr val="4D4D4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b" anchorCtr="0"/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運動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角丸四角形 5">
            <a:extLst>
              <a:ext uri="{FF2B5EF4-FFF2-40B4-BE49-F238E27FC236}">
                <a16:creationId xmlns:a16="http://schemas.microsoft.com/office/drawing/2014/main" xmlns="" id="{5594C8A9-D35D-4A3F-9923-0BD18CAD2CB9}"/>
              </a:ext>
            </a:extLst>
          </p:cNvPr>
          <p:cNvSpPr/>
          <p:nvPr/>
        </p:nvSpPr>
        <p:spPr>
          <a:xfrm>
            <a:off x="481850" y="4254691"/>
            <a:ext cx="9145634" cy="1121059"/>
          </a:xfrm>
          <a:prstGeom prst="roundRect">
            <a:avLst/>
          </a:prstGeom>
          <a:ln>
            <a:solidFill>
              <a:srgbClr val="4D4D4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b"/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睡眠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左矢印 4"/>
          <p:cNvSpPr/>
          <p:nvPr/>
        </p:nvSpPr>
        <p:spPr>
          <a:xfrm rot="1800000">
            <a:off x="4705879" y="4045330"/>
            <a:ext cx="203511" cy="27909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kumimoji="1" lang="ja-JP" altLang="en-US" sz="1600" kern="1200"/>
          </a:p>
        </p:txBody>
      </p:sp>
      <p:sp>
        <p:nvSpPr>
          <p:cNvPr id="33" name="左矢印 4"/>
          <p:cNvSpPr/>
          <p:nvPr/>
        </p:nvSpPr>
        <p:spPr>
          <a:xfrm rot="17911292">
            <a:off x="3690241" y="3987216"/>
            <a:ext cx="967841" cy="27909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kumimoji="1" lang="ja-JP" altLang="en-US" sz="1600" kern="120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xmlns="" id="{4CCC052F-F03F-4A28-9036-9668C3179898}"/>
              </a:ext>
            </a:extLst>
          </p:cNvPr>
          <p:cNvSpPr txBox="1"/>
          <p:nvPr/>
        </p:nvSpPr>
        <p:spPr>
          <a:xfrm>
            <a:off x="949468" y="1587823"/>
            <a:ext cx="3877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できて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こと・工夫していること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xmlns="" id="{463C15D9-2CAF-43EA-8A94-0D40B69B89B5}"/>
              </a:ext>
            </a:extLst>
          </p:cNvPr>
          <p:cNvSpPr txBox="1"/>
          <p:nvPr/>
        </p:nvSpPr>
        <p:spPr>
          <a:xfrm>
            <a:off x="6078072" y="1587823"/>
            <a:ext cx="3012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今後取り組みたいこと</a:t>
            </a:r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847781" y="932312"/>
            <a:ext cx="1672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　　月　　日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477639" y="1132188"/>
            <a:ext cx="2154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氏名</a:t>
            </a:r>
            <a:r>
              <a:rPr kumimoji="1" lang="ja-JP" altLang="en-US" sz="12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ja-JP" altLang="en-US" sz="16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16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7477639" y="1474626"/>
            <a:ext cx="22860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xmlns="" id="{4CCC052F-F03F-4A28-9036-9668C3179898}"/>
              </a:ext>
            </a:extLst>
          </p:cNvPr>
          <p:cNvSpPr txBox="1"/>
          <p:nvPr/>
        </p:nvSpPr>
        <p:spPr>
          <a:xfrm>
            <a:off x="-2" y="5552"/>
            <a:ext cx="271630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シート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</a:t>
            </a:r>
            <a:r>
              <a:rPr lang="en-US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486223" y="1926377"/>
            <a:ext cx="9145632" cy="0"/>
          </a:xfrm>
          <a:prstGeom prst="line">
            <a:avLst/>
          </a:prstGeom>
          <a:ln>
            <a:solidFill>
              <a:srgbClr val="4D4D4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64" y="2400669"/>
            <a:ext cx="590775" cy="5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4" y="3434469"/>
            <a:ext cx="1020692" cy="1020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82" y="4784207"/>
            <a:ext cx="611057" cy="611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角丸四角形 5">
            <a:extLst>
              <a:ext uri="{FF2B5EF4-FFF2-40B4-BE49-F238E27FC236}">
                <a16:creationId xmlns:a16="http://schemas.microsoft.com/office/drawing/2014/main" xmlns="" id="{5594C8A9-D35D-4A3F-9923-0BD18CAD2CB9}"/>
              </a:ext>
            </a:extLst>
          </p:cNvPr>
          <p:cNvSpPr/>
          <p:nvPr/>
        </p:nvSpPr>
        <p:spPr>
          <a:xfrm>
            <a:off x="497882" y="5375750"/>
            <a:ext cx="9145634" cy="1121059"/>
          </a:xfrm>
          <a:prstGeom prst="roundRect">
            <a:avLst/>
          </a:prstGeom>
          <a:ln>
            <a:solidFill>
              <a:srgbClr val="4D4D4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b"/>
          <a:lstStyle/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セルフケア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8" name="直線コネクタ 7"/>
          <p:cNvCxnSpPr>
            <a:stCxn id="6" idx="0"/>
            <a:endCxn id="21" idx="2"/>
          </p:cNvCxnSpPr>
          <p:nvPr/>
        </p:nvCxnSpPr>
        <p:spPr>
          <a:xfrm>
            <a:off x="5057583" y="1581907"/>
            <a:ext cx="13116" cy="49149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429" y="5872128"/>
            <a:ext cx="885561" cy="88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68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A4 210 x 297 mm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ＭＳ ゴシック</vt:lpstr>
      <vt:lpstr>Arial</vt:lpstr>
      <vt:lpstr>Calibri</vt:lpstr>
      <vt:lpstr>Calibri Light</vt:lpstr>
      <vt:lpstr>Office テーマ</vt:lpstr>
      <vt:lpstr> 振り返ってみよう、生活習慣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2020-01-31T10:18:53Z</dcterms:created>
  <dcterms:modified xsi:type="dcterms:W3CDTF">2020-02-07T02:43:19Z</dcterms:modified>
</cp:coreProperties>
</file>