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144872" y="107504"/>
            <a:ext cx="6596495" cy="8990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340120" y="530252"/>
            <a:ext cx="6241706" cy="8493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97109" y="800729"/>
            <a:ext cx="53285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SOCCSS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法　実施用紙</a:t>
            </a:r>
            <a:endParaRPr kumimoji="1" lang="ja-JP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2375" y="1156476"/>
            <a:ext cx="648072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≪状況把握≫－≪選択肢≫－≪結果予測≫－≪選択判断≫－≪段取り≫－≪事前試行≫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79057"/>
              </p:ext>
            </p:extLst>
          </p:nvPr>
        </p:nvGraphicFramePr>
        <p:xfrm>
          <a:off x="471923" y="1533137"/>
          <a:ext cx="5976664" cy="2359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294955">
                <a:tc grid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</a:rPr>
                        <a:t>状況把握</a:t>
                      </a:r>
                      <a:endParaRPr kumimoji="1" lang="ja-JP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97737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関係する人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いつ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307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何が起きた・何をした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ysClr val="windowText" lastClr="000000"/>
                          </a:solidFill>
                        </a:rPr>
                        <a:t>理由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1643"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48244"/>
              </p:ext>
            </p:extLst>
          </p:nvPr>
        </p:nvGraphicFramePr>
        <p:xfrm>
          <a:off x="471923" y="4125423"/>
          <a:ext cx="5976663" cy="264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221"/>
                <a:gridCol w="1992221"/>
                <a:gridCol w="1992221"/>
              </a:tblGrid>
              <a:tr h="264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</a:rPr>
                        <a:t>選択肢</a:t>
                      </a:r>
                      <a:endParaRPr kumimoji="1" lang="ja-JP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</a:rPr>
                        <a:t>結果予測</a:t>
                      </a:r>
                      <a:endParaRPr kumimoji="1" lang="ja-JP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ysClr val="windowText" lastClr="000000"/>
                          </a:solidFill>
                        </a:rPr>
                        <a:t>選択判断</a:t>
                      </a:r>
                      <a:endParaRPr kumimoji="1" lang="ja-JP" alt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5036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9012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9012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89393"/>
              </p:ext>
            </p:extLst>
          </p:nvPr>
        </p:nvGraphicFramePr>
        <p:xfrm>
          <a:off x="471923" y="7005745"/>
          <a:ext cx="597666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1944216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段取り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：行動のプラン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295761" y="8933340"/>
            <a:ext cx="12849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20183" y="706426"/>
            <a:ext cx="864096" cy="180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ソックス</a:t>
            </a:r>
            <a:endParaRPr kumimoji="1"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548656" y="2063304"/>
            <a:ext cx="5653778" cy="1572592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本人を含めた、関係者全ての行動を記入します。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その際、「事実」のみを記入することが重要です。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896840" y="1814204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520404" y="4651429"/>
            <a:ext cx="1872208" cy="1645388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問題を解決するための選択肢を考えます。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問題や課題が生じているときに、実際に本人が行っていたことも選択肢に記載します。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509555" y="4651429"/>
            <a:ext cx="1872208" cy="1645388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選択肢を行うと、何が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起こるか結果を予測します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40374" y="4651429"/>
            <a:ext cx="1872208" cy="1645388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　（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１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）効果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、（２）現実性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から、どの選択肢にするか検討します。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55443" y="7448755"/>
            <a:ext cx="5667346" cy="1377864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具体的な実行計画を立てます。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課題分析のように箇条書きにリスト化します。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場合によっては</a:t>
            </a:r>
            <a:r>
              <a:rPr kumimoji="1" lang="ja-JP" altLang="en-US" sz="1200" smtClean="0">
                <a:solidFill>
                  <a:schemeClr val="tx2"/>
                </a:solidFill>
                <a:latin typeface="+mn-ea"/>
              </a:rPr>
              <a:t>、フローチャート</a:t>
            </a: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のような選択肢でも可能です。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-77639" y="218672"/>
            <a:ext cx="3483501" cy="3115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u="sng" dirty="0" smtClean="0">
                <a:solidFill>
                  <a:schemeClr val="tx1"/>
                </a:solidFill>
              </a:rPr>
              <a:t>■ＳＯＣＣＳＳ法の活用のポイント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5155" y="1516516"/>
            <a:ext cx="855613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1456508" y="4413913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637555" y="4116225"/>
            <a:ext cx="1682628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620091" y="4127021"/>
            <a:ext cx="1682628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635164" y="4128446"/>
            <a:ext cx="1682628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3445659" y="4387284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5476478" y="4413913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499454" y="7020272"/>
            <a:ext cx="1682628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1340768" y="7317960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39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144872" y="107504"/>
            <a:ext cx="6596495" cy="8990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40120" y="547915"/>
            <a:ext cx="6241706" cy="82787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06539"/>
              </p:ext>
            </p:extLst>
          </p:nvPr>
        </p:nvGraphicFramePr>
        <p:xfrm>
          <a:off x="461146" y="708528"/>
          <a:ext cx="5976664" cy="2664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0655"/>
                <a:gridCol w="1166009"/>
              </a:tblGrid>
              <a:tr h="26555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事前試行　の方法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一つ選ぶ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74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１．静かな場所に腰を落ちつけ、いろいろな行動の選択肢と結果予測に基づき、</a:t>
                      </a:r>
                      <a:endParaRPr kumimoji="1" lang="en-US" altLang="ja-JP" sz="11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　　どんな事前試行ができるか（できないか）を考える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74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２．支援者、友人、家族、その他の人に、自分の考えた行動プランについて相談</a:t>
                      </a:r>
                      <a:endParaRPr kumimoji="1" lang="en-US" altLang="ja-JP" sz="11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　　してみる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74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３．自分の選んだ選択肢と結果予測に基づき、その状況では何が起きそうかを</a:t>
                      </a:r>
                      <a:endParaRPr kumimoji="1" lang="en-US" altLang="ja-JP" sz="11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　　書き留める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74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４．自分の選んだ選択肢を、２～３人で事前に演じてみる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74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ysClr val="windowText" lastClr="000000"/>
                          </a:solidFill>
                        </a:rPr>
                        <a:t>５．その他の方法</a:t>
                      </a:r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18367"/>
              </p:ext>
            </p:extLst>
          </p:nvPr>
        </p:nvGraphicFramePr>
        <p:xfrm>
          <a:off x="476671" y="6181136"/>
          <a:ext cx="5976664" cy="2464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2464893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実際の施行結果・その後の経過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81325"/>
              </p:ext>
            </p:extLst>
          </p:nvPr>
        </p:nvGraphicFramePr>
        <p:xfrm>
          <a:off x="476672" y="3660856"/>
          <a:ext cx="5976664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2304256"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事前試行　からの検討事項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40120" y="8736619"/>
            <a:ext cx="12849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453336" y="8736619"/>
            <a:ext cx="12849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37810" y="564512"/>
            <a:ext cx="128490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20222" y="1279716"/>
            <a:ext cx="5373074" cy="1924132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段取りを実行する前にシミュレーションします。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シミュレーションで「ロールプレイ」をする場合で、本人が自分の行動（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動作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や声、表情等）を自己認知できていないとき、ビデオに撮影して、本人と振り返るのも効果的です　（ビデオセルフモニタリング手法）。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20222" y="4175360"/>
            <a:ext cx="5373074" cy="1476760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段取り（行動プラン）のとおりに行うか、それとも修正等があれば、記載します。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別のより良い段取り</a:t>
            </a:r>
            <a:r>
              <a:rPr lang="en-US" altLang="ja-JP" sz="1200" dirty="0" smtClean="0">
                <a:solidFill>
                  <a:schemeClr val="tx2"/>
                </a:solidFill>
                <a:latin typeface="+mn-ea"/>
              </a:rPr>
              <a:t>(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行動プラン）があった場合も記載します。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20222" y="6695640"/>
            <a:ext cx="5373074" cy="1332743"/>
          </a:xfrm>
          <a:prstGeom prst="roundRect">
            <a:avLst>
              <a:gd name="adj" fmla="val 8733"/>
            </a:avLst>
          </a:prstGeom>
          <a:solidFill>
            <a:srgbClr val="DDE9F7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2"/>
                </a:solidFill>
                <a:latin typeface="+mn-ea"/>
              </a:rPr>
              <a:t>・　本人に対して、実施結果を確認します。</a:t>
            </a: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endParaRPr kumimoji="1"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・　うまくいかなかった場合は、その理由を本人に聞きます。</a:t>
            </a:r>
            <a:endParaRPr kumimoji="1" lang="ja-JP" altLang="en-US" sz="1200" dirty="0">
              <a:solidFill>
                <a:schemeClr val="tx2"/>
              </a:solidFill>
              <a:latin typeface="+mn-ea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923336" y="1042200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93295" y="744512"/>
            <a:ext cx="1495545" cy="2976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916192" y="3937845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504507" y="3640157"/>
            <a:ext cx="1772365" cy="31228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904980" y="6458125"/>
            <a:ext cx="0" cy="23751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93295" y="6160437"/>
            <a:ext cx="2179621" cy="31228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144872" y="210014"/>
            <a:ext cx="3098970" cy="3115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u="sng" dirty="0">
                <a:solidFill>
                  <a:schemeClr val="tx1"/>
                </a:solidFill>
              </a:rPr>
              <a:t>■</a:t>
            </a:r>
            <a:r>
              <a:rPr kumimoji="1" lang="ja-JP" altLang="en-US" sz="1600" b="1" u="sng" dirty="0" smtClean="0">
                <a:solidFill>
                  <a:schemeClr val="tx1"/>
                </a:solidFill>
              </a:rPr>
              <a:t>ＳＯＣＣＳＳ法の活用のポイント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9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画面に合わせる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2019-12-18T08:26:47Z</dcterms:created>
  <dcterms:modified xsi:type="dcterms:W3CDTF">2020-02-03T03:47:29Z</dcterms:modified>
</cp:coreProperties>
</file>