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9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9CCFF"/>
    <a:srgbClr val="0066FF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457" autoAdjust="0"/>
  </p:normalViewPr>
  <p:slideViewPr>
    <p:cSldViewPr>
      <p:cViewPr>
        <p:scale>
          <a:sx n="60" d="100"/>
          <a:sy n="60" d="100"/>
        </p:scale>
        <p:origin x="-1404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6" y="0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1972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6" y="9441972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05FA942-569B-4C38-9844-17AFAA1E4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0514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0"/>
            <a:ext cx="2950374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39" y="4720986"/>
            <a:ext cx="5446723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3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373"/>
            <a:ext cx="2950374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B60DD1E-40C4-4F15-93A9-ADB4D4FF34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21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32C5-F792-47F8-B849-4A07CC322A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924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0ADEA-E684-47C0-850D-45BC193D1A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92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6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3" y="274656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CFCA7-D098-4328-9F83-8AF4C955E2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89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0C3AF-B140-4F75-9B2E-C8A3C3E981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452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70984-1AAD-4ECF-AE96-8E69F89E20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602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21C3-8BD3-49A2-A75D-9AB850B76B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186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25DB-A7CF-4056-949D-4DE3680460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576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75A10-FBD1-479B-81E8-E0074148B6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49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2ABBB-B48B-4A1F-8722-289C7E6EBB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77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BE826-B099-4625-B01B-E07D8164D7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273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DF1AC-ED83-4D17-BA5D-81B927B849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196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  <a:latin typeface="Verdana" pitchFamily="34" charset="0"/>
            </a:endParaRPr>
          </a:p>
        </p:txBody>
      </p:sp>
      <p:sp>
        <p:nvSpPr>
          <p:cNvPr id="5" name="フッター プレースホルダー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  <a:latin typeface="Verdana" pitchFamily="34" charset="0"/>
            </a:endParaRPr>
          </a:p>
        </p:txBody>
      </p:sp>
      <p:sp>
        <p:nvSpPr>
          <p:cNvPr id="6" name="スライド番号プレースホルダー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C98B53-57E2-4084-8B01-2023F7BA71E3}" type="slidenum">
              <a:rPr lang="en-US" altLang="ja-JP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台形 11"/>
          <p:cNvSpPr/>
          <p:nvPr/>
        </p:nvSpPr>
        <p:spPr>
          <a:xfrm>
            <a:off x="2571751" y="4483100"/>
            <a:ext cx="1163515" cy="946150"/>
          </a:xfrm>
          <a:prstGeom prst="trapezoid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ローチャート : 結合子 78"/>
          <p:cNvSpPr/>
          <p:nvPr/>
        </p:nvSpPr>
        <p:spPr>
          <a:xfrm>
            <a:off x="2230315" y="2711450"/>
            <a:ext cx="1981200" cy="1963738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台形 30"/>
          <p:cNvSpPr/>
          <p:nvPr/>
        </p:nvSpPr>
        <p:spPr>
          <a:xfrm>
            <a:off x="5477608" y="4492626"/>
            <a:ext cx="1106366" cy="936625"/>
          </a:xfrm>
          <a:prstGeom prst="trapezoid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ローチャート : 結合子 75"/>
          <p:cNvSpPr/>
          <p:nvPr/>
        </p:nvSpPr>
        <p:spPr>
          <a:xfrm>
            <a:off x="5004289" y="2698750"/>
            <a:ext cx="2016369" cy="194945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1"/>
            <a:ext cx="9144000" cy="3717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3009900" y="1322388"/>
            <a:ext cx="3096358" cy="1181100"/>
          </a:xfrm>
          <a:custGeom>
            <a:avLst/>
            <a:gdLst>
              <a:gd name="connsiteX0" fmla="*/ 0 w 3096343"/>
              <a:gd name="connsiteY0" fmla="*/ 141339 h 848020"/>
              <a:gd name="connsiteX1" fmla="*/ 141339 w 3096343"/>
              <a:gd name="connsiteY1" fmla="*/ 0 h 848020"/>
              <a:gd name="connsiteX2" fmla="*/ 516057 w 3096343"/>
              <a:gd name="connsiteY2" fmla="*/ 0 h 848020"/>
              <a:gd name="connsiteX3" fmla="*/ 516057 w 3096343"/>
              <a:gd name="connsiteY3" fmla="*/ 0 h 848020"/>
              <a:gd name="connsiteX4" fmla="*/ 1290143 w 3096343"/>
              <a:gd name="connsiteY4" fmla="*/ 0 h 848020"/>
              <a:gd name="connsiteX5" fmla="*/ 2955004 w 3096343"/>
              <a:gd name="connsiteY5" fmla="*/ 0 h 848020"/>
              <a:gd name="connsiteX6" fmla="*/ 3096343 w 3096343"/>
              <a:gd name="connsiteY6" fmla="*/ 141339 h 848020"/>
              <a:gd name="connsiteX7" fmla="*/ 3096343 w 3096343"/>
              <a:gd name="connsiteY7" fmla="*/ 494678 h 848020"/>
              <a:gd name="connsiteX8" fmla="*/ 3096343 w 3096343"/>
              <a:gd name="connsiteY8" fmla="*/ 494678 h 848020"/>
              <a:gd name="connsiteX9" fmla="*/ 3096343 w 3096343"/>
              <a:gd name="connsiteY9" fmla="*/ 706683 h 848020"/>
              <a:gd name="connsiteX10" fmla="*/ 3096343 w 3096343"/>
              <a:gd name="connsiteY10" fmla="*/ 706681 h 848020"/>
              <a:gd name="connsiteX11" fmla="*/ 2955004 w 3096343"/>
              <a:gd name="connsiteY11" fmla="*/ 848020 h 848020"/>
              <a:gd name="connsiteX12" fmla="*/ 1290143 w 3096343"/>
              <a:gd name="connsiteY12" fmla="*/ 848020 h 848020"/>
              <a:gd name="connsiteX13" fmla="*/ 482348 w 3096343"/>
              <a:gd name="connsiteY13" fmla="*/ 1340262 h 848020"/>
              <a:gd name="connsiteX14" fmla="*/ 516057 w 3096343"/>
              <a:gd name="connsiteY14" fmla="*/ 848020 h 848020"/>
              <a:gd name="connsiteX15" fmla="*/ 141339 w 3096343"/>
              <a:gd name="connsiteY15" fmla="*/ 848020 h 848020"/>
              <a:gd name="connsiteX16" fmla="*/ 0 w 3096343"/>
              <a:gd name="connsiteY16" fmla="*/ 706681 h 848020"/>
              <a:gd name="connsiteX17" fmla="*/ 0 w 3096343"/>
              <a:gd name="connsiteY17" fmla="*/ 706683 h 848020"/>
              <a:gd name="connsiteX18" fmla="*/ 0 w 3096343"/>
              <a:gd name="connsiteY18" fmla="*/ 494678 h 848020"/>
              <a:gd name="connsiteX19" fmla="*/ 0 w 3096343"/>
              <a:gd name="connsiteY19" fmla="*/ 494678 h 848020"/>
              <a:gd name="connsiteX20" fmla="*/ 0 w 3096343"/>
              <a:gd name="connsiteY20" fmla="*/ 141339 h 848020"/>
              <a:gd name="connsiteX0" fmla="*/ 0 w 3096343"/>
              <a:gd name="connsiteY0" fmla="*/ 141339 h 1340262"/>
              <a:gd name="connsiteX1" fmla="*/ 141339 w 3096343"/>
              <a:gd name="connsiteY1" fmla="*/ 0 h 1340262"/>
              <a:gd name="connsiteX2" fmla="*/ 516057 w 3096343"/>
              <a:gd name="connsiteY2" fmla="*/ 0 h 1340262"/>
              <a:gd name="connsiteX3" fmla="*/ 516057 w 3096343"/>
              <a:gd name="connsiteY3" fmla="*/ 0 h 1340262"/>
              <a:gd name="connsiteX4" fmla="*/ 1290143 w 3096343"/>
              <a:gd name="connsiteY4" fmla="*/ 0 h 1340262"/>
              <a:gd name="connsiteX5" fmla="*/ 2955004 w 3096343"/>
              <a:gd name="connsiteY5" fmla="*/ 0 h 1340262"/>
              <a:gd name="connsiteX6" fmla="*/ 3096343 w 3096343"/>
              <a:gd name="connsiteY6" fmla="*/ 141339 h 1340262"/>
              <a:gd name="connsiteX7" fmla="*/ 3096343 w 3096343"/>
              <a:gd name="connsiteY7" fmla="*/ 494678 h 1340262"/>
              <a:gd name="connsiteX8" fmla="*/ 3096343 w 3096343"/>
              <a:gd name="connsiteY8" fmla="*/ 494678 h 1340262"/>
              <a:gd name="connsiteX9" fmla="*/ 3096343 w 3096343"/>
              <a:gd name="connsiteY9" fmla="*/ 706683 h 1340262"/>
              <a:gd name="connsiteX10" fmla="*/ 3096343 w 3096343"/>
              <a:gd name="connsiteY10" fmla="*/ 706681 h 1340262"/>
              <a:gd name="connsiteX11" fmla="*/ 2955004 w 3096343"/>
              <a:gd name="connsiteY11" fmla="*/ 848020 h 1340262"/>
              <a:gd name="connsiteX12" fmla="*/ 888926 w 3096343"/>
              <a:gd name="connsiteY12" fmla="*/ 848020 h 1340262"/>
              <a:gd name="connsiteX13" fmla="*/ 482348 w 3096343"/>
              <a:gd name="connsiteY13" fmla="*/ 1340262 h 1340262"/>
              <a:gd name="connsiteX14" fmla="*/ 516057 w 3096343"/>
              <a:gd name="connsiteY14" fmla="*/ 848020 h 1340262"/>
              <a:gd name="connsiteX15" fmla="*/ 141339 w 3096343"/>
              <a:gd name="connsiteY15" fmla="*/ 848020 h 1340262"/>
              <a:gd name="connsiteX16" fmla="*/ 0 w 3096343"/>
              <a:gd name="connsiteY16" fmla="*/ 706681 h 1340262"/>
              <a:gd name="connsiteX17" fmla="*/ 0 w 3096343"/>
              <a:gd name="connsiteY17" fmla="*/ 706683 h 1340262"/>
              <a:gd name="connsiteX18" fmla="*/ 0 w 3096343"/>
              <a:gd name="connsiteY18" fmla="*/ 494678 h 1340262"/>
              <a:gd name="connsiteX19" fmla="*/ 0 w 3096343"/>
              <a:gd name="connsiteY19" fmla="*/ 494678 h 1340262"/>
              <a:gd name="connsiteX20" fmla="*/ 0 w 3096343"/>
              <a:gd name="connsiteY20" fmla="*/ 141339 h 1340262"/>
              <a:gd name="connsiteX0" fmla="*/ 0 w 3096343"/>
              <a:gd name="connsiteY0" fmla="*/ 141339 h 1181642"/>
              <a:gd name="connsiteX1" fmla="*/ 141339 w 3096343"/>
              <a:gd name="connsiteY1" fmla="*/ 0 h 1181642"/>
              <a:gd name="connsiteX2" fmla="*/ 516057 w 3096343"/>
              <a:gd name="connsiteY2" fmla="*/ 0 h 1181642"/>
              <a:gd name="connsiteX3" fmla="*/ 516057 w 3096343"/>
              <a:gd name="connsiteY3" fmla="*/ 0 h 1181642"/>
              <a:gd name="connsiteX4" fmla="*/ 1290143 w 3096343"/>
              <a:gd name="connsiteY4" fmla="*/ 0 h 1181642"/>
              <a:gd name="connsiteX5" fmla="*/ 2955004 w 3096343"/>
              <a:gd name="connsiteY5" fmla="*/ 0 h 1181642"/>
              <a:gd name="connsiteX6" fmla="*/ 3096343 w 3096343"/>
              <a:gd name="connsiteY6" fmla="*/ 141339 h 1181642"/>
              <a:gd name="connsiteX7" fmla="*/ 3096343 w 3096343"/>
              <a:gd name="connsiteY7" fmla="*/ 494678 h 1181642"/>
              <a:gd name="connsiteX8" fmla="*/ 3096343 w 3096343"/>
              <a:gd name="connsiteY8" fmla="*/ 494678 h 1181642"/>
              <a:gd name="connsiteX9" fmla="*/ 3096343 w 3096343"/>
              <a:gd name="connsiteY9" fmla="*/ 706683 h 1181642"/>
              <a:gd name="connsiteX10" fmla="*/ 3096343 w 3096343"/>
              <a:gd name="connsiteY10" fmla="*/ 706681 h 1181642"/>
              <a:gd name="connsiteX11" fmla="*/ 2955004 w 3096343"/>
              <a:gd name="connsiteY11" fmla="*/ 848020 h 1181642"/>
              <a:gd name="connsiteX12" fmla="*/ 888926 w 3096343"/>
              <a:gd name="connsiteY12" fmla="*/ 848020 h 1181642"/>
              <a:gd name="connsiteX13" fmla="*/ 491678 w 3096343"/>
              <a:gd name="connsiteY13" fmla="*/ 1181642 h 1181642"/>
              <a:gd name="connsiteX14" fmla="*/ 516057 w 3096343"/>
              <a:gd name="connsiteY14" fmla="*/ 848020 h 1181642"/>
              <a:gd name="connsiteX15" fmla="*/ 141339 w 3096343"/>
              <a:gd name="connsiteY15" fmla="*/ 848020 h 1181642"/>
              <a:gd name="connsiteX16" fmla="*/ 0 w 3096343"/>
              <a:gd name="connsiteY16" fmla="*/ 706681 h 1181642"/>
              <a:gd name="connsiteX17" fmla="*/ 0 w 3096343"/>
              <a:gd name="connsiteY17" fmla="*/ 706683 h 1181642"/>
              <a:gd name="connsiteX18" fmla="*/ 0 w 3096343"/>
              <a:gd name="connsiteY18" fmla="*/ 494678 h 1181642"/>
              <a:gd name="connsiteX19" fmla="*/ 0 w 3096343"/>
              <a:gd name="connsiteY19" fmla="*/ 494678 h 1181642"/>
              <a:gd name="connsiteX20" fmla="*/ 0 w 3096343"/>
              <a:gd name="connsiteY20" fmla="*/ 141339 h 1181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096343" h="1181642">
                <a:moveTo>
                  <a:pt x="0" y="141339"/>
                </a:moveTo>
                <a:cubicBezTo>
                  <a:pt x="0" y="63280"/>
                  <a:pt x="63280" y="0"/>
                  <a:pt x="141339" y="0"/>
                </a:cubicBezTo>
                <a:lnTo>
                  <a:pt x="516057" y="0"/>
                </a:lnTo>
                <a:lnTo>
                  <a:pt x="516057" y="0"/>
                </a:lnTo>
                <a:lnTo>
                  <a:pt x="1290143" y="0"/>
                </a:lnTo>
                <a:lnTo>
                  <a:pt x="2955004" y="0"/>
                </a:lnTo>
                <a:cubicBezTo>
                  <a:pt x="3033063" y="0"/>
                  <a:pt x="3096343" y="63280"/>
                  <a:pt x="3096343" y="141339"/>
                </a:cubicBezTo>
                <a:lnTo>
                  <a:pt x="3096343" y="494678"/>
                </a:lnTo>
                <a:lnTo>
                  <a:pt x="3096343" y="494678"/>
                </a:lnTo>
                <a:lnTo>
                  <a:pt x="3096343" y="706683"/>
                </a:lnTo>
                <a:lnTo>
                  <a:pt x="3096343" y="706681"/>
                </a:lnTo>
                <a:cubicBezTo>
                  <a:pt x="3096343" y="784740"/>
                  <a:pt x="3033063" y="848020"/>
                  <a:pt x="2955004" y="848020"/>
                </a:cubicBezTo>
                <a:lnTo>
                  <a:pt x="888926" y="848020"/>
                </a:lnTo>
                <a:lnTo>
                  <a:pt x="491678" y="1181642"/>
                </a:lnTo>
                <a:lnTo>
                  <a:pt x="516057" y="848020"/>
                </a:lnTo>
                <a:lnTo>
                  <a:pt x="141339" y="848020"/>
                </a:lnTo>
                <a:cubicBezTo>
                  <a:pt x="63280" y="848020"/>
                  <a:pt x="0" y="784740"/>
                  <a:pt x="0" y="706681"/>
                </a:cubicBezTo>
                <a:lnTo>
                  <a:pt x="0" y="706683"/>
                </a:lnTo>
                <a:lnTo>
                  <a:pt x="0" y="494678"/>
                </a:lnTo>
                <a:lnTo>
                  <a:pt x="0" y="494678"/>
                </a:lnTo>
                <a:lnTo>
                  <a:pt x="0" y="141339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4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＜メッセージ＞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・「明示的」にやり取りされる「内容」のこと</a:t>
            </a:r>
            <a:endParaRPr lang="en-US" altLang="ja-JP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・通常「話し言葉」で表明されることが多い</a:t>
            </a:r>
            <a:endParaRPr lang="en-US" altLang="ja-JP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899996" y="82550"/>
            <a:ext cx="3282462" cy="247650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フローチャート : 結合子 1"/>
          <p:cNvSpPr/>
          <p:nvPr/>
        </p:nvSpPr>
        <p:spPr>
          <a:xfrm>
            <a:off x="2230315" y="2708276"/>
            <a:ext cx="1981200" cy="1966913"/>
          </a:xfrm>
          <a:prstGeom prst="flowChartConnector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899997" y="82550"/>
            <a:ext cx="1088780" cy="388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送　信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雲形吹き出し 6"/>
          <p:cNvSpPr/>
          <p:nvPr/>
        </p:nvSpPr>
        <p:spPr>
          <a:xfrm>
            <a:off x="70339" y="1439863"/>
            <a:ext cx="2501412" cy="2349500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2562937 w 2520280"/>
              <a:gd name="connsiteY0" fmla="*/ 2392747 h 2317745"/>
              <a:gd name="connsiteX1" fmla="*/ 2498555 w 2520280"/>
              <a:gd name="connsiteY1" fmla="*/ 2457129 h 2317745"/>
              <a:gd name="connsiteX2" fmla="*/ 2434173 w 2520280"/>
              <a:gd name="connsiteY2" fmla="*/ 2392747 h 2317745"/>
              <a:gd name="connsiteX3" fmla="*/ 2498555 w 2520280"/>
              <a:gd name="connsiteY3" fmla="*/ 2328365 h 2317745"/>
              <a:gd name="connsiteX4" fmla="*/ 2562937 w 2520280"/>
              <a:gd name="connsiteY4" fmla="*/ 2392747 h 2317745"/>
              <a:gd name="connsiteX0" fmla="*/ 2529819 w 2520280"/>
              <a:gd name="connsiteY0" fmla="*/ 2295605 h 2317745"/>
              <a:gd name="connsiteX1" fmla="*/ 2401055 w 2520280"/>
              <a:gd name="connsiteY1" fmla="*/ 2424369 h 2317745"/>
              <a:gd name="connsiteX2" fmla="*/ 2272291 w 2520280"/>
              <a:gd name="connsiteY2" fmla="*/ 2295605 h 2317745"/>
              <a:gd name="connsiteX3" fmla="*/ 2401055 w 2520280"/>
              <a:gd name="connsiteY3" fmla="*/ 2166841 h 2317745"/>
              <a:gd name="connsiteX4" fmla="*/ 2529819 w 2520280"/>
              <a:gd name="connsiteY4" fmla="*/ 2295605 h 2317745"/>
              <a:gd name="connsiteX0" fmla="*/ 2405485 w 2520280"/>
              <a:gd name="connsiteY0" fmla="*/ 2107581 h 2317745"/>
              <a:gd name="connsiteX1" fmla="*/ 2212340 w 2520280"/>
              <a:gd name="connsiteY1" fmla="*/ 2300726 h 2317745"/>
              <a:gd name="connsiteX2" fmla="*/ 2019195 w 2520280"/>
              <a:gd name="connsiteY2" fmla="*/ 2107581 h 2317745"/>
              <a:gd name="connsiteX3" fmla="*/ 2212340 w 2520280"/>
              <a:gd name="connsiteY3" fmla="*/ 1914436 h 2317745"/>
              <a:gd name="connsiteX4" fmla="*/ 2405485 w 2520280"/>
              <a:gd name="connsiteY4" fmla="*/ 2107581 h 2317745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967"/>
              <a:gd name="connsiteY0" fmla="*/ 14229 h 45657"/>
              <a:gd name="connsiteX1" fmla="*/ 5659 w 43967"/>
              <a:gd name="connsiteY1" fmla="*/ 6766 h 45657"/>
              <a:gd name="connsiteX2" fmla="*/ 14041 w 43967"/>
              <a:gd name="connsiteY2" fmla="*/ 5061 h 45657"/>
              <a:gd name="connsiteX3" fmla="*/ 22492 w 43967"/>
              <a:gd name="connsiteY3" fmla="*/ 3291 h 45657"/>
              <a:gd name="connsiteX4" fmla="*/ 25785 w 43967"/>
              <a:gd name="connsiteY4" fmla="*/ 59 h 45657"/>
              <a:gd name="connsiteX5" fmla="*/ 29869 w 43967"/>
              <a:gd name="connsiteY5" fmla="*/ 2340 h 45657"/>
              <a:gd name="connsiteX6" fmla="*/ 35499 w 43967"/>
              <a:gd name="connsiteY6" fmla="*/ 549 h 45657"/>
              <a:gd name="connsiteX7" fmla="*/ 38354 w 43967"/>
              <a:gd name="connsiteY7" fmla="*/ 5435 h 45657"/>
              <a:gd name="connsiteX8" fmla="*/ 42018 w 43967"/>
              <a:gd name="connsiteY8" fmla="*/ 10177 h 45657"/>
              <a:gd name="connsiteX9" fmla="*/ 41854 w 43967"/>
              <a:gd name="connsiteY9" fmla="*/ 15319 h 45657"/>
              <a:gd name="connsiteX10" fmla="*/ 43052 w 43967"/>
              <a:gd name="connsiteY10" fmla="*/ 23181 h 45657"/>
              <a:gd name="connsiteX11" fmla="*/ 37440 w 43967"/>
              <a:gd name="connsiteY11" fmla="*/ 30063 h 45657"/>
              <a:gd name="connsiteX12" fmla="*/ 35431 w 43967"/>
              <a:gd name="connsiteY12" fmla="*/ 35960 h 45657"/>
              <a:gd name="connsiteX13" fmla="*/ 28591 w 43967"/>
              <a:gd name="connsiteY13" fmla="*/ 36674 h 45657"/>
              <a:gd name="connsiteX14" fmla="*/ 24663 w 43967"/>
              <a:gd name="connsiteY14" fmla="*/ 42791 h 45657"/>
              <a:gd name="connsiteX15" fmla="*/ 16516 w 43967"/>
              <a:gd name="connsiteY15" fmla="*/ 39125 h 45657"/>
              <a:gd name="connsiteX16" fmla="*/ 5840 w 43967"/>
              <a:gd name="connsiteY16" fmla="*/ 35331 h 45657"/>
              <a:gd name="connsiteX17" fmla="*/ 1146 w 43967"/>
              <a:gd name="connsiteY17" fmla="*/ 31109 h 45657"/>
              <a:gd name="connsiteX18" fmla="*/ 2149 w 43967"/>
              <a:gd name="connsiteY18" fmla="*/ 25410 h 45657"/>
              <a:gd name="connsiteX19" fmla="*/ 31 w 43967"/>
              <a:gd name="connsiteY19" fmla="*/ 19563 h 45657"/>
              <a:gd name="connsiteX20" fmla="*/ 3899 w 43967"/>
              <a:gd name="connsiteY20" fmla="*/ 14366 h 45657"/>
              <a:gd name="connsiteX21" fmla="*/ 3936 w 43967"/>
              <a:gd name="connsiteY21" fmla="*/ 14229 h 45657"/>
              <a:gd name="connsiteX0" fmla="*/ 2565037 w 2565037"/>
              <a:gd name="connsiteY0" fmla="*/ 2385182 h 2449564"/>
              <a:gd name="connsiteX1" fmla="*/ 2500655 w 2565037"/>
              <a:gd name="connsiteY1" fmla="*/ 2449564 h 2449564"/>
              <a:gd name="connsiteX2" fmla="*/ 2436273 w 2565037"/>
              <a:gd name="connsiteY2" fmla="*/ 2385182 h 2449564"/>
              <a:gd name="connsiteX3" fmla="*/ 2500655 w 2565037"/>
              <a:gd name="connsiteY3" fmla="*/ 2320800 h 2449564"/>
              <a:gd name="connsiteX4" fmla="*/ 2565037 w 2565037"/>
              <a:gd name="connsiteY4" fmla="*/ 2385182 h 2449564"/>
              <a:gd name="connsiteX0" fmla="*/ 2531919 w 2565037"/>
              <a:gd name="connsiteY0" fmla="*/ 2288040 h 2449564"/>
              <a:gd name="connsiteX1" fmla="*/ 2403155 w 2565037"/>
              <a:gd name="connsiteY1" fmla="*/ 2416804 h 2449564"/>
              <a:gd name="connsiteX2" fmla="*/ 2274391 w 2565037"/>
              <a:gd name="connsiteY2" fmla="*/ 2288040 h 2449564"/>
              <a:gd name="connsiteX3" fmla="*/ 2403155 w 2565037"/>
              <a:gd name="connsiteY3" fmla="*/ 2159276 h 2449564"/>
              <a:gd name="connsiteX4" fmla="*/ 2531919 w 2565037"/>
              <a:gd name="connsiteY4" fmla="*/ 2288040 h 2449564"/>
              <a:gd name="connsiteX0" fmla="*/ 2407585 w 2565037"/>
              <a:gd name="connsiteY0" fmla="*/ 2100016 h 2449564"/>
              <a:gd name="connsiteX1" fmla="*/ 2214440 w 2565037"/>
              <a:gd name="connsiteY1" fmla="*/ 2293161 h 2449564"/>
              <a:gd name="connsiteX2" fmla="*/ 2021295 w 2565037"/>
              <a:gd name="connsiteY2" fmla="*/ 2100016 h 2449564"/>
              <a:gd name="connsiteX3" fmla="*/ 2214440 w 2565037"/>
              <a:gd name="connsiteY3" fmla="*/ 1906871 h 2449564"/>
              <a:gd name="connsiteX4" fmla="*/ 2407585 w 2565037"/>
              <a:gd name="connsiteY4" fmla="*/ 2100016 h 2449564"/>
              <a:gd name="connsiteX0" fmla="*/ 4729 w 43967"/>
              <a:gd name="connsiteY0" fmla="*/ 26036 h 45657"/>
              <a:gd name="connsiteX1" fmla="*/ 2196 w 43967"/>
              <a:gd name="connsiteY1" fmla="*/ 25239 h 45657"/>
              <a:gd name="connsiteX2" fmla="*/ 6964 w 43967"/>
              <a:gd name="connsiteY2" fmla="*/ 34758 h 45657"/>
              <a:gd name="connsiteX3" fmla="*/ 5856 w 43967"/>
              <a:gd name="connsiteY3" fmla="*/ 35139 h 45657"/>
              <a:gd name="connsiteX4" fmla="*/ 16514 w 43967"/>
              <a:gd name="connsiteY4" fmla="*/ 38949 h 45657"/>
              <a:gd name="connsiteX5" fmla="*/ 15846 w 43967"/>
              <a:gd name="connsiteY5" fmla="*/ 37209 h 45657"/>
              <a:gd name="connsiteX6" fmla="*/ 28863 w 43967"/>
              <a:gd name="connsiteY6" fmla="*/ 34610 h 45657"/>
              <a:gd name="connsiteX7" fmla="*/ 28596 w 43967"/>
              <a:gd name="connsiteY7" fmla="*/ 36519 h 45657"/>
              <a:gd name="connsiteX8" fmla="*/ 34165 w 43967"/>
              <a:gd name="connsiteY8" fmla="*/ 22813 h 45657"/>
              <a:gd name="connsiteX9" fmla="*/ 37416 w 43967"/>
              <a:gd name="connsiteY9" fmla="*/ 29949 h 45657"/>
              <a:gd name="connsiteX10" fmla="*/ 41834 w 43967"/>
              <a:gd name="connsiteY10" fmla="*/ 15213 h 45657"/>
              <a:gd name="connsiteX11" fmla="*/ 40386 w 43967"/>
              <a:gd name="connsiteY11" fmla="*/ 17889 h 45657"/>
              <a:gd name="connsiteX12" fmla="*/ 38360 w 43967"/>
              <a:gd name="connsiteY12" fmla="*/ 5285 h 45657"/>
              <a:gd name="connsiteX13" fmla="*/ 38436 w 43967"/>
              <a:gd name="connsiteY13" fmla="*/ 6549 h 45657"/>
              <a:gd name="connsiteX14" fmla="*/ 29114 w 43967"/>
              <a:gd name="connsiteY14" fmla="*/ 3811 h 45657"/>
              <a:gd name="connsiteX15" fmla="*/ 29856 w 43967"/>
              <a:gd name="connsiteY15" fmla="*/ 2199 h 45657"/>
              <a:gd name="connsiteX16" fmla="*/ 22177 w 43967"/>
              <a:gd name="connsiteY16" fmla="*/ 4579 h 45657"/>
              <a:gd name="connsiteX17" fmla="*/ 22536 w 43967"/>
              <a:gd name="connsiteY17" fmla="*/ 3189 h 45657"/>
              <a:gd name="connsiteX18" fmla="*/ 14036 w 43967"/>
              <a:gd name="connsiteY18" fmla="*/ 5051 h 45657"/>
              <a:gd name="connsiteX19" fmla="*/ 15336 w 43967"/>
              <a:gd name="connsiteY19" fmla="*/ 6399 h 45657"/>
              <a:gd name="connsiteX20" fmla="*/ 4163 w 43967"/>
              <a:gd name="connsiteY20" fmla="*/ 15648 h 45657"/>
              <a:gd name="connsiteX21" fmla="*/ 3936 w 43967"/>
              <a:gd name="connsiteY21" fmla="*/ 14229 h 45657"/>
              <a:gd name="connsiteX0" fmla="*/ 3936 w 43967"/>
              <a:gd name="connsiteY0" fmla="*/ 14229 h 45657"/>
              <a:gd name="connsiteX1" fmla="*/ 5659 w 43967"/>
              <a:gd name="connsiteY1" fmla="*/ 6766 h 45657"/>
              <a:gd name="connsiteX2" fmla="*/ 14041 w 43967"/>
              <a:gd name="connsiteY2" fmla="*/ 5061 h 45657"/>
              <a:gd name="connsiteX3" fmla="*/ 22492 w 43967"/>
              <a:gd name="connsiteY3" fmla="*/ 3291 h 45657"/>
              <a:gd name="connsiteX4" fmla="*/ 25785 w 43967"/>
              <a:gd name="connsiteY4" fmla="*/ 59 h 45657"/>
              <a:gd name="connsiteX5" fmla="*/ 29869 w 43967"/>
              <a:gd name="connsiteY5" fmla="*/ 2340 h 45657"/>
              <a:gd name="connsiteX6" fmla="*/ 35499 w 43967"/>
              <a:gd name="connsiteY6" fmla="*/ 549 h 45657"/>
              <a:gd name="connsiteX7" fmla="*/ 38354 w 43967"/>
              <a:gd name="connsiteY7" fmla="*/ 5435 h 45657"/>
              <a:gd name="connsiteX8" fmla="*/ 42018 w 43967"/>
              <a:gd name="connsiteY8" fmla="*/ 10177 h 45657"/>
              <a:gd name="connsiteX9" fmla="*/ 41854 w 43967"/>
              <a:gd name="connsiteY9" fmla="*/ 15319 h 45657"/>
              <a:gd name="connsiteX10" fmla="*/ 43052 w 43967"/>
              <a:gd name="connsiteY10" fmla="*/ 23181 h 45657"/>
              <a:gd name="connsiteX11" fmla="*/ 37440 w 43967"/>
              <a:gd name="connsiteY11" fmla="*/ 30063 h 45657"/>
              <a:gd name="connsiteX12" fmla="*/ 35431 w 43967"/>
              <a:gd name="connsiteY12" fmla="*/ 35960 h 45657"/>
              <a:gd name="connsiteX13" fmla="*/ 28591 w 43967"/>
              <a:gd name="connsiteY13" fmla="*/ 36674 h 45657"/>
              <a:gd name="connsiteX14" fmla="*/ 24663 w 43967"/>
              <a:gd name="connsiteY14" fmla="*/ 42791 h 45657"/>
              <a:gd name="connsiteX15" fmla="*/ 16516 w 43967"/>
              <a:gd name="connsiteY15" fmla="*/ 39125 h 45657"/>
              <a:gd name="connsiteX16" fmla="*/ 5840 w 43967"/>
              <a:gd name="connsiteY16" fmla="*/ 35331 h 45657"/>
              <a:gd name="connsiteX17" fmla="*/ 1146 w 43967"/>
              <a:gd name="connsiteY17" fmla="*/ 31109 h 45657"/>
              <a:gd name="connsiteX18" fmla="*/ 2149 w 43967"/>
              <a:gd name="connsiteY18" fmla="*/ 25410 h 45657"/>
              <a:gd name="connsiteX19" fmla="*/ 31 w 43967"/>
              <a:gd name="connsiteY19" fmla="*/ 19563 h 45657"/>
              <a:gd name="connsiteX20" fmla="*/ 3899 w 43967"/>
              <a:gd name="connsiteY20" fmla="*/ 14366 h 45657"/>
              <a:gd name="connsiteX21" fmla="*/ 3936 w 43967"/>
              <a:gd name="connsiteY21" fmla="*/ 14229 h 45657"/>
              <a:gd name="connsiteX0" fmla="*/ 2565037 w 2565037"/>
              <a:gd name="connsiteY0" fmla="*/ 2385182 h 2449564"/>
              <a:gd name="connsiteX1" fmla="*/ 2500655 w 2565037"/>
              <a:gd name="connsiteY1" fmla="*/ 2449564 h 2449564"/>
              <a:gd name="connsiteX2" fmla="*/ 2436273 w 2565037"/>
              <a:gd name="connsiteY2" fmla="*/ 2385182 h 2449564"/>
              <a:gd name="connsiteX3" fmla="*/ 2500655 w 2565037"/>
              <a:gd name="connsiteY3" fmla="*/ 2320800 h 2449564"/>
              <a:gd name="connsiteX4" fmla="*/ 2565037 w 2565037"/>
              <a:gd name="connsiteY4" fmla="*/ 2385182 h 2449564"/>
              <a:gd name="connsiteX0" fmla="*/ 2531919 w 2565037"/>
              <a:gd name="connsiteY0" fmla="*/ 2288040 h 2449564"/>
              <a:gd name="connsiteX1" fmla="*/ 2403155 w 2565037"/>
              <a:gd name="connsiteY1" fmla="*/ 2416804 h 2449564"/>
              <a:gd name="connsiteX2" fmla="*/ 2274391 w 2565037"/>
              <a:gd name="connsiteY2" fmla="*/ 2288040 h 2449564"/>
              <a:gd name="connsiteX3" fmla="*/ 2403155 w 2565037"/>
              <a:gd name="connsiteY3" fmla="*/ 2159276 h 2449564"/>
              <a:gd name="connsiteX4" fmla="*/ 2531919 w 2565037"/>
              <a:gd name="connsiteY4" fmla="*/ 2288040 h 2449564"/>
              <a:gd name="connsiteX0" fmla="*/ 2407585 w 2565037"/>
              <a:gd name="connsiteY0" fmla="*/ 2100016 h 2449564"/>
              <a:gd name="connsiteX1" fmla="*/ 2214440 w 2565037"/>
              <a:gd name="connsiteY1" fmla="*/ 2293161 h 2449564"/>
              <a:gd name="connsiteX2" fmla="*/ 2021295 w 2565037"/>
              <a:gd name="connsiteY2" fmla="*/ 2100016 h 2449564"/>
              <a:gd name="connsiteX3" fmla="*/ 2214440 w 2565037"/>
              <a:gd name="connsiteY3" fmla="*/ 1906871 h 2449564"/>
              <a:gd name="connsiteX4" fmla="*/ 2407585 w 2565037"/>
              <a:gd name="connsiteY4" fmla="*/ 2100016 h 2449564"/>
              <a:gd name="connsiteX0" fmla="*/ 4729 w 43967"/>
              <a:gd name="connsiteY0" fmla="*/ 26036 h 45657"/>
              <a:gd name="connsiteX1" fmla="*/ 2196 w 43967"/>
              <a:gd name="connsiteY1" fmla="*/ 25239 h 45657"/>
              <a:gd name="connsiteX2" fmla="*/ 6964 w 43967"/>
              <a:gd name="connsiteY2" fmla="*/ 34758 h 45657"/>
              <a:gd name="connsiteX3" fmla="*/ 5856 w 43967"/>
              <a:gd name="connsiteY3" fmla="*/ 35139 h 45657"/>
              <a:gd name="connsiteX4" fmla="*/ 16514 w 43967"/>
              <a:gd name="connsiteY4" fmla="*/ 38949 h 45657"/>
              <a:gd name="connsiteX5" fmla="*/ 15846 w 43967"/>
              <a:gd name="connsiteY5" fmla="*/ 37209 h 45657"/>
              <a:gd name="connsiteX6" fmla="*/ 28863 w 43967"/>
              <a:gd name="connsiteY6" fmla="*/ 34610 h 45657"/>
              <a:gd name="connsiteX7" fmla="*/ 28596 w 43967"/>
              <a:gd name="connsiteY7" fmla="*/ 36519 h 45657"/>
              <a:gd name="connsiteX8" fmla="*/ 41834 w 43967"/>
              <a:gd name="connsiteY8" fmla="*/ 15213 h 45657"/>
              <a:gd name="connsiteX9" fmla="*/ 40386 w 43967"/>
              <a:gd name="connsiteY9" fmla="*/ 17889 h 45657"/>
              <a:gd name="connsiteX10" fmla="*/ 38360 w 43967"/>
              <a:gd name="connsiteY10" fmla="*/ 5285 h 45657"/>
              <a:gd name="connsiteX11" fmla="*/ 38436 w 43967"/>
              <a:gd name="connsiteY11" fmla="*/ 6549 h 45657"/>
              <a:gd name="connsiteX12" fmla="*/ 29114 w 43967"/>
              <a:gd name="connsiteY12" fmla="*/ 3811 h 45657"/>
              <a:gd name="connsiteX13" fmla="*/ 29856 w 43967"/>
              <a:gd name="connsiteY13" fmla="*/ 2199 h 45657"/>
              <a:gd name="connsiteX14" fmla="*/ 22177 w 43967"/>
              <a:gd name="connsiteY14" fmla="*/ 4579 h 45657"/>
              <a:gd name="connsiteX15" fmla="*/ 22536 w 43967"/>
              <a:gd name="connsiteY15" fmla="*/ 3189 h 45657"/>
              <a:gd name="connsiteX16" fmla="*/ 14036 w 43967"/>
              <a:gd name="connsiteY16" fmla="*/ 5051 h 45657"/>
              <a:gd name="connsiteX17" fmla="*/ 15336 w 43967"/>
              <a:gd name="connsiteY17" fmla="*/ 6399 h 45657"/>
              <a:gd name="connsiteX18" fmla="*/ 4163 w 43967"/>
              <a:gd name="connsiteY18" fmla="*/ 15648 h 45657"/>
              <a:gd name="connsiteX19" fmla="*/ 3936 w 43967"/>
              <a:gd name="connsiteY19" fmla="*/ 14229 h 45657"/>
              <a:gd name="connsiteX0" fmla="*/ 3936 w 43967"/>
              <a:gd name="connsiteY0" fmla="*/ 14229 h 45657"/>
              <a:gd name="connsiteX1" fmla="*/ 5659 w 43967"/>
              <a:gd name="connsiteY1" fmla="*/ 6766 h 45657"/>
              <a:gd name="connsiteX2" fmla="*/ 14041 w 43967"/>
              <a:gd name="connsiteY2" fmla="*/ 5061 h 45657"/>
              <a:gd name="connsiteX3" fmla="*/ 22492 w 43967"/>
              <a:gd name="connsiteY3" fmla="*/ 3291 h 45657"/>
              <a:gd name="connsiteX4" fmla="*/ 25785 w 43967"/>
              <a:gd name="connsiteY4" fmla="*/ 59 h 45657"/>
              <a:gd name="connsiteX5" fmla="*/ 29869 w 43967"/>
              <a:gd name="connsiteY5" fmla="*/ 2340 h 45657"/>
              <a:gd name="connsiteX6" fmla="*/ 35499 w 43967"/>
              <a:gd name="connsiteY6" fmla="*/ 549 h 45657"/>
              <a:gd name="connsiteX7" fmla="*/ 38354 w 43967"/>
              <a:gd name="connsiteY7" fmla="*/ 5435 h 45657"/>
              <a:gd name="connsiteX8" fmla="*/ 42018 w 43967"/>
              <a:gd name="connsiteY8" fmla="*/ 10177 h 45657"/>
              <a:gd name="connsiteX9" fmla="*/ 41854 w 43967"/>
              <a:gd name="connsiteY9" fmla="*/ 15319 h 45657"/>
              <a:gd name="connsiteX10" fmla="*/ 43052 w 43967"/>
              <a:gd name="connsiteY10" fmla="*/ 23181 h 45657"/>
              <a:gd name="connsiteX11" fmla="*/ 37440 w 43967"/>
              <a:gd name="connsiteY11" fmla="*/ 30063 h 45657"/>
              <a:gd name="connsiteX12" fmla="*/ 35431 w 43967"/>
              <a:gd name="connsiteY12" fmla="*/ 35960 h 45657"/>
              <a:gd name="connsiteX13" fmla="*/ 28591 w 43967"/>
              <a:gd name="connsiteY13" fmla="*/ 36674 h 45657"/>
              <a:gd name="connsiteX14" fmla="*/ 24663 w 43967"/>
              <a:gd name="connsiteY14" fmla="*/ 42791 h 45657"/>
              <a:gd name="connsiteX15" fmla="*/ 16516 w 43967"/>
              <a:gd name="connsiteY15" fmla="*/ 39125 h 45657"/>
              <a:gd name="connsiteX16" fmla="*/ 5840 w 43967"/>
              <a:gd name="connsiteY16" fmla="*/ 35331 h 45657"/>
              <a:gd name="connsiteX17" fmla="*/ 1146 w 43967"/>
              <a:gd name="connsiteY17" fmla="*/ 31109 h 45657"/>
              <a:gd name="connsiteX18" fmla="*/ 2149 w 43967"/>
              <a:gd name="connsiteY18" fmla="*/ 25410 h 45657"/>
              <a:gd name="connsiteX19" fmla="*/ 31 w 43967"/>
              <a:gd name="connsiteY19" fmla="*/ 19563 h 45657"/>
              <a:gd name="connsiteX20" fmla="*/ 3899 w 43967"/>
              <a:gd name="connsiteY20" fmla="*/ 14366 h 45657"/>
              <a:gd name="connsiteX21" fmla="*/ 3936 w 43967"/>
              <a:gd name="connsiteY21" fmla="*/ 14229 h 45657"/>
              <a:gd name="connsiteX0" fmla="*/ 2565037 w 2565037"/>
              <a:gd name="connsiteY0" fmla="*/ 2385182 h 2449564"/>
              <a:gd name="connsiteX1" fmla="*/ 2500655 w 2565037"/>
              <a:gd name="connsiteY1" fmla="*/ 2449564 h 2449564"/>
              <a:gd name="connsiteX2" fmla="*/ 2436273 w 2565037"/>
              <a:gd name="connsiteY2" fmla="*/ 2385182 h 2449564"/>
              <a:gd name="connsiteX3" fmla="*/ 2500655 w 2565037"/>
              <a:gd name="connsiteY3" fmla="*/ 2320800 h 2449564"/>
              <a:gd name="connsiteX4" fmla="*/ 2565037 w 2565037"/>
              <a:gd name="connsiteY4" fmla="*/ 2385182 h 2449564"/>
              <a:gd name="connsiteX0" fmla="*/ 2531919 w 2565037"/>
              <a:gd name="connsiteY0" fmla="*/ 2288040 h 2449564"/>
              <a:gd name="connsiteX1" fmla="*/ 2403155 w 2565037"/>
              <a:gd name="connsiteY1" fmla="*/ 2416804 h 2449564"/>
              <a:gd name="connsiteX2" fmla="*/ 2274391 w 2565037"/>
              <a:gd name="connsiteY2" fmla="*/ 2288040 h 2449564"/>
              <a:gd name="connsiteX3" fmla="*/ 2403155 w 2565037"/>
              <a:gd name="connsiteY3" fmla="*/ 2159276 h 2449564"/>
              <a:gd name="connsiteX4" fmla="*/ 2531919 w 2565037"/>
              <a:gd name="connsiteY4" fmla="*/ 2288040 h 2449564"/>
              <a:gd name="connsiteX0" fmla="*/ 2407585 w 2565037"/>
              <a:gd name="connsiteY0" fmla="*/ 2100016 h 2449564"/>
              <a:gd name="connsiteX1" fmla="*/ 2214440 w 2565037"/>
              <a:gd name="connsiteY1" fmla="*/ 2293161 h 2449564"/>
              <a:gd name="connsiteX2" fmla="*/ 2021295 w 2565037"/>
              <a:gd name="connsiteY2" fmla="*/ 2100016 h 2449564"/>
              <a:gd name="connsiteX3" fmla="*/ 2214440 w 2565037"/>
              <a:gd name="connsiteY3" fmla="*/ 1906871 h 2449564"/>
              <a:gd name="connsiteX4" fmla="*/ 2407585 w 2565037"/>
              <a:gd name="connsiteY4" fmla="*/ 2100016 h 2449564"/>
              <a:gd name="connsiteX0" fmla="*/ 6964 w 43967"/>
              <a:gd name="connsiteY0" fmla="*/ 34758 h 45657"/>
              <a:gd name="connsiteX1" fmla="*/ 5856 w 43967"/>
              <a:gd name="connsiteY1" fmla="*/ 35139 h 45657"/>
              <a:gd name="connsiteX2" fmla="*/ 16514 w 43967"/>
              <a:gd name="connsiteY2" fmla="*/ 38949 h 45657"/>
              <a:gd name="connsiteX3" fmla="*/ 15846 w 43967"/>
              <a:gd name="connsiteY3" fmla="*/ 37209 h 45657"/>
              <a:gd name="connsiteX4" fmla="*/ 28863 w 43967"/>
              <a:gd name="connsiteY4" fmla="*/ 34610 h 45657"/>
              <a:gd name="connsiteX5" fmla="*/ 28596 w 43967"/>
              <a:gd name="connsiteY5" fmla="*/ 36519 h 45657"/>
              <a:gd name="connsiteX6" fmla="*/ 41834 w 43967"/>
              <a:gd name="connsiteY6" fmla="*/ 15213 h 45657"/>
              <a:gd name="connsiteX7" fmla="*/ 40386 w 43967"/>
              <a:gd name="connsiteY7" fmla="*/ 17889 h 45657"/>
              <a:gd name="connsiteX8" fmla="*/ 38360 w 43967"/>
              <a:gd name="connsiteY8" fmla="*/ 5285 h 45657"/>
              <a:gd name="connsiteX9" fmla="*/ 38436 w 43967"/>
              <a:gd name="connsiteY9" fmla="*/ 6549 h 45657"/>
              <a:gd name="connsiteX10" fmla="*/ 29114 w 43967"/>
              <a:gd name="connsiteY10" fmla="*/ 3811 h 45657"/>
              <a:gd name="connsiteX11" fmla="*/ 29856 w 43967"/>
              <a:gd name="connsiteY11" fmla="*/ 2199 h 45657"/>
              <a:gd name="connsiteX12" fmla="*/ 22177 w 43967"/>
              <a:gd name="connsiteY12" fmla="*/ 4579 h 45657"/>
              <a:gd name="connsiteX13" fmla="*/ 22536 w 43967"/>
              <a:gd name="connsiteY13" fmla="*/ 3189 h 45657"/>
              <a:gd name="connsiteX14" fmla="*/ 14036 w 43967"/>
              <a:gd name="connsiteY14" fmla="*/ 5051 h 45657"/>
              <a:gd name="connsiteX15" fmla="*/ 15336 w 43967"/>
              <a:gd name="connsiteY15" fmla="*/ 6399 h 45657"/>
              <a:gd name="connsiteX16" fmla="*/ 4163 w 43967"/>
              <a:gd name="connsiteY16" fmla="*/ 15648 h 45657"/>
              <a:gd name="connsiteX17" fmla="*/ 3936 w 43967"/>
              <a:gd name="connsiteY17" fmla="*/ 14229 h 45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967" h="45657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995" y="42028"/>
                  <a:pt x="24663" y="42791"/>
                </a:cubicBezTo>
                <a:cubicBezTo>
                  <a:pt x="21915" y="43690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2565037" h="2449564">
                <a:moveTo>
                  <a:pt x="2565037" y="2385182"/>
                </a:moveTo>
                <a:cubicBezTo>
                  <a:pt x="2565037" y="2420739"/>
                  <a:pt x="2536212" y="2449564"/>
                  <a:pt x="2500655" y="2449564"/>
                </a:cubicBezTo>
                <a:cubicBezTo>
                  <a:pt x="2465098" y="2449564"/>
                  <a:pt x="2436273" y="2420739"/>
                  <a:pt x="2436273" y="2385182"/>
                </a:cubicBezTo>
                <a:cubicBezTo>
                  <a:pt x="2436273" y="2349625"/>
                  <a:pt x="2465098" y="2320800"/>
                  <a:pt x="2500655" y="2320800"/>
                </a:cubicBezTo>
                <a:cubicBezTo>
                  <a:pt x="2536212" y="2320800"/>
                  <a:pt x="2565037" y="2349625"/>
                  <a:pt x="2565037" y="2385182"/>
                </a:cubicBezTo>
                <a:close/>
              </a:path>
              <a:path w="2565037" h="2449564">
                <a:moveTo>
                  <a:pt x="2531919" y="2288040"/>
                </a:moveTo>
                <a:cubicBezTo>
                  <a:pt x="2531919" y="2359154"/>
                  <a:pt x="2474269" y="2416804"/>
                  <a:pt x="2403155" y="2416804"/>
                </a:cubicBezTo>
                <a:cubicBezTo>
                  <a:pt x="2332041" y="2416804"/>
                  <a:pt x="2274391" y="2359154"/>
                  <a:pt x="2274391" y="2288040"/>
                </a:cubicBezTo>
                <a:cubicBezTo>
                  <a:pt x="2274391" y="2216926"/>
                  <a:pt x="2332041" y="2159276"/>
                  <a:pt x="2403155" y="2159276"/>
                </a:cubicBezTo>
                <a:cubicBezTo>
                  <a:pt x="2474269" y="2159276"/>
                  <a:pt x="2531919" y="2216926"/>
                  <a:pt x="2531919" y="2288040"/>
                </a:cubicBezTo>
                <a:close/>
              </a:path>
              <a:path w="2565037" h="2449564">
                <a:moveTo>
                  <a:pt x="2407585" y="2100016"/>
                </a:moveTo>
                <a:cubicBezTo>
                  <a:pt x="2407585" y="2206687"/>
                  <a:pt x="2321111" y="2293161"/>
                  <a:pt x="2214440" y="2293161"/>
                </a:cubicBezTo>
                <a:cubicBezTo>
                  <a:pt x="2107769" y="2293161"/>
                  <a:pt x="2021295" y="2206687"/>
                  <a:pt x="2021295" y="2100016"/>
                </a:cubicBezTo>
                <a:cubicBezTo>
                  <a:pt x="2021295" y="1993345"/>
                  <a:pt x="2107769" y="1906871"/>
                  <a:pt x="2214440" y="1906871"/>
                </a:cubicBezTo>
                <a:cubicBezTo>
                  <a:pt x="2321111" y="1906871"/>
                  <a:pt x="2407585" y="1993345"/>
                  <a:pt x="2407585" y="2100016"/>
                </a:cubicBezTo>
                <a:close/>
              </a:path>
              <a:path w="43967" h="45657" fill="none" extrusionOk="0"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80" name="テキスト ボックス 8"/>
          <p:cNvSpPr txBox="1">
            <a:spLocks noChangeArrowheads="1"/>
          </p:cNvSpPr>
          <p:nvPr/>
        </p:nvSpPr>
        <p:spPr bwMode="auto">
          <a:xfrm>
            <a:off x="322865" y="2203162"/>
            <a:ext cx="21863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Verdana" pitchFamily="34" charset="0"/>
              </a:rPr>
              <a:t>取り込んだ情報にもとづき、自分が取るべき行動</a:t>
            </a:r>
            <a:r>
              <a:rPr lang="ja-JP" altLang="en-US" sz="1400" dirty="0" smtClean="0">
                <a:latin typeface="Verdana" pitchFamily="34" charset="0"/>
              </a:rPr>
              <a:t>や</a:t>
            </a:r>
            <a:endParaRPr lang="en-US" altLang="ja-JP" sz="1400" dirty="0" smtClean="0"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Verdana" pitchFamily="34" charset="0"/>
              </a:rPr>
              <a:t>その</a:t>
            </a:r>
            <a:r>
              <a:rPr lang="ja-JP" altLang="en-US" sz="1400" dirty="0">
                <a:latin typeface="Verdana" pitchFamily="34" charset="0"/>
              </a:rPr>
              <a:t>場面</a:t>
            </a:r>
            <a:r>
              <a:rPr lang="ja-JP" altLang="en-US" sz="1400" dirty="0" smtClean="0">
                <a:latin typeface="Verdana" pitchFamily="34" charset="0"/>
              </a:rPr>
              <a:t>の捉え方を</a:t>
            </a:r>
            <a:endParaRPr lang="en-US" altLang="ja-JP" sz="1400" dirty="0" smtClean="0"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Verdana" pitchFamily="34" charset="0"/>
              </a:rPr>
              <a:t>判断</a:t>
            </a:r>
            <a:r>
              <a:rPr lang="ja-JP" altLang="en-US" sz="1400" dirty="0">
                <a:latin typeface="Verdana" pitchFamily="34" charset="0"/>
              </a:rPr>
              <a:t>すること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504154" y="1704661"/>
            <a:ext cx="1356152" cy="387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判断（処理）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30" name="フローチャート : 結合子 29"/>
          <p:cNvSpPr/>
          <p:nvPr/>
        </p:nvSpPr>
        <p:spPr>
          <a:xfrm>
            <a:off x="5004289" y="2708276"/>
            <a:ext cx="2016369" cy="1939925"/>
          </a:xfrm>
          <a:prstGeom prst="flowChartConnector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009900" y="546100"/>
            <a:ext cx="3077308" cy="72072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＜非言語メッセージ＞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・表情、声（大きさ、トーン）、身振りといった</a:t>
            </a:r>
            <a:endParaRPr lang="en-US" altLang="ja-JP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　非言語的コミュニケーションのこと</a:t>
            </a:r>
          </a:p>
        </p:txBody>
      </p:sp>
      <p:sp>
        <p:nvSpPr>
          <p:cNvPr id="34" name="角丸四角形吹き出し 33"/>
          <p:cNvSpPr/>
          <p:nvPr/>
        </p:nvSpPr>
        <p:spPr>
          <a:xfrm>
            <a:off x="4699489" y="5627689"/>
            <a:ext cx="1982665" cy="612775"/>
          </a:xfrm>
          <a:custGeom>
            <a:avLst/>
            <a:gdLst>
              <a:gd name="connsiteX0" fmla="*/ 0 w 1981841"/>
              <a:gd name="connsiteY0" fmla="*/ 70670 h 424010"/>
              <a:gd name="connsiteX1" fmla="*/ 70670 w 1981841"/>
              <a:gd name="connsiteY1" fmla="*/ 0 h 424010"/>
              <a:gd name="connsiteX2" fmla="*/ 1156074 w 1981841"/>
              <a:gd name="connsiteY2" fmla="*/ 0 h 424010"/>
              <a:gd name="connsiteX3" fmla="*/ 1563613 w 1981841"/>
              <a:gd name="connsiteY3" fmla="*/ -197614 h 424010"/>
              <a:gd name="connsiteX4" fmla="*/ 1651534 w 1981841"/>
              <a:gd name="connsiteY4" fmla="*/ 0 h 424010"/>
              <a:gd name="connsiteX5" fmla="*/ 1911171 w 1981841"/>
              <a:gd name="connsiteY5" fmla="*/ 0 h 424010"/>
              <a:gd name="connsiteX6" fmla="*/ 1981841 w 1981841"/>
              <a:gd name="connsiteY6" fmla="*/ 70670 h 424010"/>
              <a:gd name="connsiteX7" fmla="*/ 1981841 w 1981841"/>
              <a:gd name="connsiteY7" fmla="*/ 70668 h 424010"/>
              <a:gd name="connsiteX8" fmla="*/ 1981841 w 1981841"/>
              <a:gd name="connsiteY8" fmla="*/ 70668 h 424010"/>
              <a:gd name="connsiteX9" fmla="*/ 1981841 w 1981841"/>
              <a:gd name="connsiteY9" fmla="*/ 176671 h 424010"/>
              <a:gd name="connsiteX10" fmla="*/ 1981841 w 1981841"/>
              <a:gd name="connsiteY10" fmla="*/ 353340 h 424010"/>
              <a:gd name="connsiteX11" fmla="*/ 1911171 w 1981841"/>
              <a:gd name="connsiteY11" fmla="*/ 424010 h 424010"/>
              <a:gd name="connsiteX12" fmla="*/ 1651534 w 1981841"/>
              <a:gd name="connsiteY12" fmla="*/ 424010 h 424010"/>
              <a:gd name="connsiteX13" fmla="*/ 1156074 w 1981841"/>
              <a:gd name="connsiteY13" fmla="*/ 424010 h 424010"/>
              <a:gd name="connsiteX14" fmla="*/ 1156074 w 1981841"/>
              <a:gd name="connsiteY14" fmla="*/ 424010 h 424010"/>
              <a:gd name="connsiteX15" fmla="*/ 70670 w 1981841"/>
              <a:gd name="connsiteY15" fmla="*/ 424010 h 424010"/>
              <a:gd name="connsiteX16" fmla="*/ 0 w 1981841"/>
              <a:gd name="connsiteY16" fmla="*/ 353340 h 424010"/>
              <a:gd name="connsiteX17" fmla="*/ 0 w 1981841"/>
              <a:gd name="connsiteY17" fmla="*/ 176671 h 424010"/>
              <a:gd name="connsiteX18" fmla="*/ 0 w 1981841"/>
              <a:gd name="connsiteY18" fmla="*/ 70668 h 424010"/>
              <a:gd name="connsiteX19" fmla="*/ 0 w 1981841"/>
              <a:gd name="connsiteY19" fmla="*/ 70668 h 424010"/>
              <a:gd name="connsiteX20" fmla="*/ 0 w 1981841"/>
              <a:gd name="connsiteY20" fmla="*/ 70670 h 424010"/>
              <a:gd name="connsiteX0" fmla="*/ 0 w 1981841"/>
              <a:gd name="connsiteY0" fmla="*/ 268284 h 621624"/>
              <a:gd name="connsiteX1" fmla="*/ 70670 w 1981841"/>
              <a:gd name="connsiteY1" fmla="*/ 197614 h 621624"/>
              <a:gd name="connsiteX2" fmla="*/ 1445323 w 1981841"/>
              <a:gd name="connsiteY2" fmla="*/ 197614 h 621624"/>
              <a:gd name="connsiteX3" fmla="*/ 1563613 w 1981841"/>
              <a:gd name="connsiteY3" fmla="*/ 0 h 621624"/>
              <a:gd name="connsiteX4" fmla="*/ 1651534 w 1981841"/>
              <a:gd name="connsiteY4" fmla="*/ 197614 h 621624"/>
              <a:gd name="connsiteX5" fmla="*/ 1911171 w 1981841"/>
              <a:gd name="connsiteY5" fmla="*/ 197614 h 621624"/>
              <a:gd name="connsiteX6" fmla="*/ 1981841 w 1981841"/>
              <a:gd name="connsiteY6" fmla="*/ 268284 h 621624"/>
              <a:gd name="connsiteX7" fmla="*/ 1981841 w 1981841"/>
              <a:gd name="connsiteY7" fmla="*/ 268282 h 621624"/>
              <a:gd name="connsiteX8" fmla="*/ 1981841 w 1981841"/>
              <a:gd name="connsiteY8" fmla="*/ 268282 h 621624"/>
              <a:gd name="connsiteX9" fmla="*/ 1981841 w 1981841"/>
              <a:gd name="connsiteY9" fmla="*/ 374285 h 621624"/>
              <a:gd name="connsiteX10" fmla="*/ 1981841 w 1981841"/>
              <a:gd name="connsiteY10" fmla="*/ 550954 h 621624"/>
              <a:gd name="connsiteX11" fmla="*/ 1911171 w 1981841"/>
              <a:gd name="connsiteY11" fmla="*/ 621624 h 621624"/>
              <a:gd name="connsiteX12" fmla="*/ 1651534 w 1981841"/>
              <a:gd name="connsiteY12" fmla="*/ 621624 h 621624"/>
              <a:gd name="connsiteX13" fmla="*/ 1156074 w 1981841"/>
              <a:gd name="connsiteY13" fmla="*/ 621624 h 621624"/>
              <a:gd name="connsiteX14" fmla="*/ 1156074 w 1981841"/>
              <a:gd name="connsiteY14" fmla="*/ 621624 h 621624"/>
              <a:gd name="connsiteX15" fmla="*/ 70670 w 1981841"/>
              <a:gd name="connsiteY15" fmla="*/ 621624 h 621624"/>
              <a:gd name="connsiteX16" fmla="*/ 0 w 1981841"/>
              <a:gd name="connsiteY16" fmla="*/ 550954 h 621624"/>
              <a:gd name="connsiteX17" fmla="*/ 0 w 1981841"/>
              <a:gd name="connsiteY17" fmla="*/ 374285 h 621624"/>
              <a:gd name="connsiteX18" fmla="*/ 0 w 1981841"/>
              <a:gd name="connsiteY18" fmla="*/ 268282 h 621624"/>
              <a:gd name="connsiteX19" fmla="*/ 0 w 1981841"/>
              <a:gd name="connsiteY19" fmla="*/ 268282 h 621624"/>
              <a:gd name="connsiteX20" fmla="*/ 0 w 1981841"/>
              <a:gd name="connsiteY20" fmla="*/ 268284 h 621624"/>
              <a:gd name="connsiteX0" fmla="*/ 0 w 1981841"/>
              <a:gd name="connsiteY0" fmla="*/ 258954 h 612294"/>
              <a:gd name="connsiteX1" fmla="*/ 70670 w 1981841"/>
              <a:gd name="connsiteY1" fmla="*/ 188284 h 612294"/>
              <a:gd name="connsiteX2" fmla="*/ 1445323 w 1981841"/>
              <a:gd name="connsiteY2" fmla="*/ 188284 h 612294"/>
              <a:gd name="connsiteX3" fmla="*/ 1731564 w 1981841"/>
              <a:gd name="connsiteY3" fmla="*/ 0 h 612294"/>
              <a:gd name="connsiteX4" fmla="*/ 1651534 w 1981841"/>
              <a:gd name="connsiteY4" fmla="*/ 188284 h 612294"/>
              <a:gd name="connsiteX5" fmla="*/ 1911171 w 1981841"/>
              <a:gd name="connsiteY5" fmla="*/ 188284 h 612294"/>
              <a:gd name="connsiteX6" fmla="*/ 1981841 w 1981841"/>
              <a:gd name="connsiteY6" fmla="*/ 258954 h 612294"/>
              <a:gd name="connsiteX7" fmla="*/ 1981841 w 1981841"/>
              <a:gd name="connsiteY7" fmla="*/ 258952 h 612294"/>
              <a:gd name="connsiteX8" fmla="*/ 1981841 w 1981841"/>
              <a:gd name="connsiteY8" fmla="*/ 258952 h 612294"/>
              <a:gd name="connsiteX9" fmla="*/ 1981841 w 1981841"/>
              <a:gd name="connsiteY9" fmla="*/ 364955 h 612294"/>
              <a:gd name="connsiteX10" fmla="*/ 1981841 w 1981841"/>
              <a:gd name="connsiteY10" fmla="*/ 541624 h 612294"/>
              <a:gd name="connsiteX11" fmla="*/ 1911171 w 1981841"/>
              <a:gd name="connsiteY11" fmla="*/ 612294 h 612294"/>
              <a:gd name="connsiteX12" fmla="*/ 1651534 w 1981841"/>
              <a:gd name="connsiteY12" fmla="*/ 612294 h 612294"/>
              <a:gd name="connsiteX13" fmla="*/ 1156074 w 1981841"/>
              <a:gd name="connsiteY13" fmla="*/ 612294 h 612294"/>
              <a:gd name="connsiteX14" fmla="*/ 1156074 w 1981841"/>
              <a:gd name="connsiteY14" fmla="*/ 612294 h 612294"/>
              <a:gd name="connsiteX15" fmla="*/ 70670 w 1981841"/>
              <a:gd name="connsiteY15" fmla="*/ 612294 h 612294"/>
              <a:gd name="connsiteX16" fmla="*/ 0 w 1981841"/>
              <a:gd name="connsiteY16" fmla="*/ 541624 h 612294"/>
              <a:gd name="connsiteX17" fmla="*/ 0 w 1981841"/>
              <a:gd name="connsiteY17" fmla="*/ 364955 h 612294"/>
              <a:gd name="connsiteX18" fmla="*/ 0 w 1981841"/>
              <a:gd name="connsiteY18" fmla="*/ 258952 h 612294"/>
              <a:gd name="connsiteX19" fmla="*/ 0 w 1981841"/>
              <a:gd name="connsiteY19" fmla="*/ 258952 h 612294"/>
              <a:gd name="connsiteX20" fmla="*/ 0 w 1981841"/>
              <a:gd name="connsiteY20" fmla="*/ 258954 h 61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81841" h="612294">
                <a:moveTo>
                  <a:pt x="0" y="258954"/>
                </a:moveTo>
                <a:cubicBezTo>
                  <a:pt x="0" y="219924"/>
                  <a:pt x="31640" y="188284"/>
                  <a:pt x="70670" y="188284"/>
                </a:cubicBezTo>
                <a:lnTo>
                  <a:pt x="1445323" y="188284"/>
                </a:lnTo>
                <a:lnTo>
                  <a:pt x="1731564" y="0"/>
                </a:lnTo>
                <a:lnTo>
                  <a:pt x="1651534" y="188284"/>
                </a:lnTo>
                <a:lnTo>
                  <a:pt x="1911171" y="188284"/>
                </a:lnTo>
                <a:cubicBezTo>
                  <a:pt x="1950201" y="188284"/>
                  <a:pt x="1981841" y="219924"/>
                  <a:pt x="1981841" y="258954"/>
                </a:cubicBezTo>
                <a:lnTo>
                  <a:pt x="1981841" y="258952"/>
                </a:lnTo>
                <a:lnTo>
                  <a:pt x="1981841" y="258952"/>
                </a:lnTo>
                <a:lnTo>
                  <a:pt x="1981841" y="364955"/>
                </a:lnTo>
                <a:lnTo>
                  <a:pt x="1981841" y="541624"/>
                </a:lnTo>
                <a:cubicBezTo>
                  <a:pt x="1981841" y="580654"/>
                  <a:pt x="1950201" y="612294"/>
                  <a:pt x="1911171" y="612294"/>
                </a:cubicBezTo>
                <a:lnTo>
                  <a:pt x="1651534" y="612294"/>
                </a:lnTo>
                <a:lnTo>
                  <a:pt x="1156074" y="612294"/>
                </a:lnTo>
                <a:lnTo>
                  <a:pt x="1156074" y="612294"/>
                </a:lnTo>
                <a:lnTo>
                  <a:pt x="70670" y="612294"/>
                </a:lnTo>
                <a:cubicBezTo>
                  <a:pt x="31640" y="612294"/>
                  <a:pt x="0" y="580654"/>
                  <a:pt x="0" y="541624"/>
                </a:cubicBezTo>
                <a:lnTo>
                  <a:pt x="0" y="364955"/>
                </a:lnTo>
                <a:lnTo>
                  <a:pt x="0" y="258952"/>
                </a:lnTo>
                <a:lnTo>
                  <a:pt x="0" y="258952"/>
                </a:lnTo>
                <a:lnTo>
                  <a:pt x="0" y="258954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sz="14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＜メッセージ＞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4706816" y="6283326"/>
            <a:ext cx="1968012" cy="36036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＜非言語メッセージ＞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36" name="雲形吹き出し 35"/>
          <p:cNvSpPr/>
          <p:nvPr/>
        </p:nvSpPr>
        <p:spPr>
          <a:xfrm>
            <a:off x="7341577" y="3902076"/>
            <a:ext cx="1639766" cy="1285875"/>
          </a:xfrm>
          <a:prstGeom prst="cloudCallout">
            <a:avLst>
              <a:gd name="adj1" fmla="val -68519"/>
              <a:gd name="adj2" fmla="val -35665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813289" y="5110163"/>
            <a:ext cx="1585546" cy="59055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外部からの情報を取り込むこと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48554" y="5545138"/>
            <a:ext cx="2286000" cy="119856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4334608" y="5345114"/>
            <a:ext cx="1088781" cy="388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送　信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3916973" y="3503613"/>
            <a:ext cx="145073" cy="1428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右矢印 54"/>
          <p:cNvSpPr/>
          <p:nvPr/>
        </p:nvSpPr>
        <p:spPr>
          <a:xfrm rot="19302530">
            <a:off x="1673470" y="811214"/>
            <a:ext cx="618392" cy="4857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右矢印 55"/>
          <p:cNvSpPr/>
          <p:nvPr/>
        </p:nvSpPr>
        <p:spPr>
          <a:xfrm rot="16200000">
            <a:off x="907440" y="3907205"/>
            <a:ext cx="619125" cy="48504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右矢印 57"/>
          <p:cNvSpPr/>
          <p:nvPr/>
        </p:nvSpPr>
        <p:spPr>
          <a:xfrm rot="10800000">
            <a:off x="3811466" y="5946775"/>
            <a:ext cx="618392" cy="48418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672612" y="4648200"/>
            <a:ext cx="1833196" cy="197485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672612" y="4648200"/>
            <a:ext cx="1088780" cy="388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受　信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60" name="右矢印 59"/>
          <p:cNvSpPr/>
          <p:nvPr/>
        </p:nvSpPr>
        <p:spPr>
          <a:xfrm rot="1791790">
            <a:off x="6326066" y="722314"/>
            <a:ext cx="618392" cy="4857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右矢印 60"/>
          <p:cNvSpPr/>
          <p:nvPr/>
        </p:nvSpPr>
        <p:spPr>
          <a:xfrm rot="5400000">
            <a:off x="7884930" y="3342848"/>
            <a:ext cx="617538" cy="48504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7551128" y="1558925"/>
            <a:ext cx="1378926" cy="161925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7551127" y="1558925"/>
            <a:ext cx="1090246" cy="388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受　信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64" name="右矢印 63"/>
          <p:cNvSpPr/>
          <p:nvPr/>
        </p:nvSpPr>
        <p:spPr>
          <a:xfrm rot="8843340">
            <a:off x="7030916" y="5186364"/>
            <a:ext cx="618392" cy="48418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02" name="テキスト ボックス 66"/>
          <p:cNvSpPr txBox="1">
            <a:spLocks noChangeArrowheads="1"/>
          </p:cNvSpPr>
          <p:nvPr/>
        </p:nvSpPr>
        <p:spPr bwMode="auto">
          <a:xfrm>
            <a:off x="3705959" y="3705226"/>
            <a:ext cx="30040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Verdana" pitchFamily="34" charset="0"/>
              </a:rPr>
              <a:t>＞</a:t>
            </a:r>
          </a:p>
        </p:txBody>
      </p:sp>
      <p:sp>
        <p:nvSpPr>
          <p:cNvPr id="7203" name="テキスト ボックス 67"/>
          <p:cNvSpPr txBox="1">
            <a:spLocks noChangeArrowheads="1"/>
          </p:cNvSpPr>
          <p:nvPr/>
        </p:nvSpPr>
        <p:spPr bwMode="auto">
          <a:xfrm>
            <a:off x="5161085" y="3717925"/>
            <a:ext cx="30919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Verdana" pitchFamily="34" charset="0"/>
              </a:rPr>
              <a:t>＜</a:t>
            </a:r>
          </a:p>
        </p:txBody>
      </p:sp>
      <p:sp>
        <p:nvSpPr>
          <p:cNvPr id="7204" name="テキスト ボックス 68"/>
          <p:cNvSpPr txBox="1">
            <a:spLocks noChangeArrowheads="1"/>
          </p:cNvSpPr>
          <p:nvPr/>
        </p:nvSpPr>
        <p:spPr bwMode="auto">
          <a:xfrm>
            <a:off x="2571751" y="2851151"/>
            <a:ext cx="112248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Verdana" pitchFamily="34" charset="0"/>
              </a:rPr>
              <a:t>送り手</a:t>
            </a:r>
          </a:p>
        </p:txBody>
      </p:sp>
      <p:sp>
        <p:nvSpPr>
          <p:cNvPr id="72" name="円/楕円 71"/>
          <p:cNvSpPr/>
          <p:nvPr/>
        </p:nvSpPr>
        <p:spPr>
          <a:xfrm>
            <a:off x="3327889" y="3514725"/>
            <a:ext cx="143608" cy="1412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円/楕円 72"/>
          <p:cNvSpPr/>
          <p:nvPr/>
        </p:nvSpPr>
        <p:spPr>
          <a:xfrm>
            <a:off x="5641731" y="3492501"/>
            <a:ext cx="143608" cy="1428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5102470" y="3503613"/>
            <a:ext cx="143608" cy="1428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二等辺三角形 74"/>
          <p:cNvSpPr/>
          <p:nvPr/>
        </p:nvSpPr>
        <p:spPr>
          <a:xfrm rot="19178485">
            <a:off x="1446335" y="5792789"/>
            <a:ext cx="263769" cy="20637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二等辺三角形 76"/>
          <p:cNvSpPr/>
          <p:nvPr/>
        </p:nvSpPr>
        <p:spPr>
          <a:xfrm rot="18101832">
            <a:off x="1728544" y="6024442"/>
            <a:ext cx="263525" cy="206619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二等辺三角形 77"/>
          <p:cNvSpPr/>
          <p:nvPr/>
        </p:nvSpPr>
        <p:spPr>
          <a:xfrm rot="17154863">
            <a:off x="2086098" y="6180017"/>
            <a:ext cx="263525" cy="206619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二等辺三角形 79"/>
          <p:cNvSpPr/>
          <p:nvPr/>
        </p:nvSpPr>
        <p:spPr>
          <a:xfrm rot="9636339">
            <a:off x="7977554" y="2133601"/>
            <a:ext cx="263769" cy="20637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二等辺三角形 80"/>
          <p:cNvSpPr/>
          <p:nvPr/>
        </p:nvSpPr>
        <p:spPr>
          <a:xfrm rot="10800000">
            <a:off x="8030308" y="2492376"/>
            <a:ext cx="263769" cy="20637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二等辺三角形 81"/>
          <p:cNvSpPr/>
          <p:nvPr/>
        </p:nvSpPr>
        <p:spPr>
          <a:xfrm rot="10800000">
            <a:off x="8062546" y="2859089"/>
            <a:ext cx="263769" cy="20637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14" name="タイトル 1"/>
          <p:cNvSpPr>
            <a:spLocks noGrp="1"/>
          </p:cNvSpPr>
          <p:nvPr>
            <p:ph type="title"/>
          </p:nvPr>
        </p:nvSpPr>
        <p:spPr>
          <a:xfrm>
            <a:off x="6875584" y="52389"/>
            <a:ext cx="2240574" cy="274637"/>
          </a:xfrm>
          <a:solidFill>
            <a:schemeClr val="bg1"/>
          </a:solidFill>
        </p:spPr>
        <p:txBody>
          <a:bodyPr/>
          <a:lstStyle/>
          <a:p>
            <a:r>
              <a:rPr lang="en-US" altLang="ja-JP" sz="1100" smtClean="0"/>
              <a:t>【</a:t>
            </a:r>
            <a:r>
              <a:rPr lang="ja-JP" altLang="en-US" sz="1100" smtClean="0"/>
              <a:t>コミュニケーションのプロセス図</a:t>
            </a:r>
            <a:r>
              <a:rPr lang="en-US" altLang="ja-JP" sz="1100" smtClean="0"/>
              <a:t>】</a:t>
            </a:r>
            <a:endParaRPr lang="ja-JP" altLang="en-US" sz="1100" smtClean="0"/>
          </a:p>
        </p:txBody>
      </p:sp>
      <p:sp>
        <p:nvSpPr>
          <p:cNvPr id="7215" name="テキスト ボックス 49"/>
          <p:cNvSpPr txBox="1">
            <a:spLocks noChangeArrowheads="1"/>
          </p:cNvSpPr>
          <p:nvPr/>
        </p:nvSpPr>
        <p:spPr bwMode="auto">
          <a:xfrm>
            <a:off x="5641731" y="2851151"/>
            <a:ext cx="108292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Verdana" pitchFamily="34" charset="0"/>
              </a:rPr>
              <a:t>受け手</a:t>
            </a:r>
          </a:p>
        </p:txBody>
      </p:sp>
      <p:sp>
        <p:nvSpPr>
          <p:cNvPr id="7216" name="テキスト ボックス 50"/>
          <p:cNvSpPr txBox="1">
            <a:spLocks noChangeArrowheads="1"/>
          </p:cNvSpPr>
          <p:nvPr/>
        </p:nvSpPr>
        <p:spPr bwMode="auto">
          <a:xfrm>
            <a:off x="2873620" y="4648200"/>
            <a:ext cx="596411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>
                <a:latin typeface="Verdana" pitchFamily="34" charset="0"/>
              </a:rPr>
              <a:t>A</a:t>
            </a:r>
            <a:endParaRPr lang="ja-JP" altLang="en-US" sz="4800">
              <a:latin typeface="Verdana" pitchFamily="34" charset="0"/>
            </a:endParaRPr>
          </a:p>
        </p:txBody>
      </p:sp>
      <p:sp>
        <p:nvSpPr>
          <p:cNvPr id="7217" name="テキスト ボックス 52"/>
          <p:cNvSpPr txBox="1">
            <a:spLocks noChangeArrowheads="1"/>
          </p:cNvSpPr>
          <p:nvPr/>
        </p:nvSpPr>
        <p:spPr bwMode="auto">
          <a:xfrm>
            <a:off x="5732585" y="4648200"/>
            <a:ext cx="5964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>
                <a:latin typeface="Verdana" pitchFamily="34" charset="0"/>
              </a:rPr>
              <a:t>B</a:t>
            </a:r>
            <a:endParaRPr lang="ja-JP" altLang="en-US" sz="4800">
              <a:latin typeface="Verdana" pitchFamily="34" charset="0"/>
            </a:endParaRPr>
          </a:p>
        </p:txBody>
      </p:sp>
      <p:sp>
        <p:nvSpPr>
          <p:cNvPr id="7218" name="テキスト ボックス 69"/>
          <p:cNvSpPr txBox="1">
            <a:spLocks noChangeArrowheads="1"/>
          </p:cNvSpPr>
          <p:nvPr/>
        </p:nvSpPr>
        <p:spPr bwMode="auto">
          <a:xfrm>
            <a:off x="2582008" y="4002088"/>
            <a:ext cx="1081454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Verdana" pitchFamily="34" charset="0"/>
              </a:rPr>
              <a:t>受け手</a:t>
            </a:r>
          </a:p>
        </p:txBody>
      </p:sp>
      <p:sp>
        <p:nvSpPr>
          <p:cNvPr id="7219" name="テキスト ボックス 70"/>
          <p:cNvSpPr txBox="1">
            <a:spLocks noChangeArrowheads="1"/>
          </p:cNvSpPr>
          <p:nvPr/>
        </p:nvSpPr>
        <p:spPr bwMode="auto">
          <a:xfrm>
            <a:off x="5649059" y="4022726"/>
            <a:ext cx="1121019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Verdana" pitchFamily="34" charset="0"/>
              </a:rPr>
              <a:t>送り手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6328997" y="3354389"/>
            <a:ext cx="0" cy="642937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V="1">
            <a:off x="2913185" y="3354389"/>
            <a:ext cx="1466" cy="642937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7524328" y="4289425"/>
            <a:ext cx="1368152" cy="387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判断（処理）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301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【コミュニケーションのプロセス図】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2018-02-09T06:30:30Z</dcterms:created>
  <dcterms:modified xsi:type="dcterms:W3CDTF">2018-02-13T03:39:27Z</dcterms:modified>
</cp:coreProperties>
</file>