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5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08" autoAdjust="0"/>
    <p:restoredTop sz="88916" autoAdjust="0"/>
  </p:normalViewPr>
  <p:slideViewPr>
    <p:cSldViewPr>
      <p:cViewPr>
        <p:scale>
          <a:sx n="69" d="100"/>
          <a:sy n="69" d="100"/>
        </p:scale>
        <p:origin x="-1758" y="-10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17" tIns="46109" rIns="92217" bIns="46109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826" y="0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17" tIns="46109" rIns="92217" bIns="46109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1972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17" tIns="46109" rIns="92217" bIns="46109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826" y="9441972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17" tIns="46109" rIns="92217" bIns="46109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05FA942-569B-4C38-9844-17AFAA1E42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05149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17" tIns="46109" rIns="92217" bIns="46109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221" y="0"/>
            <a:ext cx="2950374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17" tIns="46109" rIns="92217" bIns="46109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05013" y="744538"/>
            <a:ext cx="2797175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39" y="4720986"/>
            <a:ext cx="5446723" cy="447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17" tIns="46109" rIns="92217" bIns="461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0373"/>
            <a:ext cx="2950375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17" tIns="46109" rIns="92217" bIns="46109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221" y="9440373"/>
            <a:ext cx="2950374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17" tIns="46109" rIns="92217" bIns="46109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2B60DD1E-40C4-4F15-93A9-ADB4D4FF34C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42191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005013" y="744538"/>
            <a:ext cx="2797175" cy="3729037"/>
          </a:xfrm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7BACAD-8328-41D7-AAC7-73020CB7C45D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60091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F02415-DFFF-4F42-9A1D-4F8077858DD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37373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F02415-DFFF-4F42-9A1D-4F8077858DD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57133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801258-0A3C-4E82-BEF1-24791454B93E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43127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8605B2-6A99-455B-9475-91FEF172C26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78454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BCF23B-AA9C-4ACE-918A-1126F8506B7D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731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37B661-2585-46BE-80F8-4877DC7ECB9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22284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9C2B82-FE0F-4C9D-952D-62125FAE0C17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08332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7BD9F0-8520-45BE-A1E7-291E8A5C958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55055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F02415-DFFF-4F42-9A1D-4F8077858DD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74394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B3A677-0B5D-46A6-B10E-EC4BE52AD4C5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23591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9F02415-DFFF-4F42-9A1D-4F8077858DD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54560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9650" y="344488"/>
            <a:ext cx="5221188" cy="360040"/>
          </a:xfrm>
        </p:spPr>
        <p:txBody>
          <a:bodyPr>
            <a:noAutofit/>
          </a:bodyPr>
          <a:lstStyle/>
          <a:p>
            <a:pPr eaLnBrk="1" hangingPunct="1"/>
            <a:r>
              <a:rPr lang="ja-JP" altLang="en-US" sz="2400" b="1" dirty="0" smtClean="0">
                <a:solidFill>
                  <a:schemeClr val="accent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ＪＳＴについて</a:t>
            </a:r>
            <a:endParaRPr lang="ja-JP" altLang="en-US" sz="2400" b="1" dirty="0">
              <a:solidFill>
                <a:schemeClr val="accent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10857" y="711978"/>
            <a:ext cx="6264696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ja-JP" altLang="en-US" sz="1800" b="1" dirty="0" smtClean="0">
                <a:solidFill>
                  <a:schemeClr val="bg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ＪＳＴとは</a:t>
            </a:r>
            <a:endParaRPr lang="ja-JP" altLang="en-US" sz="1800" b="1" dirty="0">
              <a:solidFill>
                <a:schemeClr val="bg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10857" y="1078882"/>
            <a:ext cx="6240805" cy="1882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lnSpc>
                <a:spcPts val="14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ja-JP" altLang="en-US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●</a:t>
            </a:r>
            <a:r>
              <a:rPr lang="ja-JP" altLang="en-US" sz="14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ＪＳＴ</a:t>
            </a:r>
            <a:r>
              <a:rPr lang="ja-JP" altLang="en-US" sz="1400" dirty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（</a:t>
            </a:r>
            <a:r>
              <a:rPr lang="en-US" altLang="ja-JP" sz="14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Job </a:t>
            </a:r>
            <a:r>
              <a:rPr lang="en-US" altLang="ja-JP" sz="14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related Skills </a:t>
            </a:r>
            <a:r>
              <a:rPr lang="en-US" altLang="ja-JP" sz="14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Training</a:t>
            </a:r>
            <a:r>
              <a:rPr lang="ja-JP" altLang="en-US" sz="14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）</a:t>
            </a:r>
            <a:endParaRPr lang="en-US" altLang="ja-JP" sz="1400" dirty="0" smtClean="0">
              <a:solidFill>
                <a:schemeClr val="tx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algn="l" fontAlgn="auto">
              <a:lnSpc>
                <a:spcPts val="14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ja-JP" altLang="en-US" sz="1400" dirty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lang="ja-JP" altLang="en-US" sz="14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職場対人</a:t>
            </a:r>
            <a:r>
              <a:rPr lang="ja-JP" altLang="en-US" sz="14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技能</a:t>
            </a:r>
            <a:r>
              <a:rPr lang="ja-JP" altLang="en-US" sz="14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トレーニングのこと</a:t>
            </a:r>
            <a:endParaRPr lang="en-US" altLang="ja-JP" sz="1400" dirty="0" smtClean="0">
              <a:solidFill>
                <a:schemeClr val="tx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algn="l" fontAlgn="auto">
              <a:lnSpc>
                <a:spcPts val="14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ja-JP" altLang="en-US" sz="1400" dirty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endParaRPr lang="en-US" altLang="ja-JP" sz="1400" dirty="0" smtClean="0">
              <a:solidFill>
                <a:schemeClr val="tx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algn="l" fontAlgn="auto">
              <a:lnSpc>
                <a:spcPts val="14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ja-JP" altLang="en-US" sz="14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●働きやすい職場は、上司</a:t>
            </a:r>
            <a:r>
              <a:rPr lang="ja-JP" altLang="en-US" sz="1400" dirty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や同僚との</a:t>
            </a:r>
            <a:r>
              <a:rPr lang="ja-JP" altLang="en-US" sz="14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コミュニケーションが大事な要素の</a:t>
            </a:r>
            <a:endParaRPr lang="en-US" altLang="ja-JP" sz="1400" dirty="0" smtClean="0">
              <a:solidFill>
                <a:schemeClr val="tx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algn="l" fontAlgn="auto">
              <a:lnSpc>
                <a:spcPts val="1400"/>
              </a:lnSpc>
              <a:spcAft>
                <a:spcPts val="0"/>
              </a:spcAft>
            </a:pPr>
            <a:r>
              <a:rPr lang="ja-JP" altLang="en-US" sz="1400" dirty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ひとつと</a:t>
            </a:r>
            <a:r>
              <a:rPr lang="ja-JP" altLang="en-US" sz="14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なる</a:t>
            </a:r>
            <a:endParaRPr lang="en-US" altLang="ja-JP" sz="1400" dirty="0">
              <a:solidFill>
                <a:schemeClr val="tx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algn="l" fontAlgn="auto">
              <a:lnSpc>
                <a:spcPts val="1400"/>
              </a:lnSpc>
              <a:spcAft>
                <a:spcPts val="0"/>
              </a:spcAft>
            </a:pPr>
            <a:endParaRPr lang="en-US" altLang="ja-JP" sz="400" dirty="0">
              <a:solidFill>
                <a:schemeClr val="tx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algn="l" fontAlgn="auto">
              <a:lnSpc>
                <a:spcPts val="1400"/>
              </a:lnSpc>
              <a:spcAft>
                <a:spcPts val="0"/>
              </a:spcAft>
            </a:pPr>
            <a:r>
              <a:rPr lang="ja-JP" altLang="en-US" sz="14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●ＷＳＳＰでＪＳＴを行う目的</a:t>
            </a:r>
            <a:endParaRPr lang="en-US" altLang="ja-JP" sz="1400" dirty="0" smtClean="0">
              <a:solidFill>
                <a:schemeClr val="tx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algn="l" fontAlgn="auto">
              <a:lnSpc>
                <a:spcPts val="1400"/>
              </a:lnSpc>
              <a:spcAft>
                <a:spcPts val="0"/>
              </a:spcAft>
            </a:pPr>
            <a:r>
              <a:rPr lang="ja-JP" altLang="en-US" sz="14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上司や同僚に対して、自分の気持ちや考えをうまく伝えられるように</a:t>
            </a:r>
            <a:endParaRPr lang="en-US" altLang="ja-JP" sz="1400" dirty="0" smtClean="0">
              <a:solidFill>
                <a:schemeClr val="tx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algn="l" fontAlgn="auto">
              <a:lnSpc>
                <a:spcPts val="1400"/>
              </a:lnSpc>
              <a:spcAft>
                <a:spcPts val="0"/>
              </a:spcAft>
            </a:pPr>
            <a:r>
              <a:rPr lang="en-US" altLang="ja-JP" sz="1400" dirty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 </a:t>
            </a:r>
            <a:r>
              <a:rPr lang="en-US" altLang="ja-JP" sz="14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   </a:t>
            </a:r>
            <a:r>
              <a:rPr lang="ja-JP" altLang="en-US" sz="14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なること</a:t>
            </a:r>
            <a:endParaRPr lang="ja-JP" altLang="en-US" sz="1400" dirty="0">
              <a:solidFill>
                <a:schemeClr val="tx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286966" y="3172089"/>
            <a:ext cx="6264696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ja-JP" altLang="en-US" sz="1800" b="1" dirty="0">
                <a:solidFill>
                  <a:schemeClr val="bg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自分の気持ちや考え</a:t>
            </a:r>
            <a:r>
              <a:rPr lang="ja-JP" altLang="en-US" sz="1800" b="1" dirty="0" smtClean="0">
                <a:solidFill>
                  <a:schemeClr val="bg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をうまく</a:t>
            </a:r>
            <a:r>
              <a:rPr lang="ja-JP" altLang="en-US" sz="1800" b="1" dirty="0">
                <a:solidFill>
                  <a:schemeClr val="bg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伝えるために必要なこと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86430" y="3532129"/>
            <a:ext cx="6182930" cy="1449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  <a:buFont typeface="Wingdings" pitchFamily="2" charset="2"/>
              <a:buNone/>
            </a:pPr>
            <a:r>
              <a:rPr lang="ja-JP" altLang="en-US" sz="14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 多くの職場で求められるスキル（あいさつや質問等）について、</a:t>
            </a:r>
            <a:endParaRPr lang="en-US" altLang="ja-JP" sz="1400" dirty="0" smtClean="0">
              <a:solidFill>
                <a:schemeClr val="tx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algn="l" fontAlgn="auto">
              <a:spcAft>
                <a:spcPts val="0"/>
              </a:spcAft>
              <a:buFont typeface="Wingdings" pitchFamily="2" charset="2"/>
              <a:buNone/>
            </a:pPr>
            <a:r>
              <a:rPr lang="ja-JP" altLang="en-US" sz="14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lang="ja-JP" altLang="en-US" sz="1400" dirty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 </a:t>
            </a:r>
            <a:r>
              <a:rPr lang="ja-JP" altLang="en-US" sz="14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①なぜそのスキルが必要かを学ぶ</a:t>
            </a:r>
            <a:endParaRPr lang="en-US" altLang="ja-JP" sz="1400" dirty="0" smtClean="0">
              <a:solidFill>
                <a:schemeClr val="tx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algn="l" fontAlgn="auto">
              <a:spcAft>
                <a:spcPts val="0"/>
              </a:spcAft>
              <a:buFont typeface="Wingdings" pitchFamily="2" charset="2"/>
              <a:buNone/>
            </a:pPr>
            <a:r>
              <a:rPr lang="ja-JP" altLang="en-US" sz="14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 ②</a:t>
            </a:r>
            <a:r>
              <a:rPr lang="ja-JP" altLang="en-US" sz="1400" dirty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その</a:t>
            </a:r>
            <a:r>
              <a:rPr lang="ja-JP" altLang="en-US" sz="14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スキルがどのくらい身についているか考える</a:t>
            </a:r>
            <a:endParaRPr lang="en-US" altLang="ja-JP" sz="1400" dirty="0" smtClean="0">
              <a:solidFill>
                <a:schemeClr val="tx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algn="l" fontAlgn="auto">
              <a:spcAft>
                <a:spcPts val="0"/>
              </a:spcAft>
              <a:buFont typeface="Wingdings" pitchFamily="2" charset="2"/>
              <a:buNone/>
            </a:pPr>
            <a:r>
              <a:rPr lang="ja-JP" altLang="en-US" sz="14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 ③そのスキルについて、具体的にどのように行動したいか目標を決める</a:t>
            </a:r>
            <a:endParaRPr lang="en-US" altLang="ja-JP" sz="1400" dirty="0" smtClean="0">
              <a:solidFill>
                <a:schemeClr val="tx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algn="l" fontAlgn="auto">
              <a:spcAft>
                <a:spcPts val="0"/>
              </a:spcAft>
              <a:buFont typeface="Wingdings" pitchFamily="2" charset="2"/>
              <a:buNone/>
            </a:pPr>
            <a:r>
              <a:rPr lang="ja-JP" altLang="en-US" sz="14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 ④目標に関する場面を想定して、スキルを練習する</a:t>
            </a:r>
            <a:endParaRPr lang="en-US" altLang="ja-JP" sz="1400" dirty="0" smtClean="0">
              <a:solidFill>
                <a:schemeClr val="tx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280674" y="5115171"/>
            <a:ext cx="6264696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ja-JP" altLang="en-US" sz="2000" b="1" dirty="0">
                <a:solidFill>
                  <a:schemeClr val="bg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スキル</a:t>
            </a:r>
            <a:r>
              <a:rPr lang="ja-JP" altLang="en-US" sz="2000" b="1" dirty="0" smtClean="0">
                <a:solidFill>
                  <a:schemeClr val="bg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の</a:t>
            </a:r>
            <a:r>
              <a:rPr lang="ja-JP" altLang="en-US" sz="2000" b="1" dirty="0">
                <a:solidFill>
                  <a:schemeClr val="bg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練習</a:t>
            </a:r>
            <a:r>
              <a:rPr lang="ja-JP" altLang="en-US" sz="2000" b="1" dirty="0" smtClean="0">
                <a:solidFill>
                  <a:schemeClr val="bg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とロールプレイ</a:t>
            </a:r>
            <a:endParaRPr lang="ja-JP" altLang="en-US" sz="2000" b="1" dirty="0">
              <a:solidFill>
                <a:schemeClr val="bg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512326" y="5475211"/>
            <a:ext cx="6063227" cy="15814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</a:pPr>
            <a:r>
              <a:rPr lang="ja-JP" altLang="en-US" sz="14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●ロールプレイ</a:t>
            </a:r>
            <a:endParaRPr lang="en-US" altLang="ja-JP" sz="1400" dirty="0" smtClean="0">
              <a:solidFill>
                <a:schemeClr val="tx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algn="l" fontAlgn="auto">
              <a:spcAft>
                <a:spcPts val="0"/>
              </a:spcAft>
            </a:pPr>
            <a:r>
              <a:rPr lang="ja-JP" altLang="en-US" sz="14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　</a:t>
            </a:r>
            <a:r>
              <a:rPr lang="ja-JP" altLang="en-US" sz="14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＝特定の状況の中で人がどう感じ、どう行動するかを想像しながら、</a:t>
            </a:r>
            <a:endParaRPr lang="en-US" altLang="ja-JP" sz="1400" dirty="0" smtClean="0">
              <a:solidFill>
                <a:schemeClr val="tx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algn="l" fontAlgn="auto">
              <a:spcAft>
                <a:spcPts val="0"/>
              </a:spcAft>
            </a:pPr>
            <a:r>
              <a:rPr lang="ja-JP" altLang="en-US" sz="1400" dirty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　登場人物の役割を演じること</a:t>
            </a:r>
            <a:endParaRPr lang="en-US" altLang="ja-JP" sz="1400" dirty="0" smtClean="0">
              <a:solidFill>
                <a:schemeClr val="tx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algn="l" fontAlgn="auto">
              <a:spcAft>
                <a:spcPts val="0"/>
              </a:spcAft>
            </a:pPr>
            <a:r>
              <a:rPr lang="ja-JP" altLang="en-US" sz="1400" dirty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●</a:t>
            </a:r>
            <a:r>
              <a:rPr lang="ja-JP" altLang="en-US" sz="14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ＪＳＴではロールプレイを使って、スキルを練習する</a:t>
            </a:r>
            <a:endParaRPr lang="en-US" altLang="ja-JP" sz="1400" dirty="0" smtClean="0">
              <a:solidFill>
                <a:schemeClr val="tx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algn="l" fontAlgn="auto">
              <a:spcAft>
                <a:spcPts val="0"/>
              </a:spcAft>
            </a:pPr>
            <a:endParaRPr lang="en-US" altLang="ja-JP" sz="400" dirty="0" smtClean="0">
              <a:solidFill>
                <a:schemeClr val="tx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algn="l" fontAlgn="auto">
              <a:spcAft>
                <a:spcPts val="0"/>
              </a:spcAft>
            </a:pPr>
            <a:r>
              <a:rPr lang="ja-JP" altLang="en-US" sz="1400" dirty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●</a:t>
            </a:r>
            <a:r>
              <a:rPr lang="ja-JP" altLang="en-US" sz="14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ロールプレイとはどのようなものか、スタッフの実演を見てみましょう</a:t>
            </a:r>
            <a:endParaRPr lang="en-US" altLang="ja-JP" sz="1400" dirty="0" smtClean="0">
              <a:solidFill>
                <a:schemeClr val="tx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15966" y="6948264"/>
            <a:ext cx="6229404" cy="2016224"/>
          </a:xfrm>
          <a:prstGeom prst="rect">
            <a:avLst/>
          </a:prstGeom>
          <a:ln w="12700"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/>
          <a:p>
            <a:pPr>
              <a:lnSpc>
                <a:spcPts val="1600"/>
              </a:lnSpc>
            </a:pPr>
            <a:r>
              <a:rPr lang="en-US" altLang="ja-JP" sz="14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【 </a:t>
            </a:r>
            <a:r>
              <a:rPr lang="ja-JP" altLang="en-US" sz="14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テーマ </a:t>
            </a:r>
            <a:r>
              <a:rPr lang="en-US" altLang="ja-JP" sz="14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】 </a:t>
            </a:r>
            <a:endParaRPr lang="en-US" altLang="ja-JP" sz="1400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lang="ja-JP" altLang="en-US" sz="14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報告する</a:t>
            </a:r>
            <a:endParaRPr lang="en-US" altLang="ja-JP" sz="1400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>
              <a:lnSpc>
                <a:spcPts val="1600"/>
              </a:lnSpc>
            </a:pPr>
            <a:r>
              <a:rPr lang="en-US" altLang="ja-JP" sz="14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【</a:t>
            </a:r>
            <a:r>
              <a:rPr lang="ja-JP" altLang="en-US" sz="14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登場人物</a:t>
            </a:r>
            <a:r>
              <a:rPr lang="en-US" altLang="ja-JP" sz="14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】</a:t>
            </a:r>
          </a:p>
          <a:p>
            <a:pPr>
              <a:lnSpc>
                <a:spcPts val="1600"/>
              </a:lnSpc>
            </a:pPr>
            <a:r>
              <a:rPr lang="ja-JP" altLang="en-US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lang="ja-JP" altLang="en-US" sz="14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報告する人･･･（</a:t>
            </a:r>
            <a:r>
              <a:rPr lang="ja-JP" altLang="en-US" sz="1400" dirty="0">
                <a:solidFill>
                  <a:srgbClr val="FF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ロールプレイ</a:t>
            </a:r>
            <a:r>
              <a:rPr lang="ja-JP" altLang="en-US" sz="1400" dirty="0" smtClean="0">
                <a:solidFill>
                  <a:srgbClr val="FF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をするスタッフの名前</a:t>
            </a:r>
            <a:r>
              <a:rPr lang="ja-JP" altLang="en-US" sz="14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）　　</a:t>
            </a:r>
            <a:endParaRPr lang="en-US" altLang="ja-JP" sz="1400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lang="ja-JP" altLang="en-US" sz="14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報告を受ける課長･･･</a:t>
            </a:r>
            <a:r>
              <a:rPr lang="ja-JP" altLang="en-US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（</a:t>
            </a:r>
            <a:r>
              <a:rPr lang="ja-JP" altLang="en-US" sz="1400" dirty="0">
                <a:solidFill>
                  <a:srgbClr val="FF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ロールプレイをするスタッフの</a:t>
            </a:r>
            <a:r>
              <a:rPr lang="ja-JP" altLang="en-US" sz="1400" dirty="0" smtClean="0">
                <a:solidFill>
                  <a:srgbClr val="FF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名前</a:t>
            </a:r>
            <a:r>
              <a:rPr lang="ja-JP" altLang="en-US" sz="14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）</a:t>
            </a:r>
            <a:endParaRPr lang="en-US" altLang="ja-JP" sz="1400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>
              <a:lnSpc>
                <a:spcPts val="1600"/>
              </a:lnSpc>
            </a:pPr>
            <a:r>
              <a:rPr lang="en-US" altLang="ja-JP" sz="14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【</a:t>
            </a:r>
            <a:r>
              <a:rPr lang="ja-JP" altLang="en-US" sz="14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場面設定</a:t>
            </a:r>
            <a:r>
              <a:rPr lang="en-US" altLang="ja-JP" sz="14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】</a:t>
            </a:r>
          </a:p>
          <a:p>
            <a:pPr>
              <a:lnSpc>
                <a:spcPts val="1600"/>
              </a:lnSpc>
            </a:pPr>
            <a:r>
              <a:rPr kumimoji="1" lang="ja-JP" altLang="en-US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kumimoji="1" lang="ja-JP" altLang="en-US" sz="14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・</a:t>
            </a:r>
            <a:r>
              <a:rPr kumimoji="1" lang="ja-JP" altLang="en-US" sz="14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（</a:t>
            </a:r>
            <a:r>
              <a:rPr lang="ja-JP" altLang="en-US" sz="1400" dirty="0">
                <a:solidFill>
                  <a:srgbClr val="FF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スタッフ名</a:t>
            </a:r>
            <a:r>
              <a:rPr kumimoji="1" lang="ja-JP" altLang="en-US" sz="14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）</a:t>
            </a:r>
            <a:r>
              <a:rPr kumimoji="1" lang="ja-JP" altLang="en-US" sz="14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は</a:t>
            </a:r>
            <a:r>
              <a:rPr lang="ja-JP" altLang="en-US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上司</a:t>
            </a:r>
            <a:r>
              <a:rPr kumimoji="1" lang="ja-JP" altLang="en-US" sz="14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の</a:t>
            </a:r>
            <a:r>
              <a:rPr kumimoji="1" lang="ja-JP" altLang="en-US" sz="14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（</a:t>
            </a:r>
            <a:r>
              <a:rPr lang="ja-JP" altLang="en-US" sz="1400" dirty="0">
                <a:solidFill>
                  <a:srgbClr val="FF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スタッフ名</a:t>
            </a:r>
            <a:r>
              <a:rPr kumimoji="1" lang="ja-JP" altLang="en-US" sz="14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）</a:t>
            </a:r>
            <a:r>
              <a:rPr kumimoji="1" lang="ja-JP" altLang="en-US" sz="14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から書類作成を頼まれていた。</a:t>
            </a:r>
            <a:endParaRPr kumimoji="1" lang="en-US" altLang="ja-JP" sz="1400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lang="ja-JP" altLang="en-US" sz="14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・頼まれた仕事が</a:t>
            </a:r>
            <a:r>
              <a:rPr lang="ja-JP" altLang="en-US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終わった</a:t>
            </a:r>
            <a:r>
              <a:rPr lang="ja-JP" altLang="en-US" sz="14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ので、</a:t>
            </a:r>
            <a:r>
              <a:rPr lang="ja-JP" altLang="en-US" sz="14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（</a:t>
            </a:r>
            <a:r>
              <a:rPr lang="ja-JP" altLang="en-US" sz="1400" dirty="0">
                <a:solidFill>
                  <a:srgbClr val="FF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スタッフ名</a:t>
            </a:r>
            <a:r>
              <a:rPr lang="ja-JP" altLang="en-US" sz="14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）</a:t>
            </a:r>
            <a:r>
              <a:rPr lang="ja-JP" altLang="en-US" sz="14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が</a:t>
            </a:r>
            <a:r>
              <a:rPr lang="ja-JP" altLang="en-US" sz="14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（</a:t>
            </a:r>
            <a:r>
              <a:rPr lang="ja-JP" altLang="en-US" sz="1400" dirty="0">
                <a:solidFill>
                  <a:srgbClr val="FF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スタッフ名</a:t>
            </a:r>
            <a:r>
              <a:rPr lang="ja-JP" altLang="en-US" sz="14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）</a:t>
            </a:r>
            <a:r>
              <a:rPr lang="ja-JP" altLang="en-US" sz="14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に</a:t>
            </a:r>
            <a:endParaRPr lang="en-US" altLang="ja-JP" sz="1400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>
              <a:lnSpc>
                <a:spcPts val="1600"/>
              </a:lnSpc>
            </a:pPr>
            <a:r>
              <a:rPr lang="en-US" altLang="ja-JP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 </a:t>
            </a:r>
            <a:r>
              <a:rPr lang="en-US" altLang="ja-JP" sz="14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   </a:t>
            </a:r>
            <a:r>
              <a:rPr lang="ja-JP" altLang="en-US" sz="14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報告する場面。</a:t>
            </a:r>
            <a:endParaRPr kumimoji="1" lang="ja-JP" altLang="en-US" sz="14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15" name="サブタイトル 2"/>
          <p:cNvSpPr txBox="1">
            <a:spLocks/>
          </p:cNvSpPr>
          <p:nvPr/>
        </p:nvSpPr>
        <p:spPr bwMode="auto">
          <a:xfrm>
            <a:off x="0" y="0"/>
            <a:ext cx="3284984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buFont typeface="Arial" charset="0"/>
              <a:buNone/>
              <a:defRPr/>
            </a:pPr>
            <a:r>
              <a:rPr lang="ja-JP" altLang="en-US" sz="1800" dirty="0" smtClean="0">
                <a:solidFill>
                  <a:schemeClr val="bg1">
                    <a:lumMod val="50000"/>
                  </a:schemeClr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オリエンテーション</a:t>
            </a:r>
          </a:p>
        </p:txBody>
      </p:sp>
      <p:sp>
        <p:nvSpPr>
          <p:cNvPr id="16" name="サブタイトル 2"/>
          <p:cNvSpPr txBox="1">
            <a:spLocks/>
          </p:cNvSpPr>
          <p:nvPr/>
        </p:nvSpPr>
        <p:spPr bwMode="auto">
          <a:xfrm>
            <a:off x="5227638" y="0"/>
            <a:ext cx="1630362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buFont typeface="Arial" charset="0"/>
              <a:buNone/>
              <a:defRPr/>
            </a:pPr>
            <a:r>
              <a:rPr lang="ja-JP" altLang="en-US" sz="1100" dirty="0" smtClean="0">
                <a:solidFill>
                  <a:schemeClr val="bg1">
                    <a:lumMod val="50000"/>
                  </a:schemeClr>
                </a:solidFill>
              </a:rPr>
              <a:t>受講日：　　　月　　　日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49</Words>
  <Application>Microsoft Office PowerPoint</Application>
  <PresentationFormat>画面に合わせる (4:3)</PresentationFormat>
  <Paragraphs>35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ＪＳＴについて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2018-02-09T06:27:30Z</dcterms:created>
  <dcterms:modified xsi:type="dcterms:W3CDTF">2018-02-13T03:12:58Z</dcterms:modified>
</cp:coreProperties>
</file>