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1"/>
  </p:sldMasterIdLst>
  <p:notesMasterIdLst>
    <p:notesMasterId r:id="rId20"/>
  </p:notesMasterIdLst>
  <p:handoutMasterIdLst>
    <p:handoutMasterId r:id="rId21"/>
  </p:handoutMasterIdLst>
  <p:sldIdLst>
    <p:sldId id="256" r:id="rId2"/>
    <p:sldId id="300" r:id="rId3"/>
    <p:sldId id="298" r:id="rId4"/>
    <p:sldId id="293" r:id="rId5"/>
    <p:sldId id="299" r:id="rId6"/>
    <p:sldId id="282" r:id="rId7"/>
    <p:sldId id="303" r:id="rId8"/>
    <p:sldId id="289" r:id="rId9"/>
    <p:sldId id="290" r:id="rId10"/>
    <p:sldId id="291" r:id="rId11"/>
    <p:sldId id="286" r:id="rId12"/>
    <p:sldId id="277" r:id="rId13"/>
    <p:sldId id="288" r:id="rId14"/>
    <p:sldId id="279" r:id="rId15"/>
    <p:sldId id="296" r:id="rId16"/>
    <p:sldId id="280" r:id="rId17"/>
    <p:sldId id="297" r:id="rId18"/>
    <p:sldId id="304" r:id="rId19"/>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E9A9"/>
    <a:srgbClr val="33CC33"/>
    <a:srgbClr val="99FF99"/>
    <a:srgbClr val="66CC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5792" autoAdjust="0"/>
  </p:normalViewPr>
  <p:slideViewPr>
    <p:cSldViewPr>
      <p:cViewPr varScale="1">
        <p:scale>
          <a:sx n="47" d="100"/>
          <a:sy n="47" d="100"/>
        </p:scale>
        <p:origin x="-183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3023BF-8DC2-480F-BA03-1C231FA0070A}" type="doc">
      <dgm:prSet loTypeId="urn:microsoft.com/office/officeart/2005/8/layout/vList5" loCatId="list" qsTypeId="urn:microsoft.com/office/officeart/2005/8/quickstyle/simple3" qsCatId="simple" csTypeId="urn:microsoft.com/office/officeart/2005/8/colors/colorful1" csCatId="colorful" phldr="1"/>
      <dgm:spPr/>
      <dgm:t>
        <a:bodyPr/>
        <a:lstStyle/>
        <a:p>
          <a:endParaRPr kumimoji="1" lang="ja-JP" altLang="en-US"/>
        </a:p>
      </dgm:t>
    </dgm:pt>
    <dgm:pt modelId="{4434D9F7-09E5-44F8-B487-716B9DFC8A57}">
      <dgm:prSet phldrT="[テキスト]"/>
      <dgm:spPr/>
      <dgm:t>
        <a:bodyPr/>
        <a:lstStyle/>
        <a:p>
          <a:pPr algn="l"/>
          <a:r>
            <a:rPr kumimoji="1" lang="ja-JP" altLang="en-US" dirty="0" smtClean="0"/>
            <a:t>①人間関係形成・</a:t>
          </a:r>
          <a:endParaRPr kumimoji="1" lang="en-US" altLang="ja-JP" dirty="0" smtClean="0"/>
        </a:p>
        <a:p>
          <a:pPr algn="l"/>
          <a:r>
            <a:rPr kumimoji="1" lang="ja-JP" altLang="en-US" smtClean="0"/>
            <a:t>　社会</a:t>
          </a:r>
          <a:r>
            <a:rPr kumimoji="1" lang="ja-JP" altLang="en-US" dirty="0" smtClean="0"/>
            <a:t>形成能力</a:t>
          </a:r>
          <a:endParaRPr kumimoji="1" lang="ja-JP" altLang="en-US" dirty="0"/>
        </a:p>
      </dgm:t>
    </dgm:pt>
    <dgm:pt modelId="{38654EC4-DA9A-43B4-BFD9-BCFEB0543CBB}" type="parTrans" cxnId="{56AF7E22-23EA-4ECF-A088-758A417EFD11}">
      <dgm:prSet/>
      <dgm:spPr/>
      <dgm:t>
        <a:bodyPr/>
        <a:lstStyle/>
        <a:p>
          <a:endParaRPr kumimoji="1" lang="ja-JP" altLang="en-US"/>
        </a:p>
      </dgm:t>
    </dgm:pt>
    <dgm:pt modelId="{5E226108-F279-4045-9720-C6908A601C72}" type="sibTrans" cxnId="{56AF7E22-23EA-4ECF-A088-758A417EFD11}">
      <dgm:prSet/>
      <dgm:spPr/>
      <dgm:t>
        <a:bodyPr/>
        <a:lstStyle/>
        <a:p>
          <a:endParaRPr kumimoji="1" lang="ja-JP" altLang="en-US"/>
        </a:p>
      </dgm:t>
    </dgm:pt>
    <dgm:pt modelId="{6ED9EF1A-92C6-46B9-8B08-B985BB473EFB}">
      <dgm:prSet phldrT="[テキスト]"/>
      <dgm:spPr/>
      <dgm:t>
        <a:bodyPr/>
        <a:lstStyle/>
        <a:p>
          <a:r>
            <a:rPr kumimoji="1" lang="ja-JP" altLang="en-US" dirty="0" smtClean="0"/>
            <a:t>多様な他者の考えや立場を理解し、相手の意見を聴いて自分の考えを正確に伝えることができるとともに、自分の置かれている状況を受け止め、役割を果たしつつ他者と協力・協働して社会に参画し、今後の社会を積極的に形成することができる力</a:t>
          </a:r>
          <a:endParaRPr kumimoji="1" lang="ja-JP" altLang="en-US" dirty="0"/>
        </a:p>
      </dgm:t>
    </dgm:pt>
    <dgm:pt modelId="{6DB772F7-9440-4C15-B270-8D1E07E84DF4}" type="parTrans" cxnId="{B3DD55EC-87F8-4C90-9C89-91BA2BE0CBF4}">
      <dgm:prSet/>
      <dgm:spPr/>
      <dgm:t>
        <a:bodyPr/>
        <a:lstStyle/>
        <a:p>
          <a:endParaRPr kumimoji="1" lang="ja-JP" altLang="en-US"/>
        </a:p>
      </dgm:t>
    </dgm:pt>
    <dgm:pt modelId="{E99739B9-9E0B-4E8F-93C9-AB4AA2CFBCB9}" type="sibTrans" cxnId="{B3DD55EC-87F8-4C90-9C89-91BA2BE0CBF4}">
      <dgm:prSet/>
      <dgm:spPr/>
      <dgm:t>
        <a:bodyPr/>
        <a:lstStyle/>
        <a:p>
          <a:endParaRPr kumimoji="1" lang="ja-JP" altLang="en-US"/>
        </a:p>
      </dgm:t>
    </dgm:pt>
    <dgm:pt modelId="{531C0920-CE9C-44A6-9A40-07EE8D1BC192}">
      <dgm:prSet phldrT="[テキスト]"/>
      <dgm:spPr/>
      <dgm:t>
        <a:bodyPr/>
        <a:lstStyle/>
        <a:p>
          <a:pPr algn="l"/>
          <a:r>
            <a:rPr kumimoji="1" lang="ja-JP" altLang="en-US" dirty="0" smtClean="0"/>
            <a:t>②自己理解・</a:t>
          </a:r>
          <a:endParaRPr kumimoji="1" lang="en-US" altLang="ja-JP" dirty="0" smtClean="0"/>
        </a:p>
        <a:p>
          <a:pPr algn="l"/>
          <a:r>
            <a:rPr kumimoji="1" lang="ja-JP" altLang="en-US" dirty="0" smtClean="0"/>
            <a:t>　自己管理能力</a:t>
          </a:r>
          <a:endParaRPr kumimoji="1" lang="ja-JP" altLang="en-US" dirty="0"/>
        </a:p>
      </dgm:t>
    </dgm:pt>
    <dgm:pt modelId="{0D4C2163-1B51-4BE0-98EF-1FB02E19B35C}" type="parTrans" cxnId="{2217279A-6155-4674-8D48-F769B67AF193}">
      <dgm:prSet/>
      <dgm:spPr/>
      <dgm:t>
        <a:bodyPr/>
        <a:lstStyle/>
        <a:p>
          <a:endParaRPr kumimoji="1" lang="ja-JP" altLang="en-US"/>
        </a:p>
      </dgm:t>
    </dgm:pt>
    <dgm:pt modelId="{E1D70C9B-0EED-4F8D-9FFF-43F98FCD8DB1}" type="sibTrans" cxnId="{2217279A-6155-4674-8D48-F769B67AF193}">
      <dgm:prSet/>
      <dgm:spPr/>
      <dgm:t>
        <a:bodyPr/>
        <a:lstStyle/>
        <a:p>
          <a:endParaRPr kumimoji="1" lang="ja-JP" altLang="en-US"/>
        </a:p>
      </dgm:t>
    </dgm:pt>
    <dgm:pt modelId="{80BE0F9F-78C0-49B7-9E84-3C68E59D0766}">
      <dgm:prSet phldrT="[テキスト]"/>
      <dgm:spPr/>
      <dgm:t>
        <a:bodyPr/>
        <a:lstStyle/>
        <a:p>
          <a:r>
            <a:rPr kumimoji="1" lang="ja-JP" altLang="en-US" dirty="0" smtClean="0"/>
            <a:t>自分が「できること」「意義を感じること」「したいこと」について社会との相互関係を保ちつつ、今後の自分自身の可能性を含めた肯定的な理解に基づき主体的に行動すると同時に、自らの思考や感情を律し、かつ今後の成長のために進んで学ぼうとする力</a:t>
          </a:r>
          <a:endParaRPr kumimoji="1" lang="ja-JP" altLang="en-US" dirty="0"/>
        </a:p>
      </dgm:t>
    </dgm:pt>
    <dgm:pt modelId="{7FBFFF11-57F3-4AF0-A3DE-81C9DA4D2428}" type="parTrans" cxnId="{67B2E869-F8BA-45A1-B134-075FCDC7E613}">
      <dgm:prSet/>
      <dgm:spPr/>
      <dgm:t>
        <a:bodyPr/>
        <a:lstStyle/>
        <a:p>
          <a:endParaRPr kumimoji="1" lang="ja-JP" altLang="en-US"/>
        </a:p>
      </dgm:t>
    </dgm:pt>
    <dgm:pt modelId="{7A5C1B18-D1C8-44DA-A2CA-E5C92F0DC07A}" type="sibTrans" cxnId="{67B2E869-F8BA-45A1-B134-075FCDC7E613}">
      <dgm:prSet/>
      <dgm:spPr/>
      <dgm:t>
        <a:bodyPr/>
        <a:lstStyle/>
        <a:p>
          <a:endParaRPr kumimoji="1" lang="ja-JP" altLang="en-US"/>
        </a:p>
      </dgm:t>
    </dgm:pt>
    <dgm:pt modelId="{E9DD06A3-001A-41AA-867F-6BC386AA3855}">
      <dgm:prSet phldrT="[テキスト]"/>
      <dgm:spPr/>
      <dgm:t>
        <a:bodyPr/>
        <a:lstStyle/>
        <a:p>
          <a:pPr algn="l"/>
          <a:r>
            <a:rPr kumimoji="1" lang="ja-JP" altLang="en-US" dirty="0" smtClean="0"/>
            <a:t>③課題対応能力</a:t>
          </a:r>
          <a:endParaRPr kumimoji="1" lang="ja-JP" altLang="en-US" dirty="0"/>
        </a:p>
      </dgm:t>
    </dgm:pt>
    <dgm:pt modelId="{C7C84CE2-6B64-4DE6-B142-7560B0AFDF13}" type="parTrans" cxnId="{E9AE1C48-F898-4A24-8E21-CB8CB93DB0D8}">
      <dgm:prSet/>
      <dgm:spPr/>
      <dgm:t>
        <a:bodyPr/>
        <a:lstStyle/>
        <a:p>
          <a:endParaRPr kumimoji="1" lang="ja-JP" altLang="en-US"/>
        </a:p>
      </dgm:t>
    </dgm:pt>
    <dgm:pt modelId="{55ED9D3A-38C8-4719-BA76-14992C2E6BF6}" type="sibTrans" cxnId="{E9AE1C48-F898-4A24-8E21-CB8CB93DB0D8}">
      <dgm:prSet/>
      <dgm:spPr/>
      <dgm:t>
        <a:bodyPr/>
        <a:lstStyle/>
        <a:p>
          <a:endParaRPr kumimoji="1" lang="ja-JP" altLang="en-US"/>
        </a:p>
      </dgm:t>
    </dgm:pt>
    <dgm:pt modelId="{F3C50F38-FEE6-422C-938C-F64CF560E7EF}">
      <dgm:prSet phldrT="[テキスト]"/>
      <dgm:spPr/>
      <dgm:t>
        <a:bodyPr/>
        <a:lstStyle/>
        <a:p>
          <a:r>
            <a:rPr kumimoji="1" lang="ja-JP" altLang="en-US" dirty="0" smtClean="0"/>
            <a:t>仕事をする上での様々な課題を発見・分析し、適切な計画を立ててその課題を処理し、解決することができる力</a:t>
          </a:r>
          <a:endParaRPr kumimoji="1" lang="ja-JP" altLang="en-US" dirty="0"/>
        </a:p>
      </dgm:t>
    </dgm:pt>
    <dgm:pt modelId="{0B5C10E4-896E-45B8-B571-CA5ED838F558}" type="parTrans" cxnId="{8A0B0290-B476-482D-8D84-4FCC68AC96C3}">
      <dgm:prSet/>
      <dgm:spPr/>
      <dgm:t>
        <a:bodyPr/>
        <a:lstStyle/>
        <a:p>
          <a:endParaRPr kumimoji="1" lang="ja-JP" altLang="en-US"/>
        </a:p>
      </dgm:t>
    </dgm:pt>
    <dgm:pt modelId="{D811B7F1-41A6-4089-90DF-9E4494890691}" type="sibTrans" cxnId="{8A0B0290-B476-482D-8D84-4FCC68AC96C3}">
      <dgm:prSet/>
      <dgm:spPr/>
      <dgm:t>
        <a:bodyPr/>
        <a:lstStyle/>
        <a:p>
          <a:endParaRPr kumimoji="1" lang="ja-JP" altLang="en-US"/>
        </a:p>
      </dgm:t>
    </dgm:pt>
    <dgm:pt modelId="{775143B0-F816-453B-AF51-676771C3954C}">
      <dgm:prSet phldrT="[テキスト]"/>
      <dgm:spPr/>
      <dgm:t>
        <a:bodyPr/>
        <a:lstStyle/>
        <a:p>
          <a:pPr algn="l"/>
          <a:r>
            <a:rPr kumimoji="1" lang="ja-JP" altLang="en-US" dirty="0" smtClean="0"/>
            <a:t>④キャリア</a:t>
          </a:r>
          <a:endParaRPr kumimoji="1" lang="en-US" altLang="ja-JP" dirty="0" smtClean="0"/>
        </a:p>
        <a:p>
          <a:pPr algn="ctr"/>
          <a:r>
            <a:rPr kumimoji="1" lang="ja-JP" altLang="en-US" dirty="0" smtClean="0"/>
            <a:t>　プランニング能力</a:t>
          </a:r>
          <a:endParaRPr kumimoji="1" lang="ja-JP" altLang="en-US" dirty="0"/>
        </a:p>
      </dgm:t>
    </dgm:pt>
    <dgm:pt modelId="{16F1583A-4E97-4BEB-B849-28BDF5036C4F}" type="parTrans" cxnId="{20DDCA10-6100-4386-8D6C-A058AD94C0DD}">
      <dgm:prSet/>
      <dgm:spPr/>
      <dgm:t>
        <a:bodyPr/>
        <a:lstStyle/>
        <a:p>
          <a:endParaRPr kumimoji="1" lang="ja-JP" altLang="en-US"/>
        </a:p>
      </dgm:t>
    </dgm:pt>
    <dgm:pt modelId="{2CECDA2F-3F94-4A57-8CE3-9023405FED74}" type="sibTrans" cxnId="{20DDCA10-6100-4386-8D6C-A058AD94C0DD}">
      <dgm:prSet/>
      <dgm:spPr/>
      <dgm:t>
        <a:bodyPr/>
        <a:lstStyle/>
        <a:p>
          <a:endParaRPr kumimoji="1" lang="ja-JP" altLang="en-US"/>
        </a:p>
      </dgm:t>
    </dgm:pt>
    <dgm:pt modelId="{0634B0E5-2A76-48CD-B4C7-B3275FA8DB70}">
      <dgm:prSet phldrT="[テキスト]"/>
      <dgm:spPr/>
      <dgm:t>
        <a:bodyPr/>
        <a:lstStyle/>
        <a:p>
          <a:r>
            <a:rPr kumimoji="1" lang="ja-JP" altLang="en-US" dirty="0" smtClean="0"/>
            <a:t>「働くこと」の意義を理解し、自らが果たすべき様々な立場や役割との関連を踏まえて「働くこと」を位置付け、多様な生き方に関する様々な情報を適切に取捨選択・活用しながら、自ら主体的に判断してキャリアを形成していく力</a:t>
          </a:r>
          <a:endParaRPr kumimoji="1" lang="ja-JP" altLang="en-US" dirty="0"/>
        </a:p>
      </dgm:t>
    </dgm:pt>
    <dgm:pt modelId="{68DAE330-ABEF-44A6-9303-519E2F852BCE}" type="parTrans" cxnId="{B98E3A39-5DA7-4579-A9A3-0B156F84DAC0}">
      <dgm:prSet/>
      <dgm:spPr/>
      <dgm:t>
        <a:bodyPr/>
        <a:lstStyle/>
        <a:p>
          <a:endParaRPr kumimoji="1" lang="ja-JP" altLang="en-US"/>
        </a:p>
      </dgm:t>
    </dgm:pt>
    <dgm:pt modelId="{7008903F-67EC-44F0-9D2C-55BE81FDA70F}" type="sibTrans" cxnId="{B98E3A39-5DA7-4579-A9A3-0B156F84DAC0}">
      <dgm:prSet/>
      <dgm:spPr/>
      <dgm:t>
        <a:bodyPr/>
        <a:lstStyle/>
        <a:p>
          <a:endParaRPr kumimoji="1" lang="ja-JP" altLang="en-US"/>
        </a:p>
      </dgm:t>
    </dgm:pt>
    <dgm:pt modelId="{AEAE7A4C-E25A-4D5D-AC6C-A3096EE9E1A7}" type="pres">
      <dgm:prSet presAssocID="{063023BF-8DC2-480F-BA03-1C231FA0070A}" presName="Name0" presStyleCnt="0">
        <dgm:presLayoutVars>
          <dgm:dir/>
          <dgm:animLvl val="lvl"/>
          <dgm:resizeHandles val="exact"/>
        </dgm:presLayoutVars>
      </dgm:prSet>
      <dgm:spPr/>
      <dgm:t>
        <a:bodyPr/>
        <a:lstStyle/>
        <a:p>
          <a:endParaRPr kumimoji="1" lang="ja-JP" altLang="en-US"/>
        </a:p>
      </dgm:t>
    </dgm:pt>
    <dgm:pt modelId="{30FB5CE0-BD33-4803-B12D-CD99527472C5}" type="pres">
      <dgm:prSet presAssocID="{4434D9F7-09E5-44F8-B487-716B9DFC8A57}" presName="linNode" presStyleCnt="0"/>
      <dgm:spPr/>
      <dgm:t>
        <a:bodyPr/>
        <a:lstStyle/>
        <a:p>
          <a:endParaRPr kumimoji="1" lang="ja-JP" altLang="en-US"/>
        </a:p>
      </dgm:t>
    </dgm:pt>
    <dgm:pt modelId="{CB9D77CB-4F35-4D3E-B354-1C4ED3DFD82B}" type="pres">
      <dgm:prSet presAssocID="{4434D9F7-09E5-44F8-B487-716B9DFC8A57}" presName="parentText" presStyleLbl="node1" presStyleIdx="0" presStyleCnt="4">
        <dgm:presLayoutVars>
          <dgm:chMax val="1"/>
          <dgm:bulletEnabled val="1"/>
        </dgm:presLayoutVars>
      </dgm:prSet>
      <dgm:spPr/>
      <dgm:t>
        <a:bodyPr/>
        <a:lstStyle/>
        <a:p>
          <a:endParaRPr kumimoji="1" lang="ja-JP" altLang="en-US"/>
        </a:p>
      </dgm:t>
    </dgm:pt>
    <dgm:pt modelId="{6F9CE523-6B2D-40FC-B60C-752A2A1803E1}" type="pres">
      <dgm:prSet presAssocID="{4434D9F7-09E5-44F8-B487-716B9DFC8A57}" presName="descendantText" presStyleLbl="alignAccFollowNode1" presStyleIdx="0" presStyleCnt="4">
        <dgm:presLayoutVars>
          <dgm:bulletEnabled val="1"/>
        </dgm:presLayoutVars>
      </dgm:prSet>
      <dgm:spPr/>
      <dgm:t>
        <a:bodyPr/>
        <a:lstStyle/>
        <a:p>
          <a:endParaRPr kumimoji="1" lang="ja-JP" altLang="en-US"/>
        </a:p>
      </dgm:t>
    </dgm:pt>
    <dgm:pt modelId="{BFCD8B12-FD80-403B-AD41-9FB5423D9F88}" type="pres">
      <dgm:prSet presAssocID="{5E226108-F279-4045-9720-C6908A601C72}" presName="sp" presStyleCnt="0"/>
      <dgm:spPr/>
      <dgm:t>
        <a:bodyPr/>
        <a:lstStyle/>
        <a:p>
          <a:endParaRPr kumimoji="1" lang="ja-JP" altLang="en-US"/>
        </a:p>
      </dgm:t>
    </dgm:pt>
    <dgm:pt modelId="{1C97055E-DA87-4E36-B5E7-46F12994C045}" type="pres">
      <dgm:prSet presAssocID="{531C0920-CE9C-44A6-9A40-07EE8D1BC192}" presName="linNode" presStyleCnt="0"/>
      <dgm:spPr/>
      <dgm:t>
        <a:bodyPr/>
        <a:lstStyle/>
        <a:p>
          <a:endParaRPr kumimoji="1" lang="ja-JP" altLang="en-US"/>
        </a:p>
      </dgm:t>
    </dgm:pt>
    <dgm:pt modelId="{8388474D-4AD0-46B8-9613-0924CE7FA4ED}" type="pres">
      <dgm:prSet presAssocID="{531C0920-CE9C-44A6-9A40-07EE8D1BC192}" presName="parentText" presStyleLbl="node1" presStyleIdx="1" presStyleCnt="4">
        <dgm:presLayoutVars>
          <dgm:chMax val="1"/>
          <dgm:bulletEnabled val="1"/>
        </dgm:presLayoutVars>
      </dgm:prSet>
      <dgm:spPr/>
      <dgm:t>
        <a:bodyPr/>
        <a:lstStyle/>
        <a:p>
          <a:endParaRPr kumimoji="1" lang="ja-JP" altLang="en-US"/>
        </a:p>
      </dgm:t>
    </dgm:pt>
    <dgm:pt modelId="{044154FE-20E9-4047-B282-543BF336C7DA}" type="pres">
      <dgm:prSet presAssocID="{531C0920-CE9C-44A6-9A40-07EE8D1BC192}" presName="descendantText" presStyleLbl="alignAccFollowNode1" presStyleIdx="1" presStyleCnt="4">
        <dgm:presLayoutVars>
          <dgm:bulletEnabled val="1"/>
        </dgm:presLayoutVars>
      </dgm:prSet>
      <dgm:spPr/>
      <dgm:t>
        <a:bodyPr/>
        <a:lstStyle/>
        <a:p>
          <a:endParaRPr kumimoji="1" lang="ja-JP" altLang="en-US"/>
        </a:p>
      </dgm:t>
    </dgm:pt>
    <dgm:pt modelId="{618DFF60-5892-420A-AA23-63CB20B90189}" type="pres">
      <dgm:prSet presAssocID="{E1D70C9B-0EED-4F8D-9FFF-43F98FCD8DB1}" presName="sp" presStyleCnt="0"/>
      <dgm:spPr/>
      <dgm:t>
        <a:bodyPr/>
        <a:lstStyle/>
        <a:p>
          <a:endParaRPr kumimoji="1" lang="ja-JP" altLang="en-US"/>
        </a:p>
      </dgm:t>
    </dgm:pt>
    <dgm:pt modelId="{AFF60DF7-EA48-4E55-97D8-4614C36077C5}" type="pres">
      <dgm:prSet presAssocID="{E9DD06A3-001A-41AA-867F-6BC386AA3855}" presName="linNode" presStyleCnt="0"/>
      <dgm:spPr/>
      <dgm:t>
        <a:bodyPr/>
        <a:lstStyle/>
        <a:p>
          <a:endParaRPr kumimoji="1" lang="ja-JP" altLang="en-US"/>
        </a:p>
      </dgm:t>
    </dgm:pt>
    <dgm:pt modelId="{C9120C94-6690-4294-B9EA-3375D06B6F7B}" type="pres">
      <dgm:prSet presAssocID="{E9DD06A3-001A-41AA-867F-6BC386AA3855}" presName="parentText" presStyleLbl="node1" presStyleIdx="2" presStyleCnt="4">
        <dgm:presLayoutVars>
          <dgm:chMax val="1"/>
          <dgm:bulletEnabled val="1"/>
        </dgm:presLayoutVars>
      </dgm:prSet>
      <dgm:spPr/>
      <dgm:t>
        <a:bodyPr/>
        <a:lstStyle/>
        <a:p>
          <a:endParaRPr kumimoji="1" lang="ja-JP" altLang="en-US"/>
        </a:p>
      </dgm:t>
    </dgm:pt>
    <dgm:pt modelId="{0F8471D4-16D1-4C37-A9CC-8D07F68581BA}" type="pres">
      <dgm:prSet presAssocID="{E9DD06A3-001A-41AA-867F-6BC386AA3855}" presName="descendantText" presStyleLbl="alignAccFollowNode1" presStyleIdx="2" presStyleCnt="4">
        <dgm:presLayoutVars>
          <dgm:bulletEnabled val="1"/>
        </dgm:presLayoutVars>
      </dgm:prSet>
      <dgm:spPr/>
      <dgm:t>
        <a:bodyPr/>
        <a:lstStyle/>
        <a:p>
          <a:endParaRPr kumimoji="1" lang="ja-JP" altLang="en-US"/>
        </a:p>
      </dgm:t>
    </dgm:pt>
    <dgm:pt modelId="{1B338908-C8AF-46F7-9F02-44D3EDAC9B31}" type="pres">
      <dgm:prSet presAssocID="{55ED9D3A-38C8-4719-BA76-14992C2E6BF6}" presName="sp" presStyleCnt="0"/>
      <dgm:spPr/>
      <dgm:t>
        <a:bodyPr/>
        <a:lstStyle/>
        <a:p>
          <a:endParaRPr kumimoji="1" lang="ja-JP" altLang="en-US"/>
        </a:p>
      </dgm:t>
    </dgm:pt>
    <dgm:pt modelId="{0EDF5F6C-DB1A-48FD-AABE-FC26FD0A435E}" type="pres">
      <dgm:prSet presAssocID="{775143B0-F816-453B-AF51-676771C3954C}" presName="linNode" presStyleCnt="0"/>
      <dgm:spPr/>
      <dgm:t>
        <a:bodyPr/>
        <a:lstStyle/>
        <a:p>
          <a:endParaRPr kumimoji="1" lang="ja-JP" altLang="en-US"/>
        </a:p>
      </dgm:t>
    </dgm:pt>
    <dgm:pt modelId="{CDD9C149-0CA7-4E02-9D38-9CEF61EB820A}" type="pres">
      <dgm:prSet presAssocID="{775143B0-F816-453B-AF51-676771C3954C}" presName="parentText" presStyleLbl="node1" presStyleIdx="3" presStyleCnt="4">
        <dgm:presLayoutVars>
          <dgm:chMax val="1"/>
          <dgm:bulletEnabled val="1"/>
        </dgm:presLayoutVars>
      </dgm:prSet>
      <dgm:spPr/>
      <dgm:t>
        <a:bodyPr/>
        <a:lstStyle/>
        <a:p>
          <a:endParaRPr kumimoji="1" lang="ja-JP" altLang="en-US"/>
        </a:p>
      </dgm:t>
    </dgm:pt>
    <dgm:pt modelId="{6BCAE89C-0BA0-4FE4-AE20-C9C344B83E40}" type="pres">
      <dgm:prSet presAssocID="{775143B0-F816-453B-AF51-676771C3954C}" presName="descendantText" presStyleLbl="alignAccFollowNode1" presStyleIdx="3" presStyleCnt="4">
        <dgm:presLayoutVars>
          <dgm:bulletEnabled val="1"/>
        </dgm:presLayoutVars>
      </dgm:prSet>
      <dgm:spPr/>
      <dgm:t>
        <a:bodyPr/>
        <a:lstStyle/>
        <a:p>
          <a:endParaRPr kumimoji="1" lang="ja-JP" altLang="en-US"/>
        </a:p>
      </dgm:t>
    </dgm:pt>
  </dgm:ptLst>
  <dgm:cxnLst>
    <dgm:cxn modelId="{67B2E869-F8BA-45A1-B134-075FCDC7E613}" srcId="{531C0920-CE9C-44A6-9A40-07EE8D1BC192}" destId="{80BE0F9F-78C0-49B7-9E84-3C68E59D0766}" srcOrd="0" destOrd="0" parTransId="{7FBFFF11-57F3-4AF0-A3DE-81C9DA4D2428}" sibTransId="{7A5C1B18-D1C8-44DA-A2CA-E5C92F0DC07A}"/>
    <dgm:cxn modelId="{541F20BA-A193-48E5-9307-C8714F33A9AF}" type="presOf" srcId="{775143B0-F816-453B-AF51-676771C3954C}" destId="{CDD9C149-0CA7-4E02-9D38-9CEF61EB820A}" srcOrd="0" destOrd="0" presId="urn:microsoft.com/office/officeart/2005/8/layout/vList5"/>
    <dgm:cxn modelId="{F2ACFBD0-8F13-4C9B-B52F-FE42E16C89B1}" type="presOf" srcId="{063023BF-8DC2-480F-BA03-1C231FA0070A}" destId="{AEAE7A4C-E25A-4D5D-AC6C-A3096EE9E1A7}" srcOrd="0" destOrd="0" presId="urn:microsoft.com/office/officeart/2005/8/layout/vList5"/>
    <dgm:cxn modelId="{34D7FC44-3F2E-408E-9404-D49B88A02168}" type="presOf" srcId="{F3C50F38-FEE6-422C-938C-F64CF560E7EF}" destId="{0F8471D4-16D1-4C37-A9CC-8D07F68581BA}" srcOrd="0" destOrd="0" presId="urn:microsoft.com/office/officeart/2005/8/layout/vList5"/>
    <dgm:cxn modelId="{E9AE1C48-F898-4A24-8E21-CB8CB93DB0D8}" srcId="{063023BF-8DC2-480F-BA03-1C231FA0070A}" destId="{E9DD06A3-001A-41AA-867F-6BC386AA3855}" srcOrd="2" destOrd="0" parTransId="{C7C84CE2-6B64-4DE6-B142-7560B0AFDF13}" sibTransId="{55ED9D3A-38C8-4719-BA76-14992C2E6BF6}"/>
    <dgm:cxn modelId="{56AF7E22-23EA-4ECF-A088-758A417EFD11}" srcId="{063023BF-8DC2-480F-BA03-1C231FA0070A}" destId="{4434D9F7-09E5-44F8-B487-716B9DFC8A57}" srcOrd="0" destOrd="0" parTransId="{38654EC4-DA9A-43B4-BFD9-BCFEB0543CBB}" sibTransId="{5E226108-F279-4045-9720-C6908A601C72}"/>
    <dgm:cxn modelId="{73692E56-12A7-40DF-9A7A-1229F4EB4D61}" type="presOf" srcId="{6ED9EF1A-92C6-46B9-8B08-B985BB473EFB}" destId="{6F9CE523-6B2D-40FC-B60C-752A2A1803E1}" srcOrd="0" destOrd="0" presId="urn:microsoft.com/office/officeart/2005/8/layout/vList5"/>
    <dgm:cxn modelId="{37E2F830-AB4F-42D0-B92C-6D19AE19C16A}" type="presOf" srcId="{531C0920-CE9C-44A6-9A40-07EE8D1BC192}" destId="{8388474D-4AD0-46B8-9613-0924CE7FA4ED}" srcOrd="0" destOrd="0" presId="urn:microsoft.com/office/officeart/2005/8/layout/vList5"/>
    <dgm:cxn modelId="{B98E3A39-5DA7-4579-A9A3-0B156F84DAC0}" srcId="{775143B0-F816-453B-AF51-676771C3954C}" destId="{0634B0E5-2A76-48CD-B4C7-B3275FA8DB70}" srcOrd="0" destOrd="0" parTransId="{68DAE330-ABEF-44A6-9303-519E2F852BCE}" sibTransId="{7008903F-67EC-44F0-9D2C-55BE81FDA70F}"/>
    <dgm:cxn modelId="{472AFF71-D333-416C-A4EE-11DDC6CC8DF6}" type="presOf" srcId="{4434D9F7-09E5-44F8-B487-716B9DFC8A57}" destId="{CB9D77CB-4F35-4D3E-B354-1C4ED3DFD82B}" srcOrd="0" destOrd="0" presId="urn:microsoft.com/office/officeart/2005/8/layout/vList5"/>
    <dgm:cxn modelId="{8552696C-A4D8-4523-A8DE-EB1314084CA3}" type="presOf" srcId="{80BE0F9F-78C0-49B7-9E84-3C68E59D0766}" destId="{044154FE-20E9-4047-B282-543BF336C7DA}" srcOrd="0" destOrd="0" presId="urn:microsoft.com/office/officeart/2005/8/layout/vList5"/>
    <dgm:cxn modelId="{20DDCA10-6100-4386-8D6C-A058AD94C0DD}" srcId="{063023BF-8DC2-480F-BA03-1C231FA0070A}" destId="{775143B0-F816-453B-AF51-676771C3954C}" srcOrd="3" destOrd="0" parTransId="{16F1583A-4E97-4BEB-B849-28BDF5036C4F}" sibTransId="{2CECDA2F-3F94-4A57-8CE3-9023405FED74}"/>
    <dgm:cxn modelId="{2217279A-6155-4674-8D48-F769B67AF193}" srcId="{063023BF-8DC2-480F-BA03-1C231FA0070A}" destId="{531C0920-CE9C-44A6-9A40-07EE8D1BC192}" srcOrd="1" destOrd="0" parTransId="{0D4C2163-1B51-4BE0-98EF-1FB02E19B35C}" sibTransId="{E1D70C9B-0EED-4F8D-9FFF-43F98FCD8DB1}"/>
    <dgm:cxn modelId="{00534A64-D8DF-4594-8861-DB63DE85343C}" type="presOf" srcId="{E9DD06A3-001A-41AA-867F-6BC386AA3855}" destId="{C9120C94-6690-4294-B9EA-3375D06B6F7B}" srcOrd="0" destOrd="0" presId="urn:microsoft.com/office/officeart/2005/8/layout/vList5"/>
    <dgm:cxn modelId="{8A0B0290-B476-482D-8D84-4FCC68AC96C3}" srcId="{E9DD06A3-001A-41AA-867F-6BC386AA3855}" destId="{F3C50F38-FEE6-422C-938C-F64CF560E7EF}" srcOrd="0" destOrd="0" parTransId="{0B5C10E4-896E-45B8-B571-CA5ED838F558}" sibTransId="{D811B7F1-41A6-4089-90DF-9E4494890691}"/>
    <dgm:cxn modelId="{B3DD55EC-87F8-4C90-9C89-91BA2BE0CBF4}" srcId="{4434D9F7-09E5-44F8-B487-716B9DFC8A57}" destId="{6ED9EF1A-92C6-46B9-8B08-B985BB473EFB}" srcOrd="0" destOrd="0" parTransId="{6DB772F7-9440-4C15-B270-8D1E07E84DF4}" sibTransId="{E99739B9-9E0B-4E8F-93C9-AB4AA2CFBCB9}"/>
    <dgm:cxn modelId="{C1E0E648-B5EB-4440-B24F-E2681D8E5507}" type="presOf" srcId="{0634B0E5-2A76-48CD-B4C7-B3275FA8DB70}" destId="{6BCAE89C-0BA0-4FE4-AE20-C9C344B83E40}" srcOrd="0" destOrd="0" presId="urn:microsoft.com/office/officeart/2005/8/layout/vList5"/>
    <dgm:cxn modelId="{5BE2FE5D-48C3-4CAB-95D8-B0F4B418CA27}" type="presParOf" srcId="{AEAE7A4C-E25A-4D5D-AC6C-A3096EE9E1A7}" destId="{30FB5CE0-BD33-4803-B12D-CD99527472C5}" srcOrd="0" destOrd="0" presId="urn:microsoft.com/office/officeart/2005/8/layout/vList5"/>
    <dgm:cxn modelId="{45C6E98B-2770-4423-9477-68B5F6853FF6}" type="presParOf" srcId="{30FB5CE0-BD33-4803-B12D-CD99527472C5}" destId="{CB9D77CB-4F35-4D3E-B354-1C4ED3DFD82B}" srcOrd="0" destOrd="0" presId="urn:microsoft.com/office/officeart/2005/8/layout/vList5"/>
    <dgm:cxn modelId="{B6A232ED-A754-403C-8FC7-AF14F8638C84}" type="presParOf" srcId="{30FB5CE0-BD33-4803-B12D-CD99527472C5}" destId="{6F9CE523-6B2D-40FC-B60C-752A2A1803E1}" srcOrd="1" destOrd="0" presId="urn:microsoft.com/office/officeart/2005/8/layout/vList5"/>
    <dgm:cxn modelId="{3D6F7168-0249-4205-B8F0-31263CE90FC2}" type="presParOf" srcId="{AEAE7A4C-E25A-4D5D-AC6C-A3096EE9E1A7}" destId="{BFCD8B12-FD80-403B-AD41-9FB5423D9F88}" srcOrd="1" destOrd="0" presId="urn:microsoft.com/office/officeart/2005/8/layout/vList5"/>
    <dgm:cxn modelId="{B613E3EC-50B5-4B1B-9471-0E71731763A0}" type="presParOf" srcId="{AEAE7A4C-E25A-4D5D-AC6C-A3096EE9E1A7}" destId="{1C97055E-DA87-4E36-B5E7-46F12994C045}" srcOrd="2" destOrd="0" presId="urn:microsoft.com/office/officeart/2005/8/layout/vList5"/>
    <dgm:cxn modelId="{A36A1A0A-342C-4598-8A1C-2280020D48A3}" type="presParOf" srcId="{1C97055E-DA87-4E36-B5E7-46F12994C045}" destId="{8388474D-4AD0-46B8-9613-0924CE7FA4ED}" srcOrd="0" destOrd="0" presId="urn:microsoft.com/office/officeart/2005/8/layout/vList5"/>
    <dgm:cxn modelId="{C02C95BF-4ED0-4821-86FB-697A35EBB13E}" type="presParOf" srcId="{1C97055E-DA87-4E36-B5E7-46F12994C045}" destId="{044154FE-20E9-4047-B282-543BF336C7DA}" srcOrd="1" destOrd="0" presId="urn:microsoft.com/office/officeart/2005/8/layout/vList5"/>
    <dgm:cxn modelId="{C26F8D6D-E907-47D8-B7D7-3E30CE163D3A}" type="presParOf" srcId="{AEAE7A4C-E25A-4D5D-AC6C-A3096EE9E1A7}" destId="{618DFF60-5892-420A-AA23-63CB20B90189}" srcOrd="3" destOrd="0" presId="urn:microsoft.com/office/officeart/2005/8/layout/vList5"/>
    <dgm:cxn modelId="{645156F5-5010-4294-BB69-2036F93BDED8}" type="presParOf" srcId="{AEAE7A4C-E25A-4D5D-AC6C-A3096EE9E1A7}" destId="{AFF60DF7-EA48-4E55-97D8-4614C36077C5}" srcOrd="4" destOrd="0" presId="urn:microsoft.com/office/officeart/2005/8/layout/vList5"/>
    <dgm:cxn modelId="{16DAF9A0-6B26-46A9-A77C-E81E008DDCE0}" type="presParOf" srcId="{AFF60DF7-EA48-4E55-97D8-4614C36077C5}" destId="{C9120C94-6690-4294-B9EA-3375D06B6F7B}" srcOrd="0" destOrd="0" presId="urn:microsoft.com/office/officeart/2005/8/layout/vList5"/>
    <dgm:cxn modelId="{0786CD0A-E47C-4F24-87EA-4EAF3C809B8A}" type="presParOf" srcId="{AFF60DF7-EA48-4E55-97D8-4614C36077C5}" destId="{0F8471D4-16D1-4C37-A9CC-8D07F68581BA}" srcOrd="1" destOrd="0" presId="urn:microsoft.com/office/officeart/2005/8/layout/vList5"/>
    <dgm:cxn modelId="{3D663A75-F911-451C-9306-99C528E47D3B}" type="presParOf" srcId="{AEAE7A4C-E25A-4D5D-AC6C-A3096EE9E1A7}" destId="{1B338908-C8AF-46F7-9F02-44D3EDAC9B31}" srcOrd="5" destOrd="0" presId="urn:microsoft.com/office/officeart/2005/8/layout/vList5"/>
    <dgm:cxn modelId="{1C0A5F5D-9E0A-48C3-86FE-6A41966AB963}" type="presParOf" srcId="{AEAE7A4C-E25A-4D5D-AC6C-A3096EE9E1A7}" destId="{0EDF5F6C-DB1A-48FD-AABE-FC26FD0A435E}" srcOrd="6" destOrd="0" presId="urn:microsoft.com/office/officeart/2005/8/layout/vList5"/>
    <dgm:cxn modelId="{12AE0FC9-91CD-4045-A9DA-3C2DA44C54AE}" type="presParOf" srcId="{0EDF5F6C-DB1A-48FD-AABE-FC26FD0A435E}" destId="{CDD9C149-0CA7-4E02-9D38-9CEF61EB820A}" srcOrd="0" destOrd="0" presId="urn:microsoft.com/office/officeart/2005/8/layout/vList5"/>
    <dgm:cxn modelId="{629018D1-07DD-472A-BC84-4A8BD6FD7D49}" type="presParOf" srcId="{0EDF5F6C-DB1A-48FD-AABE-FC26FD0A435E}" destId="{6BCAE89C-0BA0-4FE4-AE20-C9C344B83E4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5B24B4-2632-4A20-AB63-6E129448A470}"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8904E7D3-4BB1-4A5B-AE52-46A750606CFA}">
      <dgm:prSet phldrT="[テキスト]"/>
      <dgm:spPr/>
      <dgm:t>
        <a:bodyPr/>
        <a:lstStyle/>
        <a:p>
          <a:r>
            <a:rPr kumimoji="1" lang="ja-JP" altLang="en-US" dirty="0" smtClean="0"/>
            <a:t>発信力</a:t>
          </a:r>
          <a:endParaRPr kumimoji="1" lang="ja-JP" altLang="en-US" dirty="0"/>
        </a:p>
      </dgm:t>
    </dgm:pt>
    <dgm:pt modelId="{87DFC3E6-23AA-4E2A-A866-00EEBF2163B9}" type="parTrans" cxnId="{A14B3767-D509-47F0-BDED-896FAD47A051}">
      <dgm:prSet/>
      <dgm:spPr/>
      <dgm:t>
        <a:bodyPr/>
        <a:lstStyle/>
        <a:p>
          <a:endParaRPr kumimoji="1" lang="ja-JP" altLang="en-US"/>
        </a:p>
      </dgm:t>
    </dgm:pt>
    <dgm:pt modelId="{54E349BB-6186-46EF-8D9A-418C7F3A9B33}" type="sibTrans" cxnId="{A14B3767-D509-47F0-BDED-896FAD47A051}">
      <dgm:prSet/>
      <dgm:spPr/>
      <dgm:t>
        <a:bodyPr/>
        <a:lstStyle/>
        <a:p>
          <a:endParaRPr kumimoji="1" lang="ja-JP" altLang="en-US"/>
        </a:p>
      </dgm:t>
    </dgm:pt>
    <dgm:pt modelId="{18408A9A-C786-44FB-96E1-B151B11F226C}">
      <dgm:prSet phldrT="[テキスト]"/>
      <dgm:spPr/>
      <dgm:t>
        <a:bodyPr/>
        <a:lstStyle/>
        <a:p>
          <a:r>
            <a:rPr kumimoji="1" lang="ja-JP" altLang="en-US" dirty="0" smtClean="0"/>
            <a:t>自分の意見をわかりやすく伝える力</a:t>
          </a:r>
          <a:endParaRPr kumimoji="1" lang="ja-JP" altLang="en-US" dirty="0"/>
        </a:p>
      </dgm:t>
    </dgm:pt>
    <dgm:pt modelId="{FA156AF9-138A-4F37-95AE-64E94950D8D3}" type="parTrans" cxnId="{C298DD49-A3AF-4F76-860E-1A9A69302D97}">
      <dgm:prSet/>
      <dgm:spPr/>
      <dgm:t>
        <a:bodyPr/>
        <a:lstStyle/>
        <a:p>
          <a:endParaRPr kumimoji="1" lang="ja-JP" altLang="en-US"/>
        </a:p>
      </dgm:t>
    </dgm:pt>
    <dgm:pt modelId="{2E818252-1792-4400-9490-9667D007750F}" type="sibTrans" cxnId="{C298DD49-A3AF-4F76-860E-1A9A69302D97}">
      <dgm:prSet/>
      <dgm:spPr/>
      <dgm:t>
        <a:bodyPr/>
        <a:lstStyle/>
        <a:p>
          <a:endParaRPr kumimoji="1" lang="ja-JP" altLang="en-US"/>
        </a:p>
      </dgm:t>
    </dgm:pt>
    <dgm:pt modelId="{2B376A7F-4216-4299-8E31-AB03F0AA5E51}">
      <dgm:prSet phldrT="[テキスト]"/>
      <dgm:spPr/>
      <dgm:t>
        <a:bodyPr/>
        <a:lstStyle/>
        <a:p>
          <a:r>
            <a:rPr kumimoji="1" lang="ja-JP" altLang="en-US" dirty="0" smtClean="0"/>
            <a:t>傾聴力</a:t>
          </a:r>
          <a:endParaRPr kumimoji="1" lang="ja-JP" altLang="en-US" dirty="0"/>
        </a:p>
      </dgm:t>
    </dgm:pt>
    <dgm:pt modelId="{E62DC868-CDFE-43B7-A490-1C4E67359A01}" type="parTrans" cxnId="{D8F95693-D7BE-47A0-A769-3672BBB620E9}">
      <dgm:prSet/>
      <dgm:spPr/>
      <dgm:t>
        <a:bodyPr/>
        <a:lstStyle/>
        <a:p>
          <a:endParaRPr kumimoji="1" lang="ja-JP" altLang="en-US"/>
        </a:p>
      </dgm:t>
    </dgm:pt>
    <dgm:pt modelId="{A3E42107-A71D-40E8-B91D-2ACAFDDB773B}" type="sibTrans" cxnId="{D8F95693-D7BE-47A0-A769-3672BBB620E9}">
      <dgm:prSet/>
      <dgm:spPr/>
      <dgm:t>
        <a:bodyPr/>
        <a:lstStyle/>
        <a:p>
          <a:endParaRPr kumimoji="1" lang="ja-JP" altLang="en-US"/>
        </a:p>
      </dgm:t>
    </dgm:pt>
    <dgm:pt modelId="{76C3EA7B-E841-41AC-B360-0358CAF37B5A}">
      <dgm:prSet phldrT="[テキスト]"/>
      <dgm:spPr/>
      <dgm:t>
        <a:bodyPr/>
        <a:lstStyle/>
        <a:p>
          <a:r>
            <a:rPr kumimoji="1" lang="ja-JP" altLang="en-US" dirty="0" smtClean="0"/>
            <a:t>相手の意見を丁寧に聴く力</a:t>
          </a:r>
          <a:endParaRPr kumimoji="1" lang="ja-JP" altLang="en-US" dirty="0"/>
        </a:p>
      </dgm:t>
    </dgm:pt>
    <dgm:pt modelId="{2D9FE434-E50C-4572-ADE6-D3CC82E9D98C}" type="parTrans" cxnId="{2A783459-0298-477C-B7E5-F5DF95E614ED}">
      <dgm:prSet/>
      <dgm:spPr/>
      <dgm:t>
        <a:bodyPr/>
        <a:lstStyle/>
        <a:p>
          <a:endParaRPr kumimoji="1" lang="ja-JP" altLang="en-US"/>
        </a:p>
      </dgm:t>
    </dgm:pt>
    <dgm:pt modelId="{A8895C87-6FF3-4E4E-8339-7B48A31FA518}" type="sibTrans" cxnId="{2A783459-0298-477C-B7E5-F5DF95E614ED}">
      <dgm:prSet/>
      <dgm:spPr/>
      <dgm:t>
        <a:bodyPr/>
        <a:lstStyle/>
        <a:p>
          <a:endParaRPr kumimoji="1" lang="ja-JP" altLang="en-US"/>
        </a:p>
      </dgm:t>
    </dgm:pt>
    <dgm:pt modelId="{9ADC5491-0A47-4F3C-9919-5BC485CECDB9}">
      <dgm:prSet phldrT="[テキスト]"/>
      <dgm:spPr/>
      <dgm:t>
        <a:bodyPr/>
        <a:lstStyle/>
        <a:p>
          <a:r>
            <a:rPr kumimoji="1" lang="ja-JP" altLang="en-US" dirty="0" smtClean="0"/>
            <a:t>柔軟性</a:t>
          </a:r>
          <a:endParaRPr kumimoji="1" lang="ja-JP" altLang="en-US" dirty="0"/>
        </a:p>
      </dgm:t>
    </dgm:pt>
    <dgm:pt modelId="{01FA7ABC-74CB-4B5C-935E-F262EE3F46CB}" type="parTrans" cxnId="{0BAF7592-5B45-4A65-9D0F-7580647A8F82}">
      <dgm:prSet/>
      <dgm:spPr/>
      <dgm:t>
        <a:bodyPr/>
        <a:lstStyle/>
        <a:p>
          <a:endParaRPr kumimoji="1" lang="ja-JP" altLang="en-US"/>
        </a:p>
      </dgm:t>
    </dgm:pt>
    <dgm:pt modelId="{83E1CBD1-C667-4BCD-83E6-CA01F25E3B03}" type="sibTrans" cxnId="{0BAF7592-5B45-4A65-9D0F-7580647A8F82}">
      <dgm:prSet/>
      <dgm:spPr/>
      <dgm:t>
        <a:bodyPr/>
        <a:lstStyle/>
        <a:p>
          <a:endParaRPr kumimoji="1" lang="ja-JP" altLang="en-US"/>
        </a:p>
      </dgm:t>
    </dgm:pt>
    <dgm:pt modelId="{8B41BCBB-18EE-4816-B745-3C29F4E29E76}">
      <dgm:prSet phldrT="[テキスト]"/>
      <dgm:spPr/>
      <dgm:t>
        <a:bodyPr/>
        <a:lstStyle/>
        <a:p>
          <a:r>
            <a:rPr kumimoji="1" lang="ja-JP" altLang="en-US" dirty="0" smtClean="0"/>
            <a:t>意見の違いや立場の違いを理解する力</a:t>
          </a:r>
          <a:endParaRPr kumimoji="1" lang="ja-JP" altLang="en-US" dirty="0"/>
        </a:p>
      </dgm:t>
    </dgm:pt>
    <dgm:pt modelId="{4DFED0D8-8EE5-4567-A11D-A84EA6CBD116}" type="parTrans" cxnId="{42FF57C9-B844-487C-8CD3-8E702AAAE452}">
      <dgm:prSet/>
      <dgm:spPr/>
      <dgm:t>
        <a:bodyPr/>
        <a:lstStyle/>
        <a:p>
          <a:endParaRPr kumimoji="1" lang="ja-JP" altLang="en-US"/>
        </a:p>
      </dgm:t>
    </dgm:pt>
    <dgm:pt modelId="{04817714-7351-4060-B784-05E873743E71}" type="sibTrans" cxnId="{42FF57C9-B844-487C-8CD3-8E702AAAE452}">
      <dgm:prSet/>
      <dgm:spPr/>
      <dgm:t>
        <a:bodyPr/>
        <a:lstStyle/>
        <a:p>
          <a:endParaRPr kumimoji="1" lang="ja-JP" altLang="en-US"/>
        </a:p>
      </dgm:t>
    </dgm:pt>
    <dgm:pt modelId="{AEEA54B4-B392-4D3E-8750-23A85459D3E2}">
      <dgm:prSet phldrT="[テキスト]" custT="1"/>
      <dgm:spPr/>
      <dgm:t>
        <a:bodyPr/>
        <a:lstStyle/>
        <a:p>
          <a:r>
            <a:rPr kumimoji="1" lang="ja-JP" altLang="en-US" sz="1800" dirty="0" smtClean="0"/>
            <a:t>状況把握力</a:t>
          </a:r>
          <a:endParaRPr kumimoji="1" lang="ja-JP" altLang="en-US" sz="1800" dirty="0"/>
        </a:p>
      </dgm:t>
    </dgm:pt>
    <dgm:pt modelId="{E657E10B-96F5-417F-B15C-11964EF44242}" type="parTrans" cxnId="{1994D784-BD59-4ED5-A895-7C8C39C43C77}">
      <dgm:prSet/>
      <dgm:spPr/>
      <dgm:t>
        <a:bodyPr/>
        <a:lstStyle/>
        <a:p>
          <a:endParaRPr kumimoji="1" lang="ja-JP" altLang="en-US"/>
        </a:p>
      </dgm:t>
    </dgm:pt>
    <dgm:pt modelId="{2203A517-02BA-438E-87A0-E5EFA08CE873}" type="sibTrans" cxnId="{1994D784-BD59-4ED5-A895-7C8C39C43C77}">
      <dgm:prSet/>
      <dgm:spPr/>
      <dgm:t>
        <a:bodyPr/>
        <a:lstStyle/>
        <a:p>
          <a:endParaRPr kumimoji="1" lang="ja-JP" altLang="en-US"/>
        </a:p>
      </dgm:t>
    </dgm:pt>
    <dgm:pt modelId="{B61D8129-AD40-4CDE-BF23-E136A1F9654A}">
      <dgm:prSet phldrT="[テキスト]"/>
      <dgm:spPr/>
      <dgm:t>
        <a:bodyPr/>
        <a:lstStyle/>
        <a:p>
          <a:r>
            <a:rPr kumimoji="1" lang="ja-JP" altLang="en-US" dirty="0" smtClean="0"/>
            <a:t>自分と周囲の人々や物事との関係性を理解する力</a:t>
          </a:r>
          <a:endParaRPr kumimoji="1" lang="ja-JP" altLang="en-US" dirty="0"/>
        </a:p>
      </dgm:t>
    </dgm:pt>
    <dgm:pt modelId="{538C9E67-B662-4B5F-B2BA-D15C2FC81A44}" type="parTrans" cxnId="{BAF840B6-E45E-4CBD-A655-5CEBBDB91790}">
      <dgm:prSet/>
      <dgm:spPr/>
      <dgm:t>
        <a:bodyPr/>
        <a:lstStyle/>
        <a:p>
          <a:endParaRPr kumimoji="1" lang="ja-JP" altLang="en-US"/>
        </a:p>
      </dgm:t>
    </dgm:pt>
    <dgm:pt modelId="{CB92A5F5-949C-4DEA-9A35-42C76C38A3AB}" type="sibTrans" cxnId="{BAF840B6-E45E-4CBD-A655-5CEBBDB91790}">
      <dgm:prSet/>
      <dgm:spPr/>
      <dgm:t>
        <a:bodyPr/>
        <a:lstStyle/>
        <a:p>
          <a:endParaRPr kumimoji="1" lang="ja-JP" altLang="en-US"/>
        </a:p>
      </dgm:t>
    </dgm:pt>
    <dgm:pt modelId="{05936D69-6E60-4A70-8344-72007E6DD0ED}">
      <dgm:prSet phldrT="[テキスト]"/>
      <dgm:spPr/>
      <dgm:t>
        <a:bodyPr/>
        <a:lstStyle/>
        <a:p>
          <a:r>
            <a:rPr kumimoji="1" lang="ja-JP" altLang="en-US" dirty="0" smtClean="0"/>
            <a:t>規律性</a:t>
          </a:r>
          <a:endParaRPr kumimoji="1" lang="ja-JP" altLang="en-US" dirty="0"/>
        </a:p>
      </dgm:t>
    </dgm:pt>
    <dgm:pt modelId="{7627E885-0302-4B7D-AA45-CE6D89FB2495}" type="parTrans" cxnId="{32BCDC9C-AF3E-434F-8CCB-47F8E443ABE9}">
      <dgm:prSet/>
      <dgm:spPr/>
      <dgm:t>
        <a:bodyPr/>
        <a:lstStyle/>
        <a:p>
          <a:endParaRPr kumimoji="1" lang="ja-JP" altLang="en-US"/>
        </a:p>
      </dgm:t>
    </dgm:pt>
    <dgm:pt modelId="{EA97F97D-2494-47E5-98F6-E85A8434FCDD}" type="sibTrans" cxnId="{32BCDC9C-AF3E-434F-8CCB-47F8E443ABE9}">
      <dgm:prSet/>
      <dgm:spPr/>
      <dgm:t>
        <a:bodyPr/>
        <a:lstStyle/>
        <a:p>
          <a:endParaRPr kumimoji="1" lang="ja-JP" altLang="en-US"/>
        </a:p>
      </dgm:t>
    </dgm:pt>
    <dgm:pt modelId="{DBA2DFC9-B693-45B2-81B8-CAC030B69DB3}">
      <dgm:prSet phldrT="[テキスト]"/>
      <dgm:spPr/>
      <dgm:t>
        <a:bodyPr/>
        <a:lstStyle/>
        <a:p>
          <a:r>
            <a:rPr kumimoji="1" lang="ja-JP" altLang="en-US" dirty="0" smtClean="0"/>
            <a:t>社会のルールや人との約束を守る力</a:t>
          </a:r>
          <a:endParaRPr kumimoji="1" lang="ja-JP" altLang="en-US" dirty="0"/>
        </a:p>
      </dgm:t>
    </dgm:pt>
    <dgm:pt modelId="{10D65A62-2520-458B-9896-4B112FD91220}" type="parTrans" cxnId="{405C6C56-BAC9-4218-8242-65F85FD6A334}">
      <dgm:prSet/>
      <dgm:spPr/>
      <dgm:t>
        <a:bodyPr/>
        <a:lstStyle/>
        <a:p>
          <a:endParaRPr kumimoji="1" lang="ja-JP" altLang="en-US"/>
        </a:p>
      </dgm:t>
    </dgm:pt>
    <dgm:pt modelId="{F39E90AC-9C2C-476B-949D-B91A3C9E0F3D}" type="sibTrans" cxnId="{405C6C56-BAC9-4218-8242-65F85FD6A334}">
      <dgm:prSet/>
      <dgm:spPr/>
      <dgm:t>
        <a:bodyPr/>
        <a:lstStyle/>
        <a:p>
          <a:endParaRPr kumimoji="1" lang="ja-JP" altLang="en-US"/>
        </a:p>
      </dgm:t>
    </dgm:pt>
    <dgm:pt modelId="{2598026B-F19F-4BBB-A0FF-2D4579D75E5C}">
      <dgm:prSet phldrT="[テキスト]"/>
      <dgm:spPr/>
      <dgm:t>
        <a:bodyPr/>
        <a:lstStyle/>
        <a:p>
          <a:r>
            <a:rPr kumimoji="1" lang="ja-JP" altLang="en-US" dirty="0" smtClean="0"/>
            <a:t>ストレスコントロール力</a:t>
          </a:r>
          <a:endParaRPr kumimoji="1" lang="ja-JP" altLang="en-US" dirty="0"/>
        </a:p>
      </dgm:t>
    </dgm:pt>
    <dgm:pt modelId="{82BBC630-2183-46CC-BC11-47293AFFEE1E}" type="parTrans" cxnId="{2363291B-7E00-493B-9DF8-B79D2BEDA1D9}">
      <dgm:prSet/>
      <dgm:spPr/>
      <dgm:t>
        <a:bodyPr/>
        <a:lstStyle/>
        <a:p>
          <a:endParaRPr kumimoji="1" lang="ja-JP" altLang="en-US"/>
        </a:p>
      </dgm:t>
    </dgm:pt>
    <dgm:pt modelId="{673D9A47-878B-4B1C-B0C8-0C20393DE828}" type="sibTrans" cxnId="{2363291B-7E00-493B-9DF8-B79D2BEDA1D9}">
      <dgm:prSet/>
      <dgm:spPr/>
      <dgm:t>
        <a:bodyPr/>
        <a:lstStyle/>
        <a:p>
          <a:endParaRPr kumimoji="1" lang="ja-JP" altLang="en-US"/>
        </a:p>
      </dgm:t>
    </dgm:pt>
    <dgm:pt modelId="{A5600274-5205-448E-A9C6-62211E049FCC}">
      <dgm:prSet phldrT="[テキスト]"/>
      <dgm:spPr/>
      <dgm:t>
        <a:bodyPr/>
        <a:lstStyle/>
        <a:p>
          <a:r>
            <a:rPr kumimoji="1" lang="ja-JP" altLang="en-US" dirty="0" smtClean="0"/>
            <a:t>ストレスの発生源に対応する力</a:t>
          </a:r>
          <a:endParaRPr kumimoji="1" lang="ja-JP" altLang="en-US" dirty="0"/>
        </a:p>
      </dgm:t>
    </dgm:pt>
    <dgm:pt modelId="{143BB800-9E46-42B4-8833-60DFB35F4058}" type="parTrans" cxnId="{3913EECB-E553-4C10-901A-1D801A9C85A7}">
      <dgm:prSet/>
      <dgm:spPr/>
      <dgm:t>
        <a:bodyPr/>
        <a:lstStyle/>
        <a:p>
          <a:endParaRPr kumimoji="1" lang="ja-JP" altLang="en-US"/>
        </a:p>
      </dgm:t>
    </dgm:pt>
    <dgm:pt modelId="{60763370-5F35-4095-A4B4-FE10F523BB57}" type="sibTrans" cxnId="{3913EECB-E553-4C10-901A-1D801A9C85A7}">
      <dgm:prSet/>
      <dgm:spPr/>
      <dgm:t>
        <a:bodyPr/>
        <a:lstStyle/>
        <a:p>
          <a:endParaRPr kumimoji="1" lang="ja-JP" altLang="en-US"/>
        </a:p>
      </dgm:t>
    </dgm:pt>
    <dgm:pt modelId="{DB60318D-F69A-4110-8AAB-E9ECE39F1B79}">
      <dgm:prSet phldrT="[テキスト]"/>
      <dgm:spPr/>
      <dgm:t>
        <a:bodyPr/>
        <a:lstStyle/>
        <a:p>
          <a:r>
            <a:rPr kumimoji="1" lang="ja-JP" altLang="en-US" dirty="0" smtClean="0"/>
            <a:t>自分の意見をわかりやすく整理し、相手の理解を得るために的確に伝える</a:t>
          </a:r>
          <a:endParaRPr kumimoji="1" lang="ja-JP" altLang="en-US" dirty="0"/>
        </a:p>
      </dgm:t>
    </dgm:pt>
    <dgm:pt modelId="{EEE8044F-699B-4F29-9061-B402077114B3}" type="parTrans" cxnId="{F370DD58-3D03-49D6-84D3-0D5084942F6C}">
      <dgm:prSet/>
      <dgm:spPr/>
      <dgm:t>
        <a:bodyPr/>
        <a:lstStyle/>
        <a:p>
          <a:endParaRPr kumimoji="1" lang="ja-JP" altLang="en-US"/>
        </a:p>
      </dgm:t>
    </dgm:pt>
    <dgm:pt modelId="{A1772BDB-D050-406D-93F4-3434413D37A1}" type="sibTrans" cxnId="{F370DD58-3D03-49D6-84D3-0D5084942F6C}">
      <dgm:prSet/>
      <dgm:spPr/>
      <dgm:t>
        <a:bodyPr/>
        <a:lstStyle/>
        <a:p>
          <a:endParaRPr kumimoji="1" lang="ja-JP" altLang="en-US"/>
        </a:p>
      </dgm:t>
    </dgm:pt>
    <dgm:pt modelId="{7521E0C2-E9F2-4289-81E1-9BC3D0C249EB}">
      <dgm:prSet phldrT="[テキスト]"/>
      <dgm:spPr/>
      <dgm:t>
        <a:bodyPr/>
        <a:lstStyle/>
        <a:p>
          <a:r>
            <a:rPr kumimoji="1" lang="ja-JP" altLang="en-US" dirty="0" smtClean="0"/>
            <a:t>相手の話しやすい環境をつくり適切なタイミングで質問するなど相手の意見を引き出す</a:t>
          </a:r>
          <a:endParaRPr kumimoji="1" lang="ja-JP" altLang="en-US" dirty="0"/>
        </a:p>
      </dgm:t>
    </dgm:pt>
    <dgm:pt modelId="{F3E22602-207D-4D04-9D3F-99A854AA656E}" type="parTrans" cxnId="{DCC637EE-F9FE-4705-94FA-06434C0AB3C1}">
      <dgm:prSet/>
      <dgm:spPr/>
      <dgm:t>
        <a:bodyPr/>
        <a:lstStyle/>
        <a:p>
          <a:endParaRPr kumimoji="1" lang="ja-JP" altLang="en-US"/>
        </a:p>
      </dgm:t>
    </dgm:pt>
    <dgm:pt modelId="{C07FC28F-8BBD-427F-9129-D10BE16AEF1C}" type="sibTrans" cxnId="{DCC637EE-F9FE-4705-94FA-06434C0AB3C1}">
      <dgm:prSet/>
      <dgm:spPr/>
      <dgm:t>
        <a:bodyPr/>
        <a:lstStyle/>
        <a:p>
          <a:endParaRPr kumimoji="1" lang="ja-JP" altLang="en-US"/>
        </a:p>
      </dgm:t>
    </dgm:pt>
    <dgm:pt modelId="{8C0954A0-E208-4676-BE5D-C3ABEFCE3FB2}">
      <dgm:prSet phldrT="[テキスト]"/>
      <dgm:spPr/>
      <dgm:t>
        <a:bodyPr/>
        <a:lstStyle/>
        <a:p>
          <a:r>
            <a:rPr kumimoji="1" lang="ja-JP" altLang="en-US" dirty="0" smtClean="0"/>
            <a:t>自分のルールややり方に固執するのではなく、相手の意見や立場を尊重し理解する</a:t>
          </a:r>
          <a:endParaRPr kumimoji="1" lang="ja-JP" altLang="en-US" dirty="0"/>
        </a:p>
      </dgm:t>
    </dgm:pt>
    <dgm:pt modelId="{F1AE146C-5FD7-4C81-864C-33E822674AD6}" type="parTrans" cxnId="{46406C00-4045-4CCF-ABB3-9081F7D5CB3F}">
      <dgm:prSet/>
      <dgm:spPr/>
      <dgm:t>
        <a:bodyPr/>
        <a:lstStyle/>
        <a:p>
          <a:endParaRPr kumimoji="1" lang="ja-JP" altLang="en-US"/>
        </a:p>
      </dgm:t>
    </dgm:pt>
    <dgm:pt modelId="{512429CD-BE2A-42CA-B626-94E40EFB8736}" type="sibTrans" cxnId="{46406C00-4045-4CCF-ABB3-9081F7D5CB3F}">
      <dgm:prSet/>
      <dgm:spPr/>
      <dgm:t>
        <a:bodyPr/>
        <a:lstStyle/>
        <a:p>
          <a:endParaRPr kumimoji="1" lang="ja-JP" altLang="en-US"/>
        </a:p>
      </dgm:t>
    </dgm:pt>
    <dgm:pt modelId="{44C95737-C8D6-4DCF-8882-FA79D89D3693}">
      <dgm:prSet phldrT="[テキスト]"/>
      <dgm:spPr/>
      <dgm:t>
        <a:bodyPr/>
        <a:lstStyle/>
        <a:p>
          <a:r>
            <a:rPr kumimoji="1" lang="ja-JP" altLang="en-US" dirty="0" smtClean="0"/>
            <a:t>チームで仕事をするとき、自分がどのような役割を果たすべきかを理解する</a:t>
          </a:r>
          <a:endParaRPr kumimoji="1" lang="ja-JP" altLang="en-US" dirty="0"/>
        </a:p>
      </dgm:t>
    </dgm:pt>
    <dgm:pt modelId="{8A56F25B-56D0-4FDE-8F87-9D2E11DED677}" type="parTrans" cxnId="{5CA6392F-64D6-4115-9164-80F5688CD617}">
      <dgm:prSet/>
      <dgm:spPr/>
      <dgm:t>
        <a:bodyPr/>
        <a:lstStyle/>
        <a:p>
          <a:endParaRPr kumimoji="1" lang="ja-JP" altLang="en-US"/>
        </a:p>
      </dgm:t>
    </dgm:pt>
    <dgm:pt modelId="{3DCBBD71-CFA6-4637-9B1C-8F4E2572BBA2}" type="sibTrans" cxnId="{5CA6392F-64D6-4115-9164-80F5688CD617}">
      <dgm:prSet/>
      <dgm:spPr/>
      <dgm:t>
        <a:bodyPr/>
        <a:lstStyle/>
        <a:p>
          <a:endParaRPr kumimoji="1" lang="ja-JP" altLang="en-US"/>
        </a:p>
      </dgm:t>
    </dgm:pt>
    <dgm:pt modelId="{B06A7103-835B-4280-9716-C5169C1A143C}">
      <dgm:prSet phldrT="[テキスト]"/>
      <dgm:spPr/>
      <dgm:t>
        <a:bodyPr/>
        <a:lstStyle/>
        <a:p>
          <a:r>
            <a:rPr kumimoji="1" lang="ja-JP" altLang="en-US" dirty="0" smtClean="0"/>
            <a:t>個々の職業倫理に照らし、自らの発言や行動を適切に律する</a:t>
          </a:r>
          <a:endParaRPr kumimoji="1" lang="ja-JP" altLang="en-US" dirty="0"/>
        </a:p>
      </dgm:t>
    </dgm:pt>
    <dgm:pt modelId="{A3EE3A68-57C6-420F-B4C3-0860FAC3791B}" type="parTrans" cxnId="{805B417E-A0EA-4720-9BBE-97C5E77E5CAA}">
      <dgm:prSet/>
      <dgm:spPr/>
      <dgm:t>
        <a:bodyPr/>
        <a:lstStyle/>
        <a:p>
          <a:endParaRPr kumimoji="1" lang="ja-JP" altLang="en-US"/>
        </a:p>
      </dgm:t>
    </dgm:pt>
    <dgm:pt modelId="{C3D1C685-C944-43F7-802F-7E326A8B54EA}" type="sibTrans" cxnId="{805B417E-A0EA-4720-9BBE-97C5E77E5CAA}">
      <dgm:prSet/>
      <dgm:spPr/>
      <dgm:t>
        <a:bodyPr/>
        <a:lstStyle/>
        <a:p>
          <a:endParaRPr kumimoji="1" lang="ja-JP" altLang="en-US"/>
        </a:p>
      </dgm:t>
    </dgm:pt>
    <dgm:pt modelId="{F9145FFC-35DC-4DFD-9880-4AB94833EAB0}">
      <dgm:prSet phldrT="[テキスト]"/>
      <dgm:spPr/>
      <dgm:t>
        <a:bodyPr/>
        <a:lstStyle/>
        <a:p>
          <a:r>
            <a:rPr kumimoji="1" lang="ja-JP" altLang="en-US" dirty="0" smtClean="0"/>
            <a:t>ストレスを感じることがあっても、成長の機会だとポジティブに捉えて肩の力を抜いて対応する</a:t>
          </a:r>
          <a:endParaRPr kumimoji="1" lang="ja-JP" altLang="en-US" dirty="0"/>
        </a:p>
      </dgm:t>
    </dgm:pt>
    <dgm:pt modelId="{4B50C749-7210-47E1-ACEB-2126BFADF55D}" type="parTrans" cxnId="{CA8F7AAA-E4F7-41B5-ADD4-0DF483C3B864}">
      <dgm:prSet/>
      <dgm:spPr/>
      <dgm:t>
        <a:bodyPr/>
        <a:lstStyle/>
        <a:p>
          <a:endParaRPr kumimoji="1" lang="ja-JP" altLang="en-US"/>
        </a:p>
      </dgm:t>
    </dgm:pt>
    <dgm:pt modelId="{F4B4F7CA-B006-49D0-AF48-642DD37D4CB4}" type="sibTrans" cxnId="{CA8F7AAA-E4F7-41B5-ADD4-0DF483C3B864}">
      <dgm:prSet/>
      <dgm:spPr/>
      <dgm:t>
        <a:bodyPr/>
        <a:lstStyle/>
        <a:p>
          <a:endParaRPr kumimoji="1" lang="ja-JP" altLang="en-US"/>
        </a:p>
      </dgm:t>
    </dgm:pt>
    <dgm:pt modelId="{0BA3CCCD-1D18-4EEA-90F5-65AE5313DB0D}" type="pres">
      <dgm:prSet presAssocID="{445B24B4-2632-4A20-AB63-6E129448A470}" presName="Name0" presStyleCnt="0">
        <dgm:presLayoutVars>
          <dgm:dir/>
          <dgm:animLvl val="lvl"/>
          <dgm:resizeHandles val="exact"/>
        </dgm:presLayoutVars>
      </dgm:prSet>
      <dgm:spPr/>
      <dgm:t>
        <a:bodyPr/>
        <a:lstStyle/>
        <a:p>
          <a:endParaRPr kumimoji="1" lang="ja-JP" altLang="en-US"/>
        </a:p>
      </dgm:t>
    </dgm:pt>
    <dgm:pt modelId="{01812F31-9F63-4F1A-98DC-40D34AED42DE}" type="pres">
      <dgm:prSet presAssocID="{8904E7D3-4BB1-4A5B-AE52-46A750606CFA}" presName="linNode" presStyleCnt="0"/>
      <dgm:spPr/>
    </dgm:pt>
    <dgm:pt modelId="{6B249158-DA82-4218-AC5B-E02B3D7E2D95}" type="pres">
      <dgm:prSet presAssocID="{8904E7D3-4BB1-4A5B-AE52-46A750606CFA}" presName="parentText" presStyleLbl="node1" presStyleIdx="0" presStyleCnt="6" custScaleX="47494">
        <dgm:presLayoutVars>
          <dgm:chMax val="1"/>
          <dgm:bulletEnabled val="1"/>
        </dgm:presLayoutVars>
      </dgm:prSet>
      <dgm:spPr/>
      <dgm:t>
        <a:bodyPr/>
        <a:lstStyle/>
        <a:p>
          <a:endParaRPr kumimoji="1" lang="ja-JP" altLang="en-US"/>
        </a:p>
      </dgm:t>
    </dgm:pt>
    <dgm:pt modelId="{1C753FDB-5E27-461B-927E-887745D526A2}" type="pres">
      <dgm:prSet presAssocID="{8904E7D3-4BB1-4A5B-AE52-46A750606CFA}" presName="descendantText" presStyleLbl="alignAccFollowNode1" presStyleIdx="0" presStyleCnt="6" custScaleX="121482">
        <dgm:presLayoutVars>
          <dgm:bulletEnabled val="1"/>
        </dgm:presLayoutVars>
      </dgm:prSet>
      <dgm:spPr/>
      <dgm:t>
        <a:bodyPr/>
        <a:lstStyle/>
        <a:p>
          <a:endParaRPr kumimoji="1" lang="ja-JP" altLang="en-US"/>
        </a:p>
      </dgm:t>
    </dgm:pt>
    <dgm:pt modelId="{23AA7447-D4D9-46A2-B86B-3747B51BBB0E}" type="pres">
      <dgm:prSet presAssocID="{54E349BB-6186-46EF-8D9A-418C7F3A9B33}" presName="sp" presStyleCnt="0"/>
      <dgm:spPr/>
    </dgm:pt>
    <dgm:pt modelId="{674A8A64-D034-4167-B27D-4EE0A5074D8C}" type="pres">
      <dgm:prSet presAssocID="{2B376A7F-4216-4299-8E31-AB03F0AA5E51}" presName="linNode" presStyleCnt="0"/>
      <dgm:spPr/>
    </dgm:pt>
    <dgm:pt modelId="{5A5B8D21-A0B9-4CC1-9C17-9A992D3057E5}" type="pres">
      <dgm:prSet presAssocID="{2B376A7F-4216-4299-8E31-AB03F0AA5E51}" presName="parentText" presStyleLbl="node1" presStyleIdx="1" presStyleCnt="6" custFlipHor="1" custScaleX="46183">
        <dgm:presLayoutVars>
          <dgm:chMax val="1"/>
          <dgm:bulletEnabled val="1"/>
        </dgm:presLayoutVars>
      </dgm:prSet>
      <dgm:spPr/>
      <dgm:t>
        <a:bodyPr/>
        <a:lstStyle/>
        <a:p>
          <a:endParaRPr kumimoji="1" lang="ja-JP" altLang="en-US"/>
        </a:p>
      </dgm:t>
    </dgm:pt>
    <dgm:pt modelId="{C2A33171-3599-4760-960C-E48D891093D2}" type="pres">
      <dgm:prSet presAssocID="{2B376A7F-4216-4299-8E31-AB03F0AA5E51}" presName="descendantText" presStyleLbl="alignAccFollowNode1" presStyleIdx="1" presStyleCnt="6" custScaleX="122219">
        <dgm:presLayoutVars>
          <dgm:bulletEnabled val="1"/>
        </dgm:presLayoutVars>
      </dgm:prSet>
      <dgm:spPr/>
      <dgm:t>
        <a:bodyPr/>
        <a:lstStyle/>
        <a:p>
          <a:endParaRPr kumimoji="1" lang="ja-JP" altLang="en-US"/>
        </a:p>
      </dgm:t>
    </dgm:pt>
    <dgm:pt modelId="{F689DD9B-AD5E-41B6-8236-9B72C54E5DF1}" type="pres">
      <dgm:prSet presAssocID="{A3E42107-A71D-40E8-B91D-2ACAFDDB773B}" presName="sp" presStyleCnt="0"/>
      <dgm:spPr/>
    </dgm:pt>
    <dgm:pt modelId="{4D29A120-2ADE-4C4D-A542-C7E267120F08}" type="pres">
      <dgm:prSet presAssocID="{9ADC5491-0A47-4F3C-9919-5BC485CECDB9}" presName="linNode" presStyleCnt="0"/>
      <dgm:spPr/>
    </dgm:pt>
    <dgm:pt modelId="{2219433C-4B03-4753-86F8-67EAA31BA583}" type="pres">
      <dgm:prSet presAssocID="{9ADC5491-0A47-4F3C-9919-5BC485CECDB9}" presName="parentText" presStyleLbl="node1" presStyleIdx="2" presStyleCnt="6" custScaleX="47495">
        <dgm:presLayoutVars>
          <dgm:chMax val="1"/>
          <dgm:bulletEnabled val="1"/>
        </dgm:presLayoutVars>
      </dgm:prSet>
      <dgm:spPr/>
      <dgm:t>
        <a:bodyPr/>
        <a:lstStyle/>
        <a:p>
          <a:endParaRPr kumimoji="1" lang="ja-JP" altLang="en-US"/>
        </a:p>
      </dgm:t>
    </dgm:pt>
    <dgm:pt modelId="{47092EFA-4C13-4877-BA2A-73C20B9513EB}" type="pres">
      <dgm:prSet presAssocID="{9ADC5491-0A47-4F3C-9919-5BC485CECDB9}" presName="descendantText" presStyleLbl="alignAccFollowNode1" presStyleIdx="2" presStyleCnt="6" custScaleX="121256">
        <dgm:presLayoutVars>
          <dgm:bulletEnabled val="1"/>
        </dgm:presLayoutVars>
      </dgm:prSet>
      <dgm:spPr/>
      <dgm:t>
        <a:bodyPr/>
        <a:lstStyle/>
        <a:p>
          <a:endParaRPr kumimoji="1" lang="ja-JP" altLang="en-US"/>
        </a:p>
      </dgm:t>
    </dgm:pt>
    <dgm:pt modelId="{0A1D02B1-E551-4F37-8C0A-2ABDB4EA2493}" type="pres">
      <dgm:prSet presAssocID="{83E1CBD1-C667-4BCD-83E6-CA01F25E3B03}" presName="sp" presStyleCnt="0"/>
      <dgm:spPr/>
    </dgm:pt>
    <dgm:pt modelId="{9C9BDF96-B6D7-4DDC-A177-BAA8E941B4F0}" type="pres">
      <dgm:prSet presAssocID="{AEEA54B4-B392-4D3E-8750-23A85459D3E2}" presName="linNode" presStyleCnt="0"/>
      <dgm:spPr/>
    </dgm:pt>
    <dgm:pt modelId="{C7F987A3-EF9A-4446-9F4E-F120E3EC4862}" type="pres">
      <dgm:prSet presAssocID="{AEEA54B4-B392-4D3E-8750-23A85459D3E2}" presName="parentText" presStyleLbl="node1" presStyleIdx="3" presStyleCnt="6" custScaleX="47494">
        <dgm:presLayoutVars>
          <dgm:chMax val="1"/>
          <dgm:bulletEnabled val="1"/>
        </dgm:presLayoutVars>
      </dgm:prSet>
      <dgm:spPr/>
      <dgm:t>
        <a:bodyPr/>
        <a:lstStyle/>
        <a:p>
          <a:endParaRPr kumimoji="1" lang="ja-JP" altLang="en-US"/>
        </a:p>
      </dgm:t>
    </dgm:pt>
    <dgm:pt modelId="{3AE23863-2C21-4590-B0A5-327C1F4559AE}" type="pres">
      <dgm:prSet presAssocID="{AEEA54B4-B392-4D3E-8750-23A85459D3E2}" presName="descendantText" presStyleLbl="alignAccFollowNode1" presStyleIdx="3" presStyleCnt="6" custScaleX="125902" custLinFactNeighborX="-6360" custLinFactNeighborY="3940">
        <dgm:presLayoutVars>
          <dgm:bulletEnabled val="1"/>
        </dgm:presLayoutVars>
      </dgm:prSet>
      <dgm:spPr/>
      <dgm:t>
        <a:bodyPr/>
        <a:lstStyle/>
        <a:p>
          <a:endParaRPr kumimoji="1" lang="ja-JP" altLang="en-US"/>
        </a:p>
      </dgm:t>
    </dgm:pt>
    <dgm:pt modelId="{A9E2DF3E-835C-4D69-90C4-CCDAE5740B6F}" type="pres">
      <dgm:prSet presAssocID="{2203A517-02BA-438E-87A0-E5EFA08CE873}" presName="sp" presStyleCnt="0"/>
      <dgm:spPr/>
    </dgm:pt>
    <dgm:pt modelId="{347F3346-0BD6-46D2-B02C-F0FA10C31515}" type="pres">
      <dgm:prSet presAssocID="{05936D69-6E60-4A70-8344-72007E6DD0ED}" presName="linNode" presStyleCnt="0"/>
      <dgm:spPr/>
    </dgm:pt>
    <dgm:pt modelId="{61C432E9-EF91-46FD-AD27-955018F43800}" type="pres">
      <dgm:prSet presAssocID="{05936D69-6E60-4A70-8344-72007E6DD0ED}" presName="parentText" presStyleLbl="node1" presStyleIdx="4" presStyleCnt="6" custScaleX="47494">
        <dgm:presLayoutVars>
          <dgm:chMax val="1"/>
          <dgm:bulletEnabled val="1"/>
        </dgm:presLayoutVars>
      </dgm:prSet>
      <dgm:spPr/>
      <dgm:t>
        <a:bodyPr/>
        <a:lstStyle/>
        <a:p>
          <a:endParaRPr kumimoji="1" lang="ja-JP" altLang="en-US"/>
        </a:p>
      </dgm:t>
    </dgm:pt>
    <dgm:pt modelId="{D954A78E-1664-421D-B365-7D0A36239D2D}" type="pres">
      <dgm:prSet presAssocID="{05936D69-6E60-4A70-8344-72007E6DD0ED}" presName="descendantText" presStyleLbl="alignAccFollowNode1" presStyleIdx="4" presStyleCnt="6" custScaleX="121481">
        <dgm:presLayoutVars>
          <dgm:bulletEnabled val="1"/>
        </dgm:presLayoutVars>
      </dgm:prSet>
      <dgm:spPr/>
      <dgm:t>
        <a:bodyPr/>
        <a:lstStyle/>
        <a:p>
          <a:endParaRPr kumimoji="1" lang="ja-JP" altLang="en-US"/>
        </a:p>
      </dgm:t>
    </dgm:pt>
    <dgm:pt modelId="{D2A7DFA7-3C7D-46E6-8CAC-A02D71D1BD30}" type="pres">
      <dgm:prSet presAssocID="{EA97F97D-2494-47E5-98F6-E85A8434FCDD}" presName="sp" presStyleCnt="0"/>
      <dgm:spPr/>
    </dgm:pt>
    <dgm:pt modelId="{18E3CBC6-ECDE-4854-8DDA-91DA545932AE}" type="pres">
      <dgm:prSet presAssocID="{2598026B-F19F-4BBB-A0FF-2D4579D75E5C}" presName="linNode" presStyleCnt="0"/>
      <dgm:spPr/>
    </dgm:pt>
    <dgm:pt modelId="{EEFA6225-2411-49A4-8442-41C50CABB7AF}" type="pres">
      <dgm:prSet presAssocID="{2598026B-F19F-4BBB-A0FF-2D4579D75E5C}" presName="parentText" presStyleLbl="node1" presStyleIdx="5" presStyleCnt="6" custScaleX="47494">
        <dgm:presLayoutVars>
          <dgm:chMax val="1"/>
          <dgm:bulletEnabled val="1"/>
        </dgm:presLayoutVars>
      </dgm:prSet>
      <dgm:spPr/>
      <dgm:t>
        <a:bodyPr/>
        <a:lstStyle/>
        <a:p>
          <a:endParaRPr kumimoji="1" lang="ja-JP" altLang="en-US"/>
        </a:p>
      </dgm:t>
    </dgm:pt>
    <dgm:pt modelId="{93CFCB11-8255-41BE-A05F-3BE26878912D}" type="pres">
      <dgm:prSet presAssocID="{2598026B-F19F-4BBB-A0FF-2D4579D75E5C}" presName="descendantText" presStyleLbl="alignAccFollowNode1" presStyleIdx="5" presStyleCnt="6" custScaleX="121875">
        <dgm:presLayoutVars>
          <dgm:bulletEnabled val="1"/>
        </dgm:presLayoutVars>
      </dgm:prSet>
      <dgm:spPr/>
      <dgm:t>
        <a:bodyPr/>
        <a:lstStyle/>
        <a:p>
          <a:endParaRPr kumimoji="1" lang="ja-JP" altLang="en-US"/>
        </a:p>
      </dgm:t>
    </dgm:pt>
  </dgm:ptLst>
  <dgm:cxnLst>
    <dgm:cxn modelId="{31D91EBD-9970-4FC8-AEB8-6420B8267E99}" type="presOf" srcId="{445B24B4-2632-4A20-AB63-6E129448A470}" destId="{0BA3CCCD-1D18-4EEA-90F5-65AE5313DB0D}" srcOrd="0" destOrd="0" presId="urn:microsoft.com/office/officeart/2005/8/layout/vList5"/>
    <dgm:cxn modelId="{0B777BFB-9C48-411C-A6BF-DAA00CD213F1}" type="presOf" srcId="{DB60318D-F69A-4110-8AAB-E9ECE39F1B79}" destId="{1C753FDB-5E27-461B-927E-887745D526A2}" srcOrd="0" destOrd="1" presId="urn:microsoft.com/office/officeart/2005/8/layout/vList5"/>
    <dgm:cxn modelId="{62818A45-C909-456C-BF6F-EC7AA06CEFE7}" type="presOf" srcId="{AEEA54B4-B392-4D3E-8750-23A85459D3E2}" destId="{C7F987A3-EF9A-4446-9F4E-F120E3EC4862}" srcOrd="0" destOrd="0" presId="urn:microsoft.com/office/officeart/2005/8/layout/vList5"/>
    <dgm:cxn modelId="{59A08286-EF6E-4866-8B2F-FCF57F714385}" type="presOf" srcId="{B06A7103-835B-4280-9716-C5169C1A143C}" destId="{D954A78E-1664-421D-B365-7D0A36239D2D}" srcOrd="0" destOrd="1" presId="urn:microsoft.com/office/officeart/2005/8/layout/vList5"/>
    <dgm:cxn modelId="{2A783459-0298-477C-B7E5-F5DF95E614ED}" srcId="{2B376A7F-4216-4299-8E31-AB03F0AA5E51}" destId="{76C3EA7B-E841-41AC-B360-0358CAF37B5A}" srcOrd="0" destOrd="0" parTransId="{2D9FE434-E50C-4572-ADE6-D3CC82E9D98C}" sibTransId="{A8895C87-6FF3-4E4E-8339-7B48A31FA518}"/>
    <dgm:cxn modelId="{D8F95693-D7BE-47A0-A769-3672BBB620E9}" srcId="{445B24B4-2632-4A20-AB63-6E129448A470}" destId="{2B376A7F-4216-4299-8E31-AB03F0AA5E51}" srcOrd="1" destOrd="0" parTransId="{E62DC868-CDFE-43B7-A490-1C4E67359A01}" sibTransId="{A3E42107-A71D-40E8-B91D-2ACAFDDB773B}"/>
    <dgm:cxn modelId="{A4E75A44-6098-4C8A-8A30-E36C9DFDD1E3}" type="presOf" srcId="{18408A9A-C786-44FB-96E1-B151B11F226C}" destId="{1C753FDB-5E27-461B-927E-887745D526A2}" srcOrd="0" destOrd="0" presId="urn:microsoft.com/office/officeart/2005/8/layout/vList5"/>
    <dgm:cxn modelId="{42FF57C9-B844-487C-8CD3-8E702AAAE452}" srcId="{9ADC5491-0A47-4F3C-9919-5BC485CECDB9}" destId="{8B41BCBB-18EE-4816-B745-3C29F4E29E76}" srcOrd="0" destOrd="0" parTransId="{4DFED0D8-8EE5-4567-A11D-A84EA6CBD116}" sibTransId="{04817714-7351-4060-B784-05E873743E71}"/>
    <dgm:cxn modelId="{32BCDC9C-AF3E-434F-8CCB-47F8E443ABE9}" srcId="{445B24B4-2632-4A20-AB63-6E129448A470}" destId="{05936D69-6E60-4A70-8344-72007E6DD0ED}" srcOrd="4" destOrd="0" parTransId="{7627E885-0302-4B7D-AA45-CE6D89FB2495}" sibTransId="{EA97F97D-2494-47E5-98F6-E85A8434FCDD}"/>
    <dgm:cxn modelId="{0BAF7592-5B45-4A65-9D0F-7580647A8F82}" srcId="{445B24B4-2632-4A20-AB63-6E129448A470}" destId="{9ADC5491-0A47-4F3C-9919-5BC485CECDB9}" srcOrd="2" destOrd="0" parTransId="{01FA7ABC-74CB-4B5C-935E-F262EE3F46CB}" sibTransId="{83E1CBD1-C667-4BCD-83E6-CA01F25E3B03}"/>
    <dgm:cxn modelId="{46406C00-4045-4CCF-ABB3-9081F7D5CB3F}" srcId="{9ADC5491-0A47-4F3C-9919-5BC485CECDB9}" destId="{8C0954A0-E208-4676-BE5D-C3ABEFCE3FB2}" srcOrd="1" destOrd="0" parTransId="{F1AE146C-5FD7-4C81-864C-33E822674AD6}" sibTransId="{512429CD-BE2A-42CA-B626-94E40EFB8736}"/>
    <dgm:cxn modelId="{F370DD58-3D03-49D6-84D3-0D5084942F6C}" srcId="{8904E7D3-4BB1-4A5B-AE52-46A750606CFA}" destId="{DB60318D-F69A-4110-8AAB-E9ECE39F1B79}" srcOrd="1" destOrd="0" parTransId="{EEE8044F-699B-4F29-9061-B402077114B3}" sibTransId="{A1772BDB-D050-406D-93F4-3434413D37A1}"/>
    <dgm:cxn modelId="{CA8F7AAA-E4F7-41B5-ADD4-0DF483C3B864}" srcId="{2598026B-F19F-4BBB-A0FF-2D4579D75E5C}" destId="{F9145FFC-35DC-4DFD-9880-4AB94833EAB0}" srcOrd="1" destOrd="0" parTransId="{4B50C749-7210-47E1-ACEB-2126BFADF55D}" sibTransId="{F4B4F7CA-B006-49D0-AF48-642DD37D4CB4}"/>
    <dgm:cxn modelId="{5CA6392F-64D6-4115-9164-80F5688CD617}" srcId="{AEEA54B4-B392-4D3E-8750-23A85459D3E2}" destId="{44C95737-C8D6-4DCF-8882-FA79D89D3693}" srcOrd="1" destOrd="0" parTransId="{8A56F25B-56D0-4FDE-8F87-9D2E11DED677}" sibTransId="{3DCBBD71-CFA6-4637-9B1C-8F4E2572BBA2}"/>
    <dgm:cxn modelId="{3913EECB-E553-4C10-901A-1D801A9C85A7}" srcId="{2598026B-F19F-4BBB-A0FF-2D4579D75E5C}" destId="{A5600274-5205-448E-A9C6-62211E049FCC}" srcOrd="0" destOrd="0" parTransId="{143BB800-9E46-42B4-8833-60DFB35F4058}" sibTransId="{60763370-5F35-4095-A4B4-FE10F523BB57}"/>
    <dgm:cxn modelId="{A14B3767-D509-47F0-BDED-896FAD47A051}" srcId="{445B24B4-2632-4A20-AB63-6E129448A470}" destId="{8904E7D3-4BB1-4A5B-AE52-46A750606CFA}" srcOrd="0" destOrd="0" parTransId="{87DFC3E6-23AA-4E2A-A866-00EEBF2163B9}" sibTransId="{54E349BB-6186-46EF-8D9A-418C7F3A9B33}"/>
    <dgm:cxn modelId="{875F680D-4152-4C8B-AA09-DDC65AAF4178}" type="presOf" srcId="{A5600274-5205-448E-A9C6-62211E049FCC}" destId="{93CFCB11-8255-41BE-A05F-3BE26878912D}" srcOrd="0" destOrd="0" presId="urn:microsoft.com/office/officeart/2005/8/layout/vList5"/>
    <dgm:cxn modelId="{0E0D28A2-86C5-402F-8E51-64D827ED531F}" type="presOf" srcId="{7521E0C2-E9F2-4289-81E1-9BC3D0C249EB}" destId="{C2A33171-3599-4760-960C-E48D891093D2}" srcOrd="0" destOrd="1" presId="urn:microsoft.com/office/officeart/2005/8/layout/vList5"/>
    <dgm:cxn modelId="{0F7E131E-54C3-478C-93F9-7B74D74050CC}" type="presOf" srcId="{9ADC5491-0A47-4F3C-9919-5BC485CECDB9}" destId="{2219433C-4B03-4753-86F8-67EAA31BA583}" srcOrd="0" destOrd="0" presId="urn:microsoft.com/office/officeart/2005/8/layout/vList5"/>
    <dgm:cxn modelId="{E6A2DE18-2C6B-418C-9F9B-44D4FA8ED8EE}" type="presOf" srcId="{DBA2DFC9-B693-45B2-81B8-CAC030B69DB3}" destId="{D954A78E-1664-421D-B365-7D0A36239D2D}" srcOrd="0" destOrd="0" presId="urn:microsoft.com/office/officeart/2005/8/layout/vList5"/>
    <dgm:cxn modelId="{C9691C8A-A6B1-4080-910F-62DE3BB4EC3E}" type="presOf" srcId="{2B376A7F-4216-4299-8E31-AB03F0AA5E51}" destId="{5A5B8D21-A0B9-4CC1-9C17-9A992D3057E5}" srcOrd="0" destOrd="0" presId="urn:microsoft.com/office/officeart/2005/8/layout/vList5"/>
    <dgm:cxn modelId="{805B417E-A0EA-4720-9BBE-97C5E77E5CAA}" srcId="{05936D69-6E60-4A70-8344-72007E6DD0ED}" destId="{B06A7103-835B-4280-9716-C5169C1A143C}" srcOrd="1" destOrd="0" parTransId="{A3EE3A68-57C6-420F-B4C3-0860FAC3791B}" sibTransId="{C3D1C685-C944-43F7-802F-7E326A8B54EA}"/>
    <dgm:cxn modelId="{2532C1AD-FC4D-48FE-A83F-75D6E9539B37}" type="presOf" srcId="{8B41BCBB-18EE-4816-B745-3C29F4E29E76}" destId="{47092EFA-4C13-4877-BA2A-73C20B9513EB}" srcOrd="0" destOrd="0" presId="urn:microsoft.com/office/officeart/2005/8/layout/vList5"/>
    <dgm:cxn modelId="{2A7B9351-6948-408D-8BAC-1579D809BEB6}" type="presOf" srcId="{8C0954A0-E208-4676-BE5D-C3ABEFCE3FB2}" destId="{47092EFA-4C13-4877-BA2A-73C20B9513EB}" srcOrd="0" destOrd="1" presId="urn:microsoft.com/office/officeart/2005/8/layout/vList5"/>
    <dgm:cxn modelId="{E9FF18D8-088E-4FB5-A518-7CF1674AAC62}" type="presOf" srcId="{44C95737-C8D6-4DCF-8882-FA79D89D3693}" destId="{3AE23863-2C21-4590-B0A5-327C1F4559AE}" srcOrd="0" destOrd="1" presId="urn:microsoft.com/office/officeart/2005/8/layout/vList5"/>
    <dgm:cxn modelId="{1994D784-BD59-4ED5-A895-7C8C39C43C77}" srcId="{445B24B4-2632-4A20-AB63-6E129448A470}" destId="{AEEA54B4-B392-4D3E-8750-23A85459D3E2}" srcOrd="3" destOrd="0" parTransId="{E657E10B-96F5-417F-B15C-11964EF44242}" sibTransId="{2203A517-02BA-438E-87A0-E5EFA08CE873}"/>
    <dgm:cxn modelId="{BAF840B6-E45E-4CBD-A655-5CEBBDB91790}" srcId="{AEEA54B4-B392-4D3E-8750-23A85459D3E2}" destId="{B61D8129-AD40-4CDE-BF23-E136A1F9654A}" srcOrd="0" destOrd="0" parTransId="{538C9E67-B662-4B5F-B2BA-D15C2FC81A44}" sibTransId="{CB92A5F5-949C-4DEA-9A35-42C76C38A3AB}"/>
    <dgm:cxn modelId="{DCC637EE-F9FE-4705-94FA-06434C0AB3C1}" srcId="{2B376A7F-4216-4299-8E31-AB03F0AA5E51}" destId="{7521E0C2-E9F2-4289-81E1-9BC3D0C249EB}" srcOrd="1" destOrd="0" parTransId="{F3E22602-207D-4D04-9D3F-99A854AA656E}" sibTransId="{C07FC28F-8BBD-427F-9129-D10BE16AEF1C}"/>
    <dgm:cxn modelId="{BB5DB683-3F13-4281-98A3-D8CC40A06CD4}" type="presOf" srcId="{B61D8129-AD40-4CDE-BF23-E136A1F9654A}" destId="{3AE23863-2C21-4590-B0A5-327C1F4559AE}" srcOrd="0" destOrd="0" presId="urn:microsoft.com/office/officeart/2005/8/layout/vList5"/>
    <dgm:cxn modelId="{C298DD49-A3AF-4F76-860E-1A9A69302D97}" srcId="{8904E7D3-4BB1-4A5B-AE52-46A750606CFA}" destId="{18408A9A-C786-44FB-96E1-B151B11F226C}" srcOrd="0" destOrd="0" parTransId="{FA156AF9-138A-4F37-95AE-64E94950D8D3}" sibTransId="{2E818252-1792-4400-9490-9667D007750F}"/>
    <dgm:cxn modelId="{405C6C56-BAC9-4218-8242-65F85FD6A334}" srcId="{05936D69-6E60-4A70-8344-72007E6DD0ED}" destId="{DBA2DFC9-B693-45B2-81B8-CAC030B69DB3}" srcOrd="0" destOrd="0" parTransId="{10D65A62-2520-458B-9896-4B112FD91220}" sibTransId="{F39E90AC-9C2C-476B-949D-B91A3C9E0F3D}"/>
    <dgm:cxn modelId="{A7D56C8E-F304-4779-8499-F42529EA099C}" type="presOf" srcId="{05936D69-6E60-4A70-8344-72007E6DD0ED}" destId="{61C432E9-EF91-46FD-AD27-955018F43800}" srcOrd="0" destOrd="0" presId="urn:microsoft.com/office/officeart/2005/8/layout/vList5"/>
    <dgm:cxn modelId="{C8D69672-8BB1-41AB-9D5B-E9333F81A5EC}" type="presOf" srcId="{2598026B-F19F-4BBB-A0FF-2D4579D75E5C}" destId="{EEFA6225-2411-49A4-8442-41C50CABB7AF}" srcOrd="0" destOrd="0" presId="urn:microsoft.com/office/officeart/2005/8/layout/vList5"/>
    <dgm:cxn modelId="{CA62C521-59AE-4AD7-9517-E5B5632F5EA0}" type="presOf" srcId="{76C3EA7B-E841-41AC-B360-0358CAF37B5A}" destId="{C2A33171-3599-4760-960C-E48D891093D2}" srcOrd="0" destOrd="0" presId="urn:microsoft.com/office/officeart/2005/8/layout/vList5"/>
    <dgm:cxn modelId="{9BB6D382-06D8-4E2A-A173-A4BD47431324}" type="presOf" srcId="{8904E7D3-4BB1-4A5B-AE52-46A750606CFA}" destId="{6B249158-DA82-4218-AC5B-E02B3D7E2D95}" srcOrd="0" destOrd="0" presId="urn:microsoft.com/office/officeart/2005/8/layout/vList5"/>
    <dgm:cxn modelId="{335E92CE-13EA-42C1-A043-DE59E57B2233}" type="presOf" srcId="{F9145FFC-35DC-4DFD-9880-4AB94833EAB0}" destId="{93CFCB11-8255-41BE-A05F-3BE26878912D}" srcOrd="0" destOrd="1" presId="urn:microsoft.com/office/officeart/2005/8/layout/vList5"/>
    <dgm:cxn modelId="{2363291B-7E00-493B-9DF8-B79D2BEDA1D9}" srcId="{445B24B4-2632-4A20-AB63-6E129448A470}" destId="{2598026B-F19F-4BBB-A0FF-2D4579D75E5C}" srcOrd="5" destOrd="0" parTransId="{82BBC630-2183-46CC-BC11-47293AFFEE1E}" sibTransId="{673D9A47-878B-4B1C-B0C8-0C20393DE828}"/>
    <dgm:cxn modelId="{E8AF23FC-CEDC-4793-9A34-95F6F7625886}" type="presParOf" srcId="{0BA3CCCD-1D18-4EEA-90F5-65AE5313DB0D}" destId="{01812F31-9F63-4F1A-98DC-40D34AED42DE}" srcOrd="0" destOrd="0" presId="urn:microsoft.com/office/officeart/2005/8/layout/vList5"/>
    <dgm:cxn modelId="{28F6EE4E-1CFD-4A92-8E28-E04977396897}" type="presParOf" srcId="{01812F31-9F63-4F1A-98DC-40D34AED42DE}" destId="{6B249158-DA82-4218-AC5B-E02B3D7E2D95}" srcOrd="0" destOrd="0" presId="urn:microsoft.com/office/officeart/2005/8/layout/vList5"/>
    <dgm:cxn modelId="{FB1F55F8-28E6-411E-9215-EEA1E550E3FB}" type="presParOf" srcId="{01812F31-9F63-4F1A-98DC-40D34AED42DE}" destId="{1C753FDB-5E27-461B-927E-887745D526A2}" srcOrd="1" destOrd="0" presId="urn:microsoft.com/office/officeart/2005/8/layout/vList5"/>
    <dgm:cxn modelId="{E5ECF366-6222-4865-8A0C-C8D459657769}" type="presParOf" srcId="{0BA3CCCD-1D18-4EEA-90F5-65AE5313DB0D}" destId="{23AA7447-D4D9-46A2-B86B-3747B51BBB0E}" srcOrd="1" destOrd="0" presId="urn:microsoft.com/office/officeart/2005/8/layout/vList5"/>
    <dgm:cxn modelId="{37FC6E80-77DC-4A38-AD51-BC8DE8A52B75}" type="presParOf" srcId="{0BA3CCCD-1D18-4EEA-90F5-65AE5313DB0D}" destId="{674A8A64-D034-4167-B27D-4EE0A5074D8C}" srcOrd="2" destOrd="0" presId="urn:microsoft.com/office/officeart/2005/8/layout/vList5"/>
    <dgm:cxn modelId="{558884EE-E029-44FD-B1EE-362D4AE35309}" type="presParOf" srcId="{674A8A64-D034-4167-B27D-4EE0A5074D8C}" destId="{5A5B8D21-A0B9-4CC1-9C17-9A992D3057E5}" srcOrd="0" destOrd="0" presId="urn:microsoft.com/office/officeart/2005/8/layout/vList5"/>
    <dgm:cxn modelId="{32EF7109-0D60-491D-B2BB-A9E67952096B}" type="presParOf" srcId="{674A8A64-D034-4167-B27D-4EE0A5074D8C}" destId="{C2A33171-3599-4760-960C-E48D891093D2}" srcOrd="1" destOrd="0" presId="urn:microsoft.com/office/officeart/2005/8/layout/vList5"/>
    <dgm:cxn modelId="{5E5C3602-EA23-4119-B02C-453B50C3B384}" type="presParOf" srcId="{0BA3CCCD-1D18-4EEA-90F5-65AE5313DB0D}" destId="{F689DD9B-AD5E-41B6-8236-9B72C54E5DF1}" srcOrd="3" destOrd="0" presId="urn:microsoft.com/office/officeart/2005/8/layout/vList5"/>
    <dgm:cxn modelId="{3314B17D-3086-47AE-9DCE-10883EA1C50B}" type="presParOf" srcId="{0BA3CCCD-1D18-4EEA-90F5-65AE5313DB0D}" destId="{4D29A120-2ADE-4C4D-A542-C7E267120F08}" srcOrd="4" destOrd="0" presId="urn:microsoft.com/office/officeart/2005/8/layout/vList5"/>
    <dgm:cxn modelId="{60831CA8-5615-45D8-B906-0A49743C64C9}" type="presParOf" srcId="{4D29A120-2ADE-4C4D-A542-C7E267120F08}" destId="{2219433C-4B03-4753-86F8-67EAA31BA583}" srcOrd="0" destOrd="0" presId="urn:microsoft.com/office/officeart/2005/8/layout/vList5"/>
    <dgm:cxn modelId="{9FC32352-33D2-434A-9831-1AD2A00533A0}" type="presParOf" srcId="{4D29A120-2ADE-4C4D-A542-C7E267120F08}" destId="{47092EFA-4C13-4877-BA2A-73C20B9513EB}" srcOrd="1" destOrd="0" presId="urn:microsoft.com/office/officeart/2005/8/layout/vList5"/>
    <dgm:cxn modelId="{974F7896-FFB8-49F8-9934-F8AD1CCC3A47}" type="presParOf" srcId="{0BA3CCCD-1D18-4EEA-90F5-65AE5313DB0D}" destId="{0A1D02B1-E551-4F37-8C0A-2ABDB4EA2493}" srcOrd="5" destOrd="0" presId="urn:microsoft.com/office/officeart/2005/8/layout/vList5"/>
    <dgm:cxn modelId="{6E3BA16C-6D24-4138-9FDB-0E2A79CBE374}" type="presParOf" srcId="{0BA3CCCD-1D18-4EEA-90F5-65AE5313DB0D}" destId="{9C9BDF96-B6D7-4DDC-A177-BAA8E941B4F0}" srcOrd="6" destOrd="0" presId="urn:microsoft.com/office/officeart/2005/8/layout/vList5"/>
    <dgm:cxn modelId="{BDF9BD8D-AE66-4B68-A85A-75E3AFF4D2AF}" type="presParOf" srcId="{9C9BDF96-B6D7-4DDC-A177-BAA8E941B4F0}" destId="{C7F987A3-EF9A-4446-9F4E-F120E3EC4862}" srcOrd="0" destOrd="0" presId="urn:microsoft.com/office/officeart/2005/8/layout/vList5"/>
    <dgm:cxn modelId="{97401D66-EC48-4C2E-AB79-F33C13FE2D29}" type="presParOf" srcId="{9C9BDF96-B6D7-4DDC-A177-BAA8E941B4F0}" destId="{3AE23863-2C21-4590-B0A5-327C1F4559AE}" srcOrd="1" destOrd="0" presId="urn:microsoft.com/office/officeart/2005/8/layout/vList5"/>
    <dgm:cxn modelId="{AF7D01AC-57E5-460F-B753-D71CFFB878F6}" type="presParOf" srcId="{0BA3CCCD-1D18-4EEA-90F5-65AE5313DB0D}" destId="{A9E2DF3E-835C-4D69-90C4-CCDAE5740B6F}" srcOrd="7" destOrd="0" presId="urn:microsoft.com/office/officeart/2005/8/layout/vList5"/>
    <dgm:cxn modelId="{BBC35E77-1E81-42D5-AD0F-086FD2983FB8}" type="presParOf" srcId="{0BA3CCCD-1D18-4EEA-90F5-65AE5313DB0D}" destId="{347F3346-0BD6-46D2-B02C-F0FA10C31515}" srcOrd="8" destOrd="0" presId="urn:microsoft.com/office/officeart/2005/8/layout/vList5"/>
    <dgm:cxn modelId="{080D1281-BD93-4107-9644-199980F76F41}" type="presParOf" srcId="{347F3346-0BD6-46D2-B02C-F0FA10C31515}" destId="{61C432E9-EF91-46FD-AD27-955018F43800}" srcOrd="0" destOrd="0" presId="urn:microsoft.com/office/officeart/2005/8/layout/vList5"/>
    <dgm:cxn modelId="{4D4A59CD-5EE7-4592-9DEC-430F13CDD9DC}" type="presParOf" srcId="{347F3346-0BD6-46D2-B02C-F0FA10C31515}" destId="{D954A78E-1664-421D-B365-7D0A36239D2D}" srcOrd="1" destOrd="0" presId="urn:microsoft.com/office/officeart/2005/8/layout/vList5"/>
    <dgm:cxn modelId="{BE0E2A35-798E-4F21-A12E-FC56348F349F}" type="presParOf" srcId="{0BA3CCCD-1D18-4EEA-90F5-65AE5313DB0D}" destId="{D2A7DFA7-3C7D-46E6-8CAC-A02D71D1BD30}" srcOrd="9" destOrd="0" presId="urn:microsoft.com/office/officeart/2005/8/layout/vList5"/>
    <dgm:cxn modelId="{B562969B-9C03-42F6-BABE-339229400763}" type="presParOf" srcId="{0BA3CCCD-1D18-4EEA-90F5-65AE5313DB0D}" destId="{18E3CBC6-ECDE-4854-8DDA-91DA545932AE}" srcOrd="10" destOrd="0" presId="urn:microsoft.com/office/officeart/2005/8/layout/vList5"/>
    <dgm:cxn modelId="{67AA5C27-00FF-42BC-92DB-E06EB9D172C5}" type="presParOf" srcId="{18E3CBC6-ECDE-4854-8DDA-91DA545932AE}" destId="{EEFA6225-2411-49A4-8442-41C50CABB7AF}" srcOrd="0" destOrd="0" presId="urn:microsoft.com/office/officeart/2005/8/layout/vList5"/>
    <dgm:cxn modelId="{FF665EFE-1983-49C7-AA8A-9A069D83EC18}" type="presParOf" srcId="{18E3CBC6-ECDE-4854-8DDA-91DA545932AE}" destId="{93CFCB11-8255-41BE-A05F-3BE26878912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FAE93F-EDCC-479E-914C-8F990715123B}" type="doc">
      <dgm:prSet loTypeId="urn:microsoft.com/office/officeart/2005/8/layout/venn1" loCatId="relationship" qsTypeId="urn:microsoft.com/office/officeart/2005/8/quickstyle/simple1" qsCatId="simple" csTypeId="urn:microsoft.com/office/officeart/2005/8/colors/colorful2" csCatId="colorful" phldr="1"/>
      <dgm:spPr/>
    </dgm:pt>
    <dgm:pt modelId="{544F111D-7019-4073-A6C9-C0644E62E1B4}">
      <dgm:prSet phldrT="[テキスト]" custT="1"/>
      <dgm:spPr/>
      <dgm:t>
        <a:bodyPr/>
        <a:lstStyle/>
        <a:p>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興味・関心・要求</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dgm:t>
    </dgm:pt>
    <dgm:pt modelId="{4A590677-B79C-4E1F-94D2-22455CB4CD6B}" type="parTrans" cxnId="{3B34BD33-955D-4540-8773-5BB718252BB3}">
      <dgm:prSet/>
      <dgm:spPr/>
      <dgm:t>
        <a:bodyPr/>
        <a:lstStyle/>
        <a:p>
          <a:endParaRPr kumimoji="1" lang="ja-JP" altLang="en-US"/>
        </a:p>
      </dgm:t>
    </dgm:pt>
    <dgm:pt modelId="{5A9A5A24-0064-4204-A79D-F57FE4D2E557}" type="sibTrans" cxnId="{3B34BD33-955D-4540-8773-5BB718252BB3}">
      <dgm:prSet/>
      <dgm:spPr/>
      <dgm:t>
        <a:bodyPr/>
        <a:lstStyle/>
        <a:p>
          <a:endParaRPr kumimoji="1" lang="ja-JP" altLang="en-US"/>
        </a:p>
      </dgm:t>
    </dgm:pt>
    <dgm:pt modelId="{B4BEE0DC-DAA7-4812-96FD-EACDF7C1DED4}">
      <dgm:prSet phldrT="[テキスト]" custT="1"/>
      <dgm:spPr/>
      <dgm:t>
        <a:bodyPr/>
        <a:lstStyle/>
        <a:p>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価値観</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dgm:t>
    </dgm:pt>
    <dgm:pt modelId="{8AABF391-3EDA-4F11-949D-E9DF62EB4DA1}" type="parTrans" cxnId="{939A8C1E-75C3-41E2-97E6-835984A21A12}">
      <dgm:prSet/>
      <dgm:spPr/>
      <dgm:t>
        <a:bodyPr/>
        <a:lstStyle/>
        <a:p>
          <a:endParaRPr kumimoji="1" lang="ja-JP" altLang="en-US"/>
        </a:p>
      </dgm:t>
    </dgm:pt>
    <dgm:pt modelId="{B3A2B203-50C3-4A30-8A8C-CE676287D602}" type="sibTrans" cxnId="{939A8C1E-75C3-41E2-97E6-835984A21A12}">
      <dgm:prSet/>
      <dgm:spPr/>
      <dgm:t>
        <a:bodyPr/>
        <a:lstStyle/>
        <a:p>
          <a:endParaRPr kumimoji="1" lang="ja-JP" altLang="en-US"/>
        </a:p>
      </dgm:t>
    </dgm:pt>
    <dgm:pt modelId="{EA30027F-D8D3-43B9-93FD-5653F6665CA8}">
      <dgm:prSet phldrT="[テキスト]" custT="1"/>
      <dgm:spPr/>
      <dgm:t>
        <a:bodyPr/>
        <a:lstStyle/>
        <a:p>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特性・持ち味</a:t>
          </a:r>
        </a:p>
      </dgm:t>
    </dgm:pt>
    <dgm:pt modelId="{9CE6673D-CAB9-4A8E-A8C0-D986A51ED680}" type="parTrans" cxnId="{83EB5957-55BB-4955-8693-90FE349D8F91}">
      <dgm:prSet/>
      <dgm:spPr/>
      <dgm:t>
        <a:bodyPr/>
        <a:lstStyle/>
        <a:p>
          <a:endParaRPr kumimoji="1" lang="ja-JP" altLang="en-US"/>
        </a:p>
      </dgm:t>
    </dgm:pt>
    <dgm:pt modelId="{B60E73B3-3874-4C3B-B86F-094F97DA7332}" type="sibTrans" cxnId="{83EB5957-55BB-4955-8693-90FE349D8F91}">
      <dgm:prSet/>
      <dgm:spPr/>
      <dgm:t>
        <a:bodyPr/>
        <a:lstStyle/>
        <a:p>
          <a:endParaRPr kumimoji="1" lang="ja-JP" altLang="en-US"/>
        </a:p>
      </dgm:t>
    </dgm:pt>
    <dgm:pt modelId="{37B8F643-058F-4B49-AEA3-17EE8F86ACD9}" type="pres">
      <dgm:prSet presAssocID="{2CFAE93F-EDCC-479E-914C-8F990715123B}" presName="compositeShape" presStyleCnt="0">
        <dgm:presLayoutVars>
          <dgm:chMax val="7"/>
          <dgm:dir/>
          <dgm:resizeHandles val="exact"/>
        </dgm:presLayoutVars>
      </dgm:prSet>
      <dgm:spPr/>
    </dgm:pt>
    <dgm:pt modelId="{D84D0BDE-1262-4D30-AF35-4323478FFA38}" type="pres">
      <dgm:prSet presAssocID="{544F111D-7019-4073-A6C9-C0644E62E1B4}" presName="circ1" presStyleLbl="vennNode1" presStyleIdx="0" presStyleCnt="3"/>
      <dgm:spPr/>
      <dgm:t>
        <a:bodyPr/>
        <a:lstStyle/>
        <a:p>
          <a:endParaRPr kumimoji="1" lang="ja-JP" altLang="en-US"/>
        </a:p>
      </dgm:t>
    </dgm:pt>
    <dgm:pt modelId="{885900D7-453C-4B7A-9115-54F798994092}" type="pres">
      <dgm:prSet presAssocID="{544F111D-7019-4073-A6C9-C0644E62E1B4}" presName="circ1Tx" presStyleLbl="revTx" presStyleIdx="0" presStyleCnt="0">
        <dgm:presLayoutVars>
          <dgm:chMax val="0"/>
          <dgm:chPref val="0"/>
          <dgm:bulletEnabled val="1"/>
        </dgm:presLayoutVars>
      </dgm:prSet>
      <dgm:spPr/>
      <dgm:t>
        <a:bodyPr/>
        <a:lstStyle/>
        <a:p>
          <a:endParaRPr kumimoji="1" lang="ja-JP" altLang="en-US"/>
        </a:p>
      </dgm:t>
    </dgm:pt>
    <dgm:pt modelId="{F9360D44-449E-40C1-A6CC-25A7B1A8037F}" type="pres">
      <dgm:prSet presAssocID="{B4BEE0DC-DAA7-4812-96FD-EACDF7C1DED4}" presName="circ2" presStyleLbl="vennNode1" presStyleIdx="1" presStyleCnt="3"/>
      <dgm:spPr/>
      <dgm:t>
        <a:bodyPr/>
        <a:lstStyle/>
        <a:p>
          <a:endParaRPr kumimoji="1" lang="ja-JP" altLang="en-US"/>
        </a:p>
      </dgm:t>
    </dgm:pt>
    <dgm:pt modelId="{4C45419C-CE4E-4317-998A-2121B08E5F3F}" type="pres">
      <dgm:prSet presAssocID="{B4BEE0DC-DAA7-4812-96FD-EACDF7C1DED4}" presName="circ2Tx" presStyleLbl="revTx" presStyleIdx="0" presStyleCnt="0">
        <dgm:presLayoutVars>
          <dgm:chMax val="0"/>
          <dgm:chPref val="0"/>
          <dgm:bulletEnabled val="1"/>
        </dgm:presLayoutVars>
      </dgm:prSet>
      <dgm:spPr/>
      <dgm:t>
        <a:bodyPr/>
        <a:lstStyle/>
        <a:p>
          <a:endParaRPr kumimoji="1" lang="ja-JP" altLang="en-US"/>
        </a:p>
      </dgm:t>
    </dgm:pt>
    <dgm:pt modelId="{5CB4D3F7-F150-4EB3-96D8-AA5A6566D98F}" type="pres">
      <dgm:prSet presAssocID="{EA30027F-D8D3-43B9-93FD-5653F6665CA8}" presName="circ3" presStyleLbl="vennNode1" presStyleIdx="2" presStyleCnt="3"/>
      <dgm:spPr/>
      <dgm:t>
        <a:bodyPr/>
        <a:lstStyle/>
        <a:p>
          <a:endParaRPr kumimoji="1" lang="ja-JP" altLang="en-US"/>
        </a:p>
      </dgm:t>
    </dgm:pt>
    <dgm:pt modelId="{DEF3745A-5922-428D-9EEC-EAE4EB138630}" type="pres">
      <dgm:prSet presAssocID="{EA30027F-D8D3-43B9-93FD-5653F6665CA8}"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939A8C1E-75C3-41E2-97E6-835984A21A12}" srcId="{2CFAE93F-EDCC-479E-914C-8F990715123B}" destId="{B4BEE0DC-DAA7-4812-96FD-EACDF7C1DED4}" srcOrd="1" destOrd="0" parTransId="{8AABF391-3EDA-4F11-949D-E9DF62EB4DA1}" sibTransId="{B3A2B203-50C3-4A30-8A8C-CE676287D602}"/>
    <dgm:cxn modelId="{7BB6C8EB-725F-4431-B445-EE95A64467EE}" type="presOf" srcId="{B4BEE0DC-DAA7-4812-96FD-EACDF7C1DED4}" destId="{F9360D44-449E-40C1-A6CC-25A7B1A8037F}" srcOrd="0" destOrd="0" presId="urn:microsoft.com/office/officeart/2005/8/layout/venn1"/>
    <dgm:cxn modelId="{0248674A-3511-491D-AA31-7269AA7F9907}" type="presOf" srcId="{544F111D-7019-4073-A6C9-C0644E62E1B4}" destId="{885900D7-453C-4B7A-9115-54F798994092}" srcOrd="1" destOrd="0" presId="urn:microsoft.com/office/officeart/2005/8/layout/venn1"/>
    <dgm:cxn modelId="{3B34BD33-955D-4540-8773-5BB718252BB3}" srcId="{2CFAE93F-EDCC-479E-914C-8F990715123B}" destId="{544F111D-7019-4073-A6C9-C0644E62E1B4}" srcOrd="0" destOrd="0" parTransId="{4A590677-B79C-4E1F-94D2-22455CB4CD6B}" sibTransId="{5A9A5A24-0064-4204-A79D-F57FE4D2E557}"/>
    <dgm:cxn modelId="{20423318-88C5-43E9-A6C0-30BBF781D6BA}" type="presOf" srcId="{EA30027F-D8D3-43B9-93FD-5653F6665CA8}" destId="{5CB4D3F7-F150-4EB3-96D8-AA5A6566D98F}" srcOrd="0" destOrd="0" presId="urn:microsoft.com/office/officeart/2005/8/layout/venn1"/>
    <dgm:cxn modelId="{C57F69DB-A141-49F7-BC8E-31415D5A9DC9}" type="presOf" srcId="{544F111D-7019-4073-A6C9-C0644E62E1B4}" destId="{D84D0BDE-1262-4D30-AF35-4323478FFA38}" srcOrd="0" destOrd="0" presId="urn:microsoft.com/office/officeart/2005/8/layout/venn1"/>
    <dgm:cxn modelId="{83EB5957-55BB-4955-8693-90FE349D8F91}" srcId="{2CFAE93F-EDCC-479E-914C-8F990715123B}" destId="{EA30027F-D8D3-43B9-93FD-5653F6665CA8}" srcOrd="2" destOrd="0" parTransId="{9CE6673D-CAB9-4A8E-A8C0-D986A51ED680}" sibTransId="{B60E73B3-3874-4C3B-B86F-094F97DA7332}"/>
    <dgm:cxn modelId="{3AADE54F-0339-4BA2-8A7F-8AFB94510FA4}" type="presOf" srcId="{2CFAE93F-EDCC-479E-914C-8F990715123B}" destId="{37B8F643-058F-4B49-AEA3-17EE8F86ACD9}" srcOrd="0" destOrd="0" presId="urn:microsoft.com/office/officeart/2005/8/layout/venn1"/>
    <dgm:cxn modelId="{7D77595A-7AE4-4F70-AECC-27CB2728078D}" type="presOf" srcId="{EA30027F-D8D3-43B9-93FD-5653F6665CA8}" destId="{DEF3745A-5922-428D-9EEC-EAE4EB138630}" srcOrd="1" destOrd="0" presId="urn:microsoft.com/office/officeart/2005/8/layout/venn1"/>
    <dgm:cxn modelId="{38EB3E0C-93FA-409C-93B3-6B7C9B2E5E04}" type="presOf" srcId="{B4BEE0DC-DAA7-4812-96FD-EACDF7C1DED4}" destId="{4C45419C-CE4E-4317-998A-2121B08E5F3F}" srcOrd="1" destOrd="0" presId="urn:microsoft.com/office/officeart/2005/8/layout/venn1"/>
    <dgm:cxn modelId="{F88324DD-20D0-4EFC-A834-8EE3ECFDAF02}" type="presParOf" srcId="{37B8F643-058F-4B49-AEA3-17EE8F86ACD9}" destId="{D84D0BDE-1262-4D30-AF35-4323478FFA38}" srcOrd="0" destOrd="0" presId="urn:microsoft.com/office/officeart/2005/8/layout/venn1"/>
    <dgm:cxn modelId="{79A040E8-8080-4186-AE34-53F2A9549571}" type="presParOf" srcId="{37B8F643-058F-4B49-AEA3-17EE8F86ACD9}" destId="{885900D7-453C-4B7A-9115-54F798994092}" srcOrd="1" destOrd="0" presId="urn:microsoft.com/office/officeart/2005/8/layout/venn1"/>
    <dgm:cxn modelId="{7A0CE49D-82A4-41CB-8D27-250B0E38B345}" type="presParOf" srcId="{37B8F643-058F-4B49-AEA3-17EE8F86ACD9}" destId="{F9360D44-449E-40C1-A6CC-25A7B1A8037F}" srcOrd="2" destOrd="0" presId="urn:microsoft.com/office/officeart/2005/8/layout/venn1"/>
    <dgm:cxn modelId="{13F7C461-9D7E-4C67-9CCF-544BE6E27D93}" type="presParOf" srcId="{37B8F643-058F-4B49-AEA3-17EE8F86ACD9}" destId="{4C45419C-CE4E-4317-998A-2121B08E5F3F}" srcOrd="3" destOrd="0" presId="urn:microsoft.com/office/officeart/2005/8/layout/venn1"/>
    <dgm:cxn modelId="{EA609F7C-70B0-4768-81D3-D6A9E483B283}" type="presParOf" srcId="{37B8F643-058F-4B49-AEA3-17EE8F86ACD9}" destId="{5CB4D3F7-F150-4EB3-96D8-AA5A6566D98F}" srcOrd="4" destOrd="0" presId="urn:microsoft.com/office/officeart/2005/8/layout/venn1"/>
    <dgm:cxn modelId="{CC03594B-E05D-49E4-8963-C49DEC891622}" type="presParOf" srcId="{37B8F643-058F-4B49-AEA3-17EE8F86ACD9}" destId="{DEF3745A-5922-428D-9EEC-EAE4EB13863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C75C24-3A86-41F9-A9D8-77B4F80D6E7D}" type="doc">
      <dgm:prSet loTypeId="urn:microsoft.com/office/officeart/2005/8/layout/cycle2" loCatId="cycle" qsTypeId="urn:microsoft.com/office/officeart/2005/8/quickstyle/simple5" qsCatId="simple" csTypeId="urn:microsoft.com/office/officeart/2005/8/colors/colorful5" csCatId="colorful" phldr="1"/>
      <dgm:spPr/>
      <dgm:t>
        <a:bodyPr/>
        <a:lstStyle/>
        <a:p>
          <a:endParaRPr kumimoji="1" lang="ja-JP" altLang="en-US"/>
        </a:p>
      </dgm:t>
    </dgm:pt>
    <dgm:pt modelId="{CC39F4E5-E668-4408-9E95-B70622F9B33D}">
      <dgm:prSet phldrT="[テキスト]"/>
      <dgm:spPr/>
      <dgm:t>
        <a:bodyPr/>
        <a:lstStyle/>
        <a:p>
          <a:r>
            <a:rPr kumimoji="1" lang="en-US" altLang="ja-JP" b="1" dirty="0" smtClean="0"/>
            <a:t>Plan</a:t>
          </a:r>
        </a:p>
        <a:p>
          <a:r>
            <a:rPr kumimoji="1" lang="en-US" altLang="ja-JP" dirty="0" smtClean="0"/>
            <a:t>(</a:t>
          </a:r>
          <a:r>
            <a:rPr kumimoji="1" lang="ja-JP" altLang="en-US" dirty="0" smtClean="0"/>
            <a:t>計画</a:t>
          </a:r>
          <a:r>
            <a:rPr kumimoji="1" lang="en-US" altLang="ja-JP" dirty="0" smtClean="0"/>
            <a:t>)</a:t>
          </a:r>
          <a:endParaRPr kumimoji="1" lang="ja-JP" altLang="en-US" dirty="0"/>
        </a:p>
      </dgm:t>
    </dgm:pt>
    <dgm:pt modelId="{8D5CE94B-8B83-4C98-82A5-B5502957C177}" type="parTrans" cxnId="{D16AD6A2-A6B7-485B-9BD5-8B415DAC7142}">
      <dgm:prSet/>
      <dgm:spPr/>
      <dgm:t>
        <a:bodyPr/>
        <a:lstStyle/>
        <a:p>
          <a:endParaRPr kumimoji="1" lang="ja-JP" altLang="en-US"/>
        </a:p>
      </dgm:t>
    </dgm:pt>
    <dgm:pt modelId="{7D48FABC-D185-4774-B941-FBC9E8EC986A}" type="sibTrans" cxnId="{D16AD6A2-A6B7-485B-9BD5-8B415DAC7142}">
      <dgm:prSet/>
      <dgm:spPr/>
      <dgm:t>
        <a:bodyPr/>
        <a:lstStyle/>
        <a:p>
          <a:endParaRPr kumimoji="1" lang="ja-JP" altLang="en-US"/>
        </a:p>
      </dgm:t>
    </dgm:pt>
    <dgm:pt modelId="{7F51C6BF-AF20-46FF-978F-FE7457737727}">
      <dgm:prSet phldrT="[テキスト]"/>
      <dgm:spPr/>
      <dgm:t>
        <a:bodyPr/>
        <a:lstStyle/>
        <a:p>
          <a:r>
            <a:rPr kumimoji="1" lang="en-US" altLang="ja-JP" b="1" dirty="0" smtClean="0"/>
            <a:t>Do</a:t>
          </a:r>
        </a:p>
        <a:p>
          <a:r>
            <a:rPr kumimoji="1" lang="en-US" altLang="ja-JP" dirty="0" smtClean="0"/>
            <a:t>(</a:t>
          </a:r>
          <a:r>
            <a:rPr kumimoji="1" lang="ja-JP" altLang="en-US" dirty="0" smtClean="0"/>
            <a:t>実行</a:t>
          </a:r>
          <a:r>
            <a:rPr kumimoji="1" lang="en-US" altLang="ja-JP" dirty="0" smtClean="0"/>
            <a:t>)</a:t>
          </a:r>
          <a:endParaRPr kumimoji="1" lang="ja-JP" altLang="en-US" dirty="0"/>
        </a:p>
      </dgm:t>
    </dgm:pt>
    <dgm:pt modelId="{FF904FCC-8B26-4068-B031-D7A17F8786CA}" type="parTrans" cxnId="{1E12948A-5AEC-4BF7-AC1C-CF3B93E63463}">
      <dgm:prSet/>
      <dgm:spPr/>
      <dgm:t>
        <a:bodyPr/>
        <a:lstStyle/>
        <a:p>
          <a:endParaRPr kumimoji="1" lang="ja-JP" altLang="en-US"/>
        </a:p>
      </dgm:t>
    </dgm:pt>
    <dgm:pt modelId="{69C322B1-117A-4607-8D35-4F91F0BA7B3F}" type="sibTrans" cxnId="{1E12948A-5AEC-4BF7-AC1C-CF3B93E63463}">
      <dgm:prSet/>
      <dgm:spPr/>
      <dgm:t>
        <a:bodyPr/>
        <a:lstStyle/>
        <a:p>
          <a:endParaRPr kumimoji="1" lang="ja-JP" altLang="en-US"/>
        </a:p>
      </dgm:t>
    </dgm:pt>
    <dgm:pt modelId="{F7AC235F-61ED-43EC-9268-E4E106B1AD53}">
      <dgm:prSet phldrT="[テキスト]"/>
      <dgm:spPr/>
      <dgm:t>
        <a:bodyPr/>
        <a:lstStyle/>
        <a:p>
          <a:r>
            <a:rPr kumimoji="1" lang="en-US" altLang="ja-JP" b="1" dirty="0" smtClean="0">
              <a:solidFill>
                <a:schemeClr val="tx1">
                  <a:lumMod val="75000"/>
                  <a:lumOff val="25000"/>
                </a:schemeClr>
              </a:solidFill>
            </a:rPr>
            <a:t>Check</a:t>
          </a:r>
        </a:p>
        <a:p>
          <a:r>
            <a:rPr kumimoji="1" lang="en-US" altLang="ja-JP" dirty="0" smtClean="0">
              <a:solidFill>
                <a:schemeClr val="tx1">
                  <a:lumMod val="75000"/>
                  <a:lumOff val="25000"/>
                </a:schemeClr>
              </a:solidFill>
            </a:rPr>
            <a:t>(</a:t>
          </a:r>
          <a:r>
            <a:rPr kumimoji="1" lang="ja-JP" altLang="en-US" dirty="0" smtClean="0">
              <a:solidFill>
                <a:schemeClr val="tx1">
                  <a:lumMod val="75000"/>
                  <a:lumOff val="25000"/>
                </a:schemeClr>
              </a:solidFill>
            </a:rPr>
            <a:t>評価</a:t>
          </a:r>
          <a:r>
            <a:rPr kumimoji="1" lang="en-US" altLang="ja-JP" dirty="0" smtClean="0">
              <a:solidFill>
                <a:schemeClr val="tx1">
                  <a:lumMod val="75000"/>
                  <a:lumOff val="25000"/>
                </a:schemeClr>
              </a:solidFill>
            </a:rPr>
            <a:t>)</a:t>
          </a:r>
          <a:endParaRPr kumimoji="1" lang="ja-JP" altLang="en-US" dirty="0">
            <a:solidFill>
              <a:schemeClr val="tx1">
                <a:lumMod val="75000"/>
                <a:lumOff val="25000"/>
              </a:schemeClr>
            </a:solidFill>
          </a:endParaRPr>
        </a:p>
      </dgm:t>
    </dgm:pt>
    <dgm:pt modelId="{23C178A4-0C80-4C85-9A7E-E05290883EF0}" type="parTrans" cxnId="{9F591224-3C57-4725-B665-73918B8D526A}">
      <dgm:prSet/>
      <dgm:spPr/>
      <dgm:t>
        <a:bodyPr/>
        <a:lstStyle/>
        <a:p>
          <a:endParaRPr kumimoji="1" lang="ja-JP" altLang="en-US"/>
        </a:p>
      </dgm:t>
    </dgm:pt>
    <dgm:pt modelId="{BF744F2A-6376-4A22-AD78-F8E5CF1B400A}" type="sibTrans" cxnId="{9F591224-3C57-4725-B665-73918B8D526A}">
      <dgm:prSet/>
      <dgm:spPr/>
      <dgm:t>
        <a:bodyPr/>
        <a:lstStyle/>
        <a:p>
          <a:endParaRPr kumimoji="1" lang="ja-JP" altLang="en-US"/>
        </a:p>
      </dgm:t>
    </dgm:pt>
    <dgm:pt modelId="{07B5A7DE-1FB7-4DDD-BF0F-E7784FF16672}">
      <dgm:prSet phldrT="[テキスト]"/>
      <dgm:spPr/>
      <dgm:t>
        <a:bodyPr/>
        <a:lstStyle/>
        <a:p>
          <a:r>
            <a:rPr kumimoji="1" lang="en-US" altLang="ja-JP" b="1" dirty="0" smtClean="0"/>
            <a:t>Action</a:t>
          </a:r>
        </a:p>
        <a:p>
          <a:r>
            <a:rPr kumimoji="1" lang="en-US" altLang="ja-JP" dirty="0" smtClean="0"/>
            <a:t>(</a:t>
          </a:r>
          <a:r>
            <a:rPr kumimoji="1" lang="ja-JP" altLang="en-US" dirty="0" smtClean="0"/>
            <a:t>改善</a:t>
          </a:r>
          <a:r>
            <a:rPr kumimoji="1" lang="en-US" altLang="ja-JP" dirty="0" smtClean="0"/>
            <a:t>)</a:t>
          </a:r>
          <a:endParaRPr kumimoji="1" lang="ja-JP" altLang="en-US" dirty="0"/>
        </a:p>
      </dgm:t>
    </dgm:pt>
    <dgm:pt modelId="{F18E6A74-8030-477A-BA0C-798BCB612EDA}" type="parTrans" cxnId="{53F64646-EB8B-4B1A-BCD4-A8F7BDE59185}">
      <dgm:prSet/>
      <dgm:spPr/>
      <dgm:t>
        <a:bodyPr/>
        <a:lstStyle/>
        <a:p>
          <a:endParaRPr kumimoji="1" lang="ja-JP" altLang="en-US"/>
        </a:p>
      </dgm:t>
    </dgm:pt>
    <dgm:pt modelId="{40F42B73-6F8E-48E4-A127-2D2F4BDF8F58}" type="sibTrans" cxnId="{53F64646-EB8B-4B1A-BCD4-A8F7BDE59185}">
      <dgm:prSet/>
      <dgm:spPr/>
      <dgm:t>
        <a:bodyPr/>
        <a:lstStyle/>
        <a:p>
          <a:endParaRPr kumimoji="1" lang="ja-JP" altLang="en-US"/>
        </a:p>
      </dgm:t>
    </dgm:pt>
    <dgm:pt modelId="{B1DD30AF-6E8D-4B5B-8692-96202506949F}" type="pres">
      <dgm:prSet presAssocID="{6CC75C24-3A86-41F9-A9D8-77B4F80D6E7D}" presName="cycle" presStyleCnt="0">
        <dgm:presLayoutVars>
          <dgm:dir/>
          <dgm:resizeHandles val="exact"/>
        </dgm:presLayoutVars>
      </dgm:prSet>
      <dgm:spPr/>
      <dgm:t>
        <a:bodyPr/>
        <a:lstStyle/>
        <a:p>
          <a:endParaRPr kumimoji="1" lang="ja-JP" altLang="en-US"/>
        </a:p>
      </dgm:t>
    </dgm:pt>
    <dgm:pt modelId="{4413E06D-336F-41D1-8E23-3BC6262CA211}" type="pres">
      <dgm:prSet presAssocID="{CC39F4E5-E668-4408-9E95-B70622F9B33D}" presName="node" presStyleLbl="node1" presStyleIdx="0" presStyleCnt="4">
        <dgm:presLayoutVars>
          <dgm:bulletEnabled val="1"/>
        </dgm:presLayoutVars>
      </dgm:prSet>
      <dgm:spPr/>
      <dgm:t>
        <a:bodyPr/>
        <a:lstStyle/>
        <a:p>
          <a:endParaRPr kumimoji="1" lang="ja-JP" altLang="en-US"/>
        </a:p>
      </dgm:t>
    </dgm:pt>
    <dgm:pt modelId="{8B67ECAC-0410-4388-B236-FCE677A5AD54}" type="pres">
      <dgm:prSet presAssocID="{7D48FABC-D185-4774-B941-FBC9E8EC986A}" presName="sibTrans" presStyleLbl="sibTrans2D1" presStyleIdx="0" presStyleCnt="4"/>
      <dgm:spPr/>
      <dgm:t>
        <a:bodyPr/>
        <a:lstStyle/>
        <a:p>
          <a:endParaRPr kumimoji="1" lang="ja-JP" altLang="en-US"/>
        </a:p>
      </dgm:t>
    </dgm:pt>
    <dgm:pt modelId="{7B69827A-9856-461F-9E02-85D102AA3AEA}" type="pres">
      <dgm:prSet presAssocID="{7D48FABC-D185-4774-B941-FBC9E8EC986A}" presName="connectorText" presStyleLbl="sibTrans2D1" presStyleIdx="0" presStyleCnt="4"/>
      <dgm:spPr/>
      <dgm:t>
        <a:bodyPr/>
        <a:lstStyle/>
        <a:p>
          <a:endParaRPr kumimoji="1" lang="ja-JP" altLang="en-US"/>
        </a:p>
      </dgm:t>
    </dgm:pt>
    <dgm:pt modelId="{A572C410-8C30-4A89-89CE-73CBE12D498A}" type="pres">
      <dgm:prSet presAssocID="{7F51C6BF-AF20-46FF-978F-FE7457737727}" presName="node" presStyleLbl="node1" presStyleIdx="1" presStyleCnt="4">
        <dgm:presLayoutVars>
          <dgm:bulletEnabled val="1"/>
        </dgm:presLayoutVars>
      </dgm:prSet>
      <dgm:spPr/>
      <dgm:t>
        <a:bodyPr/>
        <a:lstStyle/>
        <a:p>
          <a:endParaRPr kumimoji="1" lang="ja-JP" altLang="en-US"/>
        </a:p>
      </dgm:t>
    </dgm:pt>
    <dgm:pt modelId="{67FBD168-9EAC-4798-B6D3-10AB83BAC075}" type="pres">
      <dgm:prSet presAssocID="{69C322B1-117A-4607-8D35-4F91F0BA7B3F}" presName="sibTrans" presStyleLbl="sibTrans2D1" presStyleIdx="1" presStyleCnt="4"/>
      <dgm:spPr/>
      <dgm:t>
        <a:bodyPr/>
        <a:lstStyle/>
        <a:p>
          <a:endParaRPr kumimoji="1" lang="ja-JP" altLang="en-US"/>
        </a:p>
      </dgm:t>
    </dgm:pt>
    <dgm:pt modelId="{54D237D5-215A-4579-8674-306A5C796E37}" type="pres">
      <dgm:prSet presAssocID="{69C322B1-117A-4607-8D35-4F91F0BA7B3F}" presName="connectorText" presStyleLbl="sibTrans2D1" presStyleIdx="1" presStyleCnt="4"/>
      <dgm:spPr/>
      <dgm:t>
        <a:bodyPr/>
        <a:lstStyle/>
        <a:p>
          <a:endParaRPr kumimoji="1" lang="ja-JP" altLang="en-US"/>
        </a:p>
      </dgm:t>
    </dgm:pt>
    <dgm:pt modelId="{86E1A0D0-EF6C-427F-915A-9E7269DB7E55}" type="pres">
      <dgm:prSet presAssocID="{F7AC235F-61ED-43EC-9268-E4E106B1AD53}" presName="node" presStyleLbl="node1" presStyleIdx="2" presStyleCnt="4">
        <dgm:presLayoutVars>
          <dgm:bulletEnabled val="1"/>
        </dgm:presLayoutVars>
      </dgm:prSet>
      <dgm:spPr/>
      <dgm:t>
        <a:bodyPr/>
        <a:lstStyle/>
        <a:p>
          <a:endParaRPr kumimoji="1" lang="ja-JP" altLang="en-US"/>
        </a:p>
      </dgm:t>
    </dgm:pt>
    <dgm:pt modelId="{D1EC7910-6039-41F9-AB23-BBBA9CCFB757}" type="pres">
      <dgm:prSet presAssocID="{BF744F2A-6376-4A22-AD78-F8E5CF1B400A}" presName="sibTrans" presStyleLbl="sibTrans2D1" presStyleIdx="2" presStyleCnt="4"/>
      <dgm:spPr/>
      <dgm:t>
        <a:bodyPr/>
        <a:lstStyle/>
        <a:p>
          <a:endParaRPr kumimoji="1" lang="ja-JP" altLang="en-US"/>
        </a:p>
      </dgm:t>
    </dgm:pt>
    <dgm:pt modelId="{3420D35E-6AA0-48E6-839A-5B0B94891382}" type="pres">
      <dgm:prSet presAssocID="{BF744F2A-6376-4A22-AD78-F8E5CF1B400A}" presName="connectorText" presStyleLbl="sibTrans2D1" presStyleIdx="2" presStyleCnt="4"/>
      <dgm:spPr/>
      <dgm:t>
        <a:bodyPr/>
        <a:lstStyle/>
        <a:p>
          <a:endParaRPr kumimoji="1" lang="ja-JP" altLang="en-US"/>
        </a:p>
      </dgm:t>
    </dgm:pt>
    <dgm:pt modelId="{887DEE01-11D0-43C4-A5FF-FF0BF0623D5C}" type="pres">
      <dgm:prSet presAssocID="{07B5A7DE-1FB7-4DDD-BF0F-E7784FF16672}" presName="node" presStyleLbl="node1" presStyleIdx="3" presStyleCnt="4">
        <dgm:presLayoutVars>
          <dgm:bulletEnabled val="1"/>
        </dgm:presLayoutVars>
      </dgm:prSet>
      <dgm:spPr/>
      <dgm:t>
        <a:bodyPr/>
        <a:lstStyle/>
        <a:p>
          <a:endParaRPr kumimoji="1" lang="ja-JP" altLang="en-US"/>
        </a:p>
      </dgm:t>
    </dgm:pt>
    <dgm:pt modelId="{16E47A84-C1DE-4B40-96C6-2011B6B8D2A7}" type="pres">
      <dgm:prSet presAssocID="{40F42B73-6F8E-48E4-A127-2D2F4BDF8F58}" presName="sibTrans" presStyleLbl="sibTrans2D1" presStyleIdx="3" presStyleCnt="4"/>
      <dgm:spPr/>
      <dgm:t>
        <a:bodyPr/>
        <a:lstStyle/>
        <a:p>
          <a:endParaRPr kumimoji="1" lang="ja-JP" altLang="en-US"/>
        </a:p>
      </dgm:t>
    </dgm:pt>
    <dgm:pt modelId="{6B4D103A-9BDA-4EDA-9556-47AC14ED465E}" type="pres">
      <dgm:prSet presAssocID="{40F42B73-6F8E-48E4-A127-2D2F4BDF8F58}" presName="connectorText" presStyleLbl="sibTrans2D1" presStyleIdx="3" presStyleCnt="4"/>
      <dgm:spPr/>
      <dgm:t>
        <a:bodyPr/>
        <a:lstStyle/>
        <a:p>
          <a:endParaRPr kumimoji="1" lang="ja-JP" altLang="en-US"/>
        </a:p>
      </dgm:t>
    </dgm:pt>
  </dgm:ptLst>
  <dgm:cxnLst>
    <dgm:cxn modelId="{755B78AB-11AD-4AF6-AE5E-7D4480F8B55E}" type="presOf" srcId="{CC39F4E5-E668-4408-9E95-B70622F9B33D}" destId="{4413E06D-336F-41D1-8E23-3BC6262CA211}" srcOrd="0" destOrd="0" presId="urn:microsoft.com/office/officeart/2005/8/layout/cycle2"/>
    <dgm:cxn modelId="{574FCE9A-7017-4DA5-BDB6-BF0B509A8B1D}" type="presOf" srcId="{BF744F2A-6376-4A22-AD78-F8E5CF1B400A}" destId="{3420D35E-6AA0-48E6-839A-5B0B94891382}" srcOrd="1" destOrd="0" presId="urn:microsoft.com/office/officeart/2005/8/layout/cycle2"/>
    <dgm:cxn modelId="{365FD2B3-E718-4DD0-A881-5374EC6973EE}" type="presOf" srcId="{69C322B1-117A-4607-8D35-4F91F0BA7B3F}" destId="{54D237D5-215A-4579-8674-306A5C796E37}" srcOrd="1" destOrd="0" presId="urn:microsoft.com/office/officeart/2005/8/layout/cycle2"/>
    <dgm:cxn modelId="{72F5D10E-AC42-4F26-B228-0209DAAD6EDE}" type="presOf" srcId="{7F51C6BF-AF20-46FF-978F-FE7457737727}" destId="{A572C410-8C30-4A89-89CE-73CBE12D498A}" srcOrd="0" destOrd="0" presId="urn:microsoft.com/office/officeart/2005/8/layout/cycle2"/>
    <dgm:cxn modelId="{52C305F5-1CE1-4A48-A93B-403BF481CF09}" type="presOf" srcId="{7D48FABC-D185-4774-B941-FBC9E8EC986A}" destId="{7B69827A-9856-461F-9E02-85D102AA3AEA}" srcOrd="1" destOrd="0" presId="urn:microsoft.com/office/officeart/2005/8/layout/cycle2"/>
    <dgm:cxn modelId="{D6E03172-398A-4577-8514-C8AE8381B1A7}" type="presOf" srcId="{69C322B1-117A-4607-8D35-4F91F0BA7B3F}" destId="{67FBD168-9EAC-4798-B6D3-10AB83BAC075}" srcOrd="0" destOrd="0" presId="urn:microsoft.com/office/officeart/2005/8/layout/cycle2"/>
    <dgm:cxn modelId="{1E12948A-5AEC-4BF7-AC1C-CF3B93E63463}" srcId="{6CC75C24-3A86-41F9-A9D8-77B4F80D6E7D}" destId="{7F51C6BF-AF20-46FF-978F-FE7457737727}" srcOrd="1" destOrd="0" parTransId="{FF904FCC-8B26-4068-B031-D7A17F8786CA}" sibTransId="{69C322B1-117A-4607-8D35-4F91F0BA7B3F}"/>
    <dgm:cxn modelId="{DEA2D418-9633-4B52-8E72-67572862CCA5}" type="presOf" srcId="{F7AC235F-61ED-43EC-9268-E4E106B1AD53}" destId="{86E1A0D0-EF6C-427F-915A-9E7269DB7E55}" srcOrd="0" destOrd="0" presId="urn:microsoft.com/office/officeart/2005/8/layout/cycle2"/>
    <dgm:cxn modelId="{F140FE5D-0A27-4BF0-9D99-D0C43AF09728}" type="presOf" srcId="{40F42B73-6F8E-48E4-A127-2D2F4BDF8F58}" destId="{16E47A84-C1DE-4B40-96C6-2011B6B8D2A7}" srcOrd="0" destOrd="0" presId="urn:microsoft.com/office/officeart/2005/8/layout/cycle2"/>
    <dgm:cxn modelId="{9F591224-3C57-4725-B665-73918B8D526A}" srcId="{6CC75C24-3A86-41F9-A9D8-77B4F80D6E7D}" destId="{F7AC235F-61ED-43EC-9268-E4E106B1AD53}" srcOrd="2" destOrd="0" parTransId="{23C178A4-0C80-4C85-9A7E-E05290883EF0}" sibTransId="{BF744F2A-6376-4A22-AD78-F8E5CF1B400A}"/>
    <dgm:cxn modelId="{F4ABF9CD-D5EE-4468-8179-AC01A4704F3C}" type="presOf" srcId="{7D48FABC-D185-4774-B941-FBC9E8EC986A}" destId="{8B67ECAC-0410-4388-B236-FCE677A5AD54}" srcOrd="0" destOrd="0" presId="urn:microsoft.com/office/officeart/2005/8/layout/cycle2"/>
    <dgm:cxn modelId="{30FB8E7E-FA2B-43E7-BFDB-11CD089DEF1E}" type="presOf" srcId="{07B5A7DE-1FB7-4DDD-BF0F-E7784FF16672}" destId="{887DEE01-11D0-43C4-A5FF-FF0BF0623D5C}" srcOrd="0" destOrd="0" presId="urn:microsoft.com/office/officeart/2005/8/layout/cycle2"/>
    <dgm:cxn modelId="{D16AD6A2-A6B7-485B-9BD5-8B415DAC7142}" srcId="{6CC75C24-3A86-41F9-A9D8-77B4F80D6E7D}" destId="{CC39F4E5-E668-4408-9E95-B70622F9B33D}" srcOrd="0" destOrd="0" parTransId="{8D5CE94B-8B83-4C98-82A5-B5502957C177}" sibTransId="{7D48FABC-D185-4774-B941-FBC9E8EC986A}"/>
    <dgm:cxn modelId="{6BE9FD4D-A471-4992-9B96-1DBE20BB135E}" type="presOf" srcId="{40F42B73-6F8E-48E4-A127-2D2F4BDF8F58}" destId="{6B4D103A-9BDA-4EDA-9556-47AC14ED465E}" srcOrd="1" destOrd="0" presId="urn:microsoft.com/office/officeart/2005/8/layout/cycle2"/>
    <dgm:cxn modelId="{CD3D8FD4-7E43-4F81-87E5-970D19B85C23}" type="presOf" srcId="{6CC75C24-3A86-41F9-A9D8-77B4F80D6E7D}" destId="{B1DD30AF-6E8D-4B5B-8692-96202506949F}" srcOrd="0" destOrd="0" presId="urn:microsoft.com/office/officeart/2005/8/layout/cycle2"/>
    <dgm:cxn modelId="{53F64646-EB8B-4B1A-BCD4-A8F7BDE59185}" srcId="{6CC75C24-3A86-41F9-A9D8-77B4F80D6E7D}" destId="{07B5A7DE-1FB7-4DDD-BF0F-E7784FF16672}" srcOrd="3" destOrd="0" parTransId="{F18E6A74-8030-477A-BA0C-798BCB612EDA}" sibTransId="{40F42B73-6F8E-48E4-A127-2D2F4BDF8F58}"/>
    <dgm:cxn modelId="{504294C1-611D-4CDB-86CD-C13083A87711}" type="presOf" srcId="{BF744F2A-6376-4A22-AD78-F8E5CF1B400A}" destId="{D1EC7910-6039-41F9-AB23-BBBA9CCFB757}" srcOrd="0" destOrd="0" presId="urn:microsoft.com/office/officeart/2005/8/layout/cycle2"/>
    <dgm:cxn modelId="{CA9A0A61-B8F5-42CD-89AE-E1F5CCD9398A}" type="presParOf" srcId="{B1DD30AF-6E8D-4B5B-8692-96202506949F}" destId="{4413E06D-336F-41D1-8E23-3BC6262CA211}" srcOrd="0" destOrd="0" presId="urn:microsoft.com/office/officeart/2005/8/layout/cycle2"/>
    <dgm:cxn modelId="{D00708A7-08CB-4719-BF43-DE4CB709E14E}" type="presParOf" srcId="{B1DD30AF-6E8D-4B5B-8692-96202506949F}" destId="{8B67ECAC-0410-4388-B236-FCE677A5AD54}" srcOrd="1" destOrd="0" presId="urn:microsoft.com/office/officeart/2005/8/layout/cycle2"/>
    <dgm:cxn modelId="{204299A8-8639-449A-B8BA-D749C21B9369}" type="presParOf" srcId="{8B67ECAC-0410-4388-B236-FCE677A5AD54}" destId="{7B69827A-9856-461F-9E02-85D102AA3AEA}" srcOrd="0" destOrd="0" presId="urn:microsoft.com/office/officeart/2005/8/layout/cycle2"/>
    <dgm:cxn modelId="{E92B9BB6-3FFD-4CE0-B5EB-2A2170E12CD3}" type="presParOf" srcId="{B1DD30AF-6E8D-4B5B-8692-96202506949F}" destId="{A572C410-8C30-4A89-89CE-73CBE12D498A}" srcOrd="2" destOrd="0" presId="urn:microsoft.com/office/officeart/2005/8/layout/cycle2"/>
    <dgm:cxn modelId="{01791865-142E-4B46-865E-6AAD463982E7}" type="presParOf" srcId="{B1DD30AF-6E8D-4B5B-8692-96202506949F}" destId="{67FBD168-9EAC-4798-B6D3-10AB83BAC075}" srcOrd="3" destOrd="0" presId="urn:microsoft.com/office/officeart/2005/8/layout/cycle2"/>
    <dgm:cxn modelId="{2D081A2B-917D-4077-9614-E949C4BB5FE7}" type="presParOf" srcId="{67FBD168-9EAC-4798-B6D3-10AB83BAC075}" destId="{54D237D5-215A-4579-8674-306A5C796E37}" srcOrd="0" destOrd="0" presId="urn:microsoft.com/office/officeart/2005/8/layout/cycle2"/>
    <dgm:cxn modelId="{AC97A7DD-8CA7-4C4A-992D-700BD9AF4A01}" type="presParOf" srcId="{B1DD30AF-6E8D-4B5B-8692-96202506949F}" destId="{86E1A0D0-EF6C-427F-915A-9E7269DB7E55}" srcOrd="4" destOrd="0" presId="urn:microsoft.com/office/officeart/2005/8/layout/cycle2"/>
    <dgm:cxn modelId="{EAF55139-CB8A-43D9-B339-83CAE579BC1E}" type="presParOf" srcId="{B1DD30AF-6E8D-4B5B-8692-96202506949F}" destId="{D1EC7910-6039-41F9-AB23-BBBA9CCFB757}" srcOrd="5" destOrd="0" presId="urn:microsoft.com/office/officeart/2005/8/layout/cycle2"/>
    <dgm:cxn modelId="{66F9415A-A5D8-49C3-94BC-66B6BF5573DD}" type="presParOf" srcId="{D1EC7910-6039-41F9-AB23-BBBA9CCFB757}" destId="{3420D35E-6AA0-48E6-839A-5B0B94891382}" srcOrd="0" destOrd="0" presId="urn:microsoft.com/office/officeart/2005/8/layout/cycle2"/>
    <dgm:cxn modelId="{14E06D67-65DB-4FD1-A463-E94AD9D59E2E}" type="presParOf" srcId="{B1DD30AF-6E8D-4B5B-8692-96202506949F}" destId="{887DEE01-11D0-43C4-A5FF-FF0BF0623D5C}" srcOrd="6" destOrd="0" presId="urn:microsoft.com/office/officeart/2005/8/layout/cycle2"/>
    <dgm:cxn modelId="{4C621616-C255-4E53-A486-5FEAE28F020E}" type="presParOf" srcId="{B1DD30AF-6E8D-4B5B-8692-96202506949F}" destId="{16E47A84-C1DE-4B40-96C6-2011B6B8D2A7}" srcOrd="7" destOrd="0" presId="urn:microsoft.com/office/officeart/2005/8/layout/cycle2"/>
    <dgm:cxn modelId="{52AE56EF-915E-4DF7-9404-B76B308FFF26}" type="presParOf" srcId="{16E47A84-C1DE-4B40-96C6-2011B6B8D2A7}" destId="{6B4D103A-9BDA-4EDA-9556-47AC14ED465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268EC5-BA9E-4F71-A793-23FB5FF00228}" type="doc">
      <dgm:prSet loTypeId="urn:microsoft.com/office/officeart/2005/8/layout/process1" loCatId="process" qsTypeId="urn:microsoft.com/office/officeart/2005/8/quickstyle/simple5" qsCatId="simple" csTypeId="urn:microsoft.com/office/officeart/2005/8/colors/colorful5" csCatId="colorful" phldr="1"/>
      <dgm:spPr/>
      <dgm:t>
        <a:bodyPr/>
        <a:lstStyle/>
        <a:p>
          <a:endParaRPr kumimoji="1" lang="ja-JP" altLang="en-US"/>
        </a:p>
      </dgm:t>
    </dgm:pt>
    <dgm:pt modelId="{59F67467-9738-418E-A389-7EEDDE5BD898}">
      <dgm:prSet/>
      <dgm:spPr/>
      <dgm:t>
        <a:bodyPr/>
        <a:lstStyle/>
        <a:p>
          <a:pPr rtl="0"/>
          <a:r>
            <a:rPr kumimoji="1" lang="ja-JP" altLang="en-US" dirty="0" smtClean="0"/>
            <a:t>初期仮説を作る</a:t>
          </a:r>
          <a:endParaRPr lang="ja-JP" dirty="0"/>
        </a:p>
      </dgm:t>
    </dgm:pt>
    <dgm:pt modelId="{658DC079-8C98-4471-8679-37BB839D64F7}" type="parTrans" cxnId="{55EE006C-1323-422A-9AAA-623DC6948B44}">
      <dgm:prSet/>
      <dgm:spPr/>
      <dgm:t>
        <a:bodyPr/>
        <a:lstStyle/>
        <a:p>
          <a:endParaRPr kumimoji="1" lang="ja-JP" altLang="en-US"/>
        </a:p>
      </dgm:t>
    </dgm:pt>
    <dgm:pt modelId="{1991F884-D066-4CC5-AE14-75213048A810}" type="sibTrans" cxnId="{55EE006C-1323-422A-9AAA-623DC6948B44}">
      <dgm:prSet/>
      <dgm:spPr/>
      <dgm:t>
        <a:bodyPr/>
        <a:lstStyle/>
        <a:p>
          <a:endParaRPr kumimoji="1" lang="ja-JP" altLang="en-US"/>
        </a:p>
      </dgm:t>
    </dgm:pt>
    <dgm:pt modelId="{707CD84D-38CE-4DD1-8771-EB1D49ABB24C}">
      <dgm:prSet/>
      <dgm:spPr/>
      <dgm:t>
        <a:bodyPr/>
        <a:lstStyle/>
        <a:p>
          <a:pPr rtl="0"/>
          <a:r>
            <a:rPr kumimoji="1" lang="ja-JP" altLang="en-US" dirty="0" smtClean="0"/>
            <a:t>仮説を検証する</a:t>
          </a:r>
          <a:endParaRPr kumimoji="1" lang="en-US" altLang="ja-JP" dirty="0" smtClean="0"/>
        </a:p>
      </dgm:t>
    </dgm:pt>
    <dgm:pt modelId="{DC6EC7F2-2574-4DDA-90A7-0E91BA96D163}" type="parTrans" cxnId="{43C70EF7-0225-4A5A-A8B2-15159F6D52E6}">
      <dgm:prSet/>
      <dgm:spPr/>
      <dgm:t>
        <a:bodyPr/>
        <a:lstStyle/>
        <a:p>
          <a:endParaRPr kumimoji="1" lang="ja-JP" altLang="en-US"/>
        </a:p>
      </dgm:t>
    </dgm:pt>
    <dgm:pt modelId="{A39F3E24-881D-40AC-8FC9-8F369F6ACB3C}" type="sibTrans" cxnId="{43C70EF7-0225-4A5A-A8B2-15159F6D52E6}">
      <dgm:prSet/>
      <dgm:spPr/>
      <dgm:t>
        <a:bodyPr/>
        <a:lstStyle/>
        <a:p>
          <a:endParaRPr kumimoji="1" lang="ja-JP" altLang="en-US"/>
        </a:p>
      </dgm:t>
    </dgm:pt>
    <dgm:pt modelId="{12702BC8-9090-497B-BFA0-622D130DFD83}">
      <dgm:prSet/>
      <dgm:spPr/>
      <dgm:t>
        <a:bodyPr/>
        <a:lstStyle/>
        <a:p>
          <a:pPr rtl="0"/>
          <a:r>
            <a:rPr kumimoji="1" lang="ja-JP" altLang="en-US" dirty="0" smtClean="0">
              <a:solidFill>
                <a:schemeClr val="tx1">
                  <a:lumMod val="75000"/>
                  <a:lumOff val="25000"/>
                </a:schemeClr>
              </a:solidFill>
            </a:rPr>
            <a:t>解決策を実行する</a:t>
          </a:r>
          <a:endParaRPr kumimoji="1" lang="en-US" altLang="ja-JP" dirty="0" smtClean="0">
            <a:solidFill>
              <a:schemeClr val="tx1">
                <a:lumMod val="75000"/>
                <a:lumOff val="25000"/>
              </a:schemeClr>
            </a:solidFill>
          </a:endParaRPr>
        </a:p>
      </dgm:t>
    </dgm:pt>
    <dgm:pt modelId="{4050259D-2432-46C1-824E-DF6578FB17BE}" type="parTrans" cxnId="{6A23C83F-CCA3-4B4A-AAD1-4669B670E26C}">
      <dgm:prSet/>
      <dgm:spPr/>
      <dgm:t>
        <a:bodyPr/>
        <a:lstStyle/>
        <a:p>
          <a:endParaRPr kumimoji="1" lang="ja-JP" altLang="en-US"/>
        </a:p>
      </dgm:t>
    </dgm:pt>
    <dgm:pt modelId="{E2DD845D-0035-4497-8618-D20608895DFB}" type="sibTrans" cxnId="{6A23C83F-CCA3-4B4A-AAD1-4669B670E26C}">
      <dgm:prSet/>
      <dgm:spPr/>
      <dgm:t>
        <a:bodyPr/>
        <a:lstStyle/>
        <a:p>
          <a:endParaRPr kumimoji="1" lang="ja-JP" altLang="en-US"/>
        </a:p>
      </dgm:t>
    </dgm:pt>
    <dgm:pt modelId="{B08A07CB-8F50-43B5-BBB4-A963B636E8A4}">
      <dgm:prSet/>
      <dgm:spPr/>
      <dgm:t>
        <a:bodyPr/>
        <a:lstStyle/>
        <a:p>
          <a:pPr rtl="0"/>
          <a:r>
            <a:rPr kumimoji="1" lang="ja-JP" altLang="en-US" dirty="0" smtClean="0"/>
            <a:t>解決！</a:t>
          </a:r>
          <a:endParaRPr kumimoji="1" lang="en-US" altLang="ja-JP" dirty="0" smtClean="0"/>
        </a:p>
      </dgm:t>
    </dgm:pt>
    <dgm:pt modelId="{75A51809-D6A9-4EE4-AB75-67FBF16A00E0}" type="parTrans" cxnId="{332CFF88-26C3-41EC-80C3-F502286E4DEB}">
      <dgm:prSet/>
      <dgm:spPr/>
      <dgm:t>
        <a:bodyPr/>
        <a:lstStyle/>
        <a:p>
          <a:endParaRPr kumimoji="1" lang="ja-JP" altLang="en-US"/>
        </a:p>
      </dgm:t>
    </dgm:pt>
    <dgm:pt modelId="{90D58046-9426-461C-8D20-037C71CE3587}" type="sibTrans" cxnId="{332CFF88-26C3-41EC-80C3-F502286E4DEB}">
      <dgm:prSet/>
      <dgm:spPr/>
      <dgm:t>
        <a:bodyPr/>
        <a:lstStyle/>
        <a:p>
          <a:endParaRPr kumimoji="1" lang="ja-JP" altLang="en-US"/>
        </a:p>
      </dgm:t>
    </dgm:pt>
    <dgm:pt modelId="{98A2C128-17C0-451F-9F42-F7DBEED28B70}" type="pres">
      <dgm:prSet presAssocID="{8C268EC5-BA9E-4F71-A793-23FB5FF00228}" presName="Name0" presStyleCnt="0">
        <dgm:presLayoutVars>
          <dgm:dir/>
          <dgm:resizeHandles val="exact"/>
        </dgm:presLayoutVars>
      </dgm:prSet>
      <dgm:spPr/>
      <dgm:t>
        <a:bodyPr/>
        <a:lstStyle/>
        <a:p>
          <a:endParaRPr kumimoji="1" lang="ja-JP" altLang="en-US"/>
        </a:p>
      </dgm:t>
    </dgm:pt>
    <dgm:pt modelId="{AA1249D2-1D12-4A4B-8583-FCBB91D686DD}" type="pres">
      <dgm:prSet presAssocID="{59F67467-9738-418E-A389-7EEDDE5BD898}" presName="node" presStyleLbl="node1" presStyleIdx="0" presStyleCnt="4">
        <dgm:presLayoutVars>
          <dgm:bulletEnabled val="1"/>
        </dgm:presLayoutVars>
      </dgm:prSet>
      <dgm:spPr/>
      <dgm:t>
        <a:bodyPr/>
        <a:lstStyle/>
        <a:p>
          <a:endParaRPr kumimoji="1" lang="ja-JP" altLang="en-US"/>
        </a:p>
      </dgm:t>
    </dgm:pt>
    <dgm:pt modelId="{72AAD0B5-6A27-4466-8955-6754F4AAAD83}" type="pres">
      <dgm:prSet presAssocID="{1991F884-D066-4CC5-AE14-75213048A810}" presName="sibTrans" presStyleLbl="sibTrans2D1" presStyleIdx="0" presStyleCnt="3"/>
      <dgm:spPr/>
      <dgm:t>
        <a:bodyPr/>
        <a:lstStyle/>
        <a:p>
          <a:endParaRPr kumimoji="1" lang="ja-JP" altLang="en-US"/>
        </a:p>
      </dgm:t>
    </dgm:pt>
    <dgm:pt modelId="{D312B10B-AE7E-4808-B982-DAE32B938CC2}" type="pres">
      <dgm:prSet presAssocID="{1991F884-D066-4CC5-AE14-75213048A810}" presName="connectorText" presStyleLbl="sibTrans2D1" presStyleIdx="0" presStyleCnt="3"/>
      <dgm:spPr/>
      <dgm:t>
        <a:bodyPr/>
        <a:lstStyle/>
        <a:p>
          <a:endParaRPr kumimoji="1" lang="ja-JP" altLang="en-US"/>
        </a:p>
      </dgm:t>
    </dgm:pt>
    <dgm:pt modelId="{4B340007-856A-4995-BD13-B9564E217E8C}" type="pres">
      <dgm:prSet presAssocID="{707CD84D-38CE-4DD1-8771-EB1D49ABB24C}" presName="node" presStyleLbl="node1" presStyleIdx="1" presStyleCnt="4">
        <dgm:presLayoutVars>
          <dgm:bulletEnabled val="1"/>
        </dgm:presLayoutVars>
      </dgm:prSet>
      <dgm:spPr/>
      <dgm:t>
        <a:bodyPr/>
        <a:lstStyle/>
        <a:p>
          <a:endParaRPr kumimoji="1" lang="ja-JP" altLang="en-US"/>
        </a:p>
      </dgm:t>
    </dgm:pt>
    <dgm:pt modelId="{BB565D60-8462-43D6-B24D-839C6943FA01}" type="pres">
      <dgm:prSet presAssocID="{A39F3E24-881D-40AC-8FC9-8F369F6ACB3C}" presName="sibTrans" presStyleLbl="sibTrans2D1" presStyleIdx="1" presStyleCnt="3"/>
      <dgm:spPr/>
      <dgm:t>
        <a:bodyPr/>
        <a:lstStyle/>
        <a:p>
          <a:endParaRPr kumimoji="1" lang="ja-JP" altLang="en-US"/>
        </a:p>
      </dgm:t>
    </dgm:pt>
    <dgm:pt modelId="{32123ADC-18C0-4B59-AFFC-978BBC0CE805}" type="pres">
      <dgm:prSet presAssocID="{A39F3E24-881D-40AC-8FC9-8F369F6ACB3C}" presName="connectorText" presStyleLbl="sibTrans2D1" presStyleIdx="1" presStyleCnt="3"/>
      <dgm:spPr/>
      <dgm:t>
        <a:bodyPr/>
        <a:lstStyle/>
        <a:p>
          <a:endParaRPr kumimoji="1" lang="ja-JP" altLang="en-US"/>
        </a:p>
      </dgm:t>
    </dgm:pt>
    <dgm:pt modelId="{89C26392-BC42-4B9E-8895-BED588236BEF}" type="pres">
      <dgm:prSet presAssocID="{12702BC8-9090-497B-BFA0-622D130DFD83}" presName="node" presStyleLbl="node1" presStyleIdx="2" presStyleCnt="4">
        <dgm:presLayoutVars>
          <dgm:bulletEnabled val="1"/>
        </dgm:presLayoutVars>
      </dgm:prSet>
      <dgm:spPr/>
      <dgm:t>
        <a:bodyPr/>
        <a:lstStyle/>
        <a:p>
          <a:endParaRPr kumimoji="1" lang="ja-JP" altLang="en-US"/>
        </a:p>
      </dgm:t>
    </dgm:pt>
    <dgm:pt modelId="{813DA167-31AB-4FE2-9ABC-FED0C0E70071}" type="pres">
      <dgm:prSet presAssocID="{E2DD845D-0035-4497-8618-D20608895DFB}" presName="sibTrans" presStyleLbl="sibTrans2D1" presStyleIdx="2" presStyleCnt="3"/>
      <dgm:spPr/>
      <dgm:t>
        <a:bodyPr/>
        <a:lstStyle/>
        <a:p>
          <a:endParaRPr kumimoji="1" lang="ja-JP" altLang="en-US"/>
        </a:p>
      </dgm:t>
    </dgm:pt>
    <dgm:pt modelId="{AB7411DB-D02B-4CD7-B674-B7DE5ED7B035}" type="pres">
      <dgm:prSet presAssocID="{E2DD845D-0035-4497-8618-D20608895DFB}" presName="connectorText" presStyleLbl="sibTrans2D1" presStyleIdx="2" presStyleCnt="3"/>
      <dgm:spPr/>
      <dgm:t>
        <a:bodyPr/>
        <a:lstStyle/>
        <a:p>
          <a:endParaRPr kumimoji="1" lang="ja-JP" altLang="en-US"/>
        </a:p>
      </dgm:t>
    </dgm:pt>
    <dgm:pt modelId="{BD691A98-0ECE-4E2E-938F-F18795CD3348}" type="pres">
      <dgm:prSet presAssocID="{B08A07CB-8F50-43B5-BBB4-A963B636E8A4}" presName="node" presStyleLbl="node1" presStyleIdx="3" presStyleCnt="4">
        <dgm:presLayoutVars>
          <dgm:bulletEnabled val="1"/>
        </dgm:presLayoutVars>
      </dgm:prSet>
      <dgm:spPr/>
      <dgm:t>
        <a:bodyPr/>
        <a:lstStyle/>
        <a:p>
          <a:endParaRPr kumimoji="1" lang="ja-JP" altLang="en-US"/>
        </a:p>
      </dgm:t>
    </dgm:pt>
  </dgm:ptLst>
  <dgm:cxnLst>
    <dgm:cxn modelId="{43C70EF7-0225-4A5A-A8B2-15159F6D52E6}" srcId="{8C268EC5-BA9E-4F71-A793-23FB5FF00228}" destId="{707CD84D-38CE-4DD1-8771-EB1D49ABB24C}" srcOrd="1" destOrd="0" parTransId="{DC6EC7F2-2574-4DDA-90A7-0E91BA96D163}" sibTransId="{A39F3E24-881D-40AC-8FC9-8F369F6ACB3C}"/>
    <dgm:cxn modelId="{44637E98-907D-4791-8A02-35E7CBEE7489}" type="presOf" srcId="{E2DD845D-0035-4497-8618-D20608895DFB}" destId="{813DA167-31AB-4FE2-9ABC-FED0C0E70071}" srcOrd="0" destOrd="0" presId="urn:microsoft.com/office/officeart/2005/8/layout/process1"/>
    <dgm:cxn modelId="{9810E828-2120-47D8-9E7C-338C7BD24CA5}" type="presOf" srcId="{B08A07CB-8F50-43B5-BBB4-A963B636E8A4}" destId="{BD691A98-0ECE-4E2E-938F-F18795CD3348}" srcOrd="0" destOrd="0" presId="urn:microsoft.com/office/officeart/2005/8/layout/process1"/>
    <dgm:cxn modelId="{A85B1532-EA7F-456F-ACB8-B0A9EDC7F175}" type="presOf" srcId="{707CD84D-38CE-4DD1-8771-EB1D49ABB24C}" destId="{4B340007-856A-4995-BD13-B9564E217E8C}" srcOrd="0" destOrd="0" presId="urn:microsoft.com/office/officeart/2005/8/layout/process1"/>
    <dgm:cxn modelId="{684E9469-145A-4BFC-86B5-9EC2FF0BAE95}" type="presOf" srcId="{8C268EC5-BA9E-4F71-A793-23FB5FF00228}" destId="{98A2C128-17C0-451F-9F42-F7DBEED28B70}" srcOrd="0" destOrd="0" presId="urn:microsoft.com/office/officeart/2005/8/layout/process1"/>
    <dgm:cxn modelId="{15D96988-40A9-4CBA-9A9A-93B7B5D00AE5}" type="presOf" srcId="{59F67467-9738-418E-A389-7EEDDE5BD898}" destId="{AA1249D2-1D12-4A4B-8583-FCBB91D686DD}" srcOrd="0" destOrd="0" presId="urn:microsoft.com/office/officeart/2005/8/layout/process1"/>
    <dgm:cxn modelId="{8A1626AC-A36C-4CE4-A40C-88D228FBDE5E}" type="presOf" srcId="{E2DD845D-0035-4497-8618-D20608895DFB}" destId="{AB7411DB-D02B-4CD7-B674-B7DE5ED7B035}" srcOrd="1" destOrd="0" presId="urn:microsoft.com/office/officeart/2005/8/layout/process1"/>
    <dgm:cxn modelId="{C5C6A748-92BF-4132-BDBD-73975FF339F2}" type="presOf" srcId="{A39F3E24-881D-40AC-8FC9-8F369F6ACB3C}" destId="{BB565D60-8462-43D6-B24D-839C6943FA01}" srcOrd="0" destOrd="0" presId="urn:microsoft.com/office/officeart/2005/8/layout/process1"/>
    <dgm:cxn modelId="{6A23C83F-CCA3-4B4A-AAD1-4669B670E26C}" srcId="{8C268EC5-BA9E-4F71-A793-23FB5FF00228}" destId="{12702BC8-9090-497B-BFA0-622D130DFD83}" srcOrd="2" destOrd="0" parTransId="{4050259D-2432-46C1-824E-DF6578FB17BE}" sibTransId="{E2DD845D-0035-4497-8618-D20608895DFB}"/>
    <dgm:cxn modelId="{3C4E9649-BDFB-4598-9011-A7D9B01E99FB}" type="presOf" srcId="{1991F884-D066-4CC5-AE14-75213048A810}" destId="{D312B10B-AE7E-4808-B982-DAE32B938CC2}" srcOrd="1" destOrd="0" presId="urn:microsoft.com/office/officeart/2005/8/layout/process1"/>
    <dgm:cxn modelId="{4970888F-0100-4031-AC49-083B6F6E5AF2}" type="presOf" srcId="{12702BC8-9090-497B-BFA0-622D130DFD83}" destId="{89C26392-BC42-4B9E-8895-BED588236BEF}" srcOrd="0" destOrd="0" presId="urn:microsoft.com/office/officeart/2005/8/layout/process1"/>
    <dgm:cxn modelId="{55EE006C-1323-422A-9AAA-623DC6948B44}" srcId="{8C268EC5-BA9E-4F71-A793-23FB5FF00228}" destId="{59F67467-9738-418E-A389-7EEDDE5BD898}" srcOrd="0" destOrd="0" parTransId="{658DC079-8C98-4471-8679-37BB839D64F7}" sibTransId="{1991F884-D066-4CC5-AE14-75213048A810}"/>
    <dgm:cxn modelId="{700A2848-EBDE-4072-A083-3E25EDFB9B59}" type="presOf" srcId="{A39F3E24-881D-40AC-8FC9-8F369F6ACB3C}" destId="{32123ADC-18C0-4B59-AFFC-978BBC0CE805}" srcOrd="1" destOrd="0" presId="urn:microsoft.com/office/officeart/2005/8/layout/process1"/>
    <dgm:cxn modelId="{332CFF88-26C3-41EC-80C3-F502286E4DEB}" srcId="{8C268EC5-BA9E-4F71-A793-23FB5FF00228}" destId="{B08A07CB-8F50-43B5-BBB4-A963B636E8A4}" srcOrd="3" destOrd="0" parTransId="{75A51809-D6A9-4EE4-AB75-67FBF16A00E0}" sibTransId="{90D58046-9426-461C-8D20-037C71CE3587}"/>
    <dgm:cxn modelId="{6435CA55-1D51-492D-9B85-00F0B88C7317}" type="presOf" srcId="{1991F884-D066-4CC5-AE14-75213048A810}" destId="{72AAD0B5-6A27-4466-8955-6754F4AAAD83}" srcOrd="0" destOrd="0" presId="urn:microsoft.com/office/officeart/2005/8/layout/process1"/>
    <dgm:cxn modelId="{EF6FF6FD-96BC-4A5B-9C48-66A5B3E244BE}" type="presParOf" srcId="{98A2C128-17C0-451F-9F42-F7DBEED28B70}" destId="{AA1249D2-1D12-4A4B-8583-FCBB91D686DD}" srcOrd="0" destOrd="0" presId="urn:microsoft.com/office/officeart/2005/8/layout/process1"/>
    <dgm:cxn modelId="{3009F225-CF4F-4172-BE0D-5FAE1170AAD4}" type="presParOf" srcId="{98A2C128-17C0-451F-9F42-F7DBEED28B70}" destId="{72AAD0B5-6A27-4466-8955-6754F4AAAD83}" srcOrd="1" destOrd="0" presId="urn:microsoft.com/office/officeart/2005/8/layout/process1"/>
    <dgm:cxn modelId="{FF6459F6-198A-4C9C-BF50-18D968BFBAD7}" type="presParOf" srcId="{72AAD0B5-6A27-4466-8955-6754F4AAAD83}" destId="{D312B10B-AE7E-4808-B982-DAE32B938CC2}" srcOrd="0" destOrd="0" presId="urn:microsoft.com/office/officeart/2005/8/layout/process1"/>
    <dgm:cxn modelId="{EA456D05-1126-4C62-B85C-180A0FB19DE3}" type="presParOf" srcId="{98A2C128-17C0-451F-9F42-F7DBEED28B70}" destId="{4B340007-856A-4995-BD13-B9564E217E8C}" srcOrd="2" destOrd="0" presId="urn:microsoft.com/office/officeart/2005/8/layout/process1"/>
    <dgm:cxn modelId="{41A4F18B-DBFB-410A-81FF-EC1086EC0679}" type="presParOf" srcId="{98A2C128-17C0-451F-9F42-F7DBEED28B70}" destId="{BB565D60-8462-43D6-B24D-839C6943FA01}" srcOrd="3" destOrd="0" presId="urn:microsoft.com/office/officeart/2005/8/layout/process1"/>
    <dgm:cxn modelId="{9534C217-53F3-4FD9-81F8-E6531A3E5B42}" type="presParOf" srcId="{BB565D60-8462-43D6-B24D-839C6943FA01}" destId="{32123ADC-18C0-4B59-AFFC-978BBC0CE805}" srcOrd="0" destOrd="0" presId="urn:microsoft.com/office/officeart/2005/8/layout/process1"/>
    <dgm:cxn modelId="{3F5F6E90-FEB8-470C-AFA3-1F2CE29A7BAA}" type="presParOf" srcId="{98A2C128-17C0-451F-9F42-F7DBEED28B70}" destId="{89C26392-BC42-4B9E-8895-BED588236BEF}" srcOrd="4" destOrd="0" presId="urn:microsoft.com/office/officeart/2005/8/layout/process1"/>
    <dgm:cxn modelId="{84FF566B-94E9-465A-913C-A85A06B8B277}" type="presParOf" srcId="{98A2C128-17C0-451F-9F42-F7DBEED28B70}" destId="{813DA167-31AB-4FE2-9ABC-FED0C0E70071}" srcOrd="5" destOrd="0" presId="urn:microsoft.com/office/officeart/2005/8/layout/process1"/>
    <dgm:cxn modelId="{A7DEB9EA-F533-4D6A-B908-B663BF4AF52D}" type="presParOf" srcId="{813DA167-31AB-4FE2-9ABC-FED0C0E70071}" destId="{AB7411DB-D02B-4CD7-B674-B7DE5ED7B035}" srcOrd="0" destOrd="0" presId="urn:microsoft.com/office/officeart/2005/8/layout/process1"/>
    <dgm:cxn modelId="{355917A4-B460-404A-A9C6-7BDC25C7DF8B}" type="presParOf" srcId="{98A2C128-17C0-451F-9F42-F7DBEED28B70}" destId="{BD691A98-0ECE-4E2E-938F-F18795CD3348}"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CE523-6B2D-40FC-B60C-752A2A1803E1}">
      <dsp:nvSpPr>
        <dsp:cNvPr id="0" name=""/>
        <dsp:cNvSpPr/>
      </dsp:nvSpPr>
      <dsp:spPr>
        <a:xfrm rot="5400000">
          <a:off x="5083042" y="-1989448"/>
          <a:ext cx="1026170" cy="5266944"/>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多様な他者の考えや立場を理解し、相手の意見を聴いて自分の考えを正確に伝えることができるとともに、自分の置かれている状況を受け止め、役割を果たしつつ他者と協力・協働して社会に参画し、今後の社会を積極的に形成することができる力</a:t>
          </a:r>
          <a:endParaRPr kumimoji="1" lang="ja-JP" altLang="en-US" sz="1300" kern="1200" dirty="0"/>
        </a:p>
      </dsp:txBody>
      <dsp:txXfrm rot="-5400000">
        <a:off x="2962656" y="181031"/>
        <a:ext cx="5216851" cy="925984"/>
      </dsp:txXfrm>
    </dsp:sp>
    <dsp:sp modelId="{CB9D77CB-4F35-4D3E-B354-1C4ED3DFD82B}">
      <dsp:nvSpPr>
        <dsp:cNvPr id="0" name=""/>
        <dsp:cNvSpPr/>
      </dsp:nvSpPr>
      <dsp:spPr>
        <a:xfrm>
          <a:off x="0" y="2666"/>
          <a:ext cx="2962656" cy="128271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l" defTabSz="1022350">
            <a:lnSpc>
              <a:spcPct val="90000"/>
            </a:lnSpc>
            <a:spcBef>
              <a:spcPct val="0"/>
            </a:spcBef>
            <a:spcAft>
              <a:spcPct val="35000"/>
            </a:spcAft>
          </a:pPr>
          <a:r>
            <a:rPr kumimoji="1" lang="ja-JP" altLang="en-US" sz="2300" kern="1200" dirty="0" smtClean="0"/>
            <a:t>①人間関係形成・</a:t>
          </a:r>
          <a:endParaRPr kumimoji="1" lang="en-US" altLang="ja-JP" sz="2300" kern="1200" dirty="0" smtClean="0"/>
        </a:p>
        <a:p>
          <a:pPr lvl="0" algn="l" defTabSz="1022350">
            <a:lnSpc>
              <a:spcPct val="90000"/>
            </a:lnSpc>
            <a:spcBef>
              <a:spcPct val="0"/>
            </a:spcBef>
            <a:spcAft>
              <a:spcPct val="35000"/>
            </a:spcAft>
          </a:pPr>
          <a:r>
            <a:rPr kumimoji="1" lang="ja-JP" altLang="en-US" sz="2300" kern="1200" smtClean="0"/>
            <a:t>　社会</a:t>
          </a:r>
          <a:r>
            <a:rPr kumimoji="1" lang="ja-JP" altLang="en-US" sz="2300" kern="1200" dirty="0" smtClean="0"/>
            <a:t>形成能力</a:t>
          </a:r>
          <a:endParaRPr kumimoji="1" lang="ja-JP" altLang="en-US" sz="2300" kern="1200" dirty="0"/>
        </a:p>
      </dsp:txBody>
      <dsp:txXfrm>
        <a:off x="62617" y="65283"/>
        <a:ext cx="2837422" cy="1157478"/>
      </dsp:txXfrm>
    </dsp:sp>
    <dsp:sp modelId="{044154FE-20E9-4047-B282-543BF336C7DA}">
      <dsp:nvSpPr>
        <dsp:cNvPr id="0" name=""/>
        <dsp:cNvSpPr/>
      </dsp:nvSpPr>
      <dsp:spPr>
        <a:xfrm rot="5400000">
          <a:off x="5083042" y="-642600"/>
          <a:ext cx="1026170" cy="5266944"/>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自分が「できること」「意義を感じること」「したいこと」について社会との相互関係を保ちつつ、今後の自分自身の可能性を含めた肯定的な理解に基づき主体的に行動すると同時に、自らの思考や感情を律し、かつ今後の成長のために進んで学ぼうとする力</a:t>
          </a:r>
          <a:endParaRPr kumimoji="1" lang="ja-JP" altLang="en-US" sz="1300" kern="1200" dirty="0"/>
        </a:p>
      </dsp:txBody>
      <dsp:txXfrm rot="-5400000">
        <a:off x="2962656" y="1527879"/>
        <a:ext cx="5216851" cy="925984"/>
      </dsp:txXfrm>
    </dsp:sp>
    <dsp:sp modelId="{8388474D-4AD0-46B8-9613-0924CE7FA4ED}">
      <dsp:nvSpPr>
        <dsp:cNvPr id="0" name=""/>
        <dsp:cNvSpPr/>
      </dsp:nvSpPr>
      <dsp:spPr>
        <a:xfrm>
          <a:off x="0" y="1349515"/>
          <a:ext cx="2962656" cy="1282712"/>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l" defTabSz="1022350">
            <a:lnSpc>
              <a:spcPct val="90000"/>
            </a:lnSpc>
            <a:spcBef>
              <a:spcPct val="0"/>
            </a:spcBef>
            <a:spcAft>
              <a:spcPct val="35000"/>
            </a:spcAft>
          </a:pPr>
          <a:r>
            <a:rPr kumimoji="1" lang="ja-JP" altLang="en-US" sz="2300" kern="1200" dirty="0" smtClean="0"/>
            <a:t>②自己理解・</a:t>
          </a:r>
          <a:endParaRPr kumimoji="1" lang="en-US" altLang="ja-JP" sz="2300" kern="1200" dirty="0" smtClean="0"/>
        </a:p>
        <a:p>
          <a:pPr lvl="0" algn="l" defTabSz="1022350">
            <a:lnSpc>
              <a:spcPct val="90000"/>
            </a:lnSpc>
            <a:spcBef>
              <a:spcPct val="0"/>
            </a:spcBef>
            <a:spcAft>
              <a:spcPct val="35000"/>
            </a:spcAft>
          </a:pPr>
          <a:r>
            <a:rPr kumimoji="1" lang="ja-JP" altLang="en-US" sz="2300" kern="1200" dirty="0" smtClean="0"/>
            <a:t>　自己管理能力</a:t>
          </a:r>
          <a:endParaRPr kumimoji="1" lang="ja-JP" altLang="en-US" sz="2300" kern="1200" dirty="0"/>
        </a:p>
      </dsp:txBody>
      <dsp:txXfrm>
        <a:off x="62617" y="1412132"/>
        <a:ext cx="2837422" cy="1157478"/>
      </dsp:txXfrm>
    </dsp:sp>
    <dsp:sp modelId="{0F8471D4-16D1-4C37-A9CC-8D07F68581BA}">
      <dsp:nvSpPr>
        <dsp:cNvPr id="0" name=""/>
        <dsp:cNvSpPr/>
      </dsp:nvSpPr>
      <dsp:spPr>
        <a:xfrm rot="5400000">
          <a:off x="5083042" y="704248"/>
          <a:ext cx="1026170" cy="5266944"/>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仕事をする上での様々な課題を発見・分析し、適切な計画を立ててその課題を処理し、解決することができる力</a:t>
          </a:r>
          <a:endParaRPr kumimoji="1" lang="ja-JP" altLang="en-US" sz="1300" kern="1200" dirty="0"/>
        </a:p>
      </dsp:txBody>
      <dsp:txXfrm rot="-5400000">
        <a:off x="2962656" y="2874728"/>
        <a:ext cx="5216851" cy="925984"/>
      </dsp:txXfrm>
    </dsp:sp>
    <dsp:sp modelId="{C9120C94-6690-4294-B9EA-3375D06B6F7B}">
      <dsp:nvSpPr>
        <dsp:cNvPr id="0" name=""/>
        <dsp:cNvSpPr/>
      </dsp:nvSpPr>
      <dsp:spPr>
        <a:xfrm>
          <a:off x="0" y="2696363"/>
          <a:ext cx="2962656" cy="128271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l" defTabSz="1022350">
            <a:lnSpc>
              <a:spcPct val="90000"/>
            </a:lnSpc>
            <a:spcBef>
              <a:spcPct val="0"/>
            </a:spcBef>
            <a:spcAft>
              <a:spcPct val="35000"/>
            </a:spcAft>
          </a:pPr>
          <a:r>
            <a:rPr kumimoji="1" lang="ja-JP" altLang="en-US" sz="2300" kern="1200" dirty="0" smtClean="0"/>
            <a:t>③課題対応能力</a:t>
          </a:r>
          <a:endParaRPr kumimoji="1" lang="ja-JP" altLang="en-US" sz="2300" kern="1200" dirty="0"/>
        </a:p>
      </dsp:txBody>
      <dsp:txXfrm>
        <a:off x="62617" y="2758980"/>
        <a:ext cx="2837422" cy="1157478"/>
      </dsp:txXfrm>
    </dsp:sp>
    <dsp:sp modelId="{6BCAE89C-0BA0-4FE4-AE20-C9C344B83E40}">
      <dsp:nvSpPr>
        <dsp:cNvPr id="0" name=""/>
        <dsp:cNvSpPr/>
      </dsp:nvSpPr>
      <dsp:spPr>
        <a:xfrm rot="5400000">
          <a:off x="5083042" y="2051096"/>
          <a:ext cx="1026170" cy="5266944"/>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kumimoji="1" lang="ja-JP" altLang="en-US" sz="1300" kern="1200" dirty="0" smtClean="0"/>
            <a:t>「働くこと」の意義を理解し、自らが果たすべき様々な立場や役割との関連を踏まえて「働くこと」を位置付け、多様な生き方に関する様々な情報を適切に取捨選択・活用しながら、自ら主体的に判断してキャリアを形成していく力</a:t>
          </a:r>
          <a:endParaRPr kumimoji="1" lang="ja-JP" altLang="en-US" sz="1300" kern="1200" dirty="0"/>
        </a:p>
      </dsp:txBody>
      <dsp:txXfrm rot="-5400000">
        <a:off x="2962656" y="4221576"/>
        <a:ext cx="5216851" cy="925984"/>
      </dsp:txXfrm>
    </dsp:sp>
    <dsp:sp modelId="{CDD9C149-0CA7-4E02-9D38-9CEF61EB820A}">
      <dsp:nvSpPr>
        <dsp:cNvPr id="0" name=""/>
        <dsp:cNvSpPr/>
      </dsp:nvSpPr>
      <dsp:spPr>
        <a:xfrm>
          <a:off x="0" y="4043212"/>
          <a:ext cx="2962656" cy="1282712"/>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l" defTabSz="1022350">
            <a:lnSpc>
              <a:spcPct val="90000"/>
            </a:lnSpc>
            <a:spcBef>
              <a:spcPct val="0"/>
            </a:spcBef>
            <a:spcAft>
              <a:spcPct val="35000"/>
            </a:spcAft>
          </a:pPr>
          <a:r>
            <a:rPr kumimoji="1" lang="ja-JP" altLang="en-US" sz="2300" kern="1200" dirty="0" smtClean="0"/>
            <a:t>④キャリア</a:t>
          </a:r>
          <a:endParaRPr kumimoji="1" lang="en-US" altLang="ja-JP" sz="2300" kern="1200" dirty="0" smtClean="0"/>
        </a:p>
        <a:p>
          <a:pPr lvl="0" algn="ctr" defTabSz="1022350">
            <a:lnSpc>
              <a:spcPct val="90000"/>
            </a:lnSpc>
            <a:spcBef>
              <a:spcPct val="0"/>
            </a:spcBef>
            <a:spcAft>
              <a:spcPct val="35000"/>
            </a:spcAft>
          </a:pPr>
          <a:r>
            <a:rPr kumimoji="1" lang="ja-JP" altLang="en-US" sz="2300" kern="1200" dirty="0" smtClean="0"/>
            <a:t>　プランニング能力</a:t>
          </a:r>
          <a:endParaRPr kumimoji="1" lang="ja-JP" altLang="en-US" sz="2300" kern="1200" dirty="0"/>
        </a:p>
      </dsp:txBody>
      <dsp:txXfrm>
        <a:off x="62617" y="4105829"/>
        <a:ext cx="2837422" cy="1157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753FDB-5E27-461B-927E-887745D526A2}">
      <dsp:nvSpPr>
        <dsp:cNvPr id="0" name=""/>
        <dsp:cNvSpPr/>
      </dsp:nvSpPr>
      <dsp:spPr>
        <a:xfrm rot="5400000">
          <a:off x="4412439" y="-2836073"/>
          <a:ext cx="579005" cy="6398388"/>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自分の意見をわかりやすく伝える力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自分の意見をわかりやすく整理し、相手の理解を得るために的確に伝える</a:t>
          </a:r>
          <a:endParaRPr kumimoji="1" lang="ja-JP" altLang="en-US" sz="1000" kern="1200" dirty="0"/>
        </a:p>
      </dsp:txBody>
      <dsp:txXfrm rot="-5400000">
        <a:off x="1502748" y="101883"/>
        <a:ext cx="6370123" cy="522475"/>
      </dsp:txXfrm>
    </dsp:sp>
    <dsp:sp modelId="{6B249158-DA82-4218-AC5B-E02B3D7E2D95}">
      <dsp:nvSpPr>
        <dsp:cNvPr id="0" name=""/>
        <dsp:cNvSpPr/>
      </dsp:nvSpPr>
      <dsp:spPr>
        <a:xfrm>
          <a:off x="95664" y="1243"/>
          <a:ext cx="1407083" cy="723756"/>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kumimoji="1" lang="ja-JP" altLang="en-US" sz="1500" kern="1200" dirty="0" smtClean="0"/>
            <a:t>発信力</a:t>
          </a:r>
          <a:endParaRPr kumimoji="1" lang="ja-JP" altLang="en-US" sz="1500" kern="1200" dirty="0"/>
        </a:p>
      </dsp:txBody>
      <dsp:txXfrm>
        <a:off x="130995" y="36574"/>
        <a:ext cx="1336421" cy="653094"/>
      </dsp:txXfrm>
    </dsp:sp>
    <dsp:sp modelId="{C2A33171-3599-4760-960C-E48D891093D2}">
      <dsp:nvSpPr>
        <dsp:cNvPr id="0" name=""/>
        <dsp:cNvSpPr/>
      </dsp:nvSpPr>
      <dsp:spPr>
        <a:xfrm rot="5400000">
          <a:off x="4393008" y="-2095537"/>
          <a:ext cx="579005" cy="6437206"/>
        </a:xfrm>
        <a:prstGeom prst="round2SameRect">
          <a:avLst/>
        </a:prstGeom>
        <a:solidFill>
          <a:schemeClr val="accent5">
            <a:tint val="40000"/>
            <a:alpha val="90000"/>
            <a:hueOff val="-2148096"/>
            <a:satOff val="9651"/>
            <a:lumOff val="663"/>
            <a:alphaOff val="0"/>
          </a:schemeClr>
        </a:solidFill>
        <a:ln w="9525" cap="flat" cmpd="sng" algn="ctr">
          <a:solidFill>
            <a:schemeClr val="accent5">
              <a:tint val="40000"/>
              <a:alpha val="90000"/>
              <a:hueOff val="-2148096"/>
              <a:satOff val="9651"/>
              <a:lumOff val="6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相手の意見を丁寧に聴く力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相手の話しやすい環境をつくり適切なタイミングで質問するなど相手の意見を引き出す</a:t>
          </a:r>
          <a:endParaRPr kumimoji="1" lang="ja-JP" altLang="en-US" sz="1000" kern="1200" dirty="0"/>
        </a:p>
      </dsp:txBody>
      <dsp:txXfrm rot="-5400000">
        <a:off x="1463908" y="861828"/>
        <a:ext cx="6408941" cy="522475"/>
      </dsp:txXfrm>
    </dsp:sp>
    <dsp:sp modelId="{5A5B8D21-A0B9-4CC1-9C17-9A992D3057E5}">
      <dsp:nvSpPr>
        <dsp:cNvPr id="0" name=""/>
        <dsp:cNvSpPr/>
      </dsp:nvSpPr>
      <dsp:spPr>
        <a:xfrm flipH="1">
          <a:off x="95664" y="761187"/>
          <a:ext cx="1368243" cy="723756"/>
        </a:xfrm>
        <a:prstGeom prst="roundRect">
          <a:avLst/>
        </a:prstGeom>
        <a:gradFill rotWithShape="0">
          <a:gsLst>
            <a:gs pos="0">
              <a:schemeClr val="accent5">
                <a:hueOff val="-1986775"/>
                <a:satOff val="7962"/>
                <a:lumOff val="1726"/>
                <a:alphaOff val="0"/>
                <a:tint val="50000"/>
                <a:satMod val="300000"/>
              </a:schemeClr>
            </a:gs>
            <a:gs pos="35000">
              <a:schemeClr val="accent5">
                <a:hueOff val="-1986775"/>
                <a:satOff val="7962"/>
                <a:lumOff val="1726"/>
                <a:alphaOff val="0"/>
                <a:tint val="37000"/>
                <a:satMod val="300000"/>
              </a:schemeClr>
            </a:gs>
            <a:gs pos="100000">
              <a:schemeClr val="accent5">
                <a:hueOff val="-1986775"/>
                <a:satOff val="7962"/>
                <a:lumOff val="172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kumimoji="1" lang="ja-JP" altLang="en-US" sz="1500" kern="1200" dirty="0" smtClean="0"/>
            <a:t>傾聴力</a:t>
          </a:r>
          <a:endParaRPr kumimoji="1" lang="ja-JP" altLang="en-US" sz="1500" kern="1200" dirty="0"/>
        </a:p>
      </dsp:txBody>
      <dsp:txXfrm>
        <a:off x="130995" y="796518"/>
        <a:ext cx="1297581" cy="653094"/>
      </dsp:txXfrm>
    </dsp:sp>
    <dsp:sp modelId="{47092EFA-4C13-4877-BA2A-73C20B9513EB}">
      <dsp:nvSpPr>
        <dsp:cNvPr id="0" name=""/>
        <dsp:cNvSpPr/>
      </dsp:nvSpPr>
      <dsp:spPr>
        <a:xfrm rot="5400000">
          <a:off x="4406517" y="-1310233"/>
          <a:ext cx="579005" cy="6386485"/>
        </a:xfrm>
        <a:prstGeom prst="round2SameRect">
          <a:avLst/>
        </a:prstGeom>
        <a:solidFill>
          <a:schemeClr val="accent5">
            <a:tint val="40000"/>
            <a:alpha val="90000"/>
            <a:hueOff val="-4296193"/>
            <a:satOff val="19301"/>
            <a:lumOff val="1327"/>
            <a:alphaOff val="0"/>
          </a:schemeClr>
        </a:solidFill>
        <a:ln w="9525" cap="flat" cmpd="sng" algn="ctr">
          <a:solidFill>
            <a:schemeClr val="accent5">
              <a:tint val="40000"/>
              <a:alpha val="90000"/>
              <a:hueOff val="-4296193"/>
              <a:satOff val="19301"/>
              <a:lumOff val="132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意見の違いや立場の違いを理解する力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自分のルールややり方に固執するのではなく、相手の意見や立場を尊重し理解する</a:t>
          </a:r>
          <a:endParaRPr kumimoji="1" lang="ja-JP" altLang="en-US" sz="1000" kern="1200" dirty="0"/>
        </a:p>
      </dsp:txBody>
      <dsp:txXfrm rot="-5400000">
        <a:off x="1502778" y="1621771"/>
        <a:ext cx="6358220" cy="522475"/>
      </dsp:txXfrm>
    </dsp:sp>
    <dsp:sp modelId="{2219433C-4B03-4753-86F8-67EAA31BA583}">
      <dsp:nvSpPr>
        <dsp:cNvPr id="0" name=""/>
        <dsp:cNvSpPr/>
      </dsp:nvSpPr>
      <dsp:spPr>
        <a:xfrm>
          <a:off x="95664" y="1521131"/>
          <a:ext cx="1407113" cy="723756"/>
        </a:xfrm>
        <a:prstGeom prst="roundRect">
          <a:avLst/>
        </a:prstGeom>
        <a:gradFill rotWithShape="0">
          <a:gsLst>
            <a:gs pos="0">
              <a:schemeClr val="accent5">
                <a:hueOff val="-3973551"/>
                <a:satOff val="15924"/>
                <a:lumOff val="3451"/>
                <a:alphaOff val="0"/>
                <a:tint val="50000"/>
                <a:satMod val="300000"/>
              </a:schemeClr>
            </a:gs>
            <a:gs pos="35000">
              <a:schemeClr val="accent5">
                <a:hueOff val="-3973551"/>
                <a:satOff val="15924"/>
                <a:lumOff val="3451"/>
                <a:alphaOff val="0"/>
                <a:tint val="37000"/>
                <a:satMod val="300000"/>
              </a:schemeClr>
            </a:gs>
            <a:gs pos="100000">
              <a:schemeClr val="accent5">
                <a:hueOff val="-3973551"/>
                <a:satOff val="15924"/>
                <a:lumOff val="345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kumimoji="1" lang="ja-JP" altLang="en-US" sz="1500" kern="1200" dirty="0" smtClean="0"/>
            <a:t>柔軟性</a:t>
          </a:r>
          <a:endParaRPr kumimoji="1" lang="ja-JP" altLang="en-US" sz="1500" kern="1200" dirty="0"/>
        </a:p>
      </dsp:txBody>
      <dsp:txXfrm>
        <a:off x="130995" y="1556462"/>
        <a:ext cx="1336451" cy="653094"/>
      </dsp:txXfrm>
    </dsp:sp>
    <dsp:sp modelId="{3AE23863-2C21-4590-B0A5-327C1F4559AE}">
      <dsp:nvSpPr>
        <dsp:cNvPr id="0" name=""/>
        <dsp:cNvSpPr/>
      </dsp:nvSpPr>
      <dsp:spPr>
        <a:xfrm rot="5400000">
          <a:off x="4340414" y="-649827"/>
          <a:ext cx="579005" cy="6631187"/>
        </a:xfrm>
        <a:prstGeom prst="round2SameRect">
          <a:avLst/>
        </a:prstGeom>
        <a:solidFill>
          <a:schemeClr val="accent5">
            <a:tint val="40000"/>
            <a:alpha val="90000"/>
            <a:hueOff val="-6444289"/>
            <a:satOff val="28952"/>
            <a:lumOff val="1990"/>
            <a:alphaOff val="0"/>
          </a:schemeClr>
        </a:solidFill>
        <a:ln w="9525" cap="flat" cmpd="sng" algn="ctr">
          <a:solidFill>
            <a:schemeClr val="accent5">
              <a:tint val="40000"/>
              <a:alpha val="90000"/>
              <a:hueOff val="-6444289"/>
              <a:satOff val="28952"/>
              <a:lumOff val="199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自分と周囲の人々や物事との関係性を理解する力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チームで仕事をするとき、自分がどのような役割を果たすべきかを理解する</a:t>
          </a:r>
          <a:endParaRPr kumimoji="1" lang="ja-JP" altLang="en-US" sz="1000" kern="1200" dirty="0"/>
        </a:p>
      </dsp:txBody>
      <dsp:txXfrm rot="-5400000">
        <a:off x="1314324" y="2404528"/>
        <a:ext cx="6602922" cy="522475"/>
      </dsp:txXfrm>
    </dsp:sp>
    <dsp:sp modelId="{C7F987A3-EF9A-4446-9F4E-F120E3EC4862}">
      <dsp:nvSpPr>
        <dsp:cNvPr id="0" name=""/>
        <dsp:cNvSpPr/>
      </dsp:nvSpPr>
      <dsp:spPr>
        <a:xfrm>
          <a:off x="95664" y="2281075"/>
          <a:ext cx="1407083" cy="723756"/>
        </a:xfrm>
        <a:prstGeom prst="roundRect">
          <a:avLst/>
        </a:prstGeom>
        <a:gradFill rotWithShape="0">
          <a:gsLst>
            <a:gs pos="0">
              <a:schemeClr val="accent5">
                <a:hueOff val="-5960326"/>
                <a:satOff val="23887"/>
                <a:lumOff val="5177"/>
                <a:alphaOff val="0"/>
                <a:tint val="50000"/>
                <a:satMod val="300000"/>
              </a:schemeClr>
            </a:gs>
            <a:gs pos="35000">
              <a:schemeClr val="accent5">
                <a:hueOff val="-5960326"/>
                <a:satOff val="23887"/>
                <a:lumOff val="5177"/>
                <a:alphaOff val="0"/>
                <a:tint val="37000"/>
                <a:satMod val="300000"/>
              </a:schemeClr>
            </a:gs>
            <a:gs pos="100000">
              <a:schemeClr val="accent5">
                <a:hueOff val="-5960326"/>
                <a:satOff val="23887"/>
                <a:lumOff val="517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kumimoji="1" lang="ja-JP" altLang="en-US" sz="1800" kern="1200" dirty="0" smtClean="0"/>
            <a:t>状況把握力</a:t>
          </a:r>
          <a:endParaRPr kumimoji="1" lang="ja-JP" altLang="en-US" sz="1800" kern="1200" dirty="0"/>
        </a:p>
      </dsp:txBody>
      <dsp:txXfrm>
        <a:off x="130995" y="2316406"/>
        <a:ext cx="1336421" cy="653094"/>
      </dsp:txXfrm>
    </dsp:sp>
    <dsp:sp modelId="{D954A78E-1664-421D-B365-7D0A36239D2D}">
      <dsp:nvSpPr>
        <dsp:cNvPr id="0" name=""/>
        <dsp:cNvSpPr/>
      </dsp:nvSpPr>
      <dsp:spPr>
        <a:xfrm rot="5400000">
          <a:off x="4412413" y="203729"/>
          <a:ext cx="579005" cy="6398336"/>
        </a:xfrm>
        <a:prstGeom prst="round2SameRect">
          <a:avLst/>
        </a:prstGeom>
        <a:solidFill>
          <a:schemeClr val="accent5">
            <a:tint val="40000"/>
            <a:alpha val="90000"/>
            <a:hueOff val="-8592385"/>
            <a:satOff val="38602"/>
            <a:lumOff val="2654"/>
            <a:alphaOff val="0"/>
          </a:schemeClr>
        </a:solidFill>
        <a:ln w="9525" cap="flat" cmpd="sng" algn="ctr">
          <a:solidFill>
            <a:schemeClr val="accent5">
              <a:tint val="40000"/>
              <a:alpha val="90000"/>
              <a:hueOff val="-8592385"/>
              <a:satOff val="38602"/>
              <a:lumOff val="265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社会のルールや人との約束を守る力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個々の職業倫理に照らし、自らの発言や行動を適切に律する</a:t>
          </a:r>
          <a:endParaRPr kumimoji="1" lang="ja-JP" altLang="en-US" sz="1000" kern="1200" dirty="0"/>
        </a:p>
      </dsp:txBody>
      <dsp:txXfrm rot="-5400000">
        <a:off x="1502748" y="3141660"/>
        <a:ext cx="6370071" cy="522475"/>
      </dsp:txXfrm>
    </dsp:sp>
    <dsp:sp modelId="{61C432E9-EF91-46FD-AD27-955018F43800}">
      <dsp:nvSpPr>
        <dsp:cNvPr id="0" name=""/>
        <dsp:cNvSpPr/>
      </dsp:nvSpPr>
      <dsp:spPr>
        <a:xfrm>
          <a:off x="95664" y="3041019"/>
          <a:ext cx="1407083" cy="723756"/>
        </a:xfrm>
        <a:prstGeom prst="roundRect">
          <a:avLst/>
        </a:prstGeom>
        <a:gradFill rotWithShape="0">
          <a:gsLst>
            <a:gs pos="0">
              <a:schemeClr val="accent5">
                <a:hueOff val="-7947101"/>
                <a:satOff val="31849"/>
                <a:lumOff val="6902"/>
                <a:alphaOff val="0"/>
                <a:tint val="50000"/>
                <a:satMod val="300000"/>
              </a:schemeClr>
            </a:gs>
            <a:gs pos="35000">
              <a:schemeClr val="accent5">
                <a:hueOff val="-7947101"/>
                <a:satOff val="31849"/>
                <a:lumOff val="6902"/>
                <a:alphaOff val="0"/>
                <a:tint val="37000"/>
                <a:satMod val="300000"/>
              </a:schemeClr>
            </a:gs>
            <a:gs pos="100000">
              <a:schemeClr val="accent5">
                <a:hueOff val="-7947101"/>
                <a:satOff val="31849"/>
                <a:lumOff val="690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kumimoji="1" lang="ja-JP" altLang="en-US" sz="1500" kern="1200" dirty="0" smtClean="0"/>
            <a:t>規律性</a:t>
          </a:r>
          <a:endParaRPr kumimoji="1" lang="ja-JP" altLang="en-US" sz="1500" kern="1200" dirty="0"/>
        </a:p>
      </dsp:txBody>
      <dsp:txXfrm>
        <a:off x="130995" y="3076350"/>
        <a:ext cx="1336421" cy="653094"/>
      </dsp:txXfrm>
    </dsp:sp>
    <dsp:sp modelId="{93CFCB11-8255-41BE-A05F-3BE26878912D}">
      <dsp:nvSpPr>
        <dsp:cNvPr id="0" name=""/>
        <dsp:cNvSpPr/>
      </dsp:nvSpPr>
      <dsp:spPr>
        <a:xfrm rot="5400000">
          <a:off x="4422789" y="953297"/>
          <a:ext cx="579005" cy="6419088"/>
        </a:xfrm>
        <a:prstGeom prst="round2Same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kumimoji="1" lang="ja-JP" altLang="en-US" sz="1000" kern="1200" dirty="0" smtClean="0"/>
            <a:t>ストレスの発生源に対応する力</a:t>
          </a:r>
          <a:endParaRPr kumimoji="1" lang="ja-JP" altLang="en-US" sz="1000" kern="1200" dirty="0"/>
        </a:p>
        <a:p>
          <a:pPr marL="57150" lvl="1" indent="-57150" algn="l" defTabSz="444500">
            <a:lnSpc>
              <a:spcPct val="90000"/>
            </a:lnSpc>
            <a:spcBef>
              <a:spcPct val="0"/>
            </a:spcBef>
            <a:spcAft>
              <a:spcPct val="15000"/>
            </a:spcAft>
            <a:buChar char="••"/>
          </a:pPr>
          <a:r>
            <a:rPr kumimoji="1" lang="ja-JP" altLang="en-US" sz="1000" kern="1200" dirty="0" smtClean="0"/>
            <a:t>ストレスを感じることがあっても、成長の機会だとポジティブに捉えて肩の力を抜いて対応する</a:t>
          </a:r>
          <a:endParaRPr kumimoji="1" lang="ja-JP" altLang="en-US" sz="1000" kern="1200" dirty="0"/>
        </a:p>
      </dsp:txBody>
      <dsp:txXfrm rot="-5400000">
        <a:off x="1502748" y="3901604"/>
        <a:ext cx="6390823" cy="522475"/>
      </dsp:txXfrm>
    </dsp:sp>
    <dsp:sp modelId="{EEFA6225-2411-49A4-8442-41C50CABB7AF}">
      <dsp:nvSpPr>
        <dsp:cNvPr id="0" name=""/>
        <dsp:cNvSpPr/>
      </dsp:nvSpPr>
      <dsp:spPr>
        <a:xfrm>
          <a:off x="95664" y="3800963"/>
          <a:ext cx="1407083" cy="723756"/>
        </a:xfrm>
        <a:prstGeom prst="round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kumimoji="1" lang="ja-JP" altLang="en-US" sz="1500" kern="1200" dirty="0" smtClean="0"/>
            <a:t>ストレスコントロール力</a:t>
          </a:r>
          <a:endParaRPr kumimoji="1" lang="ja-JP" altLang="en-US" sz="1500" kern="1200" dirty="0"/>
        </a:p>
      </dsp:txBody>
      <dsp:txXfrm>
        <a:off x="130995" y="3836294"/>
        <a:ext cx="1336421" cy="6530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4D0BDE-1262-4D30-AF35-4323478FFA38}">
      <dsp:nvSpPr>
        <dsp:cNvPr id="0" name=""/>
        <dsp:cNvSpPr/>
      </dsp:nvSpPr>
      <dsp:spPr>
        <a:xfrm>
          <a:off x="1241712" y="48773"/>
          <a:ext cx="2341110" cy="234111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latin typeface="メイリオ" panose="020B0604030504040204" pitchFamily="50" charset="-128"/>
              <a:ea typeface="メイリオ" panose="020B0604030504040204" pitchFamily="50" charset="-128"/>
              <a:cs typeface="メイリオ" panose="020B0604030504040204" pitchFamily="50" charset="-128"/>
            </a:rPr>
            <a:t>興味・関心・要求</a:t>
          </a:r>
          <a:endParaRPr kumimoji="1" lang="en-US" altLang="ja-JP" sz="1600" b="1"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ctr" defTabSz="711200">
            <a:lnSpc>
              <a:spcPct val="90000"/>
            </a:lnSpc>
            <a:spcBef>
              <a:spcPct val="0"/>
            </a:spcBef>
            <a:spcAft>
              <a:spcPct val="35000"/>
            </a:spcAft>
          </a:pPr>
          <a:endParaRPr kumimoji="1" lang="en-US" altLang="ja-JP" sz="1600" b="1" kern="1200" dirty="0" smtClean="0">
            <a:latin typeface="メイリオ" panose="020B0604030504040204" pitchFamily="50" charset="-128"/>
            <a:ea typeface="メイリオ" panose="020B0604030504040204" pitchFamily="50" charset="-128"/>
            <a:cs typeface="メイリオ" panose="020B0604030504040204" pitchFamily="50" charset="-128"/>
          </a:endParaRPr>
        </a:p>
      </dsp:txBody>
      <dsp:txXfrm>
        <a:off x="1553860" y="458467"/>
        <a:ext cx="1716814" cy="1053499"/>
      </dsp:txXfrm>
    </dsp:sp>
    <dsp:sp modelId="{F9360D44-449E-40C1-A6CC-25A7B1A8037F}">
      <dsp:nvSpPr>
        <dsp:cNvPr id="0" name=""/>
        <dsp:cNvSpPr/>
      </dsp:nvSpPr>
      <dsp:spPr>
        <a:xfrm>
          <a:off x="2086463" y="1511967"/>
          <a:ext cx="2341110" cy="2341110"/>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latin typeface="メイリオ" panose="020B0604030504040204" pitchFamily="50" charset="-128"/>
              <a:ea typeface="メイリオ" panose="020B0604030504040204" pitchFamily="50" charset="-128"/>
              <a:cs typeface="メイリオ" panose="020B0604030504040204" pitchFamily="50" charset="-128"/>
            </a:rPr>
            <a:t>価値観</a:t>
          </a:r>
          <a:endParaRPr kumimoji="1" lang="en-US" altLang="ja-JP" sz="1600" b="1" kern="1200" dirty="0" smtClean="0">
            <a:latin typeface="メイリオ" panose="020B0604030504040204" pitchFamily="50" charset="-128"/>
            <a:ea typeface="メイリオ" panose="020B0604030504040204" pitchFamily="50" charset="-128"/>
            <a:cs typeface="メイリオ" panose="020B0604030504040204" pitchFamily="50" charset="-128"/>
          </a:endParaRPr>
        </a:p>
      </dsp:txBody>
      <dsp:txXfrm>
        <a:off x="2802453" y="2116754"/>
        <a:ext cx="1404666" cy="1287610"/>
      </dsp:txXfrm>
    </dsp:sp>
    <dsp:sp modelId="{5CB4D3F7-F150-4EB3-96D8-AA5A6566D98F}">
      <dsp:nvSpPr>
        <dsp:cNvPr id="0" name=""/>
        <dsp:cNvSpPr/>
      </dsp:nvSpPr>
      <dsp:spPr>
        <a:xfrm>
          <a:off x="396961" y="1511967"/>
          <a:ext cx="2341110" cy="2341110"/>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latin typeface="メイリオ" panose="020B0604030504040204" pitchFamily="50" charset="-128"/>
              <a:ea typeface="メイリオ" panose="020B0604030504040204" pitchFamily="50" charset="-128"/>
              <a:cs typeface="メイリオ" panose="020B0604030504040204" pitchFamily="50" charset="-128"/>
            </a:rPr>
            <a:t>特性・持ち味</a:t>
          </a:r>
        </a:p>
      </dsp:txBody>
      <dsp:txXfrm>
        <a:off x="617416" y="2116754"/>
        <a:ext cx="1404666" cy="12876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3E06D-336F-41D1-8E23-3BC6262CA211}">
      <dsp:nvSpPr>
        <dsp:cNvPr id="0" name=""/>
        <dsp:cNvSpPr/>
      </dsp:nvSpPr>
      <dsp:spPr>
        <a:xfrm>
          <a:off x="1624707" y="308"/>
          <a:ext cx="1198982" cy="119898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kumimoji="1" lang="en-US" altLang="ja-JP" sz="2100" b="1" kern="1200" dirty="0" smtClean="0"/>
            <a:t>Plan</a:t>
          </a:r>
        </a:p>
        <a:p>
          <a:pPr lvl="0" algn="ctr" defTabSz="933450">
            <a:lnSpc>
              <a:spcPct val="90000"/>
            </a:lnSpc>
            <a:spcBef>
              <a:spcPct val="0"/>
            </a:spcBef>
            <a:spcAft>
              <a:spcPct val="35000"/>
            </a:spcAft>
          </a:pPr>
          <a:r>
            <a:rPr kumimoji="1" lang="en-US" altLang="ja-JP" sz="2100" kern="1200" dirty="0" smtClean="0"/>
            <a:t>(</a:t>
          </a:r>
          <a:r>
            <a:rPr kumimoji="1" lang="ja-JP" altLang="en-US" sz="2100" kern="1200" dirty="0" smtClean="0"/>
            <a:t>計画</a:t>
          </a:r>
          <a:r>
            <a:rPr kumimoji="1" lang="en-US" altLang="ja-JP" sz="2100" kern="1200" dirty="0" smtClean="0"/>
            <a:t>)</a:t>
          </a:r>
          <a:endParaRPr kumimoji="1" lang="ja-JP" altLang="en-US" sz="2100" kern="1200" dirty="0"/>
        </a:p>
      </dsp:txBody>
      <dsp:txXfrm>
        <a:off x="1800294" y="175895"/>
        <a:ext cx="847808" cy="847808"/>
      </dsp:txXfrm>
    </dsp:sp>
    <dsp:sp modelId="{8B67ECAC-0410-4388-B236-FCE677A5AD54}">
      <dsp:nvSpPr>
        <dsp:cNvPr id="0" name=""/>
        <dsp:cNvSpPr/>
      </dsp:nvSpPr>
      <dsp:spPr>
        <a:xfrm rot="2700000">
          <a:off x="2694916" y="1027342"/>
          <a:ext cx="318307" cy="404656"/>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a:off x="2708900" y="1074511"/>
        <a:ext cx="222815" cy="242794"/>
      </dsp:txXfrm>
    </dsp:sp>
    <dsp:sp modelId="{A572C410-8C30-4A89-89CE-73CBE12D498A}">
      <dsp:nvSpPr>
        <dsp:cNvPr id="0" name=""/>
        <dsp:cNvSpPr/>
      </dsp:nvSpPr>
      <dsp:spPr>
        <a:xfrm>
          <a:off x="2897190" y="1272791"/>
          <a:ext cx="1198982" cy="1198982"/>
        </a:xfrm>
        <a:prstGeom prst="ellipse">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kumimoji="1" lang="en-US" altLang="ja-JP" sz="2100" b="1" kern="1200" dirty="0" smtClean="0"/>
            <a:t>Do</a:t>
          </a:r>
        </a:p>
        <a:p>
          <a:pPr lvl="0" algn="ctr" defTabSz="933450">
            <a:lnSpc>
              <a:spcPct val="90000"/>
            </a:lnSpc>
            <a:spcBef>
              <a:spcPct val="0"/>
            </a:spcBef>
            <a:spcAft>
              <a:spcPct val="35000"/>
            </a:spcAft>
          </a:pPr>
          <a:r>
            <a:rPr kumimoji="1" lang="en-US" altLang="ja-JP" sz="2100" kern="1200" dirty="0" smtClean="0"/>
            <a:t>(</a:t>
          </a:r>
          <a:r>
            <a:rPr kumimoji="1" lang="ja-JP" altLang="en-US" sz="2100" kern="1200" dirty="0" smtClean="0"/>
            <a:t>実行</a:t>
          </a:r>
          <a:r>
            <a:rPr kumimoji="1" lang="en-US" altLang="ja-JP" sz="2100" kern="1200" dirty="0" smtClean="0"/>
            <a:t>)</a:t>
          </a:r>
          <a:endParaRPr kumimoji="1" lang="ja-JP" altLang="en-US" sz="2100" kern="1200" dirty="0"/>
        </a:p>
      </dsp:txBody>
      <dsp:txXfrm>
        <a:off x="3072777" y="1448378"/>
        <a:ext cx="847808" cy="847808"/>
      </dsp:txXfrm>
    </dsp:sp>
    <dsp:sp modelId="{67FBD168-9EAC-4798-B6D3-10AB83BAC075}">
      <dsp:nvSpPr>
        <dsp:cNvPr id="0" name=""/>
        <dsp:cNvSpPr/>
      </dsp:nvSpPr>
      <dsp:spPr>
        <a:xfrm rot="8100000">
          <a:off x="2707656" y="2299825"/>
          <a:ext cx="318307" cy="404656"/>
        </a:xfrm>
        <a:prstGeom prst="rightArrow">
          <a:avLst>
            <a:gd name="adj1" fmla="val 60000"/>
            <a:gd name="adj2" fmla="val 5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rot="10800000">
        <a:off x="2789164" y="2346994"/>
        <a:ext cx="222815" cy="242794"/>
      </dsp:txXfrm>
    </dsp:sp>
    <dsp:sp modelId="{86E1A0D0-EF6C-427F-915A-9E7269DB7E55}">
      <dsp:nvSpPr>
        <dsp:cNvPr id="0" name=""/>
        <dsp:cNvSpPr/>
      </dsp:nvSpPr>
      <dsp:spPr>
        <a:xfrm>
          <a:off x="1624707" y="2545274"/>
          <a:ext cx="1198982" cy="1198982"/>
        </a:xfrm>
        <a:prstGeom prst="ellipse">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kumimoji="1" lang="en-US" altLang="ja-JP" sz="2100" b="1" kern="1200" dirty="0" smtClean="0">
              <a:solidFill>
                <a:schemeClr val="tx1">
                  <a:lumMod val="75000"/>
                  <a:lumOff val="25000"/>
                </a:schemeClr>
              </a:solidFill>
            </a:rPr>
            <a:t>Check</a:t>
          </a:r>
        </a:p>
        <a:p>
          <a:pPr lvl="0" algn="ctr" defTabSz="933450">
            <a:lnSpc>
              <a:spcPct val="90000"/>
            </a:lnSpc>
            <a:spcBef>
              <a:spcPct val="0"/>
            </a:spcBef>
            <a:spcAft>
              <a:spcPct val="35000"/>
            </a:spcAft>
          </a:pPr>
          <a:r>
            <a:rPr kumimoji="1" lang="en-US" altLang="ja-JP" sz="2100" kern="1200" dirty="0" smtClean="0">
              <a:solidFill>
                <a:schemeClr val="tx1">
                  <a:lumMod val="75000"/>
                  <a:lumOff val="25000"/>
                </a:schemeClr>
              </a:solidFill>
            </a:rPr>
            <a:t>(</a:t>
          </a:r>
          <a:r>
            <a:rPr kumimoji="1" lang="ja-JP" altLang="en-US" sz="2100" kern="1200" dirty="0" smtClean="0">
              <a:solidFill>
                <a:schemeClr val="tx1">
                  <a:lumMod val="75000"/>
                  <a:lumOff val="25000"/>
                </a:schemeClr>
              </a:solidFill>
            </a:rPr>
            <a:t>評価</a:t>
          </a:r>
          <a:r>
            <a:rPr kumimoji="1" lang="en-US" altLang="ja-JP" sz="2100" kern="1200" dirty="0" smtClean="0">
              <a:solidFill>
                <a:schemeClr val="tx1">
                  <a:lumMod val="75000"/>
                  <a:lumOff val="25000"/>
                </a:schemeClr>
              </a:solidFill>
            </a:rPr>
            <a:t>)</a:t>
          </a:r>
          <a:endParaRPr kumimoji="1" lang="ja-JP" altLang="en-US" sz="2100" kern="1200" dirty="0">
            <a:solidFill>
              <a:schemeClr val="tx1">
                <a:lumMod val="75000"/>
                <a:lumOff val="25000"/>
              </a:schemeClr>
            </a:solidFill>
          </a:endParaRPr>
        </a:p>
      </dsp:txBody>
      <dsp:txXfrm>
        <a:off x="1800294" y="2720861"/>
        <a:ext cx="847808" cy="847808"/>
      </dsp:txXfrm>
    </dsp:sp>
    <dsp:sp modelId="{D1EC7910-6039-41F9-AB23-BBBA9CCFB757}">
      <dsp:nvSpPr>
        <dsp:cNvPr id="0" name=""/>
        <dsp:cNvSpPr/>
      </dsp:nvSpPr>
      <dsp:spPr>
        <a:xfrm rot="13500000">
          <a:off x="1435174" y="2312565"/>
          <a:ext cx="318307" cy="404656"/>
        </a:xfrm>
        <a:prstGeom prst="rightArrow">
          <a:avLst>
            <a:gd name="adj1" fmla="val 60000"/>
            <a:gd name="adj2" fmla="val 5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rot="10800000">
        <a:off x="1516682" y="2427258"/>
        <a:ext cx="222815" cy="242794"/>
      </dsp:txXfrm>
    </dsp:sp>
    <dsp:sp modelId="{887DEE01-11D0-43C4-A5FF-FF0BF0623D5C}">
      <dsp:nvSpPr>
        <dsp:cNvPr id="0" name=""/>
        <dsp:cNvSpPr/>
      </dsp:nvSpPr>
      <dsp:spPr>
        <a:xfrm>
          <a:off x="352225" y="1272791"/>
          <a:ext cx="1198982" cy="1198982"/>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kumimoji="1" lang="en-US" altLang="ja-JP" sz="2100" b="1" kern="1200" dirty="0" smtClean="0"/>
            <a:t>Action</a:t>
          </a:r>
        </a:p>
        <a:p>
          <a:pPr lvl="0" algn="ctr" defTabSz="933450">
            <a:lnSpc>
              <a:spcPct val="90000"/>
            </a:lnSpc>
            <a:spcBef>
              <a:spcPct val="0"/>
            </a:spcBef>
            <a:spcAft>
              <a:spcPct val="35000"/>
            </a:spcAft>
          </a:pPr>
          <a:r>
            <a:rPr kumimoji="1" lang="en-US" altLang="ja-JP" sz="2100" kern="1200" dirty="0" smtClean="0"/>
            <a:t>(</a:t>
          </a:r>
          <a:r>
            <a:rPr kumimoji="1" lang="ja-JP" altLang="en-US" sz="2100" kern="1200" dirty="0" smtClean="0"/>
            <a:t>改善</a:t>
          </a:r>
          <a:r>
            <a:rPr kumimoji="1" lang="en-US" altLang="ja-JP" sz="2100" kern="1200" dirty="0" smtClean="0"/>
            <a:t>)</a:t>
          </a:r>
          <a:endParaRPr kumimoji="1" lang="ja-JP" altLang="en-US" sz="2100" kern="1200" dirty="0"/>
        </a:p>
      </dsp:txBody>
      <dsp:txXfrm>
        <a:off x="527812" y="1448378"/>
        <a:ext cx="847808" cy="847808"/>
      </dsp:txXfrm>
    </dsp:sp>
    <dsp:sp modelId="{16E47A84-C1DE-4B40-96C6-2011B6B8D2A7}">
      <dsp:nvSpPr>
        <dsp:cNvPr id="0" name=""/>
        <dsp:cNvSpPr/>
      </dsp:nvSpPr>
      <dsp:spPr>
        <a:xfrm rot="18900000">
          <a:off x="1422433" y="1040082"/>
          <a:ext cx="318307" cy="404656"/>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a:off x="1436417" y="1154775"/>
        <a:ext cx="222815" cy="2427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249D2-1D12-4A4B-8583-FCBB91D686DD}">
      <dsp:nvSpPr>
        <dsp:cNvPr id="0" name=""/>
        <dsp:cNvSpPr/>
      </dsp:nvSpPr>
      <dsp:spPr>
        <a:xfrm>
          <a:off x="3616" y="910218"/>
          <a:ext cx="1581224" cy="948734"/>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kumimoji="1" lang="ja-JP" altLang="en-US" sz="2300" kern="1200" dirty="0" smtClean="0"/>
            <a:t>初期仮説を作る</a:t>
          </a:r>
          <a:endParaRPr lang="ja-JP" sz="2300" kern="1200" dirty="0"/>
        </a:p>
      </dsp:txBody>
      <dsp:txXfrm>
        <a:off x="31403" y="938005"/>
        <a:ext cx="1525650" cy="893160"/>
      </dsp:txXfrm>
    </dsp:sp>
    <dsp:sp modelId="{72AAD0B5-6A27-4466-8955-6754F4AAAD83}">
      <dsp:nvSpPr>
        <dsp:cNvPr id="0" name=""/>
        <dsp:cNvSpPr/>
      </dsp:nvSpPr>
      <dsp:spPr>
        <a:xfrm>
          <a:off x="1742963" y="1188513"/>
          <a:ext cx="335219" cy="392143"/>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742963" y="1266942"/>
        <a:ext cx="234653" cy="235285"/>
      </dsp:txXfrm>
    </dsp:sp>
    <dsp:sp modelId="{4B340007-856A-4995-BD13-B9564E217E8C}">
      <dsp:nvSpPr>
        <dsp:cNvPr id="0" name=""/>
        <dsp:cNvSpPr/>
      </dsp:nvSpPr>
      <dsp:spPr>
        <a:xfrm>
          <a:off x="2217330" y="910218"/>
          <a:ext cx="1581224" cy="948734"/>
        </a:xfrm>
        <a:prstGeom prst="roundRect">
          <a:avLst>
            <a:gd name="adj" fmla="val 1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kumimoji="1" lang="ja-JP" altLang="en-US" sz="2300" kern="1200" dirty="0" smtClean="0"/>
            <a:t>仮説を検証する</a:t>
          </a:r>
          <a:endParaRPr kumimoji="1" lang="en-US" altLang="ja-JP" sz="2300" kern="1200" dirty="0" smtClean="0"/>
        </a:p>
      </dsp:txBody>
      <dsp:txXfrm>
        <a:off x="2245117" y="938005"/>
        <a:ext cx="1525650" cy="893160"/>
      </dsp:txXfrm>
    </dsp:sp>
    <dsp:sp modelId="{BB565D60-8462-43D6-B24D-839C6943FA01}">
      <dsp:nvSpPr>
        <dsp:cNvPr id="0" name=""/>
        <dsp:cNvSpPr/>
      </dsp:nvSpPr>
      <dsp:spPr>
        <a:xfrm>
          <a:off x="3956677" y="1188513"/>
          <a:ext cx="335219" cy="392143"/>
        </a:xfrm>
        <a:prstGeom prst="rightArrow">
          <a:avLst>
            <a:gd name="adj1" fmla="val 60000"/>
            <a:gd name="adj2" fmla="val 5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3956677" y="1266942"/>
        <a:ext cx="234653" cy="235285"/>
      </dsp:txXfrm>
    </dsp:sp>
    <dsp:sp modelId="{89C26392-BC42-4B9E-8895-BED588236BEF}">
      <dsp:nvSpPr>
        <dsp:cNvPr id="0" name=""/>
        <dsp:cNvSpPr/>
      </dsp:nvSpPr>
      <dsp:spPr>
        <a:xfrm>
          <a:off x="4431044" y="910218"/>
          <a:ext cx="1581224" cy="948734"/>
        </a:xfrm>
        <a:prstGeom prst="roundRect">
          <a:avLst>
            <a:gd name="adj" fmla="val 1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kumimoji="1" lang="ja-JP" altLang="en-US" sz="2300" kern="1200" dirty="0" smtClean="0">
              <a:solidFill>
                <a:schemeClr val="tx1">
                  <a:lumMod val="75000"/>
                  <a:lumOff val="25000"/>
                </a:schemeClr>
              </a:solidFill>
            </a:rPr>
            <a:t>解決策を実行する</a:t>
          </a:r>
          <a:endParaRPr kumimoji="1" lang="en-US" altLang="ja-JP" sz="2300" kern="1200" dirty="0" smtClean="0">
            <a:solidFill>
              <a:schemeClr val="tx1">
                <a:lumMod val="75000"/>
                <a:lumOff val="25000"/>
              </a:schemeClr>
            </a:solidFill>
          </a:endParaRPr>
        </a:p>
      </dsp:txBody>
      <dsp:txXfrm>
        <a:off x="4458831" y="938005"/>
        <a:ext cx="1525650" cy="893160"/>
      </dsp:txXfrm>
    </dsp:sp>
    <dsp:sp modelId="{813DA167-31AB-4FE2-9ABC-FED0C0E70071}">
      <dsp:nvSpPr>
        <dsp:cNvPr id="0" name=""/>
        <dsp:cNvSpPr/>
      </dsp:nvSpPr>
      <dsp:spPr>
        <a:xfrm>
          <a:off x="6170391" y="1188513"/>
          <a:ext cx="335219" cy="392143"/>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6170391" y="1266942"/>
        <a:ext cx="234653" cy="235285"/>
      </dsp:txXfrm>
    </dsp:sp>
    <dsp:sp modelId="{BD691A98-0ECE-4E2E-938F-F18795CD3348}">
      <dsp:nvSpPr>
        <dsp:cNvPr id="0" name=""/>
        <dsp:cNvSpPr/>
      </dsp:nvSpPr>
      <dsp:spPr>
        <a:xfrm>
          <a:off x="6644759" y="910218"/>
          <a:ext cx="1581224" cy="948734"/>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kumimoji="1" lang="ja-JP" altLang="en-US" sz="2300" kern="1200" dirty="0" smtClean="0"/>
            <a:t>解決！</a:t>
          </a:r>
          <a:endParaRPr kumimoji="1" lang="en-US" altLang="ja-JP" sz="2300" kern="1200" dirty="0" smtClean="0"/>
        </a:p>
      </dsp:txBody>
      <dsp:txXfrm>
        <a:off x="6672546" y="938005"/>
        <a:ext cx="1525650" cy="893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1163" cy="496888"/>
          </a:xfrm>
          <a:prstGeom prst="rect">
            <a:avLst/>
          </a:prstGeom>
        </p:spPr>
        <p:txBody>
          <a:bodyPr vert="horz" lIns="92190" tIns="46096" rIns="92190" bIns="46096"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sz="quarter" idx="1"/>
          </p:nvPr>
        </p:nvSpPr>
        <p:spPr>
          <a:xfrm>
            <a:off x="3854450" y="0"/>
            <a:ext cx="2951163" cy="496888"/>
          </a:xfrm>
          <a:prstGeom prst="rect">
            <a:avLst/>
          </a:prstGeom>
        </p:spPr>
        <p:txBody>
          <a:bodyPr vert="horz" lIns="92190" tIns="46096" rIns="92190" bIns="46096" rtlCol="0"/>
          <a:lstStyle>
            <a:lvl1pPr algn="r">
              <a:defRPr sz="1200">
                <a:ea typeface="ＭＳ Ｐゴシック" pitchFamily="50" charset="-128"/>
              </a:defRPr>
            </a:lvl1pPr>
          </a:lstStyle>
          <a:p>
            <a:pPr>
              <a:defRPr/>
            </a:pPr>
            <a:fld id="{75DB5788-DAEB-420C-A1F3-C95D6CB405E2}" type="datetimeFigureOut">
              <a:rPr lang="ja-JP" altLang="en-US"/>
              <a:pPr>
                <a:defRPr/>
              </a:pPr>
              <a:t>2018/1/16</a:t>
            </a:fld>
            <a:endParaRPr lang="ja-JP" altLang="en-US"/>
          </a:p>
        </p:txBody>
      </p:sp>
      <p:sp>
        <p:nvSpPr>
          <p:cNvPr id="4" name="フッター プレースホルダー 3"/>
          <p:cNvSpPr>
            <a:spLocks noGrp="1"/>
          </p:cNvSpPr>
          <p:nvPr>
            <p:ph type="ftr" sz="quarter" idx="2"/>
          </p:nvPr>
        </p:nvSpPr>
        <p:spPr>
          <a:xfrm>
            <a:off x="0" y="9440863"/>
            <a:ext cx="2951163" cy="496887"/>
          </a:xfrm>
          <a:prstGeom prst="rect">
            <a:avLst/>
          </a:prstGeom>
        </p:spPr>
        <p:txBody>
          <a:bodyPr vert="horz" lIns="92190" tIns="46096" rIns="92190" bIns="46096" rtlCol="0" anchor="b"/>
          <a:lstStyle>
            <a:lvl1pPr algn="l">
              <a:defRPr sz="120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4450" y="9440863"/>
            <a:ext cx="2951163" cy="496887"/>
          </a:xfrm>
          <a:prstGeom prst="rect">
            <a:avLst/>
          </a:prstGeom>
        </p:spPr>
        <p:txBody>
          <a:bodyPr vert="horz" lIns="92190" tIns="46096" rIns="92190" bIns="46096" rtlCol="0" anchor="b"/>
          <a:lstStyle>
            <a:lvl1pPr algn="r">
              <a:defRPr sz="1200">
                <a:ea typeface="ＭＳ Ｐゴシック" pitchFamily="50" charset="-128"/>
              </a:defRPr>
            </a:lvl1pPr>
          </a:lstStyle>
          <a:p>
            <a:pPr>
              <a:defRPr/>
            </a:pPr>
            <a:fld id="{5A92B8EB-4C91-40D8-A256-968ED94FD59C}" type="slidenum">
              <a:rPr lang="ja-JP" altLang="en-US"/>
              <a:pPr>
                <a:defRPr/>
              </a:pPr>
              <a:t>‹#›</a:t>
            </a:fld>
            <a:endParaRPr lang="ja-JP" altLang="en-US"/>
          </a:p>
        </p:txBody>
      </p:sp>
    </p:spTree>
    <p:extLst>
      <p:ext uri="{BB962C8B-B14F-4D97-AF65-F5344CB8AC3E}">
        <p14:creationId xmlns:p14="http://schemas.microsoft.com/office/powerpoint/2010/main" val="1843338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2217" tIns="46110" rIns="92217" bIns="46110"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2217" tIns="46110" rIns="92217" bIns="46110" rtlCol="0"/>
          <a:lstStyle>
            <a:lvl1pPr algn="r">
              <a:defRPr sz="1200">
                <a:ea typeface="ＭＳ Ｐゴシック" pitchFamily="50" charset="-128"/>
              </a:defRPr>
            </a:lvl1pPr>
          </a:lstStyle>
          <a:p>
            <a:pPr>
              <a:defRPr/>
            </a:pPr>
            <a:fld id="{BB0DEE0E-E9B4-43A0-A838-B3E03F4CAC90}" type="datetimeFigureOut">
              <a:rPr lang="ja-JP" altLang="en-US"/>
              <a:pPr>
                <a:defRPr/>
              </a:pPr>
              <a:t>2018/1/16</a:t>
            </a:fld>
            <a:endParaRPr lang="ja-JP" altLang="en-US"/>
          </a:p>
        </p:txBody>
      </p:sp>
      <p:sp>
        <p:nvSpPr>
          <p:cNvPr id="4" name="スライド イメージ プレースホルダー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2217" tIns="46110" rIns="92217" bIns="46110" rtlCol="0" anchor="ctr"/>
          <a:lstStyle/>
          <a:p>
            <a:pPr lvl="0"/>
            <a:endParaRPr lang="ja-JP" altLang="en-US" noProof="0" smtClean="0"/>
          </a:p>
        </p:txBody>
      </p:sp>
      <p:sp>
        <p:nvSpPr>
          <p:cNvPr id="5" name="ノート プレースホルダー 4"/>
          <p:cNvSpPr>
            <a:spLocks noGrp="1"/>
          </p:cNvSpPr>
          <p:nvPr>
            <p:ph type="body" sz="quarter" idx="3"/>
          </p:nvPr>
        </p:nvSpPr>
        <p:spPr>
          <a:xfrm>
            <a:off x="681038" y="4719638"/>
            <a:ext cx="5445125" cy="4475162"/>
          </a:xfrm>
          <a:prstGeom prst="rect">
            <a:avLst/>
          </a:prstGeom>
        </p:spPr>
        <p:txBody>
          <a:bodyPr vert="horz" lIns="92217" tIns="46110" rIns="92217" bIns="4611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2217" tIns="46110" rIns="92217" bIns="46110" rtlCol="0" anchor="b"/>
          <a:lstStyle>
            <a:lvl1pPr algn="l">
              <a:defRPr sz="120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2217" tIns="46110" rIns="92217" bIns="46110" rtlCol="0" anchor="b"/>
          <a:lstStyle>
            <a:lvl1pPr algn="r">
              <a:defRPr sz="1200">
                <a:ea typeface="ＭＳ Ｐゴシック" pitchFamily="50" charset="-128"/>
              </a:defRPr>
            </a:lvl1pPr>
          </a:lstStyle>
          <a:p>
            <a:pPr>
              <a:defRPr/>
            </a:pPr>
            <a:fld id="{F6CA7DCA-D336-4A14-AA3D-AFDA167DF158}" type="slidenum">
              <a:rPr lang="ja-JP" altLang="en-US"/>
              <a:pPr>
                <a:defRPr/>
              </a:pPr>
              <a:t>‹#›</a:t>
            </a:fld>
            <a:endParaRPr lang="ja-JP" altLang="en-US"/>
          </a:p>
        </p:txBody>
      </p:sp>
    </p:spTree>
    <p:extLst>
      <p:ext uri="{BB962C8B-B14F-4D97-AF65-F5344CB8AC3E}">
        <p14:creationId xmlns:p14="http://schemas.microsoft.com/office/powerpoint/2010/main" val="4602604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今回は「働くこと」とは何か、働くときに求められるものについて考えてみましょう。</a:t>
            </a:r>
          </a:p>
        </p:txBody>
      </p:sp>
      <p:sp>
        <p:nvSpPr>
          <p:cNvPr id="245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1E86FFE3-6327-44F8-9856-2C2ED6982BA5}" type="slidenum">
              <a:rPr lang="ja-JP" altLang="en-US" smtClean="0"/>
              <a:pPr eaLnBrk="1" hangingPunct="1"/>
              <a:t>1</a:t>
            </a:fld>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続いて、チームワークについてみてみましょう。</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なぜチームワークが奨励されるのでしょうか。会社の目線と従業員の目線から考えてみましょう。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会社の目線からみると、チームワークを組むと、個別に作業するより生産性の向上が可能になることが挙げられます。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従業員の目線からみると、次の３つが理由として挙げられます。</a:t>
            </a:r>
          </a:p>
          <a:p>
            <a:pPr lvl="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仕事に対する満足度が増加します。</a:t>
            </a:r>
          </a:p>
          <a:p>
            <a:pPr lvl="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チーム内では各自、決定・実行する権限が与えられ、自分の仕事を担当しているという実感が得られ、自尊心を改善することができます。</a:t>
            </a:r>
          </a:p>
          <a:p>
            <a:pPr lvl="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メンバー間で会話をするようになると、お互いをよく知るようになり、よりよいコミュニケーションがとれるようになります。</a:t>
            </a:r>
          </a:p>
        </p:txBody>
      </p:sp>
      <p:sp>
        <p:nvSpPr>
          <p:cNvPr id="368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C853CFBA-2089-4534-98CA-CC4E364FF9D7}" type="slidenum">
              <a:rPr lang="ja-JP" altLang="en-US" smtClean="0"/>
              <a:pPr eaLnBrk="1" hangingPunct="1"/>
              <a:t>10</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チームワークにとって大事なことは６つあります。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p>
        </p:txBody>
      </p:sp>
      <p:sp>
        <p:nvSpPr>
          <p:cNvPr id="378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DE277D4-0ACC-432A-AD0F-60543F87702D}" type="slidenum">
              <a:rPr lang="ja-JP" altLang="en-US" smtClean="0"/>
              <a:pPr eaLnBrk="1" hangingPunct="1"/>
              <a:t>11</a:t>
            </a:fld>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二つ目は、自己理解・自己管理能力です。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自己理解を進めるために必要な３つの要素があります。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①興味・関心・欲求</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②特性・持ち味</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③価値観</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これらの３つの要素について自分自身の傾向を知っていくことが、自己理解を深めていくヒントになります。</a:t>
            </a:r>
          </a:p>
        </p:txBody>
      </p:sp>
      <p:sp>
        <p:nvSpPr>
          <p:cNvPr id="389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6680641F-2239-4D18-91DA-A6721C923BD3}" type="slidenum">
              <a:rPr lang="ja-JP" altLang="en-US" smtClean="0"/>
              <a:pPr eaLnBrk="1" hangingPunct="1"/>
              <a:t>12</a:t>
            </a:fld>
            <a:endParaRPr lang="ja-JP"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自己管理能力とは、自分自身を管理する能力のことです。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自己管理能力の要素は、様々なものが挙げられています。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例えば、「感情のコントロール」「意欲やモチベーション」「目的意識」「時間管理」「体調管理」「健康管理」「モチベーション管理」「ストレス管理」などです。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いずれの要素についても、自らの行動や状態を振り返り、継続して改善していくことが必要になります。　　</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その時、ＰＤＣＡサイクルの手法が参考になります。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Ｐｌａｎ（計画）</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Ｄｏ（実行）</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Ｃｈｅｃｋ（評価）</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Ａｃｔｉｏｎ（改善）の４段階を繰り返し、自らの状態や行動を継続的に改善していくことが大切です。</a:t>
            </a:r>
          </a:p>
        </p:txBody>
      </p:sp>
      <p:sp>
        <p:nvSpPr>
          <p:cNvPr id="399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683A1F3-03DB-41F4-8343-321ED3BABAAC}" type="slidenum">
              <a:rPr lang="ja-JP" altLang="en-US" smtClean="0"/>
              <a:pPr eaLnBrk="1" hangingPunct="1"/>
              <a:t>13</a:t>
            </a:fld>
            <a:endParaRPr lang="ja-JP"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三つ目は、課題対応能力です。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課題対応能力は、従来の考え方や方法にとらわれずに物事を前に進めていくために必要な力でもあります。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社会の情報化に伴い、情報や情報手段を自ら主体的に選択し、活用する力を身につけることが重要となります。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課題対応能力がもたらすメリットは３つです。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lvl="0"/>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①</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最善・最速の手が打てる　②知識の積み上げができる　③目的の共有ができる</a:t>
            </a:r>
          </a:p>
          <a:p>
            <a:endParaRPr lang="en-US" altLang="ja-JP" dirty="0" smtClean="0">
              <a:latin typeface="ＭＳ 明朝" pitchFamily="17" charset="-128"/>
              <a:ea typeface="ＭＳ 明朝" pitchFamily="17" charset="-128"/>
            </a:endParaRPr>
          </a:p>
        </p:txBody>
      </p:sp>
      <p:sp>
        <p:nvSpPr>
          <p:cNvPr id="409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F075C07-D318-4FC6-BBA2-DF8B1F22EDA0}" type="slidenum">
              <a:rPr lang="ja-JP" altLang="en-US" smtClean="0"/>
              <a:pPr eaLnBrk="1" hangingPunct="1"/>
              <a:t>14</a:t>
            </a:fld>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課題とは、「本来はこうあるべきだ」「未来はこうあるべきだ」という現状とのギャップに対して、問題を解決するために何をすべきか、ということを設定したものです。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課題解決のプロセスは４つです。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①課題を設定する　②初期仮説をつくる　③仮説を検証する　④解決策を実行する</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なお、計画通りに解決策を実行したにもかかわらず問題が解決されない場合、課題の設定、仮説の設定、検証、解決策の実施のどこかに誤りがあると思われます。</a:t>
            </a: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どの段階に誤りがあったのか見直すという、評価・改善する力が必要になります。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latin typeface="ＭＳ 明朝" pitchFamily="17" charset="-128"/>
              <a:ea typeface="ＭＳ 明朝" pitchFamily="17" charset="-128"/>
            </a:endParaRPr>
          </a:p>
        </p:txBody>
      </p:sp>
      <p:sp>
        <p:nvSpPr>
          <p:cNvPr id="4198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2DB9020A-E1E4-42DF-8F1A-9143CF85FDA8}" type="slidenum">
              <a:rPr lang="ja-JP" altLang="en-US" smtClean="0"/>
              <a:pPr eaLnBrk="1" hangingPunct="1"/>
              <a:t>15</a:t>
            </a:fld>
            <a:endParaRPr lang="ja-JP"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四つ目は、キャリアプランニング能力についてです。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キャリアプランニング能力は社会人・職業人として生活していくために生涯にわたって必要となる能力です。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くことの意義を理解し、自らが果たすべき様々な立場や役割との関連を踏まえて、多様な生き方に関する様々な情報を適切に取捨選択・活用しながら、自ら主体的に判断してキャリアを形成していく力と言え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大切なことは、自分のキャリアは主体的に自己管理し、会社や組織や他人に任せたり、依存しないことです。</a:t>
            </a:r>
          </a:p>
          <a:p>
            <a:endParaRPr lang="ja-JP" altLang="en-US" dirty="0" smtClean="0">
              <a:latin typeface="ＭＳ 明朝" pitchFamily="17" charset="-128"/>
              <a:ea typeface="ＭＳ 明朝" pitchFamily="17" charset="-128"/>
            </a:endParaRPr>
          </a:p>
        </p:txBody>
      </p:sp>
      <p:sp>
        <p:nvSpPr>
          <p:cNvPr id="430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C9FB4CD2-2E77-4D79-A6D1-6936A3F25C66}" type="slidenum">
              <a:rPr lang="ja-JP" altLang="en-US" smtClean="0"/>
              <a:pPr eaLnBrk="1" hangingPunct="1"/>
              <a:t>16</a:t>
            </a:fld>
            <a:endParaRPr lang="ja-JP"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近年は、定年後の人生を含めた、長期的な生涯キャリアを展望したキャリアプランニングが重視されています。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おおよその長期の設計図を描き、そのうえで当面の短期計画（半年から２年）、中期計画（３年から５年）、長期計画（５年以上）に分けた設計図をもつことが大切です。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しかし環境変化が激しい時代には、若いときに立てたキャリアプランが必ずしも計画どおりに進行するとは限りません。</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ライフステージの節目にいったん立ち止まり、これまでを振り返り、キャリアの設計図の点検や再設計を状況に合わせて柔軟に行うことが大切です。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想定外の事態に遭遇したときには、トランジションの４つのリソースを点検し、キャリアプランニングを見直すことが必要となります。</a:t>
            </a:r>
          </a:p>
          <a:p>
            <a:endParaRPr lang="en-US" altLang="ja-JP" dirty="0" smtClean="0">
              <a:latin typeface="ＭＳ 明朝" pitchFamily="17" charset="-128"/>
              <a:ea typeface="ＭＳ 明朝" pitchFamily="17" charset="-128"/>
            </a:endParaRPr>
          </a:p>
        </p:txBody>
      </p:sp>
      <p:sp>
        <p:nvSpPr>
          <p:cNvPr id="4403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755BACAC-6AFE-430D-84E0-E4B0602E12E1}" type="slidenum">
              <a:rPr lang="ja-JP" altLang="en-US" smtClean="0"/>
              <a:pPr eaLnBrk="1" hangingPunct="1"/>
              <a:t>17</a:t>
            </a:fld>
            <a:endParaRPr lang="ja-JP"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ワークシートの続きを記入しましょう。</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（資料を</a:t>
            </a:r>
            <a:r>
              <a:rPr kumimoji="1" lang="ja-JP" altLang="en-US" sz="1050" dirty="0" smtClean="0">
                <a:latin typeface="ＭＳ 明朝" panose="02020609040205080304" pitchFamily="17" charset="-128"/>
                <a:ea typeface="ＭＳ 明朝" panose="02020609040205080304" pitchFamily="17" charset="-128"/>
              </a:rPr>
              <a:t>読み上げ）</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F6CA7DCA-D336-4A14-AA3D-AFDA167DF158}" type="slidenum">
              <a:rPr lang="ja-JP" altLang="en-US" smtClean="0"/>
              <a:pPr>
                <a:defRPr/>
              </a:pPr>
              <a:t>18</a:t>
            </a:fld>
            <a:endParaRPr lang="ja-JP" altLang="en-US"/>
          </a:p>
        </p:txBody>
      </p:sp>
    </p:spTree>
    <p:extLst>
      <p:ext uri="{BB962C8B-B14F-4D97-AF65-F5344CB8AC3E}">
        <p14:creationId xmlns:p14="http://schemas.microsoft.com/office/powerpoint/2010/main" val="141615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z="1050" dirty="0" smtClean="0">
                <a:latin typeface="ＭＳ 明朝" panose="02020609040205080304" pitchFamily="17" charset="-128"/>
                <a:ea typeface="ＭＳ 明朝" panose="02020609040205080304" pitchFamily="17" charset="-128"/>
              </a:rPr>
              <a:t>目的と進め方は</a:t>
            </a:r>
            <a:r>
              <a:rPr lang="ja-JP" altLang="en-US" sz="1050" dirty="0" smtClean="0">
                <a:latin typeface="ＭＳ 明朝" panose="02020609040205080304" pitchFamily="17" charset="-128"/>
                <a:ea typeface="ＭＳ 明朝" panose="02020609040205080304" pitchFamily="17" charset="-128"/>
              </a:rPr>
              <a:t>この資料の</a:t>
            </a:r>
            <a:r>
              <a:rPr lang="ja-JP" altLang="en-US" sz="1050" dirty="0" smtClean="0">
                <a:latin typeface="ＭＳ 明朝" panose="02020609040205080304" pitchFamily="17" charset="-128"/>
                <a:ea typeface="ＭＳ 明朝" panose="02020609040205080304" pitchFamily="17" charset="-128"/>
              </a:rPr>
              <a:t>とおりです。</a:t>
            </a:r>
          </a:p>
        </p:txBody>
      </p:sp>
      <p:sp>
        <p:nvSpPr>
          <p:cNvPr id="2560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D9A022E-7412-4F35-AFE4-261E83EE92EC}" type="slidenum">
              <a:rPr lang="ja-JP" altLang="en-US" smtClean="0"/>
              <a:pPr eaLnBrk="1" hangingPunct="1"/>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z="1050" dirty="0" smtClean="0">
                <a:latin typeface="ＭＳ 明朝" panose="02020609040205080304" pitchFamily="17" charset="-128"/>
                <a:ea typeface="ＭＳ 明朝" panose="02020609040205080304" pitchFamily="17" charset="-128"/>
              </a:rPr>
              <a:t>はじめに組織とは何かをみていきましょう。</a:t>
            </a:r>
          </a:p>
        </p:txBody>
      </p:sp>
      <p:sp>
        <p:nvSpPr>
          <p:cNvPr id="266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ADE2486-4993-4AC2-9B81-B9FC5E71A5A5}" type="slidenum">
              <a:rPr lang="ja-JP" altLang="en-US" smtClean="0"/>
              <a:pPr eaLnBrk="1" hangingPunct="1"/>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組織について、経済学者のチェスター・Ｉ・バーナードは「２人またはそれ以上の人々の、意識的に調整された諸活動または能力のシステム」と定義しています。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組織が成立するためには３つの要件があります。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それは①共有化された目的がある　②協働しようとする意志がある　③それぞれがコミュニケーションをとる　ことです。</a:t>
            </a:r>
          </a:p>
        </p:txBody>
      </p:sp>
      <p:sp>
        <p:nvSpPr>
          <p:cNvPr id="2765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7770D226-85C2-4F13-B52F-10F267D57461}" type="slidenum">
              <a:rPr lang="ja-JP" altLang="en-US" smtClean="0"/>
              <a:pPr eaLnBrk="1" hangingPunct="1"/>
              <a:t>4</a:t>
            </a:fld>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z="1050" dirty="0" smtClean="0">
                <a:latin typeface="ＭＳ 明朝" pitchFamily="17" charset="-128"/>
                <a:ea typeface="ＭＳ 明朝" pitchFamily="17" charset="-128"/>
              </a:rPr>
              <a:t>次に、働く人に求められるものを考えていきましょう。</a:t>
            </a:r>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4B150CE5-3368-4CBC-8AB5-E36CA0C493B3}" type="slidenum">
              <a:rPr lang="ja-JP" altLang="en-US" smtClean="0"/>
              <a:pPr eaLnBrk="1" hangingPunct="1"/>
              <a:t>5</a:t>
            </a:fld>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社会で働く人に求められるものは、中央教育審議会の答申（</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2011</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年）において「社会的・職業的自立に向けて必要な基盤となる能力」として定義されている「基礎的・汎用的能力」を参考にすることができます。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「基礎的・汎用的能力」は、４つの能力から構成されています。</a:t>
            </a:r>
          </a:p>
        </p:txBody>
      </p:sp>
      <p:sp>
        <p:nvSpPr>
          <p:cNvPr id="337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8C38F6B-B928-4E99-8054-7322E87ACBA5}" type="slidenum">
              <a:rPr lang="ja-JP" altLang="en-US" smtClean="0"/>
              <a:pPr eaLnBrk="1" hangingPunct="1"/>
              <a:t>6</a:t>
            </a:fld>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ワークシートの配付）</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p>
          <a:p>
            <a:pPr eaLnBrk="1" latinLnBrk="0" hangingPunct="1"/>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それぞれの能力について詳しくみていきましょう。</a:t>
            </a:r>
          </a:p>
        </p:txBody>
      </p:sp>
      <p:sp>
        <p:nvSpPr>
          <p:cNvPr id="4" name="スライド番号プレースホルダー 3"/>
          <p:cNvSpPr>
            <a:spLocks noGrp="1"/>
          </p:cNvSpPr>
          <p:nvPr>
            <p:ph type="sldNum" sz="quarter" idx="10"/>
          </p:nvPr>
        </p:nvSpPr>
        <p:spPr/>
        <p:txBody>
          <a:bodyPr/>
          <a:lstStyle/>
          <a:p>
            <a:pPr>
              <a:defRPr/>
            </a:pPr>
            <a:fld id="{F6CA7DCA-D336-4A14-AA3D-AFDA167DF158}" type="slidenum">
              <a:rPr lang="ja-JP" altLang="en-US" smtClean="0"/>
              <a:pPr>
                <a:defRPr/>
              </a:pPr>
              <a:t>7</a:t>
            </a:fld>
            <a:endParaRPr lang="ja-JP" altLang="en-US"/>
          </a:p>
        </p:txBody>
      </p:sp>
    </p:spTree>
    <p:extLst>
      <p:ext uri="{BB962C8B-B14F-4D97-AF65-F5344CB8AC3E}">
        <p14:creationId xmlns:p14="http://schemas.microsoft.com/office/powerpoint/2010/main" val="141615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一つ目は、人間関係形成・社会形成能力です。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その中の、他者の個性を理解する力、他者に働きかける力、チームワークについて詳しくみていきましょう。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他者の個性を理解する力で大切なのは、関心を持った観察者になることです。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相手に対して関心を持った観察者になるためのポイントは４つです。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・個人的素質、特徴に気づく</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・共感するよう努める（相手の視点から物事を見たり、立場を考えて理解しようとする）</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・ボディランゲージに注目する</a:t>
            </a: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・相手のキャリアの短期的・長期的目標を知る</a:t>
            </a:r>
            <a:endParaRPr lang="ja-JP" altLang="en-US" sz="1050" dirty="0" smtClean="0">
              <a:latin typeface="ＭＳ 明朝" pitchFamily="17" charset="-128"/>
              <a:ea typeface="ＭＳ 明朝" pitchFamily="17" charset="-128"/>
            </a:endParaRPr>
          </a:p>
        </p:txBody>
      </p:sp>
      <p:sp>
        <p:nvSpPr>
          <p:cNvPr id="348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3B89E2FA-FFF6-416B-944E-1C72E53AABBD}" type="slidenum">
              <a:rPr lang="ja-JP" altLang="en-US" smtClean="0"/>
              <a:pPr eaLnBrk="1" hangingPunct="1"/>
              <a:t>8</a:t>
            </a:fld>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次は他者に働きかける力についてです。</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他者と協働しながら仕事をすることが多い現代社会において、他者に働きかける力は重要です。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働きかけとは他者に何かを頼んだり他者を勧誘したりすることで、自らの主体的な行動が必要となります。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そして他者に働きかけるときには、「自分の考えを客観的に理解し、相手に自分の考えを論理的に相手に伝える力」が必要です。</a:t>
            </a:r>
          </a:p>
          <a:p>
            <a:endParaRPr lang="ja-JP" altLang="en-US" dirty="0" smtClean="0">
              <a:latin typeface="ＭＳ 明朝" pitchFamily="17" charset="-128"/>
              <a:ea typeface="ＭＳ 明朝" pitchFamily="17" charset="-128"/>
            </a:endParaRPr>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C1BC77A0-B2D8-4891-AF17-26E84264CBCE}" type="slidenum">
              <a:rPr lang="ja-JP" altLang="en-US" smtClean="0"/>
              <a:pPr eaLnBrk="1" hangingPunct="1"/>
              <a:t>9</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4F3A68C0-81B0-48C6-B91A-24D513249D51}" type="slidenum">
              <a:rPr lang="en-US" altLang="ja-JP"/>
              <a:pPr>
                <a:defRPr/>
              </a:pPr>
              <a:t>‹#›</a:t>
            </a:fld>
            <a:endParaRPr lang="en-US" altLang="ja-JP"/>
          </a:p>
        </p:txBody>
      </p:sp>
    </p:spTree>
    <p:extLst>
      <p:ext uri="{BB962C8B-B14F-4D97-AF65-F5344CB8AC3E}">
        <p14:creationId xmlns:p14="http://schemas.microsoft.com/office/powerpoint/2010/main" val="49874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5E5646BF-DFF8-4FBD-BAC3-37B7A8610399}" type="slidenum">
              <a:rPr lang="en-US" altLang="ja-JP"/>
              <a:pPr>
                <a:defRPr/>
              </a:pPr>
              <a:t>‹#›</a:t>
            </a:fld>
            <a:endParaRPr lang="en-US" altLang="ja-JP"/>
          </a:p>
        </p:txBody>
      </p:sp>
    </p:spTree>
    <p:extLst>
      <p:ext uri="{BB962C8B-B14F-4D97-AF65-F5344CB8AC3E}">
        <p14:creationId xmlns:p14="http://schemas.microsoft.com/office/powerpoint/2010/main" val="265238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685053E-DC82-47C1-B9D5-CC88C396BCB6}" type="slidenum">
              <a:rPr lang="en-US" altLang="ja-JP"/>
              <a:pPr>
                <a:defRPr/>
              </a:pPr>
              <a:t>‹#›</a:t>
            </a:fld>
            <a:endParaRPr lang="en-US" altLang="ja-JP"/>
          </a:p>
        </p:txBody>
      </p:sp>
    </p:spTree>
    <p:extLst>
      <p:ext uri="{BB962C8B-B14F-4D97-AF65-F5344CB8AC3E}">
        <p14:creationId xmlns:p14="http://schemas.microsoft.com/office/powerpoint/2010/main" val="80782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29052488-2834-44AA-90BC-661911521F04}" type="slidenum">
              <a:rPr lang="en-US" altLang="ja-JP"/>
              <a:pPr>
                <a:defRPr/>
              </a:pPr>
              <a:t>‹#›</a:t>
            </a:fld>
            <a:endParaRPr lang="en-US" altLang="ja-JP"/>
          </a:p>
        </p:txBody>
      </p:sp>
    </p:spTree>
    <p:extLst>
      <p:ext uri="{BB962C8B-B14F-4D97-AF65-F5344CB8AC3E}">
        <p14:creationId xmlns:p14="http://schemas.microsoft.com/office/powerpoint/2010/main" val="193081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904EE065-D927-411D-935C-9BDA8688F203}" type="slidenum">
              <a:rPr lang="en-US" altLang="ja-JP"/>
              <a:pPr>
                <a:defRPr/>
              </a:pPr>
              <a:t>‹#›</a:t>
            </a:fld>
            <a:endParaRPr lang="en-US" altLang="ja-JP"/>
          </a:p>
        </p:txBody>
      </p:sp>
    </p:spTree>
    <p:extLst>
      <p:ext uri="{BB962C8B-B14F-4D97-AF65-F5344CB8AC3E}">
        <p14:creationId xmlns:p14="http://schemas.microsoft.com/office/powerpoint/2010/main" val="50067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8845CAA-1E39-4576-8CE4-BA2947DD7594}" type="slidenum">
              <a:rPr lang="en-US" altLang="ja-JP"/>
              <a:pPr>
                <a:defRPr/>
              </a:pPr>
              <a:t>‹#›</a:t>
            </a:fld>
            <a:endParaRPr lang="en-US" altLang="ja-JP"/>
          </a:p>
        </p:txBody>
      </p:sp>
    </p:spTree>
    <p:extLst>
      <p:ext uri="{BB962C8B-B14F-4D97-AF65-F5344CB8AC3E}">
        <p14:creationId xmlns:p14="http://schemas.microsoft.com/office/powerpoint/2010/main" val="1931596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D5B741DB-9890-46CC-AF65-F5190BD7D92E}" type="slidenum">
              <a:rPr lang="en-US" altLang="ja-JP"/>
              <a:pPr>
                <a:defRPr/>
              </a:pPr>
              <a:t>‹#›</a:t>
            </a:fld>
            <a:endParaRPr lang="en-US" altLang="ja-JP"/>
          </a:p>
        </p:txBody>
      </p:sp>
    </p:spTree>
    <p:extLst>
      <p:ext uri="{BB962C8B-B14F-4D97-AF65-F5344CB8AC3E}">
        <p14:creationId xmlns:p14="http://schemas.microsoft.com/office/powerpoint/2010/main" val="322547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9D88BEA0-4283-4475-8C05-CAE4212A1A06}" type="slidenum">
              <a:rPr lang="en-US" altLang="ja-JP"/>
              <a:pPr>
                <a:defRPr/>
              </a:pPr>
              <a:t>‹#›</a:t>
            </a:fld>
            <a:endParaRPr lang="en-US" altLang="ja-JP"/>
          </a:p>
        </p:txBody>
      </p:sp>
    </p:spTree>
    <p:extLst>
      <p:ext uri="{BB962C8B-B14F-4D97-AF65-F5344CB8AC3E}">
        <p14:creationId xmlns:p14="http://schemas.microsoft.com/office/powerpoint/2010/main" val="416374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B1B85DE0-0F0C-49BE-AF05-5CD537324DD2}" type="slidenum">
              <a:rPr lang="en-US" altLang="ja-JP"/>
              <a:pPr>
                <a:defRPr/>
              </a:pPr>
              <a:t>‹#›</a:t>
            </a:fld>
            <a:endParaRPr lang="en-US" altLang="ja-JP"/>
          </a:p>
        </p:txBody>
      </p:sp>
    </p:spTree>
    <p:extLst>
      <p:ext uri="{BB962C8B-B14F-4D97-AF65-F5344CB8AC3E}">
        <p14:creationId xmlns:p14="http://schemas.microsoft.com/office/powerpoint/2010/main" val="62936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ABABEDC4-E284-4C74-8F9D-63CFB32AB843}" type="slidenum">
              <a:rPr lang="en-US" altLang="ja-JP"/>
              <a:pPr>
                <a:defRPr/>
              </a:pPr>
              <a:t>‹#›</a:t>
            </a:fld>
            <a:endParaRPr lang="en-US" altLang="ja-JP"/>
          </a:p>
        </p:txBody>
      </p:sp>
    </p:spTree>
    <p:extLst>
      <p:ext uri="{BB962C8B-B14F-4D97-AF65-F5344CB8AC3E}">
        <p14:creationId xmlns:p14="http://schemas.microsoft.com/office/powerpoint/2010/main" val="283171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51B661B4-A0B6-4B29-A728-B96FA8DA19E6}" type="slidenum">
              <a:rPr lang="en-US" altLang="ja-JP"/>
              <a:pPr>
                <a:defRPr/>
              </a:pPr>
              <a:t>‹#›</a:t>
            </a:fld>
            <a:endParaRPr lang="en-US" altLang="ja-JP"/>
          </a:p>
        </p:txBody>
      </p:sp>
    </p:spTree>
    <p:extLst>
      <p:ext uri="{BB962C8B-B14F-4D97-AF65-F5344CB8AC3E}">
        <p14:creationId xmlns:p14="http://schemas.microsoft.com/office/powerpoint/2010/main" val="2375131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E75D834-817E-48B3-B861-A018A6714E8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HGｺﾞｼｯｸE" pitchFamily="49" charset="-128"/>
        </a:defRPr>
      </a:lvl2pPr>
      <a:lvl3pPr algn="ctr" rtl="0" eaLnBrk="0" fontAlgn="base" hangingPunct="0">
        <a:spcBef>
          <a:spcPct val="0"/>
        </a:spcBef>
        <a:spcAft>
          <a:spcPct val="0"/>
        </a:spcAft>
        <a:defRPr kumimoji="1" sz="4400">
          <a:solidFill>
            <a:schemeClr val="tx1"/>
          </a:solidFill>
          <a:latin typeface="Calibri" pitchFamily="34" charset="0"/>
          <a:ea typeface="HGｺﾞｼｯｸE" pitchFamily="49" charset="-128"/>
        </a:defRPr>
      </a:lvl3pPr>
      <a:lvl4pPr algn="ctr" rtl="0" eaLnBrk="0" fontAlgn="base" hangingPunct="0">
        <a:spcBef>
          <a:spcPct val="0"/>
        </a:spcBef>
        <a:spcAft>
          <a:spcPct val="0"/>
        </a:spcAft>
        <a:defRPr kumimoji="1" sz="4400">
          <a:solidFill>
            <a:schemeClr val="tx1"/>
          </a:solidFill>
          <a:latin typeface="Calibri" pitchFamily="34" charset="0"/>
          <a:ea typeface="HGｺﾞｼｯｸE" pitchFamily="49" charset="-128"/>
        </a:defRPr>
      </a:lvl4pPr>
      <a:lvl5pPr algn="ctr" rtl="0" eaLnBrk="0" fontAlgn="base" hangingPunct="0">
        <a:spcBef>
          <a:spcPct val="0"/>
        </a:spcBef>
        <a:spcAft>
          <a:spcPct val="0"/>
        </a:spcAft>
        <a:defRPr kumimoji="1" sz="4400">
          <a:solidFill>
            <a:schemeClr val="tx1"/>
          </a:solidFill>
          <a:latin typeface="Calibri" pitchFamily="34" charset="0"/>
          <a:ea typeface="HGｺﾞｼｯｸE" pitchFamily="49"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916113"/>
            <a:ext cx="7772400" cy="1470025"/>
          </a:xfrm>
        </p:spPr>
        <p:txBody>
          <a:bodyPr/>
          <a:lstStyle/>
          <a:p>
            <a:pPr eaLnBrk="1" hangingPunct="1"/>
            <a:r>
              <a:rPr lang="ja-JP" altLang="en-US" sz="2400" dirty="0" smtClean="0"/>
              <a:t>キャリア講座　資料</a:t>
            </a:r>
            <a:r>
              <a:rPr lang="en-US" altLang="ja-JP" sz="2400" dirty="0" smtClean="0"/>
              <a:t/>
            </a:r>
            <a:br>
              <a:rPr lang="en-US" altLang="ja-JP" sz="2400" dirty="0" smtClean="0"/>
            </a:br>
            <a:r>
              <a:rPr lang="ja-JP" altLang="en-US" sz="4000" dirty="0" smtClean="0"/>
              <a:t>～働くこと～</a:t>
            </a:r>
          </a:p>
        </p:txBody>
      </p:sp>
      <p:sp>
        <p:nvSpPr>
          <p:cNvPr id="2051" name="Rectangle 3"/>
          <p:cNvSpPr>
            <a:spLocks noGrp="1" noChangeArrowheads="1"/>
          </p:cNvSpPr>
          <p:nvPr>
            <p:ph type="subTitle" idx="1"/>
          </p:nvPr>
        </p:nvSpPr>
        <p:spPr>
          <a:xfrm>
            <a:off x="2195513" y="3935413"/>
            <a:ext cx="4176712" cy="720725"/>
          </a:xfrm>
        </p:spPr>
        <p:txBody>
          <a:bodyPr/>
          <a:lstStyle/>
          <a:p>
            <a:pPr algn="r" eaLnBrk="1" hangingPunct="1">
              <a:lnSpc>
                <a:spcPct val="80000"/>
              </a:lnSpc>
              <a:defRPr/>
            </a:pPr>
            <a:r>
              <a:rPr lang="ja-JP" altLang="en-US" sz="2800" dirty="0" smtClean="0">
                <a:solidFill>
                  <a:schemeClr val="tx1">
                    <a:lumMod val="50000"/>
                    <a:lumOff val="50000"/>
                  </a:schemeClr>
                </a:solidFill>
              </a:rPr>
              <a:t>　　年　　月　　日</a:t>
            </a:r>
          </a:p>
        </p:txBody>
      </p:sp>
      <p:pic>
        <p:nvPicPr>
          <p:cNvPr id="205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141663"/>
            <a:ext cx="3028950"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txBox="1">
            <a:spLocks/>
          </p:cNvSpPr>
          <p:nvPr/>
        </p:nvSpPr>
        <p:spPr bwMode="auto">
          <a:xfrm>
            <a:off x="250825" y="246063"/>
            <a:ext cx="856615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kumimoji="1" sz="3200">
                <a:solidFill>
                  <a:schemeClr val="tx1"/>
                </a:solidFill>
                <a:latin typeface="Trebuchet MS" pitchFamily="34" charset="0"/>
                <a:ea typeface="HG丸ｺﾞｼｯｸM-PRO" pitchFamily="50" charset="-128"/>
              </a:defRPr>
            </a:lvl1pPr>
            <a:lvl2pPr marL="742950" indent="-285750" eaLnBrk="0" hangingPunct="0">
              <a:spcBef>
                <a:spcPct val="20000"/>
              </a:spcBef>
              <a:buFont typeface="Arial" charset="0"/>
              <a:buChar char="–"/>
              <a:defRPr kumimoji="1" sz="2800">
                <a:solidFill>
                  <a:schemeClr val="tx1"/>
                </a:solidFill>
                <a:latin typeface="Trebuchet MS" pitchFamily="34" charset="0"/>
                <a:ea typeface="HG丸ｺﾞｼｯｸM-PRO" pitchFamily="50" charset="-128"/>
              </a:defRPr>
            </a:lvl2pPr>
            <a:lvl3pPr marL="1143000" indent="-228600" eaLnBrk="0" hangingPunct="0">
              <a:spcBef>
                <a:spcPct val="20000"/>
              </a:spcBef>
              <a:buFont typeface="Arial" charset="0"/>
              <a:buChar char="•"/>
              <a:defRPr kumimoji="1" sz="2400">
                <a:solidFill>
                  <a:schemeClr val="tx1"/>
                </a:solidFill>
                <a:latin typeface="Trebuchet MS" pitchFamily="34" charset="0"/>
                <a:ea typeface="HG丸ｺﾞｼｯｸM-PRO" pitchFamily="50" charset="-128"/>
              </a:defRPr>
            </a:lvl3pPr>
            <a:lvl4pPr marL="1600200" indent="-228600" eaLnBrk="0" hangingPunct="0">
              <a:spcBef>
                <a:spcPct val="20000"/>
              </a:spcBef>
              <a:buFont typeface="Arial" charset="0"/>
              <a:buChar char="–"/>
              <a:defRPr kumimoji="1" sz="2000">
                <a:solidFill>
                  <a:schemeClr val="tx1"/>
                </a:solidFill>
                <a:latin typeface="Trebuchet MS" pitchFamily="34" charset="0"/>
                <a:ea typeface="HG丸ｺﾞｼｯｸM-PRO" pitchFamily="50" charset="-128"/>
              </a:defRPr>
            </a:lvl4pPr>
            <a:lvl5pPr marL="2057400" indent="-228600" eaLnBrk="0" hangingPunct="0">
              <a:spcBef>
                <a:spcPct val="20000"/>
              </a:spcBef>
              <a:buFont typeface="Arial" charset="0"/>
              <a:buChar char="»"/>
              <a:defRPr kumimoji="1" sz="2000">
                <a:solidFill>
                  <a:schemeClr val="tx1"/>
                </a:solidFill>
                <a:latin typeface="Trebuchet MS" pitchFamily="34" charset="0"/>
                <a:ea typeface="HG丸ｺﾞｼｯｸM-PRO"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9pPr>
          </a:lstStyle>
          <a:p>
            <a:pPr algn="ctr">
              <a:spcBef>
                <a:spcPct val="0"/>
              </a:spcBef>
              <a:buFontTx/>
              <a:buNone/>
              <a:defRPr/>
            </a:pPr>
            <a:r>
              <a:rPr lang="ja-JP" altLang="en-US" sz="4000" dirty="0" smtClean="0">
                <a:latin typeface="+mj-ea"/>
                <a:ea typeface="+mj-ea"/>
              </a:rPr>
              <a:t>①－３人間関係形成・社会形成能力</a:t>
            </a:r>
          </a:p>
        </p:txBody>
      </p:sp>
      <p:sp>
        <p:nvSpPr>
          <p:cNvPr id="6" name="角丸四角形 5"/>
          <p:cNvSpPr/>
          <p:nvPr/>
        </p:nvSpPr>
        <p:spPr>
          <a:xfrm>
            <a:off x="1914525" y="1365250"/>
            <a:ext cx="4767263"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チームワーク</a:t>
            </a:r>
          </a:p>
        </p:txBody>
      </p:sp>
      <p:sp>
        <p:nvSpPr>
          <p:cNvPr id="9222" name="テキスト ボックス 7"/>
          <p:cNvSpPr txBox="1">
            <a:spLocks noChangeArrowheads="1"/>
          </p:cNvSpPr>
          <p:nvPr/>
        </p:nvSpPr>
        <p:spPr bwMode="auto">
          <a:xfrm>
            <a:off x="1331913" y="2384425"/>
            <a:ext cx="4576762"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285750" indent="-285750" eaLnBrk="1" hangingPunct="1">
              <a:spcBef>
                <a:spcPct val="0"/>
              </a:spcBef>
              <a:buFont typeface="Wingdings" panose="05000000000000000000" pitchFamily="2" charset="2"/>
              <a:buChar char="u"/>
              <a:defRPr/>
            </a:pPr>
            <a:r>
              <a:rPr lang="ja-JP" altLang="en-US" sz="2000" dirty="0" smtClean="0">
                <a:latin typeface="+mn-ea"/>
                <a:ea typeface="+mn-ea"/>
              </a:rPr>
              <a:t>なぜチームワークが奨励されるのか</a:t>
            </a:r>
            <a:endParaRPr lang="en-US" altLang="ja-JP" sz="2000" dirty="0" smtClean="0">
              <a:latin typeface="+mn-ea"/>
              <a:ea typeface="+mn-ea"/>
            </a:endParaRPr>
          </a:p>
          <a:p>
            <a:pPr marL="273050" lvl="1" indent="0" eaLnBrk="1" hangingPunct="1">
              <a:spcBef>
                <a:spcPct val="0"/>
              </a:spcBef>
              <a:buFont typeface="Arial" charset="0"/>
              <a:buNone/>
              <a:defRPr/>
            </a:pPr>
            <a:endParaRPr lang="en-US" altLang="ja-JP" sz="2000" dirty="0" smtClean="0">
              <a:latin typeface="+mn-ea"/>
              <a:ea typeface="+mn-ea"/>
            </a:endParaRPr>
          </a:p>
          <a:p>
            <a:pPr marL="273050" lvl="1" indent="0" eaLnBrk="1" hangingPunct="1">
              <a:spcBef>
                <a:spcPct val="0"/>
              </a:spcBef>
              <a:buFont typeface="Arial" charset="0"/>
              <a:buNone/>
              <a:defRPr/>
            </a:pPr>
            <a:r>
              <a:rPr lang="ja-JP" altLang="en-US" sz="2000" dirty="0" smtClean="0">
                <a:latin typeface="+mn-ea"/>
                <a:ea typeface="+mn-ea"/>
              </a:rPr>
              <a:t>（会社側）</a:t>
            </a:r>
            <a:endParaRPr lang="en-US" altLang="ja-JP" sz="2000" dirty="0" smtClean="0">
              <a:latin typeface="+mn-ea"/>
              <a:ea typeface="+mn-ea"/>
            </a:endParaRPr>
          </a:p>
          <a:p>
            <a:pPr marL="531813" lvl="1" indent="-258763" eaLnBrk="1" hangingPunct="1">
              <a:spcBef>
                <a:spcPct val="0"/>
              </a:spcBef>
              <a:buFont typeface="Wingdings" panose="05000000000000000000" pitchFamily="2" charset="2"/>
              <a:buChar char="l"/>
              <a:defRPr/>
            </a:pPr>
            <a:r>
              <a:rPr lang="ja-JP" altLang="en-US" sz="2000" dirty="0" smtClean="0">
                <a:latin typeface="+mn-ea"/>
                <a:ea typeface="+mn-ea"/>
              </a:rPr>
              <a:t>同じ人数が個別に作業する場合よりも高い生産性をあげる</a:t>
            </a:r>
            <a:endParaRPr lang="en-US" altLang="ja-JP" sz="2000" dirty="0" smtClean="0">
              <a:latin typeface="+mn-ea"/>
              <a:ea typeface="+mn-ea"/>
            </a:endParaRPr>
          </a:p>
          <a:p>
            <a:pPr marL="531813" lvl="1" indent="-258763" eaLnBrk="1" hangingPunct="1">
              <a:spcBef>
                <a:spcPct val="0"/>
              </a:spcBef>
              <a:buFont typeface="Wingdings" panose="05000000000000000000" pitchFamily="2" charset="2"/>
              <a:buChar char="l"/>
              <a:defRPr/>
            </a:pPr>
            <a:endParaRPr lang="en-US" altLang="ja-JP" sz="2000" dirty="0" smtClean="0">
              <a:latin typeface="+mn-ea"/>
              <a:ea typeface="+mn-ea"/>
            </a:endParaRPr>
          </a:p>
          <a:p>
            <a:pPr marL="273050" lvl="1" indent="0" eaLnBrk="1" hangingPunct="1">
              <a:spcBef>
                <a:spcPct val="0"/>
              </a:spcBef>
              <a:buFont typeface="Arial" charset="0"/>
              <a:buNone/>
              <a:defRPr/>
            </a:pPr>
            <a:r>
              <a:rPr lang="ja-JP" altLang="en-US" sz="2000" dirty="0" smtClean="0">
                <a:latin typeface="+mn-ea"/>
                <a:ea typeface="+mn-ea"/>
              </a:rPr>
              <a:t>（従業員側）</a:t>
            </a:r>
            <a:endParaRPr lang="en-US" altLang="ja-JP" sz="2000" dirty="0" smtClean="0">
              <a:latin typeface="+mn-ea"/>
              <a:ea typeface="+mn-ea"/>
            </a:endParaRPr>
          </a:p>
          <a:p>
            <a:pPr marL="531813" lvl="1" indent="-258763" eaLnBrk="1" hangingPunct="1">
              <a:spcBef>
                <a:spcPct val="0"/>
              </a:spcBef>
              <a:buFont typeface="Wingdings" panose="05000000000000000000" pitchFamily="2" charset="2"/>
              <a:buChar char="l"/>
              <a:defRPr/>
            </a:pPr>
            <a:r>
              <a:rPr lang="ja-JP" altLang="en-US" sz="2000" dirty="0" smtClean="0">
                <a:latin typeface="+mn-ea"/>
                <a:ea typeface="+mn-ea"/>
              </a:rPr>
              <a:t>仕事に対する満足度が増加</a:t>
            </a:r>
            <a:endParaRPr lang="en-US" altLang="ja-JP" sz="2000" dirty="0" smtClean="0">
              <a:latin typeface="+mn-ea"/>
              <a:ea typeface="+mn-ea"/>
            </a:endParaRPr>
          </a:p>
          <a:p>
            <a:pPr marL="531813" lvl="1" indent="-258763" eaLnBrk="1" hangingPunct="1">
              <a:spcBef>
                <a:spcPct val="0"/>
              </a:spcBef>
              <a:buFont typeface="Wingdings" panose="05000000000000000000" pitchFamily="2" charset="2"/>
              <a:buChar char="l"/>
              <a:defRPr/>
            </a:pPr>
            <a:r>
              <a:rPr lang="ja-JP" altLang="en-US" sz="2000" dirty="0" smtClean="0">
                <a:latin typeface="+mn-ea"/>
                <a:ea typeface="+mn-ea"/>
              </a:rPr>
              <a:t>自尊心が改善される</a:t>
            </a:r>
            <a:endParaRPr lang="en-US" altLang="ja-JP" sz="2000" dirty="0" smtClean="0">
              <a:latin typeface="+mn-ea"/>
              <a:ea typeface="+mn-ea"/>
            </a:endParaRPr>
          </a:p>
          <a:p>
            <a:pPr marL="531813" lvl="1" indent="-258763" eaLnBrk="1" hangingPunct="1">
              <a:spcBef>
                <a:spcPct val="0"/>
              </a:spcBef>
              <a:buFont typeface="Wingdings" panose="05000000000000000000" pitchFamily="2" charset="2"/>
              <a:buChar char="l"/>
              <a:defRPr/>
            </a:pPr>
            <a:r>
              <a:rPr lang="ja-JP" altLang="en-US" sz="2000" dirty="0" smtClean="0">
                <a:latin typeface="+mn-ea"/>
                <a:ea typeface="+mn-ea"/>
              </a:rPr>
              <a:t>よりよいコミュニケーションがとれる</a:t>
            </a:r>
          </a:p>
        </p:txBody>
      </p:sp>
      <p:pic>
        <p:nvPicPr>
          <p:cNvPr id="1434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6925" y="3141663"/>
            <a:ext cx="2930525" cy="293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テキスト ボックス 11"/>
          <p:cNvSpPr txBox="1">
            <a:spLocks noChangeArrowheads="1"/>
          </p:cNvSpPr>
          <p:nvPr/>
        </p:nvSpPr>
        <p:spPr bwMode="auto">
          <a:xfrm>
            <a:off x="3167559" y="6434138"/>
            <a:ext cx="597644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a:t>
            </a:r>
            <a:r>
              <a:rPr lang="en-US" altLang="ja-JP" sz="1050" dirty="0">
                <a:latin typeface="+mn-ea"/>
                <a:ea typeface="+mn-ea"/>
                <a:cs typeface="メイリオ" pitchFamily="50" charset="-128"/>
              </a:rPr>
              <a:t>G.</a:t>
            </a:r>
            <a:r>
              <a:rPr lang="ja-JP" altLang="en-US" sz="1050" dirty="0">
                <a:latin typeface="+mn-ea"/>
                <a:ea typeface="+mn-ea"/>
                <a:cs typeface="メイリオ" pitchFamily="50" charset="-128"/>
              </a:rPr>
              <a:t>キンブレル</a:t>
            </a:r>
            <a:r>
              <a:rPr lang="en-US" altLang="ja-JP" sz="1050" dirty="0">
                <a:latin typeface="+mn-ea"/>
                <a:ea typeface="+mn-ea"/>
                <a:cs typeface="メイリオ" pitchFamily="50" charset="-128"/>
              </a:rPr>
              <a:t>/B.S.</a:t>
            </a:r>
            <a:r>
              <a:rPr lang="ja-JP" altLang="en-US" sz="1050" dirty="0" smtClean="0">
                <a:latin typeface="+mn-ea"/>
                <a:ea typeface="+mn-ea"/>
                <a:cs typeface="メイリオ" pitchFamily="50" charset="-128"/>
              </a:rPr>
              <a:t>ヴィンヤード：「</a:t>
            </a:r>
            <a:r>
              <a:rPr lang="ja-JP" altLang="en-US" sz="1050" dirty="0">
                <a:latin typeface="+mn-ea"/>
                <a:ea typeface="+mn-ea"/>
                <a:cs typeface="メイリオ" pitchFamily="50" charset="-128"/>
              </a:rPr>
              <a:t>キャリア・デザイン」文化書房</a:t>
            </a:r>
            <a:r>
              <a:rPr lang="ja-JP" altLang="en-US" sz="1050" dirty="0" smtClean="0">
                <a:latin typeface="+mn-ea"/>
                <a:ea typeface="+mn-ea"/>
                <a:cs typeface="メイリオ" pitchFamily="50" charset="-128"/>
              </a:rPr>
              <a:t>博文社（</a:t>
            </a:r>
            <a:r>
              <a:rPr lang="en-US" altLang="ja-JP" sz="1050" dirty="0" smtClean="0">
                <a:latin typeface="+mn-ea"/>
                <a:ea typeface="+mn-ea"/>
                <a:cs typeface="メイリオ" pitchFamily="50" charset="-128"/>
              </a:rPr>
              <a:t>2005</a:t>
            </a:r>
            <a:r>
              <a:rPr lang="ja-JP" altLang="en-US" sz="1050" dirty="0" smtClean="0">
                <a:latin typeface="+mn-ea"/>
                <a:ea typeface="+mn-ea"/>
                <a:cs typeface="メイリオ" pitchFamily="50" charset="-128"/>
              </a:rPr>
              <a:t>）</a:t>
            </a:r>
            <a:endParaRPr lang="en-US" altLang="ja-JP" sz="1050" dirty="0">
              <a:latin typeface="+mn-ea"/>
              <a:ea typeface="+mn-ea"/>
              <a:cs typeface="メイリオ"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885825" y="1268413"/>
            <a:ext cx="7786688" cy="465137"/>
          </a:xfrm>
        </p:spPr>
        <p:txBody>
          <a:bodyPr/>
          <a:lstStyle/>
          <a:p>
            <a:r>
              <a:rPr lang="ja-JP" altLang="en-US" sz="2600" smtClean="0"/>
              <a:t>チームワークにとって大事なこと</a:t>
            </a:r>
          </a:p>
        </p:txBody>
      </p:sp>
      <p:graphicFrame>
        <p:nvGraphicFramePr>
          <p:cNvPr id="2" name="コンテンツ プレースホルダー 1"/>
          <p:cNvGraphicFramePr>
            <a:graphicFrameLocks noGrp="1"/>
          </p:cNvGraphicFramePr>
          <p:nvPr>
            <p:ph idx="1"/>
            <p:extLst>
              <p:ext uri="{D42A27DB-BD31-4B8C-83A1-F6EECF244321}">
                <p14:modId xmlns:p14="http://schemas.microsoft.com/office/powerpoint/2010/main" val="3411344147"/>
              </p:ext>
            </p:extLst>
          </p:nvPr>
        </p:nvGraphicFramePr>
        <p:xfrm>
          <a:off x="442913" y="1844824"/>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4" name="テキスト ボックス 28"/>
          <p:cNvSpPr txBox="1">
            <a:spLocks noChangeArrowheads="1"/>
          </p:cNvSpPr>
          <p:nvPr/>
        </p:nvSpPr>
        <p:spPr bwMode="auto">
          <a:xfrm>
            <a:off x="3146081" y="6557345"/>
            <a:ext cx="59769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出典：山口裕幸・金子</a:t>
            </a:r>
            <a:r>
              <a:rPr lang="ja-JP" altLang="en-US" sz="1050" dirty="0" smtClean="0">
                <a:latin typeface="+mn-ea"/>
                <a:ea typeface="+mn-ea"/>
                <a:cs typeface="メイリオ" pitchFamily="50" charset="-128"/>
              </a:rPr>
              <a:t>篤子：「</a:t>
            </a:r>
            <a:r>
              <a:rPr lang="ja-JP" altLang="en-US" sz="1050" dirty="0">
                <a:latin typeface="+mn-ea"/>
                <a:ea typeface="+mn-ea"/>
                <a:cs typeface="メイリオ" pitchFamily="50" charset="-128"/>
              </a:rPr>
              <a:t>よくわかる産業・組織心理学</a:t>
            </a:r>
            <a:r>
              <a:rPr lang="ja-JP" altLang="en-US" sz="1050" dirty="0" smtClean="0">
                <a:latin typeface="+mn-ea"/>
                <a:ea typeface="+mn-ea"/>
                <a:cs typeface="メイリオ" pitchFamily="50" charset="-128"/>
              </a:rPr>
              <a:t>」ミネルヴァ書房（</a:t>
            </a:r>
            <a:r>
              <a:rPr lang="en-US" altLang="ja-JP" sz="1050" dirty="0" smtClean="0">
                <a:latin typeface="+mn-ea"/>
                <a:ea typeface="+mn-ea"/>
                <a:cs typeface="メイリオ" pitchFamily="50" charset="-128"/>
              </a:rPr>
              <a:t>2007</a:t>
            </a:r>
            <a:r>
              <a:rPr lang="ja-JP" altLang="en-US" sz="1050" dirty="0" smtClean="0">
                <a:latin typeface="+mn-ea"/>
                <a:ea typeface="+mn-ea"/>
                <a:cs typeface="メイリオ" pitchFamily="50" charset="-128"/>
              </a:rPr>
              <a:t>）</a:t>
            </a:r>
            <a:endParaRPr lang="ja-JP" altLang="en-US" sz="1050" dirty="0">
              <a:latin typeface="+mn-ea"/>
              <a:ea typeface="+mn-ea"/>
              <a:cs typeface="メイリオ" pitchFamily="50" charset="-128"/>
            </a:endParaRPr>
          </a:p>
        </p:txBody>
      </p:sp>
      <p:sp>
        <p:nvSpPr>
          <p:cNvPr id="14342" name="タイトル 1"/>
          <p:cNvSpPr txBox="1">
            <a:spLocks/>
          </p:cNvSpPr>
          <p:nvPr/>
        </p:nvSpPr>
        <p:spPr bwMode="auto">
          <a:xfrm>
            <a:off x="250825" y="115888"/>
            <a:ext cx="8421688"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kumimoji="1" sz="3200">
                <a:solidFill>
                  <a:schemeClr val="tx1"/>
                </a:solidFill>
                <a:latin typeface="Trebuchet MS" pitchFamily="34" charset="0"/>
                <a:ea typeface="HG丸ｺﾞｼｯｸM-PRO" pitchFamily="50" charset="-128"/>
              </a:defRPr>
            </a:lvl1pPr>
            <a:lvl2pPr marL="742950" indent="-285750" eaLnBrk="0" hangingPunct="0">
              <a:spcBef>
                <a:spcPct val="20000"/>
              </a:spcBef>
              <a:buFont typeface="Arial" charset="0"/>
              <a:buChar char="–"/>
              <a:defRPr kumimoji="1" sz="2800">
                <a:solidFill>
                  <a:schemeClr val="tx1"/>
                </a:solidFill>
                <a:latin typeface="Trebuchet MS" pitchFamily="34" charset="0"/>
                <a:ea typeface="HG丸ｺﾞｼｯｸM-PRO" pitchFamily="50" charset="-128"/>
              </a:defRPr>
            </a:lvl2pPr>
            <a:lvl3pPr marL="1143000" indent="-228600" eaLnBrk="0" hangingPunct="0">
              <a:spcBef>
                <a:spcPct val="20000"/>
              </a:spcBef>
              <a:buFont typeface="Arial" charset="0"/>
              <a:buChar char="•"/>
              <a:defRPr kumimoji="1" sz="2400">
                <a:solidFill>
                  <a:schemeClr val="tx1"/>
                </a:solidFill>
                <a:latin typeface="Trebuchet MS" pitchFamily="34" charset="0"/>
                <a:ea typeface="HG丸ｺﾞｼｯｸM-PRO" pitchFamily="50" charset="-128"/>
              </a:defRPr>
            </a:lvl3pPr>
            <a:lvl4pPr marL="1600200" indent="-228600" eaLnBrk="0" hangingPunct="0">
              <a:spcBef>
                <a:spcPct val="20000"/>
              </a:spcBef>
              <a:buFont typeface="Arial" charset="0"/>
              <a:buChar char="–"/>
              <a:defRPr kumimoji="1" sz="2000">
                <a:solidFill>
                  <a:schemeClr val="tx1"/>
                </a:solidFill>
                <a:latin typeface="Trebuchet MS" pitchFamily="34" charset="0"/>
                <a:ea typeface="HG丸ｺﾞｼｯｸM-PRO" pitchFamily="50" charset="-128"/>
              </a:defRPr>
            </a:lvl4pPr>
            <a:lvl5pPr marL="2057400" indent="-228600" eaLnBrk="0" hangingPunct="0">
              <a:spcBef>
                <a:spcPct val="20000"/>
              </a:spcBef>
              <a:buFont typeface="Arial" charset="0"/>
              <a:buChar char="»"/>
              <a:defRPr kumimoji="1" sz="2000">
                <a:solidFill>
                  <a:schemeClr val="tx1"/>
                </a:solidFill>
                <a:latin typeface="Trebuchet MS" pitchFamily="34" charset="0"/>
                <a:ea typeface="HG丸ｺﾞｼｯｸM-PRO"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Trebuchet MS" pitchFamily="34" charset="0"/>
                <a:ea typeface="HG丸ｺﾞｼｯｸM-PRO" pitchFamily="50" charset="-128"/>
              </a:defRPr>
            </a:lvl9pPr>
          </a:lstStyle>
          <a:p>
            <a:pPr algn="ctr">
              <a:spcBef>
                <a:spcPct val="0"/>
              </a:spcBef>
              <a:buFontTx/>
              <a:buNone/>
              <a:defRPr/>
            </a:pPr>
            <a:r>
              <a:rPr lang="ja-JP" altLang="en-US" sz="4000" dirty="0" smtClean="0">
                <a:latin typeface="+mj-ea"/>
                <a:ea typeface="+mj-ea"/>
              </a:rPr>
              <a:t>①－４人間関係形成・社会形成能力</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61963" y="160338"/>
            <a:ext cx="8229600" cy="1143000"/>
          </a:xfrm>
        </p:spPr>
        <p:txBody>
          <a:bodyPr/>
          <a:lstStyle/>
          <a:p>
            <a:r>
              <a:rPr lang="ja-JP" altLang="en-US" sz="4000" smtClean="0"/>
              <a:t>②－１自己理解・自己管理能力</a:t>
            </a:r>
          </a:p>
        </p:txBody>
      </p:sp>
      <p:graphicFrame>
        <p:nvGraphicFramePr>
          <p:cNvPr id="2" name="コンテンツ プレースホルダー 1"/>
          <p:cNvGraphicFramePr>
            <a:graphicFrameLocks noGrp="1"/>
          </p:cNvGraphicFramePr>
          <p:nvPr>
            <p:ph idx="1"/>
          </p:nvPr>
        </p:nvGraphicFramePr>
        <p:xfrm>
          <a:off x="2247838" y="2132856"/>
          <a:ext cx="4824536" cy="3901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8" name="テキスト ボックス 28"/>
          <p:cNvSpPr txBox="1">
            <a:spLocks noChangeArrowheads="1"/>
          </p:cNvSpPr>
          <p:nvPr/>
        </p:nvSpPr>
        <p:spPr bwMode="auto">
          <a:xfrm>
            <a:off x="3455368" y="6461125"/>
            <a:ext cx="568863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出典：西本万</a:t>
            </a:r>
            <a:r>
              <a:rPr lang="ja-JP" altLang="en-US" sz="1050" dirty="0" smtClean="0">
                <a:latin typeface="+mn-ea"/>
                <a:ea typeface="+mn-ea"/>
                <a:cs typeface="メイリオ" pitchFamily="50" charset="-128"/>
              </a:rPr>
              <a:t>映子：「キャリアデザインテキスト第２版」専修</a:t>
            </a:r>
            <a:r>
              <a:rPr lang="ja-JP" altLang="en-US" sz="1050" dirty="0">
                <a:latin typeface="+mn-ea"/>
                <a:ea typeface="+mn-ea"/>
                <a:cs typeface="メイリオ" pitchFamily="50" charset="-128"/>
              </a:rPr>
              <a:t>大学</a:t>
            </a:r>
            <a:r>
              <a:rPr lang="ja-JP" altLang="en-US" sz="1050" dirty="0" smtClean="0">
                <a:latin typeface="+mn-ea"/>
                <a:ea typeface="+mn-ea"/>
                <a:cs typeface="メイリオ" pitchFamily="50" charset="-128"/>
              </a:rPr>
              <a:t>出版局（</a:t>
            </a:r>
            <a:r>
              <a:rPr lang="en-US" altLang="ja-JP" sz="1050" dirty="0" smtClean="0">
                <a:latin typeface="+mn-ea"/>
                <a:ea typeface="+mn-ea"/>
                <a:cs typeface="メイリオ" pitchFamily="50" charset="-128"/>
              </a:rPr>
              <a:t>2015</a:t>
            </a:r>
            <a:r>
              <a:rPr lang="ja-JP" altLang="en-US" sz="1050" dirty="0" smtClean="0">
                <a:latin typeface="+mn-ea"/>
                <a:ea typeface="+mn-ea"/>
                <a:cs typeface="メイリオ" pitchFamily="50" charset="-128"/>
              </a:rPr>
              <a:t>）</a:t>
            </a:r>
            <a:endParaRPr lang="ja-JP" altLang="en-US" sz="1050" dirty="0">
              <a:latin typeface="+mn-ea"/>
              <a:ea typeface="+mn-ea"/>
              <a:cs typeface="メイリオ" pitchFamily="50" charset="-128"/>
            </a:endParaRPr>
          </a:p>
        </p:txBody>
      </p:sp>
      <p:sp>
        <p:nvSpPr>
          <p:cNvPr id="7" name="角丸四角形 6"/>
          <p:cNvSpPr/>
          <p:nvPr/>
        </p:nvSpPr>
        <p:spPr>
          <a:xfrm>
            <a:off x="1692275" y="1341438"/>
            <a:ext cx="5935663"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自己理解の３要素</a:t>
            </a:r>
          </a:p>
        </p:txBody>
      </p:sp>
      <p:sp>
        <p:nvSpPr>
          <p:cNvPr id="16390" name="テキスト ボックス 3"/>
          <p:cNvSpPr txBox="1">
            <a:spLocks noChangeArrowheads="1"/>
          </p:cNvSpPr>
          <p:nvPr/>
        </p:nvSpPr>
        <p:spPr bwMode="auto">
          <a:xfrm>
            <a:off x="2771775" y="5045075"/>
            <a:ext cx="16541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a:latin typeface="メイリオ" pitchFamily="50" charset="-128"/>
                <a:ea typeface="メイリオ" pitchFamily="50" charset="-128"/>
                <a:cs typeface="メイリオ" pitchFamily="50" charset="-128"/>
              </a:rPr>
              <a:t>「できること」</a:t>
            </a:r>
          </a:p>
        </p:txBody>
      </p:sp>
      <p:sp>
        <p:nvSpPr>
          <p:cNvPr id="16391" name="テキスト ボックス 7"/>
          <p:cNvSpPr txBox="1">
            <a:spLocks noChangeArrowheads="1"/>
          </p:cNvSpPr>
          <p:nvPr/>
        </p:nvSpPr>
        <p:spPr bwMode="auto">
          <a:xfrm>
            <a:off x="5003800" y="5045075"/>
            <a:ext cx="16541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a:latin typeface="メイリオ" pitchFamily="50" charset="-128"/>
                <a:ea typeface="メイリオ" pitchFamily="50" charset="-128"/>
                <a:cs typeface="メイリオ" pitchFamily="50" charset="-128"/>
              </a:rPr>
              <a:t>「すべきこと」</a:t>
            </a:r>
          </a:p>
        </p:txBody>
      </p:sp>
      <p:sp>
        <p:nvSpPr>
          <p:cNvPr id="16392" name="テキスト ボックス 8"/>
          <p:cNvSpPr txBox="1">
            <a:spLocks noChangeArrowheads="1"/>
          </p:cNvSpPr>
          <p:nvPr/>
        </p:nvSpPr>
        <p:spPr bwMode="auto">
          <a:xfrm>
            <a:off x="3903663" y="3079750"/>
            <a:ext cx="16557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a:latin typeface="メイリオ" pitchFamily="50" charset="-128"/>
                <a:ea typeface="メイリオ" pitchFamily="50" charset="-128"/>
                <a:cs typeface="メイリオ" pitchFamily="50" charset="-128"/>
              </a:rPr>
              <a:t>「したいこと」</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544513" y="-55563"/>
            <a:ext cx="8229600" cy="1143001"/>
          </a:xfrm>
        </p:spPr>
        <p:txBody>
          <a:bodyPr/>
          <a:lstStyle/>
          <a:p>
            <a:r>
              <a:rPr lang="ja-JP" altLang="en-US" sz="4000" smtClean="0"/>
              <a:t>②－２自己理解・自己管理能力</a:t>
            </a:r>
          </a:p>
        </p:txBody>
      </p:sp>
      <p:graphicFrame>
        <p:nvGraphicFramePr>
          <p:cNvPr id="5" name="コンテンツ プレースホルダー 4"/>
          <p:cNvGraphicFramePr>
            <a:graphicFrameLocks noGrp="1"/>
          </p:cNvGraphicFramePr>
          <p:nvPr>
            <p:ph idx="1"/>
          </p:nvPr>
        </p:nvGraphicFramePr>
        <p:xfrm>
          <a:off x="2211834" y="1844675"/>
          <a:ext cx="4448398" cy="3744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1" name="テキスト ボックス 2"/>
          <p:cNvSpPr txBox="1">
            <a:spLocks noChangeArrowheads="1"/>
          </p:cNvSpPr>
          <p:nvPr/>
        </p:nvSpPr>
        <p:spPr bwMode="auto">
          <a:xfrm>
            <a:off x="950913" y="5732463"/>
            <a:ext cx="74183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800" dirty="0" smtClean="0">
                <a:latin typeface="+mn-ea"/>
                <a:ea typeface="+mn-ea"/>
              </a:rPr>
              <a:t>ＰＤＣＡサイクルは、事業活動における生産管理や品質管理などの管理業務を円滑に進める手法のひとつ</a:t>
            </a:r>
            <a:endParaRPr lang="en-US" altLang="ja-JP" sz="1800" dirty="0" smtClean="0">
              <a:latin typeface="+mn-ea"/>
              <a:ea typeface="+mn-ea"/>
            </a:endParaRPr>
          </a:p>
          <a:p>
            <a:pPr eaLnBrk="1" hangingPunct="1">
              <a:spcBef>
                <a:spcPct val="0"/>
              </a:spcBef>
              <a:buFontTx/>
              <a:buNone/>
              <a:defRPr/>
            </a:pPr>
            <a:r>
              <a:rPr lang="ja-JP" altLang="en-US" sz="1800" dirty="0" smtClean="0">
                <a:latin typeface="+mn-ea"/>
                <a:ea typeface="+mn-ea"/>
              </a:rPr>
              <a:t>自分自身の振り返りとして活用することができる</a:t>
            </a:r>
          </a:p>
        </p:txBody>
      </p:sp>
      <p:sp>
        <p:nvSpPr>
          <p:cNvPr id="7" name="角丸四角形 6"/>
          <p:cNvSpPr/>
          <p:nvPr/>
        </p:nvSpPr>
        <p:spPr>
          <a:xfrm>
            <a:off x="1692275" y="1052513"/>
            <a:ext cx="5935663"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（参考）自らを管理する手法</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95288" y="260350"/>
            <a:ext cx="8229600" cy="1143000"/>
          </a:xfrm>
        </p:spPr>
        <p:txBody>
          <a:bodyPr/>
          <a:lstStyle/>
          <a:p>
            <a:r>
              <a:rPr lang="ja-JP" altLang="en-US" sz="4000" smtClean="0"/>
              <a:t>③－１課題対応能力</a:t>
            </a:r>
          </a:p>
        </p:txBody>
      </p:sp>
      <p:sp>
        <p:nvSpPr>
          <p:cNvPr id="15363" name="コンテンツ プレースホルダー 2"/>
          <p:cNvSpPr>
            <a:spLocks noGrp="1"/>
          </p:cNvSpPr>
          <p:nvPr>
            <p:ph idx="1"/>
          </p:nvPr>
        </p:nvSpPr>
        <p:spPr>
          <a:xfrm>
            <a:off x="900113" y="1600200"/>
            <a:ext cx="7786687" cy="4637088"/>
          </a:xfrm>
        </p:spPr>
        <p:txBody>
          <a:bodyPr/>
          <a:lstStyle/>
          <a:p>
            <a:pPr>
              <a:buClr>
                <a:schemeClr val="accent5">
                  <a:lumMod val="75000"/>
                </a:schemeClr>
              </a:buClr>
              <a:buFont typeface="Wingdings" panose="05000000000000000000" pitchFamily="2" charset="2"/>
              <a:buChar char="l"/>
              <a:defRPr/>
            </a:pPr>
            <a:r>
              <a:rPr lang="ja-JP" altLang="en-US" sz="2400" dirty="0" smtClean="0"/>
              <a:t>従来の考え方や方法にとらわれずに物事を前に</a:t>
            </a:r>
            <a:r>
              <a:rPr lang="ja-JP" altLang="en-US" sz="2400" dirty="0"/>
              <a:t>進め</a:t>
            </a:r>
            <a:r>
              <a:rPr lang="ja-JP" altLang="en-US" sz="2400" dirty="0" smtClean="0"/>
              <a:t>ていくために必要な力</a:t>
            </a:r>
            <a:endParaRPr lang="en-US" altLang="ja-JP" sz="2400" dirty="0" smtClean="0"/>
          </a:p>
          <a:p>
            <a:pPr>
              <a:buClr>
                <a:schemeClr val="accent5">
                  <a:lumMod val="75000"/>
                </a:schemeClr>
              </a:buClr>
              <a:buFont typeface="Wingdings" panose="05000000000000000000" pitchFamily="2" charset="2"/>
              <a:buChar char="l"/>
              <a:defRPr/>
            </a:pPr>
            <a:endParaRPr lang="en-US" altLang="ja-JP" sz="2800" dirty="0" smtClean="0"/>
          </a:p>
          <a:p>
            <a:pPr>
              <a:buClr>
                <a:schemeClr val="accent5">
                  <a:lumMod val="75000"/>
                </a:schemeClr>
              </a:buClr>
              <a:buFont typeface="Wingdings" panose="05000000000000000000" pitchFamily="2" charset="2"/>
              <a:buChar char="l"/>
              <a:defRPr/>
            </a:pPr>
            <a:r>
              <a:rPr lang="ja-JP" altLang="en-US" sz="2400" dirty="0" smtClean="0"/>
              <a:t>社会の情報化に伴い、情報及び情報手段を主体的に選択し活用する力を身に付けることが重要</a:t>
            </a:r>
            <a:endParaRPr lang="en-US" altLang="ja-JP" sz="2400" dirty="0" smtClean="0"/>
          </a:p>
          <a:p>
            <a:pPr>
              <a:buClr>
                <a:schemeClr val="accent5">
                  <a:lumMod val="75000"/>
                </a:schemeClr>
              </a:buClr>
              <a:buFont typeface="Wingdings" panose="05000000000000000000" pitchFamily="2" charset="2"/>
              <a:buChar char="l"/>
              <a:defRPr/>
            </a:pPr>
            <a:endParaRPr lang="en-US" altLang="ja-JP" sz="2800" dirty="0"/>
          </a:p>
          <a:p>
            <a:pPr>
              <a:buClr>
                <a:schemeClr val="accent5">
                  <a:lumMod val="75000"/>
                </a:schemeClr>
              </a:buClr>
              <a:buFont typeface="Wingdings" panose="05000000000000000000" pitchFamily="2" charset="2"/>
              <a:buChar char="l"/>
              <a:defRPr/>
            </a:pPr>
            <a:r>
              <a:rPr lang="ja-JP" altLang="en-US" sz="2400" dirty="0" smtClean="0"/>
              <a:t>課題対応能力がもたらすメリット</a:t>
            </a:r>
            <a:endParaRPr lang="en-US" altLang="ja-JP" sz="2400" dirty="0" smtClean="0"/>
          </a:p>
          <a:p>
            <a:pPr lvl="1">
              <a:buClr>
                <a:schemeClr val="accent5">
                  <a:lumMod val="75000"/>
                </a:schemeClr>
              </a:buClr>
              <a:buFont typeface="Wingdings" panose="05000000000000000000" pitchFamily="2" charset="2"/>
              <a:buChar char="l"/>
              <a:defRPr/>
            </a:pPr>
            <a:r>
              <a:rPr lang="ja-JP" altLang="en-US" sz="2200" dirty="0" smtClean="0"/>
              <a:t>最善・最速の手が打てる</a:t>
            </a:r>
            <a:endParaRPr lang="en-US" altLang="ja-JP" sz="2200" dirty="0" smtClean="0"/>
          </a:p>
          <a:p>
            <a:pPr lvl="1">
              <a:buClr>
                <a:schemeClr val="accent5">
                  <a:lumMod val="75000"/>
                </a:schemeClr>
              </a:buClr>
              <a:buFont typeface="Wingdings" panose="05000000000000000000" pitchFamily="2" charset="2"/>
              <a:buChar char="l"/>
              <a:defRPr/>
            </a:pPr>
            <a:r>
              <a:rPr lang="ja-JP" altLang="en-US" sz="2200" dirty="0"/>
              <a:t>知識の</a:t>
            </a:r>
            <a:r>
              <a:rPr lang="ja-JP" altLang="en-US" sz="2200" dirty="0" smtClean="0"/>
              <a:t>積み上げができる</a:t>
            </a:r>
            <a:endParaRPr lang="en-US" altLang="ja-JP" sz="2200" dirty="0" smtClean="0"/>
          </a:p>
          <a:p>
            <a:pPr lvl="1">
              <a:buClr>
                <a:schemeClr val="accent5">
                  <a:lumMod val="75000"/>
                </a:schemeClr>
              </a:buClr>
              <a:buFont typeface="Wingdings" panose="05000000000000000000" pitchFamily="2" charset="2"/>
              <a:buChar char="l"/>
              <a:defRPr/>
            </a:pPr>
            <a:r>
              <a:rPr lang="ja-JP" altLang="en-US" sz="2200" dirty="0"/>
              <a:t>目的</a:t>
            </a:r>
            <a:r>
              <a:rPr lang="ja-JP" altLang="en-US" sz="2200" dirty="0" smtClean="0"/>
              <a:t>の共有ができる</a:t>
            </a:r>
            <a:endParaRPr lang="en-US" altLang="ja-JP" sz="2200" dirty="0" smtClean="0"/>
          </a:p>
          <a:p>
            <a:pPr>
              <a:buClr>
                <a:schemeClr val="accent5">
                  <a:lumMod val="75000"/>
                </a:schemeClr>
              </a:buClr>
              <a:buFont typeface="Wingdings" panose="05000000000000000000" pitchFamily="2" charset="2"/>
              <a:buChar char="l"/>
              <a:defRPr/>
            </a:pPr>
            <a:endParaRPr lang="en-US" altLang="ja-JP" sz="2800" dirty="0" smtClean="0"/>
          </a:p>
        </p:txBody>
      </p:sp>
      <p:sp>
        <p:nvSpPr>
          <p:cNvPr id="18436" name="テキスト ボックス 28"/>
          <p:cNvSpPr txBox="1">
            <a:spLocks noChangeArrowheads="1"/>
          </p:cNvSpPr>
          <p:nvPr/>
        </p:nvSpPr>
        <p:spPr bwMode="auto">
          <a:xfrm>
            <a:off x="3152484" y="6422111"/>
            <a:ext cx="60134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a:t>
            </a:r>
            <a:r>
              <a:rPr lang="ja-JP" altLang="en-US" sz="1050" dirty="0" smtClean="0">
                <a:latin typeface="+mn-ea"/>
                <a:ea typeface="+mn-ea"/>
                <a:cs typeface="メイリオ" pitchFamily="50" charset="-128"/>
              </a:rPr>
              <a:t>河瀬誠：「問題</a:t>
            </a:r>
            <a:r>
              <a:rPr lang="ja-JP" altLang="en-US" sz="1050" dirty="0">
                <a:latin typeface="+mn-ea"/>
                <a:ea typeface="+mn-ea"/>
                <a:cs typeface="メイリオ" pitchFamily="50" charset="-128"/>
              </a:rPr>
              <a:t>解決の</a:t>
            </a:r>
            <a:r>
              <a:rPr lang="ja-JP" altLang="en-US" sz="1050" dirty="0" smtClean="0">
                <a:latin typeface="+mn-ea"/>
                <a:ea typeface="+mn-ea"/>
                <a:cs typeface="メイリオ" pitchFamily="50" charset="-128"/>
              </a:rPr>
              <a:t>レシピ」日本</a:t>
            </a:r>
            <a:r>
              <a:rPr lang="ja-JP" altLang="en-US" sz="1050" dirty="0">
                <a:latin typeface="+mn-ea"/>
                <a:ea typeface="+mn-ea"/>
                <a:cs typeface="メイリオ" pitchFamily="50" charset="-128"/>
              </a:rPr>
              <a:t>能率協会</a:t>
            </a:r>
            <a:r>
              <a:rPr lang="ja-JP" altLang="en-US" sz="1050" dirty="0" smtClean="0">
                <a:latin typeface="+mn-ea"/>
                <a:ea typeface="+mn-ea"/>
                <a:cs typeface="メイリオ" pitchFamily="50" charset="-128"/>
              </a:rPr>
              <a:t>マネジメントセンター（</a:t>
            </a:r>
            <a:r>
              <a:rPr lang="en-US" altLang="ja-JP" sz="1050" dirty="0" smtClean="0">
                <a:latin typeface="+mn-ea"/>
                <a:ea typeface="+mn-ea"/>
                <a:cs typeface="メイリオ" pitchFamily="50" charset="-128"/>
              </a:rPr>
              <a:t>2008</a:t>
            </a:r>
            <a:r>
              <a:rPr lang="ja-JP" altLang="en-US" sz="1050" dirty="0" smtClean="0">
                <a:latin typeface="+mn-ea"/>
                <a:ea typeface="+mn-ea"/>
                <a:cs typeface="メイリオ" pitchFamily="50" charset="-128"/>
              </a:rPr>
              <a:t>）</a:t>
            </a:r>
            <a:r>
              <a:rPr lang="ja-JP" altLang="en-US" sz="1050" dirty="0">
                <a:latin typeface="+mn-ea"/>
                <a:ea typeface="+mn-ea"/>
                <a:cs typeface="メイリオ" pitchFamily="50" charset="-128"/>
              </a:rPr>
              <a:t>　を改変</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吹き出し 10"/>
          <p:cNvSpPr/>
          <p:nvPr/>
        </p:nvSpPr>
        <p:spPr>
          <a:xfrm>
            <a:off x="2676525" y="1957388"/>
            <a:ext cx="2111375" cy="1009650"/>
          </a:xfrm>
          <a:prstGeom prst="wedgeRoundRectCallout">
            <a:avLst>
              <a:gd name="adj1" fmla="val -62185"/>
              <a:gd name="adj2" fmla="val -7897"/>
              <a:gd name="adj3" fmla="val 16667"/>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rPr>
              <a:t>「現状はこうである」</a:t>
            </a: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r>
              <a:rPr lang="ja-JP" altLang="en-US" sz="1200" dirty="0">
                <a:solidFill>
                  <a:schemeClr val="tx1"/>
                </a:solidFill>
              </a:rPr>
              <a:t>「本来はこうあるべきだ」</a:t>
            </a:r>
          </a:p>
        </p:txBody>
      </p:sp>
      <p:sp>
        <p:nvSpPr>
          <p:cNvPr id="19459" name="タイトル 1"/>
          <p:cNvSpPr>
            <a:spLocks noGrp="1"/>
          </p:cNvSpPr>
          <p:nvPr>
            <p:ph type="title"/>
          </p:nvPr>
        </p:nvSpPr>
        <p:spPr>
          <a:xfrm>
            <a:off x="309563" y="0"/>
            <a:ext cx="8229600" cy="1143000"/>
          </a:xfrm>
        </p:spPr>
        <p:txBody>
          <a:bodyPr/>
          <a:lstStyle/>
          <a:p>
            <a:r>
              <a:rPr lang="ja-JP" altLang="en-US" sz="4000" smtClean="0"/>
              <a:t>③－２課題対応能力</a:t>
            </a:r>
          </a:p>
        </p:txBody>
      </p:sp>
      <p:graphicFrame>
        <p:nvGraphicFramePr>
          <p:cNvPr id="3" name="コンテンツ プレースホルダー 2"/>
          <p:cNvGraphicFramePr>
            <a:graphicFrameLocks noGrp="1"/>
          </p:cNvGraphicFramePr>
          <p:nvPr>
            <p:ph idx="1"/>
          </p:nvPr>
        </p:nvGraphicFramePr>
        <p:xfrm>
          <a:off x="723188" y="2348880"/>
          <a:ext cx="8229600" cy="2769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角丸四角形 5"/>
          <p:cNvSpPr/>
          <p:nvPr/>
        </p:nvSpPr>
        <p:spPr>
          <a:xfrm>
            <a:off x="2052638" y="1052513"/>
            <a:ext cx="4768850"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課題解決のプロセス</a:t>
            </a:r>
          </a:p>
        </p:txBody>
      </p:sp>
      <p:sp>
        <p:nvSpPr>
          <p:cNvPr id="5" name="爆発 1 4"/>
          <p:cNvSpPr/>
          <p:nvPr/>
        </p:nvSpPr>
        <p:spPr>
          <a:xfrm>
            <a:off x="539750" y="1831975"/>
            <a:ext cx="1944688" cy="1325563"/>
          </a:xfrm>
          <a:prstGeom prst="irregularSeal1">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問題</a:t>
            </a:r>
          </a:p>
        </p:txBody>
      </p:sp>
      <p:cxnSp>
        <p:nvCxnSpPr>
          <p:cNvPr id="9" name="直線矢印コネクタ 8"/>
          <p:cNvCxnSpPr/>
          <p:nvPr/>
        </p:nvCxnSpPr>
        <p:spPr>
          <a:xfrm>
            <a:off x="3743325" y="2281238"/>
            <a:ext cx="0" cy="3603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 name="角丸四角形吹き出し 11"/>
          <p:cNvSpPr/>
          <p:nvPr/>
        </p:nvSpPr>
        <p:spPr>
          <a:xfrm>
            <a:off x="107950" y="4570413"/>
            <a:ext cx="2879725" cy="647700"/>
          </a:xfrm>
          <a:prstGeom prst="wedgeRoundRectCallout">
            <a:avLst>
              <a:gd name="adj1" fmla="val -15064"/>
              <a:gd name="adj2" fmla="val -9655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rPr>
              <a:t>「問題は○○にあるのでは？」</a:t>
            </a:r>
            <a:endParaRPr lang="en-US" altLang="ja-JP" sz="1200" dirty="0">
              <a:solidFill>
                <a:schemeClr val="tx1"/>
              </a:solidFill>
            </a:endParaRPr>
          </a:p>
          <a:p>
            <a:pPr algn="ctr">
              <a:defRPr/>
            </a:pPr>
            <a:endParaRPr lang="en-US" altLang="ja-JP" sz="1200" dirty="0">
              <a:solidFill>
                <a:schemeClr val="tx1"/>
              </a:solidFill>
            </a:endParaRPr>
          </a:p>
          <a:p>
            <a:pPr algn="ctr">
              <a:defRPr/>
            </a:pPr>
            <a:r>
              <a:rPr lang="ja-JP" altLang="en-US" sz="1050" dirty="0">
                <a:solidFill>
                  <a:schemeClr val="tx1"/>
                </a:solidFill>
              </a:rPr>
              <a:t>「</a:t>
            </a:r>
            <a:r>
              <a:rPr lang="ja-JP" altLang="en-US" sz="1200" dirty="0">
                <a:solidFill>
                  <a:schemeClr val="tx1"/>
                </a:solidFill>
              </a:rPr>
              <a:t>△△すれば、解決できるのでは</a:t>
            </a:r>
            <a:r>
              <a:rPr lang="ja-JP" altLang="en-US" sz="1050" dirty="0">
                <a:solidFill>
                  <a:schemeClr val="tx1"/>
                </a:solidFill>
              </a:rPr>
              <a:t>？」</a:t>
            </a:r>
            <a:endParaRPr lang="en-US" altLang="ja-JP" sz="1050" dirty="0">
              <a:solidFill>
                <a:schemeClr val="tx1"/>
              </a:solidFill>
            </a:endParaRPr>
          </a:p>
        </p:txBody>
      </p:sp>
      <p:sp>
        <p:nvSpPr>
          <p:cNvPr id="15" name="角丸四角形吹き出し 14"/>
          <p:cNvSpPr/>
          <p:nvPr/>
        </p:nvSpPr>
        <p:spPr>
          <a:xfrm>
            <a:off x="3419475" y="4587875"/>
            <a:ext cx="2808288" cy="663575"/>
          </a:xfrm>
          <a:prstGeom prst="wedgeRoundRectCallout">
            <a:avLst>
              <a:gd name="adj1" fmla="val -24012"/>
              <a:gd name="adj2" fmla="val -9655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rPr>
              <a:t>「本当にその仮説で正しいの？」</a:t>
            </a:r>
            <a:endParaRPr lang="en-US" altLang="ja-JP" sz="1200" dirty="0">
              <a:solidFill>
                <a:schemeClr val="tx1"/>
              </a:solidFill>
            </a:endParaRPr>
          </a:p>
          <a:p>
            <a:pPr algn="ctr">
              <a:defRPr/>
            </a:pPr>
            <a:endParaRPr lang="en-US" altLang="ja-JP" sz="1200" dirty="0">
              <a:solidFill>
                <a:schemeClr val="tx1"/>
              </a:solidFill>
            </a:endParaRPr>
          </a:p>
          <a:p>
            <a:pPr algn="ctr">
              <a:defRPr/>
            </a:pPr>
            <a:r>
              <a:rPr lang="ja-JP" altLang="en-US" sz="1200" dirty="0">
                <a:solidFill>
                  <a:schemeClr val="tx1"/>
                </a:solidFill>
              </a:rPr>
              <a:t>解決策として採用！</a:t>
            </a:r>
          </a:p>
        </p:txBody>
      </p:sp>
      <p:sp>
        <p:nvSpPr>
          <p:cNvPr id="13" name="下矢印 12"/>
          <p:cNvSpPr/>
          <p:nvPr/>
        </p:nvSpPr>
        <p:spPr>
          <a:xfrm>
            <a:off x="1349375" y="4837113"/>
            <a:ext cx="179388" cy="1079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 name="下矢印 16"/>
          <p:cNvSpPr/>
          <p:nvPr/>
        </p:nvSpPr>
        <p:spPr>
          <a:xfrm>
            <a:off x="4603750" y="4865688"/>
            <a:ext cx="180975" cy="1079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線吹き出し 1 (枠付き) 13"/>
          <p:cNvSpPr/>
          <p:nvPr/>
        </p:nvSpPr>
        <p:spPr>
          <a:xfrm>
            <a:off x="3203575" y="5427663"/>
            <a:ext cx="3168650" cy="936625"/>
          </a:xfrm>
          <a:prstGeom prst="borderCallout1">
            <a:avLst>
              <a:gd name="adj1" fmla="val 20645"/>
              <a:gd name="adj2" fmla="val -1067"/>
              <a:gd name="adj3" fmla="val -133163"/>
              <a:gd name="adj4" fmla="val -1015"/>
            </a:avLst>
          </a:prstGeom>
          <a:solidFill>
            <a:srgbClr val="A9E9A9">
              <a:alpha val="47843"/>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必要なスキル</a:t>
            </a:r>
            <a:endParaRPr lang="en-US" altLang="ja-JP" sz="1600" dirty="0">
              <a:solidFill>
                <a:schemeClr val="tx1"/>
              </a:solidFill>
            </a:endParaRPr>
          </a:p>
          <a:p>
            <a:pPr>
              <a:defRPr/>
            </a:pPr>
            <a:r>
              <a:rPr lang="ja-JP" altLang="en-US" sz="1600" dirty="0">
                <a:solidFill>
                  <a:schemeClr val="tx1"/>
                </a:solidFill>
              </a:rPr>
              <a:t>○論点を整理するスキル</a:t>
            </a:r>
            <a:endParaRPr lang="en-US" altLang="ja-JP" sz="1600" dirty="0">
              <a:solidFill>
                <a:schemeClr val="tx1"/>
              </a:solidFill>
            </a:endParaRPr>
          </a:p>
          <a:p>
            <a:pPr>
              <a:defRPr/>
            </a:pPr>
            <a:r>
              <a:rPr lang="ja-JP" altLang="en-US" sz="1600" dirty="0">
                <a:solidFill>
                  <a:schemeClr val="tx1"/>
                </a:solidFill>
              </a:rPr>
              <a:t>○仮説を発想しまとめるスキル</a:t>
            </a:r>
          </a:p>
        </p:txBody>
      </p:sp>
      <p:sp>
        <p:nvSpPr>
          <p:cNvPr id="19469" name="テキスト ボックス 28"/>
          <p:cNvSpPr txBox="1">
            <a:spLocks noChangeArrowheads="1"/>
          </p:cNvSpPr>
          <p:nvPr/>
        </p:nvSpPr>
        <p:spPr bwMode="auto">
          <a:xfrm>
            <a:off x="3147369" y="6560143"/>
            <a:ext cx="59966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出典：河瀬</a:t>
            </a:r>
            <a:r>
              <a:rPr lang="ja-JP" altLang="en-US" sz="1050" dirty="0" smtClean="0">
                <a:latin typeface="+mn-ea"/>
                <a:ea typeface="+mn-ea"/>
                <a:cs typeface="メイリオ" pitchFamily="50" charset="-128"/>
              </a:rPr>
              <a:t>誠：「問題</a:t>
            </a:r>
            <a:r>
              <a:rPr lang="ja-JP" altLang="en-US" sz="1050" dirty="0">
                <a:latin typeface="+mn-ea"/>
                <a:ea typeface="+mn-ea"/>
                <a:cs typeface="メイリオ" pitchFamily="50" charset="-128"/>
              </a:rPr>
              <a:t>解決の</a:t>
            </a:r>
            <a:r>
              <a:rPr lang="ja-JP" altLang="en-US" sz="1050" dirty="0" smtClean="0">
                <a:latin typeface="+mn-ea"/>
                <a:ea typeface="+mn-ea"/>
                <a:cs typeface="メイリオ" pitchFamily="50" charset="-128"/>
              </a:rPr>
              <a:t>レシピ」日本</a:t>
            </a:r>
            <a:r>
              <a:rPr lang="ja-JP" altLang="en-US" sz="1050" dirty="0">
                <a:latin typeface="+mn-ea"/>
                <a:ea typeface="+mn-ea"/>
                <a:cs typeface="メイリオ" pitchFamily="50" charset="-128"/>
              </a:rPr>
              <a:t>能率協会</a:t>
            </a:r>
            <a:r>
              <a:rPr lang="ja-JP" altLang="en-US" sz="1050" dirty="0" smtClean="0">
                <a:latin typeface="+mn-ea"/>
                <a:ea typeface="+mn-ea"/>
                <a:cs typeface="メイリオ" pitchFamily="50" charset="-128"/>
              </a:rPr>
              <a:t>マネジメントセンター（</a:t>
            </a:r>
            <a:r>
              <a:rPr lang="en-US" altLang="ja-JP" sz="1050" dirty="0" smtClean="0">
                <a:latin typeface="+mn-ea"/>
                <a:ea typeface="+mn-ea"/>
                <a:cs typeface="メイリオ" pitchFamily="50" charset="-128"/>
              </a:rPr>
              <a:t>2008</a:t>
            </a:r>
            <a:r>
              <a:rPr lang="ja-JP" altLang="en-US" sz="1050" dirty="0" smtClean="0">
                <a:latin typeface="+mn-ea"/>
                <a:ea typeface="+mn-ea"/>
                <a:cs typeface="メイリオ" pitchFamily="50" charset="-128"/>
              </a:rPr>
              <a:t>）</a:t>
            </a:r>
            <a:r>
              <a:rPr lang="ja-JP" altLang="en-US" sz="1050" dirty="0">
                <a:latin typeface="+mn-ea"/>
                <a:ea typeface="+mn-ea"/>
                <a:cs typeface="メイリオ" pitchFamily="50" charset="-128"/>
              </a:rPr>
              <a:t>　を改変</a:t>
            </a:r>
          </a:p>
        </p:txBody>
      </p:sp>
      <p:sp>
        <p:nvSpPr>
          <p:cNvPr id="10" name="円/楕円 9"/>
          <p:cNvSpPr/>
          <p:nvPr/>
        </p:nvSpPr>
        <p:spPr>
          <a:xfrm>
            <a:off x="5243513" y="1862138"/>
            <a:ext cx="2878137" cy="120015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a:solidFill>
                  <a:schemeClr val="tx1"/>
                </a:solidFill>
              </a:rPr>
              <a:t>課題</a:t>
            </a:r>
            <a:endParaRPr lang="en-US" altLang="ja-JP" sz="1400" b="1" dirty="0">
              <a:solidFill>
                <a:schemeClr val="tx1"/>
              </a:solidFill>
            </a:endParaRPr>
          </a:p>
          <a:p>
            <a:pPr algn="ctr">
              <a:defRPr/>
            </a:pPr>
            <a:r>
              <a:rPr lang="ja-JP" altLang="en-US" sz="1400" dirty="0">
                <a:solidFill>
                  <a:schemeClr val="tx1"/>
                </a:solidFill>
              </a:rPr>
              <a:t>問題を解決するために何をすべきか、ということを設定したもの</a:t>
            </a:r>
            <a:endParaRPr lang="en-US" altLang="ja-JP" sz="1400" dirty="0">
              <a:solidFill>
                <a:schemeClr val="tx1"/>
              </a:solidFill>
            </a:endParaRPr>
          </a:p>
          <a:p>
            <a:pPr algn="ctr">
              <a:defRPr/>
            </a:pPr>
            <a:endParaRPr lang="ja-JP" altLang="en-US" dirty="0">
              <a:solidFill>
                <a:schemeClr val="tx1"/>
              </a:solidFill>
            </a:endParaRPr>
          </a:p>
        </p:txBody>
      </p:sp>
      <p:cxnSp>
        <p:nvCxnSpPr>
          <p:cNvPr id="7" name="直線矢印コネクタ 6"/>
          <p:cNvCxnSpPr/>
          <p:nvPr/>
        </p:nvCxnSpPr>
        <p:spPr>
          <a:xfrm>
            <a:off x="4787900" y="2462213"/>
            <a:ext cx="455613"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0" y="260350"/>
            <a:ext cx="8712200" cy="1143000"/>
          </a:xfrm>
        </p:spPr>
        <p:txBody>
          <a:bodyPr/>
          <a:lstStyle/>
          <a:p>
            <a:r>
              <a:rPr lang="ja-JP" altLang="en-US" sz="4000" smtClean="0"/>
              <a:t>④－１キャリアプランニング能力</a:t>
            </a:r>
          </a:p>
        </p:txBody>
      </p:sp>
      <p:sp>
        <p:nvSpPr>
          <p:cNvPr id="16387" name="コンテンツ プレースホルダー 2"/>
          <p:cNvSpPr>
            <a:spLocks noGrp="1"/>
          </p:cNvSpPr>
          <p:nvPr>
            <p:ph idx="1"/>
          </p:nvPr>
        </p:nvSpPr>
        <p:spPr>
          <a:xfrm>
            <a:off x="900113" y="1816100"/>
            <a:ext cx="7127875" cy="4021138"/>
          </a:xfrm>
        </p:spPr>
        <p:txBody>
          <a:bodyPr/>
          <a:lstStyle/>
          <a:p>
            <a:pPr>
              <a:buClr>
                <a:schemeClr val="accent5">
                  <a:lumMod val="75000"/>
                </a:schemeClr>
              </a:buClr>
              <a:buFont typeface="Wingdings" panose="05000000000000000000" pitchFamily="2" charset="2"/>
              <a:buChar char="l"/>
              <a:defRPr/>
            </a:pPr>
            <a:r>
              <a:rPr lang="ja-JP" altLang="en-US" sz="2200" dirty="0" smtClean="0"/>
              <a:t>社会人・職業人として生活していくために生涯にわたって必要となる能力</a:t>
            </a:r>
            <a:endParaRPr lang="en-US" altLang="ja-JP" sz="2200" dirty="0" smtClean="0"/>
          </a:p>
          <a:p>
            <a:pPr>
              <a:buClr>
                <a:schemeClr val="accent5">
                  <a:lumMod val="75000"/>
                </a:schemeClr>
              </a:buClr>
              <a:buFont typeface="Wingdings" panose="05000000000000000000" pitchFamily="2" charset="2"/>
              <a:buChar char="l"/>
              <a:defRPr/>
            </a:pPr>
            <a:endParaRPr lang="en-US" altLang="ja-JP" sz="2400" dirty="0"/>
          </a:p>
          <a:p>
            <a:pPr>
              <a:buClr>
                <a:schemeClr val="accent5">
                  <a:lumMod val="75000"/>
                </a:schemeClr>
              </a:buClr>
              <a:buFont typeface="Wingdings" panose="05000000000000000000" pitchFamily="2" charset="2"/>
              <a:buChar char="l"/>
              <a:defRPr/>
            </a:pPr>
            <a:r>
              <a:rPr lang="ja-JP" altLang="en-US" sz="2200" dirty="0" smtClean="0"/>
              <a:t>キャリアプランニングは、将来に向けた「ありたい自分、なりたい自分」、キャリア上の達成目標を明らかにし、「何を、いつまでに、どれくらい、どのように」など</a:t>
            </a:r>
            <a:r>
              <a:rPr lang="ja-JP" altLang="en-US" sz="2200" dirty="0"/>
              <a:t>の</a:t>
            </a:r>
            <a:r>
              <a:rPr lang="ja-JP" altLang="en-US" sz="2200" dirty="0" smtClean="0"/>
              <a:t>４要素から、目標に至る短期、中期、長期計画を立てて、自律的に自らのキャリアをマネジメントすることが欠かせない</a:t>
            </a:r>
            <a:endParaRPr lang="en-US" altLang="ja-JP" sz="2200" dirty="0"/>
          </a:p>
          <a:p>
            <a:pPr>
              <a:buClr>
                <a:schemeClr val="accent5">
                  <a:lumMod val="75000"/>
                </a:schemeClr>
              </a:buClr>
              <a:buFont typeface="Wingdings" panose="05000000000000000000" pitchFamily="2" charset="2"/>
              <a:buChar char="l"/>
              <a:defRPr/>
            </a:pPr>
            <a:endParaRPr lang="ja-JP" altLang="en-US" sz="2400" dirty="0" smtClean="0"/>
          </a:p>
        </p:txBody>
      </p:sp>
      <p:pic>
        <p:nvPicPr>
          <p:cNvPr id="20484"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4967288"/>
            <a:ext cx="1804987" cy="180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右矢印 1"/>
          <p:cNvSpPr/>
          <p:nvPr/>
        </p:nvSpPr>
        <p:spPr>
          <a:xfrm>
            <a:off x="2339975" y="2997200"/>
            <a:ext cx="4248150" cy="28733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07" name="タイトル 1"/>
          <p:cNvSpPr>
            <a:spLocks noGrp="1"/>
          </p:cNvSpPr>
          <p:nvPr>
            <p:ph type="title"/>
          </p:nvPr>
        </p:nvSpPr>
        <p:spPr>
          <a:xfrm>
            <a:off x="250825" y="260350"/>
            <a:ext cx="8662988" cy="1143000"/>
          </a:xfrm>
        </p:spPr>
        <p:txBody>
          <a:bodyPr/>
          <a:lstStyle/>
          <a:p>
            <a:r>
              <a:rPr lang="ja-JP" altLang="en-US" sz="4000" dirty="0" smtClean="0"/>
              <a:t>④－２キャリアプランニング能力</a:t>
            </a:r>
          </a:p>
        </p:txBody>
      </p:sp>
      <p:sp>
        <p:nvSpPr>
          <p:cNvPr id="16387" name="コンテンツ プレースホルダー 2"/>
          <p:cNvSpPr>
            <a:spLocks noGrp="1"/>
          </p:cNvSpPr>
          <p:nvPr>
            <p:ph idx="1"/>
          </p:nvPr>
        </p:nvSpPr>
        <p:spPr>
          <a:xfrm>
            <a:off x="827088" y="1595438"/>
            <a:ext cx="7705725" cy="4921250"/>
          </a:xfrm>
        </p:spPr>
        <p:txBody>
          <a:bodyPr/>
          <a:lstStyle/>
          <a:p>
            <a:pPr>
              <a:buClr>
                <a:schemeClr val="accent5">
                  <a:lumMod val="75000"/>
                </a:schemeClr>
              </a:buClr>
              <a:buFont typeface="Wingdings" panose="05000000000000000000" pitchFamily="2" charset="2"/>
              <a:buChar char="l"/>
              <a:defRPr/>
            </a:pPr>
            <a:r>
              <a:rPr lang="ja-JP" altLang="en-US" sz="2200" dirty="0" smtClean="0"/>
              <a:t>長期的キャリア・プランニングを行うことが大事</a:t>
            </a:r>
            <a:endParaRPr lang="en-US" altLang="ja-JP" sz="2200" dirty="0" smtClean="0"/>
          </a:p>
          <a:p>
            <a:pPr>
              <a:buClr>
                <a:schemeClr val="accent5">
                  <a:lumMod val="75000"/>
                </a:schemeClr>
              </a:buClr>
              <a:buFont typeface="Wingdings" panose="05000000000000000000" pitchFamily="2" charset="2"/>
              <a:buChar char="l"/>
              <a:defRPr/>
            </a:pPr>
            <a:endParaRPr lang="en-US" altLang="ja-JP" sz="2800" dirty="0"/>
          </a:p>
          <a:p>
            <a:pPr>
              <a:buClr>
                <a:schemeClr val="accent5">
                  <a:lumMod val="75000"/>
                </a:schemeClr>
              </a:buClr>
              <a:buFont typeface="Wingdings" panose="05000000000000000000" pitchFamily="2" charset="2"/>
              <a:buChar char="l"/>
              <a:defRPr/>
            </a:pPr>
            <a:endParaRPr lang="en-US" altLang="ja-JP" sz="2800" dirty="0" smtClean="0"/>
          </a:p>
          <a:p>
            <a:pPr>
              <a:buClr>
                <a:schemeClr val="accent5">
                  <a:lumMod val="75000"/>
                </a:schemeClr>
              </a:buClr>
              <a:buFont typeface="Wingdings" panose="05000000000000000000" pitchFamily="2" charset="2"/>
              <a:buChar char="l"/>
              <a:defRPr/>
            </a:pPr>
            <a:endParaRPr lang="en-US" altLang="ja-JP" sz="2800" dirty="0"/>
          </a:p>
          <a:p>
            <a:pPr>
              <a:buClr>
                <a:schemeClr val="accent5">
                  <a:lumMod val="75000"/>
                </a:schemeClr>
              </a:buClr>
              <a:buFont typeface="Wingdings" panose="05000000000000000000" pitchFamily="2" charset="2"/>
              <a:buChar char="l"/>
              <a:defRPr/>
            </a:pPr>
            <a:endParaRPr lang="en-US" altLang="ja-JP" sz="2800" dirty="0" smtClean="0"/>
          </a:p>
          <a:p>
            <a:pPr>
              <a:buClr>
                <a:schemeClr val="accent5">
                  <a:lumMod val="75000"/>
                </a:schemeClr>
              </a:buClr>
              <a:buFont typeface="Wingdings" panose="05000000000000000000" pitchFamily="2" charset="2"/>
              <a:buChar char="l"/>
              <a:defRPr/>
            </a:pPr>
            <a:r>
              <a:rPr lang="ja-JP" altLang="en-US" sz="2200" dirty="0"/>
              <a:t>環境</a:t>
            </a:r>
            <a:r>
              <a:rPr lang="ja-JP" altLang="en-US" sz="2200" dirty="0" smtClean="0"/>
              <a:t>変化が激しい時代には、若い時に立てたキャリア・プランが必ずしも計画通りに進行するとは限らない</a:t>
            </a:r>
            <a:endParaRPr lang="en-US" altLang="ja-JP" sz="2200" dirty="0" smtClean="0"/>
          </a:p>
          <a:p>
            <a:pPr>
              <a:buClr>
                <a:schemeClr val="accent5">
                  <a:lumMod val="75000"/>
                </a:schemeClr>
              </a:buClr>
              <a:buFont typeface="Wingdings" panose="05000000000000000000" pitchFamily="2" charset="2"/>
              <a:buChar char="l"/>
              <a:defRPr/>
            </a:pPr>
            <a:endParaRPr lang="en-US" altLang="ja-JP" sz="2200" dirty="0" smtClean="0"/>
          </a:p>
          <a:p>
            <a:pPr>
              <a:buClr>
                <a:schemeClr val="accent5">
                  <a:lumMod val="75000"/>
                </a:schemeClr>
              </a:buClr>
              <a:buFont typeface="Wingdings" panose="05000000000000000000" pitchFamily="2" charset="2"/>
              <a:buChar char="l"/>
              <a:defRPr/>
            </a:pPr>
            <a:r>
              <a:rPr lang="ja-JP" altLang="en-US" sz="2200" dirty="0" smtClean="0"/>
              <a:t>転機に遭遇したときには、トランジションの４つのリソースを点検し、キャリアプランを見直すことが必要</a:t>
            </a:r>
            <a:endParaRPr lang="en-US" altLang="ja-JP" sz="2200" dirty="0" smtClean="0"/>
          </a:p>
          <a:p>
            <a:pPr marL="0" indent="0">
              <a:buClr>
                <a:schemeClr val="accent5">
                  <a:lumMod val="75000"/>
                </a:schemeClr>
              </a:buClr>
              <a:buFont typeface="Arial" charset="0"/>
              <a:buNone/>
              <a:defRPr/>
            </a:pPr>
            <a:r>
              <a:rPr lang="ja-JP" altLang="en-US" sz="1800" dirty="0" smtClean="0"/>
              <a:t>（→キャリア講座オリエンテーション参照）</a:t>
            </a:r>
          </a:p>
        </p:txBody>
      </p:sp>
      <p:pic>
        <p:nvPicPr>
          <p:cNvPr id="2150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1913" y="2205038"/>
            <a:ext cx="1301750" cy="130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2205038"/>
            <a:ext cx="1301750" cy="130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2205038"/>
            <a:ext cx="1254125" cy="125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2" name="テキスト ボックス 28"/>
          <p:cNvSpPr txBox="1">
            <a:spLocks noChangeArrowheads="1"/>
          </p:cNvSpPr>
          <p:nvPr/>
        </p:nvSpPr>
        <p:spPr bwMode="auto">
          <a:xfrm>
            <a:off x="1849103" y="6536491"/>
            <a:ext cx="726797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出典：日本キャリアデザイン学会</a:t>
            </a:r>
            <a:r>
              <a:rPr lang="ja-JP" altLang="en-US" sz="1050" dirty="0" smtClean="0">
                <a:latin typeface="+mn-ea"/>
                <a:ea typeface="+mn-ea"/>
                <a:cs typeface="メイリオ" pitchFamily="50" charset="-128"/>
              </a:rPr>
              <a:t>監修：「</a:t>
            </a:r>
            <a:r>
              <a:rPr lang="ja-JP" altLang="en-US" sz="1050" dirty="0">
                <a:latin typeface="+mn-ea"/>
                <a:ea typeface="+mn-ea"/>
                <a:cs typeface="メイリオ" pitchFamily="50" charset="-128"/>
              </a:rPr>
              <a:t>キャリアデザイン支援ハンドブック</a:t>
            </a:r>
            <a:r>
              <a:rPr lang="ja-JP" altLang="en-US" sz="1050" dirty="0" smtClean="0">
                <a:latin typeface="+mn-ea"/>
                <a:ea typeface="+mn-ea"/>
                <a:cs typeface="メイリオ" pitchFamily="50" charset="-128"/>
              </a:rPr>
              <a:t>」ナカニシヤ出版（</a:t>
            </a:r>
            <a:r>
              <a:rPr lang="en-US" altLang="ja-JP" sz="1050" dirty="0" smtClean="0">
                <a:latin typeface="+mn-ea"/>
                <a:ea typeface="+mn-ea"/>
                <a:cs typeface="メイリオ" pitchFamily="50" charset="-128"/>
              </a:rPr>
              <a:t>2014</a:t>
            </a:r>
            <a:r>
              <a:rPr lang="ja-JP" altLang="en-US" sz="1050" dirty="0" smtClean="0">
                <a:latin typeface="+mn-ea"/>
                <a:ea typeface="+mn-ea"/>
                <a:cs typeface="メイリオ" pitchFamily="50" charset="-128"/>
              </a:rPr>
              <a:t>）</a:t>
            </a:r>
            <a:r>
              <a:rPr lang="ja-JP" altLang="en-US" sz="1050" dirty="0">
                <a:latin typeface="+mn-ea"/>
                <a:ea typeface="+mn-ea"/>
                <a:cs typeface="メイリオ" pitchFamily="50" charset="-128"/>
              </a:rPr>
              <a:t>　を改変</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507288" cy="1143000"/>
          </a:xfrm>
        </p:spPr>
        <p:txBody>
          <a:bodyPr/>
          <a:lstStyle/>
          <a:p>
            <a:r>
              <a:rPr kumimoji="1" lang="ja-JP" altLang="en-US" sz="3200" dirty="0" smtClean="0"/>
              <a:t>ワークシート</a:t>
            </a:r>
            <a:r>
              <a:rPr kumimoji="1" lang="en-US" altLang="ja-JP" sz="3200" dirty="0" smtClean="0"/>
              <a:t/>
            </a:r>
            <a:br>
              <a:rPr kumimoji="1" lang="en-US" altLang="ja-JP" sz="3200" dirty="0" smtClean="0"/>
            </a:br>
            <a:r>
              <a:rPr kumimoji="1" lang="ja-JP" altLang="en-US" sz="3200" dirty="0" smtClean="0"/>
              <a:t>「基礎的・汎用的能力　振り返りシート」</a:t>
            </a:r>
            <a:endParaRPr kumimoji="1" lang="ja-JP" altLang="en-US" sz="3200" dirty="0"/>
          </a:p>
        </p:txBody>
      </p:sp>
      <p:sp>
        <p:nvSpPr>
          <p:cNvPr id="3" name="コンテンツ プレースホルダー 2"/>
          <p:cNvSpPr>
            <a:spLocks noGrp="1"/>
          </p:cNvSpPr>
          <p:nvPr>
            <p:ph idx="1"/>
          </p:nvPr>
        </p:nvSpPr>
        <p:spPr>
          <a:xfrm>
            <a:off x="457200" y="1600200"/>
            <a:ext cx="8579296" cy="4525963"/>
          </a:xfrm>
        </p:spPr>
        <p:txBody>
          <a:bodyPr/>
          <a:lstStyle/>
          <a:p>
            <a:pPr>
              <a:buClr>
                <a:schemeClr val="accent5">
                  <a:lumMod val="75000"/>
                </a:schemeClr>
              </a:buClr>
              <a:buFont typeface="Wingdings" panose="05000000000000000000" pitchFamily="2" charset="2"/>
              <a:buChar char="l"/>
            </a:pPr>
            <a:r>
              <a:rPr kumimoji="1" lang="ja-JP" altLang="en-US" dirty="0" smtClean="0"/>
              <a:t>ワークシート「基礎的・汎用的能力　振り返りシート」</a:t>
            </a:r>
            <a:r>
              <a:rPr lang="ja-JP" altLang="en-US" dirty="0" smtClean="0"/>
              <a:t>の下の欄を記入しましょう</a:t>
            </a:r>
            <a:endParaRPr lang="en-US" altLang="ja-JP" dirty="0" smtClean="0"/>
          </a:p>
          <a:p>
            <a:pPr lvl="1">
              <a:buClr>
                <a:schemeClr val="accent5">
                  <a:lumMod val="75000"/>
                </a:schemeClr>
              </a:buClr>
              <a:buFont typeface="Wingdings" panose="05000000000000000000" pitchFamily="2" charset="2"/>
              <a:buChar char="l"/>
            </a:pPr>
            <a:endParaRPr lang="en-US" altLang="ja-JP" dirty="0" smtClean="0"/>
          </a:p>
          <a:p>
            <a:pPr lvl="1">
              <a:buClr>
                <a:schemeClr val="accent5">
                  <a:lumMod val="75000"/>
                </a:schemeClr>
              </a:buClr>
              <a:buFont typeface="Wingdings" panose="05000000000000000000" pitchFamily="2" charset="2"/>
              <a:buChar char="l"/>
            </a:pPr>
            <a:r>
              <a:rPr lang="ja-JP" altLang="en-US" dirty="0" smtClean="0"/>
              <a:t>基礎的・汎用的能力の振り返りから気がついたことを記入しましょう</a:t>
            </a:r>
            <a:endParaRPr lang="en-US" altLang="ja-JP" dirty="0" smtClean="0"/>
          </a:p>
          <a:p>
            <a:pPr marL="457200" lvl="1" indent="0">
              <a:buClr>
                <a:schemeClr val="accent5">
                  <a:lumMod val="75000"/>
                </a:schemeClr>
              </a:buClr>
              <a:buNone/>
            </a:pPr>
            <a:endParaRPr lang="ja-JP" altLang="en-US" dirty="0" smtClean="0"/>
          </a:p>
        </p:txBody>
      </p:sp>
    </p:spTree>
    <p:extLst>
      <p:ext uri="{BB962C8B-B14F-4D97-AF65-F5344CB8AC3E}">
        <p14:creationId xmlns:p14="http://schemas.microsoft.com/office/powerpoint/2010/main" val="1938265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dirty="0" smtClean="0"/>
              <a:t>目的と進め方</a:t>
            </a:r>
          </a:p>
        </p:txBody>
      </p:sp>
      <p:sp>
        <p:nvSpPr>
          <p:cNvPr id="3" name="コンテンツ プレースホルダー 2"/>
          <p:cNvSpPr>
            <a:spLocks noGrp="1"/>
          </p:cNvSpPr>
          <p:nvPr>
            <p:ph idx="1"/>
          </p:nvPr>
        </p:nvSpPr>
        <p:spPr>
          <a:xfrm>
            <a:off x="457200" y="1600200"/>
            <a:ext cx="8435975" cy="4525963"/>
          </a:xfrm>
        </p:spPr>
        <p:txBody>
          <a:bodyPr/>
          <a:lstStyle/>
          <a:p>
            <a:pPr>
              <a:defRPr/>
            </a:pPr>
            <a:r>
              <a:rPr lang="ja-JP" altLang="en-US" dirty="0" smtClean="0"/>
              <a:t>目的</a:t>
            </a:r>
            <a:endParaRPr lang="en-US" altLang="ja-JP" dirty="0" smtClean="0"/>
          </a:p>
          <a:p>
            <a:pPr marL="0" indent="0">
              <a:buFont typeface="Arial" charset="0"/>
              <a:buNone/>
              <a:defRPr/>
            </a:pPr>
            <a:r>
              <a:rPr lang="ja-JP" altLang="en-US" sz="2000" dirty="0" smtClean="0"/>
              <a:t>　・働くときに求められるものを確認する</a:t>
            </a:r>
            <a:endParaRPr lang="en-US" altLang="ja-JP" sz="2000" dirty="0" smtClean="0"/>
          </a:p>
          <a:p>
            <a:pPr marL="0" indent="0">
              <a:buFont typeface="Arial" charset="0"/>
              <a:buNone/>
              <a:defRPr/>
            </a:pPr>
            <a:endParaRPr lang="en-US" altLang="ja-JP" sz="2000" dirty="0"/>
          </a:p>
          <a:p>
            <a:pPr>
              <a:defRPr/>
            </a:pPr>
            <a:r>
              <a:rPr lang="ja-JP" altLang="en-US" dirty="0" smtClean="0"/>
              <a:t>進め方</a:t>
            </a:r>
            <a:endParaRPr lang="en-US" altLang="ja-JP" dirty="0" smtClean="0"/>
          </a:p>
          <a:p>
            <a:pPr marL="0" indent="0">
              <a:buFont typeface="Arial" charset="0"/>
              <a:buNone/>
              <a:defRPr/>
            </a:pPr>
            <a:r>
              <a:rPr lang="ja-JP" altLang="en-US" sz="2000" dirty="0" smtClean="0"/>
              <a:t>　</a:t>
            </a:r>
            <a:r>
              <a:rPr lang="ja-JP" altLang="en-US" sz="2000" dirty="0"/>
              <a:t>１．</a:t>
            </a:r>
            <a:r>
              <a:rPr lang="ja-JP" altLang="en-US" sz="2000" dirty="0" smtClean="0"/>
              <a:t>資料を読む</a:t>
            </a:r>
            <a:endParaRPr lang="en-US" altLang="ja-JP" sz="2000" dirty="0" smtClean="0"/>
          </a:p>
          <a:p>
            <a:pPr marL="0" indent="0">
              <a:buFont typeface="Arial" charset="0"/>
              <a:buNone/>
              <a:defRPr/>
            </a:pPr>
            <a:r>
              <a:rPr lang="ja-JP" altLang="en-US" sz="2000" dirty="0"/>
              <a:t>　</a:t>
            </a:r>
            <a:r>
              <a:rPr lang="ja-JP" altLang="en-US" sz="2000" dirty="0" smtClean="0"/>
              <a:t>　・働く人に求められるもの</a:t>
            </a:r>
            <a:endParaRPr lang="en-US" altLang="ja-JP" sz="2000" dirty="0" smtClean="0"/>
          </a:p>
          <a:p>
            <a:pPr marL="0" indent="0">
              <a:buFont typeface="Arial" charset="0"/>
              <a:buNone/>
              <a:defRPr/>
            </a:pPr>
            <a:r>
              <a:rPr lang="ja-JP" altLang="en-US" sz="2000" dirty="0"/>
              <a:t>　２．</a:t>
            </a:r>
            <a:r>
              <a:rPr lang="ja-JP" altLang="en-US" sz="2000" dirty="0" smtClean="0"/>
              <a:t>ワークシート「基礎的・汎用的能力　振り返りシート」を記入</a:t>
            </a:r>
            <a:endParaRPr lang="en-US" altLang="ja-JP" sz="2000" dirty="0" smtClean="0"/>
          </a:p>
          <a:p>
            <a:pPr marL="0" indent="0">
              <a:buFont typeface="Arial" charset="0"/>
              <a:buNone/>
              <a:defRPr/>
            </a:pPr>
            <a:r>
              <a:rPr lang="ja-JP" altLang="en-US" sz="2000" dirty="0"/>
              <a:t>　</a:t>
            </a:r>
            <a:r>
              <a:rPr lang="ja-JP" altLang="en-US" sz="2000" dirty="0" smtClean="0"/>
              <a:t>　　する</a:t>
            </a:r>
            <a:endParaRPr lang="en-US" altLang="ja-JP"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323850" y="2492375"/>
            <a:ext cx="8229600" cy="1143000"/>
          </a:xfrm>
        </p:spPr>
        <p:txBody>
          <a:bodyPr/>
          <a:lstStyle/>
          <a:p>
            <a:r>
              <a:rPr lang="ja-JP" altLang="en-US" smtClean="0"/>
              <a:t>１ 組織とは何か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z="4000" smtClean="0"/>
              <a:t>組織とは何か</a:t>
            </a:r>
          </a:p>
        </p:txBody>
      </p:sp>
      <p:sp>
        <p:nvSpPr>
          <p:cNvPr id="4" name="角丸四角形 3"/>
          <p:cNvSpPr/>
          <p:nvPr/>
        </p:nvSpPr>
        <p:spPr>
          <a:xfrm>
            <a:off x="1144588" y="1749425"/>
            <a:ext cx="6870700" cy="1263650"/>
          </a:xfrm>
          <a:prstGeom prst="roundRect">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200" dirty="0">
                <a:solidFill>
                  <a:schemeClr val="tx1"/>
                </a:solidFill>
              </a:rPr>
              <a:t>組織とは、２人以上の人々の、意識的に調整された諸活動や能力の</a:t>
            </a:r>
            <a:r>
              <a:rPr lang="ja-JP" altLang="en-US" sz="2200" dirty="0" smtClean="0">
                <a:solidFill>
                  <a:schemeClr val="tx1"/>
                </a:solidFill>
              </a:rPr>
              <a:t>体系</a:t>
            </a:r>
            <a:endParaRPr lang="en-US" altLang="ja-JP" sz="2200" dirty="0">
              <a:solidFill>
                <a:schemeClr val="tx1"/>
              </a:solidFill>
            </a:endParaRPr>
          </a:p>
        </p:txBody>
      </p:sp>
      <p:sp>
        <p:nvSpPr>
          <p:cNvPr id="5124" name="テキスト ボックス 4"/>
          <p:cNvSpPr txBox="1">
            <a:spLocks noChangeArrowheads="1"/>
          </p:cNvSpPr>
          <p:nvPr/>
        </p:nvSpPr>
        <p:spPr bwMode="auto">
          <a:xfrm>
            <a:off x="5651500" y="2570163"/>
            <a:ext cx="2016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バーナード（</a:t>
            </a:r>
            <a:r>
              <a:rPr lang="en-US" altLang="ja-JP"/>
              <a:t>1968</a:t>
            </a:r>
            <a:r>
              <a:rPr lang="ja-JP" altLang="en-US"/>
              <a:t>）</a:t>
            </a:r>
          </a:p>
        </p:txBody>
      </p:sp>
      <p:sp>
        <p:nvSpPr>
          <p:cNvPr id="6" name="角丸四角形 5"/>
          <p:cNvSpPr/>
          <p:nvPr/>
        </p:nvSpPr>
        <p:spPr>
          <a:xfrm>
            <a:off x="2643188" y="4076700"/>
            <a:ext cx="3873500" cy="2016125"/>
          </a:xfrm>
          <a:prstGeom prst="roundRect">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2200" dirty="0">
                <a:solidFill>
                  <a:schemeClr val="tx1"/>
                </a:solidFill>
              </a:rPr>
              <a:t>組織成立の３要件</a:t>
            </a:r>
            <a:endParaRPr lang="en-US" altLang="ja-JP" sz="2200" dirty="0">
              <a:solidFill>
                <a:schemeClr val="tx1"/>
              </a:solidFill>
            </a:endParaRPr>
          </a:p>
          <a:p>
            <a:pPr algn="ctr">
              <a:defRPr/>
            </a:pPr>
            <a:endParaRPr lang="en-US" altLang="ja-JP" sz="2200" dirty="0">
              <a:solidFill>
                <a:schemeClr val="tx1"/>
              </a:solidFill>
            </a:endParaRPr>
          </a:p>
          <a:p>
            <a:pPr>
              <a:defRPr/>
            </a:pPr>
            <a:r>
              <a:rPr lang="ja-JP" altLang="en-US" sz="2200" dirty="0">
                <a:solidFill>
                  <a:schemeClr val="tx1"/>
                </a:solidFill>
              </a:rPr>
              <a:t>　①共有化された目的</a:t>
            </a:r>
            <a:endParaRPr lang="en-US" altLang="ja-JP" sz="2200" dirty="0">
              <a:solidFill>
                <a:schemeClr val="tx1"/>
              </a:solidFill>
            </a:endParaRPr>
          </a:p>
          <a:p>
            <a:pPr>
              <a:defRPr/>
            </a:pPr>
            <a:r>
              <a:rPr lang="ja-JP" altLang="en-US" sz="2200" dirty="0">
                <a:solidFill>
                  <a:schemeClr val="tx1"/>
                </a:solidFill>
              </a:rPr>
              <a:t>　②協働しようとする意志</a:t>
            </a:r>
            <a:endParaRPr lang="en-US" altLang="ja-JP" sz="2200" dirty="0">
              <a:solidFill>
                <a:schemeClr val="tx1"/>
              </a:solidFill>
            </a:endParaRPr>
          </a:p>
          <a:p>
            <a:pPr>
              <a:defRPr/>
            </a:pPr>
            <a:r>
              <a:rPr lang="ja-JP" altLang="en-US" sz="2200" dirty="0">
                <a:solidFill>
                  <a:schemeClr val="tx1"/>
                </a:solidFill>
              </a:rPr>
              <a:t>　③コミュニケーション</a:t>
            </a:r>
          </a:p>
        </p:txBody>
      </p:sp>
      <p:sp>
        <p:nvSpPr>
          <p:cNvPr id="5126" name="テキスト ボックス 6"/>
          <p:cNvSpPr txBox="1">
            <a:spLocks noChangeArrowheads="1"/>
          </p:cNvSpPr>
          <p:nvPr/>
        </p:nvSpPr>
        <p:spPr bwMode="auto">
          <a:xfrm>
            <a:off x="3347864" y="6307138"/>
            <a:ext cx="552921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出典：宮田</a:t>
            </a:r>
            <a:r>
              <a:rPr lang="ja-JP" altLang="en-US" sz="1050" dirty="0" smtClean="0">
                <a:latin typeface="+mn-ea"/>
                <a:ea typeface="+mn-ea"/>
                <a:cs typeface="メイリオ" pitchFamily="50" charset="-128"/>
              </a:rPr>
              <a:t>穣：「</a:t>
            </a:r>
            <a:r>
              <a:rPr lang="ja-JP" altLang="en-US" sz="1050" dirty="0">
                <a:latin typeface="+mn-ea"/>
                <a:ea typeface="+mn-ea"/>
                <a:cs typeface="メイリオ" pitchFamily="50" charset="-128"/>
              </a:rPr>
              <a:t>組織に効くコミュニケーション</a:t>
            </a:r>
            <a:r>
              <a:rPr lang="ja-JP" altLang="en-US" sz="1050" dirty="0" smtClean="0">
                <a:latin typeface="+mn-ea"/>
                <a:ea typeface="+mn-ea"/>
                <a:cs typeface="メイリオ" pitchFamily="50" charset="-128"/>
              </a:rPr>
              <a:t>」明和印刷（</a:t>
            </a:r>
            <a:r>
              <a:rPr lang="en-US" altLang="ja-JP" sz="1050" dirty="0" smtClean="0">
                <a:latin typeface="+mn-ea"/>
                <a:ea typeface="+mn-ea"/>
                <a:cs typeface="メイリオ" pitchFamily="50" charset="-128"/>
              </a:rPr>
              <a:t>2017</a:t>
            </a:r>
            <a:r>
              <a:rPr lang="ja-JP" altLang="en-US" sz="1050" dirty="0" smtClean="0">
                <a:latin typeface="+mn-ea"/>
                <a:ea typeface="+mn-ea"/>
                <a:cs typeface="メイリオ" pitchFamily="50" charset="-128"/>
              </a:rPr>
              <a:t>）</a:t>
            </a:r>
            <a:endParaRPr lang="en-US" altLang="ja-JP" sz="1050" dirty="0">
              <a:latin typeface="+mn-ea"/>
              <a:ea typeface="+mn-ea"/>
              <a:cs typeface="メイリオ" pitchFamily="50" charset="-128"/>
            </a:endParaRPr>
          </a:p>
          <a:p>
            <a:pPr eaLnBrk="1" hangingPunct="1"/>
            <a:r>
              <a:rPr lang="ja-JP" altLang="en-US" sz="1050" dirty="0">
                <a:latin typeface="+mn-ea"/>
                <a:ea typeface="+mn-ea"/>
                <a:cs typeface="メイリオ" pitchFamily="50" charset="-128"/>
              </a:rPr>
              <a:t>　　　高橋</a:t>
            </a:r>
            <a:r>
              <a:rPr lang="ja-JP" altLang="en-US" sz="1050" dirty="0" smtClean="0">
                <a:latin typeface="+mn-ea"/>
                <a:ea typeface="+mn-ea"/>
                <a:cs typeface="メイリオ" pitchFamily="50" charset="-128"/>
              </a:rPr>
              <a:t>浩他：「</a:t>
            </a:r>
            <a:r>
              <a:rPr lang="ja-JP" altLang="en-US" sz="1050" dirty="0">
                <a:latin typeface="+mn-ea"/>
                <a:ea typeface="+mn-ea"/>
                <a:cs typeface="メイリオ" pitchFamily="50" charset="-128"/>
              </a:rPr>
              <a:t>社会人のための産業・組織心理学入門</a:t>
            </a:r>
            <a:r>
              <a:rPr lang="ja-JP" altLang="en-US" sz="1050" dirty="0" smtClean="0">
                <a:latin typeface="+mn-ea"/>
                <a:ea typeface="+mn-ea"/>
                <a:cs typeface="メイリオ" pitchFamily="50" charset="-128"/>
              </a:rPr>
              <a:t>」産業</a:t>
            </a:r>
            <a:r>
              <a:rPr lang="ja-JP" altLang="en-US" sz="1050" dirty="0">
                <a:latin typeface="+mn-ea"/>
                <a:ea typeface="+mn-ea"/>
                <a:cs typeface="メイリオ" pitchFamily="50" charset="-128"/>
              </a:rPr>
              <a:t>能率大学</a:t>
            </a:r>
            <a:r>
              <a:rPr lang="ja-JP" altLang="en-US" sz="1050" dirty="0" smtClean="0">
                <a:latin typeface="+mn-ea"/>
                <a:ea typeface="+mn-ea"/>
                <a:cs typeface="メイリオ" pitchFamily="50" charset="-128"/>
              </a:rPr>
              <a:t>出版部（</a:t>
            </a:r>
            <a:r>
              <a:rPr lang="en-US" altLang="ja-JP" sz="1050" dirty="0" smtClean="0">
                <a:latin typeface="+mn-ea"/>
                <a:ea typeface="+mn-ea"/>
                <a:cs typeface="メイリオ" pitchFamily="50" charset="-128"/>
              </a:rPr>
              <a:t>2013</a:t>
            </a:r>
            <a:r>
              <a:rPr lang="ja-JP" altLang="en-US" sz="1050" dirty="0" smtClean="0">
                <a:latin typeface="+mn-ea"/>
                <a:ea typeface="+mn-ea"/>
                <a:cs typeface="メイリオ" pitchFamily="50" charset="-128"/>
              </a:rPr>
              <a:t>）</a:t>
            </a:r>
            <a:r>
              <a:rPr lang="ja-JP" altLang="en-US" sz="1050" dirty="0">
                <a:latin typeface="+mn-ea"/>
                <a:ea typeface="+mn-ea"/>
                <a:cs typeface="メイリオ" pitchFamily="50" charset="-128"/>
              </a:rPr>
              <a:t>　</a:t>
            </a:r>
          </a:p>
        </p:txBody>
      </p:sp>
      <p:sp>
        <p:nvSpPr>
          <p:cNvPr id="2" name="テキスト ボックス 1"/>
          <p:cNvSpPr txBox="1"/>
          <p:nvPr/>
        </p:nvSpPr>
        <p:spPr>
          <a:xfrm>
            <a:off x="1375582" y="3284984"/>
            <a:ext cx="6408712" cy="646331"/>
          </a:xfrm>
          <a:prstGeom prst="rect">
            <a:avLst/>
          </a:prstGeom>
          <a:noFill/>
        </p:spPr>
        <p:txBody>
          <a:bodyPr wrap="square" rtlCol="0">
            <a:spAutoFit/>
          </a:bodyPr>
          <a:lstStyle/>
          <a:p>
            <a:r>
              <a:rPr kumimoji="1" lang="ja-JP" altLang="en-US" dirty="0" smtClean="0"/>
              <a:t>組織とは、共通の目的を掲げ、相談し協力しながら日々行われるもろもろの活動とその仕組みとも言えます。</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23528" y="2852936"/>
            <a:ext cx="8496175" cy="1143000"/>
          </a:xfrm>
        </p:spPr>
        <p:txBody>
          <a:bodyPr/>
          <a:lstStyle/>
          <a:p>
            <a:r>
              <a:rPr lang="ja-JP" altLang="en-US" sz="4000" dirty="0" smtClean="0"/>
              <a:t>２ 　働く人に求められるもの</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68313" y="115888"/>
            <a:ext cx="8229600" cy="706437"/>
          </a:xfrm>
        </p:spPr>
        <p:txBody>
          <a:bodyPr/>
          <a:lstStyle/>
          <a:p>
            <a:r>
              <a:rPr lang="ja-JP" altLang="en-US" sz="4000" smtClean="0"/>
              <a:t>基礎的・汎用的能力</a:t>
            </a:r>
            <a:r>
              <a:rPr lang="en-US" altLang="ja-JP" sz="4000" smtClean="0"/>
              <a:t/>
            </a:r>
            <a:br>
              <a:rPr lang="en-US" altLang="ja-JP" sz="4000" smtClean="0"/>
            </a:br>
            <a:r>
              <a:rPr lang="ja-JP" altLang="en-US" sz="1600" smtClean="0"/>
              <a:t>（社会的・職業的自立に向けて必要な基盤となる能力）</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138386726"/>
              </p:ext>
            </p:extLst>
          </p:nvPr>
        </p:nvGraphicFramePr>
        <p:xfrm>
          <a:off x="467544" y="1052736"/>
          <a:ext cx="8229600"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68" name="テキスト ボックス 28"/>
          <p:cNvSpPr txBox="1">
            <a:spLocks noChangeArrowheads="1"/>
          </p:cNvSpPr>
          <p:nvPr/>
        </p:nvSpPr>
        <p:spPr bwMode="auto">
          <a:xfrm>
            <a:off x="1979613" y="6518275"/>
            <a:ext cx="698817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「社会的・職業的自立、社会・職業への円滑な移行に必要な力（文部科学省）」</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35280" cy="1143000"/>
          </a:xfrm>
        </p:spPr>
        <p:txBody>
          <a:bodyPr/>
          <a:lstStyle/>
          <a:p>
            <a:r>
              <a:rPr kumimoji="1" lang="ja-JP" altLang="en-US" sz="3200" dirty="0" smtClean="0"/>
              <a:t>ワークシート</a:t>
            </a:r>
            <a:r>
              <a:rPr kumimoji="1" lang="en-US" altLang="ja-JP" sz="3200" dirty="0" smtClean="0"/>
              <a:t/>
            </a:r>
            <a:br>
              <a:rPr kumimoji="1" lang="en-US" altLang="ja-JP" sz="3200" dirty="0" smtClean="0"/>
            </a:br>
            <a:r>
              <a:rPr kumimoji="1" lang="ja-JP" altLang="en-US" sz="3200" dirty="0" smtClean="0"/>
              <a:t>「基礎的・汎用的能力　振り返りシート」</a:t>
            </a:r>
            <a:endParaRPr kumimoji="1" lang="ja-JP" altLang="en-US" sz="3200" dirty="0"/>
          </a:p>
        </p:txBody>
      </p:sp>
      <p:sp>
        <p:nvSpPr>
          <p:cNvPr id="3" name="コンテンツ プレースホルダー 2"/>
          <p:cNvSpPr>
            <a:spLocks noGrp="1"/>
          </p:cNvSpPr>
          <p:nvPr>
            <p:ph idx="1"/>
          </p:nvPr>
        </p:nvSpPr>
        <p:spPr>
          <a:xfrm>
            <a:off x="457200" y="1600200"/>
            <a:ext cx="8579296" cy="4525963"/>
          </a:xfrm>
        </p:spPr>
        <p:txBody>
          <a:bodyPr/>
          <a:lstStyle/>
          <a:p>
            <a:pPr>
              <a:buClr>
                <a:schemeClr val="accent5">
                  <a:lumMod val="75000"/>
                </a:schemeClr>
              </a:buClr>
              <a:buFont typeface="Wingdings" panose="05000000000000000000" pitchFamily="2" charset="2"/>
              <a:buChar char="l"/>
            </a:pPr>
            <a:r>
              <a:rPr kumimoji="1" lang="ja-JP" altLang="en-US" dirty="0" smtClean="0"/>
              <a:t>ワークシート「基礎的・汎用的能力　振り返りシート」を記入しましょう</a:t>
            </a:r>
            <a:endParaRPr kumimoji="1" lang="en-US" altLang="ja-JP" dirty="0" smtClean="0"/>
          </a:p>
          <a:p>
            <a:pPr lvl="1">
              <a:buClr>
                <a:schemeClr val="accent5">
                  <a:lumMod val="75000"/>
                </a:schemeClr>
              </a:buClr>
              <a:buFont typeface="Wingdings" panose="05000000000000000000" pitchFamily="2" charset="2"/>
              <a:buChar char="l"/>
            </a:pPr>
            <a:r>
              <a:rPr lang="ja-JP" altLang="en-US" dirty="0"/>
              <a:t>４つ</a:t>
            </a:r>
            <a:r>
              <a:rPr lang="ja-JP" altLang="en-US" dirty="0" smtClean="0"/>
              <a:t>の能力に関する説明を読みましょう</a:t>
            </a:r>
            <a:endParaRPr lang="en-US" altLang="ja-JP" dirty="0" smtClean="0"/>
          </a:p>
          <a:p>
            <a:pPr lvl="1">
              <a:buClr>
                <a:schemeClr val="accent5">
                  <a:lumMod val="75000"/>
                </a:schemeClr>
              </a:buClr>
              <a:buFont typeface="Wingdings" panose="05000000000000000000" pitchFamily="2" charset="2"/>
              <a:buChar char="l"/>
            </a:pPr>
            <a:r>
              <a:rPr kumimoji="1" lang="ja-JP" altLang="en-US" dirty="0"/>
              <a:t>自分</a:t>
            </a:r>
            <a:r>
              <a:rPr kumimoji="1" lang="ja-JP" altLang="en-US" dirty="0" smtClean="0"/>
              <a:t>が</a:t>
            </a:r>
            <a:r>
              <a:rPr kumimoji="1" lang="ja-JP" altLang="en-US" dirty="0"/>
              <a:t>習得できている</a:t>
            </a:r>
            <a:r>
              <a:rPr kumimoji="1" lang="ja-JP" altLang="en-US" dirty="0" smtClean="0"/>
              <a:t>と思う</a:t>
            </a:r>
            <a:r>
              <a:rPr kumimoji="1" lang="ja-JP" altLang="en-US" dirty="0"/>
              <a:t>能力</a:t>
            </a:r>
            <a:r>
              <a:rPr kumimoji="1" lang="ja-JP" altLang="en-US" dirty="0" smtClean="0"/>
              <a:t>や自信を感じる能力について、左欄に○をつけて下さい</a:t>
            </a:r>
            <a:endParaRPr kumimoji="1" lang="en-US" altLang="ja-JP" dirty="0" smtClean="0"/>
          </a:p>
          <a:p>
            <a:pPr lvl="1">
              <a:buClr>
                <a:schemeClr val="accent5">
                  <a:lumMod val="75000"/>
                </a:schemeClr>
              </a:buClr>
              <a:buFont typeface="Wingdings" panose="05000000000000000000" pitchFamily="2" charset="2"/>
              <a:buChar char="l"/>
            </a:pPr>
            <a:r>
              <a:rPr kumimoji="1" lang="ja-JP" altLang="en-US" dirty="0" smtClean="0"/>
              <a:t>各能力について、強みや弱み、さらに伸ばしたい力、改善したい力をについて、右欄に記入して下さい</a:t>
            </a:r>
            <a:endParaRPr kumimoji="1" lang="en-US" altLang="ja-JP" dirty="0" smtClean="0"/>
          </a:p>
          <a:p>
            <a:pPr lvl="1">
              <a:buClr>
                <a:schemeClr val="accent5">
                  <a:lumMod val="75000"/>
                </a:schemeClr>
              </a:buClr>
              <a:buFont typeface="Wingdings" panose="05000000000000000000" pitchFamily="2" charset="2"/>
              <a:buChar char="l"/>
            </a:pPr>
            <a:endParaRPr lang="en-US" altLang="ja-JP" dirty="0"/>
          </a:p>
          <a:p>
            <a:pPr lvl="1">
              <a:buClr>
                <a:schemeClr val="accent5">
                  <a:lumMod val="75000"/>
                </a:schemeClr>
              </a:buClr>
              <a:buFont typeface="Wingdings" panose="05000000000000000000" pitchFamily="2" charset="2"/>
              <a:buChar char="l"/>
            </a:pPr>
            <a:r>
              <a:rPr kumimoji="1" lang="ja-JP" altLang="en-US" dirty="0" smtClean="0"/>
              <a:t>一番下の欄は最後に記入します</a:t>
            </a:r>
            <a:endParaRPr kumimoji="1" lang="ja-JP" altLang="en-US" dirty="0"/>
          </a:p>
        </p:txBody>
      </p:sp>
    </p:spTree>
    <p:extLst>
      <p:ext uri="{BB962C8B-B14F-4D97-AF65-F5344CB8AC3E}">
        <p14:creationId xmlns:p14="http://schemas.microsoft.com/office/powerpoint/2010/main" val="2207317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107950" y="115888"/>
            <a:ext cx="8589963" cy="1143000"/>
          </a:xfrm>
          <a:noFill/>
        </p:spPr>
        <p:txBody>
          <a:bodyPr/>
          <a:lstStyle/>
          <a:p>
            <a:r>
              <a:rPr lang="ja-JP" altLang="en-US" sz="4000" smtClean="0"/>
              <a:t>①－１人間関係形成・社会形成能力</a:t>
            </a:r>
          </a:p>
        </p:txBody>
      </p:sp>
      <p:sp>
        <p:nvSpPr>
          <p:cNvPr id="7" name="角丸四角形 6"/>
          <p:cNvSpPr/>
          <p:nvPr/>
        </p:nvSpPr>
        <p:spPr>
          <a:xfrm>
            <a:off x="2192338" y="1196975"/>
            <a:ext cx="4968875"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他者の個性を理解する力</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675" y="2743200"/>
            <a:ext cx="3246438" cy="324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雲形吹き出し 7"/>
          <p:cNvSpPr/>
          <p:nvPr/>
        </p:nvSpPr>
        <p:spPr>
          <a:xfrm>
            <a:off x="250825" y="1989138"/>
            <a:ext cx="5545138" cy="4330700"/>
          </a:xfrm>
          <a:prstGeom prst="cloudCallout">
            <a:avLst>
              <a:gd name="adj1" fmla="val 59464"/>
              <a:gd name="adj2" fmla="val -593"/>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223" name="テキスト ボックス 8"/>
          <p:cNvSpPr txBox="1">
            <a:spLocks noChangeArrowheads="1"/>
          </p:cNvSpPr>
          <p:nvPr/>
        </p:nvSpPr>
        <p:spPr bwMode="auto">
          <a:xfrm>
            <a:off x="1066800" y="2903538"/>
            <a:ext cx="38163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u"/>
              <a:defRPr/>
            </a:pPr>
            <a:r>
              <a:rPr lang="ja-JP" altLang="en-US" sz="1800" dirty="0" smtClean="0">
                <a:latin typeface="+mn-ea"/>
                <a:ea typeface="+mn-ea"/>
              </a:rPr>
              <a:t>関心を持った観察者になり、</a:t>
            </a:r>
            <a:endParaRPr lang="en-US" altLang="ja-JP" sz="1800" dirty="0" smtClean="0">
              <a:latin typeface="+mn-ea"/>
              <a:ea typeface="+mn-ea"/>
            </a:endParaRPr>
          </a:p>
          <a:p>
            <a:pPr marL="0" indent="0" eaLnBrk="1" hangingPunct="1">
              <a:spcBef>
                <a:spcPct val="0"/>
              </a:spcBef>
              <a:buFont typeface="Arial" charset="0"/>
              <a:buNone/>
              <a:defRPr/>
            </a:pPr>
            <a:r>
              <a:rPr lang="ja-JP" altLang="en-US" sz="1800" dirty="0">
                <a:latin typeface="+mn-ea"/>
                <a:ea typeface="+mn-ea"/>
              </a:rPr>
              <a:t>　</a:t>
            </a:r>
            <a:r>
              <a:rPr lang="ja-JP" altLang="en-US" sz="1800" dirty="0" smtClean="0">
                <a:latin typeface="+mn-ea"/>
                <a:ea typeface="+mn-ea"/>
              </a:rPr>
              <a:t>お互いに理解を深める</a:t>
            </a:r>
            <a:endParaRPr lang="en-US" altLang="ja-JP" sz="1800" dirty="0" smtClean="0">
              <a:latin typeface="+mn-ea"/>
              <a:ea typeface="+mn-ea"/>
            </a:endParaRPr>
          </a:p>
          <a:p>
            <a:pPr eaLnBrk="1" hangingPunct="1">
              <a:spcBef>
                <a:spcPct val="0"/>
              </a:spcBef>
              <a:buFont typeface="Wingdings" pitchFamily="2" charset="2"/>
              <a:buChar char="u"/>
              <a:defRPr/>
            </a:pPr>
            <a:endParaRPr lang="en-US" altLang="ja-JP" sz="1800" dirty="0" smtClean="0">
              <a:latin typeface="+mn-ea"/>
              <a:ea typeface="+mn-ea"/>
            </a:endParaRPr>
          </a:p>
          <a:p>
            <a:pPr eaLnBrk="1" hangingPunct="1">
              <a:spcBef>
                <a:spcPct val="0"/>
              </a:spcBef>
              <a:defRPr/>
            </a:pPr>
            <a:r>
              <a:rPr lang="ja-JP" altLang="en-US" sz="1800" dirty="0" smtClean="0">
                <a:latin typeface="+mn-ea"/>
                <a:ea typeface="+mn-ea"/>
              </a:rPr>
              <a:t>個人的素質、特徴に気づく</a:t>
            </a:r>
            <a:endParaRPr lang="en-US" altLang="ja-JP" sz="1800" dirty="0" smtClean="0">
              <a:latin typeface="+mn-ea"/>
              <a:ea typeface="+mn-ea"/>
            </a:endParaRPr>
          </a:p>
          <a:p>
            <a:pPr eaLnBrk="1" hangingPunct="1">
              <a:spcBef>
                <a:spcPct val="0"/>
              </a:spcBef>
              <a:defRPr/>
            </a:pPr>
            <a:r>
              <a:rPr lang="ja-JP" altLang="en-US" sz="1800" dirty="0" smtClean="0">
                <a:latin typeface="+mn-ea"/>
                <a:ea typeface="+mn-ea"/>
              </a:rPr>
              <a:t>共感に努める（相手の視点から物事を見たり、立場を考えて理解しようとする）</a:t>
            </a:r>
            <a:endParaRPr lang="en-US" altLang="ja-JP" sz="1800" dirty="0" smtClean="0">
              <a:latin typeface="+mn-ea"/>
              <a:ea typeface="+mn-ea"/>
            </a:endParaRPr>
          </a:p>
          <a:p>
            <a:pPr eaLnBrk="1" hangingPunct="1">
              <a:spcBef>
                <a:spcPct val="0"/>
              </a:spcBef>
              <a:defRPr/>
            </a:pPr>
            <a:r>
              <a:rPr lang="ja-JP" altLang="en-US" sz="1800" dirty="0" smtClean="0">
                <a:latin typeface="+mn-ea"/>
                <a:ea typeface="+mn-ea"/>
              </a:rPr>
              <a:t>ボディランゲージに注目する</a:t>
            </a:r>
            <a:endParaRPr lang="en-US" altLang="ja-JP" sz="1800" dirty="0" smtClean="0">
              <a:latin typeface="+mn-ea"/>
              <a:ea typeface="+mn-ea"/>
            </a:endParaRPr>
          </a:p>
          <a:p>
            <a:pPr eaLnBrk="1" hangingPunct="1">
              <a:spcBef>
                <a:spcPct val="0"/>
              </a:spcBef>
              <a:defRPr/>
            </a:pPr>
            <a:r>
              <a:rPr lang="ja-JP" altLang="en-US" sz="1800" dirty="0" smtClean="0">
                <a:latin typeface="+mn-ea"/>
                <a:ea typeface="+mn-ea"/>
              </a:rPr>
              <a:t>相手のキャリアの短期的・長期的目標を知る</a:t>
            </a:r>
            <a:endParaRPr lang="en-US" altLang="ja-JP" sz="1800" dirty="0" smtClean="0">
              <a:latin typeface="+mn-ea"/>
              <a:ea typeface="+mn-ea"/>
            </a:endParaRPr>
          </a:p>
          <a:p>
            <a:pPr eaLnBrk="1" hangingPunct="1">
              <a:spcBef>
                <a:spcPct val="0"/>
              </a:spcBef>
              <a:defRPr/>
            </a:pPr>
            <a:endParaRPr lang="en-US" altLang="ja-JP" sz="1800" dirty="0" smtClean="0">
              <a:latin typeface="+mn-ea"/>
              <a:ea typeface="+mn-ea"/>
            </a:endParaRPr>
          </a:p>
          <a:p>
            <a:pPr eaLnBrk="1" hangingPunct="1">
              <a:spcBef>
                <a:spcPct val="0"/>
              </a:spcBef>
              <a:defRPr/>
            </a:pPr>
            <a:endParaRPr lang="ja-JP" altLang="en-US" sz="1800" dirty="0" smtClean="0">
              <a:latin typeface="+mn-ea"/>
              <a:ea typeface="+mn-ea"/>
            </a:endParaRPr>
          </a:p>
        </p:txBody>
      </p:sp>
      <p:sp>
        <p:nvSpPr>
          <p:cNvPr id="12295" name="テキスト ボックス 11"/>
          <p:cNvSpPr txBox="1">
            <a:spLocks noChangeArrowheads="1"/>
          </p:cNvSpPr>
          <p:nvPr/>
        </p:nvSpPr>
        <p:spPr bwMode="auto">
          <a:xfrm>
            <a:off x="2816769" y="6477000"/>
            <a:ext cx="632296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a:t>
            </a:r>
            <a:r>
              <a:rPr lang="en-US" altLang="ja-JP" sz="1050" dirty="0">
                <a:latin typeface="+mn-ea"/>
                <a:ea typeface="+mn-ea"/>
                <a:cs typeface="メイリオ" pitchFamily="50" charset="-128"/>
              </a:rPr>
              <a:t>G.</a:t>
            </a:r>
            <a:r>
              <a:rPr lang="ja-JP" altLang="en-US" sz="1050" dirty="0">
                <a:latin typeface="+mn-ea"/>
                <a:ea typeface="+mn-ea"/>
                <a:cs typeface="メイリオ" pitchFamily="50" charset="-128"/>
              </a:rPr>
              <a:t>キンブレル</a:t>
            </a:r>
            <a:r>
              <a:rPr lang="en-US" altLang="ja-JP" sz="1050" dirty="0">
                <a:latin typeface="+mn-ea"/>
                <a:ea typeface="+mn-ea"/>
                <a:cs typeface="メイリオ" pitchFamily="50" charset="-128"/>
              </a:rPr>
              <a:t>/B.S.</a:t>
            </a:r>
            <a:r>
              <a:rPr lang="ja-JP" altLang="en-US" sz="1050" dirty="0" smtClean="0">
                <a:latin typeface="+mn-ea"/>
                <a:ea typeface="+mn-ea"/>
                <a:cs typeface="メイリオ" pitchFamily="50" charset="-128"/>
              </a:rPr>
              <a:t>ヴィンヤード：「</a:t>
            </a:r>
            <a:r>
              <a:rPr lang="ja-JP" altLang="en-US" sz="1050" dirty="0">
                <a:latin typeface="+mn-ea"/>
                <a:ea typeface="+mn-ea"/>
                <a:cs typeface="メイリオ" pitchFamily="50" charset="-128"/>
              </a:rPr>
              <a:t>キャリア・デザイン」文化書房</a:t>
            </a:r>
            <a:r>
              <a:rPr lang="ja-JP" altLang="en-US" sz="1050" dirty="0" smtClean="0">
                <a:latin typeface="+mn-ea"/>
                <a:ea typeface="+mn-ea"/>
                <a:cs typeface="メイリオ" pitchFamily="50" charset="-128"/>
              </a:rPr>
              <a:t>博文社（</a:t>
            </a:r>
            <a:r>
              <a:rPr lang="en-US" altLang="ja-JP" sz="1050" dirty="0" smtClean="0">
                <a:latin typeface="+mn-ea"/>
                <a:ea typeface="+mn-ea"/>
                <a:cs typeface="メイリオ" pitchFamily="50" charset="-128"/>
              </a:rPr>
              <a:t>2005</a:t>
            </a:r>
            <a:r>
              <a:rPr lang="ja-JP" altLang="en-US" sz="1050" dirty="0" smtClean="0">
                <a:latin typeface="+mn-ea"/>
                <a:ea typeface="+mn-ea"/>
                <a:cs typeface="メイリオ" pitchFamily="50" charset="-128"/>
              </a:rPr>
              <a:t>）</a:t>
            </a:r>
            <a:endParaRPr lang="en-US" altLang="ja-JP" sz="1050" dirty="0">
              <a:latin typeface="+mn-ea"/>
              <a:ea typeface="+mn-ea"/>
              <a:cs typeface="メイリオ"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52413" y="269875"/>
            <a:ext cx="8435975" cy="1143000"/>
          </a:xfrm>
          <a:noFill/>
        </p:spPr>
        <p:txBody>
          <a:bodyPr/>
          <a:lstStyle/>
          <a:p>
            <a:r>
              <a:rPr lang="ja-JP" altLang="en-US" sz="4000" smtClean="0"/>
              <a:t>①－２人間関係形成・社会形成能力</a:t>
            </a:r>
          </a:p>
        </p:txBody>
      </p:sp>
      <p:sp>
        <p:nvSpPr>
          <p:cNvPr id="6" name="角丸四角形 5"/>
          <p:cNvSpPr/>
          <p:nvPr/>
        </p:nvSpPr>
        <p:spPr>
          <a:xfrm>
            <a:off x="1905000" y="1412875"/>
            <a:ext cx="4968875" cy="6477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600" dirty="0">
                <a:solidFill>
                  <a:schemeClr val="tx1"/>
                </a:solidFill>
              </a:rPr>
              <a:t>他者に働きかける力</a:t>
            </a: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3578225"/>
            <a:ext cx="2627312" cy="262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線吹き出し 1 (枠付き) 6"/>
          <p:cNvSpPr/>
          <p:nvPr/>
        </p:nvSpPr>
        <p:spPr>
          <a:xfrm>
            <a:off x="1258888" y="2308225"/>
            <a:ext cx="4968875" cy="3779838"/>
          </a:xfrm>
          <a:prstGeom prst="borderCallout1">
            <a:avLst>
              <a:gd name="adj1" fmla="val 34012"/>
              <a:gd name="adj2" fmla="val 101076"/>
              <a:gd name="adj3" fmla="val 42647"/>
              <a:gd name="adj4" fmla="val 121405"/>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p>
            <a:pPr marL="285750" indent="-285750">
              <a:buFont typeface="Arial" panose="020B0604020202020204" pitchFamily="34" charset="0"/>
              <a:buChar char="•"/>
              <a:defRPr/>
            </a:pPr>
            <a:r>
              <a:rPr lang="ja-JP" altLang="en-US" dirty="0">
                <a:solidFill>
                  <a:schemeClr val="tx1"/>
                </a:solidFill>
              </a:rPr>
              <a:t>仕事のほとんどが他者と協働して行われる組織において、他者に働きかける力は</a:t>
            </a:r>
            <a:r>
              <a:rPr lang="ja-JP" altLang="en-US" dirty="0" smtClean="0">
                <a:solidFill>
                  <a:schemeClr val="tx1"/>
                </a:solidFill>
              </a:rPr>
              <a:t>重要</a:t>
            </a:r>
            <a:endParaRPr lang="en-US" altLang="ja-JP" dirty="0">
              <a:solidFill>
                <a:schemeClr val="tx1"/>
              </a:solidFill>
            </a:endParaRPr>
          </a:p>
          <a:p>
            <a:pPr marL="285750" indent="-285750">
              <a:buFont typeface="Arial" panose="020B0604020202020204" pitchFamily="34" charset="0"/>
              <a:buChar char="•"/>
              <a:defRPr/>
            </a:pPr>
            <a:r>
              <a:rPr lang="ja-JP" altLang="en-US" dirty="0">
                <a:solidFill>
                  <a:schemeClr val="tx1"/>
                </a:solidFill>
              </a:rPr>
              <a:t>働きかけとは、他者に何かを頼んだり勧誘したりする</a:t>
            </a:r>
            <a:r>
              <a:rPr lang="ja-JP" altLang="en-US" dirty="0" smtClean="0">
                <a:solidFill>
                  <a:schemeClr val="tx1"/>
                </a:solidFill>
              </a:rPr>
              <a:t>こと</a:t>
            </a:r>
            <a:endParaRPr lang="en-US" altLang="ja-JP" dirty="0">
              <a:solidFill>
                <a:schemeClr val="tx1"/>
              </a:solidFill>
            </a:endParaRPr>
          </a:p>
          <a:p>
            <a:pPr>
              <a:defRPr/>
            </a:pPr>
            <a:r>
              <a:rPr lang="ja-JP" altLang="en-US" dirty="0">
                <a:solidFill>
                  <a:schemeClr val="tx1"/>
                </a:solidFill>
              </a:rPr>
              <a:t>　</a:t>
            </a:r>
            <a:endParaRPr lang="en-US" altLang="ja-JP" dirty="0">
              <a:solidFill>
                <a:schemeClr val="tx1"/>
              </a:solidFill>
            </a:endParaRPr>
          </a:p>
          <a:p>
            <a:pPr>
              <a:defRPr/>
            </a:pPr>
            <a:endParaRPr lang="en-US" altLang="ja-JP" dirty="0">
              <a:solidFill>
                <a:schemeClr val="tx1"/>
              </a:solidFill>
            </a:endParaRPr>
          </a:p>
          <a:p>
            <a:pPr marL="285750" indent="-285750">
              <a:buFont typeface="Arial" panose="020B0604020202020204" pitchFamily="34" charset="0"/>
              <a:buChar char="•"/>
              <a:defRPr/>
            </a:pPr>
            <a:r>
              <a:rPr lang="ja-JP" altLang="en-US" dirty="0">
                <a:solidFill>
                  <a:schemeClr val="tx1"/>
                </a:solidFill>
              </a:rPr>
              <a:t>一定の「主体性」が</a:t>
            </a:r>
            <a:r>
              <a:rPr lang="ja-JP" altLang="en-US" dirty="0" smtClean="0">
                <a:solidFill>
                  <a:schemeClr val="tx1"/>
                </a:solidFill>
              </a:rPr>
              <a:t>必要</a:t>
            </a:r>
            <a:endParaRPr lang="en-US" altLang="ja-JP" dirty="0">
              <a:solidFill>
                <a:schemeClr val="tx1"/>
              </a:solidFill>
            </a:endParaRPr>
          </a:p>
          <a:p>
            <a:pPr marL="285750" indent="-285750">
              <a:buFont typeface="Arial" panose="020B0604020202020204" pitchFamily="34" charset="0"/>
              <a:buChar char="•"/>
              <a:defRPr/>
            </a:pPr>
            <a:r>
              <a:rPr lang="ja-JP" altLang="en-US" dirty="0">
                <a:solidFill>
                  <a:schemeClr val="tx1"/>
                </a:solidFill>
              </a:rPr>
              <a:t>「他者への信頼」「共感する力」「傾聴スキル」などを背景にした「他者に働きかける効力感」が</a:t>
            </a:r>
            <a:r>
              <a:rPr lang="ja-JP" altLang="en-US" dirty="0" smtClean="0">
                <a:solidFill>
                  <a:schemeClr val="tx1"/>
                </a:solidFill>
              </a:rPr>
              <a:t>必要</a:t>
            </a:r>
            <a:endParaRPr lang="en-US" altLang="ja-JP" dirty="0">
              <a:solidFill>
                <a:schemeClr val="tx1"/>
              </a:solidFill>
            </a:endParaRPr>
          </a:p>
          <a:p>
            <a:pPr marL="285750" indent="-285750">
              <a:buFont typeface="Arial" panose="020B0604020202020204" pitchFamily="34" charset="0"/>
              <a:buChar char="•"/>
              <a:defRPr/>
            </a:pPr>
            <a:r>
              <a:rPr lang="ja-JP" altLang="en-US" dirty="0">
                <a:solidFill>
                  <a:schemeClr val="tx1"/>
                </a:solidFill>
              </a:rPr>
              <a:t>「自分の考えを客観的に理解し直し</a:t>
            </a:r>
            <a:r>
              <a:rPr lang="ja-JP" altLang="en-US" dirty="0" smtClean="0">
                <a:solidFill>
                  <a:schemeClr val="tx1"/>
                </a:solidFill>
              </a:rPr>
              <a:t>、相手に自分</a:t>
            </a:r>
            <a:r>
              <a:rPr lang="ja-JP" altLang="en-US" dirty="0">
                <a:solidFill>
                  <a:schemeClr val="tx1"/>
                </a:solidFill>
              </a:rPr>
              <a:t>の考えの正当性を論理的</a:t>
            </a:r>
            <a:r>
              <a:rPr lang="ja-JP" altLang="en-US" dirty="0" smtClean="0">
                <a:solidFill>
                  <a:schemeClr val="tx1"/>
                </a:solidFill>
              </a:rPr>
              <a:t>に伝える</a:t>
            </a:r>
            <a:r>
              <a:rPr lang="ja-JP" altLang="en-US" dirty="0">
                <a:solidFill>
                  <a:schemeClr val="tx1"/>
                </a:solidFill>
              </a:rPr>
              <a:t>力」が</a:t>
            </a:r>
            <a:r>
              <a:rPr lang="ja-JP" altLang="en-US" dirty="0" smtClean="0">
                <a:solidFill>
                  <a:schemeClr val="tx1"/>
                </a:solidFill>
              </a:rPr>
              <a:t>必要</a:t>
            </a:r>
            <a:endParaRPr lang="en-US" altLang="ja-JP" dirty="0">
              <a:solidFill>
                <a:schemeClr val="tx1"/>
              </a:solidFill>
            </a:endParaRPr>
          </a:p>
          <a:p>
            <a:pPr marL="285750" indent="-285750">
              <a:buFont typeface="Arial" panose="020B0604020202020204" pitchFamily="34" charset="0"/>
              <a:buChar char="•"/>
              <a:defRPr/>
            </a:pPr>
            <a:endParaRPr lang="en-US" altLang="ja-JP" dirty="0">
              <a:solidFill>
                <a:schemeClr val="tx1"/>
              </a:solidFill>
            </a:endParaRPr>
          </a:p>
          <a:p>
            <a:pPr marL="285750" indent="-285750">
              <a:buFont typeface="Arial" panose="020B0604020202020204" pitchFamily="34" charset="0"/>
              <a:buChar char="•"/>
              <a:defRPr/>
            </a:pPr>
            <a:endParaRPr lang="ja-JP" altLang="en-US" dirty="0">
              <a:solidFill>
                <a:schemeClr val="tx1"/>
              </a:solidFill>
            </a:endParaRPr>
          </a:p>
        </p:txBody>
      </p:sp>
      <p:sp>
        <p:nvSpPr>
          <p:cNvPr id="13318" name="テキスト ボックス 11"/>
          <p:cNvSpPr txBox="1">
            <a:spLocks noChangeArrowheads="1"/>
          </p:cNvSpPr>
          <p:nvPr/>
        </p:nvSpPr>
        <p:spPr bwMode="auto">
          <a:xfrm>
            <a:off x="3016577" y="6405563"/>
            <a:ext cx="6123384"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50" dirty="0">
                <a:latin typeface="+mn-ea"/>
                <a:ea typeface="+mn-ea"/>
                <a:cs typeface="メイリオ" pitchFamily="50" charset="-128"/>
              </a:rPr>
              <a:t>出典：</a:t>
            </a:r>
            <a:r>
              <a:rPr lang="ja-JP" altLang="en-US" sz="1050" dirty="0" smtClean="0">
                <a:latin typeface="+mn-ea"/>
                <a:ea typeface="+mn-ea"/>
                <a:cs typeface="メイリオ" pitchFamily="50" charset="-128"/>
              </a:rPr>
              <a:t>三木佳光「</a:t>
            </a:r>
            <a:r>
              <a:rPr lang="ja-JP" altLang="en-US" sz="1050" dirty="0">
                <a:latin typeface="+mn-ea"/>
                <a:ea typeface="+mn-ea"/>
                <a:cs typeface="メイリオ" pitchFamily="50" charset="-128"/>
              </a:rPr>
              <a:t>キャリアデザインハンドブック」イワキ・プランニング・</a:t>
            </a:r>
            <a:r>
              <a:rPr lang="ja-JP" altLang="en-US" sz="1050" dirty="0" smtClean="0">
                <a:latin typeface="+mn-ea"/>
                <a:ea typeface="+mn-ea"/>
                <a:cs typeface="メイリオ" pitchFamily="50" charset="-128"/>
              </a:rPr>
              <a:t>ジャパン（</a:t>
            </a:r>
            <a:r>
              <a:rPr lang="en-US" altLang="ja-JP" sz="1050" dirty="0" smtClean="0">
                <a:latin typeface="+mn-ea"/>
                <a:ea typeface="+mn-ea"/>
                <a:cs typeface="メイリオ" pitchFamily="50" charset="-128"/>
              </a:rPr>
              <a:t>2015</a:t>
            </a:r>
            <a:r>
              <a:rPr lang="ja-JP" altLang="en-US" sz="1050" dirty="0" smtClean="0">
                <a:latin typeface="+mn-ea"/>
                <a:ea typeface="+mn-ea"/>
                <a:cs typeface="メイリオ" pitchFamily="50" charset="-128"/>
              </a:rPr>
              <a:t>）</a:t>
            </a:r>
            <a:endParaRPr lang="en-US" altLang="ja-JP" sz="1050" dirty="0">
              <a:latin typeface="+mn-ea"/>
              <a:ea typeface="+mn-ea"/>
              <a:cs typeface="メイリオ" pitchFamily="50" charset="-128"/>
            </a:endParaRPr>
          </a:p>
        </p:txBody>
      </p:sp>
      <p:sp>
        <p:nvSpPr>
          <p:cNvPr id="2" name="下矢印 1"/>
          <p:cNvSpPr/>
          <p:nvPr/>
        </p:nvSpPr>
        <p:spPr>
          <a:xfrm>
            <a:off x="3671888" y="3578225"/>
            <a:ext cx="144462" cy="2984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2427</Words>
  <Application>Microsoft Office PowerPoint</Application>
  <PresentationFormat>画面に合わせる (4:3)</PresentationFormat>
  <Paragraphs>267</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キャリア講座　資料 ～働くこと～</vt:lpstr>
      <vt:lpstr>目的と進め方</vt:lpstr>
      <vt:lpstr>１ 組織とは何か</vt:lpstr>
      <vt:lpstr>組織とは何か</vt:lpstr>
      <vt:lpstr>２ 　働く人に求められるもの</vt:lpstr>
      <vt:lpstr>基礎的・汎用的能力 （社会的・職業的自立に向けて必要な基盤となる能力）</vt:lpstr>
      <vt:lpstr>ワークシート 「基礎的・汎用的能力　振り返りシート」</vt:lpstr>
      <vt:lpstr>①－１人間関係形成・社会形成能力</vt:lpstr>
      <vt:lpstr>①－２人間関係形成・社会形成能力</vt:lpstr>
      <vt:lpstr>PowerPoint プレゼンテーション</vt:lpstr>
      <vt:lpstr>チームワークにとって大事なこと</vt:lpstr>
      <vt:lpstr>②－１自己理解・自己管理能力</vt:lpstr>
      <vt:lpstr>②－２自己理解・自己管理能力</vt:lpstr>
      <vt:lpstr>③－１課題対応能力</vt:lpstr>
      <vt:lpstr>③－２課題対応能力</vt:lpstr>
      <vt:lpstr>④－１キャリアプランニング能力</vt:lpstr>
      <vt:lpstr>④－２キャリアプランニング能力</vt:lpstr>
      <vt:lpstr>ワークシート 「基礎的・汎用的能力　振り返りシート」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2017-10-23T02:17:44Z</dcterms:created>
  <dcterms:modified xsi:type="dcterms:W3CDTF">2018-01-16T06:25:07Z</dcterms:modified>
</cp:coreProperties>
</file>