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4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611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85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31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0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56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14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9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46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95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2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28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63DE-8B39-4CDF-B325-4A4066906244}" type="datetimeFigureOut">
              <a:rPr kumimoji="1" lang="ja-JP" altLang="en-US" smtClean="0"/>
              <a:t>2017/12/22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1D22-C998-46EE-A283-987A80874F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0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3532388" y="2555775"/>
            <a:ext cx="225269" cy="3910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721650" y="695458"/>
            <a:ext cx="2923373" cy="2131337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692104" y="2946784"/>
            <a:ext cx="6084419" cy="1944216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669375" y="5263480"/>
            <a:ext cx="6107147" cy="180020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656692" y="7193680"/>
            <a:ext cx="6119830" cy="180020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3645022" y="695458"/>
            <a:ext cx="3131499" cy="2131337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69213" y="769136"/>
            <a:ext cx="1412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 smtClean="0"/>
              <a:t>《</a:t>
            </a:r>
            <a:r>
              <a:rPr lang="ja-JP" altLang="en-US" sz="1000" dirty="0" smtClean="0"/>
              <a:t>大切にしたい価値観</a:t>
            </a:r>
            <a:r>
              <a:rPr lang="en-US" altLang="ja-JP" sz="1000" dirty="0" smtClean="0"/>
              <a:t>》</a:t>
            </a:r>
            <a:endParaRPr lang="en-US" altLang="ja-JP" sz="1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917774" y="784525"/>
            <a:ext cx="23597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/>
              <a:t>《</a:t>
            </a:r>
            <a:r>
              <a:rPr lang="ja-JP" altLang="en-US" sz="1000" dirty="0" smtClean="0"/>
              <a:t>成功に導く対処の仕方の特徴・強み</a:t>
            </a:r>
            <a:r>
              <a:rPr lang="en-US" altLang="ja-JP" sz="1000" dirty="0" smtClean="0"/>
              <a:t>》</a:t>
            </a:r>
            <a:endParaRPr lang="en-US" altLang="ja-JP" sz="1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847879" y="2987824"/>
            <a:ext cx="150393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/>
              <a:t>《</a:t>
            </a:r>
            <a:r>
              <a:rPr lang="ja-JP" altLang="en-US" sz="900" dirty="0" smtClean="0"/>
              <a:t>周囲から期待される役割</a:t>
            </a:r>
            <a:r>
              <a:rPr lang="en-US" altLang="ja-JP" sz="900" dirty="0" smtClean="0"/>
              <a:t>》</a:t>
            </a:r>
            <a:endParaRPr lang="ja-JP" altLang="en-US" sz="900" dirty="0"/>
          </a:p>
        </p:txBody>
      </p:sp>
      <p:sp>
        <p:nvSpPr>
          <p:cNvPr id="14" name="正方形/長方形 13"/>
          <p:cNvSpPr/>
          <p:nvPr/>
        </p:nvSpPr>
        <p:spPr>
          <a:xfrm>
            <a:off x="816781" y="5378896"/>
            <a:ext cx="347631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 smtClean="0"/>
              <a:t>《</a:t>
            </a:r>
            <a:r>
              <a:rPr lang="ja-JP" altLang="en-US" sz="900" dirty="0" smtClean="0"/>
              <a:t>今後なりたい自分</a:t>
            </a:r>
            <a:r>
              <a:rPr lang="en-US" altLang="ja-JP" sz="900" dirty="0" smtClean="0"/>
              <a:t>》</a:t>
            </a:r>
            <a:r>
              <a:rPr lang="ja-JP" altLang="en-US" sz="900" dirty="0" smtClean="0"/>
              <a:t>と　</a:t>
            </a:r>
            <a:r>
              <a:rPr lang="en-US" altLang="ja-JP" sz="900" dirty="0" smtClean="0"/>
              <a:t>《</a:t>
            </a:r>
            <a:r>
              <a:rPr lang="ja-JP" altLang="en-US" sz="900" dirty="0" smtClean="0"/>
              <a:t>なりたい自分になるために必要</a:t>
            </a:r>
            <a:r>
              <a:rPr lang="ja-JP" altLang="en-US" sz="900" dirty="0" smtClean="0"/>
              <a:t>なこと</a:t>
            </a:r>
            <a:r>
              <a:rPr lang="en-US" altLang="ja-JP" sz="900" dirty="0" smtClean="0"/>
              <a:t>》</a:t>
            </a:r>
            <a:endParaRPr lang="en-US" altLang="ja-JP" sz="900" dirty="0"/>
          </a:p>
        </p:txBody>
      </p:sp>
      <p:sp>
        <p:nvSpPr>
          <p:cNvPr id="15" name="正方形/長方形 14"/>
          <p:cNvSpPr/>
          <p:nvPr/>
        </p:nvSpPr>
        <p:spPr>
          <a:xfrm>
            <a:off x="816781" y="7236296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 smtClean="0"/>
              <a:t>《</a:t>
            </a:r>
            <a:r>
              <a:rPr lang="ja-JP" altLang="en-US" sz="900" dirty="0" smtClean="0"/>
              <a:t>今後の働き方に向けた行動計画</a:t>
            </a:r>
            <a:r>
              <a:rPr lang="en-US" altLang="ja-JP" sz="900" dirty="0" smtClean="0"/>
              <a:t>》</a:t>
            </a:r>
          </a:p>
          <a:p>
            <a:r>
              <a:rPr lang="en-US" altLang="ja-JP" sz="900" dirty="0" smtClean="0"/>
              <a:t>《</a:t>
            </a:r>
            <a:r>
              <a:rPr lang="ja-JP" altLang="en-US" sz="900" dirty="0" smtClean="0"/>
              <a:t>何（自分が取り組むことや周囲に働きかけることなど）を、どうやって、いつまでにするのか？</a:t>
            </a:r>
            <a:r>
              <a:rPr lang="en-US" altLang="ja-JP" sz="900" dirty="0" smtClean="0"/>
              <a:t>》</a:t>
            </a:r>
            <a:endParaRPr lang="en-US" altLang="ja-JP" sz="900" dirty="0"/>
          </a:p>
        </p:txBody>
      </p:sp>
      <p:sp>
        <p:nvSpPr>
          <p:cNvPr id="16" name="テキスト ボックス 7"/>
          <p:cNvSpPr txBox="1">
            <a:spLocks noChangeArrowheads="1"/>
          </p:cNvSpPr>
          <p:nvPr/>
        </p:nvSpPr>
        <p:spPr bwMode="auto">
          <a:xfrm>
            <a:off x="84192" y="7131742"/>
            <a:ext cx="461963" cy="18621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アクションプラン</a:t>
            </a:r>
          </a:p>
        </p:txBody>
      </p:sp>
      <p:sp>
        <p:nvSpPr>
          <p:cNvPr id="17" name="テキスト ボックス 6"/>
          <p:cNvSpPr txBox="1">
            <a:spLocks noChangeArrowheads="1"/>
          </p:cNvSpPr>
          <p:nvPr/>
        </p:nvSpPr>
        <p:spPr bwMode="auto">
          <a:xfrm>
            <a:off x="108248" y="2987824"/>
            <a:ext cx="461665" cy="18621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Arial" charset="0"/>
              </a:rPr>
              <a:t>周囲</a:t>
            </a:r>
            <a:r>
              <a:rPr lang="ja-JP" altLang="en-US" sz="1200" b="1" dirty="0" smtClean="0">
                <a:solidFill>
                  <a:schemeClr val="bg1"/>
                </a:solidFill>
                <a:latin typeface="Arial" charset="0"/>
              </a:rPr>
              <a:t>から期待される役割</a:t>
            </a:r>
            <a:endParaRPr lang="ja-JP" altLang="en-US" sz="12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" name="テキスト ボックス 3"/>
          <p:cNvSpPr txBox="1">
            <a:spLocks noChangeArrowheads="1"/>
          </p:cNvSpPr>
          <p:nvPr/>
        </p:nvSpPr>
        <p:spPr bwMode="auto">
          <a:xfrm>
            <a:off x="107950" y="844093"/>
            <a:ext cx="461963" cy="18621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自分について</a:t>
            </a:r>
          </a:p>
        </p:txBody>
      </p:sp>
      <p:sp>
        <p:nvSpPr>
          <p:cNvPr id="19" name="テキスト ボックス 6"/>
          <p:cNvSpPr txBox="1">
            <a:spLocks noChangeArrowheads="1"/>
          </p:cNvSpPr>
          <p:nvPr/>
        </p:nvSpPr>
        <p:spPr bwMode="auto">
          <a:xfrm>
            <a:off x="108248" y="5171492"/>
            <a:ext cx="461665" cy="18621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solidFill>
                  <a:schemeClr val="bg1"/>
                </a:solidFill>
                <a:latin typeface="Arial" charset="0"/>
              </a:rPr>
              <a:t>今後の自分</a:t>
            </a:r>
            <a:endParaRPr lang="ja-JP" altLang="en-US" sz="1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" name="テキスト ボックス 2"/>
          <p:cNvSpPr txBox="1">
            <a:spLocks noChangeArrowheads="1"/>
          </p:cNvSpPr>
          <p:nvPr/>
        </p:nvSpPr>
        <p:spPr bwMode="auto">
          <a:xfrm>
            <a:off x="110103" y="0"/>
            <a:ext cx="4476566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latin typeface="Arial" charset="0"/>
              </a:rPr>
              <a:t>今後の働き方を考えよう</a:t>
            </a:r>
            <a:endParaRPr lang="en-US" altLang="ja-JP" sz="1100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Arial" charset="0"/>
              </a:rPr>
              <a:t>ワークシート</a:t>
            </a:r>
            <a:r>
              <a:rPr lang="ja-JP" altLang="en-US" sz="1200" dirty="0">
                <a:latin typeface="Arial" charset="0"/>
              </a:rPr>
              <a:t>②　</a:t>
            </a:r>
            <a:r>
              <a:rPr lang="ja-JP" altLang="en-US" sz="1200" b="1" dirty="0" smtClean="0">
                <a:latin typeface="Arial" charset="0"/>
              </a:rPr>
              <a:t>「今後</a:t>
            </a:r>
            <a:r>
              <a:rPr lang="ja-JP" altLang="en-US" sz="1200" b="1" dirty="0">
                <a:latin typeface="Arial" charset="0"/>
              </a:rPr>
              <a:t>の働き方の整理</a:t>
            </a:r>
            <a:r>
              <a:rPr lang="ja-JP" altLang="en-US" sz="1200" b="1" dirty="0" smtClean="0">
                <a:latin typeface="Arial" charset="0"/>
              </a:rPr>
              <a:t>シート」</a:t>
            </a:r>
            <a:endParaRPr lang="en-US" altLang="ja-JP" sz="12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Arial" charset="0"/>
              </a:rPr>
              <a:t>～「何のために」「誰と」「どのように」働いていきますか～　　　　</a:t>
            </a:r>
            <a:r>
              <a:rPr lang="ja-JP" altLang="en-US" sz="1400" b="1" dirty="0">
                <a:latin typeface="Arial" charset="0"/>
              </a:rPr>
              <a:t>　　　　　　</a:t>
            </a:r>
          </a:p>
        </p:txBody>
      </p:sp>
      <p:sp>
        <p:nvSpPr>
          <p:cNvPr id="22" name="下矢印 21"/>
          <p:cNvSpPr/>
          <p:nvPr/>
        </p:nvSpPr>
        <p:spPr>
          <a:xfrm>
            <a:off x="3437036" y="4908540"/>
            <a:ext cx="415975" cy="35494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/>
          <p:cNvSpPr/>
          <p:nvPr/>
        </p:nvSpPr>
        <p:spPr>
          <a:xfrm>
            <a:off x="3437034" y="6951118"/>
            <a:ext cx="415975" cy="35494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201" y="37966"/>
            <a:ext cx="246832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55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2017-10-20T00:00:19Z</dcterms:created>
  <dcterms:modified xsi:type="dcterms:W3CDTF">2017-12-22T02:31:01Z</dcterms:modified>
</cp:coreProperties>
</file>