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65" r:id="rId3"/>
    <p:sldId id="256" r:id="rId4"/>
    <p:sldId id="257" r:id="rId5"/>
    <p:sldId id="258" r:id="rId6"/>
    <p:sldId id="261" r:id="rId7"/>
    <p:sldId id="263" r:id="rId8"/>
    <p:sldId id="264" r:id="rId9"/>
    <p:sldId id="262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2" y="3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資料№９</a:t>
            </a:r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C471-4B8B-4FC6-9809-79E423EF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35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C6E8-2683-4BC0-973D-704E327C42CC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39FB-70FE-4206-98D1-0F9D93C48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7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F134D-3DA3-4BF0-80EE-41F65A27A7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1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85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30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32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26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85" y="2038350"/>
            <a:ext cx="10723033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71513" indent="-342900">
              <a:buFont typeface="Arial" panose="020B0604020202020204" pitchFamily="34" charset="0"/>
              <a:buChar char="•"/>
              <a:defRPr/>
            </a:lvl2pPr>
            <a:lvl3pPr marL="982662" indent="-342900">
              <a:buFont typeface="Arial" panose="020B0604020202020204" pitchFamily="34" charset="0"/>
              <a:buChar char="•"/>
              <a:defRPr/>
            </a:lvl3pPr>
            <a:lvl4pPr marL="1200150" indent="-285750">
              <a:buFont typeface="Arial" panose="020B0604020202020204" pitchFamily="34" charset="0"/>
              <a:buChar char="•"/>
              <a:defRPr/>
            </a:lvl4pPr>
            <a:lvl5pPr marL="151923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2DA74-E1D7-479F-A23C-196208DAF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5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81AB-E70F-41AB-8C8B-C664345E3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72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F011905-831C-4765-B97C-BED4272B0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60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5245100" y="4281488"/>
            <a:ext cx="1718733" cy="722312"/>
          </a:xfrm>
          <a:custGeom>
            <a:avLst/>
            <a:gdLst>
              <a:gd name="T0" fmla="*/ 348636 w 1288494"/>
              <a:gd name="T1" fmla="*/ 434338 h 722529"/>
              <a:gd name="T2" fmla="*/ 470861 w 1288494"/>
              <a:gd name="T3" fmla="*/ 478154 h 722529"/>
              <a:gd name="T4" fmla="*/ 146268 w 1288494"/>
              <a:gd name="T5" fmla="*/ 295277 h 722529"/>
              <a:gd name="T6" fmla="*/ 1108028 w 1288494"/>
              <a:gd name="T7" fmla="*/ 624839 h 722529"/>
              <a:gd name="T8" fmla="*/ 36051 w 1288494"/>
              <a:gd name="T9" fmla="*/ 153353 h 722529"/>
              <a:gd name="T10" fmla="*/ 27048 w 1288494"/>
              <a:gd name="T11" fmla="*/ 134299 h 722529"/>
              <a:gd name="T12" fmla="*/ 1273327 w 1288494"/>
              <a:gd name="T13" fmla="*/ 656272 h 722529"/>
              <a:gd name="T14" fmla="*/ 1266314 w 1288494"/>
              <a:gd name="T15" fmla="*/ 641985 h 722529"/>
              <a:gd name="T16" fmla="*/ 1079973 w 1288494"/>
              <a:gd name="T17" fmla="*/ 580073 h 722529"/>
              <a:gd name="T18" fmla="*/ 1271323 w 1288494"/>
              <a:gd name="T19" fmla="*/ 605790 h 722529"/>
              <a:gd name="T20" fmla="*/ 15001 w 1288494"/>
              <a:gd name="T21" fmla="*/ 102880 h 722529"/>
              <a:gd name="T22" fmla="*/ 2986 w 1288494"/>
              <a:gd name="T23" fmla="*/ 9517 h 722529"/>
              <a:gd name="T24" fmla="*/ 10001 w 1288494"/>
              <a:gd name="T25" fmla="*/ 43835 h 722529"/>
              <a:gd name="T26" fmla="*/ 24029 w 1288494"/>
              <a:gd name="T27" fmla="*/ 98096 h 722529"/>
              <a:gd name="T28" fmla="*/ 61113 w 1288494"/>
              <a:gd name="T29" fmla="*/ 176212 h 722529"/>
              <a:gd name="T30" fmla="*/ 147267 w 1288494"/>
              <a:gd name="T31" fmla="*/ 277176 h 722529"/>
              <a:gd name="T32" fmla="*/ 227416 w 1288494"/>
              <a:gd name="T33" fmla="*/ 344803 h 722529"/>
              <a:gd name="T34" fmla="*/ 290531 w 1288494"/>
              <a:gd name="T35" fmla="*/ 385763 h 722529"/>
              <a:gd name="T36" fmla="*/ 426780 w 1288494"/>
              <a:gd name="T37" fmla="*/ 458153 h 722529"/>
              <a:gd name="T38" fmla="*/ 494903 w 1288494"/>
              <a:gd name="T39" fmla="*/ 489585 h 722529"/>
              <a:gd name="T40" fmla="*/ 583065 w 1288494"/>
              <a:gd name="T41" fmla="*/ 521969 h 722529"/>
              <a:gd name="T42" fmla="*/ 705290 w 1288494"/>
              <a:gd name="T43" fmla="*/ 554352 h 722529"/>
              <a:gd name="T44" fmla="*/ 998826 w 1288494"/>
              <a:gd name="T45" fmla="*/ 608647 h 722529"/>
              <a:gd name="T46" fmla="*/ 1280841 w 1288494"/>
              <a:gd name="T47" fmla="*/ 625792 h 722529"/>
              <a:gd name="T48" fmla="*/ 1140085 w 1288494"/>
              <a:gd name="T49" fmla="*/ 627698 h 722529"/>
              <a:gd name="T50" fmla="*/ 1059936 w 1288494"/>
              <a:gd name="T51" fmla="*/ 621983 h 722529"/>
              <a:gd name="T52" fmla="*/ 977789 w 1288494"/>
              <a:gd name="T53" fmla="*/ 615316 h 722529"/>
              <a:gd name="T54" fmla="*/ 935710 w 1288494"/>
              <a:gd name="T55" fmla="*/ 610552 h 722529"/>
              <a:gd name="T56" fmla="*/ 839535 w 1288494"/>
              <a:gd name="T57" fmla="*/ 593406 h 722529"/>
              <a:gd name="T58" fmla="*/ 805472 w 1288494"/>
              <a:gd name="T59" fmla="*/ 586739 h 722529"/>
              <a:gd name="T60" fmla="*/ 749371 w 1288494"/>
              <a:gd name="T61" fmla="*/ 576264 h 722529"/>
              <a:gd name="T62" fmla="*/ 703286 w 1288494"/>
              <a:gd name="T63" fmla="*/ 562928 h 722529"/>
              <a:gd name="T64" fmla="*/ 661209 w 1288494"/>
              <a:gd name="T65" fmla="*/ 553402 h 722529"/>
              <a:gd name="T66" fmla="*/ 613120 w 1288494"/>
              <a:gd name="T67" fmla="*/ 541973 h 722529"/>
              <a:gd name="T68" fmla="*/ 571044 w 1288494"/>
              <a:gd name="T69" fmla="*/ 527682 h 722529"/>
              <a:gd name="T70" fmla="*/ 541990 w 1288494"/>
              <a:gd name="T71" fmla="*/ 518158 h 722529"/>
              <a:gd name="T72" fmla="*/ 508930 w 1288494"/>
              <a:gd name="T73" fmla="*/ 506731 h 722529"/>
              <a:gd name="T74" fmla="*/ 461845 w 1288494"/>
              <a:gd name="T75" fmla="*/ 488631 h 722529"/>
              <a:gd name="T76" fmla="*/ 435798 w 1288494"/>
              <a:gd name="T77" fmla="*/ 476248 h 722529"/>
              <a:gd name="T78" fmla="*/ 403737 w 1288494"/>
              <a:gd name="T79" fmla="*/ 460056 h 722529"/>
              <a:gd name="T80" fmla="*/ 364666 w 1288494"/>
              <a:gd name="T81" fmla="*/ 441006 h 722529"/>
              <a:gd name="T82" fmla="*/ 337617 w 1288494"/>
              <a:gd name="T83" fmla="*/ 427669 h 722529"/>
              <a:gd name="T84" fmla="*/ 302550 w 1288494"/>
              <a:gd name="T85" fmla="*/ 406718 h 722529"/>
              <a:gd name="T86" fmla="*/ 248454 w 1288494"/>
              <a:gd name="T87" fmla="*/ 372428 h 722529"/>
              <a:gd name="T88" fmla="*/ 217396 w 1288494"/>
              <a:gd name="T89" fmla="*/ 353378 h 722529"/>
              <a:gd name="T90" fmla="*/ 153281 w 1288494"/>
              <a:gd name="T91" fmla="*/ 301943 h 722529"/>
              <a:gd name="T92" fmla="*/ 139256 w 1288494"/>
              <a:gd name="T93" fmla="*/ 286702 h 722529"/>
              <a:gd name="T94" fmla="*/ 136248 w 1288494"/>
              <a:gd name="T95" fmla="*/ 281942 h 722529"/>
              <a:gd name="T96" fmla="*/ 126227 w 1288494"/>
              <a:gd name="T97" fmla="*/ 273368 h 722529"/>
              <a:gd name="T98" fmla="*/ 112201 w 1288494"/>
              <a:gd name="T99" fmla="*/ 260983 h 722529"/>
              <a:gd name="T100" fmla="*/ 94173 w 1288494"/>
              <a:gd name="T101" fmla="*/ 238119 h 722529"/>
              <a:gd name="T102" fmla="*/ 87162 w 1288494"/>
              <a:gd name="T103" fmla="*/ 229555 h 722529"/>
              <a:gd name="T104" fmla="*/ 72132 w 1288494"/>
              <a:gd name="T105" fmla="*/ 211449 h 722529"/>
              <a:gd name="T106" fmla="*/ 65121 w 1288494"/>
              <a:gd name="T107" fmla="*/ 195259 h 722529"/>
              <a:gd name="T108" fmla="*/ 48085 w 1288494"/>
              <a:gd name="T109" fmla="*/ 171447 h 722529"/>
              <a:gd name="T110" fmla="*/ 38057 w 1288494"/>
              <a:gd name="T111" fmla="*/ 157162 h 722529"/>
              <a:gd name="T112" fmla="*/ 35071 w 1288494"/>
              <a:gd name="T113" fmla="*/ 140966 h 722529"/>
              <a:gd name="T114" fmla="*/ 17015 w 1288494"/>
              <a:gd name="T115" fmla="*/ 99064 h 722529"/>
              <a:gd name="T116" fmla="*/ 5001 w 1288494"/>
              <a:gd name="T117" fmla="*/ 49531 h 722529"/>
              <a:gd name="T118" fmla="*/ 1953 w 1288494"/>
              <a:gd name="T119" fmla="*/ 2970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5234518" y="3316288"/>
            <a:ext cx="1718733" cy="722312"/>
          </a:xfrm>
          <a:custGeom>
            <a:avLst/>
            <a:gdLst>
              <a:gd name="T0" fmla="*/ 15000 w 1288494"/>
              <a:gd name="T1" fmla="*/ 106684 h 722529"/>
              <a:gd name="T2" fmla="*/ 33056 w 1288494"/>
              <a:gd name="T3" fmla="*/ 146685 h 722529"/>
              <a:gd name="T4" fmla="*/ 38057 w 1288494"/>
              <a:gd name="T5" fmla="*/ 156210 h 722529"/>
              <a:gd name="T6" fmla="*/ 51102 w 1288494"/>
              <a:gd name="T7" fmla="*/ 180978 h 722529"/>
              <a:gd name="T8" fmla="*/ 1172142 w 1288494"/>
              <a:gd name="T9" fmla="*/ 694372 h 722529"/>
              <a:gd name="T10" fmla="*/ 1263308 w 1288494"/>
              <a:gd name="T11" fmla="*/ 617221 h 722529"/>
              <a:gd name="T12" fmla="*/ 1090998 w 1288494"/>
              <a:gd name="T13" fmla="*/ 565789 h 722529"/>
              <a:gd name="T14" fmla="*/ 1326425 w 1288494"/>
              <a:gd name="T15" fmla="*/ 624841 h 722529"/>
              <a:gd name="T16" fmla="*/ 936712 w 1288494"/>
              <a:gd name="T17" fmla="*/ 609600 h 722529"/>
              <a:gd name="T18" fmla="*/ 251458 w 1288494"/>
              <a:gd name="T19" fmla="*/ 360996 h 722529"/>
              <a:gd name="T20" fmla="*/ 344628 w 1288494"/>
              <a:gd name="T21" fmla="*/ 431482 h 722529"/>
              <a:gd name="T22" fmla="*/ 452826 w 1288494"/>
              <a:gd name="T23" fmla="*/ 481966 h 722529"/>
              <a:gd name="T24" fmla="*/ 404740 w 1288494"/>
              <a:gd name="T25" fmla="*/ 461009 h 722529"/>
              <a:gd name="T26" fmla="*/ 378692 w 1288494"/>
              <a:gd name="T27" fmla="*/ 449580 h 722529"/>
              <a:gd name="T28" fmla="*/ 357653 w 1288494"/>
              <a:gd name="T29" fmla="*/ 438149 h 722529"/>
              <a:gd name="T30" fmla="*/ 315575 w 1288494"/>
              <a:gd name="T31" fmla="*/ 416244 h 722529"/>
              <a:gd name="T32" fmla="*/ 278510 w 1288494"/>
              <a:gd name="T33" fmla="*/ 394331 h 722529"/>
              <a:gd name="T34" fmla="*/ 232424 w 1288494"/>
              <a:gd name="T35" fmla="*/ 363857 h 722529"/>
              <a:gd name="T36" fmla="*/ 201368 w 1288494"/>
              <a:gd name="T37" fmla="*/ 341946 h 722529"/>
              <a:gd name="T38" fmla="*/ 146268 w 1288494"/>
              <a:gd name="T39" fmla="*/ 294320 h 722529"/>
              <a:gd name="T40" fmla="*/ 144266 w 1288494"/>
              <a:gd name="T41" fmla="*/ 284796 h 722529"/>
              <a:gd name="T42" fmla="*/ 133239 w 1288494"/>
              <a:gd name="T43" fmla="*/ 280034 h 722529"/>
              <a:gd name="T44" fmla="*/ 117209 w 1288494"/>
              <a:gd name="T45" fmla="*/ 267649 h 722529"/>
              <a:gd name="T46" fmla="*/ 107194 w 1288494"/>
              <a:gd name="T47" fmla="*/ 255270 h 722529"/>
              <a:gd name="T48" fmla="*/ 92171 w 1288494"/>
              <a:gd name="T49" fmla="*/ 238120 h 722529"/>
              <a:gd name="T50" fmla="*/ 77141 w 1288494"/>
              <a:gd name="T51" fmla="*/ 220033 h 722529"/>
              <a:gd name="T52" fmla="*/ 69124 w 1288494"/>
              <a:gd name="T53" fmla="*/ 201927 h 722529"/>
              <a:gd name="T54" fmla="*/ 56112 w 1288494"/>
              <a:gd name="T55" fmla="*/ 185736 h 722529"/>
              <a:gd name="T56" fmla="*/ 44093 w 1288494"/>
              <a:gd name="T57" fmla="*/ 167642 h 722529"/>
              <a:gd name="T58" fmla="*/ 38057 w 1288494"/>
              <a:gd name="T59" fmla="*/ 152401 h 722529"/>
              <a:gd name="T60" fmla="*/ 29033 w 1288494"/>
              <a:gd name="T61" fmla="*/ 127631 h 722529"/>
              <a:gd name="T62" fmla="*/ 7986 w 1288494"/>
              <a:gd name="T63" fmla="*/ 68567 h 722529"/>
              <a:gd name="T64" fmla="*/ 5000 w 1288494"/>
              <a:gd name="T65" fmla="*/ 33345 h 722529"/>
              <a:gd name="T66" fmla="*/ 2013 w 1288494"/>
              <a:gd name="T67" fmla="*/ 13338 h 722529"/>
              <a:gd name="T68" fmla="*/ 6041 w 1288494"/>
              <a:gd name="T69" fmla="*/ 40015 h 722529"/>
              <a:gd name="T70" fmla="*/ 33057 w 1288494"/>
              <a:gd name="T71" fmla="*/ 120963 h 722529"/>
              <a:gd name="T72" fmla="*/ 72131 w 1288494"/>
              <a:gd name="T73" fmla="*/ 190503 h 722529"/>
              <a:gd name="T74" fmla="*/ 170309 w 1288494"/>
              <a:gd name="T75" fmla="*/ 297180 h 722529"/>
              <a:gd name="T76" fmla="*/ 249100 w 1288494"/>
              <a:gd name="T77" fmla="*/ 359429 h 722529"/>
              <a:gd name="T78" fmla="*/ 313572 w 1288494"/>
              <a:gd name="T79" fmla="*/ 399099 h 722529"/>
              <a:gd name="T80" fmla="*/ 443810 w 1288494"/>
              <a:gd name="T81" fmla="*/ 465773 h 722529"/>
              <a:gd name="T82" fmla="*/ 501917 w 1288494"/>
              <a:gd name="T83" fmla="*/ 492442 h 722529"/>
              <a:gd name="T84" fmla="*/ 588073 w 1288494"/>
              <a:gd name="T85" fmla="*/ 522924 h 722529"/>
              <a:gd name="T86" fmla="*/ 844543 w 1288494"/>
              <a:gd name="T87" fmla="*/ 583882 h 722529"/>
              <a:gd name="T88" fmla="*/ 1000827 w 1288494"/>
              <a:gd name="T89" fmla="*/ 608648 h 722529"/>
              <a:gd name="T90" fmla="*/ 1281342 w 1288494"/>
              <a:gd name="T91" fmla="*/ 626745 h 722529"/>
              <a:gd name="T92" fmla="*/ 1121048 w 1288494"/>
              <a:gd name="T93" fmla="*/ 624840 h 722529"/>
              <a:gd name="T94" fmla="*/ 1059935 w 1288494"/>
              <a:gd name="T95" fmla="*/ 621984 h 722529"/>
              <a:gd name="T96" fmla="*/ 975784 w 1288494"/>
              <a:gd name="T97" fmla="*/ 615316 h 722529"/>
              <a:gd name="T98" fmla="*/ 938715 w 1288494"/>
              <a:gd name="T99" fmla="*/ 608648 h 722529"/>
              <a:gd name="T100" fmla="*/ 831519 w 1288494"/>
              <a:gd name="T101" fmla="*/ 591504 h 722529"/>
              <a:gd name="T102" fmla="*/ 794451 w 1288494"/>
              <a:gd name="T103" fmla="*/ 584836 h 722529"/>
              <a:gd name="T104" fmla="*/ 730333 w 1288494"/>
              <a:gd name="T105" fmla="*/ 570547 h 722529"/>
              <a:gd name="T106" fmla="*/ 691264 w 1288494"/>
              <a:gd name="T107" fmla="*/ 561977 h 722529"/>
              <a:gd name="T108" fmla="*/ 652190 w 1288494"/>
              <a:gd name="T109" fmla="*/ 552453 h 722529"/>
              <a:gd name="T110" fmla="*/ 605107 w 1288494"/>
              <a:gd name="T111" fmla="*/ 538161 h 722529"/>
              <a:gd name="T112" fmla="*/ 571043 w 1288494"/>
              <a:gd name="T113" fmla="*/ 527683 h 722529"/>
              <a:gd name="T114" fmla="*/ 541989 w 1288494"/>
              <a:gd name="T115" fmla="*/ 518158 h 722529"/>
              <a:gd name="T116" fmla="*/ 508929 w 1288494"/>
              <a:gd name="T117" fmla="*/ 506731 h 722529"/>
              <a:gd name="T118" fmla="*/ 461844 w 1288494"/>
              <a:gd name="T119" fmla="*/ 488632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ＭＳ 明朝" panose="02020609040205080304" pitchFamily="17" charset="-128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ＭＳ 明朝" panose="02020609040205080304" pitchFamily="17" charset="-128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F4961BC-EE24-40EF-92B6-177C01A43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8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3F39-05B6-4C7D-9867-74FA1B38C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0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4928-BF0B-4C70-8E66-8801CA3B0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48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1E6C0-D26A-474D-919E-57665F792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3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11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0500"/>
            <a:ext cx="370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D96D5-FB8A-4335-BE8F-A78DD5BA2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42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30411-4147-4242-81A1-8B3839ED0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67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D382-CD0D-4717-8D3C-8E95FB9B2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47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29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23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6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3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6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D32F-6B95-488E-9745-85D233908113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2478-F06B-4B35-A387-21D54DE88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4485" y="436564"/>
            <a:ext cx="1072303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2038350"/>
            <a:ext cx="9956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484" y="61483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389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717" y="61483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F7F7F"/>
                </a:solidFill>
                <a:latin typeface="Rage Italic" pitchFamily="66" charset="0"/>
              </a:defRPr>
            </a:lvl1pPr>
          </a:lstStyle>
          <a:p>
            <a:fld id="{3B0EA6DB-A961-4457-BECF-0C4EA4E0C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63553" y="188641"/>
            <a:ext cx="8042275" cy="6016773"/>
          </a:xfrm>
        </p:spPr>
        <p:txBody>
          <a:bodyPr/>
          <a:lstStyle/>
          <a:p>
            <a:r>
              <a:rPr kumimoji="1" lang="en-US" altLang="ja-JP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グループワーク第１回</a:t>
            </a:r>
            <a:r>
              <a:rPr kumimoji="1" lang="en-US" altLang="ja-JP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＜プチトレーニング＞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3124" y="321276"/>
            <a:ext cx="455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注意障害に対する学習カリキュラム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70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24527" y="188494"/>
            <a:ext cx="895149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プチトレーニング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）下のカコミの中にはスプーン、フォーク、ナイフがあります。その中から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ナイフを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さがして○をつけてください。行の右端まできたら、次の行の左端に戻ることを繰り返して下さい。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409603" y="6164396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参考：中島恵子　著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家庭でできる</a:t>
            </a:r>
            <a:endParaRPr kumimoji="0"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脳のリハビリ「注意障害」編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endParaRPr kumimoji="0" lang="en-AU" altLang="en-US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256672" y="188494"/>
            <a:ext cx="1251284" cy="574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１日目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38" y="1169490"/>
            <a:ext cx="5491165" cy="56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88695" y="152399"/>
            <a:ext cx="877503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プチトレーニング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）下のカコミの中にはそれぞれ針が３時、５時、９時を指している時計が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あります。この中で、３時を指している時計をさがして○をつけてください。行の右端まできたら、次の行の左端に戻ることを繰り返して下さい。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9409603" y="6164396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参考：中島恵子　著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家庭でできる</a:t>
            </a:r>
            <a:endParaRPr kumimoji="0"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脳のリハビリ「注意障害」編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endParaRPr kumimoji="0" lang="en-AU" altLang="en-US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256672" y="188494"/>
            <a:ext cx="1251284" cy="574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日目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1145059"/>
            <a:ext cx="5440551" cy="57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444417" y="1095859"/>
            <a:ext cx="561473" cy="368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88756" y="346715"/>
            <a:ext cx="1251284" cy="574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３日目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32548" y="172121"/>
            <a:ext cx="976964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プチトレーニング）それぞれの問題（①～②）の左側に４分割されたイラストがあります。そのイラストを組み合わせると右側の３つのイラストのうちの１つになります。それはどれでしょうか番号（１～３）に〇をつけてください。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9260070" y="6170944"/>
            <a:ext cx="2691298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参考：中島恵子　著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家庭でできる</a:t>
            </a:r>
            <a:endParaRPr kumimoji="0"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脳のリハビリ「注意障害」編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endParaRPr kumimoji="0" lang="en-AU" altLang="en-US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17" y="1178011"/>
            <a:ext cx="5111991" cy="567998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227848" y="3976747"/>
            <a:ext cx="497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65313" y="1177603"/>
            <a:ext cx="497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38433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958169" y="3137683"/>
            <a:ext cx="4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41666" y="368234"/>
            <a:ext cx="895149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（プチトレーニング）それぞれ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の問題（③～④）の上側に４分割されたイラストがあります。そのイラストを組み合わせると下側の３つのイラストのうちの１つになります。それはどれでしょうか番号（１～３）に〇をつけてください。</a:t>
            </a:r>
          </a:p>
        </p:txBody>
      </p:sp>
      <p:sp>
        <p:nvSpPr>
          <p:cNvPr id="11" name="楕円 10"/>
          <p:cNvSpPr/>
          <p:nvPr/>
        </p:nvSpPr>
        <p:spPr>
          <a:xfrm>
            <a:off x="288513" y="579193"/>
            <a:ext cx="1251284" cy="574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３日目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9409603" y="6164396"/>
            <a:ext cx="2640116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参考：中島恵子　著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家庭でできる</a:t>
            </a:r>
            <a:endParaRPr kumimoji="0"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eaLnBrk="1" hangingPunct="1">
              <a:buClr>
                <a:srgbClr val="A63212"/>
              </a:buClr>
              <a:buFont typeface="Rage Italic" pitchFamily="66" charset="0"/>
              <a:buNone/>
            </a:pPr>
            <a:r>
              <a:rPr kumimoji="0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脳のリハビリ「注意障害」編</a:t>
            </a:r>
            <a:r>
              <a:rPr kumimoji="0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endParaRPr kumimoji="0" lang="en-AU" altLang="en-US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38" y="2380735"/>
            <a:ext cx="5904759" cy="324378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65502" y="2305661"/>
            <a:ext cx="497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69" y="2203144"/>
            <a:ext cx="5410047" cy="342137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106841" y="2246625"/>
            <a:ext cx="497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02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/>
          <p:cNvSpPr/>
          <p:nvPr/>
        </p:nvSpPr>
        <p:spPr>
          <a:xfrm>
            <a:off x="264449" y="277381"/>
            <a:ext cx="1251284" cy="574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４日目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409603" y="6164396"/>
            <a:ext cx="2597913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参考：中島恵子　著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家庭でできる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脳のリハビリ「注意障害」編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70007" y="205192"/>
            <a:ext cx="91824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（プチトレーニング）それぞれの問題に１から５までの絵柄または図形があります。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その中で１つだけ違った絵柄または図形を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探し</a:t>
            </a:r>
            <a:r>
              <a:rPr kumimoji="1" lang="ja-JP" altLang="en-US" sz="1800" b="0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当てはまる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番号（１～５）に〇をつけてください。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96" y="873413"/>
            <a:ext cx="5658760" cy="59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9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 bwMode="auto">
          <a:xfrm>
            <a:off x="9409603" y="6164396"/>
            <a:ext cx="2589892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参考：中島恵子　著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家庭でできる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脳のリハビリ「注意障害」編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70007" y="205192"/>
            <a:ext cx="92306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（プチトレーニング）それぞれの問題に１から５までの絵柄または図形があります。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その中で１つだけ違った絵柄または図形を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探し当てはまる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番号（１～５）に〇をつけてください。</a:t>
            </a:r>
          </a:p>
        </p:txBody>
      </p:sp>
      <p:sp>
        <p:nvSpPr>
          <p:cNvPr id="5" name="楕円 4"/>
          <p:cNvSpPr/>
          <p:nvPr/>
        </p:nvSpPr>
        <p:spPr>
          <a:xfrm>
            <a:off x="280491" y="241286"/>
            <a:ext cx="1251284" cy="574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４日目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60295" y="3039979"/>
            <a:ext cx="280737" cy="126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32" y="955588"/>
            <a:ext cx="5075522" cy="59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408829" y="262694"/>
            <a:ext cx="1251284" cy="574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解答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60113" y="1371600"/>
            <a:ext cx="22461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r>
              <a:rPr kumimoji="1" lang="ja-JP" altLang="en-US" dirty="0"/>
              <a:t>日目の問題　解答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43137" y="1371600"/>
            <a:ext cx="22541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r>
              <a:rPr kumimoji="1" lang="ja-JP" altLang="en-US" dirty="0"/>
              <a:t>日目の問題　解答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10961" y="1371600"/>
            <a:ext cx="22942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r>
              <a:rPr kumimoji="1" lang="ja-JP" altLang="en-US" dirty="0"/>
              <a:t>日目の問題　解答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68810" y="188806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①１　②３　③２　④３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10961" y="2751867"/>
            <a:ext cx="22942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r>
              <a:rPr kumimoji="1" lang="ja-JP" altLang="en-US" dirty="0"/>
              <a:t>日目の問題　解答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68810" y="331529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①４　②１　③５　④２</a:t>
            </a:r>
            <a:endParaRPr kumimoji="1" lang="en-US" altLang="ja-JP" dirty="0"/>
          </a:p>
          <a:p>
            <a:r>
              <a:rPr lang="ja-JP" altLang="en-US" dirty="0"/>
              <a:t>⑤３　⑥２　⑦５　⑧４</a:t>
            </a:r>
            <a:endParaRPr lang="en-US" altLang="ja-JP" dirty="0"/>
          </a:p>
          <a:p>
            <a:r>
              <a:rPr kumimoji="1" lang="ja-JP" altLang="en-US" dirty="0"/>
              <a:t>⑨２　⑩１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60" y="1886129"/>
            <a:ext cx="3851315" cy="470309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27" y="1886129"/>
            <a:ext cx="4038398" cy="47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90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529</Words>
  <Application>Microsoft Office PowerPoint</Application>
  <PresentationFormat>ワイド画面</PresentationFormat>
  <Paragraphs>45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24" baseType="lpstr">
      <vt:lpstr>BIZ UDPゴシック</vt:lpstr>
      <vt:lpstr>BIZ UDゴシック</vt:lpstr>
      <vt:lpstr>Bradley Hand ITC TT-Bold</vt:lpstr>
      <vt:lpstr>HG丸ｺﾞｼｯｸM-PRO</vt:lpstr>
      <vt:lpstr>HG明朝B</vt:lpstr>
      <vt:lpstr>MS PGothic</vt:lpstr>
      <vt:lpstr>MS PGothic</vt:lpstr>
      <vt:lpstr>ＭＳ 明朝</vt:lpstr>
      <vt:lpstr>UD デジタル 教科書体 NK-B</vt:lpstr>
      <vt:lpstr>游ゴシック</vt:lpstr>
      <vt:lpstr>游ゴシック Light</vt:lpstr>
      <vt:lpstr>Arial</vt:lpstr>
      <vt:lpstr>Cambria</vt:lpstr>
      <vt:lpstr>Rage Italic</vt:lpstr>
      <vt:lpstr>Office テーマ</vt:lpstr>
      <vt:lpstr>Sketchbook</vt:lpstr>
      <vt:lpstr> グループワーク第１回 ＜プチトレーニング＞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⑨グループワーク第１回＜プチトレーニング＞</dc:title>
  <dc:creator>独立行政法人高齢・障害・求職者雇用支援機構</dc:creator>
  <cp:revision>5</cp:revision>
  <dcterms:created xsi:type="dcterms:W3CDTF">2023-01-06T02:26:20Z</dcterms:created>
  <dcterms:modified xsi:type="dcterms:W3CDTF">2023-02-07T02:15:10Z</dcterms:modified>
</cp:coreProperties>
</file>