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16" r:id="rId2"/>
  </p:sldMasterIdLst>
  <p:notesMasterIdLst>
    <p:notesMasterId r:id="rId34"/>
  </p:notesMasterIdLst>
  <p:handoutMasterIdLst>
    <p:handoutMasterId r:id="rId35"/>
  </p:handoutMasterIdLst>
  <p:sldIdLst>
    <p:sldId id="360" r:id="rId3"/>
    <p:sldId id="476" r:id="rId4"/>
    <p:sldId id="471" r:id="rId5"/>
    <p:sldId id="372" r:id="rId6"/>
    <p:sldId id="423" r:id="rId7"/>
    <p:sldId id="468" r:id="rId8"/>
    <p:sldId id="400" r:id="rId9"/>
    <p:sldId id="452" r:id="rId10"/>
    <p:sldId id="453" r:id="rId11"/>
    <p:sldId id="454" r:id="rId12"/>
    <p:sldId id="456" r:id="rId13"/>
    <p:sldId id="376" r:id="rId14"/>
    <p:sldId id="430" r:id="rId15"/>
    <p:sldId id="425" r:id="rId16"/>
    <p:sldId id="431" r:id="rId17"/>
    <p:sldId id="434" r:id="rId18"/>
    <p:sldId id="472" r:id="rId19"/>
    <p:sldId id="440" r:id="rId20"/>
    <p:sldId id="441" r:id="rId21"/>
    <p:sldId id="442" r:id="rId22"/>
    <p:sldId id="473" r:id="rId23"/>
    <p:sldId id="447" r:id="rId24"/>
    <p:sldId id="446" r:id="rId25"/>
    <p:sldId id="470" r:id="rId26"/>
    <p:sldId id="477" r:id="rId27"/>
    <p:sldId id="401" r:id="rId28"/>
    <p:sldId id="462" r:id="rId29"/>
    <p:sldId id="457" r:id="rId30"/>
    <p:sldId id="458" r:id="rId31"/>
    <p:sldId id="460" r:id="rId32"/>
    <p:sldId id="461" r:id="rId33"/>
  </p:sldIdLst>
  <p:sldSz cx="9144000" cy="6858000" type="screen4x3"/>
  <p:notesSz cx="7099300" cy="102235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219"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0000"/>
    <a:srgbClr val="0000FF"/>
    <a:srgbClr val="4BD0FF"/>
    <a:srgbClr val="00FFFF"/>
    <a:srgbClr val="FFFF99"/>
    <a:srgbClr val="FFCC66"/>
    <a:srgbClr val="FF00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74494" autoAdjust="0"/>
  </p:normalViewPr>
  <p:slideViewPr>
    <p:cSldViewPr>
      <p:cViewPr varScale="1">
        <p:scale>
          <a:sx n="94" d="100"/>
          <a:sy n="94" d="100"/>
        </p:scale>
        <p:origin x="1710" y="78"/>
      </p:cViewPr>
      <p:guideLst>
        <p:guide orient="horz" pos="2205"/>
        <p:guide pos="2835"/>
      </p:guideLst>
    </p:cSldViewPr>
  </p:slideViewPr>
  <p:outlineViewPr>
    <p:cViewPr>
      <p:scale>
        <a:sx n="33" d="100"/>
        <a:sy n="33" d="100"/>
      </p:scale>
      <p:origin x="0" y="-11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2" d="100"/>
          <a:sy n="92" d="100"/>
        </p:scale>
        <p:origin x="3744" y="78"/>
      </p:cViewPr>
      <p:guideLst>
        <p:guide orient="horz" pos="3219"/>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16953-F986-438D-ABF7-D1720787F1BE}" type="doc">
      <dgm:prSet loTypeId="urn:microsoft.com/office/officeart/2005/8/layout/cycle2" loCatId="cycle" qsTypeId="urn:microsoft.com/office/officeart/2005/8/quickstyle/3d4" qsCatId="3D" csTypeId="urn:microsoft.com/office/officeart/2005/8/colors/colorful1" csCatId="colorful" phldr="0"/>
      <dgm:spPr/>
      <dgm:t>
        <a:bodyPr/>
        <a:lstStyle/>
        <a:p>
          <a:endParaRPr kumimoji="1" lang="ja-JP" altLang="en-US"/>
        </a:p>
      </dgm:t>
    </dgm:pt>
    <dgm:pt modelId="{B79A9C2D-1B0F-4653-A896-85DDAC77FBE7}">
      <dgm:prSet phldrT="[テキスト]" phldr="1"/>
      <dgm:spPr/>
      <dgm:t>
        <a:bodyPr/>
        <a:lstStyle/>
        <a:p>
          <a:endParaRPr kumimoji="1" lang="ja-JP" altLang="en-US"/>
        </a:p>
      </dgm:t>
    </dgm:pt>
    <dgm:pt modelId="{7734F407-12BE-4E9D-942F-BFE88627E013}" type="parTrans" cxnId="{4214201D-BCAB-41CD-963B-8A2843F4CA6B}">
      <dgm:prSet/>
      <dgm:spPr/>
      <dgm:t>
        <a:bodyPr/>
        <a:lstStyle/>
        <a:p>
          <a:endParaRPr kumimoji="1" lang="ja-JP" altLang="en-US"/>
        </a:p>
      </dgm:t>
    </dgm:pt>
    <dgm:pt modelId="{0A3AC855-52D5-445D-9935-68ECF2570765}" type="sibTrans" cxnId="{4214201D-BCAB-41CD-963B-8A2843F4CA6B}">
      <dgm:prSet/>
      <dgm:spPr/>
      <dgm:t>
        <a:bodyPr/>
        <a:lstStyle/>
        <a:p>
          <a:endParaRPr kumimoji="1" lang="ja-JP" altLang="en-US"/>
        </a:p>
      </dgm:t>
    </dgm:pt>
    <dgm:pt modelId="{0794F73E-ABA0-4206-9321-0F3328101151}">
      <dgm:prSet phldrT="[テキスト]" phldr="1"/>
      <dgm:spPr/>
      <dgm:t>
        <a:bodyPr/>
        <a:lstStyle/>
        <a:p>
          <a:endParaRPr kumimoji="1" lang="ja-JP" altLang="en-US"/>
        </a:p>
      </dgm:t>
    </dgm:pt>
    <dgm:pt modelId="{4EDFC1F1-03A4-460B-884D-E067F23B604A}" type="parTrans" cxnId="{04FECA66-D32F-4E5B-9B91-112B9AB9F0D9}">
      <dgm:prSet/>
      <dgm:spPr/>
      <dgm:t>
        <a:bodyPr/>
        <a:lstStyle/>
        <a:p>
          <a:endParaRPr kumimoji="1" lang="ja-JP" altLang="en-US"/>
        </a:p>
      </dgm:t>
    </dgm:pt>
    <dgm:pt modelId="{307BCAFE-79C9-4FF5-BC29-84A98A99499F}" type="sibTrans" cxnId="{04FECA66-D32F-4E5B-9B91-112B9AB9F0D9}">
      <dgm:prSet/>
      <dgm:spPr/>
      <dgm:t>
        <a:bodyPr/>
        <a:lstStyle/>
        <a:p>
          <a:endParaRPr kumimoji="1" lang="ja-JP" altLang="en-US"/>
        </a:p>
      </dgm:t>
    </dgm:pt>
    <dgm:pt modelId="{2970A1C6-B6E1-4408-AFE1-F4942937D30B}">
      <dgm:prSet phldrT="[テキスト]" phldr="1"/>
      <dgm:spPr/>
      <dgm:t>
        <a:bodyPr/>
        <a:lstStyle/>
        <a:p>
          <a:endParaRPr kumimoji="1" lang="ja-JP" altLang="en-US"/>
        </a:p>
      </dgm:t>
    </dgm:pt>
    <dgm:pt modelId="{ABB4382C-4931-4D26-A523-4F3A74BB3B49}" type="parTrans" cxnId="{41260E4D-1EFF-4BDE-BB24-E06139A5A0F5}">
      <dgm:prSet/>
      <dgm:spPr/>
      <dgm:t>
        <a:bodyPr/>
        <a:lstStyle/>
        <a:p>
          <a:endParaRPr kumimoji="1" lang="ja-JP" altLang="en-US"/>
        </a:p>
      </dgm:t>
    </dgm:pt>
    <dgm:pt modelId="{D3EC7142-3B8B-4094-8346-630D20758AC6}" type="sibTrans" cxnId="{41260E4D-1EFF-4BDE-BB24-E06139A5A0F5}">
      <dgm:prSet/>
      <dgm:spPr/>
      <dgm:t>
        <a:bodyPr/>
        <a:lstStyle/>
        <a:p>
          <a:endParaRPr kumimoji="1" lang="ja-JP" altLang="en-US"/>
        </a:p>
      </dgm:t>
    </dgm:pt>
    <dgm:pt modelId="{5780173F-7CE4-4191-AEAE-AED2FDCA66E2}">
      <dgm:prSet phldrT="[テキスト]" phldr="1"/>
      <dgm:spPr/>
      <dgm:t>
        <a:bodyPr/>
        <a:lstStyle/>
        <a:p>
          <a:endParaRPr kumimoji="1" lang="ja-JP" altLang="en-US"/>
        </a:p>
      </dgm:t>
    </dgm:pt>
    <dgm:pt modelId="{4D1E5A78-3487-4465-87AB-01CD24506BA3}" type="parTrans" cxnId="{4F651AF5-A31E-4A68-91EF-A0E49B3FF181}">
      <dgm:prSet/>
      <dgm:spPr/>
      <dgm:t>
        <a:bodyPr/>
        <a:lstStyle/>
        <a:p>
          <a:endParaRPr kumimoji="1" lang="ja-JP" altLang="en-US"/>
        </a:p>
      </dgm:t>
    </dgm:pt>
    <dgm:pt modelId="{C6895B88-3887-4DC4-9EC2-D9A2A2823A5F}" type="sibTrans" cxnId="{4F651AF5-A31E-4A68-91EF-A0E49B3FF181}">
      <dgm:prSet/>
      <dgm:spPr/>
      <dgm:t>
        <a:bodyPr/>
        <a:lstStyle/>
        <a:p>
          <a:endParaRPr kumimoji="1" lang="ja-JP" altLang="en-US"/>
        </a:p>
      </dgm:t>
    </dgm:pt>
    <dgm:pt modelId="{9F06CD23-56B1-48D3-A9B6-3F8AEBCE6876}">
      <dgm:prSet phldrT="[テキスト]" phldr="1"/>
      <dgm:spPr/>
      <dgm:t>
        <a:bodyPr/>
        <a:lstStyle/>
        <a:p>
          <a:endParaRPr kumimoji="1" lang="ja-JP" altLang="en-US"/>
        </a:p>
      </dgm:t>
    </dgm:pt>
    <dgm:pt modelId="{F6334A14-522D-462E-A7AB-CF9C80AC2C57}" type="parTrans" cxnId="{C9298B5E-35FE-4378-B1E3-50B86020C175}">
      <dgm:prSet/>
      <dgm:spPr/>
      <dgm:t>
        <a:bodyPr/>
        <a:lstStyle/>
        <a:p>
          <a:endParaRPr kumimoji="1" lang="ja-JP" altLang="en-US"/>
        </a:p>
      </dgm:t>
    </dgm:pt>
    <dgm:pt modelId="{D47062F0-9CAB-4E27-AD0C-34E480874C26}" type="sibTrans" cxnId="{C9298B5E-35FE-4378-B1E3-50B86020C175}">
      <dgm:prSet/>
      <dgm:spPr/>
      <dgm:t>
        <a:bodyPr/>
        <a:lstStyle/>
        <a:p>
          <a:endParaRPr kumimoji="1" lang="ja-JP" altLang="en-US"/>
        </a:p>
      </dgm:t>
    </dgm:pt>
    <dgm:pt modelId="{715DA7E3-574C-4421-88AD-66D5C2E12BB4}" type="pres">
      <dgm:prSet presAssocID="{F0A16953-F986-438D-ABF7-D1720787F1BE}" presName="cycle" presStyleCnt="0">
        <dgm:presLayoutVars>
          <dgm:dir/>
          <dgm:resizeHandles val="exact"/>
        </dgm:presLayoutVars>
      </dgm:prSet>
      <dgm:spPr/>
      <dgm:t>
        <a:bodyPr/>
        <a:lstStyle/>
        <a:p>
          <a:endParaRPr kumimoji="1" lang="ja-JP" altLang="en-US"/>
        </a:p>
      </dgm:t>
    </dgm:pt>
    <dgm:pt modelId="{36F029E9-B3A9-442E-89F5-C6E0B6EAFFB5}" type="pres">
      <dgm:prSet presAssocID="{B79A9C2D-1B0F-4653-A896-85DDAC77FBE7}" presName="node" presStyleLbl="node1" presStyleIdx="0" presStyleCnt="5">
        <dgm:presLayoutVars>
          <dgm:bulletEnabled val="1"/>
        </dgm:presLayoutVars>
      </dgm:prSet>
      <dgm:spPr/>
      <dgm:t>
        <a:bodyPr/>
        <a:lstStyle/>
        <a:p>
          <a:endParaRPr kumimoji="1" lang="ja-JP" altLang="en-US"/>
        </a:p>
      </dgm:t>
    </dgm:pt>
    <dgm:pt modelId="{4279C68B-85CD-4458-A89D-8A3F19EA8C84}" type="pres">
      <dgm:prSet presAssocID="{0A3AC855-52D5-445D-9935-68ECF2570765}" presName="sibTrans" presStyleLbl="sibTrans2D1" presStyleIdx="0" presStyleCnt="5"/>
      <dgm:spPr/>
      <dgm:t>
        <a:bodyPr/>
        <a:lstStyle/>
        <a:p>
          <a:endParaRPr kumimoji="1" lang="ja-JP" altLang="en-US"/>
        </a:p>
      </dgm:t>
    </dgm:pt>
    <dgm:pt modelId="{80FF4CFF-2054-431C-8C48-17E0837ADFAB}" type="pres">
      <dgm:prSet presAssocID="{0A3AC855-52D5-445D-9935-68ECF2570765}" presName="connectorText" presStyleLbl="sibTrans2D1" presStyleIdx="0" presStyleCnt="5"/>
      <dgm:spPr/>
      <dgm:t>
        <a:bodyPr/>
        <a:lstStyle/>
        <a:p>
          <a:endParaRPr kumimoji="1" lang="ja-JP" altLang="en-US"/>
        </a:p>
      </dgm:t>
    </dgm:pt>
    <dgm:pt modelId="{90287257-B975-41D4-B84E-1DD3C178C920}" type="pres">
      <dgm:prSet presAssocID="{0794F73E-ABA0-4206-9321-0F3328101151}" presName="node" presStyleLbl="node1" presStyleIdx="1" presStyleCnt="5">
        <dgm:presLayoutVars>
          <dgm:bulletEnabled val="1"/>
        </dgm:presLayoutVars>
      </dgm:prSet>
      <dgm:spPr/>
      <dgm:t>
        <a:bodyPr/>
        <a:lstStyle/>
        <a:p>
          <a:endParaRPr kumimoji="1" lang="ja-JP" altLang="en-US"/>
        </a:p>
      </dgm:t>
    </dgm:pt>
    <dgm:pt modelId="{A791BA17-2596-4CCA-BE17-E45AE57C7D62}" type="pres">
      <dgm:prSet presAssocID="{307BCAFE-79C9-4FF5-BC29-84A98A99499F}" presName="sibTrans" presStyleLbl="sibTrans2D1" presStyleIdx="1" presStyleCnt="5"/>
      <dgm:spPr/>
      <dgm:t>
        <a:bodyPr/>
        <a:lstStyle/>
        <a:p>
          <a:endParaRPr kumimoji="1" lang="ja-JP" altLang="en-US"/>
        </a:p>
      </dgm:t>
    </dgm:pt>
    <dgm:pt modelId="{37784502-3B9E-48EB-A19F-6811B1E0E2A4}" type="pres">
      <dgm:prSet presAssocID="{307BCAFE-79C9-4FF5-BC29-84A98A99499F}" presName="connectorText" presStyleLbl="sibTrans2D1" presStyleIdx="1" presStyleCnt="5"/>
      <dgm:spPr/>
      <dgm:t>
        <a:bodyPr/>
        <a:lstStyle/>
        <a:p>
          <a:endParaRPr kumimoji="1" lang="ja-JP" altLang="en-US"/>
        </a:p>
      </dgm:t>
    </dgm:pt>
    <dgm:pt modelId="{C2B47593-0ACD-425E-AFBD-1A10D216BCD3}" type="pres">
      <dgm:prSet presAssocID="{2970A1C6-B6E1-4408-AFE1-F4942937D30B}" presName="node" presStyleLbl="node1" presStyleIdx="2" presStyleCnt="5">
        <dgm:presLayoutVars>
          <dgm:bulletEnabled val="1"/>
        </dgm:presLayoutVars>
      </dgm:prSet>
      <dgm:spPr/>
      <dgm:t>
        <a:bodyPr/>
        <a:lstStyle/>
        <a:p>
          <a:endParaRPr kumimoji="1" lang="ja-JP" altLang="en-US"/>
        </a:p>
      </dgm:t>
    </dgm:pt>
    <dgm:pt modelId="{18C77F21-A0D5-4243-8CB2-D92730606899}" type="pres">
      <dgm:prSet presAssocID="{D3EC7142-3B8B-4094-8346-630D20758AC6}" presName="sibTrans" presStyleLbl="sibTrans2D1" presStyleIdx="2" presStyleCnt="5"/>
      <dgm:spPr/>
      <dgm:t>
        <a:bodyPr/>
        <a:lstStyle/>
        <a:p>
          <a:endParaRPr kumimoji="1" lang="ja-JP" altLang="en-US"/>
        </a:p>
      </dgm:t>
    </dgm:pt>
    <dgm:pt modelId="{601CA27A-AA12-4820-9C19-577280CBD966}" type="pres">
      <dgm:prSet presAssocID="{D3EC7142-3B8B-4094-8346-630D20758AC6}" presName="connectorText" presStyleLbl="sibTrans2D1" presStyleIdx="2" presStyleCnt="5"/>
      <dgm:spPr/>
      <dgm:t>
        <a:bodyPr/>
        <a:lstStyle/>
        <a:p>
          <a:endParaRPr kumimoji="1" lang="ja-JP" altLang="en-US"/>
        </a:p>
      </dgm:t>
    </dgm:pt>
    <dgm:pt modelId="{B2324E58-50EB-42F2-A254-5A91563BFB83}" type="pres">
      <dgm:prSet presAssocID="{5780173F-7CE4-4191-AEAE-AED2FDCA66E2}" presName="node" presStyleLbl="node1" presStyleIdx="3" presStyleCnt="5">
        <dgm:presLayoutVars>
          <dgm:bulletEnabled val="1"/>
        </dgm:presLayoutVars>
      </dgm:prSet>
      <dgm:spPr/>
      <dgm:t>
        <a:bodyPr/>
        <a:lstStyle/>
        <a:p>
          <a:endParaRPr kumimoji="1" lang="ja-JP" altLang="en-US"/>
        </a:p>
      </dgm:t>
    </dgm:pt>
    <dgm:pt modelId="{C301B024-C17D-40A5-A1CC-AE1AAF0600F4}" type="pres">
      <dgm:prSet presAssocID="{C6895B88-3887-4DC4-9EC2-D9A2A2823A5F}" presName="sibTrans" presStyleLbl="sibTrans2D1" presStyleIdx="3" presStyleCnt="5"/>
      <dgm:spPr/>
      <dgm:t>
        <a:bodyPr/>
        <a:lstStyle/>
        <a:p>
          <a:endParaRPr kumimoji="1" lang="ja-JP" altLang="en-US"/>
        </a:p>
      </dgm:t>
    </dgm:pt>
    <dgm:pt modelId="{69992CDE-6E18-4708-BABB-0350DADCB669}" type="pres">
      <dgm:prSet presAssocID="{C6895B88-3887-4DC4-9EC2-D9A2A2823A5F}" presName="connectorText" presStyleLbl="sibTrans2D1" presStyleIdx="3" presStyleCnt="5"/>
      <dgm:spPr/>
      <dgm:t>
        <a:bodyPr/>
        <a:lstStyle/>
        <a:p>
          <a:endParaRPr kumimoji="1" lang="ja-JP" altLang="en-US"/>
        </a:p>
      </dgm:t>
    </dgm:pt>
    <dgm:pt modelId="{33E10D87-D9B5-4BB0-B747-C4C1937E63D4}" type="pres">
      <dgm:prSet presAssocID="{9F06CD23-56B1-48D3-A9B6-3F8AEBCE6876}" presName="node" presStyleLbl="node1" presStyleIdx="4" presStyleCnt="5">
        <dgm:presLayoutVars>
          <dgm:bulletEnabled val="1"/>
        </dgm:presLayoutVars>
      </dgm:prSet>
      <dgm:spPr/>
      <dgm:t>
        <a:bodyPr/>
        <a:lstStyle/>
        <a:p>
          <a:endParaRPr kumimoji="1" lang="ja-JP" altLang="en-US"/>
        </a:p>
      </dgm:t>
    </dgm:pt>
    <dgm:pt modelId="{9A96A87A-9E6A-4FE8-9B00-CA729DD88D0B}" type="pres">
      <dgm:prSet presAssocID="{D47062F0-9CAB-4E27-AD0C-34E480874C26}" presName="sibTrans" presStyleLbl="sibTrans2D1" presStyleIdx="4" presStyleCnt="5"/>
      <dgm:spPr/>
      <dgm:t>
        <a:bodyPr/>
        <a:lstStyle/>
        <a:p>
          <a:endParaRPr kumimoji="1" lang="ja-JP" altLang="en-US"/>
        </a:p>
      </dgm:t>
    </dgm:pt>
    <dgm:pt modelId="{EB7A7ECE-0BAE-4F65-B5D7-6E62D39BDE53}" type="pres">
      <dgm:prSet presAssocID="{D47062F0-9CAB-4E27-AD0C-34E480874C26}" presName="connectorText" presStyleLbl="sibTrans2D1" presStyleIdx="4" presStyleCnt="5"/>
      <dgm:spPr/>
      <dgm:t>
        <a:bodyPr/>
        <a:lstStyle/>
        <a:p>
          <a:endParaRPr kumimoji="1" lang="ja-JP" altLang="en-US"/>
        </a:p>
      </dgm:t>
    </dgm:pt>
  </dgm:ptLst>
  <dgm:cxnLst>
    <dgm:cxn modelId="{9A8AA7F0-E81D-40D7-9EB6-8BCC9713BD5F}" type="presOf" srcId="{D47062F0-9CAB-4E27-AD0C-34E480874C26}" destId="{9A96A87A-9E6A-4FE8-9B00-CA729DD88D0B}" srcOrd="0" destOrd="0" presId="urn:microsoft.com/office/officeart/2005/8/layout/cycle2"/>
    <dgm:cxn modelId="{A1347D00-EDE6-4091-8AFA-3FF27E1603F6}" type="presOf" srcId="{307BCAFE-79C9-4FF5-BC29-84A98A99499F}" destId="{A791BA17-2596-4CCA-BE17-E45AE57C7D62}" srcOrd="0" destOrd="0" presId="urn:microsoft.com/office/officeart/2005/8/layout/cycle2"/>
    <dgm:cxn modelId="{BEF224F1-6B33-4082-9C81-4F02EAD83D70}" type="presOf" srcId="{C6895B88-3887-4DC4-9EC2-D9A2A2823A5F}" destId="{C301B024-C17D-40A5-A1CC-AE1AAF0600F4}" srcOrd="0" destOrd="0" presId="urn:microsoft.com/office/officeart/2005/8/layout/cycle2"/>
    <dgm:cxn modelId="{C9298B5E-35FE-4378-B1E3-50B86020C175}" srcId="{F0A16953-F986-438D-ABF7-D1720787F1BE}" destId="{9F06CD23-56B1-48D3-A9B6-3F8AEBCE6876}" srcOrd="4" destOrd="0" parTransId="{F6334A14-522D-462E-A7AB-CF9C80AC2C57}" sibTransId="{D47062F0-9CAB-4E27-AD0C-34E480874C26}"/>
    <dgm:cxn modelId="{4F651AF5-A31E-4A68-91EF-A0E49B3FF181}" srcId="{F0A16953-F986-438D-ABF7-D1720787F1BE}" destId="{5780173F-7CE4-4191-AEAE-AED2FDCA66E2}" srcOrd="3" destOrd="0" parTransId="{4D1E5A78-3487-4465-87AB-01CD24506BA3}" sibTransId="{C6895B88-3887-4DC4-9EC2-D9A2A2823A5F}"/>
    <dgm:cxn modelId="{73BCD98E-1837-4881-AD92-376D5B648825}" type="presOf" srcId="{0A3AC855-52D5-445D-9935-68ECF2570765}" destId="{4279C68B-85CD-4458-A89D-8A3F19EA8C84}" srcOrd="0" destOrd="0" presId="urn:microsoft.com/office/officeart/2005/8/layout/cycle2"/>
    <dgm:cxn modelId="{DCB8122C-628D-49EE-9F4A-9514A16DF1E1}" type="presOf" srcId="{D3EC7142-3B8B-4094-8346-630D20758AC6}" destId="{601CA27A-AA12-4820-9C19-577280CBD966}" srcOrd="1" destOrd="0" presId="urn:microsoft.com/office/officeart/2005/8/layout/cycle2"/>
    <dgm:cxn modelId="{0CFEE2C1-99A9-4200-93BF-67EB7C6C8272}" type="presOf" srcId="{5780173F-7CE4-4191-AEAE-AED2FDCA66E2}" destId="{B2324E58-50EB-42F2-A254-5A91563BFB83}" srcOrd="0" destOrd="0" presId="urn:microsoft.com/office/officeart/2005/8/layout/cycle2"/>
    <dgm:cxn modelId="{EF07D88F-7DE5-4EC3-81C2-28F9A1ACB0DB}" type="presOf" srcId="{0794F73E-ABA0-4206-9321-0F3328101151}" destId="{90287257-B975-41D4-B84E-1DD3C178C920}" srcOrd="0" destOrd="0" presId="urn:microsoft.com/office/officeart/2005/8/layout/cycle2"/>
    <dgm:cxn modelId="{E6E18165-29D5-486F-9CB0-FA9347642669}" type="presOf" srcId="{D47062F0-9CAB-4E27-AD0C-34E480874C26}" destId="{EB7A7ECE-0BAE-4F65-B5D7-6E62D39BDE53}" srcOrd="1" destOrd="0" presId="urn:microsoft.com/office/officeart/2005/8/layout/cycle2"/>
    <dgm:cxn modelId="{78BFAC2E-E439-47AD-A669-96AF0F0190F6}" type="presOf" srcId="{F0A16953-F986-438D-ABF7-D1720787F1BE}" destId="{715DA7E3-574C-4421-88AD-66D5C2E12BB4}" srcOrd="0" destOrd="0" presId="urn:microsoft.com/office/officeart/2005/8/layout/cycle2"/>
    <dgm:cxn modelId="{D0A37770-5755-4448-87D0-8246B544DBE8}" type="presOf" srcId="{B79A9C2D-1B0F-4653-A896-85DDAC77FBE7}" destId="{36F029E9-B3A9-442E-89F5-C6E0B6EAFFB5}" srcOrd="0" destOrd="0" presId="urn:microsoft.com/office/officeart/2005/8/layout/cycle2"/>
    <dgm:cxn modelId="{41260E4D-1EFF-4BDE-BB24-E06139A5A0F5}" srcId="{F0A16953-F986-438D-ABF7-D1720787F1BE}" destId="{2970A1C6-B6E1-4408-AFE1-F4942937D30B}" srcOrd="2" destOrd="0" parTransId="{ABB4382C-4931-4D26-A523-4F3A74BB3B49}" sibTransId="{D3EC7142-3B8B-4094-8346-630D20758AC6}"/>
    <dgm:cxn modelId="{E4E873FF-2D32-4E85-8CEE-70F48610CA1B}" type="presOf" srcId="{0A3AC855-52D5-445D-9935-68ECF2570765}" destId="{80FF4CFF-2054-431C-8C48-17E0837ADFAB}" srcOrd="1" destOrd="0" presId="urn:microsoft.com/office/officeart/2005/8/layout/cycle2"/>
    <dgm:cxn modelId="{4214201D-BCAB-41CD-963B-8A2843F4CA6B}" srcId="{F0A16953-F986-438D-ABF7-D1720787F1BE}" destId="{B79A9C2D-1B0F-4653-A896-85DDAC77FBE7}" srcOrd="0" destOrd="0" parTransId="{7734F407-12BE-4E9D-942F-BFE88627E013}" sibTransId="{0A3AC855-52D5-445D-9935-68ECF2570765}"/>
    <dgm:cxn modelId="{2AB21225-BA5B-4C07-A61D-38AE4FAA6D6F}" type="presOf" srcId="{D3EC7142-3B8B-4094-8346-630D20758AC6}" destId="{18C77F21-A0D5-4243-8CB2-D92730606899}" srcOrd="0" destOrd="0" presId="urn:microsoft.com/office/officeart/2005/8/layout/cycle2"/>
    <dgm:cxn modelId="{6EA02B3C-3D92-4BCA-B3F0-54F75EC2BA75}" type="presOf" srcId="{C6895B88-3887-4DC4-9EC2-D9A2A2823A5F}" destId="{69992CDE-6E18-4708-BABB-0350DADCB669}" srcOrd="1" destOrd="0" presId="urn:microsoft.com/office/officeart/2005/8/layout/cycle2"/>
    <dgm:cxn modelId="{27EAD890-D75D-4D9F-98D2-F93E1787263B}" type="presOf" srcId="{2970A1C6-B6E1-4408-AFE1-F4942937D30B}" destId="{C2B47593-0ACD-425E-AFBD-1A10D216BCD3}" srcOrd="0" destOrd="0" presId="urn:microsoft.com/office/officeart/2005/8/layout/cycle2"/>
    <dgm:cxn modelId="{A7EEE38E-4F7B-4C77-ADD8-B14F7E2CA262}" type="presOf" srcId="{9F06CD23-56B1-48D3-A9B6-3F8AEBCE6876}" destId="{33E10D87-D9B5-4BB0-B747-C4C1937E63D4}" srcOrd="0" destOrd="0" presId="urn:microsoft.com/office/officeart/2005/8/layout/cycle2"/>
    <dgm:cxn modelId="{04FECA66-D32F-4E5B-9B91-112B9AB9F0D9}" srcId="{F0A16953-F986-438D-ABF7-D1720787F1BE}" destId="{0794F73E-ABA0-4206-9321-0F3328101151}" srcOrd="1" destOrd="0" parTransId="{4EDFC1F1-03A4-460B-884D-E067F23B604A}" sibTransId="{307BCAFE-79C9-4FF5-BC29-84A98A99499F}"/>
    <dgm:cxn modelId="{865CF74E-2ECD-4EE4-9A3B-2DDB06ADD423}" type="presOf" srcId="{307BCAFE-79C9-4FF5-BC29-84A98A99499F}" destId="{37784502-3B9E-48EB-A19F-6811B1E0E2A4}" srcOrd="1" destOrd="0" presId="urn:microsoft.com/office/officeart/2005/8/layout/cycle2"/>
    <dgm:cxn modelId="{CB3F3A98-D797-4966-98C8-004FFBEC29CC}" type="presParOf" srcId="{715DA7E3-574C-4421-88AD-66D5C2E12BB4}" destId="{36F029E9-B3A9-442E-89F5-C6E0B6EAFFB5}" srcOrd="0" destOrd="0" presId="urn:microsoft.com/office/officeart/2005/8/layout/cycle2"/>
    <dgm:cxn modelId="{D6E4DF0F-9C44-4BAF-89DC-98090CA37558}" type="presParOf" srcId="{715DA7E3-574C-4421-88AD-66D5C2E12BB4}" destId="{4279C68B-85CD-4458-A89D-8A3F19EA8C84}" srcOrd="1" destOrd="0" presId="urn:microsoft.com/office/officeart/2005/8/layout/cycle2"/>
    <dgm:cxn modelId="{F7C0F78B-0CD8-4BD8-AACC-D5A954E152BD}" type="presParOf" srcId="{4279C68B-85CD-4458-A89D-8A3F19EA8C84}" destId="{80FF4CFF-2054-431C-8C48-17E0837ADFAB}" srcOrd="0" destOrd="0" presId="urn:microsoft.com/office/officeart/2005/8/layout/cycle2"/>
    <dgm:cxn modelId="{B8AB5DB1-011C-4590-90EF-FA2E36580BFB}" type="presParOf" srcId="{715DA7E3-574C-4421-88AD-66D5C2E12BB4}" destId="{90287257-B975-41D4-B84E-1DD3C178C920}" srcOrd="2" destOrd="0" presId="urn:microsoft.com/office/officeart/2005/8/layout/cycle2"/>
    <dgm:cxn modelId="{94B351EA-303B-41C8-89E4-1AB2CE00C869}" type="presParOf" srcId="{715DA7E3-574C-4421-88AD-66D5C2E12BB4}" destId="{A791BA17-2596-4CCA-BE17-E45AE57C7D62}" srcOrd="3" destOrd="0" presId="urn:microsoft.com/office/officeart/2005/8/layout/cycle2"/>
    <dgm:cxn modelId="{045FA903-4E72-4A40-A0C9-1B28A75D7032}" type="presParOf" srcId="{A791BA17-2596-4CCA-BE17-E45AE57C7D62}" destId="{37784502-3B9E-48EB-A19F-6811B1E0E2A4}" srcOrd="0" destOrd="0" presId="urn:microsoft.com/office/officeart/2005/8/layout/cycle2"/>
    <dgm:cxn modelId="{26E6B54E-FB1A-4F11-AB63-E5549F5BCA53}" type="presParOf" srcId="{715DA7E3-574C-4421-88AD-66D5C2E12BB4}" destId="{C2B47593-0ACD-425E-AFBD-1A10D216BCD3}" srcOrd="4" destOrd="0" presId="urn:microsoft.com/office/officeart/2005/8/layout/cycle2"/>
    <dgm:cxn modelId="{4BE75356-A31E-460A-98CF-23BBE72972D5}" type="presParOf" srcId="{715DA7E3-574C-4421-88AD-66D5C2E12BB4}" destId="{18C77F21-A0D5-4243-8CB2-D92730606899}" srcOrd="5" destOrd="0" presId="urn:microsoft.com/office/officeart/2005/8/layout/cycle2"/>
    <dgm:cxn modelId="{45764DA8-6820-448D-B87F-06F616C52AED}" type="presParOf" srcId="{18C77F21-A0D5-4243-8CB2-D92730606899}" destId="{601CA27A-AA12-4820-9C19-577280CBD966}" srcOrd="0" destOrd="0" presId="urn:microsoft.com/office/officeart/2005/8/layout/cycle2"/>
    <dgm:cxn modelId="{ED6BAF6B-67C7-40EA-BDB3-757F7B2CDD4C}" type="presParOf" srcId="{715DA7E3-574C-4421-88AD-66D5C2E12BB4}" destId="{B2324E58-50EB-42F2-A254-5A91563BFB83}" srcOrd="6" destOrd="0" presId="urn:microsoft.com/office/officeart/2005/8/layout/cycle2"/>
    <dgm:cxn modelId="{268A34BD-6AF1-4C6D-AEC4-2438FBE872D8}" type="presParOf" srcId="{715DA7E3-574C-4421-88AD-66D5C2E12BB4}" destId="{C301B024-C17D-40A5-A1CC-AE1AAF0600F4}" srcOrd="7" destOrd="0" presId="urn:microsoft.com/office/officeart/2005/8/layout/cycle2"/>
    <dgm:cxn modelId="{CDE2360A-F48B-4121-A3A8-FB3CD84249A8}" type="presParOf" srcId="{C301B024-C17D-40A5-A1CC-AE1AAF0600F4}" destId="{69992CDE-6E18-4708-BABB-0350DADCB669}" srcOrd="0" destOrd="0" presId="urn:microsoft.com/office/officeart/2005/8/layout/cycle2"/>
    <dgm:cxn modelId="{0784A6D2-036F-41F3-B36B-3EFAEAFB99AE}" type="presParOf" srcId="{715DA7E3-574C-4421-88AD-66D5C2E12BB4}" destId="{33E10D87-D9B5-4BB0-B747-C4C1937E63D4}" srcOrd="8" destOrd="0" presId="urn:microsoft.com/office/officeart/2005/8/layout/cycle2"/>
    <dgm:cxn modelId="{3CA3C058-790E-44B2-A3AC-A3732E39AF72}" type="presParOf" srcId="{715DA7E3-574C-4421-88AD-66D5C2E12BB4}" destId="{9A96A87A-9E6A-4FE8-9B00-CA729DD88D0B}" srcOrd="9" destOrd="0" presId="urn:microsoft.com/office/officeart/2005/8/layout/cycle2"/>
    <dgm:cxn modelId="{E259FE26-D863-4A9C-9E22-6A1ABCBDD768}" type="presParOf" srcId="{9A96A87A-9E6A-4FE8-9B00-CA729DD88D0B}" destId="{EB7A7ECE-0BAE-4F65-B5D7-6E62D39BDE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2082A-917A-4B9C-9CFA-D502D6EB2551}" type="doc">
      <dgm:prSet loTypeId="urn:microsoft.com/office/officeart/2005/8/layout/vList4" loCatId="picture" qsTypeId="urn:microsoft.com/office/officeart/2005/8/quickstyle/simple3" qsCatId="simple" csTypeId="urn:microsoft.com/office/officeart/2005/8/colors/colorful3" csCatId="colorful" phldr="1"/>
      <dgm:spPr/>
      <dgm:t>
        <a:bodyPr/>
        <a:lstStyle/>
        <a:p>
          <a:endParaRPr kumimoji="1" lang="ja-JP" altLang="en-US"/>
        </a:p>
      </dgm:t>
    </dgm:pt>
    <dgm:pt modelId="{166B226C-60B5-41FD-8483-DE1933DFB6C2}">
      <dgm:prSet phldrT="[テキスト]"/>
      <dgm:spPr/>
      <dgm:t>
        <a:bodyPr/>
        <a:lstStyle/>
        <a:p>
          <a:pPr marL="712788" indent="-712788"/>
          <a:r>
            <a:rPr kumimoji="1" lang="ja-JP" altLang="en-US" dirty="0">
              <a:latin typeface="BIZ UDゴシック" panose="020B0400000000000000" pitchFamily="49" charset="-128"/>
              <a:ea typeface="BIZ UDゴシック" panose="020B0400000000000000" pitchFamily="49" charset="-128"/>
            </a:rPr>
            <a:t>　　自分の注意の特徴を知り、説明でき</a:t>
          </a:r>
          <a:endParaRPr kumimoji="1" lang="en-US" altLang="ja-JP" dirty="0">
            <a:latin typeface="BIZ UDゴシック" panose="020B0400000000000000" pitchFamily="49" charset="-128"/>
            <a:ea typeface="BIZ UDゴシック" panose="020B0400000000000000" pitchFamily="49" charset="-128"/>
          </a:endParaRPr>
        </a:p>
        <a:p>
          <a:pPr marL="712788" indent="-712788"/>
          <a:r>
            <a:rPr kumimoji="1" lang="ja-JP" altLang="en-US" dirty="0">
              <a:latin typeface="BIZ UDゴシック" panose="020B0400000000000000" pitchFamily="49" charset="-128"/>
              <a:ea typeface="BIZ UDゴシック" panose="020B0400000000000000" pitchFamily="49" charset="-128"/>
            </a:rPr>
            <a:t>　　</a:t>
          </a:r>
          <a:r>
            <a:rPr kumimoji="1" lang="ja-JP" altLang="en-US" dirty="0" err="1">
              <a:latin typeface="BIZ UDゴシック" panose="020B0400000000000000" pitchFamily="49" charset="-128"/>
              <a:ea typeface="BIZ UDゴシック" panose="020B0400000000000000" pitchFamily="49" charset="-128"/>
            </a:rPr>
            <a:t>るように</a:t>
          </a:r>
          <a:r>
            <a:rPr kumimoji="1" lang="ja-JP" altLang="en-US" dirty="0">
              <a:latin typeface="BIZ UDゴシック" panose="020B0400000000000000" pitchFamily="49" charset="-128"/>
              <a:ea typeface="BIZ UDゴシック" panose="020B0400000000000000" pitchFamily="49" charset="-128"/>
            </a:rPr>
            <a:t>なる。</a:t>
          </a:r>
        </a:p>
      </dgm:t>
    </dgm:pt>
    <dgm:pt modelId="{B10C9CB2-81CE-431C-811C-6B6F7406A854}" type="parTrans" cxnId="{A5ED5C69-E1C2-4573-993F-BBDA9D5893CE}">
      <dgm:prSet/>
      <dgm:spPr/>
      <dgm:t>
        <a:bodyPr/>
        <a:lstStyle/>
        <a:p>
          <a:endParaRPr kumimoji="1" lang="ja-JP" altLang="en-US"/>
        </a:p>
      </dgm:t>
    </dgm:pt>
    <dgm:pt modelId="{45F266A2-86C6-475E-A20E-CCE2D032034B}" type="sibTrans" cxnId="{A5ED5C69-E1C2-4573-993F-BBDA9D5893CE}">
      <dgm:prSet/>
      <dgm:spPr/>
      <dgm:t>
        <a:bodyPr/>
        <a:lstStyle/>
        <a:p>
          <a:endParaRPr kumimoji="1" lang="ja-JP" altLang="en-US"/>
        </a:p>
      </dgm:t>
    </dgm:pt>
    <dgm:pt modelId="{0953CDE0-4C81-4106-B15A-2CC9E7E107CC}">
      <dgm:prSet/>
      <dgm:spPr/>
      <dgm:t>
        <a:bodyPr/>
        <a:lstStyle/>
        <a:p>
          <a:pPr algn="l"/>
          <a:r>
            <a:rPr kumimoji="1" lang="ja-JP" altLang="en-US" dirty="0">
              <a:latin typeface="BIZ UDゴシック" panose="020B0400000000000000" pitchFamily="49" charset="-128"/>
              <a:ea typeface="BIZ UDゴシック" panose="020B0400000000000000" pitchFamily="49" charset="-128"/>
            </a:rPr>
            <a:t>　　自己対処の方法</a:t>
          </a:r>
          <a:endParaRPr kumimoji="1" lang="en-US" altLang="ja-JP" dirty="0">
            <a:latin typeface="BIZ UDゴシック" panose="020B0400000000000000" pitchFamily="49" charset="-128"/>
            <a:ea typeface="BIZ UDゴシック" panose="020B0400000000000000" pitchFamily="49" charset="-128"/>
          </a:endParaRPr>
        </a:p>
        <a:p>
          <a:pPr algn="l"/>
          <a:r>
            <a:rPr kumimoji="1" lang="ja-JP" altLang="en-US" dirty="0">
              <a:latin typeface="BIZ UDゴシック" panose="020B0400000000000000" pitchFamily="49" charset="-128"/>
              <a:ea typeface="BIZ UDゴシック" panose="020B0400000000000000" pitchFamily="49" charset="-128"/>
            </a:rPr>
            <a:t>　　職場に配慮を求めること</a:t>
          </a:r>
          <a:endParaRPr kumimoji="1" lang="en-US" altLang="ja-JP" dirty="0">
            <a:latin typeface="BIZ UDゴシック" panose="020B0400000000000000" pitchFamily="49" charset="-128"/>
            <a:ea typeface="BIZ UDゴシック" panose="020B0400000000000000" pitchFamily="49" charset="-128"/>
          </a:endParaRPr>
        </a:p>
        <a:p>
          <a:pPr algn="l"/>
          <a:r>
            <a:rPr kumimoji="1" lang="ja-JP" altLang="en-US" dirty="0">
              <a:latin typeface="BIZ UDゴシック" panose="020B0400000000000000" pitchFamily="49" charset="-128"/>
              <a:ea typeface="BIZ UDゴシック" panose="020B0400000000000000" pitchFamily="49" charset="-128"/>
            </a:rPr>
            <a:t>　　　　　　　　について整理する</a:t>
          </a:r>
        </a:p>
      </dgm:t>
    </dgm:pt>
    <dgm:pt modelId="{7FD6DC4F-C63D-4EDE-973C-A50AF9AA8965}" type="parTrans" cxnId="{0ADCA337-2A37-4130-A85B-E52F716B1A98}">
      <dgm:prSet/>
      <dgm:spPr/>
      <dgm:t>
        <a:bodyPr/>
        <a:lstStyle/>
        <a:p>
          <a:endParaRPr kumimoji="1" lang="ja-JP" altLang="en-US"/>
        </a:p>
      </dgm:t>
    </dgm:pt>
    <dgm:pt modelId="{F92B7063-D9EC-4286-B84F-F291C4091552}" type="sibTrans" cxnId="{0ADCA337-2A37-4130-A85B-E52F716B1A98}">
      <dgm:prSet/>
      <dgm:spPr/>
      <dgm:t>
        <a:bodyPr/>
        <a:lstStyle/>
        <a:p>
          <a:endParaRPr kumimoji="1" lang="ja-JP" altLang="en-US"/>
        </a:p>
      </dgm:t>
    </dgm:pt>
    <dgm:pt modelId="{2CE20736-9F89-4411-9AFA-BC76B0E72190}" type="pres">
      <dgm:prSet presAssocID="{70F2082A-917A-4B9C-9CFA-D502D6EB2551}" presName="linear" presStyleCnt="0">
        <dgm:presLayoutVars>
          <dgm:dir/>
          <dgm:resizeHandles val="exact"/>
        </dgm:presLayoutVars>
      </dgm:prSet>
      <dgm:spPr/>
      <dgm:t>
        <a:bodyPr/>
        <a:lstStyle/>
        <a:p>
          <a:endParaRPr kumimoji="1" lang="ja-JP" altLang="en-US"/>
        </a:p>
      </dgm:t>
    </dgm:pt>
    <dgm:pt modelId="{E00814A6-5680-4971-8B0D-C08355F9BC2D}" type="pres">
      <dgm:prSet presAssocID="{166B226C-60B5-41FD-8483-DE1933DFB6C2}" presName="comp" presStyleCnt="0"/>
      <dgm:spPr/>
    </dgm:pt>
    <dgm:pt modelId="{522BFA1E-32A1-4FB5-870D-509DAD1D1306}" type="pres">
      <dgm:prSet presAssocID="{166B226C-60B5-41FD-8483-DE1933DFB6C2}" presName="box" presStyleLbl="node1" presStyleIdx="0" presStyleCnt="2" custLinFactNeighborY="4119"/>
      <dgm:spPr/>
      <dgm:t>
        <a:bodyPr/>
        <a:lstStyle/>
        <a:p>
          <a:endParaRPr kumimoji="1" lang="ja-JP" altLang="en-US"/>
        </a:p>
      </dgm:t>
    </dgm:pt>
    <dgm:pt modelId="{C82471B1-A325-4E13-AC0F-2DBB5FA2B446}" type="pres">
      <dgm:prSet presAssocID="{166B226C-60B5-41FD-8483-DE1933DFB6C2}" presName="img" presStyleLbl="fgImgPlace1" presStyleIdx="0" presStyleCnt="2" custScaleX="122831" custScaleY="102955" custLinFactNeighborX="9096" custLinFactNeighborY="51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07CE19F-A8B1-4E4A-AF45-4ED658DEC1E8}" type="pres">
      <dgm:prSet presAssocID="{166B226C-60B5-41FD-8483-DE1933DFB6C2}" presName="text" presStyleLbl="node1" presStyleIdx="0" presStyleCnt="2">
        <dgm:presLayoutVars>
          <dgm:bulletEnabled val="1"/>
        </dgm:presLayoutVars>
      </dgm:prSet>
      <dgm:spPr/>
      <dgm:t>
        <a:bodyPr/>
        <a:lstStyle/>
        <a:p>
          <a:endParaRPr kumimoji="1" lang="ja-JP" altLang="en-US"/>
        </a:p>
      </dgm:t>
    </dgm:pt>
    <dgm:pt modelId="{F13BE551-5964-49CD-8588-D41E68B26940}" type="pres">
      <dgm:prSet presAssocID="{45F266A2-86C6-475E-A20E-CCE2D032034B}" presName="spacer" presStyleCnt="0"/>
      <dgm:spPr/>
    </dgm:pt>
    <dgm:pt modelId="{259F4548-1456-42A2-9E76-18CA028BF5A4}" type="pres">
      <dgm:prSet presAssocID="{0953CDE0-4C81-4106-B15A-2CC9E7E107CC}" presName="comp" presStyleCnt="0"/>
      <dgm:spPr/>
    </dgm:pt>
    <dgm:pt modelId="{2AB586F8-9091-4BD9-920C-659DDEC35264}" type="pres">
      <dgm:prSet presAssocID="{0953CDE0-4C81-4106-B15A-2CC9E7E107CC}" presName="box" presStyleLbl="node1" presStyleIdx="1" presStyleCnt="2"/>
      <dgm:spPr/>
      <dgm:t>
        <a:bodyPr/>
        <a:lstStyle/>
        <a:p>
          <a:endParaRPr kumimoji="1" lang="ja-JP" altLang="en-US"/>
        </a:p>
      </dgm:t>
    </dgm:pt>
    <dgm:pt modelId="{30E9A1EB-7966-4E44-8456-9941E8CB8637}" type="pres">
      <dgm:prSet presAssocID="{0953CDE0-4C81-4106-B15A-2CC9E7E107CC}" presName="img" presStyleLbl="fgImgPlace1" presStyleIdx="1" presStyleCnt="2" custScaleX="122831" custScaleY="102955" custLinFactNeighborX="9096" custLinFactNeighborY="77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2BE2B0D-52F9-4CD5-8A36-84A9C8FE1B79}" type="pres">
      <dgm:prSet presAssocID="{0953CDE0-4C81-4106-B15A-2CC9E7E107CC}" presName="text" presStyleLbl="node1" presStyleIdx="1" presStyleCnt="2">
        <dgm:presLayoutVars>
          <dgm:bulletEnabled val="1"/>
        </dgm:presLayoutVars>
      </dgm:prSet>
      <dgm:spPr/>
      <dgm:t>
        <a:bodyPr/>
        <a:lstStyle/>
        <a:p>
          <a:endParaRPr kumimoji="1" lang="ja-JP" altLang="en-US"/>
        </a:p>
      </dgm:t>
    </dgm:pt>
  </dgm:ptLst>
  <dgm:cxnLst>
    <dgm:cxn modelId="{6DD3A735-D8A9-4817-8EF2-E006AAFC6240}" type="presOf" srcId="{70F2082A-917A-4B9C-9CFA-D502D6EB2551}" destId="{2CE20736-9F89-4411-9AFA-BC76B0E72190}" srcOrd="0" destOrd="0" presId="urn:microsoft.com/office/officeart/2005/8/layout/vList4"/>
    <dgm:cxn modelId="{0DA827B6-674B-497F-A1F6-275D3A88568A}" type="presOf" srcId="{166B226C-60B5-41FD-8483-DE1933DFB6C2}" destId="{522BFA1E-32A1-4FB5-870D-509DAD1D1306}" srcOrd="0" destOrd="0" presId="urn:microsoft.com/office/officeart/2005/8/layout/vList4"/>
    <dgm:cxn modelId="{0ADCA337-2A37-4130-A85B-E52F716B1A98}" srcId="{70F2082A-917A-4B9C-9CFA-D502D6EB2551}" destId="{0953CDE0-4C81-4106-B15A-2CC9E7E107CC}" srcOrd="1" destOrd="0" parTransId="{7FD6DC4F-C63D-4EDE-973C-A50AF9AA8965}" sibTransId="{F92B7063-D9EC-4286-B84F-F291C4091552}"/>
    <dgm:cxn modelId="{29B8CE93-DDEE-418D-8F18-D7A52CF567C6}" type="presOf" srcId="{0953CDE0-4C81-4106-B15A-2CC9E7E107CC}" destId="{2AB586F8-9091-4BD9-920C-659DDEC35264}" srcOrd="0" destOrd="0" presId="urn:microsoft.com/office/officeart/2005/8/layout/vList4"/>
    <dgm:cxn modelId="{F4F61ABF-3364-47FE-9E4B-FA8C8D5BE294}" type="presOf" srcId="{0953CDE0-4C81-4106-B15A-2CC9E7E107CC}" destId="{32BE2B0D-52F9-4CD5-8A36-84A9C8FE1B79}" srcOrd="1" destOrd="0" presId="urn:microsoft.com/office/officeart/2005/8/layout/vList4"/>
    <dgm:cxn modelId="{A5ED5C69-E1C2-4573-993F-BBDA9D5893CE}" srcId="{70F2082A-917A-4B9C-9CFA-D502D6EB2551}" destId="{166B226C-60B5-41FD-8483-DE1933DFB6C2}" srcOrd="0" destOrd="0" parTransId="{B10C9CB2-81CE-431C-811C-6B6F7406A854}" sibTransId="{45F266A2-86C6-475E-A20E-CCE2D032034B}"/>
    <dgm:cxn modelId="{112659E2-49E7-4C60-B5ED-4F5CE6C4E3FC}" type="presOf" srcId="{166B226C-60B5-41FD-8483-DE1933DFB6C2}" destId="{B07CE19F-A8B1-4E4A-AF45-4ED658DEC1E8}" srcOrd="1" destOrd="0" presId="urn:microsoft.com/office/officeart/2005/8/layout/vList4"/>
    <dgm:cxn modelId="{70957034-45C2-4350-9FDF-EA6625B876BC}" type="presParOf" srcId="{2CE20736-9F89-4411-9AFA-BC76B0E72190}" destId="{E00814A6-5680-4971-8B0D-C08355F9BC2D}" srcOrd="0" destOrd="0" presId="urn:microsoft.com/office/officeart/2005/8/layout/vList4"/>
    <dgm:cxn modelId="{C258A7C8-17B0-475D-AB00-8885A99CA702}" type="presParOf" srcId="{E00814A6-5680-4971-8B0D-C08355F9BC2D}" destId="{522BFA1E-32A1-4FB5-870D-509DAD1D1306}" srcOrd="0" destOrd="0" presId="urn:microsoft.com/office/officeart/2005/8/layout/vList4"/>
    <dgm:cxn modelId="{9F2D2952-1096-4A6D-A8A5-D9D8ECF783FF}" type="presParOf" srcId="{E00814A6-5680-4971-8B0D-C08355F9BC2D}" destId="{C82471B1-A325-4E13-AC0F-2DBB5FA2B446}" srcOrd="1" destOrd="0" presId="urn:microsoft.com/office/officeart/2005/8/layout/vList4"/>
    <dgm:cxn modelId="{E1CD351C-53C6-448D-B207-67C157BDE725}" type="presParOf" srcId="{E00814A6-5680-4971-8B0D-C08355F9BC2D}" destId="{B07CE19F-A8B1-4E4A-AF45-4ED658DEC1E8}" srcOrd="2" destOrd="0" presId="urn:microsoft.com/office/officeart/2005/8/layout/vList4"/>
    <dgm:cxn modelId="{0AEE9665-642E-40B9-99D2-F49E085D4D07}" type="presParOf" srcId="{2CE20736-9F89-4411-9AFA-BC76B0E72190}" destId="{F13BE551-5964-49CD-8588-D41E68B26940}" srcOrd="1" destOrd="0" presId="urn:microsoft.com/office/officeart/2005/8/layout/vList4"/>
    <dgm:cxn modelId="{10DD851E-36CC-489B-83DB-843DA0005C8C}" type="presParOf" srcId="{2CE20736-9F89-4411-9AFA-BC76B0E72190}" destId="{259F4548-1456-42A2-9E76-18CA028BF5A4}" srcOrd="2" destOrd="0" presId="urn:microsoft.com/office/officeart/2005/8/layout/vList4"/>
    <dgm:cxn modelId="{FA8EAE3C-FEB6-4F63-95B6-1706F5E74824}" type="presParOf" srcId="{259F4548-1456-42A2-9E76-18CA028BF5A4}" destId="{2AB586F8-9091-4BD9-920C-659DDEC35264}" srcOrd="0" destOrd="0" presId="urn:microsoft.com/office/officeart/2005/8/layout/vList4"/>
    <dgm:cxn modelId="{F29EF4F8-D350-49D4-B54F-848B817275FC}" type="presParOf" srcId="{259F4548-1456-42A2-9E76-18CA028BF5A4}" destId="{30E9A1EB-7966-4E44-8456-9941E8CB8637}" srcOrd="1" destOrd="0" presId="urn:microsoft.com/office/officeart/2005/8/layout/vList4"/>
    <dgm:cxn modelId="{3057B4A4-CD85-425C-921D-9BA08FB8B769}" type="presParOf" srcId="{259F4548-1456-42A2-9E76-18CA028BF5A4}" destId="{32BE2B0D-52F9-4CD5-8A36-84A9C8FE1B7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4703C0-FB10-4FFF-B067-BA45F6993753}" type="doc">
      <dgm:prSet loTypeId="urn:microsoft.com/office/officeart/2008/layout/TitlePictureLineup" loCatId="picture" qsTypeId="urn:microsoft.com/office/officeart/2005/8/quickstyle/simple1" qsCatId="simple" csTypeId="urn:microsoft.com/office/officeart/2005/8/colors/colorful2" csCatId="colorful" phldr="1"/>
      <dgm:spPr/>
      <dgm:t>
        <a:bodyPr/>
        <a:lstStyle/>
        <a:p>
          <a:endParaRPr kumimoji="1" lang="ja-JP" altLang="en-US"/>
        </a:p>
      </dgm:t>
    </dgm:pt>
    <dgm:pt modelId="{F418B1F9-5A43-4A14-92AA-0F9DDEC10ECB}">
      <dgm:prSet phldrT="[テキスト]" custT="1"/>
      <dgm:spPr>
        <a:xfrm>
          <a:off x="376485" y="0"/>
          <a:ext cx="1704733" cy="342000"/>
        </a:xfr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gm:spPr>
      <dgm:t>
        <a:bodyPr/>
        <a:lstStyle/>
        <a:p>
          <a:pPr>
            <a:lnSpc>
              <a:spcPct val="110000"/>
            </a:lnSpc>
          </a:pPr>
          <a:r>
            <a:rPr kumimoji="1" lang="ja-JP" altLang="en-US" sz="1600" dirty="0">
              <a:solidFill>
                <a:sysClr val="window" lastClr="FFFFFF"/>
              </a:solidFill>
              <a:latin typeface="BIZ UDゴシック" panose="020B0400000000000000" pitchFamily="49" charset="-128"/>
              <a:ea typeface="BIZ UDゴシック" panose="020B0400000000000000" pitchFamily="49" charset="-128"/>
              <a:cs typeface="+mn-cs"/>
            </a:rPr>
            <a:t>■　注意障害</a:t>
          </a:r>
        </a:p>
      </dgm:t>
    </dgm:pt>
    <dgm:pt modelId="{549371D5-BA13-43A3-82DB-2ECE8E5C235C}" type="parTrans" cxnId="{F5F55C69-A1DC-4D7C-8ED9-CCC1A96FA8BB}">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CE93414C-35D2-456F-B7A4-1C7686A9FEF4}" type="sibTrans" cxnId="{F5F55C69-A1DC-4D7C-8ED9-CCC1A96FA8BB}">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68089544-F331-4F4D-AF49-D2253AF42FB0}">
      <dgm:prSet phldrT="[テキスト]" custT="1"/>
      <dgm:spPr>
        <a:xfrm>
          <a:off x="459499" y="1829700"/>
          <a:ext cx="1618857" cy="1590300"/>
        </a:xfrm>
        <a:noFill/>
        <a:ln>
          <a:noFill/>
        </a:ln>
        <a:effectLst/>
      </dgm:spPr>
      <dgm:t>
        <a:bodyPr/>
        <a:lstStyle/>
        <a:p>
          <a:pPr algn="l">
            <a:lnSpc>
              <a:spcPct val="100000"/>
            </a:lnSpc>
          </a:pPr>
          <a:r>
            <a:rPr kumimoji="1" lang="ja-JP" altLang="en-US" sz="15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続けることや物事を見つけること、いくつかのことに注意を向けたりすることがうまくいかなくなります。</a:t>
          </a:r>
        </a:p>
      </dgm:t>
    </dgm:pt>
    <dgm:pt modelId="{64D36B89-C177-42A4-A18A-D20AC9D943A2}" type="parTrans" cxnId="{2C9EEEB1-5F80-4B67-BCCE-DB6828CBDFF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7D04378D-C05B-4DEC-A6E6-62F7B00D3869}" type="sibTrans" cxnId="{2C9EEEB1-5F80-4B67-BCCE-DB6828CBDFF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B104A301-ED09-429A-90EC-A64111FC6E88}">
      <dgm:prSet phldrT="[テキスト]" custT="1"/>
      <dgm:spPr>
        <a:xfrm>
          <a:off x="2572683" y="0"/>
          <a:ext cx="1710000" cy="342000"/>
        </a:xfrm>
        <a:solidFill>
          <a:srgbClr val="C0504D">
            <a:hueOff val="2340759"/>
            <a:satOff val="-2919"/>
            <a:lumOff val="686"/>
            <a:alphaOff val="0"/>
          </a:srgbClr>
        </a:solidFill>
        <a:ln w="25400" cap="flat" cmpd="sng" algn="ctr">
          <a:solidFill>
            <a:srgbClr val="C0504D">
              <a:hueOff val="2340759"/>
              <a:satOff val="-2919"/>
              <a:lumOff val="686"/>
              <a:alphaOff val="0"/>
            </a:srgbClr>
          </a:solidFill>
          <a:prstDash val="solid"/>
        </a:ln>
        <a:effectLst/>
      </dgm:spPr>
      <dgm:t>
        <a:bodyPr/>
        <a:lstStyle/>
        <a:p>
          <a:pPr>
            <a:lnSpc>
              <a:spcPct val="110000"/>
            </a:lnSpc>
          </a:pPr>
          <a:r>
            <a:rPr kumimoji="1" lang="ja-JP" altLang="en-US" sz="1600" dirty="0">
              <a:solidFill>
                <a:sysClr val="window" lastClr="FFFFFF"/>
              </a:solidFill>
              <a:latin typeface="BIZ UDゴシック" panose="020B0400000000000000" pitchFamily="49" charset="-128"/>
              <a:ea typeface="BIZ UDゴシック" panose="020B0400000000000000" pitchFamily="49" charset="-128"/>
              <a:cs typeface="+mn-cs"/>
            </a:rPr>
            <a:t>■　記憶障害</a:t>
          </a:r>
        </a:p>
      </dgm:t>
    </dgm:pt>
    <dgm:pt modelId="{F47EEE0B-A3D2-4391-8EE6-0FDBFC3D0F65}" type="parTrans" cxnId="{8DB2FB44-6AB3-4571-9417-DA69BF3081C2}">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E10324B8-F7EB-4255-BCD7-CF38D3DEF8E1}" type="sibTrans" cxnId="{8DB2FB44-6AB3-4571-9417-DA69BF3081C2}">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F922B692-39BC-4F43-903C-95F75A383690}">
      <dgm:prSet phldrT="[テキスト]" custT="1"/>
      <dgm:spPr>
        <a:xfrm>
          <a:off x="2658183" y="1829700"/>
          <a:ext cx="1618857" cy="1590300"/>
        </a:xfrm>
        <a:noFill/>
        <a:ln>
          <a:noFill/>
        </a:ln>
        <a:effectLst/>
      </dgm:spPr>
      <dgm:t>
        <a:bodyPr/>
        <a:lstStyle/>
        <a:p>
          <a:pPr algn="l">
            <a:lnSpc>
              <a:spcPct val="100000"/>
            </a:lnSpc>
          </a:pPr>
          <a:r>
            <a:rPr kumimoji="1" lang="ja-JP" altLang="en-US" sz="15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いま見たり聞いたりしたことを覚える力が弱まる症状が出ます。</a:t>
          </a:r>
        </a:p>
      </dgm:t>
    </dgm:pt>
    <dgm:pt modelId="{084FA94A-CDF1-497C-97A2-FDC2ED09DEF2}" type="parTrans" cxnId="{FCDF1836-62BE-40D6-A996-044ADBA2CE0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5541464E-E002-4982-8BC3-C9057F748101}" type="sibTrans" cxnId="{FCDF1836-62BE-40D6-A996-044ADBA2CE0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3ACC12ED-85BC-4205-B4E7-6F108748D32E}">
      <dgm:prSet phldrT="[テキスト]" custT="1"/>
      <dgm:spPr>
        <a:xfrm>
          <a:off x="4774148" y="0"/>
          <a:ext cx="1710000" cy="342000"/>
        </a:xfr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ln>
        <a:effectLst/>
      </dgm:spPr>
      <dgm:t>
        <a:bodyPr/>
        <a:lstStyle/>
        <a:p>
          <a:pPr>
            <a:lnSpc>
              <a:spcPct val="110000"/>
            </a:lnSpc>
          </a:pPr>
          <a:r>
            <a:rPr kumimoji="1" lang="ja-JP" altLang="en-US" sz="1600" dirty="0">
              <a:solidFill>
                <a:sysClr val="window" lastClr="FFFFFF"/>
              </a:solidFill>
              <a:latin typeface="BIZ UDゴシック" panose="020B0400000000000000" pitchFamily="49" charset="-128"/>
              <a:ea typeface="BIZ UDゴシック" panose="020B0400000000000000" pitchFamily="49" charset="-128"/>
              <a:cs typeface="+mn-cs"/>
            </a:rPr>
            <a:t>■　失語症</a:t>
          </a:r>
        </a:p>
      </dgm:t>
    </dgm:pt>
    <dgm:pt modelId="{AA4F0D5D-4A67-423B-9A38-294A35059B59}" type="parTrans" cxnId="{6BCFD368-AB60-47D2-8A18-617EF3D9040F}">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08A97CDA-1F1E-4D79-85EA-10048EA9C53D}" type="sibTrans" cxnId="{6BCFD368-AB60-47D2-8A18-617EF3D9040F}">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0433F006-2284-4595-9251-8200EC177FDB}">
      <dgm:prSet phldrT="[テキスト]" custT="1"/>
      <dgm:spPr>
        <a:xfrm>
          <a:off x="4859500" y="1829700"/>
          <a:ext cx="1618857" cy="1590300"/>
        </a:xfrm>
        <a:noFill/>
        <a:ln>
          <a:noFill/>
        </a:ln>
        <a:effectLst/>
      </dgm:spPr>
      <dgm:t>
        <a:bodyPr/>
        <a:lstStyle/>
        <a:p>
          <a:pPr algn="l">
            <a:lnSpc>
              <a:spcPct val="100000"/>
            </a:lnSpc>
          </a:pPr>
          <a:r>
            <a:rPr kumimoji="1" lang="ja-JP" altLang="en-US" sz="15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言葉の障害で、文章の読み書きができない、言葉が出てこない、言葉の意味が分からない、といった症状が出ます。</a:t>
          </a:r>
        </a:p>
      </dgm:t>
    </dgm:pt>
    <dgm:pt modelId="{CC92FD52-E5D3-476B-9EC9-AD9F071DC8FC}" type="sibTrans" cxnId="{615BD39C-7E3A-4BA3-B5B2-AA3FCB8F2B02}">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194C1D38-FB01-4DB9-BA9A-C7D313E82686}" type="parTrans" cxnId="{615BD39C-7E3A-4BA3-B5B2-AA3FCB8F2B02}">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729DE4EC-0A82-4E0B-BBA0-E255B1983EB6}" type="pres">
      <dgm:prSet presAssocID="{A04703C0-FB10-4FFF-B067-BA45F6993753}" presName="Name0" presStyleCnt="0">
        <dgm:presLayoutVars>
          <dgm:dir/>
        </dgm:presLayoutVars>
      </dgm:prSet>
      <dgm:spPr/>
      <dgm:t>
        <a:bodyPr/>
        <a:lstStyle/>
        <a:p>
          <a:endParaRPr kumimoji="1" lang="ja-JP" altLang="en-US"/>
        </a:p>
      </dgm:t>
    </dgm:pt>
    <dgm:pt modelId="{8070CF16-5645-424B-A316-C4DCC040B56B}" type="pres">
      <dgm:prSet presAssocID="{F418B1F9-5A43-4A14-92AA-0F9DDEC10ECB}" presName="composite" presStyleCnt="0"/>
      <dgm:spPr/>
    </dgm:pt>
    <dgm:pt modelId="{5462530B-7D38-4A8D-99CC-5FC89A370D6F}" type="pres">
      <dgm:prSet presAssocID="{F418B1F9-5A43-4A14-92AA-0F9DDEC10ECB}" presName="Accent" presStyleLbl="alignAcc1" presStyleIdx="0" presStyleCnt="3" custLinFactX="-230323" custLinFactNeighborX="-300000"/>
      <dgm:spPr>
        <a:xfrm>
          <a:off x="381740" y="342000"/>
          <a:ext cx="0" cy="3078000"/>
        </a:xfrm>
        <a:prstGeom prst="line">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pt>
    <dgm:pt modelId="{02530E1A-8FDE-4A3C-B017-A2418EE37460}" type="pres">
      <dgm:prSet presAssocID="{F418B1F9-5A43-4A14-92AA-0F9DDEC10ECB}" presName="Image" presStyleLbl="node1" presStyleIdx="0" presStyleCnt="3" custLinFactX="25379" custLinFactNeighborX="100000" custLinFactNeighborY="262"/>
      <dgm:spPr>
        <a:xfrm>
          <a:off x="459499" y="444600"/>
          <a:ext cx="1618857" cy="13851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BF92563F-9FEA-496D-9A11-535A50FD2BC4}" type="pres">
      <dgm:prSet presAssocID="{F418B1F9-5A43-4A14-92AA-0F9DDEC10ECB}" presName="Child" presStyleLbl="revTx" presStyleIdx="0" presStyleCnt="3" custLinFactNeighborX="-9168">
        <dgm:presLayoutVars>
          <dgm:bulletEnabled val="1"/>
        </dgm:presLayoutVars>
      </dgm:prSet>
      <dgm:spPr>
        <a:prstGeom prst="rect">
          <a:avLst/>
        </a:prstGeom>
      </dgm:spPr>
      <dgm:t>
        <a:bodyPr/>
        <a:lstStyle/>
        <a:p>
          <a:endParaRPr kumimoji="1" lang="ja-JP" altLang="en-US"/>
        </a:p>
      </dgm:t>
    </dgm:pt>
    <dgm:pt modelId="{C28C888C-DD65-4F25-8CE8-B2F4580BE91B}" type="pres">
      <dgm:prSet presAssocID="{F418B1F9-5A43-4A14-92AA-0F9DDEC10ECB}" presName="Parent" presStyleLbl="alignNode1" presStyleIdx="0" presStyleCnt="3" custScaleX="99692" custLinFactNeighborX="-8688">
        <dgm:presLayoutVars>
          <dgm:bulletEnabled val="1"/>
        </dgm:presLayoutVars>
      </dgm:prSet>
      <dgm:spPr>
        <a:prstGeom prst="rect">
          <a:avLst/>
        </a:prstGeom>
      </dgm:spPr>
      <dgm:t>
        <a:bodyPr/>
        <a:lstStyle/>
        <a:p>
          <a:endParaRPr kumimoji="1" lang="ja-JP" altLang="en-US"/>
        </a:p>
      </dgm:t>
    </dgm:pt>
    <dgm:pt modelId="{59A31A2B-F3A1-4A4A-AF2B-E401B053F13C}" type="pres">
      <dgm:prSet presAssocID="{CE93414C-35D2-456F-B7A4-1C7686A9FEF4}" presName="sibTrans" presStyleCnt="0"/>
      <dgm:spPr/>
    </dgm:pt>
    <dgm:pt modelId="{1046865E-E4DB-4DDE-8198-A7EF4633CFD5}" type="pres">
      <dgm:prSet presAssocID="{B104A301-ED09-429A-90EC-A64111FC6E88}" presName="composite" presStyleCnt="0"/>
      <dgm:spPr/>
    </dgm:pt>
    <dgm:pt modelId="{C9EA623F-F7ED-4A61-8ECE-7840317942D0}" type="pres">
      <dgm:prSet presAssocID="{B104A301-ED09-429A-90EC-A64111FC6E88}" presName="Accent" presStyleLbl="alignAcc1" presStyleIdx="1" presStyleCnt="3"/>
      <dgm:spPr>
        <a:xfrm>
          <a:off x="2572683" y="342000"/>
          <a:ext cx="0" cy="3078000"/>
        </a:xfrm>
        <a:prstGeom prst="line">
          <a:avLst/>
        </a:prstGeom>
        <a:solidFill>
          <a:sysClr val="window" lastClr="FFFFFF">
            <a:alpha val="90000"/>
            <a:hueOff val="0"/>
            <a:satOff val="0"/>
            <a:lumOff val="0"/>
            <a:alphaOff val="0"/>
          </a:sysClr>
        </a:solidFill>
        <a:ln w="25400" cap="flat" cmpd="sng" algn="ctr">
          <a:solidFill>
            <a:srgbClr val="C0504D">
              <a:hueOff val="2340759"/>
              <a:satOff val="-2919"/>
              <a:lumOff val="686"/>
              <a:alphaOff val="0"/>
            </a:srgbClr>
          </a:solidFill>
          <a:prstDash val="solid"/>
        </a:ln>
        <a:effectLst/>
      </dgm:spPr>
    </dgm:pt>
    <dgm:pt modelId="{F6B27187-52FA-41A3-A61C-01232CA379E8}" type="pres">
      <dgm:prSet presAssocID="{B104A301-ED09-429A-90EC-A64111FC6E88}" presName="Image" presStyleLbl="node1" presStyleIdx="1" presStyleCnt="3" custLinFactX="-36828" custLinFactNeighborX="-100000" custLinFactNeighborY="-629"/>
      <dgm:spPr>
        <a:xfrm>
          <a:off x="2658183" y="444600"/>
          <a:ext cx="1618857" cy="138510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CAE634D2-68A1-49F0-872A-EFF11762E39E}" type="pres">
      <dgm:prSet presAssocID="{B104A301-ED09-429A-90EC-A64111FC6E88}" presName="Child" presStyleLbl="revTx" presStyleIdx="1" presStyleCnt="3" custLinFactNeighborX="-899" custLinFactNeighborY="-1493">
        <dgm:presLayoutVars>
          <dgm:bulletEnabled val="1"/>
        </dgm:presLayoutVars>
      </dgm:prSet>
      <dgm:spPr>
        <a:prstGeom prst="rect">
          <a:avLst/>
        </a:prstGeom>
      </dgm:spPr>
      <dgm:t>
        <a:bodyPr/>
        <a:lstStyle/>
        <a:p>
          <a:endParaRPr kumimoji="1" lang="ja-JP" altLang="en-US"/>
        </a:p>
      </dgm:t>
    </dgm:pt>
    <dgm:pt modelId="{03990F1E-2886-49E8-A073-6C826EDB607A}" type="pres">
      <dgm:prSet presAssocID="{B104A301-ED09-429A-90EC-A64111FC6E88}" presName="Parent" presStyleLbl="alignNode1" presStyleIdx="1" presStyleCnt="3">
        <dgm:presLayoutVars>
          <dgm:bulletEnabled val="1"/>
        </dgm:presLayoutVars>
      </dgm:prSet>
      <dgm:spPr>
        <a:prstGeom prst="rect">
          <a:avLst/>
        </a:prstGeom>
      </dgm:spPr>
      <dgm:t>
        <a:bodyPr/>
        <a:lstStyle/>
        <a:p>
          <a:endParaRPr kumimoji="1" lang="ja-JP" altLang="en-US"/>
        </a:p>
      </dgm:t>
    </dgm:pt>
    <dgm:pt modelId="{7BCF8725-62E4-44BC-8AA9-A4E4870B4817}" type="pres">
      <dgm:prSet presAssocID="{E10324B8-F7EB-4255-BCD7-CF38D3DEF8E1}" presName="sibTrans" presStyleCnt="0"/>
      <dgm:spPr/>
    </dgm:pt>
    <dgm:pt modelId="{8F4EB902-6501-48D1-A6F3-48B6D94A07EF}" type="pres">
      <dgm:prSet presAssocID="{3ACC12ED-85BC-4205-B4E7-6F108748D32E}" presName="composite" presStyleCnt="0"/>
      <dgm:spPr/>
    </dgm:pt>
    <dgm:pt modelId="{A9590A2B-83DA-4891-92B8-BF8650215869}" type="pres">
      <dgm:prSet presAssocID="{3ACC12ED-85BC-4205-B4E7-6F108748D32E}" presName="Accent" presStyleLbl="alignAcc1" presStyleIdx="2" presStyleCnt="3" custLinFactX="230323" custLinFactNeighborX="300000"/>
      <dgm:spPr>
        <a:xfrm>
          <a:off x="4766259" y="342000"/>
          <a:ext cx="0" cy="3078000"/>
        </a:xfrm>
        <a:prstGeom prst="line">
          <a:avLst/>
        </a:prstGeom>
        <a:solidFill>
          <a:sysClr val="window" lastClr="FFFFFF">
            <a:alpha val="90000"/>
            <a:hueOff val="0"/>
            <a:satOff val="0"/>
            <a:lumOff val="0"/>
            <a:alphaOff val="0"/>
          </a:sysClr>
        </a:solidFill>
        <a:ln w="25400" cap="flat" cmpd="sng" algn="ctr">
          <a:solidFill>
            <a:srgbClr val="C0504D">
              <a:hueOff val="4681519"/>
              <a:satOff val="-5839"/>
              <a:lumOff val="1373"/>
              <a:alphaOff val="0"/>
            </a:srgbClr>
          </a:solidFill>
          <a:prstDash val="solid"/>
        </a:ln>
        <a:effectLst/>
      </dgm:spPr>
    </dgm:pt>
    <dgm:pt modelId="{CDB13599-ADA4-4045-B783-A882FB4007C4}" type="pres">
      <dgm:prSet presAssocID="{3ACC12ED-85BC-4205-B4E7-6F108748D32E}" presName="Image" presStyleLbl="node1" presStyleIdx="2" presStyleCnt="3" custLinFactNeighborX="7419" custLinFactNeighborY="-768"/>
      <dgm:spPr>
        <a:xfrm>
          <a:off x="4859500" y="444600"/>
          <a:ext cx="1618857" cy="1385100"/>
        </a:xfrm>
        <a:prstGeom prst="rect">
          <a:avLst/>
        </a:prstGeom>
        <a:ln w="25400" cap="flat" cmpd="sng" algn="ctr">
          <a:solidFill>
            <a:sysClr val="window" lastClr="FFFFFF">
              <a:hueOff val="0"/>
              <a:satOff val="0"/>
              <a:lumOff val="0"/>
              <a:alphaOff val="0"/>
            </a:sysClr>
          </a:solidFill>
          <a:prstDash val="solid"/>
        </a:ln>
        <a:effectLst/>
      </dgm:spPr>
    </dgm:pt>
    <dgm:pt modelId="{6C739CE7-F9CA-4018-9D88-277DA41DA153}" type="pres">
      <dgm:prSet presAssocID="{3ACC12ED-85BC-4205-B4E7-6F108748D32E}" presName="Child" presStyleLbl="revTx" presStyleIdx="2" presStyleCnt="3" custLinFactNeighborX="9168">
        <dgm:presLayoutVars>
          <dgm:bulletEnabled val="1"/>
        </dgm:presLayoutVars>
      </dgm:prSet>
      <dgm:spPr>
        <a:prstGeom prst="rect">
          <a:avLst/>
        </a:prstGeom>
      </dgm:spPr>
      <dgm:t>
        <a:bodyPr/>
        <a:lstStyle/>
        <a:p>
          <a:endParaRPr kumimoji="1" lang="ja-JP" altLang="en-US"/>
        </a:p>
      </dgm:t>
    </dgm:pt>
    <dgm:pt modelId="{1878AE59-75BC-4B8D-8178-C46966F4B393}" type="pres">
      <dgm:prSet presAssocID="{3ACC12ED-85BC-4205-B4E7-6F108748D32E}" presName="Parent" presStyleLbl="alignNode1" presStyleIdx="2" presStyleCnt="3" custLinFactNeighborX="8688">
        <dgm:presLayoutVars>
          <dgm:bulletEnabled val="1"/>
        </dgm:presLayoutVars>
      </dgm:prSet>
      <dgm:spPr>
        <a:prstGeom prst="rect">
          <a:avLst/>
        </a:prstGeom>
      </dgm:spPr>
      <dgm:t>
        <a:bodyPr/>
        <a:lstStyle/>
        <a:p>
          <a:endParaRPr kumimoji="1" lang="ja-JP" altLang="en-US"/>
        </a:p>
      </dgm:t>
    </dgm:pt>
  </dgm:ptLst>
  <dgm:cxnLst>
    <dgm:cxn modelId="{FCDF1836-62BE-40D6-A996-044ADBA2CE0C}" srcId="{B104A301-ED09-429A-90EC-A64111FC6E88}" destId="{F922B692-39BC-4F43-903C-95F75A383690}" srcOrd="0" destOrd="0" parTransId="{084FA94A-CDF1-497C-97A2-FDC2ED09DEF2}" sibTransId="{5541464E-E002-4982-8BC3-C9057F748101}"/>
    <dgm:cxn modelId="{3E140DE8-10DB-465A-B664-138A3E554E49}" type="presOf" srcId="{B104A301-ED09-429A-90EC-A64111FC6E88}" destId="{03990F1E-2886-49E8-A073-6C826EDB607A}" srcOrd="0" destOrd="0" presId="urn:microsoft.com/office/officeart/2008/layout/TitlePictureLineup"/>
    <dgm:cxn modelId="{615BD39C-7E3A-4BA3-B5B2-AA3FCB8F2B02}" srcId="{3ACC12ED-85BC-4205-B4E7-6F108748D32E}" destId="{0433F006-2284-4595-9251-8200EC177FDB}" srcOrd="0" destOrd="0" parTransId="{194C1D38-FB01-4DB9-BA9A-C7D313E82686}" sibTransId="{CC92FD52-E5D3-476B-9EC9-AD9F071DC8FC}"/>
    <dgm:cxn modelId="{8DB2FB44-6AB3-4571-9417-DA69BF3081C2}" srcId="{A04703C0-FB10-4FFF-B067-BA45F6993753}" destId="{B104A301-ED09-429A-90EC-A64111FC6E88}" srcOrd="1" destOrd="0" parTransId="{F47EEE0B-A3D2-4391-8EE6-0FDBFC3D0F65}" sibTransId="{E10324B8-F7EB-4255-BCD7-CF38D3DEF8E1}"/>
    <dgm:cxn modelId="{C385FE56-FAA6-4E15-8C40-94C823C65921}" type="presOf" srcId="{3ACC12ED-85BC-4205-B4E7-6F108748D32E}" destId="{1878AE59-75BC-4B8D-8178-C46966F4B393}" srcOrd="0" destOrd="0" presId="urn:microsoft.com/office/officeart/2008/layout/TitlePictureLineup"/>
    <dgm:cxn modelId="{4D8145A7-198A-489D-BD08-491A0E9D1BF6}" type="presOf" srcId="{A04703C0-FB10-4FFF-B067-BA45F6993753}" destId="{729DE4EC-0A82-4E0B-BBA0-E255B1983EB6}" srcOrd="0" destOrd="0" presId="urn:microsoft.com/office/officeart/2008/layout/TitlePictureLineup"/>
    <dgm:cxn modelId="{F5F55C69-A1DC-4D7C-8ED9-CCC1A96FA8BB}" srcId="{A04703C0-FB10-4FFF-B067-BA45F6993753}" destId="{F418B1F9-5A43-4A14-92AA-0F9DDEC10ECB}" srcOrd="0" destOrd="0" parTransId="{549371D5-BA13-43A3-82DB-2ECE8E5C235C}" sibTransId="{CE93414C-35D2-456F-B7A4-1C7686A9FEF4}"/>
    <dgm:cxn modelId="{2C9EEEB1-5F80-4B67-BCCE-DB6828CBDFFC}" srcId="{F418B1F9-5A43-4A14-92AA-0F9DDEC10ECB}" destId="{68089544-F331-4F4D-AF49-D2253AF42FB0}" srcOrd="0" destOrd="0" parTransId="{64D36B89-C177-42A4-A18A-D20AC9D943A2}" sibTransId="{7D04378D-C05B-4DEC-A6E6-62F7B00D3869}"/>
    <dgm:cxn modelId="{E6F873A0-8677-4429-B683-1078DBA1D60B}" type="presOf" srcId="{68089544-F331-4F4D-AF49-D2253AF42FB0}" destId="{BF92563F-9FEA-496D-9A11-535A50FD2BC4}" srcOrd="0" destOrd="0" presId="urn:microsoft.com/office/officeart/2008/layout/TitlePictureLineup"/>
    <dgm:cxn modelId="{6D67B071-748E-461F-8570-07FA3A748F45}" type="presOf" srcId="{F418B1F9-5A43-4A14-92AA-0F9DDEC10ECB}" destId="{C28C888C-DD65-4F25-8CE8-B2F4580BE91B}" srcOrd="0" destOrd="0" presId="urn:microsoft.com/office/officeart/2008/layout/TitlePictureLineup"/>
    <dgm:cxn modelId="{B81EB54D-F81A-4690-AC3C-1ED89E7F4ABB}" type="presOf" srcId="{F922B692-39BC-4F43-903C-95F75A383690}" destId="{CAE634D2-68A1-49F0-872A-EFF11762E39E}" srcOrd="0" destOrd="0" presId="urn:microsoft.com/office/officeart/2008/layout/TitlePictureLineup"/>
    <dgm:cxn modelId="{6BCFD368-AB60-47D2-8A18-617EF3D9040F}" srcId="{A04703C0-FB10-4FFF-B067-BA45F6993753}" destId="{3ACC12ED-85BC-4205-B4E7-6F108748D32E}" srcOrd="2" destOrd="0" parTransId="{AA4F0D5D-4A67-423B-9A38-294A35059B59}" sibTransId="{08A97CDA-1F1E-4D79-85EA-10048EA9C53D}"/>
    <dgm:cxn modelId="{32E41706-B10A-4654-A1FE-5D2E8F72A0FC}" type="presOf" srcId="{0433F006-2284-4595-9251-8200EC177FDB}" destId="{6C739CE7-F9CA-4018-9D88-277DA41DA153}" srcOrd="0" destOrd="0" presId="urn:microsoft.com/office/officeart/2008/layout/TitlePictureLineup"/>
    <dgm:cxn modelId="{81935F88-6761-4D1B-AC1A-5E2309F8F110}" type="presParOf" srcId="{729DE4EC-0A82-4E0B-BBA0-E255B1983EB6}" destId="{8070CF16-5645-424B-A316-C4DCC040B56B}" srcOrd="0" destOrd="0" presId="urn:microsoft.com/office/officeart/2008/layout/TitlePictureLineup"/>
    <dgm:cxn modelId="{D9B7F040-4FFC-43E8-8FAD-09FFABDA5B4D}" type="presParOf" srcId="{8070CF16-5645-424B-A316-C4DCC040B56B}" destId="{5462530B-7D38-4A8D-99CC-5FC89A370D6F}" srcOrd="0" destOrd="0" presId="urn:microsoft.com/office/officeart/2008/layout/TitlePictureLineup"/>
    <dgm:cxn modelId="{745382E1-29CC-43BD-A99F-64D5A1C97885}" type="presParOf" srcId="{8070CF16-5645-424B-A316-C4DCC040B56B}" destId="{02530E1A-8FDE-4A3C-B017-A2418EE37460}" srcOrd="1" destOrd="0" presId="urn:microsoft.com/office/officeart/2008/layout/TitlePictureLineup"/>
    <dgm:cxn modelId="{430348BD-7391-4807-9C37-3E77A496E68C}" type="presParOf" srcId="{8070CF16-5645-424B-A316-C4DCC040B56B}" destId="{BF92563F-9FEA-496D-9A11-535A50FD2BC4}" srcOrd="2" destOrd="0" presId="urn:microsoft.com/office/officeart/2008/layout/TitlePictureLineup"/>
    <dgm:cxn modelId="{0358C33C-F378-405C-9C01-5964BBB75C95}" type="presParOf" srcId="{8070CF16-5645-424B-A316-C4DCC040B56B}" destId="{C28C888C-DD65-4F25-8CE8-B2F4580BE91B}" srcOrd="3" destOrd="0" presId="urn:microsoft.com/office/officeart/2008/layout/TitlePictureLineup"/>
    <dgm:cxn modelId="{F2845DC2-BA15-4FC3-8B7C-887212F9107F}" type="presParOf" srcId="{729DE4EC-0A82-4E0B-BBA0-E255B1983EB6}" destId="{59A31A2B-F3A1-4A4A-AF2B-E401B053F13C}" srcOrd="1" destOrd="0" presId="urn:microsoft.com/office/officeart/2008/layout/TitlePictureLineup"/>
    <dgm:cxn modelId="{A0FF432E-96F8-4030-937D-F795551DD6F7}" type="presParOf" srcId="{729DE4EC-0A82-4E0B-BBA0-E255B1983EB6}" destId="{1046865E-E4DB-4DDE-8198-A7EF4633CFD5}" srcOrd="2" destOrd="0" presId="urn:microsoft.com/office/officeart/2008/layout/TitlePictureLineup"/>
    <dgm:cxn modelId="{B7093B1D-B9C6-4C9D-B60C-082C4D45E26A}" type="presParOf" srcId="{1046865E-E4DB-4DDE-8198-A7EF4633CFD5}" destId="{C9EA623F-F7ED-4A61-8ECE-7840317942D0}" srcOrd="0" destOrd="0" presId="urn:microsoft.com/office/officeart/2008/layout/TitlePictureLineup"/>
    <dgm:cxn modelId="{CF5FA8D9-1239-438F-A66D-317134BC1D65}" type="presParOf" srcId="{1046865E-E4DB-4DDE-8198-A7EF4633CFD5}" destId="{F6B27187-52FA-41A3-A61C-01232CA379E8}" srcOrd="1" destOrd="0" presId="urn:microsoft.com/office/officeart/2008/layout/TitlePictureLineup"/>
    <dgm:cxn modelId="{55B2A119-8FCC-4BF3-BF16-F7DBB51650EB}" type="presParOf" srcId="{1046865E-E4DB-4DDE-8198-A7EF4633CFD5}" destId="{CAE634D2-68A1-49F0-872A-EFF11762E39E}" srcOrd="2" destOrd="0" presId="urn:microsoft.com/office/officeart/2008/layout/TitlePictureLineup"/>
    <dgm:cxn modelId="{356E7467-886E-48DD-9979-4687052277FC}" type="presParOf" srcId="{1046865E-E4DB-4DDE-8198-A7EF4633CFD5}" destId="{03990F1E-2886-49E8-A073-6C826EDB607A}" srcOrd="3" destOrd="0" presId="urn:microsoft.com/office/officeart/2008/layout/TitlePictureLineup"/>
    <dgm:cxn modelId="{5648D79A-7E1A-4A21-BE97-E83B9AFCB03B}" type="presParOf" srcId="{729DE4EC-0A82-4E0B-BBA0-E255B1983EB6}" destId="{7BCF8725-62E4-44BC-8AA9-A4E4870B4817}" srcOrd="3" destOrd="0" presId="urn:microsoft.com/office/officeart/2008/layout/TitlePictureLineup"/>
    <dgm:cxn modelId="{603B0BFA-B94F-47C2-9C74-43DB57C346C5}" type="presParOf" srcId="{729DE4EC-0A82-4E0B-BBA0-E255B1983EB6}" destId="{8F4EB902-6501-48D1-A6F3-48B6D94A07EF}" srcOrd="4" destOrd="0" presId="urn:microsoft.com/office/officeart/2008/layout/TitlePictureLineup"/>
    <dgm:cxn modelId="{B5E52CB8-0DB4-45FF-97D1-2AA729ABD56E}" type="presParOf" srcId="{8F4EB902-6501-48D1-A6F3-48B6D94A07EF}" destId="{A9590A2B-83DA-4891-92B8-BF8650215869}" srcOrd="0" destOrd="0" presId="urn:microsoft.com/office/officeart/2008/layout/TitlePictureLineup"/>
    <dgm:cxn modelId="{41D0ABC9-8B9D-461F-9F24-25A9E6E2981A}" type="presParOf" srcId="{8F4EB902-6501-48D1-A6F3-48B6D94A07EF}" destId="{CDB13599-ADA4-4045-B783-A882FB4007C4}" srcOrd="1" destOrd="0" presId="urn:microsoft.com/office/officeart/2008/layout/TitlePictureLineup"/>
    <dgm:cxn modelId="{FBB5B825-F56A-4B5A-851E-98008CCD21C1}" type="presParOf" srcId="{8F4EB902-6501-48D1-A6F3-48B6D94A07EF}" destId="{6C739CE7-F9CA-4018-9D88-277DA41DA153}" srcOrd="2" destOrd="0" presId="urn:microsoft.com/office/officeart/2008/layout/TitlePictureLineup"/>
    <dgm:cxn modelId="{05C5C2C5-D064-4239-8FB9-3C8316AD2789}" type="presParOf" srcId="{8F4EB902-6501-48D1-A6F3-48B6D94A07EF}" destId="{1878AE59-75BC-4B8D-8178-C46966F4B39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4703C0-FB10-4FFF-B067-BA45F6993753}" type="doc">
      <dgm:prSet loTypeId="urn:microsoft.com/office/officeart/2008/layout/TitlePictureLineup" loCatId="picture" qsTypeId="urn:microsoft.com/office/officeart/2005/8/quickstyle/simple1" qsCatId="simple" csTypeId="urn:microsoft.com/office/officeart/2005/8/colors/colorful4" csCatId="colorful" phldr="1"/>
      <dgm:spPr/>
      <dgm:t>
        <a:bodyPr/>
        <a:lstStyle/>
        <a:p>
          <a:endParaRPr kumimoji="1" lang="ja-JP" altLang="en-US"/>
        </a:p>
      </dgm:t>
    </dgm:pt>
    <dgm:pt modelId="{F922B692-39BC-4F43-903C-95F75A383690}">
      <dgm:prSet phldrT="[テキスト]" custT="1"/>
      <dgm:spPr>
        <a:xfrm>
          <a:off x="372535" y="0"/>
          <a:ext cx="1710000" cy="342000"/>
        </a:xfr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t>
        <a:bodyPr/>
        <a:lstStyle/>
        <a:p>
          <a:pPr>
            <a:lnSpc>
              <a:spcPct val="110000"/>
            </a:lnSpc>
          </a:pPr>
          <a:r>
            <a:rPr kumimoji="1" lang="ja-JP" altLang="en-US" sz="1600" dirty="0">
              <a:solidFill>
                <a:sysClr val="window" lastClr="FFFFFF"/>
              </a:solidFill>
              <a:latin typeface="BIZ UDゴシック" panose="020B0400000000000000" pitchFamily="49" charset="-128"/>
              <a:ea typeface="BIZ UDゴシック" panose="020B0400000000000000" pitchFamily="49" charset="-128"/>
              <a:cs typeface="+mn-cs"/>
            </a:rPr>
            <a:t>■　</a:t>
          </a:r>
          <a:r>
            <a:rPr kumimoji="1" lang="ja-JP" altLang="en-US" sz="1600">
              <a:solidFill>
                <a:sysClr val="window" lastClr="FFFFFF"/>
              </a:solidFill>
              <a:latin typeface="BIZ UDゴシック" panose="020B0400000000000000" pitchFamily="49" charset="-128"/>
              <a:ea typeface="BIZ UDゴシック" panose="020B0400000000000000" pitchFamily="49" charset="-128"/>
              <a:cs typeface="+mn-cs"/>
            </a:rPr>
            <a:t>半側空間無視</a:t>
          </a:r>
          <a:endParaRPr kumimoji="1" lang="ja-JP" altLang="en-US" sz="1600" dirty="0">
            <a:solidFill>
              <a:sysClr val="window" lastClr="FFFFFF"/>
            </a:solidFill>
            <a:latin typeface="BIZ UDゴシック" panose="020B0400000000000000" pitchFamily="49" charset="-128"/>
            <a:ea typeface="BIZ UDゴシック" panose="020B0400000000000000" pitchFamily="49" charset="-128"/>
            <a:cs typeface="+mn-cs"/>
          </a:endParaRPr>
        </a:p>
      </dgm:t>
    </dgm:pt>
    <dgm:pt modelId="{084FA94A-CDF1-497C-97A2-FDC2ED09DEF2}" type="parTrans" cxnId="{FCDF1836-62BE-40D6-A996-044ADBA2CE0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5541464E-E002-4982-8BC3-C9057F748101}" type="sibTrans" cxnId="{FCDF1836-62BE-40D6-A996-044ADBA2CE0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BB737C92-5E2B-4928-B4D8-657618C12A9D}">
      <dgm:prSet phldrT="[テキスト]" custT="1"/>
      <dgm:spPr>
        <a:xfrm>
          <a:off x="458183" y="1829700"/>
          <a:ext cx="1618857" cy="1590300"/>
        </a:xfrm>
        <a:noFill/>
        <a:ln>
          <a:noFill/>
        </a:ln>
        <a:effectLst/>
      </dgm:spPr>
      <dgm:t>
        <a:bodyPr/>
        <a:lstStyle/>
        <a:p>
          <a:pPr algn="l">
            <a:lnSpc>
              <a:spcPct val="100000"/>
            </a:lnSpc>
          </a:pPr>
          <a:r>
            <a:rPr kumimoji="1" lang="ja-JP" altLang="en-US" sz="15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損傷された脳の反対側に意識がいかなくなる障害です。</a:t>
          </a:r>
        </a:p>
      </dgm:t>
    </dgm:pt>
    <dgm:pt modelId="{827C85AF-C5F7-44A5-915D-90AE9957734C}" type="parTrans" cxnId="{D4192574-A8F0-4E12-8902-A6DD334EEB32}">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068F4CEB-9F54-4DFD-828A-7E18515D3909}" type="sibTrans" cxnId="{D4192574-A8F0-4E12-8902-A6DD334EEB32}">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CDBACC5A-3FD7-4C27-96D6-E37478BA75C0}">
      <dgm:prSet phldrT="[テキスト]" custT="1"/>
      <dgm:spPr>
        <a:xfrm>
          <a:off x="2659500" y="1829700"/>
          <a:ext cx="1618857" cy="1590300"/>
        </a:xfrm>
        <a:noFill/>
        <a:ln>
          <a:noFill/>
        </a:ln>
        <a:effectLst/>
      </dgm:spPr>
      <dgm:t>
        <a:bodyPr/>
        <a:lstStyle/>
        <a:p>
          <a:pPr algn="l">
            <a:lnSpc>
              <a:spcPct val="100000"/>
            </a:lnSpc>
          </a:pPr>
          <a:r>
            <a:rPr kumimoji="1" lang="ja-JP" altLang="en-US" sz="15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だんどりや手順が、効率よくできなくなる症状です。</a:t>
          </a:r>
        </a:p>
      </dgm:t>
    </dgm:pt>
    <dgm:pt modelId="{E1EF6334-4FA5-4C0C-8BF5-5CB1A6AB3E5C}" type="parTrans" cxnId="{3CF4FEBC-2EA0-41DE-9D42-2C879E5F069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596BE4AB-37BF-409F-970D-B4787FA91AF1}" type="sibTrans" cxnId="{3CF4FEBC-2EA0-41DE-9D42-2C879E5F069C}">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D18BED50-5D61-4CB5-BF03-88C22601098C}">
      <dgm:prSet phldrT="[テキスト]" custT="1"/>
      <dgm:spPr>
        <a:xfrm>
          <a:off x="4775464" y="0"/>
          <a:ext cx="1710000" cy="342000"/>
        </a:xfr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gm:spPr>
      <dgm:t>
        <a:bodyPr/>
        <a:lstStyle/>
        <a:p>
          <a:pPr>
            <a:lnSpc>
              <a:spcPct val="110000"/>
            </a:lnSpc>
          </a:pPr>
          <a:r>
            <a:rPr kumimoji="1" lang="ja-JP" altLang="en-US" sz="1600" dirty="0">
              <a:solidFill>
                <a:sysClr val="window" lastClr="FFFFFF"/>
              </a:solidFill>
              <a:latin typeface="BIZ UDゴシック" panose="020B0400000000000000" pitchFamily="49" charset="-128"/>
              <a:ea typeface="BIZ UDゴシック" panose="020B0400000000000000" pitchFamily="49" charset="-128"/>
              <a:cs typeface="+mn-cs"/>
            </a:rPr>
            <a:t>■　行動と情緒の障害</a:t>
          </a:r>
        </a:p>
      </dgm:t>
    </dgm:pt>
    <dgm:pt modelId="{E74FCD1B-C9D0-441A-B2EC-288E3CB0125C}" type="parTrans" cxnId="{96E0ED5A-3F6B-4D9A-A0D3-92253E286973}">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7F8FB738-9FF3-4D42-832B-4B2C4E5CD8E6}" type="sibTrans" cxnId="{96E0ED5A-3F6B-4D9A-A0D3-92253E286973}">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8E83A30C-4DBA-4B98-A8C5-BEDBB7322502}">
      <dgm:prSet phldrT="[テキスト]" custT="1"/>
      <dgm:spPr>
        <a:xfrm>
          <a:off x="4860816" y="1829700"/>
          <a:ext cx="1618857" cy="1590300"/>
        </a:xfrm>
        <a:noFill/>
        <a:ln>
          <a:noFill/>
        </a:ln>
        <a:effectLst/>
      </dgm:spPr>
      <dgm:t>
        <a:bodyPr/>
        <a:lstStyle/>
        <a:p>
          <a:pPr algn="l">
            <a:lnSpc>
              <a:spcPct val="100000"/>
            </a:lnSpc>
          </a:pPr>
          <a:r>
            <a:rPr kumimoji="1" lang="ja-JP" altLang="en-US" sz="15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情緒や意欲のコントロールがうまくいかず、状況に適した行動がとれなくなる症状です。</a:t>
          </a:r>
        </a:p>
      </dgm:t>
    </dgm:pt>
    <dgm:pt modelId="{B12F0087-7178-4BAD-B811-C54ED704AE08}" type="parTrans" cxnId="{4C8E7908-5BDE-4DE3-B69A-99B9D80C1750}">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8F4AAB06-B725-4195-8FD4-54CD71B650C1}" type="sibTrans" cxnId="{4C8E7908-5BDE-4DE3-B69A-99B9D80C1750}">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FE9A651C-ACD6-41FD-A4D8-979CA3830574}">
      <dgm:prSet phldrT="[テキスト]" custT="1"/>
      <dgm:spPr>
        <a:xfrm>
          <a:off x="2574000" y="0"/>
          <a:ext cx="1710000" cy="342000"/>
        </a:xfrm>
        <a:solidFill>
          <a:srgbClr val="8064A2">
            <a:hueOff val="-2232385"/>
            <a:satOff val="13449"/>
            <a:lumOff val="1078"/>
            <a:alphaOff val="0"/>
          </a:srgbClr>
        </a:solidFill>
        <a:ln w="25400" cap="flat" cmpd="sng" algn="ctr">
          <a:solidFill>
            <a:srgbClr val="8064A2">
              <a:hueOff val="-2232385"/>
              <a:satOff val="13449"/>
              <a:lumOff val="1078"/>
              <a:alphaOff val="0"/>
            </a:srgbClr>
          </a:solidFill>
          <a:prstDash val="solid"/>
        </a:ln>
        <a:effectLst/>
      </dgm:spPr>
      <dgm:t>
        <a:bodyPr/>
        <a:lstStyle/>
        <a:p>
          <a:pPr>
            <a:lnSpc>
              <a:spcPct val="110000"/>
            </a:lnSpc>
          </a:pPr>
          <a:r>
            <a:rPr kumimoji="1" lang="ja-JP" altLang="en-US" sz="1600" dirty="0">
              <a:solidFill>
                <a:sysClr val="window" lastClr="FFFFFF"/>
              </a:solidFill>
              <a:latin typeface="BIZ UDゴシック" panose="020B0400000000000000" pitchFamily="49" charset="-128"/>
              <a:ea typeface="BIZ UDゴシック" panose="020B0400000000000000" pitchFamily="49" charset="-128"/>
              <a:cs typeface="+mn-cs"/>
            </a:rPr>
            <a:t>■　遂行機能障害</a:t>
          </a:r>
        </a:p>
      </dgm:t>
    </dgm:pt>
    <dgm:pt modelId="{6EF4D219-1086-4B9F-AB08-058041E83EF0}" type="sibTrans" cxnId="{C85473BD-C4F4-4561-B37F-E695D17604D8}">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8169B695-D703-447B-86AF-44A220EFFA75}" type="parTrans" cxnId="{C85473BD-C4F4-4561-B37F-E695D17604D8}">
      <dgm:prSet/>
      <dgm:spPr/>
      <dgm:t>
        <a:bodyPr/>
        <a:lstStyle/>
        <a:p>
          <a:pPr>
            <a:lnSpc>
              <a:spcPct val="110000"/>
            </a:lnSpc>
          </a:pPr>
          <a:endParaRPr kumimoji="1" lang="ja-JP" altLang="en-US">
            <a:latin typeface="BIZ UDゴシック" panose="020B0400000000000000" pitchFamily="49" charset="-128"/>
            <a:ea typeface="BIZ UDゴシック" panose="020B0400000000000000" pitchFamily="49" charset="-128"/>
          </a:endParaRPr>
        </a:p>
      </dgm:t>
    </dgm:pt>
    <dgm:pt modelId="{729DE4EC-0A82-4E0B-BBA0-E255B1983EB6}" type="pres">
      <dgm:prSet presAssocID="{A04703C0-FB10-4FFF-B067-BA45F6993753}" presName="Name0" presStyleCnt="0">
        <dgm:presLayoutVars>
          <dgm:dir/>
        </dgm:presLayoutVars>
      </dgm:prSet>
      <dgm:spPr/>
      <dgm:t>
        <a:bodyPr/>
        <a:lstStyle/>
        <a:p>
          <a:endParaRPr kumimoji="1" lang="ja-JP" altLang="en-US"/>
        </a:p>
      </dgm:t>
    </dgm:pt>
    <dgm:pt modelId="{DA925550-1CA0-41AD-9228-5CAD1908CE0B}" type="pres">
      <dgm:prSet presAssocID="{F922B692-39BC-4F43-903C-95F75A383690}" presName="composite" presStyleCnt="0"/>
      <dgm:spPr/>
    </dgm:pt>
    <dgm:pt modelId="{BCD72FA4-A320-4540-AA4A-1A90EBED5AEA}" type="pres">
      <dgm:prSet presAssocID="{F922B692-39BC-4F43-903C-95F75A383690}" presName="Accent" presStyleLbl="alignAcc1" presStyleIdx="0" presStyleCnt="3" custLinFactX="-258234" custLinFactNeighborX="-300000"/>
      <dgm:spPr>
        <a:xfrm>
          <a:off x="380423" y="342000"/>
          <a:ext cx="0" cy="3078000"/>
        </a:xfrm>
        <a:prstGeom prst="line">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pt>
    <dgm:pt modelId="{C42519BE-B8B6-41EA-8891-FEE3985BC12C}" type="pres">
      <dgm:prSet presAssocID="{F922B692-39BC-4F43-903C-95F75A383690}" presName="Image" presStyleLbl="node1" presStyleIdx="0" presStyleCnt="3" custLinFactNeighborX="-9168"/>
      <dgm:spPr>
        <a:xfrm>
          <a:off x="458183" y="444600"/>
          <a:ext cx="1618857" cy="1385100"/>
        </a:xfrm>
        <a:prstGeom prst="rect">
          <a:avLst/>
        </a:prstGeom>
        <a:ln w="25400" cap="flat" cmpd="sng" algn="ctr">
          <a:solidFill>
            <a:sysClr val="window" lastClr="FFFFFF">
              <a:hueOff val="0"/>
              <a:satOff val="0"/>
              <a:lumOff val="0"/>
              <a:alphaOff val="0"/>
            </a:sysClr>
          </a:solidFill>
          <a:prstDash val="solid"/>
        </a:ln>
        <a:effectLst/>
      </dgm:spPr>
    </dgm:pt>
    <dgm:pt modelId="{BE49D9D1-4AA1-4058-A9DB-AF8D24E1178B}" type="pres">
      <dgm:prSet presAssocID="{F922B692-39BC-4F43-903C-95F75A383690}" presName="Child" presStyleLbl="revTx" presStyleIdx="0" presStyleCnt="3" custLinFactNeighborX="-9168">
        <dgm:presLayoutVars>
          <dgm:bulletEnabled val="1"/>
        </dgm:presLayoutVars>
      </dgm:prSet>
      <dgm:spPr>
        <a:prstGeom prst="rect">
          <a:avLst/>
        </a:prstGeom>
      </dgm:spPr>
      <dgm:t>
        <a:bodyPr/>
        <a:lstStyle/>
        <a:p>
          <a:endParaRPr kumimoji="1" lang="ja-JP" altLang="en-US"/>
        </a:p>
      </dgm:t>
    </dgm:pt>
    <dgm:pt modelId="{089B4813-9005-4031-97F0-932013126D86}" type="pres">
      <dgm:prSet presAssocID="{F922B692-39BC-4F43-903C-95F75A383690}" presName="Parent" presStyleLbl="alignNode1" presStyleIdx="0" presStyleCnt="3" custLinFactNeighborX="-8688">
        <dgm:presLayoutVars>
          <dgm:bulletEnabled val="1"/>
        </dgm:presLayoutVars>
      </dgm:prSet>
      <dgm:spPr>
        <a:prstGeom prst="rect">
          <a:avLst/>
        </a:prstGeom>
      </dgm:spPr>
      <dgm:t>
        <a:bodyPr/>
        <a:lstStyle/>
        <a:p>
          <a:endParaRPr kumimoji="1" lang="ja-JP" altLang="en-US"/>
        </a:p>
      </dgm:t>
    </dgm:pt>
    <dgm:pt modelId="{CF26FE23-3C4E-4665-92FE-504A2883C486}" type="pres">
      <dgm:prSet presAssocID="{5541464E-E002-4982-8BC3-C9057F748101}" presName="sibTrans" presStyleCnt="0"/>
      <dgm:spPr/>
    </dgm:pt>
    <dgm:pt modelId="{A71CFB16-C410-43FD-90F7-2B2D5C1B2C3F}" type="pres">
      <dgm:prSet presAssocID="{FE9A651C-ACD6-41FD-A4D8-979CA3830574}" presName="composite" presStyleCnt="0"/>
      <dgm:spPr/>
    </dgm:pt>
    <dgm:pt modelId="{979CF044-F388-4CA4-B9A2-17092B541BBE}" type="pres">
      <dgm:prSet presAssocID="{FE9A651C-ACD6-41FD-A4D8-979CA3830574}" presName="Accent" presStyleLbl="alignAcc1" presStyleIdx="1" presStyleCnt="3"/>
      <dgm:spPr>
        <a:xfrm>
          <a:off x="2574000" y="342000"/>
          <a:ext cx="0" cy="3078000"/>
        </a:xfrm>
        <a:prstGeom prst="line">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gm:spPr>
    </dgm:pt>
    <dgm:pt modelId="{51C0C23E-88AD-47B1-B783-60E15BA12DF1}" type="pres">
      <dgm:prSet presAssocID="{FE9A651C-ACD6-41FD-A4D8-979CA3830574}" presName="Image" presStyleLbl="node1" presStyleIdx="1" presStyleCnt="3"/>
      <dgm:spPr>
        <a:xfrm>
          <a:off x="2659500" y="444600"/>
          <a:ext cx="1618857" cy="13851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438739DF-8CD3-4D53-AE05-AE1EA1391C19}" type="pres">
      <dgm:prSet presAssocID="{FE9A651C-ACD6-41FD-A4D8-979CA3830574}" presName="Child" presStyleLbl="revTx" presStyleIdx="1" presStyleCnt="3">
        <dgm:presLayoutVars>
          <dgm:bulletEnabled val="1"/>
        </dgm:presLayoutVars>
      </dgm:prSet>
      <dgm:spPr>
        <a:prstGeom prst="rect">
          <a:avLst/>
        </a:prstGeom>
      </dgm:spPr>
      <dgm:t>
        <a:bodyPr/>
        <a:lstStyle/>
        <a:p>
          <a:endParaRPr kumimoji="1" lang="ja-JP" altLang="en-US"/>
        </a:p>
      </dgm:t>
    </dgm:pt>
    <dgm:pt modelId="{BD888B23-CADB-4BBC-8BA2-58F618A13751}" type="pres">
      <dgm:prSet presAssocID="{FE9A651C-ACD6-41FD-A4D8-979CA3830574}" presName="Parent" presStyleLbl="alignNode1" presStyleIdx="1" presStyleCnt="3">
        <dgm:presLayoutVars>
          <dgm:bulletEnabled val="1"/>
        </dgm:presLayoutVars>
      </dgm:prSet>
      <dgm:spPr>
        <a:prstGeom prst="rect">
          <a:avLst/>
        </a:prstGeom>
      </dgm:spPr>
      <dgm:t>
        <a:bodyPr/>
        <a:lstStyle/>
        <a:p>
          <a:endParaRPr kumimoji="1" lang="ja-JP" altLang="en-US"/>
        </a:p>
      </dgm:t>
    </dgm:pt>
    <dgm:pt modelId="{C1769FC1-44C0-43B9-9A92-517AE7CADE59}" type="pres">
      <dgm:prSet presAssocID="{6EF4D219-1086-4B9F-AB08-058041E83EF0}" presName="sibTrans" presStyleCnt="0"/>
      <dgm:spPr/>
    </dgm:pt>
    <dgm:pt modelId="{FF522D5A-C52C-41D7-A3AB-AD54529628E4}" type="pres">
      <dgm:prSet presAssocID="{D18BED50-5D61-4CB5-BF03-88C22601098C}" presName="composite" presStyleCnt="0"/>
      <dgm:spPr/>
    </dgm:pt>
    <dgm:pt modelId="{5F668F15-FEB0-4470-BC26-F8920283CAC1}" type="pres">
      <dgm:prSet presAssocID="{D18BED50-5D61-4CB5-BF03-88C22601098C}" presName="Accent" presStyleLbl="alignAcc1" presStyleIdx="2" presStyleCnt="3" custLinFactX="230323" custLinFactNeighborX="300000"/>
      <dgm:spPr>
        <a:xfrm>
          <a:off x="4767576" y="342000"/>
          <a:ext cx="0" cy="3078000"/>
        </a:xfrm>
        <a:prstGeom prst="line">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gm:spPr>
    </dgm:pt>
    <dgm:pt modelId="{DFAB8690-E7C4-4283-96FF-7F9744D78AE3}" type="pres">
      <dgm:prSet presAssocID="{D18BED50-5D61-4CB5-BF03-88C22601098C}" presName="Image" presStyleLbl="node1" presStyleIdx="2" presStyleCnt="3" custLinFactNeighborX="9168"/>
      <dgm:spPr>
        <a:xfrm>
          <a:off x="4860816" y="444600"/>
          <a:ext cx="1618857" cy="138510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3991B6A3-33D2-468E-B5E5-893EAA698A72}" type="pres">
      <dgm:prSet presAssocID="{D18BED50-5D61-4CB5-BF03-88C22601098C}" presName="Child" presStyleLbl="revTx" presStyleIdx="2" presStyleCnt="3" custLinFactNeighborX="9168">
        <dgm:presLayoutVars>
          <dgm:bulletEnabled val="1"/>
        </dgm:presLayoutVars>
      </dgm:prSet>
      <dgm:spPr>
        <a:prstGeom prst="rect">
          <a:avLst/>
        </a:prstGeom>
      </dgm:spPr>
      <dgm:t>
        <a:bodyPr/>
        <a:lstStyle/>
        <a:p>
          <a:endParaRPr kumimoji="1" lang="ja-JP" altLang="en-US"/>
        </a:p>
      </dgm:t>
    </dgm:pt>
    <dgm:pt modelId="{40B84F62-096F-4746-A37C-572F6324F120}" type="pres">
      <dgm:prSet presAssocID="{D18BED50-5D61-4CB5-BF03-88C22601098C}" presName="Parent" presStyleLbl="alignNode1" presStyleIdx="2" presStyleCnt="3" custLinFactNeighborX="8688">
        <dgm:presLayoutVars>
          <dgm:bulletEnabled val="1"/>
        </dgm:presLayoutVars>
      </dgm:prSet>
      <dgm:spPr>
        <a:prstGeom prst="rect">
          <a:avLst/>
        </a:prstGeom>
      </dgm:spPr>
      <dgm:t>
        <a:bodyPr/>
        <a:lstStyle/>
        <a:p>
          <a:endParaRPr kumimoji="1" lang="ja-JP" altLang="en-US"/>
        </a:p>
      </dgm:t>
    </dgm:pt>
  </dgm:ptLst>
  <dgm:cxnLst>
    <dgm:cxn modelId="{FCDF1836-62BE-40D6-A996-044ADBA2CE0C}" srcId="{A04703C0-FB10-4FFF-B067-BA45F6993753}" destId="{F922B692-39BC-4F43-903C-95F75A383690}" srcOrd="0" destOrd="0" parTransId="{084FA94A-CDF1-497C-97A2-FDC2ED09DEF2}" sibTransId="{5541464E-E002-4982-8BC3-C9057F748101}"/>
    <dgm:cxn modelId="{96E0ED5A-3F6B-4D9A-A0D3-92253E286973}" srcId="{A04703C0-FB10-4FFF-B067-BA45F6993753}" destId="{D18BED50-5D61-4CB5-BF03-88C22601098C}" srcOrd="2" destOrd="0" parTransId="{E74FCD1B-C9D0-441A-B2EC-288E3CB0125C}" sibTransId="{7F8FB738-9FF3-4D42-832B-4B2C4E5CD8E6}"/>
    <dgm:cxn modelId="{3CF4FEBC-2EA0-41DE-9D42-2C879E5F069C}" srcId="{FE9A651C-ACD6-41FD-A4D8-979CA3830574}" destId="{CDBACC5A-3FD7-4C27-96D6-E37478BA75C0}" srcOrd="0" destOrd="0" parTransId="{E1EF6334-4FA5-4C0C-8BF5-5CB1A6AB3E5C}" sibTransId="{596BE4AB-37BF-409F-970D-B4787FA91AF1}"/>
    <dgm:cxn modelId="{B73803B4-52D7-4BA0-A455-4ABD5961F1E8}" type="presOf" srcId="{D18BED50-5D61-4CB5-BF03-88C22601098C}" destId="{40B84F62-096F-4746-A37C-572F6324F120}" srcOrd="0" destOrd="0" presId="urn:microsoft.com/office/officeart/2008/layout/TitlePictureLineup"/>
    <dgm:cxn modelId="{CCDD1FDA-1D0D-4DF4-A932-2A12D76939EC}" type="presOf" srcId="{8E83A30C-4DBA-4B98-A8C5-BEDBB7322502}" destId="{3991B6A3-33D2-468E-B5E5-893EAA698A72}" srcOrd="0" destOrd="0" presId="urn:microsoft.com/office/officeart/2008/layout/TitlePictureLineup"/>
    <dgm:cxn modelId="{E7948CB3-0F01-4EF2-BC18-385D29ED57EC}" type="presOf" srcId="{A04703C0-FB10-4FFF-B067-BA45F6993753}" destId="{729DE4EC-0A82-4E0B-BBA0-E255B1983EB6}" srcOrd="0" destOrd="0" presId="urn:microsoft.com/office/officeart/2008/layout/TitlePictureLineup"/>
    <dgm:cxn modelId="{74D2A790-6098-4083-8EEC-3A028FA6A86A}" type="presOf" srcId="{FE9A651C-ACD6-41FD-A4D8-979CA3830574}" destId="{BD888B23-CADB-4BBC-8BA2-58F618A13751}" srcOrd="0" destOrd="0" presId="urn:microsoft.com/office/officeart/2008/layout/TitlePictureLineup"/>
    <dgm:cxn modelId="{6060395E-02CD-490B-A612-DB9076AF1E51}" type="presOf" srcId="{F922B692-39BC-4F43-903C-95F75A383690}" destId="{089B4813-9005-4031-97F0-932013126D86}" srcOrd="0" destOrd="0" presId="urn:microsoft.com/office/officeart/2008/layout/TitlePictureLineup"/>
    <dgm:cxn modelId="{4C8E7908-5BDE-4DE3-B69A-99B9D80C1750}" srcId="{D18BED50-5D61-4CB5-BF03-88C22601098C}" destId="{8E83A30C-4DBA-4B98-A8C5-BEDBB7322502}" srcOrd="0" destOrd="0" parTransId="{B12F0087-7178-4BAD-B811-C54ED704AE08}" sibTransId="{8F4AAB06-B725-4195-8FD4-54CD71B650C1}"/>
    <dgm:cxn modelId="{C85473BD-C4F4-4561-B37F-E695D17604D8}" srcId="{A04703C0-FB10-4FFF-B067-BA45F6993753}" destId="{FE9A651C-ACD6-41FD-A4D8-979CA3830574}" srcOrd="1" destOrd="0" parTransId="{8169B695-D703-447B-86AF-44A220EFFA75}" sibTransId="{6EF4D219-1086-4B9F-AB08-058041E83EF0}"/>
    <dgm:cxn modelId="{ACEEC54A-D929-40BB-A264-912E1DCBEE7D}" type="presOf" srcId="{BB737C92-5E2B-4928-B4D8-657618C12A9D}" destId="{BE49D9D1-4AA1-4058-A9DB-AF8D24E1178B}" srcOrd="0" destOrd="0" presId="urn:microsoft.com/office/officeart/2008/layout/TitlePictureLineup"/>
    <dgm:cxn modelId="{D4192574-A8F0-4E12-8902-A6DD334EEB32}" srcId="{F922B692-39BC-4F43-903C-95F75A383690}" destId="{BB737C92-5E2B-4928-B4D8-657618C12A9D}" srcOrd="0" destOrd="0" parTransId="{827C85AF-C5F7-44A5-915D-90AE9957734C}" sibTransId="{068F4CEB-9F54-4DFD-828A-7E18515D3909}"/>
    <dgm:cxn modelId="{F7BCDA6B-13AA-48D2-A6F6-7EB64B83A1D9}" type="presOf" srcId="{CDBACC5A-3FD7-4C27-96D6-E37478BA75C0}" destId="{438739DF-8CD3-4D53-AE05-AE1EA1391C19}" srcOrd="0" destOrd="0" presId="urn:microsoft.com/office/officeart/2008/layout/TitlePictureLineup"/>
    <dgm:cxn modelId="{44FF4079-5D4C-4FBE-86A6-D38A43D3E134}" type="presParOf" srcId="{729DE4EC-0A82-4E0B-BBA0-E255B1983EB6}" destId="{DA925550-1CA0-41AD-9228-5CAD1908CE0B}" srcOrd="0" destOrd="0" presId="urn:microsoft.com/office/officeart/2008/layout/TitlePictureLineup"/>
    <dgm:cxn modelId="{5BF940BA-45CC-4099-B264-51F187E5C817}" type="presParOf" srcId="{DA925550-1CA0-41AD-9228-5CAD1908CE0B}" destId="{BCD72FA4-A320-4540-AA4A-1A90EBED5AEA}" srcOrd="0" destOrd="0" presId="urn:microsoft.com/office/officeart/2008/layout/TitlePictureLineup"/>
    <dgm:cxn modelId="{7863B967-5DC5-43A6-8509-C9736A7AAF9F}" type="presParOf" srcId="{DA925550-1CA0-41AD-9228-5CAD1908CE0B}" destId="{C42519BE-B8B6-41EA-8891-FEE3985BC12C}" srcOrd="1" destOrd="0" presId="urn:microsoft.com/office/officeart/2008/layout/TitlePictureLineup"/>
    <dgm:cxn modelId="{462437BA-A09E-4C63-A705-B18BBE585353}" type="presParOf" srcId="{DA925550-1CA0-41AD-9228-5CAD1908CE0B}" destId="{BE49D9D1-4AA1-4058-A9DB-AF8D24E1178B}" srcOrd="2" destOrd="0" presId="urn:microsoft.com/office/officeart/2008/layout/TitlePictureLineup"/>
    <dgm:cxn modelId="{B69940E1-6C7D-4987-B6FF-524F7DCF2EC5}" type="presParOf" srcId="{DA925550-1CA0-41AD-9228-5CAD1908CE0B}" destId="{089B4813-9005-4031-97F0-932013126D86}" srcOrd="3" destOrd="0" presId="urn:microsoft.com/office/officeart/2008/layout/TitlePictureLineup"/>
    <dgm:cxn modelId="{4224CE98-725A-4109-ABFD-EFECC0B1CCCE}" type="presParOf" srcId="{729DE4EC-0A82-4E0B-BBA0-E255B1983EB6}" destId="{CF26FE23-3C4E-4665-92FE-504A2883C486}" srcOrd="1" destOrd="0" presId="urn:microsoft.com/office/officeart/2008/layout/TitlePictureLineup"/>
    <dgm:cxn modelId="{4FB3109F-AA24-4E14-9A52-820AC680FD41}" type="presParOf" srcId="{729DE4EC-0A82-4E0B-BBA0-E255B1983EB6}" destId="{A71CFB16-C410-43FD-90F7-2B2D5C1B2C3F}" srcOrd="2" destOrd="0" presId="urn:microsoft.com/office/officeart/2008/layout/TitlePictureLineup"/>
    <dgm:cxn modelId="{D29AF8C1-C699-4E6A-BA9B-D50E66A36427}" type="presParOf" srcId="{A71CFB16-C410-43FD-90F7-2B2D5C1B2C3F}" destId="{979CF044-F388-4CA4-B9A2-17092B541BBE}" srcOrd="0" destOrd="0" presId="urn:microsoft.com/office/officeart/2008/layout/TitlePictureLineup"/>
    <dgm:cxn modelId="{E3F2315F-ABC9-4D8A-8520-0B9DCC6100F5}" type="presParOf" srcId="{A71CFB16-C410-43FD-90F7-2B2D5C1B2C3F}" destId="{51C0C23E-88AD-47B1-B783-60E15BA12DF1}" srcOrd="1" destOrd="0" presId="urn:microsoft.com/office/officeart/2008/layout/TitlePictureLineup"/>
    <dgm:cxn modelId="{1BC86627-89AD-4B61-9E50-08EA7AFE278C}" type="presParOf" srcId="{A71CFB16-C410-43FD-90F7-2B2D5C1B2C3F}" destId="{438739DF-8CD3-4D53-AE05-AE1EA1391C19}" srcOrd="2" destOrd="0" presId="urn:microsoft.com/office/officeart/2008/layout/TitlePictureLineup"/>
    <dgm:cxn modelId="{FA3AFA6D-8DC7-4C92-BD9C-9F910A442246}" type="presParOf" srcId="{A71CFB16-C410-43FD-90F7-2B2D5C1B2C3F}" destId="{BD888B23-CADB-4BBC-8BA2-58F618A13751}" srcOrd="3" destOrd="0" presId="urn:microsoft.com/office/officeart/2008/layout/TitlePictureLineup"/>
    <dgm:cxn modelId="{7DC009BA-75B5-4718-B7B4-BDF698A67B5C}" type="presParOf" srcId="{729DE4EC-0A82-4E0B-BBA0-E255B1983EB6}" destId="{C1769FC1-44C0-43B9-9A92-517AE7CADE59}" srcOrd="3" destOrd="0" presId="urn:microsoft.com/office/officeart/2008/layout/TitlePictureLineup"/>
    <dgm:cxn modelId="{A40A290F-5118-4315-B8DA-0CB8BE554496}" type="presParOf" srcId="{729DE4EC-0A82-4E0B-BBA0-E255B1983EB6}" destId="{FF522D5A-C52C-41D7-A3AB-AD54529628E4}" srcOrd="4" destOrd="0" presId="urn:microsoft.com/office/officeart/2008/layout/TitlePictureLineup"/>
    <dgm:cxn modelId="{119F2529-A732-4C1F-8AF8-2C1763D33492}" type="presParOf" srcId="{FF522D5A-C52C-41D7-A3AB-AD54529628E4}" destId="{5F668F15-FEB0-4470-BC26-F8920283CAC1}" srcOrd="0" destOrd="0" presId="urn:microsoft.com/office/officeart/2008/layout/TitlePictureLineup"/>
    <dgm:cxn modelId="{4D941C62-53D0-4F4F-AD98-03CABE3A7111}" type="presParOf" srcId="{FF522D5A-C52C-41D7-A3AB-AD54529628E4}" destId="{DFAB8690-E7C4-4283-96FF-7F9744D78AE3}" srcOrd="1" destOrd="0" presId="urn:microsoft.com/office/officeart/2008/layout/TitlePictureLineup"/>
    <dgm:cxn modelId="{31D291A8-F8E9-41F4-858E-36220D1E8A62}" type="presParOf" srcId="{FF522D5A-C52C-41D7-A3AB-AD54529628E4}" destId="{3991B6A3-33D2-468E-B5E5-893EAA698A72}" srcOrd="2" destOrd="0" presId="urn:microsoft.com/office/officeart/2008/layout/TitlePictureLineup"/>
    <dgm:cxn modelId="{E909175D-00DF-4A78-BAFB-7633DD0DA85A}" type="presParOf" srcId="{FF522D5A-C52C-41D7-A3AB-AD54529628E4}" destId="{40B84F62-096F-4746-A37C-572F6324F120}"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78FC55-D136-4AD2-85B1-6D3EF47D52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kumimoji="1" lang="ja-JP" altLang="en-US"/>
        </a:p>
      </dgm:t>
    </dgm:pt>
    <dgm:pt modelId="{BBB78752-5FC5-4646-A065-26A85DE352C4}">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注意</a:t>
          </a:r>
        </a:p>
      </dgm:t>
    </dgm:pt>
    <dgm:pt modelId="{1EA51658-3B77-4495-9EFA-7CD7A9B894A7}" type="par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3700B0-038D-4DAB-AE1E-63387B56CFA4}" type="sib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75B8F78-B5BE-4717-8658-5F382B0CDD3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続けられる力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（持続）</a:t>
          </a:r>
        </a:p>
      </dgm:t>
    </dgm:pt>
    <dgm:pt modelId="{1C2E5E80-7BD5-4D53-95F8-4468071CA944}" type="par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0E97A6C-3A95-4B2B-8897-DE788E71F79D}" type="sib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CCC2182-A86C-4621-80D4-A903C2AB1F0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見つけられる力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（選択）</a:t>
          </a:r>
        </a:p>
      </dgm:t>
    </dgm:pt>
    <dgm:pt modelId="{F28129ED-3F60-403E-90A9-9BF83F88DCE1}" type="par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E7EB946-6AFA-42F5-8A27-7B205DD885B1}" type="sib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DD5209-57F6-44DD-83CB-29EFB9446787}">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（分配）</a:t>
          </a:r>
        </a:p>
      </dgm:t>
    </dgm:pt>
    <dgm:pt modelId="{EA7A2E80-6575-4574-8843-3B654F927E3A}" type="par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1BE8E12-6052-46E5-AA69-AEBE0703879C}" type="sib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0DD0F9B-B2C8-483B-AA59-15069E701139}">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（転換）</a:t>
          </a:r>
        </a:p>
      </dgm:t>
    </dgm:pt>
    <dgm:pt modelId="{B1F6E6B0-D54D-4274-A482-B12194733743}" type="par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4AA397-37F7-4FEA-A825-28102679DFEA}" type="sib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40B777A-A1A4-4058-A50C-593108AE4110}" type="pres">
      <dgm:prSet presAssocID="{4D78FC55-D136-4AD2-85B1-6D3EF47D52C2}" presName="diagram" presStyleCnt="0">
        <dgm:presLayoutVars>
          <dgm:chMax val="1"/>
          <dgm:dir/>
          <dgm:animLvl val="ctr"/>
          <dgm:resizeHandles val="exact"/>
        </dgm:presLayoutVars>
      </dgm:prSet>
      <dgm:spPr/>
      <dgm:t>
        <a:bodyPr/>
        <a:lstStyle/>
        <a:p>
          <a:endParaRPr kumimoji="1" lang="ja-JP" altLang="en-US"/>
        </a:p>
      </dgm:t>
    </dgm:pt>
    <dgm:pt modelId="{9EA32EF0-A5DE-43CE-9D71-687F6E02A227}" type="pres">
      <dgm:prSet presAssocID="{4D78FC55-D136-4AD2-85B1-6D3EF47D52C2}" presName="matrix" presStyleCnt="0"/>
      <dgm:spPr/>
    </dgm:pt>
    <dgm:pt modelId="{651DC4D0-00DD-49D6-99DB-E95A39D015F2}" type="pres">
      <dgm:prSet presAssocID="{4D78FC55-D136-4AD2-85B1-6D3EF47D52C2}" presName="tile1" presStyleLbl="node1" presStyleIdx="0" presStyleCnt="4"/>
      <dgm:spPr/>
      <dgm:t>
        <a:bodyPr/>
        <a:lstStyle/>
        <a:p>
          <a:endParaRPr kumimoji="1" lang="ja-JP" altLang="en-US"/>
        </a:p>
      </dgm:t>
    </dgm:pt>
    <dgm:pt modelId="{B756207B-8E02-4AD9-86BE-19621EA7FD3D}" type="pres">
      <dgm:prSet presAssocID="{4D78FC55-D136-4AD2-85B1-6D3EF47D52C2}" presName="tile1text" presStyleLbl="node1" presStyleIdx="0" presStyleCnt="4">
        <dgm:presLayoutVars>
          <dgm:chMax val="0"/>
          <dgm:chPref val="0"/>
          <dgm:bulletEnabled val="1"/>
        </dgm:presLayoutVars>
      </dgm:prSet>
      <dgm:spPr/>
      <dgm:t>
        <a:bodyPr/>
        <a:lstStyle/>
        <a:p>
          <a:endParaRPr kumimoji="1" lang="ja-JP" altLang="en-US"/>
        </a:p>
      </dgm:t>
    </dgm:pt>
    <dgm:pt modelId="{DEC1C3EC-A7B7-4716-99BE-0FC8B70333DD}" type="pres">
      <dgm:prSet presAssocID="{4D78FC55-D136-4AD2-85B1-6D3EF47D52C2}" presName="tile2" presStyleLbl="node1" presStyleIdx="1" presStyleCnt="4"/>
      <dgm:spPr/>
      <dgm:t>
        <a:bodyPr/>
        <a:lstStyle/>
        <a:p>
          <a:endParaRPr kumimoji="1" lang="ja-JP" altLang="en-US"/>
        </a:p>
      </dgm:t>
    </dgm:pt>
    <dgm:pt modelId="{19C68513-2C6D-4B00-A319-A66A3A82947F}" type="pres">
      <dgm:prSet presAssocID="{4D78FC55-D136-4AD2-85B1-6D3EF47D52C2}" presName="tile2text" presStyleLbl="node1" presStyleIdx="1" presStyleCnt="4">
        <dgm:presLayoutVars>
          <dgm:chMax val="0"/>
          <dgm:chPref val="0"/>
          <dgm:bulletEnabled val="1"/>
        </dgm:presLayoutVars>
      </dgm:prSet>
      <dgm:spPr/>
      <dgm:t>
        <a:bodyPr/>
        <a:lstStyle/>
        <a:p>
          <a:endParaRPr kumimoji="1" lang="ja-JP" altLang="en-US"/>
        </a:p>
      </dgm:t>
    </dgm:pt>
    <dgm:pt modelId="{34EEA9E3-2B43-4FF0-9013-FE9A81E057B1}" type="pres">
      <dgm:prSet presAssocID="{4D78FC55-D136-4AD2-85B1-6D3EF47D52C2}" presName="tile3" presStyleLbl="node1" presStyleIdx="2" presStyleCnt="4"/>
      <dgm:spPr/>
      <dgm:t>
        <a:bodyPr/>
        <a:lstStyle/>
        <a:p>
          <a:endParaRPr kumimoji="1" lang="ja-JP" altLang="en-US"/>
        </a:p>
      </dgm:t>
    </dgm:pt>
    <dgm:pt modelId="{ECD5492C-EE03-442A-B844-BD0F65176B64}" type="pres">
      <dgm:prSet presAssocID="{4D78FC55-D136-4AD2-85B1-6D3EF47D52C2}" presName="tile3text" presStyleLbl="node1" presStyleIdx="2" presStyleCnt="4">
        <dgm:presLayoutVars>
          <dgm:chMax val="0"/>
          <dgm:chPref val="0"/>
          <dgm:bulletEnabled val="1"/>
        </dgm:presLayoutVars>
      </dgm:prSet>
      <dgm:spPr/>
      <dgm:t>
        <a:bodyPr/>
        <a:lstStyle/>
        <a:p>
          <a:endParaRPr kumimoji="1" lang="ja-JP" altLang="en-US"/>
        </a:p>
      </dgm:t>
    </dgm:pt>
    <dgm:pt modelId="{C14E0379-8895-4193-B051-8A03A0D4EA2A}" type="pres">
      <dgm:prSet presAssocID="{4D78FC55-D136-4AD2-85B1-6D3EF47D52C2}" presName="tile4" presStyleLbl="node1" presStyleIdx="3" presStyleCnt="4"/>
      <dgm:spPr/>
      <dgm:t>
        <a:bodyPr/>
        <a:lstStyle/>
        <a:p>
          <a:endParaRPr kumimoji="1" lang="ja-JP" altLang="en-US"/>
        </a:p>
      </dgm:t>
    </dgm:pt>
    <dgm:pt modelId="{EC0949E8-C73D-42EF-9A8D-AD3C531650D1}" type="pres">
      <dgm:prSet presAssocID="{4D78FC55-D136-4AD2-85B1-6D3EF47D52C2}" presName="tile4text" presStyleLbl="node1" presStyleIdx="3" presStyleCnt="4">
        <dgm:presLayoutVars>
          <dgm:chMax val="0"/>
          <dgm:chPref val="0"/>
          <dgm:bulletEnabled val="1"/>
        </dgm:presLayoutVars>
      </dgm:prSet>
      <dgm:spPr/>
      <dgm:t>
        <a:bodyPr/>
        <a:lstStyle/>
        <a:p>
          <a:endParaRPr kumimoji="1" lang="ja-JP" altLang="en-US"/>
        </a:p>
      </dgm:t>
    </dgm:pt>
    <dgm:pt modelId="{6DB5C5EF-0BD9-4904-B2A0-477CA785BFCD}" type="pres">
      <dgm:prSet presAssocID="{4D78FC55-D136-4AD2-85B1-6D3EF47D52C2}" presName="centerTile" presStyleLbl="fgShp" presStyleIdx="0" presStyleCnt="1">
        <dgm:presLayoutVars>
          <dgm:chMax val="0"/>
          <dgm:chPref val="0"/>
        </dgm:presLayoutVars>
      </dgm:prSet>
      <dgm:spPr/>
      <dgm:t>
        <a:bodyPr/>
        <a:lstStyle/>
        <a:p>
          <a:endParaRPr kumimoji="1" lang="ja-JP" altLang="en-US"/>
        </a:p>
      </dgm:t>
    </dgm:pt>
  </dgm:ptLst>
  <dgm:cxnLst>
    <dgm:cxn modelId="{D926FE47-3251-4761-AF0E-0549E9701B0F}" type="presOf" srcId="{BBB78752-5FC5-4646-A065-26A85DE352C4}" destId="{6DB5C5EF-0BD9-4904-B2A0-477CA785BFCD}" srcOrd="0" destOrd="0" presId="urn:microsoft.com/office/officeart/2005/8/layout/matrix1"/>
    <dgm:cxn modelId="{D44B4677-E984-479F-ACE4-6744C191B550}" type="presOf" srcId="{9CCC2182-A86C-4621-80D4-A903C2AB1F01}" destId="{19C68513-2C6D-4B00-A319-A66A3A82947F}" srcOrd="1" destOrd="0" presId="urn:microsoft.com/office/officeart/2005/8/layout/matrix1"/>
    <dgm:cxn modelId="{C92C2A6B-AF3C-4EBD-A237-497AAE352B9B}" srcId="{4D78FC55-D136-4AD2-85B1-6D3EF47D52C2}" destId="{BBB78752-5FC5-4646-A065-26A85DE352C4}" srcOrd="0" destOrd="0" parTransId="{1EA51658-3B77-4495-9EFA-7CD7A9B894A7}" sibTransId="{803700B0-038D-4DAB-AE1E-63387B56CFA4}"/>
    <dgm:cxn modelId="{26ACF141-65CA-4D24-B5F6-216C5DEE114C}" srcId="{BBB78752-5FC5-4646-A065-26A85DE352C4}" destId="{675B8F78-B5BE-4717-8658-5F382B0CDD36}" srcOrd="0" destOrd="0" parTransId="{1C2E5E80-7BD5-4D53-95F8-4468071CA944}" sibTransId="{C0E97A6C-3A95-4B2B-8897-DE788E71F79D}"/>
    <dgm:cxn modelId="{1B364266-7CDF-4ACE-BCB9-1CCF4F7ED134}" type="presOf" srcId="{6ADD5209-57F6-44DD-83CB-29EFB9446787}" destId="{34EEA9E3-2B43-4FF0-9013-FE9A81E057B1}" srcOrd="0" destOrd="0" presId="urn:microsoft.com/office/officeart/2005/8/layout/matrix1"/>
    <dgm:cxn modelId="{DCEC3DB6-856C-4B8B-9E94-937FD78734B1}" type="presOf" srcId="{675B8F78-B5BE-4717-8658-5F382B0CDD36}" destId="{651DC4D0-00DD-49D6-99DB-E95A39D015F2}" srcOrd="0" destOrd="0" presId="urn:microsoft.com/office/officeart/2005/8/layout/matrix1"/>
    <dgm:cxn modelId="{92698CE7-021D-4E84-B590-07D0C7EEE6FD}" type="presOf" srcId="{00DD0F9B-B2C8-483B-AA59-15069E701139}" destId="{EC0949E8-C73D-42EF-9A8D-AD3C531650D1}" srcOrd="1" destOrd="0" presId="urn:microsoft.com/office/officeart/2005/8/layout/matrix1"/>
    <dgm:cxn modelId="{FDCDBB8E-149D-4284-88EF-D7A501F7BB59}" type="presOf" srcId="{00DD0F9B-B2C8-483B-AA59-15069E701139}" destId="{C14E0379-8895-4193-B051-8A03A0D4EA2A}" srcOrd="0" destOrd="0" presId="urn:microsoft.com/office/officeart/2005/8/layout/matrix1"/>
    <dgm:cxn modelId="{FC5EC01E-86B5-46A6-9A6A-0957509E55C8}" type="presOf" srcId="{9CCC2182-A86C-4621-80D4-A903C2AB1F01}" destId="{DEC1C3EC-A7B7-4716-99BE-0FC8B70333DD}" srcOrd="0" destOrd="0" presId="urn:microsoft.com/office/officeart/2005/8/layout/matrix1"/>
    <dgm:cxn modelId="{F639CD73-D8EE-460F-AE7D-5DFF12071110}" type="presOf" srcId="{675B8F78-B5BE-4717-8658-5F382B0CDD36}" destId="{B756207B-8E02-4AD9-86BE-19621EA7FD3D}" srcOrd="1" destOrd="0" presId="urn:microsoft.com/office/officeart/2005/8/layout/matrix1"/>
    <dgm:cxn modelId="{49C98D31-9F6E-4DF3-8E94-51A84E60B962}" type="presOf" srcId="{4D78FC55-D136-4AD2-85B1-6D3EF47D52C2}" destId="{D40B777A-A1A4-4058-A50C-593108AE4110}" srcOrd="0" destOrd="0" presId="urn:microsoft.com/office/officeart/2005/8/layout/matrix1"/>
    <dgm:cxn modelId="{C55FF175-CBE7-417D-B8D5-4E207C91B58D}" type="presOf" srcId="{6ADD5209-57F6-44DD-83CB-29EFB9446787}" destId="{ECD5492C-EE03-442A-B844-BD0F65176B64}" srcOrd="1" destOrd="0" presId="urn:microsoft.com/office/officeart/2005/8/layout/matrix1"/>
    <dgm:cxn modelId="{1D19266E-BB27-4873-B655-288B2BFFF242}" srcId="{BBB78752-5FC5-4646-A065-26A85DE352C4}" destId="{9CCC2182-A86C-4621-80D4-A903C2AB1F01}" srcOrd="1" destOrd="0" parTransId="{F28129ED-3F60-403E-90A9-9BF83F88DCE1}" sibTransId="{CE7EB946-6AFA-42F5-8A27-7B205DD885B1}"/>
    <dgm:cxn modelId="{75889CB3-566A-4909-81C7-ED20F4234C5D}" srcId="{BBB78752-5FC5-4646-A065-26A85DE352C4}" destId="{6ADD5209-57F6-44DD-83CB-29EFB9446787}" srcOrd="2" destOrd="0" parTransId="{EA7A2E80-6575-4574-8843-3B654F927E3A}" sibTransId="{C1BE8E12-6052-46E5-AA69-AEBE0703879C}"/>
    <dgm:cxn modelId="{A8B263B7-B8EB-4F6A-B702-0C98C3763D22}" srcId="{BBB78752-5FC5-4646-A065-26A85DE352C4}" destId="{00DD0F9B-B2C8-483B-AA59-15069E701139}" srcOrd="3" destOrd="0" parTransId="{B1F6E6B0-D54D-4274-A482-B12194733743}" sibTransId="{1F4AA397-37F7-4FEA-A825-28102679DFEA}"/>
    <dgm:cxn modelId="{E81591B9-4AC8-424D-AFE3-4E9B96451E94}" type="presParOf" srcId="{D40B777A-A1A4-4058-A50C-593108AE4110}" destId="{9EA32EF0-A5DE-43CE-9D71-687F6E02A227}" srcOrd="0" destOrd="0" presId="urn:microsoft.com/office/officeart/2005/8/layout/matrix1"/>
    <dgm:cxn modelId="{4DCE7F79-BEEC-4176-B830-27247D53393A}" type="presParOf" srcId="{9EA32EF0-A5DE-43CE-9D71-687F6E02A227}" destId="{651DC4D0-00DD-49D6-99DB-E95A39D015F2}" srcOrd="0" destOrd="0" presId="urn:microsoft.com/office/officeart/2005/8/layout/matrix1"/>
    <dgm:cxn modelId="{FF6AB387-1C95-48F0-8CCA-EFB1DFB1F9EB}" type="presParOf" srcId="{9EA32EF0-A5DE-43CE-9D71-687F6E02A227}" destId="{B756207B-8E02-4AD9-86BE-19621EA7FD3D}" srcOrd="1" destOrd="0" presId="urn:microsoft.com/office/officeart/2005/8/layout/matrix1"/>
    <dgm:cxn modelId="{4568C04C-27CC-43B3-92B4-57C9F4F06A11}" type="presParOf" srcId="{9EA32EF0-A5DE-43CE-9D71-687F6E02A227}" destId="{DEC1C3EC-A7B7-4716-99BE-0FC8B70333DD}" srcOrd="2" destOrd="0" presId="urn:microsoft.com/office/officeart/2005/8/layout/matrix1"/>
    <dgm:cxn modelId="{6C66F8EB-A5F7-4E47-A1E3-115FF568AC4E}" type="presParOf" srcId="{9EA32EF0-A5DE-43CE-9D71-687F6E02A227}" destId="{19C68513-2C6D-4B00-A319-A66A3A82947F}" srcOrd="3" destOrd="0" presId="urn:microsoft.com/office/officeart/2005/8/layout/matrix1"/>
    <dgm:cxn modelId="{19B55FBB-EA74-47AB-AA52-5C7CF3A40C42}" type="presParOf" srcId="{9EA32EF0-A5DE-43CE-9D71-687F6E02A227}" destId="{34EEA9E3-2B43-4FF0-9013-FE9A81E057B1}" srcOrd="4" destOrd="0" presId="urn:microsoft.com/office/officeart/2005/8/layout/matrix1"/>
    <dgm:cxn modelId="{7C6E9D22-E917-41C2-BF04-363296461FCB}" type="presParOf" srcId="{9EA32EF0-A5DE-43CE-9D71-687F6E02A227}" destId="{ECD5492C-EE03-442A-B844-BD0F65176B64}" srcOrd="5" destOrd="0" presId="urn:microsoft.com/office/officeart/2005/8/layout/matrix1"/>
    <dgm:cxn modelId="{F6B7527C-9C19-4B16-8826-C0717595704D}" type="presParOf" srcId="{9EA32EF0-A5DE-43CE-9D71-687F6E02A227}" destId="{C14E0379-8895-4193-B051-8A03A0D4EA2A}" srcOrd="6" destOrd="0" presId="urn:microsoft.com/office/officeart/2005/8/layout/matrix1"/>
    <dgm:cxn modelId="{5BFB1C56-8FC7-4A7D-AF19-1A4267810410}" type="presParOf" srcId="{9EA32EF0-A5DE-43CE-9D71-687F6E02A227}" destId="{EC0949E8-C73D-42EF-9A8D-AD3C531650D1}" srcOrd="7" destOrd="0" presId="urn:microsoft.com/office/officeart/2005/8/layout/matrix1"/>
    <dgm:cxn modelId="{B46C9A38-6006-4233-875C-64A1358A5828}" type="presParOf" srcId="{D40B777A-A1A4-4058-A50C-593108AE4110}" destId="{6DB5C5EF-0BD9-4904-B2A0-477CA785B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78FC55-D136-4AD2-85B1-6D3EF47D52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kumimoji="1" lang="ja-JP" altLang="en-US"/>
        </a:p>
      </dgm:t>
    </dgm:pt>
    <dgm:pt modelId="{BBB78752-5FC5-4646-A065-26A85DE352C4}">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注意</a:t>
          </a:r>
        </a:p>
      </dgm:t>
    </dgm:pt>
    <dgm:pt modelId="{1EA51658-3B77-4495-9EFA-7CD7A9B894A7}" type="par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3700B0-038D-4DAB-AE1E-63387B56CFA4}" type="sib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75B8F78-B5BE-4717-8658-5F382B0CDD3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続けられる力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（持続）</a:t>
          </a:r>
        </a:p>
      </dgm:t>
    </dgm:pt>
    <dgm:pt modelId="{1C2E5E80-7BD5-4D53-95F8-4468071CA944}" type="par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0E97A6C-3A95-4B2B-8897-DE788E71F79D}" type="sib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CCC2182-A86C-4621-80D4-A903C2AB1F0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見つけられる力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（選択）</a:t>
          </a:r>
        </a:p>
      </dgm:t>
    </dgm:pt>
    <dgm:pt modelId="{F28129ED-3F60-403E-90A9-9BF83F88DCE1}" type="par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E7EB946-6AFA-42F5-8A27-7B205DD885B1}" type="sib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DD5209-57F6-44DD-83CB-29EFB9446787}">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（分配）</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dgm:t>
    </dgm:pt>
    <dgm:pt modelId="{EA7A2E80-6575-4574-8843-3B654F927E3A}" type="par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1BE8E12-6052-46E5-AA69-AEBE0703879C}" type="sib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0DD0F9B-B2C8-483B-AA59-15069E701139}">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（転換）</a:t>
          </a:r>
        </a:p>
      </dgm:t>
    </dgm:pt>
    <dgm:pt modelId="{B1F6E6B0-D54D-4274-A482-B12194733743}" type="par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4AA397-37F7-4FEA-A825-28102679DFEA}" type="sib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40B777A-A1A4-4058-A50C-593108AE4110}" type="pres">
      <dgm:prSet presAssocID="{4D78FC55-D136-4AD2-85B1-6D3EF47D52C2}" presName="diagram" presStyleCnt="0">
        <dgm:presLayoutVars>
          <dgm:chMax val="1"/>
          <dgm:dir/>
          <dgm:animLvl val="ctr"/>
          <dgm:resizeHandles val="exact"/>
        </dgm:presLayoutVars>
      </dgm:prSet>
      <dgm:spPr/>
      <dgm:t>
        <a:bodyPr/>
        <a:lstStyle/>
        <a:p>
          <a:endParaRPr kumimoji="1" lang="ja-JP" altLang="en-US"/>
        </a:p>
      </dgm:t>
    </dgm:pt>
    <dgm:pt modelId="{9EA32EF0-A5DE-43CE-9D71-687F6E02A227}" type="pres">
      <dgm:prSet presAssocID="{4D78FC55-D136-4AD2-85B1-6D3EF47D52C2}" presName="matrix" presStyleCnt="0"/>
      <dgm:spPr/>
    </dgm:pt>
    <dgm:pt modelId="{651DC4D0-00DD-49D6-99DB-E95A39D015F2}" type="pres">
      <dgm:prSet presAssocID="{4D78FC55-D136-4AD2-85B1-6D3EF47D52C2}" presName="tile1" presStyleLbl="node1" presStyleIdx="0" presStyleCnt="4"/>
      <dgm:spPr/>
      <dgm:t>
        <a:bodyPr/>
        <a:lstStyle/>
        <a:p>
          <a:endParaRPr kumimoji="1" lang="ja-JP" altLang="en-US"/>
        </a:p>
      </dgm:t>
    </dgm:pt>
    <dgm:pt modelId="{B756207B-8E02-4AD9-86BE-19621EA7FD3D}" type="pres">
      <dgm:prSet presAssocID="{4D78FC55-D136-4AD2-85B1-6D3EF47D52C2}" presName="tile1text" presStyleLbl="node1" presStyleIdx="0" presStyleCnt="4">
        <dgm:presLayoutVars>
          <dgm:chMax val="0"/>
          <dgm:chPref val="0"/>
          <dgm:bulletEnabled val="1"/>
        </dgm:presLayoutVars>
      </dgm:prSet>
      <dgm:spPr/>
      <dgm:t>
        <a:bodyPr/>
        <a:lstStyle/>
        <a:p>
          <a:endParaRPr kumimoji="1" lang="ja-JP" altLang="en-US"/>
        </a:p>
      </dgm:t>
    </dgm:pt>
    <dgm:pt modelId="{DEC1C3EC-A7B7-4716-99BE-0FC8B70333DD}" type="pres">
      <dgm:prSet presAssocID="{4D78FC55-D136-4AD2-85B1-6D3EF47D52C2}" presName="tile2" presStyleLbl="node1" presStyleIdx="1" presStyleCnt="4"/>
      <dgm:spPr/>
      <dgm:t>
        <a:bodyPr/>
        <a:lstStyle/>
        <a:p>
          <a:endParaRPr kumimoji="1" lang="ja-JP" altLang="en-US"/>
        </a:p>
      </dgm:t>
    </dgm:pt>
    <dgm:pt modelId="{19C68513-2C6D-4B00-A319-A66A3A82947F}" type="pres">
      <dgm:prSet presAssocID="{4D78FC55-D136-4AD2-85B1-6D3EF47D52C2}" presName="tile2text" presStyleLbl="node1" presStyleIdx="1" presStyleCnt="4">
        <dgm:presLayoutVars>
          <dgm:chMax val="0"/>
          <dgm:chPref val="0"/>
          <dgm:bulletEnabled val="1"/>
        </dgm:presLayoutVars>
      </dgm:prSet>
      <dgm:spPr/>
      <dgm:t>
        <a:bodyPr/>
        <a:lstStyle/>
        <a:p>
          <a:endParaRPr kumimoji="1" lang="ja-JP" altLang="en-US"/>
        </a:p>
      </dgm:t>
    </dgm:pt>
    <dgm:pt modelId="{34EEA9E3-2B43-4FF0-9013-FE9A81E057B1}" type="pres">
      <dgm:prSet presAssocID="{4D78FC55-D136-4AD2-85B1-6D3EF47D52C2}" presName="tile3" presStyleLbl="node1" presStyleIdx="2" presStyleCnt="4"/>
      <dgm:spPr/>
      <dgm:t>
        <a:bodyPr/>
        <a:lstStyle/>
        <a:p>
          <a:endParaRPr kumimoji="1" lang="ja-JP" altLang="en-US"/>
        </a:p>
      </dgm:t>
    </dgm:pt>
    <dgm:pt modelId="{ECD5492C-EE03-442A-B844-BD0F65176B64}" type="pres">
      <dgm:prSet presAssocID="{4D78FC55-D136-4AD2-85B1-6D3EF47D52C2}" presName="tile3text" presStyleLbl="node1" presStyleIdx="2" presStyleCnt="4">
        <dgm:presLayoutVars>
          <dgm:chMax val="0"/>
          <dgm:chPref val="0"/>
          <dgm:bulletEnabled val="1"/>
        </dgm:presLayoutVars>
      </dgm:prSet>
      <dgm:spPr/>
      <dgm:t>
        <a:bodyPr/>
        <a:lstStyle/>
        <a:p>
          <a:endParaRPr kumimoji="1" lang="ja-JP" altLang="en-US"/>
        </a:p>
      </dgm:t>
    </dgm:pt>
    <dgm:pt modelId="{C14E0379-8895-4193-B051-8A03A0D4EA2A}" type="pres">
      <dgm:prSet presAssocID="{4D78FC55-D136-4AD2-85B1-6D3EF47D52C2}" presName="tile4" presStyleLbl="node1" presStyleIdx="3" presStyleCnt="4"/>
      <dgm:spPr/>
      <dgm:t>
        <a:bodyPr/>
        <a:lstStyle/>
        <a:p>
          <a:endParaRPr kumimoji="1" lang="ja-JP" altLang="en-US"/>
        </a:p>
      </dgm:t>
    </dgm:pt>
    <dgm:pt modelId="{EC0949E8-C73D-42EF-9A8D-AD3C531650D1}" type="pres">
      <dgm:prSet presAssocID="{4D78FC55-D136-4AD2-85B1-6D3EF47D52C2}" presName="tile4text" presStyleLbl="node1" presStyleIdx="3" presStyleCnt="4">
        <dgm:presLayoutVars>
          <dgm:chMax val="0"/>
          <dgm:chPref val="0"/>
          <dgm:bulletEnabled val="1"/>
        </dgm:presLayoutVars>
      </dgm:prSet>
      <dgm:spPr/>
      <dgm:t>
        <a:bodyPr/>
        <a:lstStyle/>
        <a:p>
          <a:endParaRPr kumimoji="1" lang="ja-JP" altLang="en-US"/>
        </a:p>
      </dgm:t>
    </dgm:pt>
    <dgm:pt modelId="{6DB5C5EF-0BD9-4904-B2A0-477CA785BFCD}" type="pres">
      <dgm:prSet presAssocID="{4D78FC55-D136-4AD2-85B1-6D3EF47D52C2}" presName="centerTile" presStyleLbl="fgShp" presStyleIdx="0" presStyleCnt="1">
        <dgm:presLayoutVars>
          <dgm:chMax val="0"/>
          <dgm:chPref val="0"/>
        </dgm:presLayoutVars>
      </dgm:prSet>
      <dgm:spPr/>
      <dgm:t>
        <a:bodyPr/>
        <a:lstStyle/>
        <a:p>
          <a:endParaRPr kumimoji="1" lang="ja-JP" altLang="en-US"/>
        </a:p>
      </dgm:t>
    </dgm:pt>
  </dgm:ptLst>
  <dgm:cxnLst>
    <dgm:cxn modelId="{C8EA3988-680E-4217-A305-83E80E0416C9}" type="presOf" srcId="{675B8F78-B5BE-4717-8658-5F382B0CDD36}" destId="{B756207B-8E02-4AD9-86BE-19621EA7FD3D}" srcOrd="1" destOrd="0" presId="urn:microsoft.com/office/officeart/2005/8/layout/matrix1"/>
    <dgm:cxn modelId="{116FEBA6-2916-4E1B-A183-F9C2E32216FE}" type="presOf" srcId="{00DD0F9B-B2C8-483B-AA59-15069E701139}" destId="{C14E0379-8895-4193-B051-8A03A0D4EA2A}" srcOrd="0" destOrd="0" presId="urn:microsoft.com/office/officeart/2005/8/layout/matrix1"/>
    <dgm:cxn modelId="{398BA367-20F2-4AA0-861D-D388231D1DBD}" type="presOf" srcId="{00DD0F9B-B2C8-483B-AA59-15069E701139}" destId="{EC0949E8-C73D-42EF-9A8D-AD3C531650D1}" srcOrd="1" destOrd="0" presId="urn:microsoft.com/office/officeart/2005/8/layout/matrix1"/>
    <dgm:cxn modelId="{C92C2A6B-AF3C-4EBD-A237-497AAE352B9B}" srcId="{4D78FC55-D136-4AD2-85B1-6D3EF47D52C2}" destId="{BBB78752-5FC5-4646-A065-26A85DE352C4}" srcOrd="0" destOrd="0" parTransId="{1EA51658-3B77-4495-9EFA-7CD7A9B894A7}" sibTransId="{803700B0-038D-4DAB-AE1E-63387B56CFA4}"/>
    <dgm:cxn modelId="{26ACF141-65CA-4D24-B5F6-216C5DEE114C}" srcId="{BBB78752-5FC5-4646-A065-26A85DE352C4}" destId="{675B8F78-B5BE-4717-8658-5F382B0CDD36}" srcOrd="0" destOrd="0" parTransId="{1C2E5E80-7BD5-4D53-95F8-4468071CA944}" sibTransId="{C0E97A6C-3A95-4B2B-8897-DE788E71F79D}"/>
    <dgm:cxn modelId="{C8655D93-E760-4366-942E-C0AC27F66FCB}" type="presOf" srcId="{4D78FC55-D136-4AD2-85B1-6D3EF47D52C2}" destId="{D40B777A-A1A4-4058-A50C-593108AE4110}" srcOrd="0" destOrd="0" presId="urn:microsoft.com/office/officeart/2005/8/layout/matrix1"/>
    <dgm:cxn modelId="{DF31B7CE-BE11-450C-AF2A-0F883BDB7A58}" type="presOf" srcId="{9CCC2182-A86C-4621-80D4-A903C2AB1F01}" destId="{19C68513-2C6D-4B00-A319-A66A3A82947F}" srcOrd="1" destOrd="0" presId="urn:microsoft.com/office/officeart/2005/8/layout/matrix1"/>
    <dgm:cxn modelId="{30CCF017-EB46-4D50-8B46-92F260281AF8}" type="presOf" srcId="{675B8F78-B5BE-4717-8658-5F382B0CDD36}" destId="{651DC4D0-00DD-49D6-99DB-E95A39D015F2}" srcOrd="0" destOrd="0" presId="urn:microsoft.com/office/officeart/2005/8/layout/matrix1"/>
    <dgm:cxn modelId="{1D19266E-BB27-4873-B655-288B2BFFF242}" srcId="{BBB78752-5FC5-4646-A065-26A85DE352C4}" destId="{9CCC2182-A86C-4621-80D4-A903C2AB1F01}" srcOrd="1" destOrd="0" parTransId="{F28129ED-3F60-403E-90A9-9BF83F88DCE1}" sibTransId="{CE7EB946-6AFA-42F5-8A27-7B205DD885B1}"/>
    <dgm:cxn modelId="{69DC8602-728B-4160-BDF8-C60CCECFFBAE}" type="presOf" srcId="{6ADD5209-57F6-44DD-83CB-29EFB9446787}" destId="{34EEA9E3-2B43-4FF0-9013-FE9A81E057B1}" srcOrd="0" destOrd="0" presId="urn:microsoft.com/office/officeart/2005/8/layout/matrix1"/>
    <dgm:cxn modelId="{75889CB3-566A-4909-81C7-ED20F4234C5D}" srcId="{BBB78752-5FC5-4646-A065-26A85DE352C4}" destId="{6ADD5209-57F6-44DD-83CB-29EFB9446787}" srcOrd="2" destOrd="0" parTransId="{EA7A2E80-6575-4574-8843-3B654F927E3A}" sibTransId="{C1BE8E12-6052-46E5-AA69-AEBE0703879C}"/>
    <dgm:cxn modelId="{E0578877-CC6A-49F3-9147-A6FFB2D2BB56}" type="presOf" srcId="{BBB78752-5FC5-4646-A065-26A85DE352C4}" destId="{6DB5C5EF-0BD9-4904-B2A0-477CA785BFCD}" srcOrd="0" destOrd="0" presId="urn:microsoft.com/office/officeart/2005/8/layout/matrix1"/>
    <dgm:cxn modelId="{A8B263B7-B8EB-4F6A-B702-0C98C3763D22}" srcId="{BBB78752-5FC5-4646-A065-26A85DE352C4}" destId="{00DD0F9B-B2C8-483B-AA59-15069E701139}" srcOrd="3" destOrd="0" parTransId="{B1F6E6B0-D54D-4274-A482-B12194733743}" sibTransId="{1F4AA397-37F7-4FEA-A825-28102679DFEA}"/>
    <dgm:cxn modelId="{D5F589B3-1C21-40C3-8100-1846CAE440BE}" type="presOf" srcId="{9CCC2182-A86C-4621-80D4-A903C2AB1F01}" destId="{DEC1C3EC-A7B7-4716-99BE-0FC8B70333DD}" srcOrd="0" destOrd="0" presId="urn:microsoft.com/office/officeart/2005/8/layout/matrix1"/>
    <dgm:cxn modelId="{F984A345-1328-4519-B94F-16BA6D0DAB30}" type="presOf" srcId="{6ADD5209-57F6-44DD-83CB-29EFB9446787}" destId="{ECD5492C-EE03-442A-B844-BD0F65176B64}" srcOrd="1" destOrd="0" presId="urn:microsoft.com/office/officeart/2005/8/layout/matrix1"/>
    <dgm:cxn modelId="{31311E7D-ED12-4AD0-B37A-967E7C6B9DD1}" type="presParOf" srcId="{D40B777A-A1A4-4058-A50C-593108AE4110}" destId="{9EA32EF0-A5DE-43CE-9D71-687F6E02A227}" srcOrd="0" destOrd="0" presId="urn:microsoft.com/office/officeart/2005/8/layout/matrix1"/>
    <dgm:cxn modelId="{CE42E0F8-02B8-43FE-9E7E-A5A29E196406}" type="presParOf" srcId="{9EA32EF0-A5DE-43CE-9D71-687F6E02A227}" destId="{651DC4D0-00DD-49D6-99DB-E95A39D015F2}" srcOrd="0" destOrd="0" presId="urn:microsoft.com/office/officeart/2005/8/layout/matrix1"/>
    <dgm:cxn modelId="{073FA676-0B1D-42C0-8221-969B02192178}" type="presParOf" srcId="{9EA32EF0-A5DE-43CE-9D71-687F6E02A227}" destId="{B756207B-8E02-4AD9-86BE-19621EA7FD3D}" srcOrd="1" destOrd="0" presId="urn:microsoft.com/office/officeart/2005/8/layout/matrix1"/>
    <dgm:cxn modelId="{21C313AA-D7AB-41CF-9F85-FC1CA4B3DBEC}" type="presParOf" srcId="{9EA32EF0-A5DE-43CE-9D71-687F6E02A227}" destId="{DEC1C3EC-A7B7-4716-99BE-0FC8B70333DD}" srcOrd="2" destOrd="0" presId="urn:microsoft.com/office/officeart/2005/8/layout/matrix1"/>
    <dgm:cxn modelId="{931EEC4F-E34F-45D0-BE16-4ACB5B08AF44}" type="presParOf" srcId="{9EA32EF0-A5DE-43CE-9D71-687F6E02A227}" destId="{19C68513-2C6D-4B00-A319-A66A3A82947F}" srcOrd="3" destOrd="0" presId="urn:microsoft.com/office/officeart/2005/8/layout/matrix1"/>
    <dgm:cxn modelId="{AF19C609-29BE-4064-B26F-78DC7CFC01F0}" type="presParOf" srcId="{9EA32EF0-A5DE-43CE-9D71-687F6E02A227}" destId="{34EEA9E3-2B43-4FF0-9013-FE9A81E057B1}" srcOrd="4" destOrd="0" presId="urn:microsoft.com/office/officeart/2005/8/layout/matrix1"/>
    <dgm:cxn modelId="{4E502EBB-E32E-45FD-874A-F6A370B2A1F6}" type="presParOf" srcId="{9EA32EF0-A5DE-43CE-9D71-687F6E02A227}" destId="{ECD5492C-EE03-442A-B844-BD0F65176B64}" srcOrd="5" destOrd="0" presId="urn:microsoft.com/office/officeart/2005/8/layout/matrix1"/>
    <dgm:cxn modelId="{14800C51-5C58-49D1-BD42-1B14ECB02444}" type="presParOf" srcId="{9EA32EF0-A5DE-43CE-9D71-687F6E02A227}" destId="{C14E0379-8895-4193-B051-8A03A0D4EA2A}" srcOrd="6" destOrd="0" presId="urn:microsoft.com/office/officeart/2005/8/layout/matrix1"/>
    <dgm:cxn modelId="{20EB8D0A-415E-4263-BD7E-EB881A16F029}" type="presParOf" srcId="{9EA32EF0-A5DE-43CE-9D71-687F6E02A227}" destId="{EC0949E8-C73D-42EF-9A8D-AD3C531650D1}" srcOrd="7" destOrd="0" presId="urn:microsoft.com/office/officeart/2005/8/layout/matrix1"/>
    <dgm:cxn modelId="{70D716E7-7CC0-4ED2-A7B5-A4370EAF0FE9}" type="presParOf" srcId="{D40B777A-A1A4-4058-A50C-593108AE4110}" destId="{6DB5C5EF-0BD9-4904-B2A0-477CA785B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029E9-B3A9-442E-89F5-C6E0B6EAFFB5}">
      <dsp:nvSpPr>
        <dsp:cNvPr id="0" name=""/>
        <dsp:cNvSpPr/>
      </dsp:nvSpPr>
      <dsp:spPr>
        <a:xfrm>
          <a:off x="1177319" y="730"/>
          <a:ext cx="669695" cy="66969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1275394" y="98805"/>
        <a:ext cx="473545" cy="473545"/>
      </dsp:txXfrm>
    </dsp:sp>
    <dsp:sp modelId="{4279C68B-85CD-4458-A89D-8A3F19EA8C84}">
      <dsp:nvSpPr>
        <dsp:cNvPr id="0" name=""/>
        <dsp:cNvSpPr/>
      </dsp:nvSpPr>
      <dsp:spPr>
        <a:xfrm rot="2160000">
          <a:off x="1825765" y="514953"/>
          <a:ext cx="177675" cy="22602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1830855" y="544492"/>
        <a:ext cx="124373" cy="135614"/>
      </dsp:txXfrm>
    </dsp:sp>
    <dsp:sp modelId="{90287257-B975-41D4-B84E-1DD3C178C920}">
      <dsp:nvSpPr>
        <dsp:cNvPr id="0" name=""/>
        <dsp:cNvSpPr/>
      </dsp:nvSpPr>
      <dsp:spPr>
        <a:xfrm>
          <a:off x="1990326" y="591414"/>
          <a:ext cx="669695" cy="669695"/>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2088401" y="689489"/>
        <a:ext cx="473545" cy="473545"/>
      </dsp:txXfrm>
    </dsp:sp>
    <dsp:sp modelId="{A791BA17-2596-4CCA-BE17-E45AE57C7D62}">
      <dsp:nvSpPr>
        <dsp:cNvPr id="0" name=""/>
        <dsp:cNvSpPr/>
      </dsp:nvSpPr>
      <dsp:spPr>
        <a:xfrm rot="6480000">
          <a:off x="2082620" y="1286342"/>
          <a:ext cx="177675" cy="22602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rot="10800000">
        <a:off x="2117507" y="1306199"/>
        <a:ext cx="124373" cy="135614"/>
      </dsp:txXfrm>
    </dsp:sp>
    <dsp:sp modelId="{C2B47593-0ACD-425E-AFBD-1A10D216BCD3}">
      <dsp:nvSpPr>
        <dsp:cNvPr id="0" name=""/>
        <dsp:cNvSpPr/>
      </dsp:nvSpPr>
      <dsp:spPr>
        <a:xfrm>
          <a:off x="1679785" y="1547161"/>
          <a:ext cx="669695" cy="669695"/>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1777860" y="1645236"/>
        <a:ext cx="473545" cy="473545"/>
      </dsp:txXfrm>
    </dsp:sp>
    <dsp:sp modelId="{18C77F21-A0D5-4243-8CB2-D92730606899}">
      <dsp:nvSpPr>
        <dsp:cNvPr id="0" name=""/>
        <dsp:cNvSpPr/>
      </dsp:nvSpPr>
      <dsp:spPr>
        <a:xfrm rot="10800000">
          <a:off x="1428358" y="1768998"/>
          <a:ext cx="177675" cy="22602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rot="10800000">
        <a:off x="1481660" y="1814202"/>
        <a:ext cx="124373" cy="135614"/>
      </dsp:txXfrm>
    </dsp:sp>
    <dsp:sp modelId="{B2324E58-50EB-42F2-A254-5A91563BFB83}">
      <dsp:nvSpPr>
        <dsp:cNvPr id="0" name=""/>
        <dsp:cNvSpPr/>
      </dsp:nvSpPr>
      <dsp:spPr>
        <a:xfrm>
          <a:off x="674853" y="1547161"/>
          <a:ext cx="669695" cy="669695"/>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772928" y="1645236"/>
        <a:ext cx="473545" cy="473545"/>
      </dsp:txXfrm>
    </dsp:sp>
    <dsp:sp modelId="{C301B024-C17D-40A5-A1CC-AE1AAF0600F4}">
      <dsp:nvSpPr>
        <dsp:cNvPr id="0" name=""/>
        <dsp:cNvSpPr/>
      </dsp:nvSpPr>
      <dsp:spPr>
        <a:xfrm rot="15120000">
          <a:off x="767147" y="1295907"/>
          <a:ext cx="177675" cy="22602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rot="10800000">
        <a:off x="802034" y="1366458"/>
        <a:ext cx="124373" cy="135614"/>
      </dsp:txXfrm>
    </dsp:sp>
    <dsp:sp modelId="{33E10D87-D9B5-4BB0-B747-C4C1937E63D4}">
      <dsp:nvSpPr>
        <dsp:cNvPr id="0" name=""/>
        <dsp:cNvSpPr/>
      </dsp:nvSpPr>
      <dsp:spPr>
        <a:xfrm>
          <a:off x="364312" y="591414"/>
          <a:ext cx="669695" cy="669695"/>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462387" y="689489"/>
        <a:ext cx="473545" cy="473545"/>
      </dsp:txXfrm>
    </dsp:sp>
    <dsp:sp modelId="{9A96A87A-9E6A-4FE8-9B00-CA729DD88D0B}">
      <dsp:nvSpPr>
        <dsp:cNvPr id="0" name=""/>
        <dsp:cNvSpPr/>
      </dsp:nvSpPr>
      <dsp:spPr>
        <a:xfrm rot="19440000">
          <a:off x="1012758" y="520865"/>
          <a:ext cx="177675" cy="226022"/>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1017848" y="581734"/>
        <a:ext cx="124373" cy="135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BFA1E-32A1-4FB5-870D-509DAD1D1306}">
      <dsp:nvSpPr>
        <dsp:cNvPr id="0" name=""/>
        <dsp:cNvSpPr/>
      </dsp:nvSpPr>
      <dsp:spPr>
        <a:xfrm>
          <a:off x="7935" y="72014"/>
          <a:ext cx="8352928" cy="1748338"/>
        </a:xfrm>
        <a:prstGeom prst="roundRect">
          <a:avLst>
            <a:gd name="adj" fmla="val 10000"/>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712788" lvl="0" indent="-712788"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自分の注意の特徴を知り、説明でき</a:t>
          </a:r>
          <a:endParaRPr kumimoji="1" lang="en-US" altLang="ja-JP" sz="2700" kern="1200" dirty="0">
            <a:latin typeface="BIZ UDゴシック" panose="020B0400000000000000" pitchFamily="49" charset="-128"/>
            <a:ea typeface="BIZ UDゴシック" panose="020B0400000000000000" pitchFamily="49" charset="-128"/>
          </a:endParaRPr>
        </a:p>
        <a:p>
          <a:pPr marL="712788" lvl="0" indent="-712788"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a:t>
          </a:r>
          <a:r>
            <a:rPr kumimoji="1" lang="ja-JP" altLang="en-US" sz="2700" kern="1200" dirty="0" err="1">
              <a:latin typeface="BIZ UDゴシック" panose="020B0400000000000000" pitchFamily="49" charset="-128"/>
              <a:ea typeface="BIZ UDゴシック" panose="020B0400000000000000" pitchFamily="49" charset="-128"/>
            </a:rPr>
            <a:t>るように</a:t>
          </a:r>
          <a:r>
            <a:rPr kumimoji="1" lang="ja-JP" altLang="en-US" sz="2700" kern="1200" dirty="0">
              <a:latin typeface="BIZ UDゴシック" panose="020B0400000000000000" pitchFamily="49" charset="-128"/>
              <a:ea typeface="BIZ UDゴシック" panose="020B0400000000000000" pitchFamily="49" charset="-128"/>
            </a:rPr>
            <a:t>なる。</a:t>
          </a:r>
        </a:p>
      </dsp:txBody>
      <dsp:txXfrm>
        <a:off x="1853355" y="72014"/>
        <a:ext cx="6507508" cy="1748338"/>
      </dsp:txXfrm>
    </dsp:sp>
    <dsp:sp modelId="{C82471B1-A325-4E13-AC0F-2DBB5FA2B446}">
      <dsp:nvSpPr>
        <dsp:cNvPr id="0" name=""/>
        <dsp:cNvSpPr/>
      </dsp:nvSpPr>
      <dsp:spPr>
        <a:xfrm>
          <a:off x="144020" y="226172"/>
          <a:ext cx="2051996" cy="144000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AB586F8-9091-4BD9-920C-659DDEC35264}">
      <dsp:nvSpPr>
        <dsp:cNvPr id="0" name=""/>
        <dsp:cNvSpPr/>
      </dsp:nvSpPr>
      <dsp:spPr>
        <a:xfrm>
          <a:off x="7935" y="1923172"/>
          <a:ext cx="8352928" cy="1748338"/>
        </a:xfrm>
        <a:prstGeom prst="roundRect">
          <a:avLst>
            <a:gd name="adj" fmla="val 10000"/>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自己対処の方法</a:t>
          </a:r>
          <a:endParaRPr kumimoji="1" lang="en-US" altLang="ja-JP" sz="2700" kern="1200" dirty="0">
            <a:latin typeface="BIZ UDゴシック" panose="020B0400000000000000" pitchFamily="49" charset="-128"/>
            <a:ea typeface="BIZ UDゴシック" panose="020B0400000000000000" pitchFamily="49" charset="-128"/>
          </a:endParaRPr>
        </a:p>
        <a:p>
          <a:pPr lvl="0"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職場に配慮を求めること</a:t>
          </a:r>
          <a:endParaRPr kumimoji="1" lang="en-US" altLang="ja-JP" sz="2700" kern="1200" dirty="0">
            <a:latin typeface="BIZ UDゴシック" panose="020B0400000000000000" pitchFamily="49" charset="-128"/>
            <a:ea typeface="BIZ UDゴシック" panose="020B0400000000000000" pitchFamily="49" charset="-128"/>
          </a:endParaRPr>
        </a:p>
        <a:p>
          <a:pPr lvl="0"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について整理する</a:t>
          </a:r>
        </a:p>
      </dsp:txBody>
      <dsp:txXfrm>
        <a:off x="1853355" y="1923172"/>
        <a:ext cx="6507508" cy="1748338"/>
      </dsp:txXfrm>
    </dsp:sp>
    <dsp:sp modelId="{30E9A1EB-7966-4E44-8456-9941E8CB8637}">
      <dsp:nvSpPr>
        <dsp:cNvPr id="0" name=""/>
        <dsp:cNvSpPr/>
      </dsp:nvSpPr>
      <dsp:spPr>
        <a:xfrm>
          <a:off x="144020" y="2088236"/>
          <a:ext cx="2051996" cy="144000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530B-7D38-4A8D-99CC-5FC89A370D6F}">
      <dsp:nvSpPr>
        <dsp:cNvPr id="0" name=""/>
        <dsp:cNvSpPr/>
      </dsp:nvSpPr>
      <dsp:spPr>
        <a:xfrm>
          <a:off x="425369" y="450000"/>
          <a:ext cx="0" cy="4050000"/>
        </a:xfrm>
        <a:prstGeom prst="line">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2530E1A-8FDE-4A3C-B017-A2418EE37460}">
      <dsp:nvSpPr>
        <dsp:cNvPr id="0" name=""/>
        <dsp:cNvSpPr/>
      </dsp:nvSpPr>
      <dsp:spPr>
        <a:xfrm>
          <a:off x="3399452" y="589774"/>
          <a:ext cx="2130075" cy="18225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F92563F-9FEA-496D-9A11-535A50FD2BC4}">
      <dsp:nvSpPr>
        <dsp:cNvPr id="0" name=""/>
        <dsp:cNvSpPr/>
      </dsp:nvSpPr>
      <dsp:spPr>
        <a:xfrm>
          <a:off x="533500" y="2407500"/>
          <a:ext cx="2130075" cy="20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100000"/>
            </a:lnSpc>
            <a:spcBef>
              <a:spcPct val="0"/>
            </a:spcBef>
            <a:spcAft>
              <a:spcPct val="35000"/>
            </a:spcAft>
          </a:pPr>
          <a:r>
            <a:rPr kumimoji="1" lang="ja-JP" altLang="en-US" sz="1500" kern="12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続けることや物事を見つけること、いくつかのことに注意を向けたりすることがうまくいかなくなります。</a:t>
          </a:r>
        </a:p>
      </dsp:txBody>
      <dsp:txXfrm>
        <a:off x="533500" y="2407500"/>
        <a:ext cx="2130075" cy="2092500"/>
      </dsp:txXfrm>
    </dsp:sp>
    <dsp:sp modelId="{C28C888C-DD65-4F25-8CE8-B2F4580BE91B}">
      <dsp:nvSpPr>
        <dsp:cNvPr id="0" name=""/>
        <dsp:cNvSpPr/>
      </dsp:nvSpPr>
      <dsp:spPr>
        <a:xfrm>
          <a:off x="424270" y="0"/>
          <a:ext cx="2243070" cy="450000"/>
        </a:xfrm>
        <a:prstGeom prst="rect">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110000"/>
            </a:lnSpc>
            <a:spcBef>
              <a:spcPct val="0"/>
            </a:spcBef>
            <a:spcAft>
              <a:spcPct val="35000"/>
            </a:spcAft>
          </a:pPr>
          <a:r>
            <a:rPr kumimoji="1" lang="ja-JP" altLang="en-US" sz="1600" kern="1200" dirty="0">
              <a:solidFill>
                <a:sysClr val="window" lastClr="FFFFFF"/>
              </a:solidFill>
              <a:latin typeface="BIZ UDゴシック" panose="020B0400000000000000" pitchFamily="49" charset="-128"/>
              <a:ea typeface="BIZ UDゴシック" panose="020B0400000000000000" pitchFamily="49" charset="-128"/>
              <a:cs typeface="+mn-cs"/>
            </a:rPr>
            <a:t>■　注意障害</a:t>
          </a:r>
        </a:p>
      </dsp:txBody>
      <dsp:txXfrm>
        <a:off x="424270" y="0"/>
        <a:ext cx="2243070" cy="450000"/>
      </dsp:txXfrm>
    </dsp:sp>
    <dsp:sp modelId="{C9EA623F-F7ED-4A61-8ECE-7840317942D0}">
      <dsp:nvSpPr>
        <dsp:cNvPr id="0" name=""/>
        <dsp:cNvSpPr/>
      </dsp:nvSpPr>
      <dsp:spPr>
        <a:xfrm>
          <a:off x="3306104" y="450000"/>
          <a:ext cx="0" cy="4050000"/>
        </a:xfrm>
        <a:prstGeom prst="line">
          <a:avLst/>
        </a:prstGeom>
        <a:solidFill>
          <a:sysClr val="window" lastClr="FFFFFF">
            <a:alpha val="90000"/>
            <a:hueOff val="0"/>
            <a:satOff val="0"/>
            <a:lumOff val="0"/>
            <a:alphaOff val="0"/>
          </a:sysClr>
        </a:solidFill>
        <a:ln w="25400" cap="flat" cmpd="sng" algn="ctr">
          <a:solidFill>
            <a:srgbClr val="C0504D">
              <a:hueOff val="2340759"/>
              <a:satOff val="-2919"/>
              <a:lumOff val="686"/>
              <a:alphaOff val="0"/>
            </a:srgbClr>
          </a:solidFill>
          <a:prstDash val="solid"/>
        </a:ln>
        <a:effectLst/>
      </dsp:spPr>
      <dsp:style>
        <a:lnRef idx="2">
          <a:scrgbClr r="0" g="0" b="0"/>
        </a:lnRef>
        <a:fillRef idx="1">
          <a:scrgbClr r="0" g="0" b="0"/>
        </a:fillRef>
        <a:effectRef idx="0">
          <a:scrgbClr r="0" g="0" b="0"/>
        </a:effectRef>
        <a:fontRef idx="minor"/>
      </dsp:style>
    </dsp:sp>
    <dsp:sp modelId="{F6B27187-52FA-41A3-A61C-01232CA379E8}">
      <dsp:nvSpPr>
        <dsp:cNvPr id="0" name=""/>
        <dsp:cNvSpPr/>
      </dsp:nvSpPr>
      <dsp:spPr>
        <a:xfrm>
          <a:off x="504065" y="573536"/>
          <a:ext cx="2130075" cy="182250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AE634D2-68A1-49F0-872A-EFF11762E39E}">
      <dsp:nvSpPr>
        <dsp:cNvPr id="0" name=""/>
        <dsp:cNvSpPr/>
      </dsp:nvSpPr>
      <dsp:spPr>
        <a:xfrm>
          <a:off x="3399455" y="2376258"/>
          <a:ext cx="2130075" cy="20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100000"/>
            </a:lnSpc>
            <a:spcBef>
              <a:spcPct val="0"/>
            </a:spcBef>
            <a:spcAft>
              <a:spcPct val="35000"/>
            </a:spcAft>
          </a:pPr>
          <a:r>
            <a:rPr kumimoji="1" lang="ja-JP" altLang="en-US" sz="1500" kern="12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いま見たり聞いたりしたことを覚える力が弱まる症状が出ます。</a:t>
          </a:r>
        </a:p>
      </dsp:txBody>
      <dsp:txXfrm>
        <a:off x="3399455" y="2376258"/>
        <a:ext cx="2130075" cy="2092500"/>
      </dsp:txXfrm>
    </dsp:sp>
    <dsp:sp modelId="{03990F1E-2886-49E8-A073-6C826EDB607A}">
      <dsp:nvSpPr>
        <dsp:cNvPr id="0" name=""/>
        <dsp:cNvSpPr/>
      </dsp:nvSpPr>
      <dsp:spPr>
        <a:xfrm>
          <a:off x="3306104" y="0"/>
          <a:ext cx="2250000" cy="450000"/>
        </a:xfrm>
        <a:prstGeom prst="rect">
          <a:avLst/>
        </a:prstGeom>
        <a:solidFill>
          <a:srgbClr val="C0504D">
            <a:hueOff val="2340759"/>
            <a:satOff val="-2919"/>
            <a:lumOff val="686"/>
            <a:alphaOff val="0"/>
          </a:srgbClr>
        </a:solidFill>
        <a:ln w="25400" cap="flat" cmpd="sng" algn="ctr">
          <a:solidFill>
            <a:srgbClr val="C0504D">
              <a:hueOff val="2340759"/>
              <a:satOff val="-2919"/>
              <a:lumOff val="68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110000"/>
            </a:lnSpc>
            <a:spcBef>
              <a:spcPct val="0"/>
            </a:spcBef>
            <a:spcAft>
              <a:spcPct val="35000"/>
            </a:spcAft>
          </a:pPr>
          <a:r>
            <a:rPr kumimoji="1" lang="ja-JP" altLang="en-US" sz="1600" kern="1200" dirty="0">
              <a:solidFill>
                <a:sysClr val="window" lastClr="FFFFFF"/>
              </a:solidFill>
              <a:latin typeface="BIZ UDゴシック" panose="020B0400000000000000" pitchFamily="49" charset="-128"/>
              <a:ea typeface="BIZ UDゴシック" panose="020B0400000000000000" pitchFamily="49" charset="-128"/>
              <a:cs typeface="+mn-cs"/>
            </a:rPr>
            <a:t>■　記憶障害</a:t>
          </a:r>
        </a:p>
      </dsp:txBody>
      <dsp:txXfrm>
        <a:off x="3306104" y="0"/>
        <a:ext cx="2250000" cy="450000"/>
      </dsp:txXfrm>
    </dsp:sp>
    <dsp:sp modelId="{A9590A2B-83DA-4891-92B8-BF8650215869}">
      <dsp:nvSpPr>
        <dsp:cNvPr id="0" name=""/>
        <dsp:cNvSpPr/>
      </dsp:nvSpPr>
      <dsp:spPr>
        <a:xfrm>
          <a:off x="6190304" y="450000"/>
          <a:ext cx="0" cy="4050000"/>
        </a:xfrm>
        <a:prstGeom prst="line">
          <a:avLst/>
        </a:prstGeom>
        <a:solidFill>
          <a:sysClr val="window" lastClr="FFFFFF">
            <a:alpha val="90000"/>
            <a:hueOff val="0"/>
            <a:satOff val="0"/>
            <a:lumOff val="0"/>
            <a:alphaOff val="0"/>
          </a:sysClr>
        </a:solidFill>
        <a:ln w="25400" cap="flat" cmpd="sng" algn="ctr">
          <a:solidFill>
            <a:srgbClr val="C0504D">
              <a:hueOff val="4681519"/>
              <a:satOff val="-5839"/>
              <a:lumOff val="1373"/>
              <a:alphaOff val="0"/>
            </a:srgbClr>
          </a:solidFill>
          <a:prstDash val="solid"/>
        </a:ln>
        <a:effectLst/>
      </dsp:spPr>
      <dsp:style>
        <a:lnRef idx="2">
          <a:scrgbClr r="0" g="0" b="0"/>
        </a:lnRef>
        <a:fillRef idx="1">
          <a:scrgbClr r="0" g="0" b="0"/>
        </a:fillRef>
        <a:effectRef idx="0">
          <a:scrgbClr r="0" g="0" b="0"/>
        </a:effectRef>
        <a:fontRef idx="minor"/>
      </dsp:style>
    </dsp:sp>
    <dsp:sp modelId="{CDB13599-ADA4-4045-B783-A882FB4007C4}">
      <dsp:nvSpPr>
        <dsp:cNvPr id="0" name=""/>
        <dsp:cNvSpPr/>
      </dsp:nvSpPr>
      <dsp:spPr>
        <a:xfrm>
          <a:off x="6269918" y="571003"/>
          <a:ext cx="2130075" cy="1822500"/>
        </a:xfrm>
        <a:prstGeom prst="rect">
          <a:avLst/>
        </a:prstGeom>
        <a:solidFill>
          <a:schemeClr val="accent2">
            <a:hueOff val="2899945"/>
            <a:satOff val="-44281"/>
            <a:lumOff val="-1569"/>
            <a:alphaOff val="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6C739CE7-F9CA-4018-9D88-277DA41DA153}">
      <dsp:nvSpPr>
        <dsp:cNvPr id="0" name=""/>
        <dsp:cNvSpPr/>
      </dsp:nvSpPr>
      <dsp:spPr>
        <a:xfrm>
          <a:off x="6307173" y="2407500"/>
          <a:ext cx="2130075" cy="20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100000"/>
            </a:lnSpc>
            <a:spcBef>
              <a:spcPct val="0"/>
            </a:spcBef>
            <a:spcAft>
              <a:spcPct val="35000"/>
            </a:spcAft>
          </a:pPr>
          <a:r>
            <a:rPr kumimoji="1" lang="ja-JP" altLang="en-US" sz="1500" kern="12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言葉の障害で、文章の読み書きができない、言葉が出てこない、言葉の意味が分からない、といった症状が出ます。</a:t>
          </a:r>
        </a:p>
      </dsp:txBody>
      <dsp:txXfrm>
        <a:off x="6307173" y="2407500"/>
        <a:ext cx="2130075" cy="2092500"/>
      </dsp:txXfrm>
    </dsp:sp>
    <dsp:sp modelId="{1878AE59-75BC-4B8D-8178-C46966F4B393}">
      <dsp:nvSpPr>
        <dsp:cNvPr id="0" name=""/>
        <dsp:cNvSpPr/>
      </dsp:nvSpPr>
      <dsp:spPr>
        <a:xfrm>
          <a:off x="6194868" y="0"/>
          <a:ext cx="2250000" cy="450000"/>
        </a:xfrm>
        <a:prstGeom prst="rect">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110000"/>
            </a:lnSpc>
            <a:spcBef>
              <a:spcPct val="0"/>
            </a:spcBef>
            <a:spcAft>
              <a:spcPct val="35000"/>
            </a:spcAft>
          </a:pPr>
          <a:r>
            <a:rPr kumimoji="1" lang="ja-JP" altLang="en-US" sz="1600" kern="1200" dirty="0">
              <a:solidFill>
                <a:sysClr val="window" lastClr="FFFFFF"/>
              </a:solidFill>
              <a:latin typeface="BIZ UDゴシック" panose="020B0400000000000000" pitchFamily="49" charset="-128"/>
              <a:ea typeface="BIZ UDゴシック" panose="020B0400000000000000" pitchFamily="49" charset="-128"/>
              <a:cs typeface="+mn-cs"/>
            </a:rPr>
            <a:t>■　失語症</a:t>
          </a:r>
        </a:p>
      </dsp:txBody>
      <dsp:txXfrm>
        <a:off x="6194868" y="0"/>
        <a:ext cx="2250000" cy="45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72FA4-A320-4540-AA4A-1A90EBED5AEA}">
      <dsp:nvSpPr>
        <dsp:cNvPr id="0" name=""/>
        <dsp:cNvSpPr/>
      </dsp:nvSpPr>
      <dsp:spPr>
        <a:xfrm>
          <a:off x="182853" y="450000"/>
          <a:ext cx="0" cy="4050000"/>
        </a:xfrm>
        <a:prstGeom prst="line">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42519BE-B8B6-41EA-8891-FEE3985BC12C}">
      <dsp:nvSpPr>
        <dsp:cNvPr id="0" name=""/>
        <dsp:cNvSpPr/>
      </dsp:nvSpPr>
      <dsp:spPr>
        <a:xfrm>
          <a:off x="301032" y="585000"/>
          <a:ext cx="2130075" cy="1822500"/>
        </a:xfrm>
        <a:prstGeom prst="rect">
          <a:avLst/>
        </a:prstGeom>
        <a:solidFill>
          <a:schemeClr val="accent4">
            <a:hueOff val="0"/>
            <a:satOff val="0"/>
            <a:lumOff val="0"/>
            <a:alphaOff val="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E49D9D1-4AA1-4058-A9DB-AF8D24E1178B}">
      <dsp:nvSpPr>
        <dsp:cNvPr id="0" name=""/>
        <dsp:cNvSpPr/>
      </dsp:nvSpPr>
      <dsp:spPr>
        <a:xfrm>
          <a:off x="301032" y="2407500"/>
          <a:ext cx="2130075" cy="20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100000"/>
            </a:lnSpc>
            <a:spcBef>
              <a:spcPct val="0"/>
            </a:spcBef>
            <a:spcAft>
              <a:spcPct val="35000"/>
            </a:spcAft>
          </a:pPr>
          <a:r>
            <a:rPr kumimoji="1" lang="ja-JP" altLang="en-US" sz="1500" kern="12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損傷された脳の反対側に意識がいかなくなる障害です。</a:t>
          </a:r>
        </a:p>
      </dsp:txBody>
      <dsp:txXfrm>
        <a:off x="301032" y="2407500"/>
        <a:ext cx="2130075" cy="2092500"/>
      </dsp:txXfrm>
    </dsp:sp>
    <dsp:sp modelId="{089B4813-9005-4031-97F0-932013126D86}">
      <dsp:nvSpPr>
        <dsp:cNvPr id="0" name=""/>
        <dsp:cNvSpPr/>
      </dsp:nvSpPr>
      <dsp:spPr>
        <a:xfrm>
          <a:off x="188337" y="0"/>
          <a:ext cx="2250000" cy="450000"/>
        </a:xfrm>
        <a:prstGeom prst="rect">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110000"/>
            </a:lnSpc>
            <a:spcBef>
              <a:spcPct val="0"/>
            </a:spcBef>
            <a:spcAft>
              <a:spcPct val="35000"/>
            </a:spcAft>
          </a:pPr>
          <a:r>
            <a:rPr kumimoji="1" lang="ja-JP" altLang="en-US" sz="1600" kern="1200" dirty="0">
              <a:solidFill>
                <a:sysClr val="window" lastClr="FFFFFF"/>
              </a:solidFill>
              <a:latin typeface="BIZ UDゴシック" panose="020B0400000000000000" pitchFamily="49" charset="-128"/>
              <a:ea typeface="BIZ UDゴシック" panose="020B0400000000000000" pitchFamily="49" charset="-128"/>
              <a:cs typeface="+mn-cs"/>
            </a:rPr>
            <a:t>■　</a:t>
          </a:r>
          <a:r>
            <a:rPr kumimoji="1" lang="ja-JP" altLang="en-US" sz="1600" kern="1200">
              <a:solidFill>
                <a:sysClr val="window" lastClr="FFFFFF"/>
              </a:solidFill>
              <a:latin typeface="BIZ UDゴシック" panose="020B0400000000000000" pitchFamily="49" charset="-128"/>
              <a:ea typeface="BIZ UDゴシック" panose="020B0400000000000000" pitchFamily="49" charset="-128"/>
              <a:cs typeface="+mn-cs"/>
            </a:rPr>
            <a:t>半側空間無視</a:t>
          </a:r>
          <a:endParaRPr kumimoji="1" lang="ja-JP" altLang="en-US" sz="1600" kern="1200" dirty="0">
            <a:solidFill>
              <a:sysClr val="window" lastClr="FFFFFF"/>
            </a:solidFill>
            <a:latin typeface="BIZ UDゴシック" panose="020B0400000000000000" pitchFamily="49" charset="-128"/>
            <a:ea typeface="BIZ UDゴシック" panose="020B0400000000000000" pitchFamily="49" charset="-128"/>
            <a:cs typeface="+mn-cs"/>
          </a:endParaRPr>
        </a:p>
      </dsp:txBody>
      <dsp:txXfrm>
        <a:off x="188337" y="0"/>
        <a:ext cx="2250000" cy="450000"/>
      </dsp:txXfrm>
    </dsp:sp>
    <dsp:sp modelId="{979CF044-F388-4CA4-B9A2-17092B541BBE}">
      <dsp:nvSpPr>
        <dsp:cNvPr id="0" name=""/>
        <dsp:cNvSpPr/>
      </dsp:nvSpPr>
      <dsp:spPr>
        <a:xfrm>
          <a:off x="3051464" y="450000"/>
          <a:ext cx="0" cy="4050000"/>
        </a:xfrm>
        <a:prstGeom prst="line">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sp>
    <dsp:sp modelId="{51C0C23E-88AD-47B1-B783-60E15BA12DF1}">
      <dsp:nvSpPr>
        <dsp:cNvPr id="0" name=""/>
        <dsp:cNvSpPr/>
      </dsp:nvSpPr>
      <dsp:spPr>
        <a:xfrm>
          <a:off x="3163964" y="585000"/>
          <a:ext cx="2130075" cy="18225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38739DF-8CD3-4D53-AE05-AE1EA1391C19}">
      <dsp:nvSpPr>
        <dsp:cNvPr id="0" name=""/>
        <dsp:cNvSpPr/>
      </dsp:nvSpPr>
      <dsp:spPr>
        <a:xfrm>
          <a:off x="3163964" y="2407500"/>
          <a:ext cx="2130075" cy="20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100000"/>
            </a:lnSpc>
            <a:spcBef>
              <a:spcPct val="0"/>
            </a:spcBef>
            <a:spcAft>
              <a:spcPct val="35000"/>
            </a:spcAft>
          </a:pPr>
          <a:r>
            <a:rPr kumimoji="1" lang="ja-JP" altLang="en-US" sz="1500" kern="12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だんどりや手順が、効率よくできなくなる症状です。</a:t>
          </a:r>
        </a:p>
      </dsp:txBody>
      <dsp:txXfrm>
        <a:off x="3163964" y="2407500"/>
        <a:ext cx="2130075" cy="2092500"/>
      </dsp:txXfrm>
    </dsp:sp>
    <dsp:sp modelId="{BD888B23-CADB-4BBC-8BA2-58F618A13751}">
      <dsp:nvSpPr>
        <dsp:cNvPr id="0" name=""/>
        <dsp:cNvSpPr/>
      </dsp:nvSpPr>
      <dsp:spPr>
        <a:xfrm>
          <a:off x="3051464" y="0"/>
          <a:ext cx="2250000" cy="450000"/>
        </a:xfrm>
        <a:prstGeom prst="rect">
          <a:avLst/>
        </a:prstGeom>
        <a:solidFill>
          <a:srgbClr val="8064A2">
            <a:hueOff val="-2232385"/>
            <a:satOff val="13449"/>
            <a:lumOff val="1078"/>
            <a:alphaOff val="0"/>
          </a:srgb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110000"/>
            </a:lnSpc>
            <a:spcBef>
              <a:spcPct val="0"/>
            </a:spcBef>
            <a:spcAft>
              <a:spcPct val="35000"/>
            </a:spcAft>
          </a:pPr>
          <a:r>
            <a:rPr kumimoji="1" lang="ja-JP" altLang="en-US" sz="1600" kern="1200" dirty="0">
              <a:solidFill>
                <a:sysClr val="window" lastClr="FFFFFF"/>
              </a:solidFill>
              <a:latin typeface="BIZ UDゴシック" panose="020B0400000000000000" pitchFamily="49" charset="-128"/>
              <a:ea typeface="BIZ UDゴシック" panose="020B0400000000000000" pitchFamily="49" charset="-128"/>
              <a:cs typeface="+mn-cs"/>
            </a:rPr>
            <a:t>■　遂行機能障害</a:t>
          </a:r>
        </a:p>
      </dsp:txBody>
      <dsp:txXfrm>
        <a:off x="3051464" y="0"/>
        <a:ext cx="2250000" cy="450000"/>
      </dsp:txXfrm>
    </dsp:sp>
    <dsp:sp modelId="{5F668F15-FEB0-4470-BC26-F8920283CAC1}">
      <dsp:nvSpPr>
        <dsp:cNvPr id="0" name=""/>
        <dsp:cNvSpPr/>
      </dsp:nvSpPr>
      <dsp:spPr>
        <a:xfrm>
          <a:off x="5910026" y="450000"/>
          <a:ext cx="0" cy="4050000"/>
        </a:xfrm>
        <a:prstGeom prst="line">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sp>
    <dsp:sp modelId="{DFAB8690-E7C4-4283-96FF-7F9744D78AE3}">
      <dsp:nvSpPr>
        <dsp:cNvPr id="0" name=""/>
        <dsp:cNvSpPr/>
      </dsp:nvSpPr>
      <dsp:spPr>
        <a:xfrm>
          <a:off x="6026895" y="585000"/>
          <a:ext cx="2130075" cy="182250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991B6A3-33D2-468E-B5E5-893EAA698A72}">
      <dsp:nvSpPr>
        <dsp:cNvPr id="0" name=""/>
        <dsp:cNvSpPr/>
      </dsp:nvSpPr>
      <dsp:spPr>
        <a:xfrm>
          <a:off x="6026895" y="2407500"/>
          <a:ext cx="2130075" cy="20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666750">
            <a:lnSpc>
              <a:spcPct val="100000"/>
            </a:lnSpc>
            <a:spcBef>
              <a:spcPct val="0"/>
            </a:spcBef>
            <a:spcAft>
              <a:spcPct val="35000"/>
            </a:spcAft>
          </a:pPr>
          <a:r>
            <a:rPr kumimoji="1" lang="ja-JP" altLang="en-US" sz="1500" kern="1200" dirty="0">
              <a:solidFill>
                <a:sysClr val="windowText" lastClr="000000">
                  <a:hueOff val="0"/>
                  <a:satOff val="0"/>
                  <a:lumOff val="0"/>
                  <a:alphaOff val="0"/>
                </a:sysClr>
              </a:solidFill>
              <a:latin typeface="メイリオ" panose="020B0604030504040204" pitchFamily="50" charset="-128"/>
              <a:ea typeface="メイリオ" panose="020B0604030504040204" pitchFamily="50" charset="-128"/>
              <a:cs typeface="+mn-cs"/>
            </a:rPr>
            <a:t>情緒や意欲のコントロールがうまくいかず、状況に適した行動がとれなくなる症状です。</a:t>
          </a:r>
        </a:p>
      </dsp:txBody>
      <dsp:txXfrm>
        <a:off x="6026895" y="2407500"/>
        <a:ext cx="2130075" cy="2092500"/>
      </dsp:txXfrm>
    </dsp:sp>
    <dsp:sp modelId="{40B84F62-096F-4746-A37C-572F6324F120}">
      <dsp:nvSpPr>
        <dsp:cNvPr id="0" name=""/>
        <dsp:cNvSpPr/>
      </dsp:nvSpPr>
      <dsp:spPr>
        <a:xfrm>
          <a:off x="5914590" y="0"/>
          <a:ext cx="2250000" cy="450000"/>
        </a:xfrm>
        <a:prstGeom prst="rect">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110000"/>
            </a:lnSpc>
            <a:spcBef>
              <a:spcPct val="0"/>
            </a:spcBef>
            <a:spcAft>
              <a:spcPct val="35000"/>
            </a:spcAft>
          </a:pPr>
          <a:r>
            <a:rPr kumimoji="1" lang="ja-JP" altLang="en-US" sz="1600" kern="1200" dirty="0">
              <a:solidFill>
                <a:sysClr val="window" lastClr="FFFFFF"/>
              </a:solidFill>
              <a:latin typeface="BIZ UDゴシック" panose="020B0400000000000000" pitchFamily="49" charset="-128"/>
              <a:ea typeface="BIZ UDゴシック" panose="020B0400000000000000" pitchFamily="49" charset="-128"/>
              <a:cs typeface="+mn-cs"/>
            </a:rPr>
            <a:t>■　行動と情緒の障害</a:t>
          </a:r>
        </a:p>
      </dsp:txBody>
      <dsp:txXfrm>
        <a:off x="5914590" y="0"/>
        <a:ext cx="2250000" cy="45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4D0-00DD-49D6-99DB-E95A39D015F2}">
      <dsp:nvSpPr>
        <dsp:cNvPr id="0" name=""/>
        <dsp:cNvSpPr/>
      </dsp:nvSpPr>
      <dsp:spPr>
        <a:xfrm rot="16200000">
          <a:off x="888014" y="-888014"/>
          <a:ext cx="1404156" cy="3180184"/>
        </a:xfrm>
        <a:prstGeom prst="round1Rect">
          <a:avLst/>
        </a:prstGeom>
        <a:gradFill rotWithShape="0">
          <a:gsLst>
            <a:gs pos="0">
              <a:schemeClr val="accent2">
                <a:hueOff val="0"/>
                <a:satOff val="0"/>
                <a:lumOff val="0"/>
                <a:alphaOff val="0"/>
                <a:tint val="10000"/>
                <a:alpha val="94000"/>
                <a:satMod val="120000"/>
                <a:lumMod val="110000"/>
              </a:schemeClr>
            </a:gs>
            <a:gs pos="100000">
              <a:schemeClr val="accent2">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latin typeface="BIZ UDPゴシック" panose="020B0400000000000000" pitchFamily="50" charset="-128"/>
              <a:ea typeface="BIZ UDPゴシック" panose="020B0400000000000000" pitchFamily="50" charset="-128"/>
            </a:rPr>
            <a:t>続けられる力</a:t>
          </a:r>
          <a:r>
            <a:rPr kumimoji="1" lang="en-US" altLang="ja-JP" sz="2200" kern="1200" dirty="0">
              <a:latin typeface="BIZ UDPゴシック" panose="020B0400000000000000" pitchFamily="50" charset="-128"/>
              <a:ea typeface="BIZ UDPゴシック" panose="020B0400000000000000" pitchFamily="50" charset="-128"/>
            </a:rPr>
            <a:t/>
          </a:r>
          <a:br>
            <a:rPr kumimoji="1" lang="en-US" altLang="ja-JP" sz="2200" kern="1200" dirty="0">
              <a:latin typeface="BIZ UDPゴシック" panose="020B0400000000000000" pitchFamily="50" charset="-128"/>
              <a:ea typeface="BIZ UDPゴシック" panose="020B0400000000000000" pitchFamily="50" charset="-128"/>
            </a:rPr>
          </a:br>
          <a:r>
            <a:rPr kumimoji="1" lang="ja-JP" altLang="en-US" sz="2200" kern="1200" dirty="0">
              <a:latin typeface="BIZ UDPゴシック" panose="020B0400000000000000" pitchFamily="50" charset="-128"/>
              <a:ea typeface="BIZ UDPゴシック" panose="020B0400000000000000" pitchFamily="50" charset="-128"/>
            </a:rPr>
            <a:t>（持続）</a:t>
          </a:r>
        </a:p>
      </dsp:txBody>
      <dsp:txXfrm rot="5400000">
        <a:off x="0" y="0"/>
        <a:ext cx="3180184" cy="1053117"/>
      </dsp:txXfrm>
    </dsp:sp>
    <dsp:sp modelId="{DEC1C3EC-A7B7-4716-99BE-0FC8B70333DD}">
      <dsp:nvSpPr>
        <dsp:cNvPr id="0" name=""/>
        <dsp:cNvSpPr/>
      </dsp:nvSpPr>
      <dsp:spPr>
        <a:xfrm>
          <a:off x="3180184" y="0"/>
          <a:ext cx="3180184" cy="1404156"/>
        </a:xfrm>
        <a:prstGeom prst="round1Rect">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latin typeface="BIZ UDPゴシック" panose="020B0400000000000000" pitchFamily="50" charset="-128"/>
              <a:ea typeface="BIZ UDPゴシック" panose="020B0400000000000000" pitchFamily="50" charset="-128"/>
            </a:rPr>
            <a:t>見つけられる力</a:t>
          </a:r>
          <a:r>
            <a:rPr kumimoji="1" lang="en-US" altLang="ja-JP" sz="2200" kern="1200" dirty="0">
              <a:latin typeface="BIZ UDPゴシック" panose="020B0400000000000000" pitchFamily="50" charset="-128"/>
              <a:ea typeface="BIZ UDPゴシック" panose="020B0400000000000000" pitchFamily="50" charset="-128"/>
            </a:rPr>
            <a:t/>
          </a:r>
          <a:br>
            <a:rPr kumimoji="1" lang="en-US" altLang="ja-JP" sz="2200" kern="1200" dirty="0">
              <a:latin typeface="BIZ UDPゴシック" panose="020B0400000000000000" pitchFamily="50" charset="-128"/>
              <a:ea typeface="BIZ UDPゴシック" panose="020B0400000000000000" pitchFamily="50" charset="-128"/>
            </a:rPr>
          </a:br>
          <a:r>
            <a:rPr kumimoji="1" lang="ja-JP" altLang="en-US" sz="2200" kern="1200" dirty="0">
              <a:latin typeface="BIZ UDPゴシック" panose="020B0400000000000000" pitchFamily="50" charset="-128"/>
              <a:ea typeface="BIZ UDPゴシック" panose="020B0400000000000000" pitchFamily="50" charset="-128"/>
            </a:rPr>
            <a:t>（選択）</a:t>
          </a:r>
        </a:p>
      </dsp:txBody>
      <dsp:txXfrm>
        <a:off x="3180184" y="0"/>
        <a:ext cx="3180184" cy="1053117"/>
      </dsp:txXfrm>
    </dsp:sp>
    <dsp:sp modelId="{34EEA9E3-2B43-4FF0-9013-FE9A81E057B1}">
      <dsp:nvSpPr>
        <dsp:cNvPr id="0" name=""/>
        <dsp:cNvSpPr/>
      </dsp:nvSpPr>
      <dsp:spPr>
        <a:xfrm rot="10800000">
          <a:off x="0" y="1404156"/>
          <a:ext cx="3180184" cy="1404156"/>
        </a:xfrm>
        <a:prstGeom prst="round1Rect">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sz="22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（分配）</a:t>
          </a:r>
        </a:p>
      </dsp:txBody>
      <dsp:txXfrm rot="10800000">
        <a:off x="0" y="1755195"/>
        <a:ext cx="3180184" cy="1053117"/>
      </dsp:txXfrm>
    </dsp:sp>
    <dsp:sp modelId="{C14E0379-8895-4193-B051-8A03A0D4EA2A}">
      <dsp:nvSpPr>
        <dsp:cNvPr id="0" name=""/>
        <dsp:cNvSpPr/>
      </dsp:nvSpPr>
      <dsp:spPr>
        <a:xfrm rot="5400000">
          <a:off x="4068198" y="516142"/>
          <a:ext cx="1404156" cy="3180184"/>
        </a:xfrm>
        <a:prstGeom prst="round1Rect">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sz="22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（転換）</a:t>
          </a:r>
        </a:p>
      </dsp:txBody>
      <dsp:txXfrm rot="-5400000">
        <a:off x="3180184" y="1755194"/>
        <a:ext cx="3180184" cy="1053117"/>
      </dsp:txXfrm>
    </dsp:sp>
    <dsp:sp modelId="{6DB5C5EF-0BD9-4904-B2A0-477CA785BFCD}">
      <dsp:nvSpPr>
        <dsp:cNvPr id="0" name=""/>
        <dsp:cNvSpPr/>
      </dsp:nvSpPr>
      <dsp:spPr>
        <a:xfrm>
          <a:off x="2226128" y="1053117"/>
          <a:ext cx="1908110" cy="702078"/>
        </a:xfrm>
        <a:prstGeom prst="roundRect">
          <a:avLst/>
        </a:prstGeom>
        <a:gradFill rotWithShape="0">
          <a:gsLst>
            <a:gs pos="0">
              <a:schemeClr val="accent2">
                <a:tint val="40000"/>
                <a:hueOff val="0"/>
                <a:satOff val="0"/>
                <a:lumOff val="0"/>
                <a:alphaOff val="0"/>
                <a:tint val="10000"/>
                <a:alpha val="94000"/>
                <a:satMod val="120000"/>
                <a:lumMod val="110000"/>
              </a:schemeClr>
            </a:gs>
            <a:gs pos="100000">
              <a:schemeClr val="accent2">
                <a:tint val="40000"/>
                <a:hueOff val="0"/>
                <a:satOff val="0"/>
                <a:lumOff val="0"/>
                <a:alphaOff val="0"/>
                <a:tint val="80000"/>
                <a:shade val="100000"/>
                <a:satMod val="140000"/>
                <a:lumMod val="12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a:latin typeface="BIZ UDPゴシック" panose="020B0400000000000000" pitchFamily="50" charset="-128"/>
              <a:ea typeface="BIZ UDPゴシック" panose="020B0400000000000000" pitchFamily="50" charset="-128"/>
            </a:rPr>
            <a:t>注意</a:t>
          </a:r>
        </a:p>
      </dsp:txBody>
      <dsp:txXfrm>
        <a:off x="2260401" y="1087390"/>
        <a:ext cx="1839564" cy="633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4D0-00DD-49D6-99DB-E95A39D015F2}">
      <dsp:nvSpPr>
        <dsp:cNvPr id="0" name=""/>
        <dsp:cNvSpPr/>
      </dsp:nvSpPr>
      <dsp:spPr>
        <a:xfrm rot="16200000">
          <a:off x="900100" y="-900100"/>
          <a:ext cx="1188132" cy="2988332"/>
        </a:xfrm>
        <a:prstGeom prst="round1Rect">
          <a:avLst/>
        </a:prstGeom>
        <a:gradFill rotWithShape="0">
          <a:gsLst>
            <a:gs pos="0">
              <a:schemeClr val="accent2">
                <a:hueOff val="0"/>
                <a:satOff val="0"/>
                <a:lumOff val="0"/>
                <a:alphaOff val="0"/>
                <a:tint val="10000"/>
                <a:alpha val="94000"/>
                <a:satMod val="120000"/>
                <a:lumMod val="110000"/>
              </a:schemeClr>
            </a:gs>
            <a:gs pos="100000">
              <a:schemeClr val="accent2">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BIZ UDPゴシック" panose="020B0400000000000000" pitchFamily="50" charset="-128"/>
              <a:ea typeface="BIZ UDPゴシック" panose="020B0400000000000000" pitchFamily="50" charset="-128"/>
            </a:rPr>
            <a:t>続けられる力</a:t>
          </a:r>
          <a:r>
            <a:rPr kumimoji="1" lang="en-US" altLang="ja-JP" sz="2000" kern="1200" dirty="0">
              <a:latin typeface="BIZ UDPゴシック" panose="020B0400000000000000" pitchFamily="50" charset="-128"/>
              <a:ea typeface="BIZ UDPゴシック" panose="020B0400000000000000" pitchFamily="50" charset="-128"/>
            </a:rPr>
            <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（持続）</a:t>
          </a:r>
        </a:p>
      </dsp:txBody>
      <dsp:txXfrm rot="5400000">
        <a:off x="0" y="0"/>
        <a:ext cx="2988332" cy="891099"/>
      </dsp:txXfrm>
    </dsp:sp>
    <dsp:sp modelId="{DEC1C3EC-A7B7-4716-99BE-0FC8B70333DD}">
      <dsp:nvSpPr>
        <dsp:cNvPr id="0" name=""/>
        <dsp:cNvSpPr/>
      </dsp:nvSpPr>
      <dsp:spPr>
        <a:xfrm>
          <a:off x="2988332" y="0"/>
          <a:ext cx="2988332" cy="1188132"/>
        </a:xfrm>
        <a:prstGeom prst="round1Rect">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BIZ UDPゴシック" panose="020B0400000000000000" pitchFamily="50" charset="-128"/>
              <a:ea typeface="BIZ UDPゴシック" panose="020B0400000000000000" pitchFamily="50" charset="-128"/>
            </a:rPr>
            <a:t>見つけられる力</a:t>
          </a:r>
          <a:r>
            <a:rPr kumimoji="1" lang="en-US" altLang="ja-JP" sz="2000" kern="1200" dirty="0">
              <a:latin typeface="BIZ UDPゴシック" panose="020B0400000000000000" pitchFamily="50" charset="-128"/>
              <a:ea typeface="BIZ UDPゴシック" panose="020B0400000000000000" pitchFamily="50" charset="-128"/>
            </a:rPr>
            <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（選択）</a:t>
          </a:r>
        </a:p>
      </dsp:txBody>
      <dsp:txXfrm>
        <a:off x="2988332" y="0"/>
        <a:ext cx="2988332" cy="891099"/>
      </dsp:txXfrm>
    </dsp:sp>
    <dsp:sp modelId="{34EEA9E3-2B43-4FF0-9013-FE9A81E057B1}">
      <dsp:nvSpPr>
        <dsp:cNvPr id="0" name=""/>
        <dsp:cNvSpPr/>
      </dsp:nvSpPr>
      <dsp:spPr>
        <a:xfrm rot="10800000">
          <a:off x="0" y="1188132"/>
          <a:ext cx="2988332" cy="1188132"/>
        </a:xfrm>
        <a:prstGeom prst="round1Rect">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sz="20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0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000" kern="1200">
              <a:solidFill>
                <a:schemeClr val="tx1"/>
              </a:solidFill>
              <a:latin typeface="BIZ UDPゴシック" panose="020B0400000000000000" pitchFamily="50" charset="-128"/>
              <a:ea typeface="BIZ UDPゴシック" panose="020B0400000000000000" pitchFamily="50" charset="-128"/>
            </a:rPr>
            <a:t>（分配）</a:t>
          </a:r>
          <a:endParaRPr kumimoji="1" lang="ja-JP" altLang="en-US" sz="2000" kern="1200" dirty="0">
            <a:solidFill>
              <a:schemeClr val="tx1"/>
            </a:solidFill>
            <a:latin typeface="BIZ UDPゴシック" panose="020B0400000000000000" pitchFamily="50" charset="-128"/>
            <a:ea typeface="BIZ UDPゴシック" panose="020B0400000000000000" pitchFamily="50" charset="-128"/>
          </a:endParaRPr>
        </a:p>
      </dsp:txBody>
      <dsp:txXfrm rot="10800000">
        <a:off x="0" y="1485164"/>
        <a:ext cx="2988332" cy="891099"/>
      </dsp:txXfrm>
    </dsp:sp>
    <dsp:sp modelId="{C14E0379-8895-4193-B051-8A03A0D4EA2A}">
      <dsp:nvSpPr>
        <dsp:cNvPr id="0" name=""/>
        <dsp:cNvSpPr/>
      </dsp:nvSpPr>
      <dsp:spPr>
        <a:xfrm rot="5400000">
          <a:off x="3888432" y="288032"/>
          <a:ext cx="1188132" cy="2988332"/>
        </a:xfrm>
        <a:prstGeom prst="round1Rect">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sz="20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0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（転換）</a:t>
          </a:r>
        </a:p>
      </dsp:txBody>
      <dsp:txXfrm rot="-5400000">
        <a:off x="2988332" y="1485164"/>
        <a:ext cx="2988332" cy="891099"/>
      </dsp:txXfrm>
    </dsp:sp>
    <dsp:sp modelId="{6DB5C5EF-0BD9-4904-B2A0-477CA785BFCD}">
      <dsp:nvSpPr>
        <dsp:cNvPr id="0" name=""/>
        <dsp:cNvSpPr/>
      </dsp:nvSpPr>
      <dsp:spPr>
        <a:xfrm>
          <a:off x="2091832" y="891099"/>
          <a:ext cx="1792999" cy="594066"/>
        </a:xfrm>
        <a:prstGeom prst="roundRect">
          <a:avLst/>
        </a:prstGeom>
        <a:gradFill rotWithShape="0">
          <a:gsLst>
            <a:gs pos="0">
              <a:schemeClr val="accent2">
                <a:tint val="40000"/>
                <a:hueOff val="0"/>
                <a:satOff val="0"/>
                <a:lumOff val="0"/>
                <a:alphaOff val="0"/>
                <a:tint val="10000"/>
                <a:alpha val="94000"/>
                <a:satMod val="120000"/>
                <a:lumMod val="110000"/>
              </a:schemeClr>
            </a:gs>
            <a:gs pos="100000">
              <a:schemeClr val="accent2">
                <a:tint val="40000"/>
                <a:hueOff val="0"/>
                <a:satOff val="0"/>
                <a:lumOff val="0"/>
                <a:alphaOff val="0"/>
                <a:tint val="80000"/>
                <a:shade val="100000"/>
                <a:satMod val="140000"/>
                <a:lumMod val="12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BIZ UDPゴシック" panose="020B0400000000000000" pitchFamily="50" charset="-128"/>
              <a:ea typeface="BIZ UDPゴシック" panose="020B0400000000000000" pitchFamily="50" charset="-128"/>
            </a:rPr>
            <a:t>注意</a:t>
          </a:r>
        </a:p>
      </dsp:txBody>
      <dsp:txXfrm>
        <a:off x="2120832" y="920099"/>
        <a:ext cx="1734999" cy="53606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dirty="0">
              <a:latin typeface="HG丸ｺﾞｼｯｸM-PRO" panose="020F0600000000000000" pitchFamily="50" charset="-128"/>
              <a:ea typeface="HG丸ｺﾞｼｯｸM-PRO" panose="020F0600000000000000" pitchFamily="50" charset="-128"/>
            </a:endParaRPr>
          </a:p>
        </p:txBody>
      </p:sp>
      <p:sp>
        <p:nvSpPr>
          <p:cNvPr id="115715" name="Rectangle 3"/>
          <p:cNvSpPr>
            <a:spLocks noGrp="1" noChangeArrowheads="1"/>
          </p:cNvSpPr>
          <p:nvPr>
            <p:ph type="dt" sz="quarter" idx="1"/>
          </p:nvPr>
        </p:nvSpPr>
        <p:spPr bwMode="auto">
          <a:xfrm>
            <a:off x="4023158"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lgn="r">
              <a:defRPr sz="1200">
                <a:ea typeface="MS PGothic" panose="020B0600070205080204" pitchFamily="34" charset="-128"/>
              </a:defRPr>
            </a:lvl1pPr>
          </a:lstStyle>
          <a:p>
            <a:pPr>
              <a:defRPr/>
            </a:pPr>
            <a:r>
              <a:rPr lang="ja-JP" altLang="en-US" dirty="0">
                <a:latin typeface="HG丸ｺﾞｼｯｸM-PRO" panose="020F0600000000000000" pitchFamily="50" charset="-128"/>
                <a:ea typeface="HG丸ｺﾞｼｯｸM-PRO" panose="020F0600000000000000" pitchFamily="50" charset="-128"/>
              </a:rPr>
              <a:t>資料№４</a:t>
            </a:r>
            <a:endParaRPr lang="en-AU" altLang="en-US" dirty="0">
              <a:latin typeface="HG丸ｺﾞｼｯｸM-PRO" panose="020F0600000000000000" pitchFamily="50" charset="-128"/>
              <a:ea typeface="HG丸ｺﾞｼｯｸM-PRO" panose="020F0600000000000000" pitchFamily="50" charset="-128"/>
            </a:endParaRPr>
          </a:p>
          <a:p>
            <a:pPr>
              <a:defRPr/>
            </a:pPr>
            <a:endParaRPr lang="en-AU" altLang="en-US" dirty="0"/>
          </a:p>
        </p:txBody>
      </p:sp>
      <p:sp>
        <p:nvSpPr>
          <p:cNvPr id="115716" name="Rectangle 4"/>
          <p:cNvSpPr>
            <a:spLocks noGrp="1" noChangeArrowheads="1"/>
          </p:cNvSpPr>
          <p:nvPr>
            <p:ph type="ftr" sz="quarter" idx="2"/>
          </p:nvPr>
        </p:nvSpPr>
        <p:spPr bwMode="auto">
          <a:xfrm>
            <a:off x="0" y="9714040"/>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4023158" y="9714040"/>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lgn="r">
              <a:defRPr sz="1200"/>
            </a:lvl1pPr>
          </a:lstStyle>
          <a:p>
            <a:fld id="{8F7C55D9-C1E8-42EF-B0B7-1FC69AF9032B}" type="slidenum">
              <a:rPr lang="en-AU" altLang="en-US"/>
              <a:pPr/>
              <a:t>‹#›</a:t>
            </a:fld>
            <a:endParaRPr lang="en-AU" altLang="en-US"/>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4021503"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92188" y="765175"/>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711917" y="4856204"/>
            <a:ext cx="5677123" cy="4601473"/>
          </a:xfrm>
          <a:prstGeom prst="rect">
            <a:avLst/>
          </a:prstGeom>
          <a:noFill/>
          <a:ln>
            <a:noFill/>
          </a:ln>
          <a:effectLst/>
        </p:spPr>
        <p:txBody>
          <a:bodyPr vert="horz" wrap="square" lIns="94819" tIns="47410" rIns="94819" bIns="4741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712406"/>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4021503" y="9712406"/>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注意障害に対する学習カリキュラム</a:t>
            </a:r>
            <a:endParaRPr kumimoji="1" lang="en-US" altLang="ja-JP" dirty="0">
              <a:latin typeface="+mn-ea"/>
              <a:ea typeface="+mn-ea"/>
            </a:endParaRPr>
          </a:p>
          <a:p>
            <a:r>
              <a:rPr kumimoji="1" lang="ja-JP" altLang="en-US" dirty="0">
                <a:latin typeface="+mn-ea"/>
                <a:ea typeface="+mn-ea"/>
              </a:rPr>
              <a:t>グループワーク第１回です。</a:t>
            </a: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2310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10</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半側空間無視は、最初に挙げた注意障害（全般的注意）と比較して方向性の注意と呼ばれ、損傷された反対側に意識がいかなくなるものです。</a:t>
            </a:r>
            <a:endParaRPr kumimoji="1" lang="en-US" altLang="ja-JP" dirty="0">
              <a:latin typeface="+mn-ea"/>
              <a:ea typeface="+mn-ea"/>
            </a:endParaRPr>
          </a:p>
          <a:p>
            <a:pPr defTabSz="945855">
              <a:defRPr/>
            </a:pPr>
            <a:r>
              <a:rPr kumimoji="1" lang="ja-JP" altLang="en-US" dirty="0">
                <a:latin typeface="+mn-ea"/>
                <a:ea typeface="+mn-ea"/>
              </a:rPr>
              <a:t>遂行機能障害は、だんどりや計画がうまくいかない症状です。</a:t>
            </a:r>
            <a:endParaRPr kumimoji="1" lang="en-US" altLang="ja-JP" dirty="0">
              <a:latin typeface="+mn-ea"/>
              <a:ea typeface="+mn-ea"/>
            </a:endParaRPr>
          </a:p>
          <a:p>
            <a:pPr defTabSz="945855">
              <a:defRPr/>
            </a:pPr>
            <a:r>
              <a:rPr kumimoji="1" lang="ja-JP" altLang="en-US" dirty="0">
                <a:latin typeface="+mn-ea"/>
                <a:ea typeface="+mn-ea"/>
              </a:rPr>
              <a:t>行動と情緒の障害とは、易怒性といって怒りやすくなったり、意欲がわかなくなるなど、感情がうまくコントロールできない症状です。</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en-US" altLang="ja-JP" dirty="0">
                <a:latin typeface="+mn-ea"/>
                <a:ea typeface="+mn-ea"/>
              </a:rPr>
              <a:t>※</a:t>
            </a:r>
            <a:r>
              <a:rPr kumimoji="1" lang="ja-JP" altLang="en-US" dirty="0">
                <a:latin typeface="+mn-ea"/>
                <a:ea typeface="+mn-ea"/>
              </a:rPr>
              <a:t>「これらの高次脳機能障害のうち、自分に当てはまると感じるものや、主治医にこのような障害があると指摘されたことはありますか？」などと尋ねても良い。</a:t>
            </a:r>
            <a:endParaRPr kumimoji="1" lang="en-US" altLang="ja-JP" dirty="0">
              <a:latin typeface="+mn-ea"/>
              <a:ea typeface="+mn-ea"/>
            </a:endParaRPr>
          </a:p>
          <a:p>
            <a:pPr defTabSz="945855">
              <a:defRPr/>
            </a:pPr>
            <a:endParaRPr kumimoji="1" lang="en-US" altLang="ja-JP" dirty="0">
              <a:latin typeface="+mn-ea"/>
              <a:ea typeface="+mn-ea"/>
            </a:endParaRPr>
          </a:p>
        </p:txBody>
      </p:sp>
    </p:spTree>
    <p:extLst>
      <p:ext uri="{BB962C8B-B14F-4D97-AF65-F5344CB8AC3E}">
        <p14:creationId xmlns:p14="http://schemas.microsoft.com/office/powerpoint/2010/main" val="131714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11</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eaLnBrk="1" hangingPunct="1">
              <a:buClr>
                <a:srgbClr val="A63212"/>
              </a:buClr>
            </a:pPr>
            <a:r>
              <a:rPr lang="ja-JP" altLang="en-US" dirty="0">
                <a:solidFill>
                  <a:prstClr val="black"/>
                </a:solidFill>
                <a:latin typeface="+mn-ea"/>
                <a:ea typeface="+mn-ea"/>
              </a:rPr>
              <a:t>皆さんはこのようなことに困っていませんか？</a:t>
            </a:r>
            <a:endParaRPr lang="en-US" altLang="ja-JP" dirty="0">
              <a:solidFill>
                <a:prstClr val="black"/>
              </a:solidFill>
              <a:latin typeface="+mn-ea"/>
              <a:ea typeface="+mn-ea"/>
            </a:endParaRPr>
          </a:p>
          <a:p>
            <a:pPr eaLnBrk="1" hangingPunct="1">
              <a:buClr>
                <a:srgbClr val="A63212"/>
              </a:buClr>
            </a:pPr>
            <a:r>
              <a:rPr lang="ja-JP" altLang="en-US" dirty="0">
                <a:solidFill>
                  <a:prstClr val="black"/>
                </a:solidFill>
                <a:latin typeface="+mn-ea"/>
                <a:ea typeface="+mn-ea"/>
              </a:rPr>
              <a:t>例えば</a:t>
            </a:r>
            <a:endParaRPr lang="en-US" altLang="ja-JP" dirty="0">
              <a:solidFill>
                <a:prstClr val="black"/>
              </a:solidFill>
              <a:latin typeface="+mn-ea"/>
              <a:ea typeface="+mn-ea"/>
            </a:endParaRPr>
          </a:p>
          <a:p>
            <a:pPr eaLnBrk="1" hangingPunct="1">
              <a:buClr>
                <a:srgbClr val="A63212"/>
              </a:buClr>
            </a:pPr>
            <a:r>
              <a:rPr lang="ja-JP" altLang="en-US" dirty="0">
                <a:solidFill>
                  <a:prstClr val="black"/>
                </a:solidFill>
                <a:latin typeface="+mn-ea"/>
                <a:ea typeface="+mn-ea"/>
              </a:rPr>
              <a:t>・誤字・脱字や計算ミスに気づけない</a:t>
            </a:r>
            <a:endParaRPr lang="en-US" altLang="ja-JP" dirty="0">
              <a:solidFill>
                <a:prstClr val="black"/>
              </a:solidFill>
              <a:latin typeface="+mn-ea"/>
              <a:ea typeface="+mn-ea"/>
            </a:endParaRPr>
          </a:p>
          <a:p>
            <a:pPr marL="280801" indent="-280801" eaLnBrk="1" hangingPunct="1">
              <a:buClr>
                <a:srgbClr val="A63212"/>
              </a:buClr>
            </a:pPr>
            <a:r>
              <a:rPr lang="ja-JP" altLang="en-US" dirty="0">
                <a:solidFill>
                  <a:prstClr val="black"/>
                </a:solidFill>
                <a:latin typeface="+mn-ea"/>
                <a:ea typeface="+mn-ea"/>
              </a:rPr>
              <a:t>・普通にできていた家事や好きな趣味を始めても、すぐに疲れたり、あきたりしてやめてしまう。</a:t>
            </a:r>
            <a:endParaRPr lang="en-US" altLang="ja-JP" dirty="0">
              <a:solidFill>
                <a:prstClr val="black"/>
              </a:solidFill>
              <a:latin typeface="+mn-ea"/>
              <a:ea typeface="+mn-ea"/>
            </a:endParaRPr>
          </a:p>
          <a:p>
            <a:pPr eaLnBrk="1" hangingPunct="1">
              <a:buClr>
                <a:srgbClr val="A63212"/>
              </a:buClr>
            </a:pPr>
            <a:r>
              <a:rPr lang="ja-JP" altLang="en-US" dirty="0">
                <a:solidFill>
                  <a:prstClr val="black"/>
                </a:solidFill>
                <a:latin typeface="+mn-ea"/>
                <a:ea typeface="+mn-ea"/>
              </a:rPr>
              <a:t>・１つの事に熱中して他のことに気がつかない。</a:t>
            </a:r>
            <a:endParaRPr lang="en-US" altLang="ja-JP" dirty="0">
              <a:solidFill>
                <a:prstClr val="black"/>
              </a:solidFill>
              <a:latin typeface="+mn-ea"/>
              <a:ea typeface="+mn-ea"/>
            </a:endParaRPr>
          </a:p>
          <a:p>
            <a:pPr eaLnBrk="1" hangingPunct="1">
              <a:buClr>
                <a:srgbClr val="A63212"/>
              </a:buClr>
            </a:pPr>
            <a:r>
              <a:rPr lang="ja-JP" altLang="en-US" dirty="0">
                <a:solidFill>
                  <a:prstClr val="black"/>
                </a:solidFill>
                <a:latin typeface="+mn-ea"/>
                <a:ea typeface="+mn-ea"/>
              </a:rPr>
              <a:t>これらは、「注意障害」の主な症状と言われています。</a:t>
            </a:r>
            <a:endParaRPr lang="en-US" altLang="ja-JP" dirty="0">
              <a:solidFill>
                <a:prstClr val="black"/>
              </a:solidFill>
              <a:latin typeface="+mn-ea"/>
              <a:ea typeface="+mn-ea"/>
            </a:endParaRPr>
          </a:p>
          <a:p>
            <a:pPr eaLnBrk="1" hangingPunct="1">
              <a:buClr>
                <a:srgbClr val="A63212"/>
              </a:buClr>
            </a:pPr>
            <a:r>
              <a:rPr lang="ja-JP" altLang="en-US" dirty="0">
                <a:solidFill>
                  <a:prstClr val="black"/>
                </a:solidFill>
                <a:latin typeface="+mn-ea"/>
                <a:ea typeface="+mn-ea"/>
              </a:rPr>
              <a:t>これから、注意障害について見ていきましょう。</a:t>
            </a:r>
            <a:endParaRPr lang="en-US" altLang="en-US" dirty="0">
              <a:solidFill>
                <a:prstClr val="black"/>
              </a:solidFill>
              <a:latin typeface="+mn-ea"/>
              <a:ea typeface="+mn-ea"/>
            </a:endParaRPr>
          </a:p>
        </p:txBody>
      </p:sp>
    </p:spTree>
    <p:extLst>
      <p:ext uri="{BB962C8B-B14F-4D97-AF65-F5344CB8AC3E}">
        <p14:creationId xmlns:p14="http://schemas.microsoft.com/office/powerpoint/2010/main" val="13834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45855">
              <a:defRPr/>
            </a:pPr>
            <a:r>
              <a:rPr lang="ja-JP" altLang="en-US" dirty="0">
                <a:latin typeface="+mn-ea"/>
                <a:ea typeface="+mn-ea"/>
                <a:cs typeface="Arial" pitchFamily="34" charset="0"/>
              </a:rPr>
              <a:t>では、次の講義に入る前に、一度立ち上がってストレッチをしましょう。</a:t>
            </a:r>
            <a:endParaRPr lang="en-US" altLang="ja-JP" dirty="0">
              <a:latin typeface="+mn-ea"/>
              <a:ea typeface="+mn-ea"/>
              <a:cs typeface="Arial" pitchFamily="34" charset="0"/>
            </a:endParaRPr>
          </a:p>
          <a:p>
            <a:pPr defTabSz="945855">
              <a:defRPr/>
            </a:pPr>
            <a:endParaRPr lang="en-US" altLang="ja-JP" dirty="0">
              <a:solidFill>
                <a:srgbClr val="000000"/>
              </a:solidFill>
              <a:latin typeface="+mn-ea"/>
              <a:ea typeface="+mn-ea"/>
              <a:cs typeface="Arial" pitchFamily="34" charset="0"/>
            </a:endParaRPr>
          </a:p>
          <a:p>
            <a:pPr defTabSz="945855">
              <a:defRPr/>
            </a:pPr>
            <a:r>
              <a:rPr lang="en-US" altLang="ja-JP" noProof="0" dirty="0">
                <a:solidFill>
                  <a:srgbClr val="000000"/>
                </a:solidFill>
                <a:latin typeface="+mn-ea"/>
                <a:ea typeface="+mn-ea"/>
                <a:cs typeface="Arial" pitchFamily="34" charset="0"/>
              </a:rPr>
              <a:t>※</a:t>
            </a:r>
            <a:r>
              <a:rPr lang="ja-JP" altLang="en-US" dirty="0">
                <a:solidFill>
                  <a:srgbClr val="000000"/>
                </a:solidFill>
                <a:latin typeface="+mn-ea"/>
                <a:ea typeface="+mn-ea"/>
                <a:cs typeface="Arial" pitchFamily="34" charset="0"/>
              </a:rPr>
              <a:t>進行役がスライドにあるよう伸びをするなど見本を示す。</a:t>
            </a:r>
            <a:endParaRPr lang="en-US" altLang="ja-JP" dirty="0">
              <a:solidFill>
                <a:srgbClr val="000000"/>
              </a:solidFill>
              <a:latin typeface="+mn-ea"/>
              <a:ea typeface="+mn-ea"/>
              <a:cs typeface="Arial" pitchFamily="34" charset="0"/>
            </a:endParaRPr>
          </a:p>
          <a:p>
            <a:pPr defTabSz="945855">
              <a:defRPr/>
            </a:pPr>
            <a:r>
              <a:rPr lang="ja-JP" altLang="en-US" dirty="0">
                <a:solidFill>
                  <a:srgbClr val="000000"/>
                </a:solidFill>
                <a:latin typeface="+mn-ea"/>
                <a:ea typeface="+mn-ea"/>
                <a:cs typeface="Arial" pitchFamily="34" charset="0"/>
              </a:rPr>
              <a:t>　　立ちあがることが難しい受講者がいる場合には、座位のままできるストレッチ</a:t>
            </a:r>
            <a:endParaRPr lang="en-US" altLang="ja-JP" dirty="0">
              <a:solidFill>
                <a:srgbClr val="000000"/>
              </a:solidFill>
              <a:latin typeface="+mn-ea"/>
              <a:ea typeface="+mn-ea"/>
              <a:cs typeface="Arial" pitchFamily="34" charset="0"/>
            </a:endParaRPr>
          </a:p>
          <a:p>
            <a:pPr defTabSz="945855">
              <a:defRPr/>
            </a:pPr>
            <a:r>
              <a:rPr lang="ja-JP" altLang="en-US" dirty="0">
                <a:solidFill>
                  <a:srgbClr val="000000"/>
                </a:solidFill>
                <a:latin typeface="+mn-ea"/>
                <a:ea typeface="+mn-ea"/>
                <a:cs typeface="Arial" pitchFamily="34" charset="0"/>
              </a:rPr>
              <a:t>　　を行ってもらう。</a:t>
            </a:r>
            <a:endParaRPr lang="en-US" altLang="ja-JP" dirty="0">
              <a:solidFill>
                <a:srgbClr val="000000"/>
              </a:solidFill>
              <a:latin typeface="+mn-ea"/>
              <a:ea typeface="+mn-ea"/>
              <a:cs typeface="Arial" pitchFamily="34" charset="0"/>
            </a:endParaRPr>
          </a:p>
          <a:p>
            <a:endParaRPr lang="en-US" altLang="ja-JP" dirty="0">
              <a:latin typeface="+mn-ea"/>
              <a:ea typeface="+mn-ea"/>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84760" algn="l"/>
                <a:tab pos="1371162" algn="l"/>
                <a:tab pos="2057564" algn="l"/>
                <a:tab pos="2745608" algn="l"/>
              </a:tabLst>
              <a:defRPr>
                <a:solidFill>
                  <a:schemeClr val="tx1"/>
                </a:solidFill>
                <a:latin typeface="Arial" pitchFamily="34" charset="0"/>
                <a:ea typeface="ＭＳ Ｐゴシック" pitchFamily="50" charset="-128"/>
              </a:defRPr>
            </a:lvl1pPr>
            <a:lvl2pPr marL="770150" indent="-295580">
              <a:tabLst>
                <a:tab pos="684760" algn="l"/>
                <a:tab pos="1371162" algn="l"/>
                <a:tab pos="2057564" algn="l"/>
                <a:tab pos="2745608" algn="l"/>
              </a:tabLst>
              <a:defRPr>
                <a:solidFill>
                  <a:schemeClr val="tx1"/>
                </a:solidFill>
                <a:latin typeface="Arial" pitchFamily="34" charset="0"/>
                <a:ea typeface="ＭＳ Ｐゴシック" pitchFamily="50" charset="-128"/>
              </a:defRPr>
            </a:lvl2pPr>
            <a:lvl3pPr marL="1183962" indent="-236464">
              <a:tabLst>
                <a:tab pos="684760" algn="l"/>
                <a:tab pos="1371162" algn="l"/>
                <a:tab pos="2057564" algn="l"/>
                <a:tab pos="2745608" algn="l"/>
              </a:tabLst>
              <a:defRPr>
                <a:solidFill>
                  <a:schemeClr val="tx1"/>
                </a:solidFill>
                <a:latin typeface="Arial" pitchFamily="34" charset="0"/>
                <a:ea typeface="ＭＳ Ｐゴシック" pitchFamily="50" charset="-128"/>
              </a:defRPr>
            </a:lvl3pPr>
            <a:lvl4pPr marL="1658531" indent="-236464">
              <a:tabLst>
                <a:tab pos="684760" algn="l"/>
                <a:tab pos="1371162" algn="l"/>
                <a:tab pos="2057564" algn="l"/>
                <a:tab pos="2745608" algn="l"/>
              </a:tabLst>
              <a:defRPr>
                <a:solidFill>
                  <a:schemeClr val="tx1"/>
                </a:solidFill>
                <a:latin typeface="Arial" pitchFamily="34" charset="0"/>
                <a:ea typeface="ＭＳ Ｐゴシック" pitchFamily="50" charset="-128"/>
              </a:defRPr>
            </a:lvl4pPr>
            <a:lvl5pPr marL="2133101" indent="-236464">
              <a:tabLst>
                <a:tab pos="684760" algn="l"/>
                <a:tab pos="1371162" algn="l"/>
                <a:tab pos="2057564" algn="l"/>
                <a:tab pos="2745608" algn="l"/>
              </a:tabLst>
              <a:defRPr>
                <a:solidFill>
                  <a:schemeClr val="tx1"/>
                </a:solidFill>
                <a:latin typeface="Arial" pitchFamily="34" charset="0"/>
                <a:ea typeface="ＭＳ Ｐゴシック" pitchFamily="50" charset="-128"/>
              </a:defRPr>
            </a:lvl5pPr>
            <a:lvl6pPr marL="2606029"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6pPr>
            <a:lvl7pPr marL="3078957"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7pPr>
            <a:lvl8pPr marL="3551884"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8pPr>
            <a:lvl9pPr marL="4024812"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9pPr>
          </a:lstStyle>
          <a:p>
            <a:pPr defTabSz="461433"/>
            <a:fld id="{4D5627C3-6B5F-4677-98A5-CF0CBEA1A477}" type="slidenum">
              <a:rPr lang="en-GB" altLang="ja-JP">
                <a:solidFill>
                  <a:srgbClr val="000000"/>
                </a:solidFill>
                <a:latin typeface="Nimbus Roman No9 L" charset="0"/>
              </a:rPr>
              <a:pPr defTabSz="461433"/>
              <a:t>12</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24670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13</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注意には４つの機能があると言われています。</a:t>
            </a:r>
            <a:endParaRPr kumimoji="1" lang="en-US" altLang="ja-JP" dirty="0">
              <a:latin typeface="+mn-ea"/>
              <a:ea typeface="+mn-ea"/>
            </a:endParaRPr>
          </a:p>
          <a:p>
            <a:pPr defTabSz="945855">
              <a:defRPr/>
            </a:pPr>
            <a:r>
              <a:rPr kumimoji="1" lang="ja-JP" altLang="en-US" dirty="0">
                <a:latin typeface="+mn-ea"/>
                <a:ea typeface="+mn-ea"/>
              </a:rPr>
              <a:t>注意を持続すること、持続性注意、このグループワークでは「続けられる力」と呼びます。</a:t>
            </a:r>
            <a:endParaRPr kumimoji="1" lang="en-US" altLang="ja-JP" dirty="0">
              <a:latin typeface="+mn-ea"/>
              <a:ea typeface="+mn-ea"/>
            </a:endParaRPr>
          </a:p>
          <a:p>
            <a:pPr defTabSz="945855">
              <a:defRPr/>
            </a:pPr>
            <a:r>
              <a:rPr kumimoji="1" lang="ja-JP" altLang="en-US" dirty="0">
                <a:latin typeface="+mn-ea"/>
                <a:ea typeface="+mn-ea"/>
              </a:rPr>
              <a:t>見つけ出すこと、選択性注意、このグループワークでは「見つけられる力」と呼びます。</a:t>
            </a:r>
            <a:endParaRPr kumimoji="1" lang="en-US" altLang="ja-JP" dirty="0">
              <a:latin typeface="+mn-ea"/>
              <a:ea typeface="+mn-ea"/>
            </a:endParaRPr>
          </a:p>
          <a:p>
            <a:pPr defTabSz="945855">
              <a:defRPr/>
            </a:pPr>
            <a:r>
              <a:rPr kumimoji="1" lang="ja-JP" altLang="en-US" dirty="0">
                <a:latin typeface="+mn-ea"/>
                <a:ea typeface="+mn-ea"/>
              </a:rPr>
              <a:t>いくつかのことに注意を向けること、分配性注意、このグループワークでは「同時に注意を向ける力」と呼びます。</a:t>
            </a:r>
            <a:endParaRPr kumimoji="1" lang="en-US" altLang="ja-JP" dirty="0">
              <a:latin typeface="+mn-ea"/>
              <a:ea typeface="+mn-ea"/>
            </a:endParaRPr>
          </a:p>
          <a:p>
            <a:pPr defTabSz="945855">
              <a:defRPr/>
            </a:pPr>
            <a:r>
              <a:rPr kumimoji="1" lang="ja-JP" altLang="en-US" dirty="0">
                <a:latin typeface="+mn-ea"/>
                <a:ea typeface="+mn-ea"/>
              </a:rPr>
              <a:t>注意している対象を変えること、転換性注意、このグループワークでは「切りかえる力」と呼びます。</a:t>
            </a:r>
            <a:endParaRPr kumimoji="1" lang="en-US" altLang="ja-JP" dirty="0">
              <a:latin typeface="+mn-ea"/>
              <a:ea typeface="+mn-ea"/>
            </a:endParaRPr>
          </a:p>
          <a:p>
            <a:pPr defTabSz="945855">
              <a:defRPr/>
            </a:pPr>
            <a:r>
              <a:rPr kumimoji="1" lang="ja-JP" altLang="en-US" dirty="0">
                <a:latin typeface="+mn-ea"/>
                <a:ea typeface="+mn-ea"/>
              </a:rPr>
              <a:t>第１回は「続けられる力」と「見つけられる力」について説明します。</a:t>
            </a:r>
            <a:endParaRPr kumimoji="1" lang="en-US" altLang="ja-JP" dirty="0">
              <a:latin typeface="+mn-ea"/>
              <a:ea typeface="+mn-ea"/>
            </a:endParaRPr>
          </a:p>
        </p:txBody>
      </p:sp>
    </p:spTree>
    <p:extLst>
      <p:ext uri="{BB962C8B-B14F-4D97-AF65-F5344CB8AC3E}">
        <p14:creationId xmlns:p14="http://schemas.microsoft.com/office/powerpoint/2010/main" val="123153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14</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8" y="5080011"/>
            <a:ext cx="5992674" cy="4601473"/>
          </a:xfrm>
        </p:spPr>
        <p:txBody>
          <a:bodyPr/>
          <a:lstStyle/>
          <a:p>
            <a:pPr defTabSz="945855">
              <a:defRPr/>
            </a:pPr>
            <a:r>
              <a:rPr kumimoji="1" lang="ja-JP" altLang="en-US" dirty="0">
                <a:latin typeface="+mn-ea"/>
                <a:ea typeface="+mn-ea"/>
              </a:rPr>
              <a:t>まず、１</a:t>
            </a:r>
            <a:r>
              <a:rPr kumimoji="1" lang="en-US" altLang="ja-JP" dirty="0">
                <a:latin typeface="+mn-ea"/>
                <a:ea typeface="+mn-ea"/>
              </a:rPr>
              <a:t>.</a:t>
            </a:r>
            <a:r>
              <a:rPr kumimoji="1" lang="ja-JP" altLang="en-US" dirty="0">
                <a:latin typeface="+mn-ea"/>
                <a:ea typeface="+mn-ea"/>
              </a:rPr>
              <a:t>続けられる力についてです。</a:t>
            </a:r>
            <a:endParaRPr kumimoji="1" lang="en-US" altLang="ja-JP" dirty="0">
              <a:latin typeface="+mn-ea"/>
              <a:ea typeface="+mn-ea"/>
            </a:endParaRPr>
          </a:p>
          <a:p>
            <a:pPr defTabSz="945855">
              <a:defRPr/>
            </a:pPr>
            <a:r>
              <a:rPr kumimoji="1" lang="ja-JP" altLang="en-US" dirty="0">
                <a:latin typeface="+mn-ea"/>
                <a:ea typeface="+mn-ea"/>
              </a:rPr>
              <a:t>続けられる力とは、注意がそれずに目的を持った行動を行うことです。</a:t>
            </a:r>
            <a:endParaRPr kumimoji="1" lang="en-US" altLang="ja-JP" dirty="0">
              <a:latin typeface="+mn-ea"/>
              <a:ea typeface="+mn-ea"/>
            </a:endParaRPr>
          </a:p>
          <a:p>
            <a:pPr defTabSz="945855">
              <a:defRPr/>
            </a:pPr>
            <a:r>
              <a:rPr kumimoji="1" lang="ja-JP" altLang="en-US" dirty="0">
                <a:latin typeface="+mn-ea"/>
                <a:ea typeface="+mn-ea"/>
              </a:rPr>
              <a:t>視覚的に主に目で見るものと、聴覚的に耳で聞くものがあります。</a:t>
            </a:r>
            <a:endParaRPr kumimoji="1" lang="en-US" altLang="ja-JP" dirty="0">
              <a:latin typeface="+mn-ea"/>
              <a:ea typeface="+mn-ea"/>
            </a:endParaRPr>
          </a:p>
          <a:p>
            <a:pPr defTabSz="945855">
              <a:defRPr/>
            </a:pPr>
            <a:r>
              <a:rPr kumimoji="1" lang="ja-JP" altLang="en-US" dirty="0">
                <a:latin typeface="+mn-ea"/>
                <a:ea typeface="+mn-ea"/>
              </a:rPr>
              <a:t>例えば</a:t>
            </a:r>
            <a:endParaRPr kumimoji="1" lang="en-US" altLang="ja-JP" dirty="0">
              <a:latin typeface="+mn-ea"/>
              <a:ea typeface="+mn-ea"/>
            </a:endParaRPr>
          </a:p>
          <a:p>
            <a:pPr defTabSz="945855">
              <a:defRPr/>
            </a:pPr>
            <a:r>
              <a:rPr kumimoji="1" lang="ja-JP" altLang="en-US" dirty="0">
                <a:latin typeface="+mn-ea"/>
                <a:ea typeface="+mn-ea"/>
              </a:rPr>
              <a:t>目で見る続けられる力は、本や新聞を読むとき</a:t>
            </a:r>
            <a:endParaRPr kumimoji="1" lang="en-US" altLang="ja-JP" dirty="0">
              <a:latin typeface="+mn-ea"/>
              <a:ea typeface="+mn-ea"/>
            </a:endParaRPr>
          </a:p>
          <a:p>
            <a:pPr defTabSz="945855">
              <a:defRPr/>
            </a:pPr>
            <a:r>
              <a:rPr kumimoji="1" lang="ja-JP" altLang="en-US" dirty="0">
                <a:latin typeface="+mn-ea"/>
                <a:ea typeface="+mn-ea"/>
              </a:rPr>
              <a:t>耳で聞く続けられる力は、ラジオをきくとき　　です。</a:t>
            </a:r>
            <a:endParaRPr kumimoji="1" lang="en-US" altLang="ja-JP" dirty="0">
              <a:latin typeface="+mn-ea"/>
              <a:ea typeface="+mn-ea"/>
            </a:endParaRPr>
          </a:p>
          <a:p>
            <a:pPr defTabSz="945855">
              <a:defRPr/>
            </a:pPr>
            <a:r>
              <a:rPr kumimoji="1" lang="ja-JP" altLang="en-US" dirty="0">
                <a:latin typeface="+mn-ea"/>
                <a:ea typeface="+mn-ea"/>
              </a:rPr>
              <a:t>また、映画やテレビを観たり、プレゼンの発表を聞くときは、両方の続けられる力が必要となります。</a:t>
            </a:r>
            <a:endParaRPr kumimoji="1" lang="en-US" altLang="ja-JP" dirty="0">
              <a:latin typeface="+mn-ea"/>
              <a:ea typeface="+mn-ea"/>
            </a:endParaRPr>
          </a:p>
        </p:txBody>
      </p:sp>
    </p:spTree>
    <p:extLst>
      <p:ext uri="{BB962C8B-B14F-4D97-AF65-F5344CB8AC3E}">
        <p14:creationId xmlns:p14="http://schemas.microsoft.com/office/powerpoint/2010/main" val="2728938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15</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２．見つけられる力です。</a:t>
            </a:r>
            <a:endParaRPr kumimoji="1" lang="en-US" altLang="ja-JP" dirty="0">
              <a:latin typeface="+mn-ea"/>
              <a:ea typeface="+mn-ea"/>
            </a:endParaRPr>
          </a:p>
          <a:p>
            <a:pPr defTabSz="945855">
              <a:defRPr/>
            </a:pPr>
            <a:r>
              <a:rPr kumimoji="1" lang="ja-JP" altLang="en-US" dirty="0">
                <a:latin typeface="+mn-ea"/>
                <a:ea typeface="+mn-ea"/>
              </a:rPr>
              <a:t>見つけられ力とは、いろいろな刺激の中から、他の刺激に振りまわされないで１つの刺激を選択できることです。</a:t>
            </a:r>
            <a:endParaRPr kumimoji="1" lang="en-US" altLang="ja-JP" dirty="0">
              <a:latin typeface="+mn-ea"/>
              <a:ea typeface="+mn-ea"/>
            </a:endParaRPr>
          </a:p>
          <a:p>
            <a:pPr defTabSz="945855">
              <a:defRPr/>
            </a:pPr>
            <a:r>
              <a:rPr kumimoji="1" lang="ja-JP" altLang="en-US" dirty="0">
                <a:latin typeface="+mn-ea"/>
                <a:ea typeface="+mn-ea"/>
              </a:rPr>
              <a:t>近所のスーパーで買い物をするときに、なかなか品物が見つからなくて困ったことがありませんか？これが目で見る見つけられる力の例です。</a:t>
            </a:r>
            <a:endParaRPr kumimoji="1" lang="en-US" altLang="ja-JP" dirty="0">
              <a:latin typeface="+mn-ea"/>
              <a:ea typeface="+mn-ea"/>
            </a:endParaRPr>
          </a:p>
          <a:p>
            <a:pPr defTabSz="945855">
              <a:defRPr/>
            </a:pPr>
            <a:r>
              <a:rPr kumimoji="1" lang="ja-JP" altLang="en-US" dirty="0">
                <a:latin typeface="+mn-ea"/>
                <a:ea typeface="+mn-ea"/>
              </a:rPr>
              <a:t>また、耳で聞く見つけられる力は、混んでいるレストランや、他の声や音のするオフィスで上司など特定の人の声を聞き分けるときに用いる力です。</a:t>
            </a:r>
            <a:endParaRPr kumimoji="1" lang="en-US" altLang="ja-JP" dirty="0">
              <a:latin typeface="+mn-ea"/>
              <a:ea typeface="+mn-ea"/>
            </a:endParaRPr>
          </a:p>
        </p:txBody>
      </p:sp>
    </p:spTree>
    <p:extLst>
      <p:ext uri="{BB962C8B-B14F-4D97-AF65-F5344CB8AC3E}">
        <p14:creationId xmlns:p14="http://schemas.microsoft.com/office/powerpoint/2010/main" val="137953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1672684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17</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これから体験ワークに取り組んでもらいます。</a:t>
            </a:r>
            <a:endParaRPr kumimoji="1" lang="en-US" altLang="ja-JP" dirty="0">
              <a:latin typeface="+mn-ea"/>
              <a:ea typeface="+mn-ea"/>
            </a:endParaRPr>
          </a:p>
          <a:p>
            <a:pPr defTabSz="945855">
              <a:defRPr/>
            </a:pPr>
            <a:r>
              <a:rPr kumimoji="1" lang="ja-JP" altLang="en-US" dirty="0">
                <a:latin typeface="+mn-ea"/>
                <a:ea typeface="+mn-ea"/>
              </a:rPr>
              <a:t>ワークは、注意機能を体験するもので、テストではありませんので、正答率や時間などを気にする必要はありません。</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en-US" altLang="ja-JP" dirty="0">
                <a:latin typeface="+mn-ea"/>
                <a:ea typeface="+mn-ea"/>
              </a:rPr>
              <a:t>※</a:t>
            </a:r>
            <a:r>
              <a:rPr kumimoji="1" lang="ja-JP" altLang="en-US" dirty="0">
                <a:latin typeface="+mn-ea"/>
                <a:ea typeface="+mn-ea"/>
              </a:rPr>
              <a:t>基本的には、今後、体験ワークごとに感想を聞き、板書役が板書する。</a:t>
            </a:r>
            <a:endParaRPr kumimoji="1" lang="en-US" altLang="ja-JP" dirty="0">
              <a:latin typeface="+mn-ea"/>
              <a:ea typeface="+mn-ea"/>
            </a:endParaRPr>
          </a:p>
          <a:p>
            <a:pPr defTabSz="945855">
              <a:defRPr/>
            </a:pPr>
            <a:endParaRPr kumimoji="1" lang="en-US" altLang="ja-JP" dirty="0">
              <a:latin typeface="+mn-ea"/>
              <a:ea typeface="+mn-ea"/>
            </a:endParaRPr>
          </a:p>
        </p:txBody>
      </p:sp>
    </p:spTree>
    <p:extLst>
      <p:ext uri="{BB962C8B-B14F-4D97-AF65-F5344CB8AC3E}">
        <p14:creationId xmlns:p14="http://schemas.microsoft.com/office/powerpoint/2010/main" val="358241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18</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まず、耳で聞く続けられる力を体験していただきます。</a:t>
            </a:r>
            <a:endParaRPr kumimoji="1" lang="en-US" altLang="ja-JP" dirty="0">
              <a:latin typeface="+mn-ea"/>
              <a:ea typeface="+mn-ea"/>
            </a:endParaRPr>
          </a:p>
          <a:p>
            <a:pPr defTabSz="945855">
              <a:defRPr/>
            </a:pPr>
            <a:r>
              <a:rPr kumimoji="1" lang="ja-JP" altLang="en-US" dirty="0">
                <a:latin typeface="+mn-ea"/>
                <a:ea typeface="+mn-ea"/>
              </a:rPr>
              <a:t>今から、ニュース記事を読み上げます。その内容について、質問に答えてもらいますので、よく聞いてください。</a:t>
            </a:r>
            <a:endParaRPr kumimoji="1" lang="en-US" altLang="ja-JP" dirty="0">
              <a:latin typeface="+mn-ea"/>
              <a:ea typeface="+mn-ea"/>
            </a:endParaRPr>
          </a:p>
          <a:p>
            <a:pPr defTabSz="945855">
              <a:defRPr/>
            </a:pPr>
            <a:r>
              <a:rPr kumimoji="1" lang="ja-JP" altLang="en-US" dirty="0">
                <a:latin typeface="+mn-ea"/>
                <a:ea typeface="+mn-ea"/>
              </a:rPr>
              <a:t>集中して聞くことを「続けられる」体験であるため、メモを取らずに聞いてください。</a:t>
            </a:r>
            <a:endParaRPr kumimoji="1" lang="en-US" altLang="ja-JP" dirty="0">
              <a:latin typeface="+mn-ea"/>
              <a:ea typeface="+mn-ea"/>
            </a:endParaRPr>
          </a:p>
          <a:p>
            <a:pPr defTabSz="945855">
              <a:defRPr/>
            </a:pPr>
            <a:r>
              <a:rPr kumimoji="1" lang="ja-JP" altLang="en-US" dirty="0">
                <a:latin typeface="+mn-ea"/>
                <a:ea typeface="+mn-ea"/>
              </a:rPr>
              <a:t>また、次のページの問題はまだ見ないでください。</a:t>
            </a:r>
            <a:endParaRPr kumimoji="1" lang="en-US" altLang="ja-JP" dirty="0">
              <a:latin typeface="+mn-ea"/>
              <a:ea typeface="+mn-ea"/>
            </a:endParaRPr>
          </a:p>
          <a:p>
            <a:pPr defTabSz="945855">
              <a:defRPr/>
            </a:pPr>
            <a:endParaRPr kumimoji="1" lang="en-US" altLang="ja-JP" dirty="0">
              <a:latin typeface="+mn-ea"/>
              <a:ea typeface="+mn-ea"/>
            </a:endParaRPr>
          </a:p>
        </p:txBody>
      </p:sp>
    </p:spTree>
    <p:extLst>
      <p:ext uri="{BB962C8B-B14F-4D97-AF65-F5344CB8AC3E}">
        <p14:creationId xmlns:p14="http://schemas.microsoft.com/office/powerpoint/2010/main" val="354047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19</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en-US" altLang="ja-JP" dirty="0">
                <a:latin typeface="+mn-ea"/>
                <a:ea typeface="+mn-ea"/>
              </a:rPr>
              <a:t>※</a:t>
            </a:r>
            <a:r>
              <a:rPr kumimoji="1" lang="ja-JP" altLang="en-US" dirty="0">
                <a:latin typeface="+mn-ea"/>
                <a:ea typeface="+mn-ea"/>
              </a:rPr>
              <a:t>受講者に問題の解答を答えてもらう。</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en-US" altLang="ja-JP" dirty="0">
                <a:latin typeface="+mn-ea"/>
                <a:ea typeface="+mn-ea"/>
              </a:rPr>
              <a:t>(</a:t>
            </a:r>
            <a:r>
              <a:rPr kumimoji="1" lang="ja-JP" altLang="en-US" dirty="0">
                <a:latin typeface="+mn-ea"/>
                <a:ea typeface="+mn-ea"/>
              </a:rPr>
              <a:t>問題の解答</a:t>
            </a:r>
            <a:r>
              <a:rPr kumimoji="1" lang="en-US" altLang="ja-JP" dirty="0">
                <a:latin typeface="+mn-ea"/>
                <a:ea typeface="+mn-ea"/>
              </a:rPr>
              <a:t>)</a:t>
            </a:r>
          </a:p>
          <a:p>
            <a:pPr defTabSz="945855">
              <a:defRPr/>
            </a:pPr>
            <a:r>
              <a:rPr kumimoji="1" lang="ja-JP" altLang="en-US" dirty="0">
                <a:latin typeface="+mn-ea"/>
                <a:ea typeface="+mn-ea"/>
              </a:rPr>
              <a:t>１　幕張市</a:t>
            </a:r>
            <a:endParaRPr kumimoji="1" lang="en-US" altLang="ja-JP" dirty="0">
              <a:latin typeface="+mn-ea"/>
              <a:ea typeface="+mn-ea"/>
            </a:endParaRPr>
          </a:p>
          <a:p>
            <a:pPr defTabSz="945855">
              <a:defRPr/>
            </a:pPr>
            <a:r>
              <a:rPr kumimoji="1" lang="ja-JP" altLang="en-US" dirty="0">
                <a:latin typeface="+mn-ea"/>
                <a:ea typeface="+mn-ea"/>
              </a:rPr>
              <a:t>２　カルパッチョサラダ</a:t>
            </a:r>
            <a:endParaRPr kumimoji="1" lang="en-US" altLang="ja-JP" dirty="0">
              <a:latin typeface="+mn-ea"/>
              <a:ea typeface="+mn-ea"/>
            </a:endParaRPr>
          </a:p>
          <a:p>
            <a:pPr defTabSz="945855">
              <a:defRPr/>
            </a:pPr>
            <a:r>
              <a:rPr kumimoji="1" lang="ja-JP" altLang="en-US" dirty="0">
                <a:latin typeface="+mn-ea"/>
                <a:ea typeface="+mn-ea"/>
              </a:rPr>
              <a:t>３　</a:t>
            </a:r>
            <a:r>
              <a:rPr kumimoji="1" lang="en-US" altLang="ja-JP" dirty="0">
                <a:latin typeface="+mn-ea"/>
                <a:ea typeface="+mn-ea"/>
              </a:rPr>
              <a:t>1900</a:t>
            </a:r>
            <a:r>
              <a:rPr kumimoji="1" lang="ja-JP" altLang="en-US" dirty="0">
                <a:latin typeface="+mn-ea"/>
                <a:ea typeface="+mn-ea"/>
              </a:rPr>
              <a:t>円から</a:t>
            </a:r>
            <a:r>
              <a:rPr kumimoji="1" lang="en-US" altLang="ja-JP" dirty="0">
                <a:latin typeface="+mn-ea"/>
                <a:ea typeface="+mn-ea"/>
              </a:rPr>
              <a:t>2700</a:t>
            </a:r>
            <a:r>
              <a:rPr kumimoji="1" lang="ja-JP" altLang="en-US" dirty="0">
                <a:latin typeface="+mn-ea"/>
                <a:ea typeface="+mn-ea"/>
              </a:rPr>
              <a:t>円</a:t>
            </a:r>
            <a:endParaRPr kumimoji="1" lang="en-US" altLang="ja-JP" dirty="0">
              <a:latin typeface="+mn-ea"/>
              <a:ea typeface="+mn-ea"/>
            </a:endParaRPr>
          </a:p>
          <a:p>
            <a:pPr defTabSz="945855">
              <a:defRPr/>
            </a:pPr>
            <a:endParaRPr kumimoji="1" lang="en-US" altLang="ja-JP" dirty="0">
              <a:latin typeface="+mn-ea"/>
              <a:ea typeface="+mn-ea"/>
            </a:endParaRPr>
          </a:p>
        </p:txBody>
      </p:sp>
    </p:spTree>
    <p:extLst>
      <p:ext uri="{BB962C8B-B14F-4D97-AF65-F5344CB8AC3E}">
        <p14:creationId xmlns:p14="http://schemas.microsoft.com/office/powerpoint/2010/main" val="84070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defTabSz="945855">
              <a:defRPr/>
            </a:pPr>
            <a:fld id="{1AED85C6-FA61-4A1C-9729-5748AA5AD461}" type="slidenum">
              <a:rPr lang="en-US" altLang="en-US">
                <a:solidFill>
                  <a:srgbClr val="000000"/>
                </a:solidFill>
              </a:rPr>
              <a:pPr defTabSz="945855">
                <a:defRPr/>
              </a:pPr>
              <a:t>2</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107668"/>
            <a:ext cx="5677123" cy="4601473"/>
          </a:xfrm>
        </p:spPr>
        <p:txBody>
          <a:bodyPr/>
          <a:lstStyle/>
          <a:p>
            <a:pPr defTabSz="945855">
              <a:defRPr/>
            </a:pPr>
            <a:r>
              <a:rPr kumimoji="1" lang="ja-JP" altLang="en-US" dirty="0">
                <a:latin typeface="+mn-ea"/>
                <a:ea typeface="+mn-ea"/>
              </a:rPr>
              <a:t>グループワークに参加するにあたって、ルールを一緒に確認していきたいと思います。</a:t>
            </a:r>
            <a:endParaRPr kumimoji="1" lang="en-US" altLang="ja-JP" dirty="0">
              <a:latin typeface="+mn-ea"/>
              <a:ea typeface="+mn-ea"/>
            </a:endParaRPr>
          </a:p>
          <a:p>
            <a:pPr defTabSz="945855">
              <a:defRPr/>
            </a:pPr>
            <a:r>
              <a:rPr kumimoji="1" lang="ja-JP" altLang="en-US" dirty="0">
                <a:latin typeface="+mn-ea"/>
                <a:ea typeface="+mn-ea"/>
              </a:rPr>
              <a:t>〇〇さんから、１つずつ読んでいきましょう。</a:t>
            </a:r>
            <a:endParaRPr kumimoji="1" lang="en-US" altLang="ja-JP" dirty="0">
              <a:latin typeface="+mn-ea"/>
              <a:ea typeface="+mn-ea"/>
            </a:endParaRPr>
          </a:p>
        </p:txBody>
      </p:sp>
    </p:spTree>
    <p:extLst>
      <p:ext uri="{BB962C8B-B14F-4D97-AF65-F5344CB8AC3E}">
        <p14:creationId xmlns:p14="http://schemas.microsoft.com/office/powerpoint/2010/main" val="423393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20</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次に目で見る続けられる力を体験していただきます。</a:t>
            </a:r>
            <a:endParaRPr kumimoji="1" lang="en-US" altLang="ja-JP" dirty="0">
              <a:latin typeface="+mn-ea"/>
              <a:ea typeface="+mn-ea"/>
            </a:endParaRPr>
          </a:p>
          <a:p>
            <a:pPr defTabSz="945855">
              <a:defRPr/>
            </a:pPr>
            <a:r>
              <a:rPr kumimoji="1" lang="ja-JP" altLang="en-US" dirty="0">
                <a:latin typeface="+mn-ea"/>
                <a:ea typeface="+mn-ea"/>
              </a:rPr>
              <a:t>ほかのひらがなに惑わされずに、「ら」の文字に〇をつけていってください。</a:t>
            </a:r>
            <a:endParaRPr kumimoji="1" lang="en-US" altLang="ja-JP" dirty="0">
              <a:latin typeface="+mn-ea"/>
              <a:ea typeface="+mn-ea"/>
            </a:endParaRPr>
          </a:p>
          <a:p>
            <a:pPr defTabSz="945855">
              <a:defRPr/>
            </a:pPr>
            <a:r>
              <a:rPr kumimoji="1" lang="ja-JP" altLang="en-US" dirty="0">
                <a:latin typeface="+mn-ea"/>
                <a:ea typeface="+mn-ea"/>
              </a:rPr>
              <a:t>右端まで進んだら、また次の行の左端に戻って、同じように右方向に進んでください。</a:t>
            </a:r>
            <a:endParaRPr kumimoji="1" lang="en-US" altLang="ja-JP" dirty="0">
              <a:latin typeface="+mn-ea"/>
              <a:ea typeface="+mn-ea"/>
            </a:endParaRPr>
          </a:p>
        </p:txBody>
      </p:sp>
    </p:spTree>
    <p:extLst>
      <p:ext uri="{BB962C8B-B14F-4D97-AF65-F5344CB8AC3E}">
        <p14:creationId xmlns:p14="http://schemas.microsoft.com/office/powerpoint/2010/main" val="79788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defTabSz="945855">
              <a:defRPr/>
            </a:pPr>
            <a:fld id="{1AED85C6-FA61-4A1C-9729-5748AA5AD461}" type="slidenum">
              <a:rPr lang="en-US" altLang="en-US">
                <a:solidFill>
                  <a:srgbClr val="000000"/>
                </a:solidFill>
              </a:rPr>
              <a:pPr defTabSz="945855">
                <a:defRPr/>
              </a:pPr>
              <a:t>21</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8" y="5080011"/>
            <a:ext cx="5767380" cy="4601473"/>
          </a:xfrm>
        </p:spPr>
        <p:txBody>
          <a:bodyPr/>
          <a:lstStyle/>
          <a:p>
            <a:pPr defTabSz="945855">
              <a:defRPr/>
            </a:pPr>
            <a:r>
              <a:rPr kumimoji="1" lang="en-US" altLang="ja-JP" dirty="0">
                <a:latin typeface="+mn-ea"/>
                <a:ea typeface="+mn-ea"/>
              </a:rPr>
              <a:t>※</a:t>
            </a:r>
            <a:r>
              <a:rPr kumimoji="1" lang="ja-JP" altLang="en-US" dirty="0">
                <a:latin typeface="+mn-ea"/>
                <a:ea typeface="+mn-ea"/>
              </a:rPr>
              <a:t>全員が終了した頃に「止め」と合図をする。 解答を配り、各自で確認をしてもらう。概ね２分あれば終了する課題となっている。</a:t>
            </a:r>
            <a:endParaRPr kumimoji="1" lang="en-US" altLang="ja-JP" dirty="0">
              <a:latin typeface="+mn-ea"/>
              <a:ea typeface="+mn-ea"/>
            </a:endParaRPr>
          </a:p>
          <a:p>
            <a:pPr defTabSz="945855">
              <a:defRPr/>
            </a:pPr>
            <a:endParaRPr kumimoji="1" lang="en-US" altLang="ja-JP" dirty="0">
              <a:latin typeface="+mn-ea"/>
              <a:ea typeface="+mn-ea"/>
            </a:endParaRPr>
          </a:p>
        </p:txBody>
      </p:sp>
    </p:spTree>
    <p:extLst>
      <p:ext uri="{BB962C8B-B14F-4D97-AF65-F5344CB8AC3E}">
        <p14:creationId xmlns:p14="http://schemas.microsoft.com/office/powerpoint/2010/main" val="2052681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22</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２、次に見つけられる力の体験です。</a:t>
            </a:r>
            <a:endParaRPr kumimoji="1" lang="en-US" altLang="ja-JP" dirty="0">
              <a:latin typeface="+mn-ea"/>
              <a:ea typeface="+mn-ea"/>
            </a:endParaRPr>
          </a:p>
          <a:p>
            <a:pPr defTabSz="945855">
              <a:defRPr/>
            </a:pPr>
            <a:r>
              <a:rPr kumimoji="1" lang="ja-JP" altLang="en-US" dirty="0">
                <a:latin typeface="+mn-ea"/>
                <a:ea typeface="+mn-ea"/>
              </a:rPr>
              <a:t>　今から２人のスタッフが別々の記事を読みます。私の読み上げた内容について、質問に答えてもらいます。</a:t>
            </a:r>
            <a:endParaRPr kumimoji="1" lang="en-US" altLang="ja-JP" dirty="0">
              <a:latin typeface="+mn-ea"/>
              <a:ea typeface="+mn-ea"/>
            </a:endParaRPr>
          </a:p>
          <a:p>
            <a:pPr defTabSz="945855">
              <a:defRPr/>
            </a:pPr>
            <a:r>
              <a:rPr kumimoji="1" lang="ja-JP" altLang="en-US" dirty="0">
                <a:latin typeface="+mn-ea"/>
                <a:ea typeface="+mn-ea"/>
              </a:rPr>
              <a:t>　私の読むニュース記事に焦点をあてて聞く体験であるため、メモを取らずに聞いてください。</a:t>
            </a:r>
            <a:endParaRPr kumimoji="1" lang="en-US" altLang="ja-JP" dirty="0">
              <a:latin typeface="+mn-ea"/>
              <a:ea typeface="+mn-ea"/>
            </a:endParaRPr>
          </a:p>
          <a:p>
            <a:pPr defTabSz="945855">
              <a:defRPr/>
            </a:pPr>
            <a:r>
              <a:rPr kumimoji="1" lang="ja-JP" altLang="en-US" dirty="0">
                <a:latin typeface="+mn-ea"/>
                <a:ea typeface="+mn-ea"/>
              </a:rPr>
              <a:t> また、次のページの問題はまだ見ないでください。</a:t>
            </a:r>
            <a:endParaRPr kumimoji="1" lang="en-US" altLang="ja-JP" dirty="0">
              <a:latin typeface="+mn-ea"/>
              <a:ea typeface="+mn-ea"/>
            </a:endParaRPr>
          </a:p>
        </p:txBody>
      </p:sp>
    </p:spTree>
    <p:extLst>
      <p:ext uri="{BB962C8B-B14F-4D97-AF65-F5344CB8AC3E}">
        <p14:creationId xmlns:p14="http://schemas.microsoft.com/office/powerpoint/2010/main" val="73824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23</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en-US" altLang="ja-JP" dirty="0">
                <a:latin typeface="+mn-ea"/>
                <a:ea typeface="+mn-ea"/>
              </a:rPr>
              <a:t>※</a:t>
            </a:r>
            <a:r>
              <a:rPr kumimoji="1" lang="ja-JP" altLang="en-US" dirty="0">
                <a:latin typeface="+mn-ea"/>
                <a:ea typeface="+mn-ea"/>
              </a:rPr>
              <a:t>受講者に問題の解答を答えてもらう。</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ja-JP" altLang="en-US" dirty="0">
                <a:latin typeface="+mn-ea"/>
                <a:ea typeface="+mn-ea"/>
              </a:rPr>
              <a:t>（問題の解答）</a:t>
            </a:r>
            <a:endParaRPr kumimoji="1" lang="en-US" altLang="ja-JP" dirty="0">
              <a:latin typeface="+mn-ea"/>
              <a:ea typeface="+mn-ea"/>
            </a:endParaRPr>
          </a:p>
          <a:p>
            <a:pPr defTabSz="945855">
              <a:defRPr/>
            </a:pPr>
            <a:r>
              <a:rPr kumimoji="1" lang="ja-JP" altLang="en-US" dirty="0">
                <a:latin typeface="+mn-ea"/>
                <a:ea typeface="+mn-ea"/>
              </a:rPr>
              <a:t>１　わんわん読書会</a:t>
            </a:r>
            <a:endParaRPr kumimoji="1" lang="en-US" altLang="ja-JP" dirty="0">
              <a:latin typeface="+mn-ea"/>
              <a:ea typeface="+mn-ea"/>
            </a:endParaRPr>
          </a:p>
          <a:p>
            <a:pPr defTabSz="945855">
              <a:defRPr/>
            </a:pPr>
            <a:r>
              <a:rPr kumimoji="1" lang="ja-JP" altLang="en-US" dirty="0">
                <a:latin typeface="+mn-ea"/>
                <a:ea typeface="+mn-ea"/>
              </a:rPr>
              <a:t>２　ゴールデンレトリバーと柴犬</a:t>
            </a:r>
            <a:endParaRPr kumimoji="1" lang="en-US" altLang="ja-JP" dirty="0">
              <a:latin typeface="+mn-ea"/>
              <a:ea typeface="+mn-ea"/>
            </a:endParaRPr>
          </a:p>
          <a:p>
            <a:pPr defTabSz="945855">
              <a:defRPr/>
            </a:pPr>
            <a:r>
              <a:rPr kumimoji="1" lang="ja-JP" altLang="en-US" dirty="0">
                <a:latin typeface="+mn-ea"/>
                <a:ea typeface="+mn-ea"/>
              </a:rPr>
              <a:t>３　アニマルセラピー</a:t>
            </a:r>
            <a:endParaRPr kumimoji="1" lang="en-US" altLang="ja-JP" dirty="0">
              <a:latin typeface="+mn-ea"/>
              <a:ea typeface="+mn-ea"/>
            </a:endParaRPr>
          </a:p>
        </p:txBody>
      </p:sp>
    </p:spTree>
    <p:extLst>
      <p:ext uri="{BB962C8B-B14F-4D97-AF65-F5344CB8AC3E}">
        <p14:creationId xmlns:p14="http://schemas.microsoft.com/office/powerpoint/2010/main" val="2063693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4407987F-F3B8-470C-B3E2-80ECE298ED03}" type="slidenum">
              <a:rPr lang="en-US" altLang="en-US">
                <a:solidFill>
                  <a:srgbClr val="000000"/>
                </a:solidFill>
              </a:rPr>
              <a:pPr/>
              <a:t>24</a:t>
            </a:fld>
            <a:endParaRPr lang="en-US" altLang="en-US">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ノート プレースホルダー 1"/>
          <p:cNvSpPr>
            <a:spLocks noGrp="1"/>
          </p:cNvSpPr>
          <p:nvPr/>
        </p:nvSpPr>
        <p:spPr bwMode="auto">
          <a:xfrm>
            <a:off x="711917" y="4856204"/>
            <a:ext cx="5677123" cy="46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9" tIns="47410" rIns="94819" bIns="47410"/>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dirty="0">
              <a:solidFill>
                <a:srgbClr val="000000"/>
              </a:solidFill>
            </a:endParaRPr>
          </a:p>
        </p:txBody>
      </p:sp>
    </p:spTree>
    <p:extLst>
      <p:ext uri="{BB962C8B-B14F-4D97-AF65-F5344CB8AC3E}">
        <p14:creationId xmlns:p14="http://schemas.microsoft.com/office/powerpoint/2010/main" val="3234107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次に目で見る見つけれる力の体験です。</a:t>
            </a:r>
            <a:endParaRPr kumimoji="1" lang="en-US" altLang="ja-JP" dirty="0">
              <a:latin typeface="+mn-ea"/>
              <a:ea typeface="+mn-ea"/>
            </a:endParaRPr>
          </a:p>
          <a:p>
            <a:pPr defTabSz="945855">
              <a:defRPr/>
            </a:pPr>
            <a:r>
              <a:rPr kumimoji="1" lang="ja-JP" altLang="en-US" dirty="0">
                <a:latin typeface="+mn-ea"/>
                <a:ea typeface="+mn-ea"/>
              </a:rPr>
              <a:t>左のイラストと右のイラストを見比べて、違いを５つ見つけてください。</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en-US" altLang="ja-JP" dirty="0">
                <a:latin typeface="+mn-ea"/>
                <a:ea typeface="+mn-ea"/>
              </a:rPr>
              <a:t>※</a:t>
            </a:r>
            <a:r>
              <a:rPr kumimoji="1" lang="ja-JP" altLang="en-US" dirty="0">
                <a:latin typeface="+mn-ea"/>
                <a:ea typeface="+mn-ea"/>
              </a:rPr>
              <a:t>全員が終了した頃に「止め」と合図をする。答えの箇所を受講者に</a:t>
            </a:r>
            <a:r>
              <a:rPr kumimoji="1" lang="en-US" altLang="ja-JP" dirty="0">
                <a:latin typeface="+mn-ea"/>
                <a:ea typeface="+mn-ea"/>
              </a:rPr>
              <a:t>1</a:t>
            </a:r>
            <a:r>
              <a:rPr kumimoji="1" lang="ja-JP" altLang="en-US" dirty="0">
                <a:latin typeface="+mn-ea"/>
                <a:ea typeface="+mn-ea"/>
              </a:rPr>
              <a:t>つずつ答えもらう。</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45855">
              <a:defRPr/>
            </a:pPr>
            <a:fld id="{B94F134D-3DA3-4BF0-80EE-41F65A27A746}" type="slidenum">
              <a:rPr lang="en-US" altLang="en-US">
                <a:solidFill>
                  <a:srgbClr val="000000"/>
                </a:solidFill>
              </a:rPr>
              <a:pPr defTabSz="945855">
                <a:defRPr/>
              </a:pPr>
              <a:t>25</a:t>
            </a:fld>
            <a:endParaRPr lang="en-US" altLang="en-US">
              <a:solidFill>
                <a:srgbClr val="000000"/>
              </a:solidFill>
            </a:endParaRPr>
          </a:p>
        </p:txBody>
      </p:sp>
    </p:spTree>
    <p:extLst>
      <p:ext uri="{BB962C8B-B14F-4D97-AF65-F5344CB8AC3E}">
        <p14:creationId xmlns:p14="http://schemas.microsoft.com/office/powerpoint/2010/main" val="3899482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目で見る見つけられる力の体験です。</a:t>
            </a:r>
            <a:endParaRPr kumimoji="1" lang="en-US" altLang="ja-JP" dirty="0">
              <a:latin typeface="+mn-ea"/>
              <a:ea typeface="+mn-ea"/>
            </a:endParaRPr>
          </a:p>
          <a:p>
            <a:r>
              <a:rPr kumimoji="1" lang="ja-JP" altLang="en-US" dirty="0">
                <a:latin typeface="+mn-ea"/>
                <a:ea typeface="+mn-ea"/>
              </a:rPr>
              <a:t>上下の文章を見比べて、下の文章の間違っている箇所に〇をつけてもらいます。</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注意点</a:t>
            </a:r>
            <a:endParaRPr kumimoji="1" lang="en-US" altLang="ja-JP" dirty="0">
              <a:latin typeface="+mn-ea"/>
              <a:ea typeface="+mn-ea"/>
            </a:endParaRPr>
          </a:p>
          <a:p>
            <a:r>
              <a:rPr kumimoji="1" lang="ja-JP" altLang="en-US" dirty="0">
                <a:latin typeface="+mn-ea"/>
                <a:ea typeface="+mn-ea"/>
              </a:rPr>
              <a:t>・〇は下の文章に書き込む。</a:t>
            </a:r>
            <a:endParaRPr kumimoji="1" lang="en-US" altLang="ja-JP" dirty="0">
              <a:latin typeface="+mn-ea"/>
              <a:ea typeface="+mn-ea"/>
            </a:endParaRPr>
          </a:p>
          <a:p>
            <a:r>
              <a:rPr kumimoji="1" lang="ja-JP" altLang="en-US" dirty="0">
                <a:latin typeface="+mn-ea"/>
                <a:ea typeface="+mn-ea"/>
              </a:rPr>
              <a:t>・作業時間は</a:t>
            </a:r>
            <a:r>
              <a:rPr kumimoji="1" lang="en-US" altLang="ja-JP" dirty="0">
                <a:latin typeface="+mn-ea"/>
                <a:ea typeface="+mn-ea"/>
              </a:rPr>
              <a:t>3</a:t>
            </a:r>
            <a:r>
              <a:rPr kumimoji="1" lang="ja-JP" altLang="en-US" dirty="0">
                <a:latin typeface="+mn-ea"/>
                <a:ea typeface="+mn-ea"/>
              </a:rPr>
              <a:t>分。１分経っても１つも見つけていない場合、対処手段を紹介する。</a:t>
            </a:r>
            <a:endParaRPr kumimoji="1" lang="en-US" altLang="ja-JP" dirty="0">
              <a:latin typeface="+mn-ea"/>
              <a:ea typeface="+mn-ea"/>
            </a:endParaRPr>
          </a:p>
          <a:p>
            <a:r>
              <a:rPr kumimoji="1" lang="ja-JP" altLang="en-US" dirty="0">
                <a:latin typeface="+mn-ea"/>
                <a:ea typeface="+mn-ea"/>
              </a:rPr>
              <a:t>・解答を配り各自確認をしてもらう。</a:t>
            </a:r>
            <a:endParaRPr kumimoji="1" lang="en-US" altLang="ja-JP" dirty="0">
              <a:latin typeface="+mn-ea"/>
              <a:ea typeface="+mn-ea"/>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26</a:t>
            </a:fld>
            <a:endParaRPr lang="en-US" altLang="en-US"/>
          </a:p>
        </p:txBody>
      </p:sp>
    </p:spTree>
    <p:extLst>
      <p:ext uri="{BB962C8B-B14F-4D97-AF65-F5344CB8AC3E}">
        <p14:creationId xmlns:p14="http://schemas.microsoft.com/office/powerpoint/2010/main" val="2409581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7A327BCC-9EAB-47BC-8FE8-7B59D967F9C7}" type="slidenum">
              <a:rPr lang="en-US" altLang="en-US">
                <a:solidFill>
                  <a:srgbClr val="000000"/>
                </a:solidFill>
              </a:rPr>
              <a:pPr/>
              <a:t>27</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711917" y="4856203"/>
            <a:ext cx="5692023" cy="49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9" tIns="47410" rIns="94819" bIns="47410"/>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sz="1000" dirty="0">
              <a:solidFill>
                <a:srgbClr val="000000"/>
              </a:solidFill>
            </a:endParaRPr>
          </a:p>
        </p:txBody>
      </p:sp>
      <p:sp>
        <p:nvSpPr>
          <p:cNvPr id="2" name="ノート プレースホルダー 1"/>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「これまで１つ１つのワークごとに伺ってきた内容ですが」等と断った上で再度</a:t>
            </a:r>
            <a:r>
              <a:rPr kumimoji="1" lang="ja-JP" altLang="en-US" b="0" u="none" baseline="0" dirty="0">
                <a:latin typeface="+mn-ea"/>
                <a:ea typeface="+mn-ea"/>
              </a:rPr>
              <a:t>得意</a:t>
            </a:r>
            <a:r>
              <a:rPr kumimoji="1" lang="ja-JP" altLang="en-US" dirty="0">
                <a:latin typeface="+mn-ea"/>
                <a:ea typeface="+mn-ea"/>
              </a:rPr>
              <a:t>な課題と苦手な課題について確認します。</a:t>
            </a:r>
            <a:endParaRPr kumimoji="1" lang="en-US" altLang="ja-JP" dirty="0">
              <a:latin typeface="+mn-ea"/>
              <a:ea typeface="+mn-ea"/>
            </a:endParaRPr>
          </a:p>
          <a:p>
            <a:endParaRPr kumimoji="1" lang="en-US" altLang="ja-JP" dirty="0">
              <a:latin typeface="+mn-ea"/>
              <a:ea typeface="+mn-ea"/>
            </a:endParaRPr>
          </a:p>
          <a:p>
            <a:r>
              <a:rPr kumimoji="1" lang="ja-JP" altLang="en-US" strike="noStrike" baseline="0" dirty="0">
                <a:latin typeface="+mn-ea"/>
                <a:ea typeface="+mn-ea"/>
              </a:rPr>
              <a:t>１、自己チェック表のおもて面を記入してください。</a:t>
            </a:r>
            <a:endParaRPr kumimoji="1" lang="en-US" altLang="ja-JP" strike="noStrike" baseline="0" dirty="0">
              <a:latin typeface="+mn-ea"/>
              <a:ea typeface="+mn-ea"/>
            </a:endParaRPr>
          </a:p>
          <a:p>
            <a:r>
              <a:rPr kumimoji="1" lang="ja-JP" altLang="en-US" strike="noStrike" baseline="0" dirty="0">
                <a:latin typeface="+mn-ea"/>
                <a:ea typeface="+mn-ea"/>
              </a:rPr>
              <a:t>２、自分の注意の特徴について、気が付いたことを発表してもらいたいと思います。</a:t>
            </a:r>
          </a:p>
        </p:txBody>
      </p:sp>
    </p:spTree>
    <p:extLst>
      <p:ext uri="{BB962C8B-B14F-4D97-AF65-F5344CB8AC3E}">
        <p14:creationId xmlns:p14="http://schemas.microsoft.com/office/powerpoint/2010/main" val="80961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125981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29</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en-US" altLang="ja-JP" dirty="0">
                <a:ea typeface="MS PGothic" panose="020B0600070205080204" pitchFamily="50" charset="-128"/>
              </a:rPr>
              <a:t>※</a:t>
            </a:r>
            <a:r>
              <a:rPr kumimoji="1" lang="ja-JP" altLang="en-US" dirty="0">
                <a:ea typeface="MS PGothic" panose="020B0600070205080204" pitchFamily="50" charset="-128"/>
              </a:rPr>
              <a:t>本文を読み上げて、本日の講義内容を確認する。</a:t>
            </a: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104200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8F66F9A-8261-4B19-8AA8-784CE3408CC8}" type="slidenum">
              <a:rPr lang="en-US" altLang="en-US"/>
              <a:pPr/>
              <a:t>3</a:t>
            </a:fld>
            <a:endParaRPr lang="en-US" altLang="en-US"/>
          </a:p>
        </p:txBody>
      </p:sp>
      <p:sp>
        <p:nvSpPr>
          <p:cNvPr id="46083"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p:txBody>
          <a:bodyPr/>
          <a:lstStyle/>
          <a:p>
            <a:pPr defTabSz="945855">
              <a:defRPr/>
            </a:pPr>
            <a:r>
              <a:rPr kumimoji="1" lang="ja-JP" altLang="en-US" dirty="0">
                <a:latin typeface="+mn-ea"/>
                <a:ea typeface="+mn-ea"/>
              </a:rPr>
              <a:t>それでは、一人ずつ自己紹介をしていきましょう。</a:t>
            </a:r>
            <a:endParaRPr kumimoji="1" lang="en-US" altLang="ja-JP" dirty="0">
              <a:latin typeface="+mn-ea"/>
              <a:ea typeface="+mn-ea"/>
            </a:endParaRPr>
          </a:p>
          <a:p>
            <a:pPr defTabSz="945855">
              <a:defRPr/>
            </a:pPr>
            <a:r>
              <a:rPr kumimoji="1" lang="ja-JP" altLang="en-US" dirty="0">
                <a:latin typeface="+mn-ea"/>
                <a:ea typeface="+mn-ea"/>
              </a:rPr>
              <a:t>まずは進行役の私から。</a:t>
            </a:r>
            <a:endParaRPr kumimoji="1" lang="en-US" altLang="ja-JP" dirty="0">
              <a:latin typeface="+mn-ea"/>
              <a:ea typeface="+mn-ea"/>
            </a:endParaRPr>
          </a:p>
          <a:p>
            <a:pPr defTabSz="945855">
              <a:defRPr/>
            </a:pPr>
            <a:r>
              <a:rPr kumimoji="1" lang="ja-JP" altLang="en-US" dirty="0">
                <a:latin typeface="+mn-ea"/>
                <a:ea typeface="+mn-ea"/>
              </a:rPr>
              <a:t>「私の名前は○○です。私の注意力の強みは△△なところですね」</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ja-JP" altLang="en-US" dirty="0">
                <a:latin typeface="+mn-ea"/>
                <a:ea typeface="+mn-ea"/>
              </a:rPr>
              <a:t>（次いで、板書役とフォロー役が自己紹介をします。）</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en-US" altLang="ja-JP" dirty="0">
                <a:latin typeface="+mn-ea"/>
                <a:ea typeface="+mn-ea"/>
              </a:rPr>
              <a:t>※</a:t>
            </a:r>
            <a:r>
              <a:rPr kumimoji="1" lang="ja-JP" altLang="en-US" dirty="0">
                <a:latin typeface="+mn-ea"/>
                <a:ea typeface="+mn-ea"/>
              </a:rPr>
              <a:t>支援者から先に発表することで、受講者にどのような内容を発表するかのイメージを伝えるとともに、考える時間を取れるようにする。発表する内容に受講者が困っている場合は「これまで出た意見と同じや似たような内容でもよいですよ」と伝える。</a:t>
            </a:r>
            <a:endParaRPr kumimoji="1" lang="en-US" altLang="ja-JP" dirty="0">
              <a:latin typeface="+mn-ea"/>
              <a:ea typeface="+mn-ea"/>
            </a:endParaRPr>
          </a:p>
        </p:txBody>
      </p:sp>
    </p:spTree>
    <p:extLst>
      <p:ext uri="{BB962C8B-B14F-4D97-AF65-F5344CB8AC3E}">
        <p14:creationId xmlns:p14="http://schemas.microsoft.com/office/powerpoint/2010/main" val="2941204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30</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a:defRPr/>
            </a:pPr>
            <a:r>
              <a:rPr kumimoji="1" lang="en-US" altLang="ja-JP" dirty="0">
                <a:latin typeface="+mn-ea"/>
                <a:ea typeface="+mn-ea"/>
              </a:rPr>
              <a:t>※</a:t>
            </a:r>
            <a:r>
              <a:rPr kumimoji="1" lang="ja-JP" altLang="en-US" dirty="0">
                <a:latin typeface="+mn-ea"/>
                <a:ea typeface="+mn-ea"/>
              </a:rPr>
              <a:t>プチトレーニングの用紙を配布する。</a:t>
            </a:r>
            <a:endParaRPr kumimoji="1" lang="en-US" altLang="ja-JP" dirty="0">
              <a:latin typeface="+mn-ea"/>
              <a:ea typeface="+mn-ea"/>
            </a:endParaRPr>
          </a:p>
          <a:p>
            <a:pPr>
              <a:defRPr/>
            </a:pPr>
            <a:endParaRPr kumimoji="1" lang="en-US" altLang="ja-JP" dirty="0">
              <a:latin typeface="+mn-ea"/>
              <a:ea typeface="+mn-ea"/>
            </a:endParaRPr>
          </a:p>
          <a:p>
            <a:pPr defTabSz="945855">
              <a:defRPr/>
            </a:pPr>
            <a:r>
              <a:rPr kumimoji="1" lang="ja-JP" altLang="en-US" dirty="0">
                <a:latin typeface="+mn-ea"/>
                <a:ea typeface="+mn-ea"/>
              </a:rPr>
              <a:t>それでは、プチトレーニングの説明をします。</a:t>
            </a:r>
            <a:endParaRPr kumimoji="1" lang="en-US" altLang="ja-JP" b="1" dirty="0">
              <a:latin typeface="+mn-ea"/>
              <a:ea typeface="+mn-ea"/>
            </a:endParaRPr>
          </a:p>
          <a:p>
            <a:pPr defTabSz="945855">
              <a:defRPr/>
            </a:pPr>
            <a:r>
              <a:rPr kumimoji="1" lang="ja-JP" altLang="en-US" dirty="0">
                <a:latin typeface="+mn-ea"/>
                <a:ea typeface="+mn-ea"/>
              </a:rPr>
              <a:t>これから第２回グループワークまでの間、一日１回１０分程度の課題に取り組み、その記録を先ほど配った自己チェック表の裏面に記入してきてください。課題の内容は「見つけられる力」に関するものです。このプチトレーニングについて記録した内容については、第２回グループワークの冒頭に発表してもらいますので忘れずに実施してください。</a:t>
            </a:r>
            <a:endParaRPr kumimoji="1" lang="en-US" altLang="ja-JP" dirty="0">
              <a:latin typeface="+mn-ea"/>
              <a:ea typeface="+mn-ea"/>
            </a:endParaRPr>
          </a:p>
        </p:txBody>
      </p:sp>
    </p:spTree>
    <p:extLst>
      <p:ext uri="{BB962C8B-B14F-4D97-AF65-F5344CB8AC3E}">
        <p14:creationId xmlns:p14="http://schemas.microsoft.com/office/powerpoint/2010/main" val="590913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0678" indent="-234822">
              <a:defRPr>
                <a:solidFill>
                  <a:schemeClr val="tx1"/>
                </a:solidFill>
                <a:latin typeface="Arial" panose="020B0604020202020204" pitchFamily="34" charset="0"/>
                <a:ea typeface="MS PGothic" panose="020B0600070205080204" pitchFamily="50" charset="-128"/>
              </a:defRPr>
            </a:lvl3pPr>
            <a:lvl4pPr marL="1653605" indent="-234822">
              <a:defRPr>
                <a:solidFill>
                  <a:schemeClr val="tx1"/>
                </a:solidFill>
                <a:latin typeface="Arial" panose="020B0604020202020204" pitchFamily="34" charset="0"/>
                <a:ea typeface="MS PGothic" panose="020B0600070205080204" pitchFamily="50" charset="-128"/>
              </a:defRPr>
            </a:lvl4pPr>
            <a:lvl5pPr marL="2126533" indent="-234822">
              <a:defRPr>
                <a:solidFill>
                  <a:schemeClr val="tx1"/>
                </a:solidFill>
                <a:latin typeface="Arial" panose="020B0604020202020204" pitchFamily="34" charset="0"/>
                <a:ea typeface="MS PGothic" panose="020B0600070205080204" pitchFamily="50" charset="-128"/>
              </a:defRPr>
            </a:lvl5pPr>
            <a:lvl6pPr marL="2599461"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238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5316"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18244"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0C9464EF-8BB4-427F-9681-9AE925B48C20}" type="slidenum">
              <a:rPr lang="en-US" altLang="en-US">
                <a:solidFill>
                  <a:srgbClr val="000000"/>
                </a:solidFill>
              </a:rPr>
              <a:pPr/>
              <a:t>31</a:t>
            </a:fld>
            <a:endParaRPr lang="en-US" altLang="en-US">
              <a:solidFill>
                <a:srgbClr val="000000"/>
              </a:solidFill>
            </a:endParaRPr>
          </a:p>
        </p:txBody>
      </p:sp>
      <p:sp>
        <p:nvSpPr>
          <p:cNvPr id="73731" name="Text Box 2"/>
          <p:cNvSpPr txBox="1">
            <a:spLocks noChangeArrowheads="1"/>
          </p:cNvSpPr>
          <p:nvPr/>
        </p:nvSpPr>
        <p:spPr bwMode="auto">
          <a:xfrm>
            <a:off x="1033107" y="775622"/>
            <a:ext cx="5021497" cy="3830751"/>
          </a:xfrm>
          <a:prstGeom prst="rect">
            <a:avLst/>
          </a:prstGeom>
          <a:solidFill>
            <a:srgbClr val="FFFFFF"/>
          </a:solidFill>
          <a:ln w="9525">
            <a:solidFill>
              <a:srgbClr val="000000"/>
            </a:solidFill>
            <a:miter lim="800000"/>
            <a:headEnd/>
            <a:tailEnd/>
          </a:ln>
        </p:spPr>
        <p:txBody>
          <a:bodyPr wrap="none" lIns="94819" tIns="47410" rIns="94819" bIns="47410"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endParaRPr lang="en-AU" altLang="en-US">
              <a:solidFill>
                <a:srgbClr val="000000"/>
              </a:solidFill>
            </a:endParaRPr>
          </a:p>
        </p:txBody>
      </p:sp>
      <p:sp>
        <p:nvSpPr>
          <p:cNvPr id="73732" name="スライド イメージ プレースホルダー 1"/>
          <p:cNvSpPr>
            <a:spLocks noGrp="1" noRot="1" noChangeAspect="1" noChangeArrowheads="1" noTextEdit="1"/>
          </p:cNvSpPr>
          <p:nvPr>
            <p:ph type="sldImg"/>
          </p:nvPr>
        </p:nvSpPr>
        <p:spPr>
          <a:ln/>
        </p:spPr>
      </p:sp>
      <p:sp>
        <p:nvSpPr>
          <p:cNvPr id="2" name="ノート プレースホルダー 1"/>
          <p:cNvSpPr>
            <a:spLocks noGrp="1"/>
          </p:cNvSpPr>
          <p:nvPr>
            <p:ph type="body" idx="1"/>
          </p:nvPr>
        </p:nvSpPr>
        <p:spPr>
          <a:xfrm>
            <a:off x="711089" y="5106035"/>
            <a:ext cx="5677123" cy="4601473"/>
          </a:xfrm>
        </p:spPr>
        <p:txBody>
          <a:bodyPr/>
          <a:lstStyle/>
          <a:p>
            <a:r>
              <a:rPr kumimoji="1" lang="ja-JP" altLang="en-US" dirty="0">
                <a:latin typeface="+mn-ea"/>
                <a:ea typeface="+mn-ea"/>
              </a:rPr>
              <a:t>次回のグループワークは注意の４つの機能のうち、本日取り上げなかった「同時に注意を向ける力」と「切りかえる力」について紹介します。</a:t>
            </a:r>
            <a:endParaRPr kumimoji="1" lang="en-US" altLang="ja-JP" dirty="0">
              <a:latin typeface="+mn-ea"/>
              <a:ea typeface="+mn-ea"/>
            </a:endParaRPr>
          </a:p>
          <a:p>
            <a:r>
              <a:rPr kumimoji="1" lang="ja-JP" altLang="en-US" dirty="0">
                <a:latin typeface="+mn-ea"/>
                <a:ea typeface="+mn-ea"/>
              </a:rPr>
              <a:t>次回は〇月〇日〇時からです。</a:t>
            </a:r>
            <a:endParaRPr kumimoji="1" lang="en-US" altLang="ja-JP" dirty="0">
              <a:latin typeface="+mn-ea"/>
              <a:ea typeface="+mn-ea"/>
            </a:endParaRPr>
          </a:p>
          <a:p>
            <a:r>
              <a:rPr kumimoji="1" lang="ja-JP" altLang="en-US" dirty="0">
                <a:latin typeface="+mn-ea"/>
                <a:ea typeface="+mn-ea"/>
              </a:rPr>
              <a:t>それでは本日のグループワークを終了します。</a:t>
            </a:r>
          </a:p>
        </p:txBody>
      </p:sp>
    </p:spTree>
    <p:extLst>
      <p:ext uri="{BB962C8B-B14F-4D97-AF65-F5344CB8AC3E}">
        <p14:creationId xmlns:p14="http://schemas.microsoft.com/office/powerpoint/2010/main" val="327694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4</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107668"/>
            <a:ext cx="5677123" cy="4601473"/>
          </a:xfrm>
        </p:spPr>
        <p:txBody>
          <a:bodyPr/>
          <a:lstStyle/>
          <a:p>
            <a:pPr defTabSz="945855">
              <a:defRPr/>
            </a:pPr>
            <a:r>
              <a:rPr kumimoji="1" lang="ja-JP" altLang="en-US" dirty="0">
                <a:latin typeface="+mn-ea"/>
                <a:ea typeface="+mn-ea"/>
              </a:rPr>
              <a:t>注意障害の学習カリキュラムのグループワークの構成です。</a:t>
            </a:r>
            <a:endParaRPr kumimoji="1" lang="en-US" altLang="ja-JP" dirty="0">
              <a:latin typeface="+mn-ea"/>
              <a:ea typeface="+mn-ea"/>
            </a:endParaRPr>
          </a:p>
          <a:p>
            <a:pPr defTabSz="945855">
              <a:defRPr/>
            </a:pPr>
            <a:r>
              <a:rPr kumimoji="1" lang="ja-JP" altLang="en-US" dirty="0">
                <a:latin typeface="+mn-ea"/>
                <a:ea typeface="+mn-ea"/>
              </a:rPr>
              <a:t>１回</a:t>
            </a:r>
            <a:r>
              <a:rPr kumimoji="1" lang="en-US" altLang="ja-JP" dirty="0">
                <a:latin typeface="+mn-ea"/>
                <a:ea typeface="+mn-ea"/>
              </a:rPr>
              <a:t>90</a:t>
            </a:r>
            <a:r>
              <a:rPr kumimoji="1" lang="ja-JP" altLang="en-US" dirty="0">
                <a:latin typeface="+mn-ea"/>
                <a:ea typeface="+mn-ea"/>
              </a:rPr>
              <a:t>分で全５回構成です。</a:t>
            </a:r>
            <a:endParaRPr kumimoji="1" lang="en-US" altLang="ja-JP" dirty="0">
              <a:latin typeface="+mn-ea"/>
              <a:ea typeface="+mn-ea"/>
            </a:endParaRPr>
          </a:p>
          <a:p>
            <a:pPr defTabSz="945855">
              <a:defRPr/>
            </a:pPr>
            <a:r>
              <a:rPr kumimoji="1" lang="ja-JP" altLang="en-US" dirty="0">
                <a:latin typeface="+mn-ea"/>
                <a:ea typeface="+mn-ea"/>
              </a:rPr>
              <a:t>内容としては、講義で知識を学び、体験ワークや意見交換を通し理解を深めていきます。</a:t>
            </a:r>
            <a:endParaRPr kumimoji="1" lang="en-US" altLang="ja-JP" dirty="0">
              <a:latin typeface="+mn-ea"/>
              <a:ea typeface="+mn-ea"/>
            </a:endParaRPr>
          </a:p>
          <a:p>
            <a:pPr defTabSz="945855">
              <a:defRPr/>
            </a:pPr>
            <a:r>
              <a:rPr kumimoji="1" lang="ja-JP" altLang="en-US" dirty="0">
                <a:latin typeface="+mn-ea"/>
                <a:ea typeface="+mn-ea"/>
              </a:rPr>
              <a:t>また、学んだ内容を身につけられるよう、プチトレーニングを通して練習します。</a:t>
            </a:r>
            <a:endParaRPr kumimoji="1" lang="en-US" altLang="ja-JP" dirty="0">
              <a:latin typeface="+mn-ea"/>
              <a:ea typeface="+mn-ea"/>
            </a:endParaRPr>
          </a:p>
        </p:txBody>
      </p:sp>
    </p:spTree>
    <p:extLst>
      <p:ext uri="{BB962C8B-B14F-4D97-AF65-F5344CB8AC3E}">
        <p14:creationId xmlns:p14="http://schemas.microsoft.com/office/powerpoint/2010/main" val="367160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5</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それでは、グループワークの目的です。</a:t>
            </a:r>
            <a:endParaRPr kumimoji="1" lang="en-US" altLang="ja-JP" dirty="0">
              <a:latin typeface="+mn-ea"/>
              <a:ea typeface="+mn-ea"/>
            </a:endParaRPr>
          </a:p>
          <a:p>
            <a:pPr defTabSz="945855">
              <a:defRPr/>
            </a:pPr>
            <a:r>
              <a:rPr kumimoji="1" lang="ja-JP" altLang="en-US" dirty="0">
                <a:latin typeface="+mn-ea"/>
                <a:ea typeface="+mn-ea"/>
              </a:rPr>
              <a:t>このグループワークでは</a:t>
            </a:r>
            <a:endParaRPr kumimoji="1" lang="en-US" altLang="ja-JP" dirty="0">
              <a:latin typeface="+mn-ea"/>
              <a:ea typeface="+mn-ea"/>
            </a:endParaRPr>
          </a:p>
          <a:p>
            <a:pPr defTabSz="945855">
              <a:defRPr/>
            </a:pPr>
            <a:r>
              <a:rPr kumimoji="1" lang="ja-JP" altLang="en-US" dirty="0">
                <a:latin typeface="+mn-ea"/>
                <a:ea typeface="+mn-ea"/>
              </a:rPr>
              <a:t>自分自身の注意の特徴を知って、他者に説明できるようになることを目指しています。</a:t>
            </a:r>
            <a:endParaRPr kumimoji="1" lang="en-US" altLang="ja-JP" dirty="0">
              <a:latin typeface="+mn-ea"/>
              <a:ea typeface="+mn-ea"/>
            </a:endParaRPr>
          </a:p>
          <a:p>
            <a:pPr defTabSz="945855">
              <a:defRPr/>
            </a:pPr>
            <a:r>
              <a:rPr kumimoji="1" lang="ja-JP" altLang="en-US" dirty="0">
                <a:latin typeface="+mn-ea"/>
                <a:ea typeface="+mn-ea"/>
              </a:rPr>
              <a:t>また、その特徴に対して、自己対処する方法を見つけ、職場で他の人に配慮を求めることについて整理していきます。</a:t>
            </a:r>
            <a:endParaRPr kumimoji="1" lang="en-US" altLang="ja-JP" dirty="0">
              <a:latin typeface="+mn-ea"/>
              <a:ea typeface="+mn-ea"/>
            </a:endParaRPr>
          </a:p>
          <a:p>
            <a:pPr defTabSz="945855">
              <a:defRPr/>
            </a:pPr>
            <a:endParaRPr kumimoji="1" lang="en-US" altLang="ja-JP" dirty="0">
              <a:latin typeface="+mn-ea"/>
              <a:ea typeface="+mn-ea"/>
            </a:endParaRPr>
          </a:p>
          <a:p>
            <a:pPr defTabSz="945855">
              <a:defRPr/>
            </a:pPr>
            <a:endParaRPr kumimoji="1" lang="en-US" altLang="ja-JP" dirty="0">
              <a:latin typeface="+mn-ea"/>
              <a:ea typeface="+mn-ea"/>
            </a:endParaRPr>
          </a:p>
          <a:p>
            <a:pPr defTabSz="945855">
              <a:defRPr/>
            </a:pPr>
            <a:r>
              <a:rPr kumimoji="1" lang="en-US" altLang="ja-JP" dirty="0">
                <a:latin typeface="+mn-ea"/>
                <a:ea typeface="+mn-ea"/>
              </a:rPr>
              <a:t>※</a:t>
            </a:r>
            <a:r>
              <a:rPr kumimoji="1" lang="ja-JP" altLang="en-US" dirty="0">
                <a:latin typeface="+mn-ea"/>
                <a:ea typeface="+mn-ea"/>
              </a:rPr>
              <a:t>このスライドはゆっくり読むなどして、内容を強調する。</a:t>
            </a:r>
            <a:endParaRPr kumimoji="1" lang="en-US" altLang="ja-JP" dirty="0">
              <a:latin typeface="+mn-ea"/>
              <a:ea typeface="+mn-ea"/>
            </a:endParaRPr>
          </a:p>
        </p:txBody>
      </p:sp>
    </p:spTree>
    <p:extLst>
      <p:ext uri="{BB962C8B-B14F-4D97-AF65-F5344CB8AC3E}">
        <p14:creationId xmlns:p14="http://schemas.microsoft.com/office/powerpoint/2010/main" val="303651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solidFill>
                  <a:srgbClr val="000000"/>
                </a:solidFill>
              </a:rPr>
              <a:pPr/>
              <a:t>6</a:t>
            </a:fld>
            <a:endParaRPr lang="en-US" altLang="en-US">
              <a:solidFill>
                <a:srgbClr val="000000"/>
              </a:solidFill>
            </a:endParaRPr>
          </a:p>
        </p:txBody>
      </p:sp>
      <p:sp>
        <p:nvSpPr>
          <p:cNvPr id="5" name="ノート プレースホルダー 4"/>
          <p:cNvSpPr>
            <a:spLocks noGrp="1"/>
          </p:cNvSpPr>
          <p:nvPr>
            <p:ph type="body" idx="1"/>
          </p:nvPr>
        </p:nvSpPr>
        <p:spPr/>
        <p:txBody>
          <a:bodyPr/>
          <a:lstStyle/>
          <a:p>
            <a:pPr defTabSz="945855">
              <a:defRPr/>
            </a:pPr>
            <a:r>
              <a:rPr kumimoji="1" lang="ja-JP" altLang="en-US" dirty="0">
                <a:latin typeface="+mn-ea"/>
                <a:ea typeface="+mn-ea"/>
              </a:rPr>
              <a:t>これまで、注意障害のグループワークについて、全体的な内容をご説明しました。</a:t>
            </a:r>
            <a:endParaRPr kumimoji="1" lang="en-US" altLang="ja-JP" dirty="0">
              <a:latin typeface="+mn-ea"/>
              <a:ea typeface="+mn-ea"/>
            </a:endParaRPr>
          </a:p>
          <a:p>
            <a:pPr defTabSz="945855">
              <a:defRPr/>
            </a:pPr>
            <a:r>
              <a:rPr kumimoji="1" lang="ja-JP" altLang="en-US" dirty="0">
                <a:latin typeface="+mn-ea"/>
                <a:ea typeface="+mn-ea"/>
              </a:rPr>
              <a:t>それでは本日の内容をお伝えします。</a:t>
            </a:r>
            <a:endParaRPr kumimoji="1" lang="en-US" altLang="ja-JP" dirty="0">
              <a:latin typeface="+mn-ea"/>
              <a:ea typeface="+mn-ea"/>
            </a:endParaRPr>
          </a:p>
          <a:p>
            <a:pPr defTabSz="945855">
              <a:defRPr/>
            </a:pPr>
            <a:r>
              <a:rPr kumimoji="1" lang="ja-JP" altLang="en-US" dirty="0">
                <a:latin typeface="+mn-ea"/>
                <a:ea typeface="+mn-ea"/>
              </a:rPr>
              <a:t>本日の内容は</a:t>
            </a:r>
            <a:endParaRPr kumimoji="1" lang="en-US" altLang="ja-JP" dirty="0">
              <a:latin typeface="+mn-ea"/>
              <a:ea typeface="+mn-ea"/>
            </a:endParaRPr>
          </a:p>
          <a:p>
            <a:pPr defTabSz="945855">
              <a:defRPr/>
            </a:pPr>
            <a:r>
              <a:rPr kumimoji="1" lang="ja-JP" altLang="en-US" dirty="0">
                <a:latin typeface="+mn-ea"/>
                <a:ea typeface="+mn-ea"/>
              </a:rPr>
              <a:t>まず講義です。</a:t>
            </a:r>
            <a:endParaRPr kumimoji="1" lang="en-US" altLang="ja-JP" dirty="0">
              <a:latin typeface="+mn-ea"/>
              <a:ea typeface="+mn-ea"/>
            </a:endParaRPr>
          </a:p>
          <a:p>
            <a:pPr defTabSz="945855">
              <a:defRPr/>
            </a:pPr>
            <a:r>
              <a:rPr kumimoji="1" lang="ja-JP" altLang="en-US" dirty="0">
                <a:latin typeface="+mn-ea"/>
                <a:ea typeface="+mn-ea"/>
              </a:rPr>
              <a:t>１、講義１では、高次脳機能障害についてご説明します。</a:t>
            </a:r>
            <a:endParaRPr kumimoji="1" lang="en-US" altLang="ja-JP" dirty="0">
              <a:latin typeface="+mn-ea"/>
              <a:ea typeface="+mn-ea"/>
            </a:endParaRPr>
          </a:p>
          <a:p>
            <a:pPr defTabSz="945855">
              <a:defRPr/>
            </a:pPr>
            <a:r>
              <a:rPr kumimoji="1" lang="ja-JP" altLang="en-US" dirty="0">
                <a:latin typeface="+mn-ea"/>
                <a:ea typeface="+mn-ea"/>
              </a:rPr>
              <a:t>２、講義２では、注意障害について、また注意の４つの機能についてご説明します。</a:t>
            </a:r>
            <a:endParaRPr kumimoji="1" lang="en-US" altLang="ja-JP" dirty="0">
              <a:latin typeface="+mn-ea"/>
              <a:ea typeface="+mn-ea"/>
            </a:endParaRPr>
          </a:p>
          <a:p>
            <a:pPr defTabSz="945855">
              <a:defRPr/>
            </a:pPr>
            <a:r>
              <a:rPr kumimoji="1" lang="ja-JP" altLang="en-US" dirty="0">
                <a:latin typeface="+mn-ea"/>
                <a:ea typeface="+mn-ea"/>
              </a:rPr>
              <a:t>３、注意障害の中で続けられる力と見つけられる力について、体験ワークを通して確認していただきます。</a:t>
            </a:r>
            <a:endParaRPr kumimoji="1" lang="en-US" altLang="ja-JP" dirty="0">
              <a:latin typeface="+mn-ea"/>
              <a:ea typeface="+mn-ea"/>
            </a:endParaRPr>
          </a:p>
          <a:p>
            <a:pPr defTabSz="945855">
              <a:defRPr/>
            </a:pPr>
            <a:r>
              <a:rPr kumimoji="1" lang="ja-JP" altLang="en-US" dirty="0">
                <a:latin typeface="+mn-ea"/>
                <a:ea typeface="+mn-ea"/>
              </a:rPr>
              <a:t>４、まとめ　　　　　です。</a:t>
            </a:r>
            <a:endParaRPr kumimoji="1" lang="en-US" altLang="ja-JP" dirty="0">
              <a:latin typeface="+mn-ea"/>
              <a:ea typeface="+mn-ea"/>
            </a:endParaRPr>
          </a:p>
        </p:txBody>
      </p:sp>
    </p:spTree>
    <p:extLst>
      <p:ext uri="{BB962C8B-B14F-4D97-AF65-F5344CB8AC3E}">
        <p14:creationId xmlns:p14="http://schemas.microsoft.com/office/powerpoint/2010/main" val="70256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63361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8</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8" y="5080011"/>
            <a:ext cx="5767379" cy="4601473"/>
          </a:xfrm>
        </p:spPr>
        <p:txBody>
          <a:bodyPr/>
          <a:lstStyle/>
          <a:p>
            <a:pPr defTabSz="945855">
              <a:defRPr/>
            </a:pPr>
            <a:r>
              <a:rPr kumimoji="1" lang="ja-JP" altLang="en-US" dirty="0">
                <a:latin typeface="+mn-ea"/>
                <a:ea typeface="+mn-ea"/>
              </a:rPr>
              <a:t>それでは講義に入ります。</a:t>
            </a:r>
            <a:endParaRPr kumimoji="1" lang="en-US" altLang="ja-JP" dirty="0">
              <a:latin typeface="+mn-ea"/>
              <a:ea typeface="+mn-ea"/>
            </a:endParaRPr>
          </a:p>
          <a:p>
            <a:pPr defTabSz="945855">
              <a:defRPr/>
            </a:pPr>
            <a:r>
              <a:rPr kumimoji="1" lang="ja-JP" altLang="en-US" dirty="0">
                <a:latin typeface="+mn-ea"/>
                <a:ea typeface="+mn-ea"/>
              </a:rPr>
              <a:t>高次脳機能障害とはどのような障害でしょうか。</a:t>
            </a:r>
            <a:endParaRPr kumimoji="1" lang="en-US" altLang="ja-JP" dirty="0">
              <a:latin typeface="+mn-ea"/>
              <a:ea typeface="+mn-ea"/>
            </a:endParaRPr>
          </a:p>
          <a:p>
            <a:pPr defTabSz="945855">
              <a:defRPr/>
            </a:pPr>
            <a:r>
              <a:rPr kumimoji="1" lang="ja-JP" altLang="en-US" dirty="0">
                <a:latin typeface="+mn-ea"/>
                <a:ea typeface="+mn-ea"/>
              </a:rPr>
              <a:t>脳の病気や事故の外傷などの後遺症から、高次の脳機能に障害が起こることです。</a:t>
            </a:r>
            <a:endParaRPr kumimoji="1" lang="en-US" altLang="ja-JP" dirty="0">
              <a:latin typeface="+mn-ea"/>
              <a:ea typeface="+mn-ea"/>
            </a:endParaRPr>
          </a:p>
          <a:p>
            <a:pPr defTabSz="945855">
              <a:defRPr/>
            </a:pPr>
            <a:r>
              <a:rPr kumimoji="1" lang="ja-JP" altLang="en-US" dirty="0">
                <a:latin typeface="+mn-ea"/>
                <a:ea typeface="+mn-ea"/>
              </a:rPr>
              <a:t>主な原因</a:t>
            </a:r>
            <a:r>
              <a:rPr kumimoji="1" lang="ja-JP" altLang="en-US" strike="sngStrike" dirty="0">
                <a:latin typeface="+mn-ea"/>
                <a:ea typeface="+mn-ea"/>
              </a:rPr>
              <a:t>に</a:t>
            </a:r>
            <a:r>
              <a:rPr kumimoji="1" lang="ja-JP" altLang="en-US" dirty="0">
                <a:latin typeface="+mn-ea"/>
                <a:ea typeface="+mn-ea"/>
              </a:rPr>
              <a:t>は、脳卒中（脳出血や脳梗塞が含まれます）、脳外傷（交通事故やスポーツ事故）、脳炎や脳症などで酸素が不足することです。</a:t>
            </a:r>
            <a:endParaRPr kumimoji="1" lang="en-US" altLang="ja-JP" dirty="0">
              <a:latin typeface="+mn-ea"/>
              <a:ea typeface="+mn-ea"/>
            </a:endParaRPr>
          </a:p>
        </p:txBody>
      </p:sp>
    </p:spTree>
    <p:extLst>
      <p:ext uri="{BB962C8B-B14F-4D97-AF65-F5344CB8AC3E}">
        <p14:creationId xmlns:p14="http://schemas.microsoft.com/office/powerpoint/2010/main" val="273303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9</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latin typeface="+mn-ea"/>
                <a:ea typeface="+mn-ea"/>
              </a:rPr>
              <a:t>注意障害は、今回取り上げる症状です。</a:t>
            </a:r>
            <a:endParaRPr kumimoji="1" lang="en-US" altLang="ja-JP" dirty="0">
              <a:latin typeface="+mn-ea"/>
              <a:ea typeface="+mn-ea"/>
            </a:endParaRPr>
          </a:p>
          <a:p>
            <a:pPr defTabSz="945855">
              <a:defRPr/>
            </a:pPr>
            <a:r>
              <a:rPr kumimoji="1" lang="ja-JP" altLang="en-US" dirty="0">
                <a:latin typeface="+mn-ea"/>
                <a:ea typeface="+mn-ea"/>
              </a:rPr>
              <a:t>記憶障害は、インプット（記銘）、キープ（保持）、アウトプット（想起）のいずれかの段階かがうまくいかなくなった状態です。注意障害とからみあって、どちらの障害が原因で覚えられていないか区別が難しいこともあります。</a:t>
            </a:r>
            <a:endParaRPr kumimoji="1" lang="en-US" altLang="ja-JP" dirty="0">
              <a:latin typeface="+mn-ea"/>
              <a:ea typeface="+mn-ea"/>
            </a:endParaRPr>
          </a:p>
          <a:p>
            <a:pPr defTabSz="945855">
              <a:defRPr/>
            </a:pPr>
            <a:r>
              <a:rPr kumimoji="1" lang="ja-JP" altLang="en-US" dirty="0">
                <a:latin typeface="+mn-ea"/>
                <a:ea typeface="+mn-ea"/>
              </a:rPr>
              <a:t>失語症は、言葉の読み書き、計算などが難しくなります。</a:t>
            </a:r>
            <a:endParaRPr kumimoji="1" lang="en-US" altLang="ja-JP" strike="sngStrike" dirty="0">
              <a:latin typeface="+mn-ea"/>
              <a:ea typeface="+mn-ea"/>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121682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44" indent="0" algn="ctr">
              <a:buNone/>
              <a:defRPr sz="1500"/>
            </a:lvl2pPr>
            <a:lvl3pPr marL="683095" indent="0" algn="ctr">
              <a:buNone/>
              <a:defRPr sz="1300"/>
            </a:lvl3pPr>
            <a:lvl4pPr marL="1024637" indent="0" algn="ctr">
              <a:buNone/>
              <a:defRPr sz="1200"/>
            </a:lvl4pPr>
            <a:lvl5pPr marL="1366191" indent="0" algn="ctr">
              <a:buNone/>
              <a:defRPr sz="1200"/>
            </a:lvl5pPr>
            <a:lvl6pPr marL="1707741" indent="0" algn="ctr">
              <a:buNone/>
              <a:defRPr sz="1200"/>
            </a:lvl6pPr>
            <a:lvl7pPr marL="2049281" indent="0" algn="ctr">
              <a:buNone/>
              <a:defRPr sz="1200"/>
            </a:lvl7pPr>
            <a:lvl8pPr marL="2390830" indent="0" algn="ctr">
              <a:buNone/>
              <a:defRPr sz="1200"/>
            </a:lvl8pPr>
            <a:lvl9pPr marL="2732387"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05742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983191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44" indent="0">
              <a:buNone/>
              <a:defRPr sz="1500">
                <a:solidFill>
                  <a:schemeClr val="tx1">
                    <a:tint val="75000"/>
                  </a:schemeClr>
                </a:solidFill>
              </a:defRPr>
            </a:lvl2pPr>
            <a:lvl3pPr marL="683095" indent="0">
              <a:buNone/>
              <a:defRPr sz="1300">
                <a:solidFill>
                  <a:schemeClr val="tx1">
                    <a:tint val="75000"/>
                  </a:schemeClr>
                </a:solidFill>
              </a:defRPr>
            </a:lvl3pPr>
            <a:lvl4pPr marL="1024637" indent="0">
              <a:buNone/>
              <a:defRPr sz="1200">
                <a:solidFill>
                  <a:schemeClr val="tx1">
                    <a:tint val="75000"/>
                  </a:schemeClr>
                </a:solidFill>
              </a:defRPr>
            </a:lvl4pPr>
            <a:lvl5pPr marL="1366191" indent="0">
              <a:buNone/>
              <a:defRPr sz="1200">
                <a:solidFill>
                  <a:schemeClr val="tx1">
                    <a:tint val="75000"/>
                  </a:schemeClr>
                </a:solidFill>
              </a:defRPr>
            </a:lvl5pPr>
            <a:lvl6pPr marL="1707741" indent="0">
              <a:buNone/>
              <a:defRPr sz="1200">
                <a:solidFill>
                  <a:schemeClr val="tx1">
                    <a:tint val="75000"/>
                  </a:schemeClr>
                </a:solidFill>
              </a:defRPr>
            </a:lvl6pPr>
            <a:lvl7pPr marL="2049281" indent="0">
              <a:buNone/>
              <a:defRPr sz="1200">
                <a:solidFill>
                  <a:schemeClr val="tx1">
                    <a:tint val="75000"/>
                  </a:schemeClr>
                </a:solidFill>
              </a:defRPr>
            </a:lvl7pPr>
            <a:lvl8pPr marL="2390830" indent="0">
              <a:buNone/>
              <a:defRPr sz="1200">
                <a:solidFill>
                  <a:schemeClr val="tx1">
                    <a:tint val="75000"/>
                  </a:schemeClr>
                </a:solidFill>
              </a:defRPr>
            </a:lvl8pPr>
            <a:lvl9pPr marL="2732387"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2642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1339384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88" y="1681163"/>
            <a:ext cx="3887391"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88"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370539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02285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3922360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6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345025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64"/>
            <a:ext cx="4629150" cy="4873625"/>
          </a:xfrm>
        </p:spPr>
        <p:txBody>
          <a:bodyPr rtlCol="0">
            <a:normAutofit/>
          </a:bodyPr>
          <a:lstStyle>
            <a:lvl1pPr marL="0" indent="0">
              <a:buNone/>
              <a:defRPr sz="2400"/>
            </a:lvl1pPr>
            <a:lvl2pPr marL="341544" indent="0">
              <a:buNone/>
              <a:defRPr sz="2100"/>
            </a:lvl2pPr>
            <a:lvl3pPr marL="683095" indent="0">
              <a:buNone/>
              <a:defRPr sz="1800"/>
            </a:lvl3pPr>
            <a:lvl4pPr marL="1024637" indent="0">
              <a:buNone/>
              <a:defRPr sz="1500"/>
            </a:lvl4pPr>
            <a:lvl5pPr marL="1366191" indent="0">
              <a:buNone/>
              <a:defRPr sz="1500"/>
            </a:lvl5pPr>
            <a:lvl6pPr marL="1707741" indent="0">
              <a:buNone/>
              <a:defRPr sz="1500"/>
            </a:lvl6pPr>
            <a:lvl7pPr marL="2049281" indent="0">
              <a:buNone/>
              <a:defRPr sz="1500"/>
            </a:lvl7pPr>
            <a:lvl8pPr marL="2390830" indent="0">
              <a:buNone/>
              <a:defRPr sz="1500"/>
            </a:lvl8pPr>
            <a:lvl9pPr marL="2732387"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301857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268160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3" y="365127"/>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3876843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118475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14" tIns="41308" rIns="82614" bIns="41308" rtlCol="0" anchor="ctr"/>
          <a:lstStyle>
            <a:lvl1pPr algn="l"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14" tIns="41308" rIns="82614" bIns="41308" rtlCol="0" anchor="ctr"/>
          <a:lstStyle>
            <a:lvl1pPr algn="ctr"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14" tIns="41308" rIns="82614" bIns="41308" numCol="1" anchor="ctr" anchorCtr="0" compatLnSpc="1">
            <a:prstTxWarp prst="textNoShape">
              <a:avLst/>
            </a:prstTxWarp>
          </a:bodyPr>
          <a:lstStyle>
            <a:lvl1pPr algn="r" defTabSz="405456">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388055687"/>
      </p:ext>
    </p:extLst>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Lst>
  <p:hf hdr="0" ftr="0" dt="0"/>
  <p:txStyles>
    <p:titleStyle>
      <a:lvl1pPr algn="l" defTabSz="680497"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094"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188"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287"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381"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24" indent="-168324" algn="l" defTabSz="680497"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31" indent="-168324" algn="l" defTabSz="680497"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01" indent="-168324" algn="l" defTabSz="680497"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102"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069"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50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05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605"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150"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095" rtl="0" eaLnBrk="1" latinLnBrk="0" hangingPunct="1">
        <a:defRPr kumimoji="1" sz="1300" kern="1200">
          <a:solidFill>
            <a:schemeClr val="tx1"/>
          </a:solidFill>
          <a:latin typeface="+mn-lt"/>
          <a:ea typeface="+mn-ea"/>
          <a:cs typeface="+mn-cs"/>
        </a:defRPr>
      </a:lvl1pPr>
      <a:lvl2pPr marL="341544" algn="l" defTabSz="683095" rtl="0" eaLnBrk="1" latinLnBrk="0" hangingPunct="1">
        <a:defRPr kumimoji="1" sz="1300" kern="1200">
          <a:solidFill>
            <a:schemeClr val="tx1"/>
          </a:solidFill>
          <a:latin typeface="+mn-lt"/>
          <a:ea typeface="+mn-ea"/>
          <a:cs typeface="+mn-cs"/>
        </a:defRPr>
      </a:lvl2pPr>
      <a:lvl3pPr marL="683095" algn="l" defTabSz="683095" rtl="0" eaLnBrk="1" latinLnBrk="0" hangingPunct="1">
        <a:defRPr kumimoji="1" sz="1300" kern="1200">
          <a:solidFill>
            <a:schemeClr val="tx1"/>
          </a:solidFill>
          <a:latin typeface="+mn-lt"/>
          <a:ea typeface="+mn-ea"/>
          <a:cs typeface="+mn-cs"/>
        </a:defRPr>
      </a:lvl3pPr>
      <a:lvl4pPr marL="1024637" algn="l" defTabSz="683095" rtl="0" eaLnBrk="1" latinLnBrk="0" hangingPunct="1">
        <a:defRPr kumimoji="1" sz="1300" kern="1200">
          <a:solidFill>
            <a:schemeClr val="tx1"/>
          </a:solidFill>
          <a:latin typeface="+mn-lt"/>
          <a:ea typeface="+mn-ea"/>
          <a:cs typeface="+mn-cs"/>
        </a:defRPr>
      </a:lvl4pPr>
      <a:lvl5pPr marL="1366191" algn="l" defTabSz="683095" rtl="0" eaLnBrk="1" latinLnBrk="0" hangingPunct="1">
        <a:defRPr kumimoji="1" sz="1300" kern="1200">
          <a:solidFill>
            <a:schemeClr val="tx1"/>
          </a:solidFill>
          <a:latin typeface="+mn-lt"/>
          <a:ea typeface="+mn-ea"/>
          <a:cs typeface="+mn-cs"/>
        </a:defRPr>
      </a:lvl5pPr>
      <a:lvl6pPr marL="1707741" algn="l" defTabSz="683095" rtl="0" eaLnBrk="1" latinLnBrk="0" hangingPunct="1">
        <a:defRPr kumimoji="1" sz="1300" kern="1200">
          <a:solidFill>
            <a:schemeClr val="tx1"/>
          </a:solidFill>
          <a:latin typeface="+mn-lt"/>
          <a:ea typeface="+mn-ea"/>
          <a:cs typeface="+mn-cs"/>
        </a:defRPr>
      </a:lvl6pPr>
      <a:lvl7pPr marL="2049281" algn="l" defTabSz="683095" rtl="0" eaLnBrk="1" latinLnBrk="0" hangingPunct="1">
        <a:defRPr kumimoji="1" sz="1300" kern="1200">
          <a:solidFill>
            <a:schemeClr val="tx1"/>
          </a:solidFill>
          <a:latin typeface="+mn-lt"/>
          <a:ea typeface="+mn-ea"/>
          <a:cs typeface="+mn-cs"/>
        </a:defRPr>
      </a:lvl7pPr>
      <a:lvl8pPr marL="2390830" algn="l" defTabSz="683095" rtl="0" eaLnBrk="1" latinLnBrk="0" hangingPunct="1">
        <a:defRPr kumimoji="1" sz="1300" kern="1200">
          <a:solidFill>
            <a:schemeClr val="tx1"/>
          </a:solidFill>
          <a:latin typeface="+mn-lt"/>
          <a:ea typeface="+mn-ea"/>
          <a:cs typeface="+mn-cs"/>
        </a:defRPr>
      </a:lvl8pPr>
      <a:lvl9pPr marL="2732387" algn="l" defTabSz="683095"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8042275" cy="6016773"/>
          </a:xfrm>
        </p:spPr>
        <p:txBody>
          <a:bodyPr/>
          <a:lstStyle/>
          <a:p>
            <a:r>
              <a:rPr kumimoji="1" lang="ja-JP" altLang="en-US" sz="6000" dirty="0">
                <a:latin typeface="BIZ UDPゴシック" panose="020B0400000000000000" pitchFamily="50" charset="-128"/>
                <a:ea typeface="BIZ UDPゴシック" panose="020B0400000000000000" pitchFamily="50" charset="-128"/>
              </a:rPr>
              <a:t>注意障害</a:t>
            </a:r>
            <a:r>
              <a:rPr kumimoji="1" lang="en-US" altLang="ja-JP" sz="6000" dirty="0">
                <a:latin typeface="BIZ UDPゴシック" panose="020B0400000000000000" pitchFamily="50" charset="-128"/>
                <a:ea typeface="BIZ UDPゴシック" panose="020B0400000000000000" pitchFamily="50" charset="-128"/>
              </a:rPr>
              <a:t/>
            </a:r>
            <a:br>
              <a:rPr kumimoji="1" lang="en-US" altLang="ja-JP" sz="6000" dirty="0">
                <a:latin typeface="BIZ UDPゴシック" panose="020B0400000000000000" pitchFamily="50" charset="-128"/>
                <a:ea typeface="BIZ UDPゴシック" panose="020B0400000000000000" pitchFamily="50" charset="-128"/>
              </a:rPr>
            </a:br>
            <a:r>
              <a:rPr kumimoji="1" lang="ja-JP" altLang="en-US" sz="6000" dirty="0">
                <a:latin typeface="BIZ UDPゴシック" panose="020B0400000000000000" pitchFamily="50" charset="-128"/>
                <a:ea typeface="BIZ UDPゴシック" panose="020B0400000000000000" pitchFamily="50" charset="-128"/>
              </a:rPr>
              <a:t>グループワーク</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第１回</a:t>
            </a:r>
            <a:endParaRPr kumimoji="1"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635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講義１　高次脳機能障害とは</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10</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0" name="コンテンツ プレースホルダー 3"/>
          <p:cNvGraphicFramePr>
            <a:graphicFrameLocks/>
          </p:cNvGraphicFramePr>
          <p:nvPr>
            <p:extLst>
              <p:ext uri="{D42A27DB-BD31-4B8C-83A1-F6EECF244321}">
                <p14:modId xmlns:p14="http://schemas.microsoft.com/office/powerpoint/2010/main" val="1270475625"/>
              </p:ext>
            </p:extLst>
          </p:nvPr>
        </p:nvGraphicFramePr>
        <p:xfrm>
          <a:off x="395536" y="1700808"/>
          <a:ext cx="8352928"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3"/>
          <p:cNvSpPr txBox="1">
            <a:spLocks/>
          </p:cNvSpPr>
          <p:nvPr/>
        </p:nvSpPr>
        <p:spPr bwMode="auto">
          <a:xfrm>
            <a:off x="395536" y="836712"/>
            <a:ext cx="835292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3200" dirty="0">
                <a:solidFill>
                  <a:prstClr val="black"/>
                </a:solidFill>
                <a:latin typeface="BIZ UDゴシック" panose="020B0400000000000000" pitchFamily="49" charset="-128"/>
                <a:ea typeface="BIZ UDゴシック" panose="020B0400000000000000" pitchFamily="49" charset="-128"/>
              </a:rPr>
              <a:t>高次脳機能障害の主な症状</a:t>
            </a:r>
            <a:endParaRPr lang="en-AU" altLang="en-US" sz="3200" dirty="0">
              <a:solidFill>
                <a:prstClr val="black"/>
              </a:solidFill>
              <a:latin typeface="BIZ UDゴシック" panose="020B0400000000000000" pitchFamily="49" charset="-128"/>
              <a:ea typeface="BIZ UDゴシック" panose="020B0400000000000000" pitchFamily="49" charset="-128"/>
            </a:endParaRPr>
          </a:p>
        </p:txBody>
      </p:sp>
      <p:sp>
        <p:nvSpPr>
          <p:cNvPr id="8"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1100" dirty="0">
                <a:solidFill>
                  <a:prstClr val="black"/>
                </a:solidFill>
                <a:latin typeface="BIZ UDゴシック" panose="020B0400000000000000" pitchFamily="49" charset="-128"/>
                <a:ea typeface="BIZ UDゴシック" panose="020B0400000000000000" pitchFamily="49" charset="-128"/>
              </a:rPr>
              <a:t>参考：中島恵子　著「家庭でできる脳のリハビリ「注意障害」編」</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683568" y="2276872"/>
            <a:ext cx="2130075" cy="1822500"/>
          </a:xfrm>
          <a:prstGeom prst="rect">
            <a:avLst/>
          </a:prstGeom>
          <a:blipFill>
            <a:blip r:embed="rId8"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Tree>
    <p:extLst>
      <p:ext uri="{BB962C8B-B14F-4D97-AF65-F5344CB8AC3E}">
        <p14:creationId xmlns:p14="http://schemas.microsoft.com/office/powerpoint/2010/main" val="308931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93393" y="6492875"/>
            <a:ext cx="2133600" cy="365125"/>
          </a:xfrm>
        </p:spPr>
        <p:txBody>
          <a:bodyPr/>
          <a:lstStyle/>
          <a:p>
            <a:fld id="{3662DA74-E1D7-479F-A23C-196208DAF2BA}" type="slidenum">
              <a:rPr lang="en-US" altLang="en-US" smtClean="0"/>
              <a:pPr/>
              <a:t>11</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3"/>
          <p:cNvSpPr txBox="1">
            <a:spLocks/>
          </p:cNvSpPr>
          <p:nvPr/>
        </p:nvSpPr>
        <p:spPr bwMode="auto">
          <a:xfrm>
            <a:off x="191669" y="655532"/>
            <a:ext cx="835292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4000" dirty="0">
                <a:solidFill>
                  <a:prstClr val="black"/>
                </a:solidFill>
                <a:latin typeface="BIZ UDゴシック" panose="020B0400000000000000" pitchFamily="49" charset="-128"/>
                <a:ea typeface="BIZ UDゴシック" panose="020B0400000000000000" pitchFamily="49" charset="-128"/>
              </a:rPr>
              <a:t>こんなことに困っていませんか？</a:t>
            </a:r>
            <a:endParaRPr lang="en-AU" altLang="en-US" sz="4000" dirty="0">
              <a:solidFill>
                <a:prstClr val="black"/>
              </a:solidFill>
              <a:latin typeface="BIZ UDゴシック" panose="020B0400000000000000" pitchFamily="49" charset="-128"/>
              <a:ea typeface="BIZ UDゴシック" panose="020B0400000000000000" pitchFamily="49" charset="-128"/>
            </a:endParaRPr>
          </a:p>
        </p:txBody>
      </p:sp>
      <p:sp>
        <p:nvSpPr>
          <p:cNvPr id="9" name="Rectangle 3"/>
          <p:cNvSpPr txBox="1">
            <a:spLocks/>
          </p:cNvSpPr>
          <p:nvPr/>
        </p:nvSpPr>
        <p:spPr bwMode="auto">
          <a:xfrm>
            <a:off x="390426" y="1725763"/>
            <a:ext cx="8587441"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・誤字・脱字や計算ミスに気づけない。</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・家事や趣味を始めても、すぐに疲れたり、</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　あきたりして</a:t>
            </a:r>
            <a:r>
              <a:rPr lang="en-US" altLang="ja-JP" dirty="0">
                <a:solidFill>
                  <a:prstClr val="black"/>
                </a:solidFill>
                <a:latin typeface="BIZ UDゴシック" panose="020B0400000000000000" pitchFamily="49" charset="-128"/>
                <a:ea typeface="BIZ UDゴシック" panose="020B0400000000000000" pitchFamily="49" charset="-128"/>
              </a:rPr>
              <a:t> </a:t>
            </a:r>
            <a:r>
              <a:rPr lang="ja-JP" altLang="en-US" dirty="0">
                <a:solidFill>
                  <a:prstClr val="black"/>
                </a:solidFill>
                <a:latin typeface="BIZ UDゴシック" panose="020B0400000000000000" pitchFamily="49" charset="-128"/>
                <a:ea typeface="BIZ UDゴシック" panose="020B0400000000000000" pitchFamily="49" charset="-128"/>
              </a:rPr>
              <a:t>やめてしまう。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・物事に熱中して他のことに気がつかない。</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　</a:t>
            </a:r>
            <a:r>
              <a:rPr lang="ja-JP" altLang="en-US" u="sng" dirty="0">
                <a:solidFill>
                  <a:prstClr val="black"/>
                </a:solidFill>
                <a:latin typeface="BIZ UDゴシック" panose="020B0400000000000000" pitchFamily="49" charset="-128"/>
                <a:ea typeface="BIZ UDゴシック" panose="020B0400000000000000" pitchFamily="49" charset="-128"/>
              </a:rPr>
              <a:t>これらは、「</a:t>
            </a:r>
            <a:r>
              <a:rPr lang="ja-JP" altLang="en-US" u="sng" dirty="0">
                <a:solidFill>
                  <a:srgbClr val="FF0000"/>
                </a:solidFill>
                <a:latin typeface="BIZ UDゴシック" panose="020B0400000000000000" pitchFamily="49" charset="-128"/>
                <a:ea typeface="BIZ UDゴシック" panose="020B0400000000000000" pitchFamily="49" charset="-128"/>
              </a:rPr>
              <a:t>注意障害</a:t>
            </a:r>
            <a:r>
              <a:rPr lang="ja-JP" altLang="en-US" u="sng" dirty="0">
                <a:solidFill>
                  <a:prstClr val="black"/>
                </a:solidFill>
                <a:latin typeface="BIZ UDゴシック" panose="020B0400000000000000" pitchFamily="49" charset="-128"/>
                <a:ea typeface="BIZ UDゴシック" panose="020B0400000000000000" pitchFamily="49" charset="-128"/>
              </a:rPr>
              <a:t>」の主な症状と言われています。</a:t>
            </a:r>
            <a:endParaRPr lang="en-US" altLang="ja-JP" u="sng"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r>
              <a:rPr lang="en-US" altLang="ja-JP" dirty="0">
                <a:solidFill>
                  <a:schemeClr val="tx1"/>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今回のグループワークでは、</a:t>
            </a:r>
            <a:r>
              <a:rPr lang="ja-JP" altLang="en-US" dirty="0">
                <a:solidFill>
                  <a:srgbClr val="FF0000"/>
                </a:solidFill>
                <a:latin typeface="BIZ UDゴシック" panose="020B0400000000000000" pitchFamily="49" charset="-128"/>
                <a:ea typeface="BIZ UDゴシック" panose="020B0400000000000000" pitchFamily="49" charset="-128"/>
              </a:rPr>
              <a:t>注意障害</a:t>
            </a:r>
            <a:r>
              <a:rPr lang="ja-JP" altLang="en-US" dirty="0">
                <a:solidFill>
                  <a:schemeClr val="tx1"/>
                </a:solidFill>
                <a:latin typeface="BIZ UDゴシック" panose="020B0400000000000000" pitchFamily="49" charset="-128"/>
                <a:ea typeface="BIZ UDゴシック" panose="020B0400000000000000" pitchFamily="49" charset="-128"/>
              </a:rPr>
              <a:t>について取り上げていきます</a:t>
            </a:r>
            <a:r>
              <a:rPr lang="en-US" altLang="ja-JP" dirty="0">
                <a:solidFill>
                  <a:schemeClr val="tx1"/>
                </a:solidFill>
                <a:latin typeface="BIZ UDゴシック" panose="020B0400000000000000" pitchFamily="49" charset="-128"/>
                <a:ea typeface="BIZ UDゴシック" panose="020B0400000000000000" pitchFamily="49" charset="-128"/>
              </a:rPr>
              <a:t>】</a:t>
            </a:r>
          </a:p>
          <a:p>
            <a:pPr marL="0" indent="0" eaLnBrk="1" hangingPunct="1">
              <a:buClr>
                <a:srgbClr val="A63212"/>
              </a:buClr>
              <a:buNone/>
            </a:pPr>
            <a:endParaRPr lang="en-US" altLang="en-US" sz="2000" dirty="0">
              <a:solidFill>
                <a:prstClr val="black"/>
              </a:solidFill>
              <a:latin typeface="BIZ UDゴシック" panose="020B0400000000000000" pitchFamily="49" charset="-128"/>
              <a:ea typeface="BIZ UDゴシック" panose="020B0400000000000000" pitchFamily="49" charset="-128"/>
            </a:endParaRPr>
          </a:p>
        </p:txBody>
      </p:sp>
      <p:sp>
        <p:nvSpPr>
          <p:cNvPr id="11" name="Rectangle 3"/>
          <p:cNvSpPr txBox="1">
            <a:spLocks/>
          </p:cNvSpPr>
          <p:nvPr/>
        </p:nvSpPr>
        <p:spPr bwMode="auto">
          <a:xfrm>
            <a:off x="5724128" y="6525344"/>
            <a:ext cx="3168352"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1100" dirty="0">
                <a:solidFill>
                  <a:prstClr val="black"/>
                </a:solidFill>
                <a:latin typeface="BIZ UDゴシック" panose="020B0400000000000000" pitchFamily="49" charset="-128"/>
                <a:ea typeface="BIZ UDゴシック" panose="020B0400000000000000" pitchFamily="49" charset="-128"/>
              </a:rPr>
              <a:t>出典：高次脳機能障害　特性チェックシート</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stretch>
            <a:fillRect/>
          </a:stretch>
        </p:blipFill>
        <p:spPr>
          <a:xfrm>
            <a:off x="6644654" y="1767823"/>
            <a:ext cx="2227059" cy="1569741"/>
          </a:xfrm>
          <a:prstGeom prst="rect">
            <a:avLst/>
          </a:prstGeom>
        </p:spPr>
      </p:pic>
      <p:sp>
        <p:nvSpPr>
          <p:cNvPr id="13"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講義２　注意障害とは</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244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z="3200" dirty="0">
                <a:latin typeface="BIZ UDPゴシック" panose="020B0400000000000000" pitchFamily="50" charset="-128"/>
                <a:ea typeface="BIZ UDPゴシック" panose="020B0400000000000000" pitchFamily="50" charset="-128"/>
              </a:rPr>
              <a:t>立ち上がってストレッチ</a:t>
            </a:r>
            <a:r>
              <a:rPr lang="en-AU" altLang="ja-JP" sz="3200" dirty="0">
                <a:latin typeface="BIZ UDPゴシック" panose="020B0400000000000000" pitchFamily="50" charset="-128"/>
                <a:ea typeface="BIZ UDPゴシック" panose="020B0400000000000000" pitchFamily="50"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講義２　注意障害とは（注意の４つの機能）</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13</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1" name="図表 10"/>
          <p:cNvGraphicFramePr/>
          <p:nvPr>
            <p:extLst>
              <p:ext uri="{D42A27DB-BD31-4B8C-83A1-F6EECF244321}">
                <p14:modId xmlns:p14="http://schemas.microsoft.com/office/powerpoint/2010/main" val="1086503621"/>
              </p:ext>
            </p:extLst>
          </p:nvPr>
        </p:nvGraphicFramePr>
        <p:xfrm>
          <a:off x="1403648" y="1916832"/>
          <a:ext cx="636036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3"/>
          <p:cNvSpPr txBox="1">
            <a:spLocks/>
          </p:cNvSpPr>
          <p:nvPr/>
        </p:nvSpPr>
        <p:spPr bwMode="auto">
          <a:xfrm>
            <a:off x="467544" y="908720"/>
            <a:ext cx="842493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Font typeface="Rage Italic" pitchFamily="66" charset="0"/>
              <a:buNone/>
            </a:pPr>
            <a:r>
              <a:rPr lang="ja-JP" altLang="en-US" sz="2800" dirty="0">
                <a:solidFill>
                  <a:schemeClr val="tx1"/>
                </a:solidFill>
                <a:latin typeface="BIZ UDゴシック" panose="020B0400000000000000" pitchFamily="49" charset="-128"/>
                <a:ea typeface="BIZ UDゴシック" panose="020B0400000000000000" pitchFamily="49" charset="-128"/>
              </a:rPr>
              <a:t>注意には、４つの機能があると言われています。</a:t>
            </a:r>
            <a:endParaRPr lang="en-AU" altLang="en-US" sz="2800" dirty="0">
              <a:solidFill>
                <a:schemeClr val="tx1"/>
              </a:solidFill>
              <a:latin typeface="BIZ UDゴシック" panose="020B0400000000000000" pitchFamily="49" charset="-128"/>
              <a:ea typeface="BIZ UDゴシック" panose="020B0400000000000000" pitchFamily="49" charset="-128"/>
            </a:endParaRPr>
          </a:p>
          <a:p>
            <a:pPr algn="ctr" eaLnBrk="1" hangingPunct="1">
              <a:buFontTx/>
              <a:buNone/>
            </a:pPr>
            <a:endParaRPr lang="en-AU"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8" name="Rectangle 3"/>
          <p:cNvSpPr txBox="1">
            <a:spLocks/>
          </p:cNvSpPr>
          <p:nvPr/>
        </p:nvSpPr>
        <p:spPr bwMode="auto">
          <a:xfrm>
            <a:off x="611560" y="5229200"/>
            <a:ext cx="83529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Font typeface="Rage Italic" pitchFamily="66" charset="0"/>
              <a:buNone/>
            </a:pPr>
            <a:r>
              <a:rPr lang="ja-JP" altLang="en-US" sz="2800" dirty="0">
                <a:solidFill>
                  <a:schemeClr val="tx1"/>
                </a:solidFill>
                <a:latin typeface="BIZ UDゴシック" panose="020B0400000000000000" pitchFamily="49" charset="-128"/>
                <a:ea typeface="BIZ UDゴシック" panose="020B0400000000000000" pitchFamily="49" charset="-128"/>
              </a:rPr>
              <a:t>今回は</a:t>
            </a:r>
            <a:r>
              <a:rPr lang="ja-JP" altLang="en-US" sz="2800" dirty="0">
                <a:solidFill>
                  <a:srgbClr val="FF0000"/>
                </a:solidFill>
                <a:latin typeface="BIZ UDゴシック" panose="020B0400000000000000" pitchFamily="49" charset="-128"/>
                <a:ea typeface="BIZ UDゴシック" panose="020B0400000000000000" pitchFamily="49" charset="-128"/>
              </a:rPr>
              <a:t>「続けられる力」</a:t>
            </a:r>
            <a:r>
              <a:rPr lang="ja-JP" altLang="en-US" sz="2800" dirty="0">
                <a:solidFill>
                  <a:schemeClr val="tx1"/>
                </a:solidFill>
                <a:latin typeface="BIZ UDゴシック" panose="020B0400000000000000" pitchFamily="49" charset="-128"/>
                <a:ea typeface="BIZ UDゴシック" panose="020B0400000000000000" pitchFamily="49" charset="-128"/>
              </a:rPr>
              <a:t>と</a:t>
            </a:r>
            <a:r>
              <a:rPr lang="ja-JP" altLang="en-US" sz="2800" dirty="0">
                <a:solidFill>
                  <a:srgbClr val="FF0000"/>
                </a:solidFill>
                <a:latin typeface="BIZ UDゴシック" panose="020B0400000000000000" pitchFamily="49" charset="-128"/>
                <a:ea typeface="BIZ UDゴシック" panose="020B0400000000000000" pitchFamily="49" charset="-128"/>
              </a:rPr>
              <a:t>「見つけられる力」</a:t>
            </a:r>
            <a:r>
              <a:rPr lang="ja-JP" altLang="en-US" sz="2800" dirty="0">
                <a:solidFill>
                  <a:schemeClr val="tx1"/>
                </a:solidFill>
                <a:latin typeface="BIZ UDゴシック" panose="020B0400000000000000" pitchFamily="49" charset="-128"/>
                <a:ea typeface="BIZ UDゴシック" panose="020B0400000000000000" pitchFamily="49" charset="-128"/>
              </a:rPr>
              <a:t>について説明します。</a:t>
            </a:r>
            <a:endParaRPr lang="en-AU"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2" name="角丸四角形 1"/>
          <p:cNvSpPr/>
          <p:nvPr/>
        </p:nvSpPr>
        <p:spPr>
          <a:xfrm>
            <a:off x="1979712" y="1988840"/>
            <a:ext cx="1944216"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48064" y="1988840"/>
            <a:ext cx="208823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067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１．続けられる力（持続）</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14</a:t>
            </a:fld>
            <a:endParaRPr lang="en-US" altLang="en-US" dirty="0"/>
          </a:p>
        </p:txBody>
      </p:sp>
      <p:sp>
        <p:nvSpPr>
          <p:cNvPr id="2" name="テキスト ボックス 1"/>
          <p:cNvSpPr txBox="1"/>
          <p:nvPr/>
        </p:nvSpPr>
        <p:spPr>
          <a:xfrm>
            <a:off x="683568" y="1844824"/>
            <a:ext cx="8136904" cy="1077218"/>
          </a:xfrm>
          <a:prstGeom prst="rect">
            <a:avLst/>
          </a:prstGeom>
          <a:noFill/>
        </p:spPr>
        <p:txBody>
          <a:bodyPr wrap="square" rtlCol="0">
            <a:spAutoFit/>
          </a:bodyPr>
          <a:lstStyle/>
          <a:p>
            <a:r>
              <a:rPr kumimoji="1" lang="ja-JP" altLang="en-US" sz="2400" dirty="0">
                <a:solidFill>
                  <a:srgbClr val="0070C0"/>
                </a:solidFill>
                <a:latin typeface="BIZ UDPゴシック" panose="020B0400000000000000" pitchFamily="50" charset="-128"/>
                <a:ea typeface="BIZ UDPゴシック" panose="020B0400000000000000" pitchFamily="50" charset="-128"/>
              </a:rPr>
              <a:t>●注意がそれずに目的を持った行動を行うこと。</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・主に目で見るものと、耳で聞くものがある。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827584" y="3001919"/>
            <a:ext cx="3888432" cy="3831818"/>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例えば</a:t>
            </a:r>
            <a:r>
              <a:rPr kumimoji="1" lang="en-US" altLang="ja-JP" dirty="0">
                <a:latin typeface="BIZ UDPゴシック" panose="020B0400000000000000" pitchFamily="50" charset="-128"/>
                <a:ea typeface="BIZ UDPゴシック" panose="020B0400000000000000" pitchFamily="50" charset="-128"/>
              </a:rPr>
              <a:t>…</a:t>
            </a:r>
          </a:p>
          <a:p>
            <a:pPr>
              <a:lnSpc>
                <a:spcPct val="150000"/>
              </a:lnSpc>
            </a:pPr>
            <a:r>
              <a:rPr kumimoji="1" lang="ja-JP" altLang="en-US" dirty="0">
                <a:latin typeface="BIZ UDPゴシック" panose="020B0400000000000000" pitchFamily="50" charset="-128"/>
                <a:ea typeface="BIZ UDPゴシック" panose="020B0400000000000000" pitchFamily="50" charset="-128"/>
              </a:rPr>
              <a:t>＜目で見る＞</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・本や新聞を読むとき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＜耳で聞く＞</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・ラジオを聞くとき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＜両方＞</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・映画やテレビを観るとき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・会議でプレゼン発表を聞くとき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dirty="0">
              <a:latin typeface="BIZ UDPゴシック" panose="020B0400000000000000" pitchFamily="50" charset="-128"/>
              <a:ea typeface="BIZ UDPゴシック" panose="020B0400000000000000" pitchFamily="50" charset="-128"/>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講義２　注意障害とは（続けられる力）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44008" y="3212976"/>
            <a:ext cx="3885849" cy="2700000"/>
          </a:xfrm>
          <a:prstGeom prst="rect">
            <a:avLst/>
          </a:prstGeom>
        </p:spPr>
      </p:pic>
    </p:spTree>
    <p:extLst>
      <p:ext uri="{BB962C8B-B14F-4D97-AF65-F5344CB8AC3E}">
        <p14:creationId xmlns:p14="http://schemas.microsoft.com/office/powerpoint/2010/main" val="48883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２．見つけられる力（選択）</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15</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講義２　注意障害とは（見つけられる力）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テキスト ボックス 11"/>
          <p:cNvSpPr txBox="1"/>
          <p:nvPr/>
        </p:nvSpPr>
        <p:spPr>
          <a:xfrm>
            <a:off x="611560" y="1844824"/>
            <a:ext cx="8280920" cy="1446550"/>
          </a:xfrm>
          <a:prstGeom prst="rect">
            <a:avLst/>
          </a:prstGeom>
          <a:noFill/>
        </p:spPr>
        <p:txBody>
          <a:bodyPr wrap="square" rtlCol="0">
            <a:spAutoFit/>
          </a:bodyPr>
          <a:lstStyle/>
          <a:p>
            <a:r>
              <a:rPr kumimoji="1" lang="ja-JP" altLang="en-US" sz="2400" dirty="0">
                <a:solidFill>
                  <a:srgbClr val="0070C0"/>
                </a:solidFill>
                <a:latin typeface="BIZ UDPゴシック" panose="020B0400000000000000" pitchFamily="50" charset="-128"/>
                <a:ea typeface="BIZ UDPゴシック" panose="020B0400000000000000" pitchFamily="50" charset="-128"/>
              </a:rPr>
              <a:t>●いろいろな刺激の中から、他の刺激に振りまわされないで１つの刺激を選択できること。</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・主に目で見るものと、耳で聞くものがある。</a:t>
            </a:r>
          </a:p>
        </p:txBody>
      </p:sp>
      <p:sp>
        <p:nvSpPr>
          <p:cNvPr id="13" name="テキスト ボックス 12"/>
          <p:cNvSpPr txBox="1"/>
          <p:nvPr/>
        </p:nvSpPr>
        <p:spPr>
          <a:xfrm>
            <a:off x="433338" y="3321621"/>
            <a:ext cx="4786734" cy="3000821"/>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例えば</a:t>
            </a:r>
            <a:r>
              <a:rPr kumimoji="1" lang="en-US" altLang="ja-JP" dirty="0">
                <a:latin typeface="BIZ UDPゴシック" panose="020B0400000000000000" pitchFamily="50" charset="-128"/>
                <a:ea typeface="BIZ UDPゴシック" panose="020B0400000000000000" pitchFamily="50" charset="-128"/>
              </a:rPr>
              <a:t>…</a:t>
            </a:r>
          </a:p>
          <a:p>
            <a:pPr>
              <a:lnSpc>
                <a:spcPct val="150000"/>
              </a:lnSpc>
            </a:pPr>
            <a:r>
              <a:rPr kumimoji="1" lang="ja-JP" altLang="en-US" dirty="0">
                <a:latin typeface="BIZ UDPゴシック" panose="020B0400000000000000" pitchFamily="50" charset="-128"/>
                <a:ea typeface="BIZ UDPゴシック" panose="020B0400000000000000" pitchFamily="50" charset="-128"/>
              </a:rPr>
              <a:t>＜目で見る＞</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・スーパーの棚から、買いたい商品を探すとき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・誤字、脱字や計算ミスを見つけるとき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＜耳で聞く＞</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・混んでいるレストランで友人の話を聞くとき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・オフィスで上司の声を聞き分けるとき</a:t>
            </a:r>
            <a:endParaRPr kumimoji="1" lang="en-US" altLang="ja-JP"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632124"/>
            <a:ext cx="3514855" cy="2520000"/>
          </a:xfrm>
          <a:prstGeom prst="rect">
            <a:avLst/>
          </a:prstGeom>
        </p:spPr>
      </p:pic>
    </p:spTree>
    <p:extLst>
      <p:ext uri="{BB962C8B-B14F-4D97-AF65-F5344CB8AC3E}">
        <p14:creationId xmlns:p14="http://schemas.microsoft.com/office/powerpoint/2010/main" val="197937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4400" dirty="0">
                <a:latin typeface="BIZ UDPゴシック" panose="020B0400000000000000" pitchFamily="50" charset="-128"/>
                <a:ea typeface="BIZ UDPゴシック" panose="020B0400000000000000" pitchFamily="50" charset="-128"/>
              </a:rPr>
              <a:t>続けられる力と見つけられる力</a:t>
            </a:r>
          </a:p>
        </p:txBody>
      </p:sp>
      <p:sp>
        <p:nvSpPr>
          <p:cNvPr id="3" name="テキスト プレースホルダー 2"/>
          <p:cNvSpPr>
            <a:spLocks noGrp="1"/>
          </p:cNvSpPr>
          <p:nvPr>
            <p:ph type="body" idx="1"/>
          </p:nvPr>
        </p:nvSpPr>
        <p:spPr/>
        <p:txBody>
          <a:bodyPr/>
          <a:lstStyle/>
          <a:p>
            <a:pPr algn="r"/>
            <a:r>
              <a:rPr kumimoji="1" lang="ja-JP" altLang="en-US" dirty="0">
                <a:solidFill>
                  <a:schemeClr val="tx1"/>
                </a:solidFill>
                <a:latin typeface="BIZ UDPゴシック" panose="020B0400000000000000" pitchFamily="50" charset="-128"/>
                <a:ea typeface="BIZ UDPゴシック" panose="020B0400000000000000" pitchFamily="50" charset="-128"/>
              </a:rPr>
              <a:t>注意の持続と注意の選択</a:t>
            </a: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体験ワーク</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1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体験ワークについて</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17</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7765553"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・これから、いくつかのワークに取り組んでいただきます。</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7800" indent="-14400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・ワークは全て、「続けられる力」や「見つけられる力」などの注意機能がそれぞれどのようなものか体験し、理解するためのものであり、テストではありません。</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874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１．続けられる力（持続）</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18</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819760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＜体験ワーク１＞　耳で聞く「続けられる力」の体験</a:t>
            </a:r>
            <a:endParaRPr kumimoji="1" lang="en-US" altLang="ja-JP" sz="28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177800" indent="-144000">
              <a:buNone/>
            </a:pPr>
            <a:r>
              <a:rPr kumimoji="1" lang="ja-JP" altLang="en-US" dirty="0">
                <a:latin typeface="BIZ UDPゴシック" panose="020B0400000000000000" pitchFamily="50" charset="-128"/>
                <a:ea typeface="BIZ UDPゴシック" panose="020B0400000000000000" pitchFamily="50" charset="-128"/>
              </a:rPr>
              <a:t>・今から、新聞記事を読み上げます。その内容について、質問に答えてもらいますので、よく聞いてください。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24128" y="4077071"/>
            <a:ext cx="2937315" cy="2214283"/>
          </a:xfrm>
          <a:prstGeom prst="rect">
            <a:avLst/>
          </a:prstGeom>
        </p:spPr>
      </p:pic>
    </p:spTree>
    <p:extLst>
      <p:ext uri="{BB962C8B-B14F-4D97-AF65-F5344CB8AC3E}">
        <p14:creationId xmlns:p14="http://schemas.microsoft.com/office/powerpoint/2010/main" val="145235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19</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268760"/>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１．海鮮漬け丼はどこの名物ですか？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２．添えられたサラダは何サラダですか？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361950" indent="-361950">
              <a:buNone/>
            </a:pPr>
            <a:r>
              <a:rPr kumimoji="1" lang="ja-JP" altLang="en-US" dirty="0">
                <a:latin typeface="BIZ UDPゴシック" panose="020B0400000000000000" pitchFamily="50" charset="-128"/>
                <a:ea typeface="BIZ UDPゴシック" panose="020B0400000000000000" pitchFamily="50" charset="-128"/>
              </a:rPr>
              <a:t>３．値段は税込みで、何円から何円になりましたか？</a:t>
            </a: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510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623664" y="620688"/>
            <a:ext cx="8040688" cy="1152525"/>
          </a:xfrm>
        </p:spPr>
        <p:txBody>
          <a:bodyPr/>
          <a:lstStyle/>
          <a:p>
            <a:pPr marL="609600" indent="-609600" eaLnBrk="1" hangingPunct="1">
              <a:lnSpc>
                <a:spcPct val="60000"/>
              </a:lnSpc>
            </a:pPr>
            <a:r>
              <a:rPr lang="ja-JP" altLang="en-US" sz="4400" dirty="0"/>
              <a:t>グループワーク参加にあたって</a:t>
            </a:r>
            <a:endParaRPr lang="en-US" altLang="en-US" sz="4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コンテンツ プレースホルダー 1"/>
          <p:cNvSpPr>
            <a:spLocks noGrp="1"/>
          </p:cNvSpPr>
          <p:nvPr>
            <p:ph idx="1"/>
          </p:nvPr>
        </p:nvSpPr>
        <p:spPr>
          <a:xfrm>
            <a:off x="550862" y="1647274"/>
            <a:ext cx="8042275" cy="4432846"/>
          </a:xfrm>
        </p:spPr>
        <p:txBody>
          <a:bodyPr/>
          <a:lstStyle/>
          <a:p>
            <a:pPr lvl="0">
              <a:lnSpc>
                <a:spcPts val="4400"/>
              </a:lnSpc>
              <a:buClr>
                <a:srgbClr val="A63212"/>
              </a:buClr>
            </a:pPr>
            <a:r>
              <a:rPr lang="ja-JP" altLang="en-US" sz="2800" dirty="0"/>
              <a:t>積極的、自主的に参加する</a:t>
            </a:r>
            <a:endParaRPr lang="en-US" altLang="ja-JP" sz="2800" dirty="0"/>
          </a:p>
          <a:p>
            <a:pPr lvl="0">
              <a:lnSpc>
                <a:spcPts val="4400"/>
              </a:lnSpc>
              <a:buClr>
                <a:srgbClr val="A63212"/>
              </a:buClr>
            </a:pPr>
            <a:r>
              <a:rPr lang="ja-JP" altLang="en-US" sz="2800" dirty="0"/>
              <a:t>他の人の発言は最後まで聞く</a:t>
            </a:r>
            <a:endParaRPr lang="en-US" altLang="ja-JP" sz="2800" dirty="0"/>
          </a:p>
          <a:p>
            <a:pPr lvl="0">
              <a:lnSpc>
                <a:spcPts val="4400"/>
              </a:lnSpc>
              <a:buClr>
                <a:srgbClr val="A63212"/>
              </a:buClr>
            </a:pPr>
            <a:r>
              <a:rPr kumimoji="1" lang="ja-JP" altLang="en-US" sz="2800" dirty="0"/>
              <a:t>人の良いところをほめる</a:t>
            </a:r>
            <a:endParaRPr kumimoji="1" lang="en-US" altLang="ja-JP" sz="2800" dirty="0"/>
          </a:p>
          <a:p>
            <a:pPr lvl="0">
              <a:lnSpc>
                <a:spcPts val="4400"/>
              </a:lnSpc>
              <a:buClr>
                <a:srgbClr val="A63212"/>
              </a:buClr>
            </a:pPr>
            <a:r>
              <a:rPr lang="ja-JP" altLang="en-US" sz="2800" dirty="0"/>
              <a:t>メモを取る習慣をつける</a:t>
            </a:r>
            <a:endParaRPr lang="en-US" altLang="ja-JP" sz="2800" dirty="0"/>
          </a:p>
          <a:p>
            <a:pPr lvl="0">
              <a:lnSpc>
                <a:spcPts val="4400"/>
              </a:lnSpc>
              <a:buClr>
                <a:srgbClr val="A63212"/>
              </a:buClr>
            </a:pPr>
            <a:r>
              <a:rPr kumimoji="1" lang="ja-JP" altLang="en-US" sz="2800" dirty="0"/>
              <a:t>プチトレーニング</a:t>
            </a:r>
            <a:r>
              <a:rPr lang="ja-JP" altLang="en-US" sz="2800" dirty="0"/>
              <a:t>を忘れないように工夫する</a:t>
            </a:r>
            <a:endParaRPr kumimoji="1" lang="en-US" altLang="ja-JP" sz="2800" dirty="0"/>
          </a:p>
          <a:p>
            <a:pPr lvl="0">
              <a:lnSpc>
                <a:spcPts val="4400"/>
              </a:lnSpc>
              <a:buClr>
                <a:srgbClr val="A63212"/>
              </a:buClr>
            </a:pPr>
            <a:r>
              <a:rPr lang="ja-JP" altLang="en-US" sz="2800" dirty="0"/>
              <a:t>資料を繰り返し熟読する</a:t>
            </a:r>
            <a:endParaRPr lang="en-US" altLang="ja-JP" sz="2800" dirty="0"/>
          </a:p>
          <a:p>
            <a:pPr lvl="0">
              <a:lnSpc>
                <a:spcPts val="4400"/>
              </a:lnSpc>
              <a:buClr>
                <a:srgbClr val="A63212"/>
              </a:buClr>
            </a:pPr>
            <a:r>
              <a:rPr lang="ja-JP" altLang="en-US" sz="2800" dirty="0"/>
              <a:t>学んだことを日常生活で繰り返し実践する</a:t>
            </a:r>
            <a:endParaRPr kumimoji="1" lang="ja-JP" altLang="en-US" sz="2800" dirty="0"/>
          </a:p>
          <a:p>
            <a:endParaRPr kumimoji="1" lang="ja-JP" altLang="en-US" sz="2800" dirty="0"/>
          </a:p>
        </p:txBody>
      </p:sp>
      <p:pic>
        <p:nvPicPr>
          <p:cNvPr id="5" name="図 4"/>
          <p:cNvPicPr>
            <a:picLocks noChangeAspect="1"/>
          </p:cNvPicPr>
          <p:nvPr/>
        </p:nvPicPr>
        <p:blipFill>
          <a:blip r:embed="rId3"/>
          <a:stretch>
            <a:fillRect/>
          </a:stretch>
        </p:blipFill>
        <p:spPr>
          <a:xfrm>
            <a:off x="5868144" y="1937194"/>
            <a:ext cx="2889754" cy="1926503"/>
          </a:xfrm>
          <a:prstGeom prst="rect">
            <a:avLst/>
          </a:prstGeom>
        </p:spPr>
      </p:pic>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3694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20</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340768"/>
            <a:ext cx="8136904"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＜体験ワーク２＞　目で見る「続けられる力」の体験</a:t>
            </a:r>
            <a:endParaRPr kumimoji="1" lang="en-US" altLang="ja-JP" sz="28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・次の問題の、</a:t>
            </a:r>
            <a:r>
              <a:rPr kumimoji="1" lang="ja-JP" altLang="en-US" dirty="0">
                <a:solidFill>
                  <a:srgbClr val="FF0000"/>
                </a:solidFill>
                <a:latin typeface="BIZ UDPゴシック" panose="020B0400000000000000" pitchFamily="50" charset="-128"/>
                <a:ea typeface="BIZ UDPゴシック" panose="020B0400000000000000" pitchFamily="50" charset="-128"/>
              </a:rPr>
              <a:t>「ら」</a:t>
            </a:r>
            <a:r>
              <a:rPr kumimoji="1" lang="ja-JP" altLang="en-US" dirty="0">
                <a:latin typeface="BIZ UDPゴシック" panose="020B0400000000000000" pitchFamily="50" charset="-128"/>
                <a:ea typeface="BIZ UDPゴシック" panose="020B0400000000000000" pitchFamily="50" charset="-128"/>
              </a:rPr>
              <a:t>の文字に〇をつけていってください。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・１行目の左端から始めて右方向に進んでください。</a:t>
            </a:r>
            <a:endParaRPr kumimoji="1" lang="en-US" altLang="ja-JP" dirty="0">
              <a:latin typeface="BIZ UDPゴシック" panose="020B0400000000000000" pitchFamily="50" charset="-128"/>
              <a:ea typeface="BIZ UDPゴシック" panose="020B0400000000000000" pitchFamily="50" charset="-128"/>
            </a:endParaRPr>
          </a:p>
          <a:p>
            <a:pPr marL="92075" indent="0">
              <a:buNone/>
            </a:pPr>
            <a:r>
              <a:rPr kumimoji="1" lang="ja-JP" altLang="en-US" dirty="0">
                <a:latin typeface="BIZ UDPゴシック" panose="020B0400000000000000" pitchFamily="50" charset="-128"/>
                <a:ea typeface="BIZ UDPゴシック" panose="020B0400000000000000" pitchFamily="50" charset="-128"/>
              </a:rPr>
              <a:t>右端までいったら、また次の行の左端に戻って、同じように右方向に進んでください。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3272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続けられる力と見つけられる力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9544087"/>
              </p:ext>
            </p:extLst>
          </p:nvPr>
        </p:nvGraphicFramePr>
        <p:xfrm>
          <a:off x="575556" y="2086269"/>
          <a:ext cx="7992888" cy="3312368"/>
        </p:xfrm>
        <a:graphic>
          <a:graphicData uri="http://schemas.openxmlformats.org/drawingml/2006/table">
            <a:tbl>
              <a:tblPr firstRow="1" firstCol="1" bandRow="1"/>
              <a:tblGrid>
                <a:gridCol w="7992888">
                  <a:extLst>
                    <a:ext uri="{9D8B030D-6E8A-4147-A177-3AD203B41FA5}">
                      <a16:colId xmlns:a16="http://schemas.microsoft.com/office/drawing/2014/main" val="3439481456"/>
                    </a:ext>
                  </a:extLst>
                </a:gridCol>
              </a:tblGrid>
              <a:tr h="3312368">
                <a:tc>
                  <a:txBody>
                    <a:bodyPr/>
                    <a:lstStyle/>
                    <a:p>
                      <a:pPr indent="7620" algn="just">
                        <a:lnSpc>
                          <a:spcPct val="107000"/>
                        </a:lnSpc>
                        <a:spcAft>
                          <a:spcPts val="0"/>
                        </a:spcAft>
                      </a:pPr>
                      <a:r>
                        <a:rPr lang="ja-JP" sz="2000" b="1" kern="100" dirty="0">
                          <a:solidFill>
                            <a:srgbClr val="000000"/>
                          </a:solidFill>
                          <a:effectLst/>
                          <a:latin typeface="+mj-ea"/>
                          <a:ea typeface="+mj-ea"/>
                          <a:cs typeface="ＭＳ 明朝" panose="02020609040205080304" pitchFamily="17" charset="-128"/>
                        </a:rPr>
                        <a:t>えせはわかつりらひいまとろせわおあもたこなぬほろらうみきやヘみんさらよはくちおむあるひすてえふぬせかおまへめふりけせれむちをたりそらみこえしはあかほておまきうろとわのいむふにちらんうよわはろかさきあたりけいひせこふはむぬたおそりえけみらすうちとおっこいりへえなけめよははとりわさよんわうせろそえきあみぬたそほおましせいはかふとわりさえきひあむらもこみきろすはきけてむえむあにらおかすけわろみちなえぬきふいなへにらしふりいあしすはつふかりちえよらふりぬきんのらまろむせよいつむそさたは</a:t>
                      </a:r>
                      <a:r>
                        <a:rPr lang="ja-JP" sz="2000" b="1" kern="100" dirty="0" err="1">
                          <a:solidFill>
                            <a:srgbClr val="000000"/>
                          </a:solidFill>
                          <a:effectLst/>
                          <a:latin typeface="+mj-ea"/>
                          <a:ea typeface="+mj-ea"/>
                          <a:cs typeface="ＭＳ 明朝" panose="02020609040205080304" pitchFamily="17" charset="-128"/>
                        </a:rPr>
                        <a:t>ろこ</a:t>
                      </a:r>
                      <a:r>
                        <a:rPr lang="ja-JP" sz="2000" b="1" kern="100" dirty="0">
                          <a:solidFill>
                            <a:srgbClr val="000000"/>
                          </a:solidFill>
                          <a:effectLst/>
                          <a:latin typeface="+mj-ea"/>
                          <a:ea typeface="+mj-ea"/>
                          <a:cs typeface="ＭＳ 明朝" panose="02020609040205080304" pitchFamily="17" charset="-128"/>
                        </a:rPr>
                        <a:t>よろうあみすむのまおけえるせめはわふさんちきたなろしをりむおそさほらけいぬおはほりわあまかなむちひょえらあにみすう</a:t>
                      </a:r>
                      <a:endParaRPr lang="ja-JP" sz="2000" b="1" kern="100" dirty="0">
                        <a:solidFill>
                          <a:srgbClr val="000000"/>
                        </a:solidFill>
                        <a:effectLst/>
                        <a:latin typeface="+mj-ea"/>
                        <a:ea typeface="+mj-ea"/>
                      </a:endParaRPr>
                    </a:p>
                  </a:txBody>
                  <a:tcPr marL="136525" marR="170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662571"/>
                  </a:ext>
                </a:extLst>
              </a:tr>
            </a:tbl>
          </a:graphicData>
        </a:graphic>
      </p:graphicFrame>
      <p:sp>
        <p:nvSpPr>
          <p:cNvPr id="7"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1100" dirty="0">
                <a:solidFill>
                  <a:prstClr val="black"/>
                </a:solidFill>
                <a:latin typeface="BIZ UDゴシック" panose="020B0400000000000000" pitchFamily="49" charset="-128"/>
                <a:ea typeface="BIZ UDゴシック" panose="020B0400000000000000" pitchFamily="49" charset="-128"/>
              </a:rPr>
              <a:t>出典：中島恵子　著「家庭でできる脳のリハビリ「注意障害」編」</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916722" y="791127"/>
            <a:ext cx="1261884" cy="523220"/>
          </a:xfrm>
          <a:prstGeom prst="rect">
            <a:avLst/>
          </a:prstGeom>
        </p:spPr>
        <p:txBody>
          <a:bodyPr wrap="none">
            <a:spAutoFit/>
          </a:bodyPr>
          <a:lstStyle/>
          <a:p>
            <a:pPr lvl="0"/>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●問題</a:t>
            </a:r>
            <a:endParaRPr kumimoji="1" lang="en-US" altLang="ja-JP" sz="28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矢印コネクタ 8"/>
          <p:cNvCxnSpPr/>
          <p:nvPr/>
        </p:nvCxnSpPr>
        <p:spPr>
          <a:xfrm>
            <a:off x="575556" y="1844824"/>
            <a:ext cx="7992888"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327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２．見つけられる力（選択）</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22</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550863" y="2038350"/>
            <a:ext cx="834161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＜体験ワーク３＞　耳で聞く「見つけられる力」の体験</a:t>
            </a:r>
            <a:endParaRPr kumimoji="1" lang="en-US" altLang="ja-JP" sz="28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182563" indent="-182563">
              <a:buNone/>
            </a:pPr>
            <a:r>
              <a:rPr kumimoji="1" lang="ja-JP" altLang="en-US" dirty="0">
                <a:latin typeface="BIZ UDPゴシック" panose="020B0400000000000000" pitchFamily="50" charset="-128"/>
                <a:ea typeface="BIZ UDPゴシック" panose="020B0400000000000000" pitchFamily="50" charset="-128"/>
              </a:rPr>
              <a:t>・今から、２人のスタッフで別々のニュース記事を同時に読み上げます。</a:t>
            </a:r>
            <a:endParaRPr kumimoji="1" lang="en-US" altLang="ja-JP" dirty="0">
              <a:latin typeface="BIZ UDPゴシック" panose="020B0400000000000000" pitchFamily="50" charset="-128"/>
              <a:ea typeface="BIZ UDPゴシック" panose="020B0400000000000000" pitchFamily="50" charset="-128"/>
            </a:endParaRPr>
          </a:p>
          <a:p>
            <a:pPr marL="182563" indent="-182563">
              <a:buNone/>
            </a:pPr>
            <a:r>
              <a:rPr kumimoji="1" lang="ja-JP" altLang="en-US" dirty="0">
                <a:latin typeface="BIZ UDPゴシック" panose="020B0400000000000000" pitchFamily="50" charset="-128"/>
                <a:ea typeface="BIZ UDPゴシック" panose="020B0400000000000000" pitchFamily="50" charset="-128"/>
              </a:rPr>
              <a:t>　私の読み上げたニュース記事の内容について、質問に答えてもらいますので、よく聞いてください。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007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23</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268760"/>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１．○○○○読書会　　○○○○に入る言葉は何でしょう？</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２．記事の中に出てきた犬の犬種は何ですか？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３．この取り組みのもととなった活動は何ですか？</a:t>
            </a:r>
          </a:p>
          <a:p>
            <a:pPr marL="0" indent="0">
              <a:buNone/>
            </a:pPr>
            <a:endParaRPr kumimoji="1" lang="ja-JP" altLang="en-US" dirty="0">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186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187624" y="476672"/>
            <a:ext cx="5832648" cy="864096"/>
          </a:xfrm>
        </p:spPr>
        <p:txBody>
          <a:bodyPr/>
          <a:lstStyle/>
          <a:p>
            <a:pPr algn="l" eaLnBrk="1" hangingPunct="1"/>
            <a:r>
              <a:rPr lang="ja-JP" altLang="en-US" sz="4000" dirty="0">
                <a:solidFill>
                  <a:schemeClr val="tx1"/>
                </a:solidFill>
                <a:latin typeface="BIZ UDPゴシック" panose="020B0400000000000000" pitchFamily="50" charset="-128"/>
                <a:ea typeface="BIZ UDPゴシック" panose="020B0400000000000000" pitchFamily="50" charset="-128"/>
              </a:rPr>
              <a:t>休憩</a:t>
            </a:r>
            <a:endParaRPr lang="en-AU" altLang="en-US" sz="4000" dirty="0">
              <a:solidFill>
                <a:schemeClr val="tx1"/>
              </a:solidFill>
              <a:latin typeface="BIZ UDPゴシック" panose="020B0400000000000000" pitchFamily="50" charset="-128"/>
              <a:ea typeface="BIZ UDPゴシック" panose="020B0400000000000000" pitchFamily="50" charset="-128"/>
            </a:endParaRPr>
          </a:p>
        </p:txBody>
      </p:sp>
      <p:pic>
        <p:nvPicPr>
          <p:cNvPr id="2050" name="Picture 2" descr="C:\Users\carbuncle\Downloads\3225141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1412776"/>
            <a:ext cx="6984776" cy="50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5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679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7" name="直線コネクタ 6"/>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503548" y="920729"/>
            <a:ext cx="8136904" cy="15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＜体験ワーク４＞　目で見る「見つけられる力」の体験</a:t>
            </a: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0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・左のイラストと右のイラストを見比べて、違いを５つ見つけてください。</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6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続けられる力と見つけられる力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 name="Rectangle 3"/>
          <p:cNvSpPr txBox="1">
            <a:spLocks/>
          </p:cNvSpPr>
          <p:nvPr/>
        </p:nvSpPr>
        <p:spPr bwMode="auto">
          <a:xfrm>
            <a:off x="4241912" y="6099366"/>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出典：中島恵子　著「家庭でできる脳のリハビリ「注意障害」編」</a:t>
            </a:r>
            <a:endParaRPr kumimoji="0" lang="en-AU"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5" name="図 4"/>
          <p:cNvPicPr>
            <a:picLocks noChangeAspect="1"/>
          </p:cNvPicPr>
          <p:nvPr/>
        </p:nvPicPr>
        <p:blipFill>
          <a:blip r:embed="rId3"/>
          <a:stretch>
            <a:fillRect/>
          </a:stretch>
        </p:blipFill>
        <p:spPr>
          <a:xfrm>
            <a:off x="752848" y="2440684"/>
            <a:ext cx="7560840" cy="3415597"/>
          </a:xfrm>
          <a:prstGeom prst="rect">
            <a:avLst/>
          </a:prstGeom>
        </p:spPr>
      </p:pic>
    </p:spTree>
    <p:extLst>
      <p:ext uri="{BB962C8B-B14F-4D97-AF65-F5344CB8AC3E}">
        <p14:creationId xmlns:p14="http://schemas.microsoft.com/office/powerpoint/2010/main" val="3855559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26</a:t>
            </a:fld>
            <a:endParaRPr lang="en-US" altLang="en-US"/>
          </a:p>
        </p:txBody>
      </p:sp>
      <p:cxnSp>
        <p:nvCxnSpPr>
          <p:cNvPr id="6" name="直線コネクタ 5"/>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7" name="コンテンツ プレースホルダー 2"/>
          <p:cNvSpPr txBox="1">
            <a:spLocks/>
          </p:cNvSpPr>
          <p:nvPr/>
        </p:nvSpPr>
        <p:spPr bwMode="auto">
          <a:xfrm>
            <a:off x="539552" y="1124744"/>
            <a:ext cx="806489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dirty="0">
                <a:solidFill>
                  <a:schemeClr val="accent3">
                    <a:lumMod val="75000"/>
                  </a:schemeClr>
                </a:solidFill>
                <a:latin typeface="BIZ UDPゴシック" panose="020B0400000000000000" pitchFamily="50" charset="-128"/>
                <a:ea typeface="BIZ UDPゴシック" panose="020B0400000000000000" pitchFamily="50" charset="-128"/>
              </a:rPr>
              <a:t>＜体験ワーク５＞　目で見る「見つけられる力」の体験</a:t>
            </a:r>
          </a:p>
          <a:p>
            <a:pPr marL="0" indent="0">
              <a:buNone/>
            </a:pPr>
            <a:endParaRPr kumimoji="1" lang="en-US" altLang="ja-JP" sz="10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上下の文章を読み比べて、</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下の文章の間違っている箇所に〇をつけてください。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149080"/>
            <a:ext cx="2807973" cy="2105980"/>
          </a:xfrm>
          <a:prstGeom prst="rect">
            <a:avLst/>
          </a:prstGeom>
        </p:spPr>
      </p:pic>
    </p:spTree>
    <p:extLst>
      <p:ext uri="{BB962C8B-B14F-4D97-AF65-F5344CB8AC3E}">
        <p14:creationId xmlns:p14="http://schemas.microsoft.com/office/powerpoint/2010/main" val="249105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Grp="1"/>
          </p:cNvSpPr>
          <p:nvPr>
            <p:ph idx="1"/>
          </p:nvPr>
        </p:nvSpPr>
        <p:spPr>
          <a:xfrm>
            <a:off x="323528" y="2786037"/>
            <a:ext cx="8412832" cy="3816424"/>
          </a:xfrm>
        </p:spPr>
        <p:txBody>
          <a:bodyPr/>
          <a:lstStyle/>
          <a:p>
            <a:pPr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１．自分の注意の特徴について、別紙の</a:t>
            </a:r>
            <a:r>
              <a:rPr lang="ja-JP" altLang="en-US" dirty="0">
                <a:solidFill>
                  <a:srgbClr val="FF0000"/>
                </a:solidFill>
                <a:latin typeface="BIZ UDゴシック" panose="020B0400000000000000" pitchFamily="49" charset="-128"/>
                <a:ea typeface="BIZ UDゴシック" panose="020B0400000000000000" pitchFamily="49" charset="-128"/>
              </a:rPr>
              <a:t>「自己チェック表」</a:t>
            </a:r>
            <a:r>
              <a:rPr lang="ja-JP" altLang="en-US" dirty="0">
                <a:solidFill>
                  <a:schemeClr val="tx1"/>
                </a:solidFill>
                <a:latin typeface="BIZ UDゴシック" panose="020B0400000000000000" pitchFamily="49" charset="-128"/>
                <a:ea typeface="BIZ UDゴシック" panose="020B0400000000000000" pitchFamily="49" charset="-128"/>
              </a:rPr>
              <a:t>のおもて面に記入してみましょう。</a:t>
            </a:r>
          </a:p>
          <a:p>
            <a:pPr eaLnBrk="1" hangingPunct="1">
              <a:buFont typeface="Rage Italic" pitchFamily="66" charset="0"/>
              <a:buNone/>
            </a:pPr>
            <a:endParaRPr lang="en-AU" altLang="en-US"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２．自分の注意の特徴について、気が付いたことはありましたか？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　（得意な課題や苦手な課題、その他気がついたことなどを話し合いましょう）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endParaRPr lang="en-US" altLang="en-US"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endParaRPr lang="en-AU" altLang="en-US" dirty="0">
              <a:solidFill>
                <a:schemeClr val="tx1"/>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27</a:t>
            </a:fld>
            <a:endParaRPr lang="en-US" altLang="en-US" dirty="0"/>
          </a:p>
        </p:txBody>
      </p:sp>
      <p:cxnSp>
        <p:nvCxnSpPr>
          <p:cNvPr id="9" name="直線コネクタ 8"/>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20688"/>
            <a:ext cx="2543046" cy="1800000"/>
          </a:xfrm>
          <a:prstGeom prst="rect">
            <a:avLst/>
          </a:prstGeom>
        </p:spPr>
      </p:pic>
      <p:sp>
        <p:nvSpPr>
          <p:cNvPr id="12"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2722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まとめ</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kumimoji="1" lang="ja-JP" altLang="en-US" sz="4400" dirty="0">
              <a:latin typeface="BIZ UDPゴシック" panose="020B0400000000000000" pitchFamily="50" charset="-128"/>
              <a:ea typeface="BIZ UDPゴシック" panose="020B0400000000000000" pitchFamily="50" charset="-128"/>
            </a:endParaRP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7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29</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395536" y="836712"/>
            <a:ext cx="8424936"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・注意には４つの機能があると言われています。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lnSpc>
                <a:spcPct val="150000"/>
              </a:lnSpc>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１．続けられる力</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lvl="0" indent="0" defTabSz="914400">
              <a:lnSpc>
                <a:spcPct val="150000"/>
              </a:lnSpc>
              <a:spcBef>
                <a:spcPct val="0"/>
              </a:spcBef>
              <a:buClrTx/>
              <a:buSzTx/>
              <a:buNone/>
            </a:pPr>
            <a:r>
              <a:rPr kumimoji="1" lang="ja-JP" altLang="en-US" sz="2000" dirty="0">
                <a:solidFill>
                  <a:srgbClr val="0070C0"/>
                </a:solidFill>
                <a:latin typeface="BIZ UDPゴシック" panose="020B0400000000000000" pitchFamily="50" charset="-128"/>
                <a:ea typeface="BIZ UDPゴシック" panose="020B0400000000000000" pitchFamily="50" charset="-128"/>
                <a:cs typeface="+mn-cs"/>
              </a:rPr>
              <a:t>　　●注意がそれずに目的を持った行動を行うこと。</a:t>
            </a:r>
            <a:endParaRPr kumimoji="1" lang="en-US" altLang="ja-JP" sz="2000" dirty="0">
              <a:solidFill>
                <a:srgbClr val="0070C0"/>
              </a:solidFill>
              <a:latin typeface="BIZ UDPゴシック" panose="020B0400000000000000" pitchFamily="50" charset="-128"/>
              <a:ea typeface="BIZ UDPゴシック" panose="020B0400000000000000" pitchFamily="50" charset="-128"/>
              <a:cs typeface="+mn-cs"/>
            </a:endParaRPr>
          </a:p>
          <a:p>
            <a:pPr marL="0" indent="0" eaLnBrk="1" hangingPunct="1">
              <a:lnSpc>
                <a:spcPct val="150000"/>
              </a:lnSpc>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２．見つけられる力</a:t>
            </a:r>
            <a:endParaRPr lang="en-AU" altLang="en-US" dirty="0">
              <a:solidFill>
                <a:prstClr val="black"/>
              </a:solidFill>
              <a:latin typeface="BIZ UDゴシック" panose="020B0400000000000000" pitchFamily="49" charset="-128"/>
              <a:ea typeface="BIZ UDゴシック" panose="020B0400000000000000" pitchFamily="49" charset="-128"/>
            </a:endParaRPr>
          </a:p>
          <a:p>
            <a:pPr marL="542925" lvl="0" indent="-542925" defTabSz="914400">
              <a:lnSpc>
                <a:spcPct val="150000"/>
              </a:lnSpc>
              <a:spcBef>
                <a:spcPct val="0"/>
              </a:spcBef>
              <a:buClrTx/>
              <a:buSzTx/>
              <a:buNone/>
            </a:pPr>
            <a:r>
              <a:rPr kumimoji="1" lang="ja-JP" altLang="en-US" sz="2000" dirty="0">
                <a:solidFill>
                  <a:srgbClr val="0070C0"/>
                </a:solidFill>
                <a:latin typeface="BIZ UDPゴシック" panose="020B0400000000000000" pitchFamily="50" charset="-128"/>
                <a:ea typeface="BIZ UDPゴシック" panose="020B0400000000000000" pitchFamily="50" charset="-128"/>
                <a:cs typeface="+mn-cs"/>
              </a:rPr>
              <a:t>　　●いろいろな刺激の中から、他の刺激に振りまわされないで１つの刺激を選択できること。</a:t>
            </a:r>
            <a:endParaRPr kumimoji="1" lang="en-US" altLang="ja-JP" sz="2000" dirty="0">
              <a:solidFill>
                <a:srgbClr val="0070C0"/>
              </a:solidFill>
              <a:latin typeface="BIZ UDPゴシック" panose="020B0400000000000000" pitchFamily="50" charset="-128"/>
              <a:ea typeface="BIZ UDPゴシック" panose="020B0400000000000000" pitchFamily="50" charset="-128"/>
              <a:cs typeface="+mn-cs"/>
            </a:endParaRPr>
          </a:p>
          <a:p>
            <a:pPr eaLnBrk="1" hangingPunct="1">
              <a:buClr>
                <a:srgbClr val="A63212"/>
              </a:buClr>
              <a:buFontTx/>
              <a:buNone/>
            </a:pPr>
            <a:endParaRPr lang="en-AU" altLang="en-US"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9" name="図表 8"/>
          <p:cNvGraphicFramePr/>
          <p:nvPr>
            <p:extLst>
              <p:ext uri="{D42A27DB-BD31-4B8C-83A1-F6EECF244321}">
                <p14:modId xmlns:p14="http://schemas.microsoft.com/office/powerpoint/2010/main" val="3748365857"/>
              </p:ext>
            </p:extLst>
          </p:nvPr>
        </p:nvGraphicFramePr>
        <p:xfrm>
          <a:off x="1691680" y="1484784"/>
          <a:ext cx="597666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角丸四角形 7"/>
          <p:cNvSpPr/>
          <p:nvPr/>
        </p:nvSpPr>
        <p:spPr>
          <a:xfrm>
            <a:off x="2267744" y="1556792"/>
            <a:ext cx="18002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99976" y="1556792"/>
            <a:ext cx="1944216"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307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p:cNvSpPr>
          <p:nvPr>
            <p:ph type="title"/>
          </p:nvPr>
        </p:nvSpPr>
        <p:spPr>
          <a:xfrm>
            <a:off x="539552" y="692696"/>
            <a:ext cx="8042275" cy="904875"/>
          </a:xfrm>
        </p:spPr>
        <p:txBody>
          <a:bodyPr/>
          <a:lstStyle/>
          <a:p>
            <a:pPr eaLnBrk="1" hangingPunct="1"/>
            <a:r>
              <a:rPr lang="ja-JP" altLang="en-US" dirty="0">
                <a:solidFill>
                  <a:schemeClr val="tx1"/>
                </a:solidFill>
                <a:latin typeface="BIZ UDPゴシック" panose="020B0400000000000000" pitchFamily="50" charset="-128"/>
                <a:ea typeface="BIZ UDPゴシック" panose="020B0400000000000000" pitchFamily="50" charset="-128"/>
              </a:rPr>
              <a:t>自己紹介</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291" name="Rectangle 5"/>
          <p:cNvSpPr>
            <a:spLocks noGrp="1"/>
          </p:cNvSpPr>
          <p:nvPr>
            <p:ph idx="1"/>
          </p:nvPr>
        </p:nvSpPr>
        <p:spPr>
          <a:xfrm>
            <a:off x="539552" y="1830164"/>
            <a:ext cx="7910513" cy="4248472"/>
          </a:xfrm>
        </p:spPr>
        <p:txBody>
          <a:bodyPr/>
          <a:lstStyle/>
          <a:p>
            <a:pPr marL="0" indent="0" eaLnBrk="1" hangingPunct="1">
              <a:lnSpc>
                <a:spcPct val="90000"/>
              </a:lnSpc>
              <a:buClrTx/>
              <a:buNone/>
            </a:pPr>
            <a:r>
              <a:rPr lang="ja-JP" altLang="en-US" dirty="0">
                <a:solidFill>
                  <a:schemeClr val="tx1"/>
                </a:solidFill>
                <a:latin typeface="BIZ UDPゴシック" panose="020B0400000000000000" pitchFamily="50" charset="-128"/>
                <a:ea typeface="BIZ UDPゴシック" panose="020B0400000000000000" pitchFamily="50" charset="-128"/>
              </a:rPr>
              <a:t>アンケート用紙を記入し、自己紹介を行ってみましょう。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Arial" panose="020B0604020202020204" pitchFamily="34" charset="0"/>
              <a:buChar char="•"/>
            </a:pP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Arial" panose="020B0604020202020204" pitchFamily="34" charset="0"/>
              <a:buChar char="•"/>
            </a:pPr>
            <a:r>
              <a:rPr lang="ja-JP" altLang="en-US" sz="3600" dirty="0">
                <a:solidFill>
                  <a:schemeClr val="tx1"/>
                </a:solidFill>
                <a:latin typeface="BIZ UDPゴシック" panose="020B0400000000000000" pitchFamily="50" charset="-128"/>
                <a:ea typeface="BIZ UDPゴシック" panose="020B0400000000000000" pitchFamily="50" charset="-128"/>
              </a:rPr>
              <a:t>私は・・・</a:t>
            </a:r>
            <a:endParaRPr lang="en-US" altLang="en-US" sz="36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
                <a:schemeClr val="tx1"/>
              </a:buClr>
              <a:buFont typeface="Wingdings" panose="05000000000000000000" pitchFamily="2" charset="2"/>
              <a:buChar char="Ø"/>
            </a:pPr>
            <a:r>
              <a:rPr lang="ja-JP" altLang="en-US" sz="1800" dirty="0">
                <a:solidFill>
                  <a:schemeClr val="tx1"/>
                </a:solidFill>
                <a:latin typeface="BIZ UDPゴシック" panose="020B0400000000000000" pitchFamily="50" charset="-128"/>
                <a:ea typeface="BIZ UDPゴシック" panose="020B0400000000000000" pitchFamily="50" charset="-128"/>
              </a:rPr>
              <a:t>私の名前は幕張太郎です。</a:t>
            </a:r>
            <a:endParaRPr lang="en-US" altLang="ja-JP" sz="18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Font typeface="Wingdings" panose="05000000000000000000" pitchFamily="2" charset="2"/>
              <a:buChar char="Ø"/>
            </a:pPr>
            <a:endParaRPr lang="en-US" altLang="en-US" sz="28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Arial" panose="020B0604020202020204" pitchFamily="34" charset="0"/>
              <a:buChar char="•"/>
            </a:pPr>
            <a:r>
              <a:rPr lang="ja-JP" altLang="en-US" sz="3600" dirty="0">
                <a:solidFill>
                  <a:schemeClr val="tx1"/>
                </a:solidFill>
                <a:latin typeface="BIZ UDPゴシック" panose="020B0400000000000000" pitchFamily="50" charset="-128"/>
                <a:ea typeface="BIZ UDPゴシック" panose="020B0400000000000000" pitchFamily="50" charset="-128"/>
              </a:rPr>
              <a:t>私の注意力の強みは・・・</a:t>
            </a: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Wingdings" panose="05000000000000000000" pitchFamily="2" charset="2"/>
              <a:buChar char="Ø"/>
            </a:pPr>
            <a:r>
              <a:rPr lang="ja-JP" altLang="en-US" sz="1800" dirty="0">
                <a:solidFill>
                  <a:schemeClr val="tx1"/>
                </a:solidFill>
                <a:latin typeface="BIZ UDPゴシック" panose="020B0400000000000000" pitchFamily="50" charset="-128"/>
                <a:ea typeface="BIZ UDPゴシック" panose="020B0400000000000000" pitchFamily="50" charset="-128"/>
              </a:rPr>
              <a:t>私の注意力の強みは、探しものが得意なことです。</a:t>
            </a:r>
            <a:endParaRPr lang="en-US" altLang="en-US" sz="1800" dirty="0">
              <a:solidFill>
                <a:schemeClr val="tx1"/>
              </a:solidFill>
              <a:latin typeface="BIZ UDPゴシック" panose="020B0400000000000000" pitchFamily="50" charset="-128"/>
              <a:ea typeface="BIZ UDPゴシック" panose="020B0400000000000000" pitchFamily="50" charset="-128"/>
            </a:endParaRPr>
          </a:p>
          <a:p>
            <a:pPr marL="0" indent="0" eaLnBrk="1" hangingPunct="1">
              <a:lnSpc>
                <a:spcPct val="90000"/>
              </a:lnSpc>
              <a:buNone/>
            </a:pPr>
            <a:endParaRPr lang="en-US"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0CC3F8D-F609-42ED-9C56-2949267AD6C5}"/>
              </a:ext>
            </a:extLst>
          </p:cNvPr>
          <p:cNvSpPr>
            <a:spLocks noGrp="1"/>
          </p:cNvSpPr>
          <p:nvPr>
            <p:ph type="sldNum" sz="quarter" idx="12"/>
          </p:nvPr>
        </p:nvSpPr>
        <p:spPr>
          <a:xfrm>
            <a:off x="7005111" y="6492875"/>
            <a:ext cx="2133600" cy="365125"/>
          </a:xfrm>
        </p:spPr>
        <p:txBody>
          <a:bodyPr/>
          <a:lstStyle/>
          <a:p>
            <a:fld id="{3662DA74-E1D7-479F-A23C-196208DAF2BA}" type="slidenum">
              <a:rPr lang="en-US" altLang="en-US" smtClean="0"/>
              <a:pPr/>
              <a:t>3</a:t>
            </a:fld>
            <a:endParaRPr lang="en-US" altLang="en-US"/>
          </a:p>
        </p:txBody>
      </p:sp>
      <p:graphicFrame>
        <p:nvGraphicFramePr>
          <p:cNvPr id="3" name="図表 2"/>
          <p:cNvGraphicFramePr>
            <a:graphicFrameLocks noChangeAspect="1"/>
          </p:cNvGraphicFramePr>
          <p:nvPr>
            <p:extLst>
              <p:ext uri="{D42A27DB-BD31-4B8C-83A1-F6EECF244321}">
                <p14:modId xmlns:p14="http://schemas.microsoft.com/office/powerpoint/2010/main" val="3128101743"/>
              </p:ext>
            </p:extLst>
          </p:nvPr>
        </p:nvGraphicFramePr>
        <p:xfrm>
          <a:off x="6012160" y="3861048"/>
          <a:ext cx="3024335" cy="221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620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124800"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30</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467544" y="2348880"/>
            <a:ext cx="83529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71463" indent="-271463" eaLnBrk="1" hangingPunct="1">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・これから第２回までの間、１回</a:t>
            </a:r>
            <a:r>
              <a:rPr lang="en-US" altLang="ja-JP" dirty="0">
                <a:solidFill>
                  <a:prstClr val="black"/>
                </a:solidFill>
                <a:latin typeface="BIZ UDゴシック" panose="020B0400000000000000" pitchFamily="49" charset="-128"/>
                <a:ea typeface="BIZ UDゴシック" panose="020B0400000000000000" pitchFamily="49" charset="-128"/>
              </a:rPr>
              <a:t>10</a:t>
            </a:r>
            <a:r>
              <a:rPr lang="ja-JP" altLang="en-US" dirty="0">
                <a:solidFill>
                  <a:prstClr val="black"/>
                </a:solidFill>
                <a:latin typeface="BIZ UDゴシック" panose="020B0400000000000000" pitchFamily="49" charset="-128"/>
                <a:ea typeface="BIZ UDゴシック" panose="020B0400000000000000" pitchFamily="49" charset="-128"/>
              </a:rPr>
              <a:t>分程度の課題に取り組み、その記録をつけていただきます。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　内容は「見つけられる力」に関するものです。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・プチトレーニングへの取り組みをもとに、</a:t>
            </a:r>
            <a:r>
              <a:rPr lang="ja-JP" altLang="en-US" dirty="0">
                <a:solidFill>
                  <a:srgbClr val="FF0000"/>
                </a:solidFill>
                <a:latin typeface="BIZ UDゴシック" panose="020B0400000000000000" pitchFamily="49" charset="-128"/>
                <a:ea typeface="BIZ UDゴシック" panose="020B0400000000000000" pitchFamily="49" charset="-128"/>
              </a:rPr>
              <a:t>「自己チェック表</a:t>
            </a:r>
            <a:r>
              <a:rPr lang="ja-JP" altLang="en-US" sz="2000" dirty="0">
                <a:solidFill>
                  <a:srgbClr val="FF0000"/>
                </a:solidFill>
                <a:latin typeface="BIZ UDゴシック" panose="020B0400000000000000" pitchFamily="49" charset="-128"/>
                <a:ea typeface="BIZ UDゴシック" panose="020B0400000000000000" pitchFamily="49" charset="-128"/>
              </a:rPr>
              <a:t>（裏面）</a:t>
            </a:r>
            <a:r>
              <a:rPr lang="ja-JP" altLang="en-US" dirty="0">
                <a:solidFill>
                  <a:srgbClr val="FF0000"/>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を次回のグループワークまでに記入してきてください。</a:t>
            </a:r>
          </a:p>
          <a:p>
            <a:pPr marL="0" indent="0" eaLnBrk="1" hangingPunct="1">
              <a:buClr>
                <a:srgbClr val="A63212"/>
              </a:buClr>
              <a:buFont typeface="Rage Italic" pitchFamily="66" charset="0"/>
              <a:buNone/>
            </a:pPr>
            <a:endParaRPr lang="en-US" altLang="ja-JP" dirty="0">
              <a:solidFill>
                <a:prstClr val="black"/>
              </a:solidFill>
              <a:latin typeface="BIZ UDゴシック" panose="020B0400000000000000" pitchFamily="49" charset="-128"/>
              <a:ea typeface="BIZ UDゴシック" panose="020B0400000000000000" pitchFamily="49" charset="-128"/>
            </a:endParaRPr>
          </a:p>
        </p:txBody>
      </p:sp>
      <p:sp>
        <p:nvSpPr>
          <p:cNvPr id="7" name="Rectangle 2"/>
          <p:cNvSpPr txBox="1">
            <a:spLocks/>
          </p:cNvSpPr>
          <p:nvPr/>
        </p:nvSpPr>
        <p:spPr bwMode="auto">
          <a:xfrm>
            <a:off x="509600" y="908720"/>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プチトレーニング</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485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67544" y="260648"/>
            <a:ext cx="8231188" cy="814387"/>
          </a:xfrm>
        </p:spPr>
        <p:txBody>
          <a:bodyPr lIns="0" tIns="0" rIns="0" bIns="0">
            <a:spAutoFit/>
          </a:bodyPr>
          <a:lstStyle/>
          <a:p>
            <a:pPr defTabSz="1008063" eaLnBrk="1" hangingPunct="1">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5300" dirty="0">
                <a:solidFill>
                  <a:schemeClr val="tx1"/>
                </a:solidFill>
                <a:latin typeface="BIZ UDPゴシック" panose="020B0400000000000000" pitchFamily="50" charset="-128"/>
                <a:ea typeface="BIZ UDPゴシック" panose="020B0400000000000000" pitchFamily="50" charset="-128"/>
              </a:rPr>
              <a:t>次回の内容</a:t>
            </a:r>
            <a:endParaRPr lang="en-GB"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C298D46-E71D-4855-8E03-073799118CB9}"/>
              </a:ext>
            </a:extLst>
          </p:cNvPr>
          <p:cNvSpPr txBox="1"/>
          <p:nvPr/>
        </p:nvSpPr>
        <p:spPr>
          <a:xfrm>
            <a:off x="2091945" y="5877272"/>
            <a:ext cx="7056784" cy="584775"/>
          </a:xfrm>
          <a:prstGeom prst="rect">
            <a:avLst/>
          </a:prstGeom>
          <a:noFill/>
          <a:ln>
            <a:noFill/>
          </a:ln>
        </p:spPr>
        <p:txBody>
          <a:bodyPr wrap="square" rtlCol="0">
            <a:spAutoFit/>
          </a:bodyPr>
          <a:lstStyle/>
          <a:p>
            <a:r>
              <a:rPr kumimoji="1" lang="ja-JP" altLang="en-US" sz="3200" u="sng" dirty="0">
                <a:solidFill>
                  <a:prstClr val="black"/>
                </a:solidFill>
                <a:latin typeface="BIZ UDPゴシック" panose="020B0400000000000000" pitchFamily="50" charset="-128"/>
                <a:ea typeface="BIZ UDPゴシック" panose="020B0400000000000000" pitchFamily="50" charset="-128"/>
              </a:rPr>
              <a:t>次回　　　月　　　日</a:t>
            </a:r>
            <a:r>
              <a:rPr kumimoji="1" lang="en-US" altLang="ja-JP" sz="3200" u="sng" dirty="0">
                <a:solidFill>
                  <a:prstClr val="black"/>
                </a:solidFill>
                <a:latin typeface="BIZ UDPゴシック" panose="020B0400000000000000" pitchFamily="50" charset="-128"/>
                <a:ea typeface="BIZ UDPゴシック" panose="020B0400000000000000" pitchFamily="50" charset="-128"/>
              </a:rPr>
              <a:t>(</a:t>
            </a:r>
            <a:r>
              <a:rPr kumimoji="1" lang="ja-JP" altLang="en-US" sz="3200" u="sng" dirty="0">
                <a:solidFill>
                  <a:prstClr val="black"/>
                </a:solidFill>
                <a:latin typeface="BIZ UDPゴシック" panose="020B0400000000000000" pitchFamily="50" charset="-128"/>
                <a:ea typeface="BIZ UDPゴシック" panose="020B0400000000000000" pitchFamily="50" charset="-128"/>
              </a:rPr>
              <a:t>　　</a:t>
            </a:r>
            <a:r>
              <a:rPr kumimoji="1" lang="en-US" altLang="ja-JP" sz="3200" u="sng" dirty="0">
                <a:solidFill>
                  <a:prstClr val="black"/>
                </a:solidFill>
                <a:latin typeface="BIZ UDPゴシック" panose="020B0400000000000000" pitchFamily="50" charset="-128"/>
                <a:ea typeface="BIZ UDPゴシック" panose="020B0400000000000000" pitchFamily="50" charset="-128"/>
              </a:rPr>
              <a:t>)</a:t>
            </a:r>
            <a:r>
              <a:rPr kumimoji="1" lang="ja-JP" altLang="en-US" sz="3200" u="sng" dirty="0">
                <a:solidFill>
                  <a:prstClr val="black"/>
                </a:solidFill>
                <a:latin typeface="BIZ UDPゴシック" panose="020B0400000000000000" pitchFamily="50" charset="-128"/>
                <a:ea typeface="BIZ UDPゴシック" panose="020B0400000000000000" pitchFamily="50" charset="-128"/>
              </a:rPr>
              <a:t>　　　　時～</a:t>
            </a:r>
            <a:r>
              <a:rPr kumimoji="1" lang="ja-JP" altLang="en-US" sz="3200" dirty="0">
                <a:solidFill>
                  <a:prstClr val="black"/>
                </a:solidFill>
                <a:latin typeface="BIZ UDPゴシック" panose="020B0400000000000000" pitchFamily="50" charset="-128"/>
                <a:ea typeface="BIZ UDPゴシック" panose="020B0400000000000000" pitchFamily="50" charset="-128"/>
              </a:rPr>
              <a:t>　　</a:t>
            </a:r>
          </a:p>
        </p:txBody>
      </p:sp>
      <p:sp>
        <p:nvSpPr>
          <p:cNvPr id="3" name="スライド番号プレースホルダー 2">
            <a:extLst>
              <a:ext uri="{FF2B5EF4-FFF2-40B4-BE49-F238E27FC236}">
                <a16:creationId xmlns:a16="http://schemas.microsoft.com/office/drawing/2014/main" id="{70993A9A-9D60-4212-A10D-C02908A91487}"/>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31</a:t>
            </a:fld>
            <a:endParaRPr lang="en-US" altLang="en-US" dirty="0"/>
          </a:p>
        </p:txBody>
      </p:sp>
      <p:sp>
        <p:nvSpPr>
          <p:cNvPr id="7" name="Content Placeholder 2"/>
          <p:cNvSpPr txBox="1">
            <a:spLocks/>
          </p:cNvSpPr>
          <p:nvPr/>
        </p:nvSpPr>
        <p:spPr bwMode="auto">
          <a:xfrm>
            <a:off x="359025" y="1500509"/>
            <a:ext cx="87849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注意障害とは</a:t>
            </a:r>
            <a:endParaRPr lang="en-US" altLang="ja-JP" sz="28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defRPr/>
            </a:pPr>
            <a:r>
              <a:rPr lang="ja-JP" altLang="en-US" sz="2800" dirty="0">
                <a:latin typeface="BIZ UDゴシック" panose="020B0400000000000000" pitchFamily="49" charset="-128"/>
                <a:ea typeface="BIZ UDゴシック" panose="020B0400000000000000" pitchFamily="49" charset="-128"/>
              </a:rPr>
              <a:t>（同時に注意を向ける力と切りかえる力）</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講義１</a:t>
            </a:r>
            <a:r>
              <a:rPr lang="en-US" altLang="ja-JP" sz="2800" dirty="0">
                <a:latin typeface="BIZ UDゴシック" panose="020B0400000000000000" pitchFamily="49" charset="-128"/>
                <a:ea typeface="BIZ UDゴシック" panose="020B0400000000000000" pitchFamily="49" charset="-128"/>
              </a:rPr>
              <a:t>】</a:t>
            </a:r>
          </a:p>
          <a:p>
            <a:pPr marL="0" indent="0">
              <a:buFont typeface="Arial" panose="020B0604020202020204" pitchFamily="34" charset="0"/>
              <a:buNone/>
              <a:defRPr/>
            </a:pPr>
            <a:endParaRPr lang="en-US" altLang="ja-JP"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同時に注意を向ける力と切りかえる力</a:t>
            </a:r>
            <a:endParaRPr lang="en-US" altLang="ja-JP" sz="28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defRPr/>
            </a:pP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Font typeface="Arial" panose="020B0604020202020204" pitchFamily="34" charse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注意障害の対処手段</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講義２</a:t>
            </a:r>
            <a:r>
              <a:rPr lang="en-US" altLang="ja-JP" sz="2800" dirty="0">
                <a:latin typeface="BIZ UDゴシック" panose="020B0400000000000000" pitchFamily="49" charset="-128"/>
                <a:ea typeface="BIZ UDゴシック" panose="020B0400000000000000" pitchFamily="49" charset="-128"/>
              </a:rPr>
              <a:t>】</a:t>
            </a:r>
          </a:p>
          <a:p>
            <a:pPr marL="0" indent="0">
              <a:buFont typeface="Arial" panose="020B0604020202020204" pitchFamily="34" charset="0"/>
              <a:buNone/>
              <a:defRPr/>
            </a:pPr>
            <a:endParaRPr lang="en-US" altLang="en-US" sz="20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827420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908720"/>
            <a:ext cx="8040688" cy="1152525"/>
          </a:xfrm>
        </p:spPr>
        <p:txBody>
          <a:bodyPr/>
          <a:lstStyle/>
          <a:p>
            <a:pPr marL="609600" indent="-609600"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グループワーク</a:t>
            </a:r>
            <a:r>
              <a:rPr lang="ja-JP" altLang="en-US" sz="4400" dirty="0">
                <a:solidFill>
                  <a:schemeClr val="tx1"/>
                </a:solidFill>
                <a:ea typeface="MS PGothic" panose="020B0600070205080204" pitchFamily="50" charset="-128"/>
              </a:rPr>
              <a:t>の構成</a:t>
            </a:r>
            <a:endParaRPr lang="en-US" altLang="en-US" sz="4400" dirty="0">
              <a:solidFill>
                <a:schemeClr val="tx1"/>
              </a:solidFill>
              <a:ea typeface="MS PGothic" panose="020B0600070205080204" pitchFamily="50" charset="-128"/>
            </a:endParaRPr>
          </a:p>
        </p:txBody>
      </p:sp>
      <p:sp>
        <p:nvSpPr>
          <p:cNvPr id="10243" name="Rectangle 3"/>
          <p:cNvSpPr>
            <a:spLocks noGrp="1"/>
          </p:cNvSpPr>
          <p:nvPr>
            <p:ph idx="1"/>
          </p:nvPr>
        </p:nvSpPr>
        <p:spPr>
          <a:xfrm>
            <a:off x="179512" y="1484784"/>
            <a:ext cx="8712968" cy="5185544"/>
          </a:xfrm>
        </p:spPr>
        <p:txBody>
          <a:bodyPr/>
          <a:lstStyle/>
          <a:p>
            <a:pPr marL="0" indent="0" eaLnBrk="1" hangingPunct="1">
              <a:lnSpc>
                <a:spcPct val="60000"/>
              </a:lnSpc>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fld id="{3662DA74-E1D7-479F-A23C-196208DAF2BA}" type="slidenum">
              <a:rPr lang="en-US" altLang="en-US" smtClean="0"/>
              <a:pPr/>
              <a:t>4</a:t>
            </a:fld>
            <a:endParaRPr lang="en-US" altLang="en-US" dirty="0"/>
          </a:p>
        </p:txBody>
      </p:sp>
      <p:sp>
        <p:nvSpPr>
          <p:cNvPr id="4" name="テキスト ボックス 3"/>
          <p:cNvSpPr txBox="1"/>
          <p:nvPr/>
        </p:nvSpPr>
        <p:spPr>
          <a:xfrm>
            <a:off x="827584" y="2102306"/>
            <a:ext cx="7632848" cy="3108543"/>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・１回</a:t>
            </a:r>
            <a:r>
              <a:rPr kumimoji="1" lang="en-US" altLang="ja-JP" sz="2800" dirty="0">
                <a:latin typeface="BIZ UDPゴシック" panose="020B0400000000000000" pitchFamily="50" charset="-128"/>
                <a:ea typeface="BIZ UDPゴシック" panose="020B0400000000000000" pitchFamily="50" charset="-128"/>
              </a:rPr>
              <a:t>90</a:t>
            </a:r>
            <a:r>
              <a:rPr kumimoji="1" lang="ja-JP" altLang="en-US" sz="2800" dirty="0">
                <a:latin typeface="BIZ UDPゴシック" panose="020B0400000000000000" pitchFamily="50" charset="-128"/>
                <a:ea typeface="BIZ UDPゴシック" panose="020B0400000000000000" pitchFamily="50" charset="-128"/>
              </a:rPr>
              <a:t>分</a:t>
            </a: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５回</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pPr marL="177800" indent="-177800"/>
            <a:r>
              <a:rPr kumimoji="1" lang="ja-JP" altLang="en-US" sz="2800" dirty="0">
                <a:latin typeface="BIZ UDPゴシック" panose="020B0400000000000000" pitchFamily="50" charset="-128"/>
                <a:ea typeface="BIZ UDPゴシック" panose="020B0400000000000000" pitchFamily="50" charset="-128"/>
              </a:rPr>
              <a:t>・</a:t>
            </a:r>
            <a:r>
              <a:rPr kumimoji="1" lang="ja-JP" altLang="en-US" sz="2800" dirty="0">
                <a:solidFill>
                  <a:srgbClr val="FF0000"/>
                </a:solidFill>
                <a:latin typeface="BIZ UDPゴシック" panose="020B0400000000000000" pitchFamily="50" charset="-128"/>
                <a:ea typeface="BIZ UDPゴシック" panose="020B0400000000000000" pitchFamily="50" charset="-128"/>
              </a:rPr>
              <a:t>「講義」</a:t>
            </a:r>
            <a:r>
              <a:rPr kumimoji="1" lang="ja-JP" altLang="en-US" sz="2800" dirty="0">
                <a:latin typeface="BIZ UDPゴシック" panose="020B0400000000000000" pitchFamily="50" charset="-128"/>
                <a:ea typeface="BIZ UDPゴシック" panose="020B0400000000000000" pitchFamily="50" charset="-128"/>
              </a:rPr>
              <a:t>で学んだ内容について、</a:t>
            </a:r>
            <a:r>
              <a:rPr kumimoji="1" lang="ja-JP" altLang="en-US" sz="2800" dirty="0">
                <a:solidFill>
                  <a:srgbClr val="FF0000"/>
                </a:solidFill>
                <a:latin typeface="BIZ UDPゴシック" panose="020B0400000000000000" pitchFamily="50" charset="-128"/>
                <a:ea typeface="BIZ UDPゴシック" panose="020B0400000000000000" pitchFamily="50" charset="-128"/>
              </a:rPr>
              <a:t>「体験ワーク」</a:t>
            </a:r>
            <a:r>
              <a:rPr kumimoji="1" lang="ja-JP" altLang="en-US" sz="2800" dirty="0">
                <a:latin typeface="BIZ UDPゴシック" panose="020B0400000000000000" pitchFamily="50" charset="-128"/>
                <a:ea typeface="BIZ UDPゴシック" panose="020B0400000000000000" pitchFamily="50" charset="-128"/>
              </a:rPr>
              <a:t>や</a:t>
            </a:r>
            <a:r>
              <a:rPr kumimoji="1" lang="ja-JP" altLang="en-US" sz="2800" dirty="0">
                <a:solidFill>
                  <a:srgbClr val="FF0000"/>
                </a:solidFill>
                <a:latin typeface="BIZ UDPゴシック" panose="020B0400000000000000" pitchFamily="50" charset="-128"/>
                <a:ea typeface="BIZ UDPゴシック" panose="020B0400000000000000" pitchFamily="50" charset="-128"/>
              </a:rPr>
              <a:t>「意見交換」</a:t>
            </a:r>
            <a:r>
              <a:rPr kumimoji="1" lang="ja-JP" altLang="en-US" sz="2800" dirty="0">
                <a:latin typeface="BIZ UDPゴシック" panose="020B0400000000000000" pitchFamily="50" charset="-128"/>
                <a:ea typeface="BIZ UDPゴシック" panose="020B0400000000000000" pitchFamily="50" charset="-128"/>
              </a:rPr>
              <a:t>を通して理解を深めていきます。</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solidFill>
                <a:srgbClr val="00B0F0"/>
              </a:solidFill>
              <a:latin typeface="BIZ UDPゴシック" panose="020B0400000000000000" pitchFamily="50" charset="-128"/>
              <a:ea typeface="BIZ UDPゴシック" panose="020B0400000000000000" pitchFamily="50" charset="-128"/>
            </a:endParaRPr>
          </a:p>
          <a:p>
            <a:pPr marL="177800" indent="-177800"/>
            <a:r>
              <a:rPr kumimoji="1" lang="ja-JP" altLang="en-US" sz="2800" dirty="0">
                <a:latin typeface="BIZ UDPゴシック" panose="020B0400000000000000" pitchFamily="50" charset="-128"/>
                <a:ea typeface="BIZ UDPゴシック" panose="020B0400000000000000" pitchFamily="50" charset="-128"/>
              </a:rPr>
              <a:t>・学んだ内容を身につけられるよう、日々の</a:t>
            </a:r>
            <a:r>
              <a:rPr kumimoji="1" lang="ja-JP" altLang="en-US" sz="2800" dirty="0">
                <a:solidFill>
                  <a:srgbClr val="FF0000"/>
                </a:solidFill>
                <a:latin typeface="BIZ UDPゴシック" panose="020B0400000000000000" pitchFamily="50" charset="-128"/>
                <a:ea typeface="BIZ UDPゴシック" panose="020B0400000000000000" pitchFamily="50" charset="-128"/>
              </a:rPr>
              <a:t>「プチトレーニング」</a:t>
            </a:r>
            <a:r>
              <a:rPr kumimoji="1" lang="ja-JP" altLang="en-US" sz="2800" dirty="0">
                <a:latin typeface="BIZ UDPゴシック" panose="020B0400000000000000" pitchFamily="50" charset="-128"/>
                <a:ea typeface="BIZ UDPゴシック" panose="020B0400000000000000" pitchFamily="50" charset="-128"/>
              </a:rPr>
              <a:t>を通して練習をしていきます。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はじめに</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4003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764704"/>
            <a:ext cx="8124800" cy="1223987"/>
          </a:xfrm>
        </p:spPr>
        <p:txBody>
          <a:bodyPr/>
          <a:lstStyle/>
          <a:p>
            <a:pPr marL="609600" indent="-609600" eaLnBrk="1" hangingPunct="1">
              <a:lnSpc>
                <a:spcPct val="60000"/>
              </a:lnSpc>
            </a:pPr>
            <a:r>
              <a:rPr lang="ja-JP" altLang="en-US" sz="5300" dirty="0">
                <a:solidFill>
                  <a:schemeClr val="tx1"/>
                </a:solidFill>
                <a:latin typeface="BIZ UDPゴシック" panose="020B0400000000000000" pitchFamily="50" charset="-128"/>
                <a:ea typeface="BIZ UDPゴシック" panose="020B0400000000000000" pitchFamily="50" charset="-128"/>
              </a:rPr>
              <a:t>グループワークの目的</a:t>
            </a:r>
            <a:endParaRPr lang="en-US"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03442" y="6492875"/>
            <a:ext cx="2133600" cy="365125"/>
          </a:xfrm>
        </p:spPr>
        <p:txBody>
          <a:bodyPr/>
          <a:lstStyle/>
          <a:p>
            <a:fld id="{3662DA74-E1D7-479F-A23C-196208DAF2BA}" type="slidenum">
              <a:rPr lang="en-US" altLang="en-US" smtClean="0"/>
              <a:pPr/>
              <a:t>5</a:t>
            </a:fld>
            <a:endParaRPr lang="en-US" altLang="en-US"/>
          </a:p>
        </p:txBody>
      </p:sp>
      <p:graphicFrame>
        <p:nvGraphicFramePr>
          <p:cNvPr id="8" name="図表 7"/>
          <p:cNvGraphicFramePr/>
          <p:nvPr>
            <p:extLst>
              <p:ext uri="{D42A27DB-BD31-4B8C-83A1-F6EECF244321}">
                <p14:modId xmlns:p14="http://schemas.microsoft.com/office/powerpoint/2010/main" val="1247746024"/>
              </p:ext>
            </p:extLst>
          </p:nvPr>
        </p:nvGraphicFramePr>
        <p:xfrm>
          <a:off x="425488" y="1899817"/>
          <a:ext cx="8352928"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左中かっこ 1"/>
          <p:cNvSpPr/>
          <p:nvPr/>
        </p:nvSpPr>
        <p:spPr>
          <a:xfrm>
            <a:off x="2915816" y="3933056"/>
            <a:ext cx="117727" cy="86409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はじめに　高次脳機能障害と注意障害</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9087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620688"/>
            <a:ext cx="8042275" cy="904205"/>
          </a:xfrm>
        </p:spPr>
        <p:txBody>
          <a:bodyPr/>
          <a:lstStyle/>
          <a:p>
            <a:r>
              <a:rPr lang="ja-JP" altLang="en-US" dirty="0">
                <a:latin typeface="BIZ UDゴシック" panose="020B0400000000000000" pitchFamily="49" charset="-128"/>
                <a:ea typeface="BIZ UDゴシック" panose="020B0400000000000000" pitchFamily="49" charset="-128"/>
              </a:rPr>
              <a:t>本日の内容</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83568" y="2132856"/>
            <a:ext cx="7992888" cy="4320480"/>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高次脳機能障害とは</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注意障害とは</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endParaRPr lang="en-US" altLang="ja-JP"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続けられる力と見つけられる力　</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7010400" y="6486790"/>
            <a:ext cx="2133600" cy="365125"/>
          </a:xfrm>
        </p:spPr>
        <p:txBody>
          <a:bodyPr/>
          <a:lstStyle/>
          <a:p>
            <a:fld id="{3662DA74-E1D7-479F-A23C-196208DAF2BA}" type="slidenum">
              <a:rPr lang="en-US" altLang="en-US" smtClean="0"/>
              <a:pPr/>
              <a:t>6</a:t>
            </a:fld>
            <a:endParaRPr lang="en-US" altLang="en-US" dirty="0"/>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3" name="テキスト ボックス 2"/>
          <p:cNvSpPr txBox="1"/>
          <p:nvPr/>
        </p:nvSpPr>
        <p:spPr>
          <a:xfrm>
            <a:off x="4788024" y="2145824"/>
            <a:ext cx="2448272" cy="523220"/>
          </a:xfrm>
          <a:prstGeom prst="rect">
            <a:avLst/>
          </a:prstGeom>
          <a:noFill/>
        </p:spPr>
        <p:txBody>
          <a:bodyPr wrap="square" rtlCol="0">
            <a:spAutoFit/>
          </a:bodyPr>
          <a:lstStyle/>
          <a:p>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講義１</a:t>
            </a:r>
            <a:r>
              <a:rPr lang="en-US" altLang="ja-JP" sz="2800" dirty="0">
                <a:latin typeface="BIZ UDゴシック" panose="020B0400000000000000" pitchFamily="49" charset="-128"/>
                <a:ea typeface="BIZ UDゴシック" panose="020B0400000000000000" pitchFamily="49" charset="-128"/>
              </a:rPr>
              <a:t>】</a:t>
            </a:r>
            <a:endParaRPr kumimoji="1" lang="ja-JP" altLang="en-US" sz="2800" dirty="0"/>
          </a:p>
        </p:txBody>
      </p:sp>
      <p:sp>
        <p:nvSpPr>
          <p:cNvPr id="8" name="テキスト ボックス 7"/>
          <p:cNvSpPr txBox="1"/>
          <p:nvPr/>
        </p:nvSpPr>
        <p:spPr>
          <a:xfrm>
            <a:off x="3635896" y="3155429"/>
            <a:ext cx="2448272" cy="523220"/>
          </a:xfrm>
          <a:prstGeom prst="rect">
            <a:avLst/>
          </a:prstGeom>
          <a:noFill/>
        </p:spPr>
        <p:txBody>
          <a:bodyPr wrap="square" rtlCol="0">
            <a:spAutoFit/>
          </a:bodyPr>
          <a:lstStyle/>
          <a:p>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講義２</a:t>
            </a:r>
            <a:r>
              <a:rPr lang="en-US" altLang="ja-JP" sz="2800" dirty="0">
                <a:latin typeface="BIZ UDゴシック" panose="020B0400000000000000" pitchFamily="49" charset="-128"/>
                <a:ea typeface="BIZ UDゴシック" panose="020B0400000000000000" pitchFamily="49" charset="-128"/>
              </a:rPr>
              <a:t>】</a:t>
            </a:r>
            <a:endParaRPr kumimoji="1" lang="ja-JP" altLang="en-US" sz="2800" dirty="0"/>
          </a:p>
        </p:txBody>
      </p:sp>
    </p:spTree>
    <p:extLst>
      <p:ext uri="{BB962C8B-B14F-4D97-AF65-F5344CB8AC3E}">
        <p14:creationId xmlns:p14="http://schemas.microsoft.com/office/powerpoint/2010/main" val="69992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998184" y="1966603"/>
            <a:ext cx="8784976" cy="1678421"/>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lgn="l"/>
            <a:r>
              <a:rPr kumimoji="1" lang="ja-JP" altLang="en-US" sz="4400" dirty="0">
                <a:latin typeface="BIZ UDPゴシック" panose="020B0400000000000000" pitchFamily="50" charset="-128"/>
                <a:ea typeface="BIZ UDPゴシック" panose="020B0400000000000000" pitchFamily="50" charset="-128"/>
              </a:rPr>
              <a:t>　　</a:t>
            </a:r>
            <a:r>
              <a:rPr kumimoji="1" lang="en-US" altLang="ja-JP" sz="4400" dirty="0">
                <a:latin typeface="BIZ UDPゴシック" panose="020B0400000000000000" pitchFamily="50" charset="-128"/>
                <a:ea typeface="BIZ UDPゴシック" panose="020B0400000000000000" pitchFamily="50" charset="-128"/>
              </a:rPr>
              <a:t/>
            </a:r>
            <a:br>
              <a:rPr kumimoji="1" lang="en-US" altLang="ja-JP" sz="4400" dirty="0">
                <a:latin typeface="BIZ UDPゴシック" panose="020B0400000000000000" pitchFamily="50" charset="-128"/>
                <a:ea typeface="BIZ UDPゴシック" panose="020B0400000000000000" pitchFamily="50" charset="-128"/>
              </a:rPr>
            </a:br>
            <a:r>
              <a:rPr kumimoji="1" lang="ja-JP" altLang="en-US" sz="4400" dirty="0">
                <a:latin typeface="BIZ UDPゴシック" panose="020B0400000000000000" pitchFamily="50" charset="-128"/>
                <a:ea typeface="BIZ UDPゴシック" panose="020B0400000000000000" pitchFamily="50" charset="-128"/>
              </a:rPr>
              <a:t>１　高次脳機能障害とは</a:t>
            </a:r>
            <a:r>
              <a:rPr kumimoji="1" lang="en-US" altLang="ja-JP" sz="4400" dirty="0">
                <a:latin typeface="BIZ UDPゴシック" panose="020B0400000000000000" pitchFamily="50" charset="-128"/>
                <a:ea typeface="BIZ UDPゴシック" panose="020B0400000000000000" pitchFamily="50" charset="-128"/>
              </a:rPr>
              <a:t/>
            </a:r>
            <a:br>
              <a:rPr kumimoji="1" lang="en-US" altLang="ja-JP" sz="4400" dirty="0">
                <a:latin typeface="BIZ UDPゴシック" panose="020B0400000000000000" pitchFamily="50" charset="-128"/>
                <a:ea typeface="BIZ UDPゴシック" panose="020B0400000000000000" pitchFamily="50" charset="-128"/>
              </a:rPr>
            </a:br>
            <a:r>
              <a:rPr kumimoji="1" lang="ja-JP" altLang="en-US" sz="4400" dirty="0">
                <a:latin typeface="BIZ UDPゴシック" panose="020B0400000000000000" pitchFamily="50" charset="-128"/>
                <a:ea typeface="BIZ UDPゴシック" panose="020B0400000000000000" pitchFamily="50" charset="-128"/>
              </a:rPr>
              <a:t>２　注意障害とは</a:t>
            </a: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講義</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2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611560" y="2424223"/>
            <a:ext cx="7920880" cy="1944216"/>
          </a:xfrm>
        </p:spPr>
        <p:txBody>
          <a:bodyPr/>
          <a:lstStyle/>
          <a:p>
            <a:pPr marL="266700" indent="-26670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・脳の病気や事故などの後遺症から、脳の機能に障害が起こることを</a:t>
            </a:r>
            <a:r>
              <a:rPr lang="ja-JP" altLang="en-US" dirty="0">
                <a:solidFill>
                  <a:srgbClr val="FF0000"/>
                </a:solidFill>
                <a:latin typeface="BIZ UDゴシック" panose="020B0400000000000000" pitchFamily="49" charset="-128"/>
                <a:ea typeface="BIZ UDゴシック" panose="020B0400000000000000" pitchFamily="49" charset="-128"/>
              </a:rPr>
              <a:t>高次脳機能障害</a:t>
            </a:r>
            <a:r>
              <a:rPr lang="ja-JP" altLang="en-US" dirty="0">
                <a:solidFill>
                  <a:schemeClr val="tx1"/>
                </a:solidFill>
                <a:latin typeface="BIZ UDゴシック" panose="020B0400000000000000" pitchFamily="49" charset="-128"/>
                <a:ea typeface="BIZ UDゴシック" panose="020B0400000000000000" pitchFamily="49" charset="-128"/>
              </a:rPr>
              <a:t>と言います。</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・高次脳機能障害の主な原因には、次の３つがあります。</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8</a:t>
            </a:fld>
            <a:endParaRPr lang="en-US" altLang="en-US"/>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3"/>
          <p:cNvSpPr txBox="1">
            <a:spLocks/>
          </p:cNvSpPr>
          <p:nvPr/>
        </p:nvSpPr>
        <p:spPr bwMode="auto">
          <a:xfrm>
            <a:off x="611560" y="945222"/>
            <a:ext cx="83529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3600" dirty="0">
                <a:solidFill>
                  <a:prstClr val="black"/>
                </a:solidFill>
                <a:latin typeface="BIZ UDゴシック" panose="020B0400000000000000" pitchFamily="49" charset="-128"/>
                <a:ea typeface="BIZ UDゴシック" panose="020B0400000000000000" pitchFamily="49" charset="-128"/>
              </a:rPr>
              <a:t>高次脳機能障害とは</a:t>
            </a:r>
            <a:endParaRPr lang="en-AU" altLang="en-US" sz="3600" dirty="0">
              <a:solidFill>
                <a:prstClr val="black"/>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9" y="620688"/>
            <a:ext cx="2600452" cy="1800000"/>
          </a:xfrm>
          <a:prstGeom prst="rect">
            <a:avLst/>
          </a:prstGeom>
        </p:spPr>
      </p:pic>
      <p:sp>
        <p:nvSpPr>
          <p:cNvPr id="9"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1100" dirty="0">
                <a:solidFill>
                  <a:prstClr val="black"/>
                </a:solidFill>
                <a:latin typeface="BIZ UDゴシック" panose="020B0400000000000000" pitchFamily="49" charset="-128"/>
                <a:ea typeface="BIZ UDゴシック" panose="020B0400000000000000" pitchFamily="49" charset="-128"/>
              </a:rPr>
              <a:t>参考：中島恵子　著「家庭でできる脳のリハビリ「注意障害」編」</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1175520" y="4212762"/>
            <a:ext cx="712879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dirty="0">
                <a:solidFill>
                  <a:srgbClr val="FF0000"/>
                </a:solidFill>
                <a:latin typeface="BIZ UDゴシック" panose="020B0400000000000000" pitchFamily="49" charset="-128"/>
                <a:ea typeface="BIZ UDゴシック" panose="020B0400000000000000" pitchFamily="49" charset="-128"/>
              </a:rPr>
              <a:t>脳　卒　中</a:t>
            </a:r>
            <a:r>
              <a:rPr kumimoji="1" lang="ja-JP" altLang="en-US" dirty="0">
                <a:latin typeface="BIZ UDゴシック" panose="020B0400000000000000" pitchFamily="49" charset="-128"/>
                <a:ea typeface="BIZ UDゴシック" panose="020B0400000000000000" pitchFamily="49" charset="-128"/>
              </a:rPr>
              <a:t>：血管が切れたり、つまったりすること</a:t>
            </a:r>
          </a:p>
        </p:txBody>
      </p:sp>
      <p:sp>
        <p:nvSpPr>
          <p:cNvPr id="11" name="角丸四角形 10"/>
          <p:cNvSpPr/>
          <p:nvPr/>
        </p:nvSpPr>
        <p:spPr>
          <a:xfrm>
            <a:off x="1175520" y="4937005"/>
            <a:ext cx="712879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dirty="0">
                <a:solidFill>
                  <a:srgbClr val="FF0000"/>
                </a:solidFill>
                <a:latin typeface="BIZ UDゴシック" panose="020B0400000000000000" pitchFamily="49" charset="-128"/>
                <a:ea typeface="BIZ UDゴシック" panose="020B0400000000000000" pitchFamily="49" charset="-128"/>
              </a:rPr>
              <a:t>脳　外　傷</a:t>
            </a:r>
            <a:r>
              <a:rPr kumimoji="1" lang="ja-JP" altLang="en-US" dirty="0">
                <a:latin typeface="BIZ UDゴシック" panose="020B0400000000000000" pitchFamily="49" charset="-128"/>
                <a:ea typeface="BIZ UDゴシック" panose="020B0400000000000000" pitchFamily="49" charset="-128"/>
              </a:rPr>
              <a:t>：事故により傷つけられたり、圧迫されたりすること</a:t>
            </a:r>
          </a:p>
        </p:txBody>
      </p:sp>
      <p:sp>
        <p:nvSpPr>
          <p:cNvPr id="13" name="角丸四角形 12"/>
          <p:cNvSpPr/>
          <p:nvPr/>
        </p:nvSpPr>
        <p:spPr>
          <a:xfrm>
            <a:off x="1175520" y="5640440"/>
            <a:ext cx="712879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dirty="0">
                <a:solidFill>
                  <a:srgbClr val="FF0000"/>
                </a:solidFill>
                <a:latin typeface="BIZ UDゴシック" panose="020B0400000000000000" pitchFamily="49" charset="-128"/>
                <a:ea typeface="BIZ UDゴシック" panose="020B0400000000000000" pitchFamily="49" charset="-128"/>
              </a:rPr>
              <a:t>脳炎・脳症</a:t>
            </a:r>
            <a:r>
              <a:rPr kumimoji="1" lang="ja-JP" altLang="en-US" dirty="0">
                <a:latin typeface="BIZ UDゴシック" panose="020B0400000000000000" pitchFamily="49" charset="-128"/>
                <a:ea typeface="BIZ UDゴシック" panose="020B0400000000000000" pitchFamily="49" charset="-128"/>
              </a:rPr>
              <a:t>：炎症を起こしたり、酸素が不足すること</a:t>
            </a:r>
          </a:p>
        </p:txBody>
      </p:sp>
      <p:sp>
        <p:nvSpPr>
          <p:cNvPr id="14"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講義１　高次脳機能障害とは</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272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9</a:t>
            </a:fld>
            <a:endParaRPr lang="en-US" altLang="en-US"/>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8" name="コンテンツ プレースホルダー 3"/>
          <p:cNvGraphicFramePr>
            <a:graphicFrameLocks/>
          </p:cNvGraphicFramePr>
          <p:nvPr>
            <p:extLst>
              <p:ext uri="{D42A27DB-BD31-4B8C-83A1-F6EECF244321}">
                <p14:modId xmlns:p14="http://schemas.microsoft.com/office/powerpoint/2010/main" val="2688478642"/>
              </p:ext>
            </p:extLst>
          </p:nvPr>
        </p:nvGraphicFramePr>
        <p:xfrm>
          <a:off x="107504" y="1628800"/>
          <a:ext cx="8865674"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3"/>
          <p:cNvSpPr txBox="1">
            <a:spLocks/>
          </p:cNvSpPr>
          <p:nvPr/>
        </p:nvSpPr>
        <p:spPr bwMode="auto">
          <a:xfrm>
            <a:off x="395536" y="836712"/>
            <a:ext cx="835292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3200" dirty="0">
                <a:solidFill>
                  <a:prstClr val="black"/>
                </a:solidFill>
                <a:latin typeface="BIZ UDゴシック" panose="020B0400000000000000" pitchFamily="49" charset="-128"/>
                <a:ea typeface="BIZ UDゴシック" panose="020B0400000000000000" pitchFamily="49" charset="-128"/>
              </a:rPr>
              <a:t>高次脳機能障害の主な症状</a:t>
            </a:r>
            <a:endParaRPr lang="en-AU" altLang="en-US" sz="3200" dirty="0">
              <a:solidFill>
                <a:prstClr val="black"/>
              </a:solidFill>
              <a:latin typeface="BIZ UDゴシック" panose="020B0400000000000000" pitchFamily="49" charset="-128"/>
              <a:ea typeface="BIZ UDゴシック" panose="020B0400000000000000" pitchFamily="49" charset="-128"/>
            </a:endParaRPr>
          </a:p>
        </p:txBody>
      </p:sp>
      <p:sp>
        <p:nvSpPr>
          <p:cNvPr id="11"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1100" dirty="0">
                <a:solidFill>
                  <a:prstClr val="black"/>
                </a:solidFill>
                <a:latin typeface="BIZ UDゴシック" panose="020B0400000000000000" pitchFamily="49" charset="-128"/>
                <a:ea typeface="BIZ UDゴシック" panose="020B0400000000000000" pitchFamily="49" charset="-128"/>
              </a:rPr>
              <a:t>参考：中島恵子　著「家庭でできる脳のリハビリ「注意障害」編」</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6372200" y="2204864"/>
            <a:ext cx="2130075" cy="1822500"/>
          </a:xfrm>
          <a:prstGeom prst="rect">
            <a:avLst/>
          </a:prstGeom>
          <a:blipFill>
            <a:blip r:embed="rId8"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講義１　高次脳機能障害とは</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01608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Designs\Japanese Waves.pot</Template>
  <TotalTime>5</TotalTime>
  <Words>3717</Words>
  <Application>Microsoft Office PowerPoint</Application>
  <PresentationFormat>画面に合わせる (4:3)</PresentationFormat>
  <Paragraphs>438</Paragraphs>
  <Slides>31</Slides>
  <Notes>31</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31</vt:i4>
      </vt:variant>
    </vt:vector>
  </HeadingPairs>
  <TitlesOfParts>
    <vt:vector size="49" baseType="lpstr">
      <vt:lpstr>BIZ UDPゴシック</vt:lpstr>
      <vt:lpstr>BIZ UDゴシック</vt:lpstr>
      <vt:lpstr>Bradley Hand ITC TT-Bold</vt:lpstr>
      <vt:lpstr>HG丸ｺﾞｼｯｸM-PRO</vt:lpstr>
      <vt:lpstr>HG明朝B</vt:lpstr>
      <vt:lpstr>ＭＳ Ｐゴシック</vt:lpstr>
      <vt:lpstr>ＭＳ Ｐゴシック</vt:lpstr>
      <vt:lpstr>ＭＳ 明朝</vt:lpstr>
      <vt:lpstr>Nimbus Roman No9 L</vt:lpstr>
      <vt:lpstr>メイリオ</vt:lpstr>
      <vt:lpstr>Arial</vt:lpstr>
      <vt:lpstr>Calibri</vt:lpstr>
      <vt:lpstr>Calibri Light</vt:lpstr>
      <vt:lpstr>Cambria</vt:lpstr>
      <vt:lpstr>Rage Italic</vt:lpstr>
      <vt:lpstr>Wingdings</vt:lpstr>
      <vt:lpstr>Sketchbook</vt:lpstr>
      <vt:lpstr>Office テーマ</vt:lpstr>
      <vt:lpstr>注意障害 グループワーク</vt:lpstr>
      <vt:lpstr>グループワーク参加にあたって</vt:lpstr>
      <vt:lpstr>自己紹介</vt:lpstr>
      <vt:lpstr>グループワークの構成</vt:lpstr>
      <vt:lpstr>グループワークの目的</vt:lpstr>
      <vt:lpstr>本日の内容</vt:lpstr>
      <vt:lpstr>　　 １　高次脳機能障害とは ２　注意障害とは</vt:lpstr>
      <vt:lpstr>講義１　高次脳機能障害とは</vt:lpstr>
      <vt:lpstr>講義１　高次脳機能障害とは</vt:lpstr>
      <vt:lpstr>講義１　高次脳機能障害とは</vt:lpstr>
      <vt:lpstr>講義２　注意障害とは</vt:lpstr>
      <vt:lpstr>立ち上がってストレッチ!</vt:lpstr>
      <vt:lpstr>講義２　注意障害とは（注意の４つの機能）</vt:lpstr>
      <vt:lpstr>１．続けられる力（持続）</vt:lpstr>
      <vt:lpstr>２．見つけられる力（選択）</vt:lpstr>
      <vt:lpstr>続けられる力と見つけられる力</vt:lpstr>
      <vt:lpstr>体験ワークについて</vt:lpstr>
      <vt:lpstr>１．続けられる力（持続）</vt:lpstr>
      <vt:lpstr>PowerPoint プレゼンテーション</vt:lpstr>
      <vt:lpstr>PowerPoint プレゼンテーション</vt:lpstr>
      <vt:lpstr>PowerPoint プレゼンテーション</vt:lpstr>
      <vt:lpstr>２．見つけられる力（選択）</vt:lpstr>
      <vt:lpstr>PowerPoint プレゼンテーション</vt:lpstr>
      <vt:lpstr>休憩</vt:lpstr>
      <vt:lpstr>PowerPoint プレゼンテーション</vt:lpstr>
      <vt:lpstr>PowerPoint プレゼンテーション</vt:lpstr>
      <vt:lpstr>意見交換</vt:lpstr>
      <vt:lpstr>まとめ</vt:lpstr>
      <vt:lpstr>まとめ</vt:lpstr>
      <vt:lpstr>まとめ</vt:lpstr>
      <vt:lpstr>次回の内容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④注意障害グループワーク第１回資料</dc:title>
  <dc:creator>独立行政法人高齢・障害・求職者雇用支援機構</dc:creator>
  <cp:revision>4</cp:revision>
  <dcterms:created xsi:type="dcterms:W3CDTF">2023-01-06T02:15:15Z</dcterms:created>
  <dcterms:modified xsi:type="dcterms:W3CDTF">2023-02-07T01:44:18Z</dcterms:modified>
</cp:coreProperties>
</file>