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16" r:id="rId2"/>
  </p:sldMasterIdLst>
  <p:notesMasterIdLst>
    <p:notesMasterId r:id="rId34"/>
  </p:notesMasterIdLst>
  <p:handoutMasterIdLst>
    <p:handoutMasterId r:id="rId35"/>
  </p:handoutMasterIdLst>
  <p:sldIdLst>
    <p:sldId id="360" r:id="rId3"/>
    <p:sldId id="476" r:id="rId4"/>
    <p:sldId id="471" r:id="rId5"/>
    <p:sldId id="372" r:id="rId6"/>
    <p:sldId id="423" r:id="rId7"/>
    <p:sldId id="468" r:id="rId8"/>
    <p:sldId id="400" r:id="rId9"/>
    <p:sldId id="456" r:id="rId10"/>
    <p:sldId id="452" r:id="rId11"/>
    <p:sldId id="478" r:id="rId12"/>
    <p:sldId id="479" r:id="rId13"/>
    <p:sldId id="376" r:id="rId14"/>
    <p:sldId id="430" r:id="rId15"/>
    <p:sldId id="425" r:id="rId16"/>
    <p:sldId id="431" r:id="rId17"/>
    <p:sldId id="434" r:id="rId18"/>
    <p:sldId id="472" r:id="rId19"/>
    <p:sldId id="440" r:id="rId20"/>
    <p:sldId id="441" r:id="rId21"/>
    <p:sldId id="442" r:id="rId22"/>
    <p:sldId id="481" r:id="rId23"/>
    <p:sldId id="447" r:id="rId24"/>
    <p:sldId id="446" r:id="rId25"/>
    <p:sldId id="470" r:id="rId26"/>
    <p:sldId id="480" r:id="rId27"/>
    <p:sldId id="401" r:id="rId28"/>
    <p:sldId id="482" r:id="rId29"/>
    <p:sldId id="457" r:id="rId30"/>
    <p:sldId id="458" r:id="rId31"/>
    <p:sldId id="483" r:id="rId32"/>
    <p:sldId id="461" r:id="rId33"/>
  </p:sldIdLst>
  <p:sldSz cx="9144000" cy="6858000" type="screen4x3"/>
  <p:notesSz cx="7099300" cy="102235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219"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0000"/>
    <a:srgbClr val="0000FF"/>
    <a:srgbClr val="4BD0FF"/>
    <a:srgbClr val="00FFFF"/>
    <a:srgbClr val="FFFF99"/>
    <a:srgbClr val="FFCC66"/>
    <a:srgbClr val="FF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74494" autoAdjust="0"/>
  </p:normalViewPr>
  <p:slideViewPr>
    <p:cSldViewPr>
      <p:cViewPr varScale="1">
        <p:scale>
          <a:sx n="94" d="100"/>
          <a:sy n="94" d="100"/>
        </p:scale>
        <p:origin x="1710" y="78"/>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3732" y="102"/>
      </p:cViewPr>
      <p:guideLst>
        <p:guide orient="horz" pos="3219"/>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16953-F986-438D-ABF7-D1720787F1BE}" type="doc">
      <dgm:prSet loTypeId="urn:microsoft.com/office/officeart/2005/8/layout/cycle2" loCatId="cycle" qsTypeId="urn:microsoft.com/office/officeart/2005/8/quickstyle/3d4" qsCatId="3D" csTypeId="urn:microsoft.com/office/officeart/2005/8/colors/colorful1" csCatId="colorful" phldr="0"/>
      <dgm:spPr/>
      <dgm:t>
        <a:bodyPr/>
        <a:lstStyle/>
        <a:p>
          <a:endParaRPr kumimoji="1" lang="ja-JP" altLang="en-US"/>
        </a:p>
      </dgm:t>
    </dgm:pt>
    <dgm:pt modelId="{B79A9C2D-1B0F-4653-A896-85DDAC77FBE7}">
      <dgm:prSet phldrT="[テキスト]" phldr="1"/>
      <dgm:spPr/>
      <dgm:t>
        <a:bodyPr/>
        <a:lstStyle/>
        <a:p>
          <a:endParaRPr kumimoji="1" lang="ja-JP" altLang="en-US"/>
        </a:p>
      </dgm:t>
    </dgm:pt>
    <dgm:pt modelId="{7734F407-12BE-4E9D-942F-BFE88627E013}" type="parTrans" cxnId="{4214201D-BCAB-41CD-963B-8A2843F4CA6B}">
      <dgm:prSet/>
      <dgm:spPr/>
      <dgm:t>
        <a:bodyPr/>
        <a:lstStyle/>
        <a:p>
          <a:endParaRPr kumimoji="1" lang="ja-JP" altLang="en-US"/>
        </a:p>
      </dgm:t>
    </dgm:pt>
    <dgm:pt modelId="{0A3AC855-52D5-445D-9935-68ECF2570765}" type="sibTrans" cxnId="{4214201D-BCAB-41CD-963B-8A2843F4CA6B}">
      <dgm:prSet/>
      <dgm:spPr/>
      <dgm:t>
        <a:bodyPr/>
        <a:lstStyle/>
        <a:p>
          <a:endParaRPr kumimoji="1" lang="ja-JP" altLang="en-US"/>
        </a:p>
      </dgm:t>
    </dgm:pt>
    <dgm:pt modelId="{0794F73E-ABA0-4206-9321-0F3328101151}">
      <dgm:prSet phldrT="[テキスト]" phldr="1"/>
      <dgm:spPr/>
      <dgm:t>
        <a:bodyPr/>
        <a:lstStyle/>
        <a:p>
          <a:endParaRPr kumimoji="1" lang="ja-JP" altLang="en-US"/>
        </a:p>
      </dgm:t>
    </dgm:pt>
    <dgm:pt modelId="{4EDFC1F1-03A4-460B-884D-E067F23B604A}" type="parTrans" cxnId="{04FECA66-D32F-4E5B-9B91-112B9AB9F0D9}">
      <dgm:prSet/>
      <dgm:spPr/>
      <dgm:t>
        <a:bodyPr/>
        <a:lstStyle/>
        <a:p>
          <a:endParaRPr kumimoji="1" lang="ja-JP" altLang="en-US"/>
        </a:p>
      </dgm:t>
    </dgm:pt>
    <dgm:pt modelId="{307BCAFE-79C9-4FF5-BC29-84A98A99499F}" type="sibTrans" cxnId="{04FECA66-D32F-4E5B-9B91-112B9AB9F0D9}">
      <dgm:prSet/>
      <dgm:spPr/>
      <dgm:t>
        <a:bodyPr/>
        <a:lstStyle/>
        <a:p>
          <a:endParaRPr kumimoji="1" lang="ja-JP" altLang="en-US"/>
        </a:p>
      </dgm:t>
    </dgm:pt>
    <dgm:pt modelId="{2970A1C6-B6E1-4408-AFE1-F4942937D30B}">
      <dgm:prSet phldrT="[テキスト]" phldr="1"/>
      <dgm:spPr/>
      <dgm:t>
        <a:bodyPr/>
        <a:lstStyle/>
        <a:p>
          <a:endParaRPr kumimoji="1" lang="ja-JP" altLang="en-US"/>
        </a:p>
      </dgm:t>
    </dgm:pt>
    <dgm:pt modelId="{ABB4382C-4931-4D26-A523-4F3A74BB3B49}" type="parTrans" cxnId="{41260E4D-1EFF-4BDE-BB24-E06139A5A0F5}">
      <dgm:prSet/>
      <dgm:spPr/>
      <dgm:t>
        <a:bodyPr/>
        <a:lstStyle/>
        <a:p>
          <a:endParaRPr kumimoji="1" lang="ja-JP" altLang="en-US"/>
        </a:p>
      </dgm:t>
    </dgm:pt>
    <dgm:pt modelId="{D3EC7142-3B8B-4094-8346-630D20758AC6}" type="sibTrans" cxnId="{41260E4D-1EFF-4BDE-BB24-E06139A5A0F5}">
      <dgm:prSet/>
      <dgm:spPr/>
      <dgm:t>
        <a:bodyPr/>
        <a:lstStyle/>
        <a:p>
          <a:endParaRPr kumimoji="1" lang="ja-JP" altLang="en-US"/>
        </a:p>
      </dgm:t>
    </dgm:pt>
    <dgm:pt modelId="{5780173F-7CE4-4191-AEAE-AED2FDCA66E2}">
      <dgm:prSet phldrT="[テキスト]" phldr="1"/>
      <dgm:spPr/>
      <dgm:t>
        <a:bodyPr/>
        <a:lstStyle/>
        <a:p>
          <a:endParaRPr kumimoji="1" lang="ja-JP" altLang="en-US"/>
        </a:p>
      </dgm:t>
    </dgm:pt>
    <dgm:pt modelId="{4D1E5A78-3487-4465-87AB-01CD24506BA3}" type="parTrans" cxnId="{4F651AF5-A31E-4A68-91EF-A0E49B3FF181}">
      <dgm:prSet/>
      <dgm:spPr/>
      <dgm:t>
        <a:bodyPr/>
        <a:lstStyle/>
        <a:p>
          <a:endParaRPr kumimoji="1" lang="ja-JP" altLang="en-US"/>
        </a:p>
      </dgm:t>
    </dgm:pt>
    <dgm:pt modelId="{C6895B88-3887-4DC4-9EC2-D9A2A2823A5F}" type="sibTrans" cxnId="{4F651AF5-A31E-4A68-91EF-A0E49B3FF181}">
      <dgm:prSet/>
      <dgm:spPr/>
      <dgm:t>
        <a:bodyPr/>
        <a:lstStyle/>
        <a:p>
          <a:endParaRPr kumimoji="1" lang="ja-JP" altLang="en-US"/>
        </a:p>
      </dgm:t>
    </dgm:pt>
    <dgm:pt modelId="{9F06CD23-56B1-48D3-A9B6-3F8AEBCE6876}">
      <dgm:prSet phldrT="[テキスト]" phldr="1"/>
      <dgm:spPr/>
      <dgm:t>
        <a:bodyPr/>
        <a:lstStyle/>
        <a:p>
          <a:endParaRPr kumimoji="1" lang="ja-JP" altLang="en-US"/>
        </a:p>
      </dgm:t>
    </dgm:pt>
    <dgm:pt modelId="{F6334A14-522D-462E-A7AB-CF9C80AC2C57}" type="parTrans" cxnId="{C9298B5E-35FE-4378-B1E3-50B86020C175}">
      <dgm:prSet/>
      <dgm:spPr/>
      <dgm:t>
        <a:bodyPr/>
        <a:lstStyle/>
        <a:p>
          <a:endParaRPr kumimoji="1" lang="ja-JP" altLang="en-US"/>
        </a:p>
      </dgm:t>
    </dgm:pt>
    <dgm:pt modelId="{D47062F0-9CAB-4E27-AD0C-34E480874C26}" type="sibTrans" cxnId="{C9298B5E-35FE-4378-B1E3-50B86020C175}">
      <dgm:prSet/>
      <dgm:spPr/>
      <dgm:t>
        <a:bodyPr/>
        <a:lstStyle/>
        <a:p>
          <a:endParaRPr kumimoji="1" lang="ja-JP" altLang="en-US"/>
        </a:p>
      </dgm:t>
    </dgm:pt>
    <dgm:pt modelId="{715DA7E3-574C-4421-88AD-66D5C2E12BB4}" type="pres">
      <dgm:prSet presAssocID="{F0A16953-F986-438D-ABF7-D1720787F1BE}" presName="cycle" presStyleCnt="0">
        <dgm:presLayoutVars>
          <dgm:dir/>
          <dgm:resizeHandles val="exact"/>
        </dgm:presLayoutVars>
      </dgm:prSet>
      <dgm:spPr/>
      <dgm:t>
        <a:bodyPr/>
        <a:lstStyle/>
        <a:p>
          <a:endParaRPr kumimoji="1" lang="ja-JP" altLang="en-US"/>
        </a:p>
      </dgm:t>
    </dgm:pt>
    <dgm:pt modelId="{36F029E9-B3A9-442E-89F5-C6E0B6EAFFB5}" type="pres">
      <dgm:prSet presAssocID="{B79A9C2D-1B0F-4653-A896-85DDAC77FBE7}" presName="node" presStyleLbl="node1" presStyleIdx="0" presStyleCnt="5">
        <dgm:presLayoutVars>
          <dgm:bulletEnabled val="1"/>
        </dgm:presLayoutVars>
      </dgm:prSet>
      <dgm:spPr/>
      <dgm:t>
        <a:bodyPr/>
        <a:lstStyle/>
        <a:p>
          <a:endParaRPr kumimoji="1" lang="ja-JP" altLang="en-US"/>
        </a:p>
      </dgm:t>
    </dgm:pt>
    <dgm:pt modelId="{4279C68B-85CD-4458-A89D-8A3F19EA8C84}" type="pres">
      <dgm:prSet presAssocID="{0A3AC855-52D5-445D-9935-68ECF2570765}" presName="sibTrans" presStyleLbl="sibTrans2D1" presStyleIdx="0" presStyleCnt="5"/>
      <dgm:spPr/>
      <dgm:t>
        <a:bodyPr/>
        <a:lstStyle/>
        <a:p>
          <a:endParaRPr kumimoji="1" lang="ja-JP" altLang="en-US"/>
        </a:p>
      </dgm:t>
    </dgm:pt>
    <dgm:pt modelId="{80FF4CFF-2054-431C-8C48-17E0837ADFAB}" type="pres">
      <dgm:prSet presAssocID="{0A3AC855-52D5-445D-9935-68ECF2570765}" presName="connectorText" presStyleLbl="sibTrans2D1" presStyleIdx="0" presStyleCnt="5"/>
      <dgm:spPr/>
      <dgm:t>
        <a:bodyPr/>
        <a:lstStyle/>
        <a:p>
          <a:endParaRPr kumimoji="1" lang="ja-JP" altLang="en-US"/>
        </a:p>
      </dgm:t>
    </dgm:pt>
    <dgm:pt modelId="{90287257-B975-41D4-B84E-1DD3C178C920}" type="pres">
      <dgm:prSet presAssocID="{0794F73E-ABA0-4206-9321-0F3328101151}" presName="node" presStyleLbl="node1" presStyleIdx="1" presStyleCnt="5">
        <dgm:presLayoutVars>
          <dgm:bulletEnabled val="1"/>
        </dgm:presLayoutVars>
      </dgm:prSet>
      <dgm:spPr/>
      <dgm:t>
        <a:bodyPr/>
        <a:lstStyle/>
        <a:p>
          <a:endParaRPr kumimoji="1" lang="ja-JP" altLang="en-US"/>
        </a:p>
      </dgm:t>
    </dgm:pt>
    <dgm:pt modelId="{A791BA17-2596-4CCA-BE17-E45AE57C7D62}" type="pres">
      <dgm:prSet presAssocID="{307BCAFE-79C9-4FF5-BC29-84A98A99499F}" presName="sibTrans" presStyleLbl="sibTrans2D1" presStyleIdx="1" presStyleCnt="5"/>
      <dgm:spPr/>
      <dgm:t>
        <a:bodyPr/>
        <a:lstStyle/>
        <a:p>
          <a:endParaRPr kumimoji="1" lang="ja-JP" altLang="en-US"/>
        </a:p>
      </dgm:t>
    </dgm:pt>
    <dgm:pt modelId="{37784502-3B9E-48EB-A19F-6811B1E0E2A4}" type="pres">
      <dgm:prSet presAssocID="{307BCAFE-79C9-4FF5-BC29-84A98A99499F}" presName="connectorText" presStyleLbl="sibTrans2D1" presStyleIdx="1" presStyleCnt="5"/>
      <dgm:spPr/>
      <dgm:t>
        <a:bodyPr/>
        <a:lstStyle/>
        <a:p>
          <a:endParaRPr kumimoji="1" lang="ja-JP" altLang="en-US"/>
        </a:p>
      </dgm:t>
    </dgm:pt>
    <dgm:pt modelId="{C2B47593-0ACD-425E-AFBD-1A10D216BCD3}" type="pres">
      <dgm:prSet presAssocID="{2970A1C6-B6E1-4408-AFE1-F4942937D30B}" presName="node" presStyleLbl="node1" presStyleIdx="2" presStyleCnt="5">
        <dgm:presLayoutVars>
          <dgm:bulletEnabled val="1"/>
        </dgm:presLayoutVars>
      </dgm:prSet>
      <dgm:spPr/>
      <dgm:t>
        <a:bodyPr/>
        <a:lstStyle/>
        <a:p>
          <a:endParaRPr kumimoji="1" lang="ja-JP" altLang="en-US"/>
        </a:p>
      </dgm:t>
    </dgm:pt>
    <dgm:pt modelId="{18C77F21-A0D5-4243-8CB2-D92730606899}" type="pres">
      <dgm:prSet presAssocID="{D3EC7142-3B8B-4094-8346-630D20758AC6}" presName="sibTrans" presStyleLbl="sibTrans2D1" presStyleIdx="2" presStyleCnt="5"/>
      <dgm:spPr/>
      <dgm:t>
        <a:bodyPr/>
        <a:lstStyle/>
        <a:p>
          <a:endParaRPr kumimoji="1" lang="ja-JP" altLang="en-US"/>
        </a:p>
      </dgm:t>
    </dgm:pt>
    <dgm:pt modelId="{601CA27A-AA12-4820-9C19-577280CBD966}" type="pres">
      <dgm:prSet presAssocID="{D3EC7142-3B8B-4094-8346-630D20758AC6}" presName="connectorText" presStyleLbl="sibTrans2D1" presStyleIdx="2" presStyleCnt="5"/>
      <dgm:spPr/>
      <dgm:t>
        <a:bodyPr/>
        <a:lstStyle/>
        <a:p>
          <a:endParaRPr kumimoji="1" lang="ja-JP" altLang="en-US"/>
        </a:p>
      </dgm:t>
    </dgm:pt>
    <dgm:pt modelId="{B2324E58-50EB-42F2-A254-5A91563BFB83}" type="pres">
      <dgm:prSet presAssocID="{5780173F-7CE4-4191-AEAE-AED2FDCA66E2}" presName="node" presStyleLbl="node1" presStyleIdx="3" presStyleCnt="5">
        <dgm:presLayoutVars>
          <dgm:bulletEnabled val="1"/>
        </dgm:presLayoutVars>
      </dgm:prSet>
      <dgm:spPr/>
      <dgm:t>
        <a:bodyPr/>
        <a:lstStyle/>
        <a:p>
          <a:endParaRPr kumimoji="1" lang="ja-JP" altLang="en-US"/>
        </a:p>
      </dgm:t>
    </dgm:pt>
    <dgm:pt modelId="{C301B024-C17D-40A5-A1CC-AE1AAF0600F4}" type="pres">
      <dgm:prSet presAssocID="{C6895B88-3887-4DC4-9EC2-D9A2A2823A5F}" presName="sibTrans" presStyleLbl="sibTrans2D1" presStyleIdx="3" presStyleCnt="5"/>
      <dgm:spPr/>
      <dgm:t>
        <a:bodyPr/>
        <a:lstStyle/>
        <a:p>
          <a:endParaRPr kumimoji="1" lang="ja-JP" altLang="en-US"/>
        </a:p>
      </dgm:t>
    </dgm:pt>
    <dgm:pt modelId="{69992CDE-6E18-4708-BABB-0350DADCB669}" type="pres">
      <dgm:prSet presAssocID="{C6895B88-3887-4DC4-9EC2-D9A2A2823A5F}" presName="connectorText" presStyleLbl="sibTrans2D1" presStyleIdx="3" presStyleCnt="5"/>
      <dgm:spPr/>
      <dgm:t>
        <a:bodyPr/>
        <a:lstStyle/>
        <a:p>
          <a:endParaRPr kumimoji="1" lang="ja-JP" altLang="en-US"/>
        </a:p>
      </dgm:t>
    </dgm:pt>
    <dgm:pt modelId="{33E10D87-D9B5-4BB0-B747-C4C1937E63D4}" type="pres">
      <dgm:prSet presAssocID="{9F06CD23-56B1-48D3-A9B6-3F8AEBCE6876}" presName="node" presStyleLbl="node1" presStyleIdx="4" presStyleCnt="5">
        <dgm:presLayoutVars>
          <dgm:bulletEnabled val="1"/>
        </dgm:presLayoutVars>
      </dgm:prSet>
      <dgm:spPr/>
      <dgm:t>
        <a:bodyPr/>
        <a:lstStyle/>
        <a:p>
          <a:endParaRPr kumimoji="1" lang="ja-JP" altLang="en-US"/>
        </a:p>
      </dgm:t>
    </dgm:pt>
    <dgm:pt modelId="{9A96A87A-9E6A-4FE8-9B00-CA729DD88D0B}" type="pres">
      <dgm:prSet presAssocID="{D47062F0-9CAB-4E27-AD0C-34E480874C26}" presName="sibTrans" presStyleLbl="sibTrans2D1" presStyleIdx="4" presStyleCnt="5"/>
      <dgm:spPr/>
      <dgm:t>
        <a:bodyPr/>
        <a:lstStyle/>
        <a:p>
          <a:endParaRPr kumimoji="1" lang="ja-JP" altLang="en-US"/>
        </a:p>
      </dgm:t>
    </dgm:pt>
    <dgm:pt modelId="{EB7A7ECE-0BAE-4F65-B5D7-6E62D39BDE53}" type="pres">
      <dgm:prSet presAssocID="{D47062F0-9CAB-4E27-AD0C-34E480874C26}" presName="connectorText" presStyleLbl="sibTrans2D1" presStyleIdx="4" presStyleCnt="5"/>
      <dgm:spPr/>
      <dgm:t>
        <a:bodyPr/>
        <a:lstStyle/>
        <a:p>
          <a:endParaRPr kumimoji="1" lang="ja-JP" altLang="en-US"/>
        </a:p>
      </dgm:t>
    </dgm:pt>
  </dgm:ptLst>
  <dgm:cxnLst>
    <dgm:cxn modelId="{9A8AA7F0-E81D-40D7-9EB6-8BCC9713BD5F}" type="presOf" srcId="{D47062F0-9CAB-4E27-AD0C-34E480874C26}" destId="{9A96A87A-9E6A-4FE8-9B00-CA729DD88D0B}" srcOrd="0" destOrd="0" presId="urn:microsoft.com/office/officeart/2005/8/layout/cycle2"/>
    <dgm:cxn modelId="{A1347D00-EDE6-4091-8AFA-3FF27E1603F6}" type="presOf" srcId="{307BCAFE-79C9-4FF5-BC29-84A98A99499F}" destId="{A791BA17-2596-4CCA-BE17-E45AE57C7D62}" srcOrd="0" destOrd="0" presId="urn:microsoft.com/office/officeart/2005/8/layout/cycle2"/>
    <dgm:cxn modelId="{BEF224F1-6B33-4082-9C81-4F02EAD83D70}" type="presOf" srcId="{C6895B88-3887-4DC4-9EC2-D9A2A2823A5F}" destId="{C301B024-C17D-40A5-A1CC-AE1AAF0600F4}" srcOrd="0" destOrd="0" presId="urn:microsoft.com/office/officeart/2005/8/layout/cycle2"/>
    <dgm:cxn modelId="{C9298B5E-35FE-4378-B1E3-50B86020C175}" srcId="{F0A16953-F986-438D-ABF7-D1720787F1BE}" destId="{9F06CD23-56B1-48D3-A9B6-3F8AEBCE6876}" srcOrd="4" destOrd="0" parTransId="{F6334A14-522D-462E-A7AB-CF9C80AC2C57}" sibTransId="{D47062F0-9CAB-4E27-AD0C-34E480874C26}"/>
    <dgm:cxn modelId="{4F651AF5-A31E-4A68-91EF-A0E49B3FF181}" srcId="{F0A16953-F986-438D-ABF7-D1720787F1BE}" destId="{5780173F-7CE4-4191-AEAE-AED2FDCA66E2}" srcOrd="3" destOrd="0" parTransId="{4D1E5A78-3487-4465-87AB-01CD24506BA3}" sibTransId="{C6895B88-3887-4DC4-9EC2-D9A2A2823A5F}"/>
    <dgm:cxn modelId="{73BCD98E-1837-4881-AD92-376D5B648825}" type="presOf" srcId="{0A3AC855-52D5-445D-9935-68ECF2570765}" destId="{4279C68B-85CD-4458-A89D-8A3F19EA8C84}" srcOrd="0" destOrd="0" presId="urn:microsoft.com/office/officeart/2005/8/layout/cycle2"/>
    <dgm:cxn modelId="{DCB8122C-628D-49EE-9F4A-9514A16DF1E1}" type="presOf" srcId="{D3EC7142-3B8B-4094-8346-630D20758AC6}" destId="{601CA27A-AA12-4820-9C19-577280CBD966}" srcOrd="1" destOrd="0" presId="urn:microsoft.com/office/officeart/2005/8/layout/cycle2"/>
    <dgm:cxn modelId="{0CFEE2C1-99A9-4200-93BF-67EB7C6C8272}" type="presOf" srcId="{5780173F-7CE4-4191-AEAE-AED2FDCA66E2}" destId="{B2324E58-50EB-42F2-A254-5A91563BFB83}" srcOrd="0" destOrd="0" presId="urn:microsoft.com/office/officeart/2005/8/layout/cycle2"/>
    <dgm:cxn modelId="{EF07D88F-7DE5-4EC3-81C2-28F9A1ACB0DB}" type="presOf" srcId="{0794F73E-ABA0-4206-9321-0F3328101151}" destId="{90287257-B975-41D4-B84E-1DD3C178C920}" srcOrd="0" destOrd="0" presId="urn:microsoft.com/office/officeart/2005/8/layout/cycle2"/>
    <dgm:cxn modelId="{E6E18165-29D5-486F-9CB0-FA9347642669}" type="presOf" srcId="{D47062F0-9CAB-4E27-AD0C-34E480874C26}" destId="{EB7A7ECE-0BAE-4F65-B5D7-6E62D39BDE53}" srcOrd="1" destOrd="0" presId="urn:microsoft.com/office/officeart/2005/8/layout/cycle2"/>
    <dgm:cxn modelId="{78BFAC2E-E439-47AD-A669-96AF0F0190F6}" type="presOf" srcId="{F0A16953-F986-438D-ABF7-D1720787F1BE}" destId="{715DA7E3-574C-4421-88AD-66D5C2E12BB4}" srcOrd="0" destOrd="0" presId="urn:microsoft.com/office/officeart/2005/8/layout/cycle2"/>
    <dgm:cxn modelId="{D0A37770-5755-4448-87D0-8246B544DBE8}" type="presOf" srcId="{B79A9C2D-1B0F-4653-A896-85DDAC77FBE7}" destId="{36F029E9-B3A9-442E-89F5-C6E0B6EAFFB5}" srcOrd="0" destOrd="0" presId="urn:microsoft.com/office/officeart/2005/8/layout/cycle2"/>
    <dgm:cxn modelId="{41260E4D-1EFF-4BDE-BB24-E06139A5A0F5}" srcId="{F0A16953-F986-438D-ABF7-D1720787F1BE}" destId="{2970A1C6-B6E1-4408-AFE1-F4942937D30B}" srcOrd="2" destOrd="0" parTransId="{ABB4382C-4931-4D26-A523-4F3A74BB3B49}" sibTransId="{D3EC7142-3B8B-4094-8346-630D20758AC6}"/>
    <dgm:cxn modelId="{E4E873FF-2D32-4E85-8CEE-70F48610CA1B}" type="presOf" srcId="{0A3AC855-52D5-445D-9935-68ECF2570765}" destId="{80FF4CFF-2054-431C-8C48-17E0837ADFAB}" srcOrd="1" destOrd="0" presId="urn:microsoft.com/office/officeart/2005/8/layout/cycle2"/>
    <dgm:cxn modelId="{4214201D-BCAB-41CD-963B-8A2843F4CA6B}" srcId="{F0A16953-F986-438D-ABF7-D1720787F1BE}" destId="{B79A9C2D-1B0F-4653-A896-85DDAC77FBE7}" srcOrd="0" destOrd="0" parTransId="{7734F407-12BE-4E9D-942F-BFE88627E013}" sibTransId="{0A3AC855-52D5-445D-9935-68ECF2570765}"/>
    <dgm:cxn modelId="{2AB21225-BA5B-4C07-A61D-38AE4FAA6D6F}" type="presOf" srcId="{D3EC7142-3B8B-4094-8346-630D20758AC6}" destId="{18C77F21-A0D5-4243-8CB2-D92730606899}" srcOrd="0" destOrd="0" presId="urn:microsoft.com/office/officeart/2005/8/layout/cycle2"/>
    <dgm:cxn modelId="{6EA02B3C-3D92-4BCA-B3F0-54F75EC2BA75}" type="presOf" srcId="{C6895B88-3887-4DC4-9EC2-D9A2A2823A5F}" destId="{69992CDE-6E18-4708-BABB-0350DADCB669}" srcOrd="1" destOrd="0" presId="urn:microsoft.com/office/officeart/2005/8/layout/cycle2"/>
    <dgm:cxn modelId="{27EAD890-D75D-4D9F-98D2-F93E1787263B}" type="presOf" srcId="{2970A1C6-B6E1-4408-AFE1-F4942937D30B}" destId="{C2B47593-0ACD-425E-AFBD-1A10D216BCD3}" srcOrd="0" destOrd="0" presId="urn:microsoft.com/office/officeart/2005/8/layout/cycle2"/>
    <dgm:cxn modelId="{A7EEE38E-4F7B-4C77-ADD8-B14F7E2CA262}" type="presOf" srcId="{9F06CD23-56B1-48D3-A9B6-3F8AEBCE6876}" destId="{33E10D87-D9B5-4BB0-B747-C4C1937E63D4}" srcOrd="0" destOrd="0" presId="urn:microsoft.com/office/officeart/2005/8/layout/cycle2"/>
    <dgm:cxn modelId="{04FECA66-D32F-4E5B-9B91-112B9AB9F0D9}" srcId="{F0A16953-F986-438D-ABF7-D1720787F1BE}" destId="{0794F73E-ABA0-4206-9321-0F3328101151}" srcOrd="1" destOrd="0" parTransId="{4EDFC1F1-03A4-460B-884D-E067F23B604A}" sibTransId="{307BCAFE-79C9-4FF5-BC29-84A98A99499F}"/>
    <dgm:cxn modelId="{865CF74E-2ECD-4EE4-9A3B-2DDB06ADD423}" type="presOf" srcId="{307BCAFE-79C9-4FF5-BC29-84A98A99499F}" destId="{37784502-3B9E-48EB-A19F-6811B1E0E2A4}" srcOrd="1" destOrd="0" presId="urn:microsoft.com/office/officeart/2005/8/layout/cycle2"/>
    <dgm:cxn modelId="{CB3F3A98-D797-4966-98C8-004FFBEC29CC}" type="presParOf" srcId="{715DA7E3-574C-4421-88AD-66D5C2E12BB4}" destId="{36F029E9-B3A9-442E-89F5-C6E0B6EAFFB5}" srcOrd="0" destOrd="0" presId="urn:microsoft.com/office/officeart/2005/8/layout/cycle2"/>
    <dgm:cxn modelId="{D6E4DF0F-9C44-4BAF-89DC-98090CA37558}" type="presParOf" srcId="{715DA7E3-574C-4421-88AD-66D5C2E12BB4}" destId="{4279C68B-85CD-4458-A89D-8A3F19EA8C84}" srcOrd="1" destOrd="0" presId="urn:microsoft.com/office/officeart/2005/8/layout/cycle2"/>
    <dgm:cxn modelId="{F7C0F78B-0CD8-4BD8-AACC-D5A954E152BD}" type="presParOf" srcId="{4279C68B-85CD-4458-A89D-8A3F19EA8C84}" destId="{80FF4CFF-2054-431C-8C48-17E0837ADFAB}" srcOrd="0" destOrd="0" presId="urn:microsoft.com/office/officeart/2005/8/layout/cycle2"/>
    <dgm:cxn modelId="{B8AB5DB1-011C-4590-90EF-FA2E36580BFB}" type="presParOf" srcId="{715DA7E3-574C-4421-88AD-66D5C2E12BB4}" destId="{90287257-B975-41D4-B84E-1DD3C178C920}" srcOrd="2" destOrd="0" presId="urn:microsoft.com/office/officeart/2005/8/layout/cycle2"/>
    <dgm:cxn modelId="{94B351EA-303B-41C8-89E4-1AB2CE00C869}" type="presParOf" srcId="{715DA7E3-574C-4421-88AD-66D5C2E12BB4}" destId="{A791BA17-2596-4CCA-BE17-E45AE57C7D62}" srcOrd="3" destOrd="0" presId="urn:microsoft.com/office/officeart/2005/8/layout/cycle2"/>
    <dgm:cxn modelId="{045FA903-4E72-4A40-A0C9-1B28A75D7032}" type="presParOf" srcId="{A791BA17-2596-4CCA-BE17-E45AE57C7D62}" destId="{37784502-3B9E-48EB-A19F-6811B1E0E2A4}" srcOrd="0" destOrd="0" presId="urn:microsoft.com/office/officeart/2005/8/layout/cycle2"/>
    <dgm:cxn modelId="{26E6B54E-FB1A-4F11-AB63-E5549F5BCA53}" type="presParOf" srcId="{715DA7E3-574C-4421-88AD-66D5C2E12BB4}" destId="{C2B47593-0ACD-425E-AFBD-1A10D216BCD3}" srcOrd="4" destOrd="0" presId="urn:microsoft.com/office/officeart/2005/8/layout/cycle2"/>
    <dgm:cxn modelId="{4BE75356-A31E-460A-98CF-23BBE72972D5}" type="presParOf" srcId="{715DA7E3-574C-4421-88AD-66D5C2E12BB4}" destId="{18C77F21-A0D5-4243-8CB2-D92730606899}" srcOrd="5" destOrd="0" presId="urn:microsoft.com/office/officeart/2005/8/layout/cycle2"/>
    <dgm:cxn modelId="{45764DA8-6820-448D-B87F-06F616C52AED}" type="presParOf" srcId="{18C77F21-A0D5-4243-8CB2-D92730606899}" destId="{601CA27A-AA12-4820-9C19-577280CBD966}" srcOrd="0" destOrd="0" presId="urn:microsoft.com/office/officeart/2005/8/layout/cycle2"/>
    <dgm:cxn modelId="{ED6BAF6B-67C7-40EA-BDB3-757F7B2CDD4C}" type="presParOf" srcId="{715DA7E3-574C-4421-88AD-66D5C2E12BB4}" destId="{B2324E58-50EB-42F2-A254-5A91563BFB83}" srcOrd="6" destOrd="0" presId="urn:microsoft.com/office/officeart/2005/8/layout/cycle2"/>
    <dgm:cxn modelId="{268A34BD-6AF1-4C6D-AEC4-2438FBE872D8}" type="presParOf" srcId="{715DA7E3-574C-4421-88AD-66D5C2E12BB4}" destId="{C301B024-C17D-40A5-A1CC-AE1AAF0600F4}" srcOrd="7" destOrd="0" presId="urn:microsoft.com/office/officeart/2005/8/layout/cycle2"/>
    <dgm:cxn modelId="{CDE2360A-F48B-4121-A3A8-FB3CD84249A8}" type="presParOf" srcId="{C301B024-C17D-40A5-A1CC-AE1AAF0600F4}" destId="{69992CDE-6E18-4708-BABB-0350DADCB669}" srcOrd="0" destOrd="0" presId="urn:microsoft.com/office/officeart/2005/8/layout/cycle2"/>
    <dgm:cxn modelId="{0784A6D2-036F-41F3-B36B-3EFAEAFB99AE}" type="presParOf" srcId="{715DA7E3-574C-4421-88AD-66D5C2E12BB4}" destId="{33E10D87-D9B5-4BB0-B747-C4C1937E63D4}" srcOrd="8" destOrd="0" presId="urn:microsoft.com/office/officeart/2005/8/layout/cycle2"/>
    <dgm:cxn modelId="{3CA3C058-790E-44B2-A3AC-A3732E39AF72}" type="presParOf" srcId="{715DA7E3-574C-4421-88AD-66D5C2E12BB4}" destId="{9A96A87A-9E6A-4FE8-9B00-CA729DD88D0B}" srcOrd="9" destOrd="0" presId="urn:microsoft.com/office/officeart/2005/8/layout/cycle2"/>
    <dgm:cxn modelId="{E259FE26-D863-4A9C-9E22-6A1ABCBDD768}" type="presParOf" srcId="{9A96A87A-9E6A-4FE8-9B00-CA729DD88D0B}" destId="{EB7A7ECE-0BAE-4F65-B5D7-6E62D39BDE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2082A-917A-4B9C-9CFA-D502D6EB2551}" type="doc">
      <dgm:prSet loTypeId="urn:microsoft.com/office/officeart/2005/8/layout/vList4" loCatId="picture" qsTypeId="urn:microsoft.com/office/officeart/2005/8/quickstyle/simple3" qsCatId="simple" csTypeId="urn:microsoft.com/office/officeart/2005/8/colors/colorful3" csCatId="colorful" phldr="1"/>
      <dgm:spPr/>
      <dgm:t>
        <a:bodyPr/>
        <a:lstStyle/>
        <a:p>
          <a:endParaRPr kumimoji="1" lang="ja-JP" altLang="en-US"/>
        </a:p>
      </dgm:t>
    </dgm:pt>
    <dgm:pt modelId="{166B226C-60B5-41FD-8483-DE1933DFB6C2}">
      <dgm:prSet phldrT="[テキスト]"/>
      <dgm:spPr/>
      <dgm:t>
        <a:bodyPr/>
        <a:lstStyle/>
        <a:p>
          <a:pPr marL="712788" indent="-712788"/>
          <a:r>
            <a:rPr kumimoji="1" lang="ja-JP" altLang="en-US" dirty="0">
              <a:latin typeface="BIZ UDゴシック" panose="020B0400000000000000" pitchFamily="49" charset="-128"/>
              <a:ea typeface="BIZ UDゴシック" panose="020B0400000000000000" pitchFamily="49" charset="-128"/>
            </a:rPr>
            <a:t>　　自分の注意の特徴を知り、説明でき</a:t>
          </a:r>
          <a:endParaRPr kumimoji="1" lang="en-US" altLang="ja-JP" dirty="0">
            <a:latin typeface="BIZ UDゴシック" panose="020B0400000000000000" pitchFamily="49" charset="-128"/>
            <a:ea typeface="BIZ UDゴシック" panose="020B0400000000000000" pitchFamily="49" charset="-128"/>
          </a:endParaRPr>
        </a:p>
        <a:p>
          <a:pPr marL="712788" indent="-712788"/>
          <a:r>
            <a:rPr kumimoji="1" lang="ja-JP" altLang="en-US" dirty="0">
              <a:latin typeface="BIZ UDゴシック" panose="020B0400000000000000" pitchFamily="49" charset="-128"/>
              <a:ea typeface="BIZ UDゴシック" panose="020B0400000000000000" pitchFamily="49" charset="-128"/>
            </a:rPr>
            <a:t>　　</a:t>
          </a:r>
          <a:r>
            <a:rPr kumimoji="1" lang="ja-JP" altLang="en-US" dirty="0" err="1">
              <a:latin typeface="BIZ UDゴシック" panose="020B0400000000000000" pitchFamily="49" charset="-128"/>
              <a:ea typeface="BIZ UDゴシック" panose="020B0400000000000000" pitchFamily="49" charset="-128"/>
            </a:rPr>
            <a:t>るように</a:t>
          </a:r>
          <a:r>
            <a:rPr kumimoji="1" lang="ja-JP" altLang="en-US" dirty="0">
              <a:latin typeface="BIZ UDゴシック" panose="020B0400000000000000" pitchFamily="49" charset="-128"/>
              <a:ea typeface="BIZ UDゴシック" panose="020B0400000000000000" pitchFamily="49" charset="-128"/>
            </a:rPr>
            <a:t>なる。</a:t>
          </a:r>
        </a:p>
      </dgm:t>
    </dgm:pt>
    <dgm:pt modelId="{B10C9CB2-81CE-431C-811C-6B6F7406A854}" type="parTrans" cxnId="{A5ED5C69-E1C2-4573-993F-BBDA9D5893CE}">
      <dgm:prSet/>
      <dgm:spPr/>
      <dgm:t>
        <a:bodyPr/>
        <a:lstStyle/>
        <a:p>
          <a:endParaRPr kumimoji="1" lang="ja-JP" altLang="en-US"/>
        </a:p>
      </dgm:t>
    </dgm:pt>
    <dgm:pt modelId="{45F266A2-86C6-475E-A20E-CCE2D032034B}" type="sibTrans" cxnId="{A5ED5C69-E1C2-4573-993F-BBDA9D5893CE}">
      <dgm:prSet/>
      <dgm:spPr/>
      <dgm:t>
        <a:bodyPr/>
        <a:lstStyle/>
        <a:p>
          <a:endParaRPr kumimoji="1" lang="ja-JP" altLang="en-US"/>
        </a:p>
      </dgm:t>
    </dgm:pt>
    <dgm:pt modelId="{0953CDE0-4C81-4106-B15A-2CC9E7E107CC}">
      <dgm:prSet/>
      <dgm:spPr/>
      <dgm:t>
        <a:bodyPr/>
        <a:lstStyle/>
        <a:p>
          <a:pPr algn="l"/>
          <a:r>
            <a:rPr kumimoji="1" lang="ja-JP" altLang="en-US" dirty="0">
              <a:latin typeface="BIZ UDゴシック" panose="020B0400000000000000" pitchFamily="49" charset="-128"/>
              <a:ea typeface="BIZ UDゴシック" panose="020B0400000000000000" pitchFamily="49" charset="-128"/>
            </a:rPr>
            <a:t>　　自己対処の方法</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　　職場に配慮を求めること</a:t>
          </a:r>
          <a:endParaRPr kumimoji="1" lang="en-US" altLang="ja-JP" dirty="0">
            <a:latin typeface="BIZ UDゴシック" panose="020B0400000000000000" pitchFamily="49" charset="-128"/>
            <a:ea typeface="BIZ UDゴシック" panose="020B0400000000000000" pitchFamily="49" charset="-128"/>
          </a:endParaRPr>
        </a:p>
        <a:p>
          <a:pPr algn="l"/>
          <a:r>
            <a:rPr kumimoji="1" lang="ja-JP" altLang="en-US" dirty="0">
              <a:latin typeface="BIZ UDゴシック" panose="020B0400000000000000" pitchFamily="49" charset="-128"/>
              <a:ea typeface="BIZ UDゴシック" panose="020B0400000000000000" pitchFamily="49" charset="-128"/>
            </a:rPr>
            <a:t>　　　　　　　　について整理する</a:t>
          </a:r>
        </a:p>
      </dgm:t>
    </dgm:pt>
    <dgm:pt modelId="{7FD6DC4F-C63D-4EDE-973C-A50AF9AA8965}" type="parTrans" cxnId="{0ADCA337-2A37-4130-A85B-E52F716B1A98}">
      <dgm:prSet/>
      <dgm:spPr/>
      <dgm:t>
        <a:bodyPr/>
        <a:lstStyle/>
        <a:p>
          <a:endParaRPr kumimoji="1" lang="ja-JP" altLang="en-US"/>
        </a:p>
      </dgm:t>
    </dgm:pt>
    <dgm:pt modelId="{F92B7063-D9EC-4286-B84F-F291C4091552}" type="sibTrans" cxnId="{0ADCA337-2A37-4130-A85B-E52F716B1A98}">
      <dgm:prSet/>
      <dgm:spPr/>
      <dgm:t>
        <a:bodyPr/>
        <a:lstStyle/>
        <a:p>
          <a:endParaRPr kumimoji="1" lang="ja-JP" altLang="en-US"/>
        </a:p>
      </dgm:t>
    </dgm:pt>
    <dgm:pt modelId="{2CE20736-9F89-4411-9AFA-BC76B0E72190}" type="pres">
      <dgm:prSet presAssocID="{70F2082A-917A-4B9C-9CFA-D502D6EB2551}" presName="linear" presStyleCnt="0">
        <dgm:presLayoutVars>
          <dgm:dir/>
          <dgm:resizeHandles val="exact"/>
        </dgm:presLayoutVars>
      </dgm:prSet>
      <dgm:spPr/>
      <dgm:t>
        <a:bodyPr/>
        <a:lstStyle/>
        <a:p>
          <a:endParaRPr kumimoji="1" lang="ja-JP" altLang="en-US"/>
        </a:p>
      </dgm:t>
    </dgm:pt>
    <dgm:pt modelId="{E00814A6-5680-4971-8B0D-C08355F9BC2D}" type="pres">
      <dgm:prSet presAssocID="{166B226C-60B5-41FD-8483-DE1933DFB6C2}" presName="comp" presStyleCnt="0"/>
      <dgm:spPr/>
    </dgm:pt>
    <dgm:pt modelId="{522BFA1E-32A1-4FB5-870D-509DAD1D1306}" type="pres">
      <dgm:prSet presAssocID="{166B226C-60B5-41FD-8483-DE1933DFB6C2}" presName="box" presStyleLbl="node1" presStyleIdx="0" presStyleCnt="2" custLinFactNeighborY="4119"/>
      <dgm:spPr/>
      <dgm:t>
        <a:bodyPr/>
        <a:lstStyle/>
        <a:p>
          <a:endParaRPr kumimoji="1" lang="ja-JP" altLang="en-US"/>
        </a:p>
      </dgm:t>
    </dgm:pt>
    <dgm:pt modelId="{C82471B1-A325-4E13-AC0F-2DBB5FA2B446}" type="pres">
      <dgm:prSet presAssocID="{166B226C-60B5-41FD-8483-DE1933DFB6C2}" presName="img" presStyleLbl="fgImgPlace1" presStyleIdx="0" presStyleCnt="2" custScaleX="122831" custScaleY="102955" custLinFactNeighborX="9096" custLinFactNeighborY="51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07CE19F-A8B1-4E4A-AF45-4ED658DEC1E8}" type="pres">
      <dgm:prSet presAssocID="{166B226C-60B5-41FD-8483-DE1933DFB6C2}" presName="text" presStyleLbl="node1" presStyleIdx="0" presStyleCnt="2">
        <dgm:presLayoutVars>
          <dgm:bulletEnabled val="1"/>
        </dgm:presLayoutVars>
      </dgm:prSet>
      <dgm:spPr/>
      <dgm:t>
        <a:bodyPr/>
        <a:lstStyle/>
        <a:p>
          <a:endParaRPr kumimoji="1" lang="ja-JP" altLang="en-US"/>
        </a:p>
      </dgm:t>
    </dgm:pt>
    <dgm:pt modelId="{F13BE551-5964-49CD-8588-D41E68B26940}" type="pres">
      <dgm:prSet presAssocID="{45F266A2-86C6-475E-A20E-CCE2D032034B}" presName="spacer" presStyleCnt="0"/>
      <dgm:spPr/>
    </dgm:pt>
    <dgm:pt modelId="{259F4548-1456-42A2-9E76-18CA028BF5A4}" type="pres">
      <dgm:prSet presAssocID="{0953CDE0-4C81-4106-B15A-2CC9E7E107CC}" presName="comp" presStyleCnt="0"/>
      <dgm:spPr/>
    </dgm:pt>
    <dgm:pt modelId="{2AB586F8-9091-4BD9-920C-659DDEC35264}" type="pres">
      <dgm:prSet presAssocID="{0953CDE0-4C81-4106-B15A-2CC9E7E107CC}" presName="box" presStyleLbl="node1" presStyleIdx="1" presStyleCnt="2"/>
      <dgm:spPr/>
      <dgm:t>
        <a:bodyPr/>
        <a:lstStyle/>
        <a:p>
          <a:endParaRPr kumimoji="1" lang="ja-JP" altLang="en-US"/>
        </a:p>
      </dgm:t>
    </dgm:pt>
    <dgm:pt modelId="{30E9A1EB-7966-4E44-8456-9941E8CB8637}" type="pres">
      <dgm:prSet presAssocID="{0953CDE0-4C81-4106-B15A-2CC9E7E107CC}" presName="img" presStyleLbl="fgImgPlace1" presStyleIdx="1" presStyleCnt="2" custScaleX="122831" custScaleY="102955" custLinFactNeighborX="9096" custLinFactNeighborY="77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2BE2B0D-52F9-4CD5-8A36-84A9C8FE1B79}" type="pres">
      <dgm:prSet presAssocID="{0953CDE0-4C81-4106-B15A-2CC9E7E107CC}" presName="text" presStyleLbl="node1" presStyleIdx="1" presStyleCnt="2">
        <dgm:presLayoutVars>
          <dgm:bulletEnabled val="1"/>
        </dgm:presLayoutVars>
      </dgm:prSet>
      <dgm:spPr/>
      <dgm:t>
        <a:bodyPr/>
        <a:lstStyle/>
        <a:p>
          <a:endParaRPr kumimoji="1" lang="ja-JP" altLang="en-US"/>
        </a:p>
      </dgm:t>
    </dgm:pt>
  </dgm:ptLst>
  <dgm:cxnLst>
    <dgm:cxn modelId="{6DD3A735-D8A9-4817-8EF2-E006AAFC6240}" type="presOf" srcId="{70F2082A-917A-4B9C-9CFA-D502D6EB2551}" destId="{2CE20736-9F89-4411-9AFA-BC76B0E72190}" srcOrd="0" destOrd="0" presId="urn:microsoft.com/office/officeart/2005/8/layout/vList4"/>
    <dgm:cxn modelId="{0DA827B6-674B-497F-A1F6-275D3A88568A}" type="presOf" srcId="{166B226C-60B5-41FD-8483-DE1933DFB6C2}" destId="{522BFA1E-32A1-4FB5-870D-509DAD1D1306}" srcOrd="0" destOrd="0" presId="urn:microsoft.com/office/officeart/2005/8/layout/vList4"/>
    <dgm:cxn modelId="{0ADCA337-2A37-4130-A85B-E52F716B1A98}" srcId="{70F2082A-917A-4B9C-9CFA-D502D6EB2551}" destId="{0953CDE0-4C81-4106-B15A-2CC9E7E107CC}" srcOrd="1" destOrd="0" parTransId="{7FD6DC4F-C63D-4EDE-973C-A50AF9AA8965}" sibTransId="{F92B7063-D9EC-4286-B84F-F291C4091552}"/>
    <dgm:cxn modelId="{29B8CE93-DDEE-418D-8F18-D7A52CF567C6}" type="presOf" srcId="{0953CDE0-4C81-4106-B15A-2CC9E7E107CC}" destId="{2AB586F8-9091-4BD9-920C-659DDEC35264}" srcOrd="0" destOrd="0" presId="urn:microsoft.com/office/officeart/2005/8/layout/vList4"/>
    <dgm:cxn modelId="{F4F61ABF-3364-47FE-9E4B-FA8C8D5BE294}" type="presOf" srcId="{0953CDE0-4C81-4106-B15A-2CC9E7E107CC}" destId="{32BE2B0D-52F9-4CD5-8A36-84A9C8FE1B79}" srcOrd="1" destOrd="0" presId="urn:microsoft.com/office/officeart/2005/8/layout/vList4"/>
    <dgm:cxn modelId="{A5ED5C69-E1C2-4573-993F-BBDA9D5893CE}" srcId="{70F2082A-917A-4B9C-9CFA-D502D6EB2551}" destId="{166B226C-60B5-41FD-8483-DE1933DFB6C2}" srcOrd="0" destOrd="0" parTransId="{B10C9CB2-81CE-431C-811C-6B6F7406A854}" sibTransId="{45F266A2-86C6-475E-A20E-CCE2D032034B}"/>
    <dgm:cxn modelId="{112659E2-49E7-4C60-B5ED-4F5CE6C4E3FC}" type="presOf" srcId="{166B226C-60B5-41FD-8483-DE1933DFB6C2}" destId="{B07CE19F-A8B1-4E4A-AF45-4ED658DEC1E8}" srcOrd="1" destOrd="0" presId="urn:microsoft.com/office/officeart/2005/8/layout/vList4"/>
    <dgm:cxn modelId="{70957034-45C2-4350-9FDF-EA6625B876BC}" type="presParOf" srcId="{2CE20736-9F89-4411-9AFA-BC76B0E72190}" destId="{E00814A6-5680-4971-8B0D-C08355F9BC2D}" srcOrd="0" destOrd="0" presId="urn:microsoft.com/office/officeart/2005/8/layout/vList4"/>
    <dgm:cxn modelId="{C258A7C8-17B0-475D-AB00-8885A99CA702}" type="presParOf" srcId="{E00814A6-5680-4971-8B0D-C08355F9BC2D}" destId="{522BFA1E-32A1-4FB5-870D-509DAD1D1306}" srcOrd="0" destOrd="0" presId="urn:microsoft.com/office/officeart/2005/8/layout/vList4"/>
    <dgm:cxn modelId="{9F2D2952-1096-4A6D-A8A5-D9D8ECF783FF}" type="presParOf" srcId="{E00814A6-5680-4971-8B0D-C08355F9BC2D}" destId="{C82471B1-A325-4E13-AC0F-2DBB5FA2B446}" srcOrd="1" destOrd="0" presId="urn:microsoft.com/office/officeart/2005/8/layout/vList4"/>
    <dgm:cxn modelId="{E1CD351C-53C6-448D-B207-67C157BDE725}" type="presParOf" srcId="{E00814A6-5680-4971-8B0D-C08355F9BC2D}" destId="{B07CE19F-A8B1-4E4A-AF45-4ED658DEC1E8}" srcOrd="2" destOrd="0" presId="urn:microsoft.com/office/officeart/2005/8/layout/vList4"/>
    <dgm:cxn modelId="{0AEE9665-642E-40B9-99D2-F49E085D4D07}" type="presParOf" srcId="{2CE20736-9F89-4411-9AFA-BC76B0E72190}" destId="{F13BE551-5964-49CD-8588-D41E68B26940}" srcOrd="1" destOrd="0" presId="urn:microsoft.com/office/officeart/2005/8/layout/vList4"/>
    <dgm:cxn modelId="{10DD851E-36CC-489B-83DB-843DA0005C8C}" type="presParOf" srcId="{2CE20736-9F89-4411-9AFA-BC76B0E72190}" destId="{259F4548-1456-42A2-9E76-18CA028BF5A4}" srcOrd="2" destOrd="0" presId="urn:microsoft.com/office/officeart/2005/8/layout/vList4"/>
    <dgm:cxn modelId="{FA8EAE3C-FEB6-4F63-95B6-1706F5E74824}" type="presParOf" srcId="{259F4548-1456-42A2-9E76-18CA028BF5A4}" destId="{2AB586F8-9091-4BD9-920C-659DDEC35264}" srcOrd="0" destOrd="0" presId="urn:microsoft.com/office/officeart/2005/8/layout/vList4"/>
    <dgm:cxn modelId="{F29EF4F8-D350-49D4-B54F-848B817275FC}" type="presParOf" srcId="{259F4548-1456-42A2-9E76-18CA028BF5A4}" destId="{30E9A1EB-7966-4E44-8456-9941E8CB8637}" srcOrd="1" destOrd="0" presId="urn:microsoft.com/office/officeart/2005/8/layout/vList4"/>
    <dgm:cxn modelId="{3057B4A4-CD85-425C-921D-9BA08FB8B769}" type="presParOf" srcId="{259F4548-1456-42A2-9E76-18CA028BF5A4}" destId="{32BE2B0D-52F9-4CD5-8A36-84A9C8FE1B7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続けられる力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見つけられる力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（分配）</a:t>
          </a:r>
        </a:p>
      </dgm:t>
    </dgm:pt>
    <dgm:pt modelId="{EA7A2E80-6575-4574-8843-3B654F927E3A}" type="par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t>
        <a:bodyPr/>
        <a:lstStyle/>
        <a:p>
          <a:endParaRPr kumimoji="1" lang="ja-JP" altLang="en-US"/>
        </a:p>
      </dgm:t>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t>
        <a:bodyPr/>
        <a:lstStyle/>
        <a:p>
          <a:endParaRPr kumimoji="1" lang="ja-JP" altLang="en-US"/>
        </a:p>
      </dgm:t>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t>
        <a:bodyPr/>
        <a:lstStyle/>
        <a:p>
          <a:endParaRPr kumimoji="1" lang="ja-JP" altLang="en-US"/>
        </a:p>
      </dgm:t>
    </dgm:pt>
    <dgm:pt modelId="{DEC1C3EC-A7B7-4716-99BE-0FC8B70333DD}" type="pres">
      <dgm:prSet presAssocID="{4D78FC55-D136-4AD2-85B1-6D3EF47D52C2}" presName="tile2" presStyleLbl="node1" presStyleIdx="1" presStyleCnt="4"/>
      <dgm:spPr/>
      <dgm:t>
        <a:bodyPr/>
        <a:lstStyle/>
        <a:p>
          <a:endParaRPr kumimoji="1" lang="ja-JP" altLang="en-US"/>
        </a:p>
      </dgm:t>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t>
        <a:bodyPr/>
        <a:lstStyle/>
        <a:p>
          <a:endParaRPr kumimoji="1" lang="ja-JP" altLang="en-US"/>
        </a:p>
      </dgm:t>
    </dgm:pt>
    <dgm:pt modelId="{34EEA9E3-2B43-4FF0-9013-FE9A81E057B1}" type="pres">
      <dgm:prSet presAssocID="{4D78FC55-D136-4AD2-85B1-6D3EF47D52C2}" presName="tile3" presStyleLbl="node1" presStyleIdx="2" presStyleCnt="4"/>
      <dgm:spPr/>
      <dgm:t>
        <a:bodyPr/>
        <a:lstStyle/>
        <a:p>
          <a:endParaRPr kumimoji="1" lang="ja-JP" altLang="en-US"/>
        </a:p>
      </dgm:t>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t>
        <a:bodyPr/>
        <a:lstStyle/>
        <a:p>
          <a:endParaRPr kumimoji="1" lang="ja-JP" altLang="en-US"/>
        </a:p>
      </dgm:t>
    </dgm:pt>
    <dgm:pt modelId="{C14E0379-8895-4193-B051-8A03A0D4EA2A}" type="pres">
      <dgm:prSet presAssocID="{4D78FC55-D136-4AD2-85B1-6D3EF47D52C2}" presName="tile4" presStyleLbl="node1" presStyleIdx="3" presStyleCnt="4"/>
      <dgm:spPr/>
      <dgm:t>
        <a:bodyPr/>
        <a:lstStyle/>
        <a:p>
          <a:endParaRPr kumimoji="1" lang="ja-JP" altLang="en-US"/>
        </a:p>
      </dgm:t>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t>
        <a:bodyPr/>
        <a:lstStyle/>
        <a:p>
          <a:endParaRPr kumimoji="1" lang="ja-JP" altLang="en-US"/>
        </a:p>
      </dgm:t>
    </dgm:pt>
    <dgm:pt modelId="{6DB5C5EF-0BD9-4904-B2A0-477CA785BFCD}" type="pres">
      <dgm:prSet presAssocID="{4D78FC55-D136-4AD2-85B1-6D3EF47D52C2}" presName="centerTile" presStyleLbl="fgShp" presStyleIdx="0" presStyleCnt="1">
        <dgm:presLayoutVars>
          <dgm:chMax val="0"/>
          <dgm:chPref val="0"/>
        </dgm:presLayoutVars>
      </dgm:prSet>
      <dgm:spPr/>
      <dgm:t>
        <a:bodyPr/>
        <a:lstStyle/>
        <a:p>
          <a:endParaRPr kumimoji="1" lang="ja-JP" altLang="en-US"/>
        </a:p>
      </dgm:t>
    </dgm:pt>
  </dgm:ptLst>
  <dgm:cxnLst>
    <dgm:cxn modelId="{D926FE47-3251-4761-AF0E-0549E9701B0F}" type="presOf" srcId="{BBB78752-5FC5-4646-A065-26A85DE352C4}" destId="{6DB5C5EF-0BD9-4904-B2A0-477CA785BFCD}" srcOrd="0" destOrd="0" presId="urn:microsoft.com/office/officeart/2005/8/layout/matrix1"/>
    <dgm:cxn modelId="{D44B4677-E984-479F-ACE4-6744C191B550}" type="presOf" srcId="{9CCC2182-A86C-4621-80D4-A903C2AB1F01}" destId="{19C68513-2C6D-4B00-A319-A66A3A82947F}" srcOrd="1" destOrd="0" presId="urn:microsoft.com/office/officeart/2005/8/layout/matrix1"/>
    <dgm:cxn modelId="{C92C2A6B-AF3C-4EBD-A237-497AAE352B9B}" srcId="{4D78FC55-D136-4AD2-85B1-6D3EF47D52C2}" destId="{BBB78752-5FC5-4646-A065-26A85DE352C4}" srcOrd="0" destOrd="0" parTransId="{1EA51658-3B77-4495-9EFA-7CD7A9B894A7}" sibTransId="{803700B0-038D-4DAB-AE1E-63387B56CFA4}"/>
    <dgm:cxn modelId="{26ACF141-65CA-4D24-B5F6-216C5DEE114C}" srcId="{BBB78752-5FC5-4646-A065-26A85DE352C4}" destId="{675B8F78-B5BE-4717-8658-5F382B0CDD36}" srcOrd="0" destOrd="0" parTransId="{1C2E5E80-7BD5-4D53-95F8-4468071CA944}" sibTransId="{C0E97A6C-3A95-4B2B-8897-DE788E71F79D}"/>
    <dgm:cxn modelId="{1B364266-7CDF-4ACE-BCB9-1CCF4F7ED134}" type="presOf" srcId="{6ADD5209-57F6-44DD-83CB-29EFB9446787}" destId="{34EEA9E3-2B43-4FF0-9013-FE9A81E057B1}" srcOrd="0" destOrd="0" presId="urn:microsoft.com/office/officeart/2005/8/layout/matrix1"/>
    <dgm:cxn modelId="{DCEC3DB6-856C-4B8B-9E94-937FD78734B1}" type="presOf" srcId="{675B8F78-B5BE-4717-8658-5F382B0CDD36}" destId="{651DC4D0-00DD-49D6-99DB-E95A39D015F2}" srcOrd="0" destOrd="0" presId="urn:microsoft.com/office/officeart/2005/8/layout/matrix1"/>
    <dgm:cxn modelId="{92698CE7-021D-4E84-B590-07D0C7EEE6FD}" type="presOf" srcId="{00DD0F9B-B2C8-483B-AA59-15069E701139}" destId="{EC0949E8-C73D-42EF-9A8D-AD3C531650D1}" srcOrd="1" destOrd="0" presId="urn:microsoft.com/office/officeart/2005/8/layout/matrix1"/>
    <dgm:cxn modelId="{FDCDBB8E-149D-4284-88EF-D7A501F7BB59}" type="presOf" srcId="{00DD0F9B-B2C8-483B-AA59-15069E701139}" destId="{C14E0379-8895-4193-B051-8A03A0D4EA2A}" srcOrd="0" destOrd="0" presId="urn:microsoft.com/office/officeart/2005/8/layout/matrix1"/>
    <dgm:cxn modelId="{FC5EC01E-86B5-46A6-9A6A-0957509E55C8}" type="presOf" srcId="{9CCC2182-A86C-4621-80D4-A903C2AB1F01}" destId="{DEC1C3EC-A7B7-4716-99BE-0FC8B70333DD}" srcOrd="0" destOrd="0" presId="urn:microsoft.com/office/officeart/2005/8/layout/matrix1"/>
    <dgm:cxn modelId="{F639CD73-D8EE-460F-AE7D-5DFF12071110}" type="presOf" srcId="{675B8F78-B5BE-4717-8658-5F382B0CDD36}" destId="{B756207B-8E02-4AD9-86BE-19621EA7FD3D}" srcOrd="1" destOrd="0" presId="urn:microsoft.com/office/officeart/2005/8/layout/matrix1"/>
    <dgm:cxn modelId="{49C98D31-9F6E-4DF3-8E94-51A84E60B962}" type="presOf" srcId="{4D78FC55-D136-4AD2-85B1-6D3EF47D52C2}" destId="{D40B777A-A1A4-4058-A50C-593108AE4110}" srcOrd="0" destOrd="0" presId="urn:microsoft.com/office/officeart/2005/8/layout/matrix1"/>
    <dgm:cxn modelId="{C55FF175-CBE7-417D-B8D5-4E207C91B58D}" type="presOf" srcId="{6ADD5209-57F6-44DD-83CB-29EFB9446787}" destId="{ECD5492C-EE03-442A-B844-BD0F65176B64}" srcOrd="1" destOrd="0" presId="urn:microsoft.com/office/officeart/2005/8/layout/matrix1"/>
    <dgm:cxn modelId="{1D19266E-BB27-4873-B655-288B2BFFF242}" srcId="{BBB78752-5FC5-4646-A065-26A85DE352C4}" destId="{9CCC2182-A86C-4621-80D4-A903C2AB1F01}" srcOrd="1" destOrd="0" parTransId="{F28129ED-3F60-403E-90A9-9BF83F88DCE1}" sibTransId="{CE7EB946-6AFA-42F5-8A27-7B205DD885B1}"/>
    <dgm:cxn modelId="{75889CB3-566A-4909-81C7-ED20F4234C5D}" srcId="{BBB78752-5FC5-4646-A065-26A85DE352C4}" destId="{6ADD5209-57F6-44DD-83CB-29EFB9446787}" srcOrd="2" destOrd="0" parTransId="{EA7A2E80-6575-4574-8843-3B654F927E3A}" sibTransId="{C1BE8E12-6052-46E5-AA69-AEBE0703879C}"/>
    <dgm:cxn modelId="{A8B263B7-B8EB-4F6A-B702-0C98C3763D22}" srcId="{BBB78752-5FC5-4646-A065-26A85DE352C4}" destId="{00DD0F9B-B2C8-483B-AA59-15069E701139}" srcOrd="3" destOrd="0" parTransId="{B1F6E6B0-D54D-4274-A482-B12194733743}" sibTransId="{1F4AA397-37F7-4FEA-A825-28102679DFEA}"/>
    <dgm:cxn modelId="{E81591B9-4AC8-424D-AFE3-4E9B96451E94}" type="presParOf" srcId="{D40B777A-A1A4-4058-A50C-593108AE4110}" destId="{9EA32EF0-A5DE-43CE-9D71-687F6E02A227}" srcOrd="0" destOrd="0" presId="urn:microsoft.com/office/officeart/2005/8/layout/matrix1"/>
    <dgm:cxn modelId="{4DCE7F79-BEEC-4176-B830-27247D53393A}" type="presParOf" srcId="{9EA32EF0-A5DE-43CE-9D71-687F6E02A227}" destId="{651DC4D0-00DD-49D6-99DB-E95A39D015F2}" srcOrd="0" destOrd="0" presId="urn:microsoft.com/office/officeart/2005/8/layout/matrix1"/>
    <dgm:cxn modelId="{FF6AB387-1C95-48F0-8CCA-EFB1DFB1F9EB}" type="presParOf" srcId="{9EA32EF0-A5DE-43CE-9D71-687F6E02A227}" destId="{B756207B-8E02-4AD9-86BE-19621EA7FD3D}" srcOrd="1" destOrd="0" presId="urn:microsoft.com/office/officeart/2005/8/layout/matrix1"/>
    <dgm:cxn modelId="{4568C04C-27CC-43B3-92B4-57C9F4F06A11}" type="presParOf" srcId="{9EA32EF0-A5DE-43CE-9D71-687F6E02A227}" destId="{DEC1C3EC-A7B7-4716-99BE-0FC8B70333DD}" srcOrd="2" destOrd="0" presId="urn:microsoft.com/office/officeart/2005/8/layout/matrix1"/>
    <dgm:cxn modelId="{6C66F8EB-A5F7-4E47-A1E3-115FF568AC4E}" type="presParOf" srcId="{9EA32EF0-A5DE-43CE-9D71-687F6E02A227}" destId="{19C68513-2C6D-4B00-A319-A66A3A82947F}" srcOrd="3" destOrd="0" presId="urn:microsoft.com/office/officeart/2005/8/layout/matrix1"/>
    <dgm:cxn modelId="{19B55FBB-EA74-47AB-AA52-5C7CF3A40C42}" type="presParOf" srcId="{9EA32EF0-A5DE-43CE-9D71-687F6E02A227}" destId="{34EEA9E3-2B43-4FF0-9013-FE9A81E057B1}" srcOrd="4" destOrd="0" presId="urn:microsoft.com/office/officeart/2005/8/layout/matrix1"/>
    <dgm:cxn modelId="{7C6E9D22-E917-41C2-BF04-363296461FCB}" type="presParOf" srcId="{9EA32EF0-A5DE-43CE-9D71-687F6E02A227}" destId="{ECD5492C-EE03-442A-B844-BD0F65176B64}" srcOrd="5" destOrd="0" presId="urn:microsoft.com/office/officeart/2005/8/layout/matrix1"/>
    <dgm:cxn modelId="{F6B7527C-9C19-4B16-8826-C0717595704D}" type="presParOf" srcId="{9EA32EF0-A5DE-43CE-9D71-687F6E02A227}" destId="{C14E0379-8895-4193-B051-8A03A0D4EA2A}" srcOrd="6" destOrd="0" presId="urn:microsoft.com/office/officeart/2005/8/layout/matrix1"/>
    <dgm:cxn modelId="{5BFB1C56-8FC7-4A7D-AF19-1A4267810410}" type="presParOf" srcId="{9EA32EF0-A5DE-43CE-9D71-687F6E02A227}" destId="{EC0949E8-C73D-42EF-9A8D-AD3C531650D1}" srcOrd="7" destOrd="0" presId="urn:microsoft.com/office/officeart/2005/8/layout/matrix1"/>
    <dgm:cxn modelId="{B46C9A38-6006-4233-875C-64A1358A5828}"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8FC55-D136-4AD2-85B1-6D3EF47D52C2}"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kumimoji="1" lang="ja-JP" altLang="en-US"/>
        </a:p>
      </dgm:t>
    </dgm:pt>
    <dgm:pt modelId="{BBB78752-5FC5-4646-A065-26A85DE352C4}">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注意</a:t>
          </a:r>
        </a:p>
      </dgm:t>
    </dgm:pt>
    <dgm:pt modelId="{1EA51658-3B77-4495-9EFA-7CD7A9B894A7}" type="par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3700B0-038D-4DAB-AE1E-63387B56CFA4}" type="sibTrans" cxnId="{C92C2A6B-AF3C-4EBD-A237-497AAE352B9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75B8F78-B5BE-4717-8658-5F382B0CDD36}">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続けられる力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（持続）</a:t>
          </a:r>
        </a:p>
      </dgm:t>
    </dgm:pt>
    <dgm:pt modelId="{1C2E5E80-7BD5-4D53-95F8-4468071CA944}" type="par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0E97A6C-3A95-4B2B-8897-DE788E71F79D}" type="sibTrans" cxnId="{26ACF141-65CA-4D24-B5F6-216C5DEE11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CCC2182-A86C-4621-80D4-A903C2AB1F01}">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見つけられる力</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（選択）</a:t>
          </a:r>
        </a:p>
      </dgm:t>
    </dgm:pt>
    <dgm:pt modelId="{F28129ED-3F60-403E-90A9-9BF83F88DCE1}" type="par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E7EB946-6AFA-42F5-8A27-7B205DD885B1}" type="sibTrans" cxnId="{1D19266E-BB27-4873-B655-288B2BFFF24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DD5209-57F6-44DD-83CB-29EFB9446787}">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（分配）</a:t>
          </a:r>
        </a:p>
      </dgm:t>
    </dgm:pt>
    <dgm:pt modelId="{EA7A2E80-6575-4574-8843-3B654F927E3A}" type="par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1BE8E12-6052-46E5-AA69-AEBE0703879C}" type="sibTrans" cxnId="{75889CB3-566A-4909-81C7-ED20F4234C5D}">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00DD0F9B-B2C8-483B-AA59-15069E701139}">
      <dgm:prSet phldrT="[テキスト]"/>
      <dgm:spPr/>
      <dgm: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dirty="0">
              <a:solidFill>
                <a:schemeClr val="tx1"/>
              </a:solidFill>
              <a:latin typeface="BIZ UDPゴシック" panose="020B0400000000000000" pitchFamily="50" charset="-128"/>
              <a:ea typeface="BIZ UDPゴシック" panose="020B0400000000000000" pitchFamily="50" charset="-128"/>
            </a:rPr>
            <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（転換）</a:t>
          </a:r>
        </a:p>
      </dgm:t>
    </dgm:pt>
    <dgm:pt modelId="{B1F6E6B0-D54D-4274-A482-B12194733743}" type="par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1F4AA397-37F7-4FEA-A825-28102679DFEA}" type="sibTrans" cxnId="{A8B263B7-B8EB-4F6A-B702-0C98C3763D2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40B777A-A1A4-4058-A50C-593108AE4110}" type="pres">
      <dgm:prSet presAssocID="{4D78FC55-D136-4AD2-85B1-6D3EF47D52C2}" presName="diagram" presStyleCnt="0">
        <dgm:presLayoutVars>
          <dgm:chMax val="1"/>
          <dgm:dir/>
          <dgm:animLvl val="ctr"/>
          <dgm:resizeHandles val="exact"/>
        </dgm:presLayoutVars>
      </dgm:prSet>
      <dgm:spPr/>
      <dgm:t>
        <a:bodyPr/>
        <a:lstStyle/>
        <a:p>
          <a:endParaRPr kumimoji="1" lang="ja-JP" altLang="en-US"/>
        </a:p>
      </dgm:t>
    </dgm:pt>
    <dgm:pt modelId="{9EA32EF0-A5DE-43CE-9D71-687F6E02A227}" type="pres">
      <dgm:prSet presAssocID="{4D78FC55-D136-4AD2-85B1-6D3EF47D52C2}" presName="matrix" presStyleCnt="0"/>
      <dgm:spPr/>
    </dgm:pt>
    <dgm:pt modelId="{651DC4D0-00DD-49D6-99DB-E95A39D015F2}" type="pres">
      <dgm:prSet presAssocID="{4D78FC55-D136-4AD2-85B1-6D3EF47D52C2}" presName="tile1" presStyleLbl="node1" presStyleIdx="0" presStyleCnt="4"/>
      <dgm:spPr/>
      <dgm:t>
        <a:bodyPr/>
        <a:lstStyle/>
        <a:p>
          <a:endParaRPr kumimoji="1" lang="ja-JP" altLang="en-US"/>
        </a:p>
      </dgm:t>
    </dgm:pt>
    <dgm:pt modelId="{B756207B-8E02-4AD9-86BE-19621EA7FD3D}" type="pres">
      <dgm:prSet presAssocID="{4D78FC55-D136-4AD2-85B1-6D3EF47D52C2}" presName="tile1text" presStyleLbl="node1" presStyleIdx="0" presStyleCnt="4">
        <dgm:presLayoutVars>
          <dgm:chMax val="0"/>
          <dgm:chPref val="0"/>
          <dgm:bulletEnabled val="1"/>
        </dgm:presLayoutVars>
      </dgm:prSet>
      <dgm:spPr/>
      <dgm:t>
        <a:bodyPr/>
        <a:lstStyle/>
        <a:p>
          <a:endParaRPr kumimoji="1" lang="ja-JP" altLang="en-US"/>
        </a:p>
      </dgm:t>
    </dgm:pt>
    <dgm:pt modelId="{DEC1C3EC-A7B7-4716-99BE-0FC8B70333DD}" type="pres">
      <dgm:prSet presAssocID="{4D78FC55-D136-4AD2-85B1-6D3EF47D52C2}" presName="tile2" presStyleLbl="node1" presStyleIdx="1" presStyleCnt="4"/>
      <dgm:spPr/>
      <dgm:t>
        <a:bodyPr/>
        <a:lstStyle/>
        <a:p>
          <a:endParaRPr kumimoji="1" lang="ja-JP" altLang="en-US"/>
        </a:p>
      </dgm:t>
    </dgm:pt>
    <dgm:pt modelId="{19C68513-2C6D-4B00-A319-A66A3A82947F}" type="pres">
      <dgm:prSet presAssocID="{4D78FC55-D136-4AD2-85B1-6D3EF47D52C2}" presName="tile2text" presStyleLbl="node1" presStyleIdx="1" presStyleCnt="4">
        <dgm:presLayoutVars>
          <dgm:chMax val="0"/>
          <dgm:chPref val="0"/>
          <dgm:bulletEnabled val="1"/>
        </dgm:presLayoutVars>
      </dgm:prSet>
      <dgm:spPr/>
      <dgm:t>
        <a:bodyPr/>
        <a:lstStyle/>
        <a:p>
          <a:endParaRPr kumimoji="1" lang="ja-JP" altLang="en-US"/>
        </a:p>
      </dgm:t>
    </dgm:pt>
    <dgm:pt modelId="{34EEA9E3-2B43-4FF0-9013-FE9A81E057B1}" type="pres">
      <dgm:prSet presAssocID="{4D78FC55-D136-4AD2-85B1-6D3EF47D52C2}" presName="tile3" presStyleLbl="node1" presStyleIdx="2" presStyleCnt="4"/>
      <dgm:spPr/>
      <dgm:t>
        <a:bodyPr/>
        <a:lstStyle/>
        <a:p>
          <a:endParaRPr kumimoji="1" lang="ja-JP" altLang="en-US"/>
        </a:p>
      </dgm:t>
    </dgm:pt>
    <dgm:pt modelId="{ECD5492C-EE03-442A-B844-BD0F65176B64}" type="pres">
      <dgm:prSet presAssocID="{4D78FC55-D136-4AD2-85B1-6D3EF47D52C2}" presName="tile3text" presStyleLbl="node1" presStyleIdx="2" presStyleCnt="4">
        <dgm:presLayoutVars>
          <dgm:chMax val="0"/>
          <dgm:chPref val="0"/>
          <dgm:bulletEnabled val="1"/>
        </dgm:presLayoutVars>
      </dgm:prSet>
      <dgm:spPr/>
      <dgm:t>
        <a:bodyPr/>
        <a:lstStyle/>
        <a:p>
          <a:endParaRPr kumimoji="1" lang="ja-JP" altLang="en-US"/>
        </a:p>
      </dgm:t>
    </dgm:pt>
    <dgm:pt modelId="{C14E0379-8895-4193-B051-8A03A0D4EA2A}" type="pres">
      <dgm:prSet presAssocID="{4D78FC55-D136-4AD2-85B1-6D3EF47D52C2}" presName="tile4" presStyleLbl="node1" presStyleIdx="3" presStyleCnt="4"/>
      <dgm:spPr/>
      <dgm:t>
        <a:bodyPr/>
        <a:lstStyle/>
        <a:p>
          <a:endParaRPr kumimoji="1" lang="ja-JP" altLang="en-US"/>
        </a:p>
      </dgm:t>
    </dgm:pt>
    <dgm:pt modelId="{EC0949E8-C73D-42EF-9A8D-AD3C531650D1}" type="pres">
      <dgm:prSet presAssocID="{4D78FC55-D136-4AD2-85B1-6D3EF47D52C2}" presName="tile4text" presStyleLbl="node1" presStyleIdx="3" presStyleCnt="4">
        <dgm:presLayoutVars>
          <dgm:chMax val="0"/>
          <dgm:chPref val="0"/>
          <dgm:bulletEnabled val="1"/>
        </dgm:presLayoutVars>
      </dgm:prSet>
      <dgm:spPr/>
      <dgm:t>
        <a:bodyPr/>
        <a:lstStyle/>
        <a:p>
          <a:endParaRPr kumimoji="1" lang="ja-JP" altLang="en-US"/>
        </a:p>
      </dgm:t>
    </dgm:pt>
    <dgm:pt modelId="{6DB5C5EF-0BD9-4904-B2A0-477CA785BFCD}" type="pres">
      <dgm:prSet presAssocID="{4D78FC55-D136-4AD2-85B1-6D3EF47D52C2}" presName="centerTile" presStyleLbl="fgShp" presStyleIdx="0" presStyleCnt="1">
        <dgm:presLayoutVars>
          <dgm:chMax val="0"/>
          <dgm:chPref val="0"/>
        </dgm:presLayoutVars>
      </dgm:prSet>
      <dgm:spPr/>
      <dgm:t>
        <a:bodyPr/>
        <a:lstStyle/>
        <a:p>
          <a:endParaRPr kumimoji="1" lang="ja-JP" altLang="en-US"/>
        </a:p>
      </dgm:t>
    </dgm:pt>
  </dgm:ptLst>
  <dgm:cxnLst>
    <dgm:cxn modelId="{C8EA3988-680E-4217-A305-83E80E0416C9}" type="presOf" srcId="{675B8F78-B5BE-4717-8658-5F382B0CDD36}" destId="{B756207B-8E02-4AD9-86BE-19621EA7FD3D}" srcOrd="1" destOrd="0" presId="urn:microsoft.com/office/officeart/2005/8/layout/matrix1"/>
    <dgm:cxn modelId="{116FEBA6-2916-4E1B-A183-F9C2E32216FE}" type="presOf" srcId="{00DD0F9B-B2C8-483B-AA59-15069E701139}" destId="{C14E0379-8895-4193-B051-8A03A0D4EA2A}" srcOrd="0" destOrd="0" presId="urn:microsoft.com/office/officeart/2005/8/layout/matrix1"/>
    <dgm:cxn modelId="{398BA367-20F2-4AA0-861D-D388231D1DBD}" type="presOf" srcId="{00DD0F9B-B2C8-483B-AA59-15069E701139}" destId="{EC0949E8-C73D-42EF-9A8D-AD3C531650D1}" srcOrd="1" destOrd="0" presId="urn:microsoft.com/office/officeart/2005/8/layout/matrix1"/>
    <dgm:cxn modelId="{C92C2A6B-AF3C-4EBD-A237-497AAE352B9B}" srcId="{4D78FC55-D136-4AD2-85B1-6D3EF47D52C2}" destId="{BBB78752-5FC5-4646-A065-26A85DE352C4}" srcOrd="0" destOrd="0" parTransId="{1EA51658-3B77-4495-9EFA-7CD7A9B894A7}" sibTransId="{803700B0-038D-4DAB-AE1E-63387B56CFA4}"/>
    <dgm:cxn modelId="{26ACF141-65CA-4D24-B5F6-216C5DEE114C}" srcId="{BBB78752-5FC5-4646-A065-26A85DE352C4}" destId="{675B8F78-B5BE-4717-8658-5F382B0CDD36}" srcOrd="0" destOrd="0" parTransId="{1C2E5E80-7BD5-4D53-95F8-4468071CA944}" sibTransId="{C0E97A6C-3A95-4B2B-8897-DE788E71F79D}"/>
    <dgm:cxn modelId="{C8655D93-E760-4366-942E-C0AC27F66FCB}" type="presOf" srcId="{4D78FC55-D136-4AD2-85B1-6D3EF47D52C2}" destId="{D40B777A-A1A4-4058-A50C-593108AE4110}" srcOrd="0" destOrd="0" presId="urn:microsoft.com/office/officeart/2005/8/layout/matrix1"/>
    <dgm:cxn modelId="{DF31B7CE-BE11-450C-AF2A-0F883BDB7A58}" type="presOf" srcId="{9CCC2182-A86C-4621-80D4-A903C2AB1F01}" destId="{19C68513-2C6D-4B00-A319-A66A3A82947F}" srcOrd="1" destOrd="0" presId="urn:microsoft.com/office/officeart/2005/8/layout/matrix1"/>
    <dgm:cxn modelId="{30CCF017-EB46-4D50-8B46-92F260281AF8}" type="presOf" srcId="{675B8F78-B5BE-4717-8658-5F382B0CDD36}" destId="{651DC4D0-00DD-49D6-99DB-E95A39D015F2}" srcOrd="0" destOrd="0" presId="urn:microsoft.com/office/officeart/2005/8/layout/matrix1"/>
    <dgm:cxn modelId="{1D19266E-BB27-4873-B655-288B2BFFF242}" srcId="{BBB78752-5FC5-4646-A065-26A85DE352C4}" destId="{9CCC2182-A86C-4621-80D4-A903C2AB1F01}" srcOrd="1" destOrd="0" parTransId="{F28129ED-3F60-403E-90A9-9BF83F88DCE1}" sibTransId="{CE7EB946-6AFA-42F5-8A27-7B205DD885B1}"/>
    <dgm:cxn modelId="{69DC8602-728B-4160-BDF8-C60CCECFFBAE}" type="presOf" srcId="{6ADD5209-57F6-44DD-83CB-29EFB9446787}" destId="{34EEA9E3-2B43-4FF0-9013-FE9A81E057B1}" srcOrd="0" destOrd="0" presId="urn:microsoft.com/office/officeart/2005/8/layout/matrix1"/>
    <dgm:cxn modelId="{75889CB3-566A-4909-81C7-ED20F4234C5D}" srcId="{BBB78752-5FC5-4646-A065-26A85DE352C4}" destId="{6ADD5209-57F6-44DD-83CB-29EFB9446787}" srcOrd="2" destOrd="0" parTransId="{EA7A2E80-6575-4574-8843-3B654F927E3A}" sibTransId="{C1BE8E12-6052-46E5-AA69-AEBE0703879C}"/>
    <dgm:cxn modelId="{E0578877-CC6A-49F3-9147-A6FFB2D2BB56}" type="presOf" srcId="{BBB78752-5FC5-4646-A065-26A85DE352C4}" destId="{6DB5C5EF-0BD9-4904-B2A0-477CA785BFCD}" srcOrd="0" destOrd="0" presId="urn:microsoft.com/office/officeart/2005/8/layout/matrix1"/>
    <dgm:cxn modelId="{A8B263B7-B8EB-4F6A-B702-0C98C3763D22}" srcId="{BBB78752-5FC5-4646-A065-26A85DE352C4}" destId="{00DD0F9B-B2C8-483B-AA59-15069E701139}" srcOrd="3" destOrd="0" parTransId="{B1F6E6B0-D54D-4274-A482-B12194733743}" sibTransId="{1F4AA397-37F7-4FEA-A825-28102679DFEA}"/>
    <dgm:cxn modelId="{D5F589B3-1C21-40C3-8100-1846CAE440BE}" type="presOf" srcId="{9CCC2182-A86C-4621-80D4-A903C2AB1F01}" destId="{DEC1C3EC-A7B7-4716-99BE-0FC8B70333DD}" srcOrd="0" destOrd="0" presId="urn:microsoft.com/office/officeart/2005/8/layout/matrix1"/>
    <dgm:cxn modelId="{F984A345-1328-4519-B94F-16BA6D0DAB30}" type="presOf" srcId="{6ADD5209-57F6-44DD-83CB-29EFB9446787}" destId="{ECD5492C-EE03-442A-B844-BD0F65176B64}" srcOrd="1" destOrd="0" presId="urn:microsoft.com/office/officeart/2005/8/layout/matrix1"/>
    <dgm:cxn modelId="{31311E7D-ED12-4AD0-B37A-967E7C6B9DD1}" type="presParOf" srcId="{D40B777A-A1A4-4058-A50C-593108AE4110}" destId="{9EA32EF0-A5DE-43CE-9D71-687F6E02A227}" srcOrd="0" destOrd="0" presId="urn:microsoft.com/office/officeart/2005/8/layout/matrix1"/>
    <dgm:cxn modelId="{CE42E0F8-02B8-43FE-9E7E-A5A29E196406}" type="presParOf" srcId="{9EA32EF0-A5DE-43CE-9D71-687F6E02A227}" destId="{651DC4D0-00DD-49D6-99DB-E95A39D015F2}" srcOrd="0" destOrd="0" presId="urn:microsoft.com/office/officeart/2005/8/layout/matrix1"/>
    <dgm:cxn modelId="{073FA676-0B1D-42C0-8221-969B02192178}" type="presParOf" srcId="{9EA32EF0-A5DE-43CE-9D71-687F6E02A227}" destId="{B756207B-8E02-4AD9-86BE-19621EA7FD3D}" srcOrd="1" destOrd="0" presId="urn:microsoft.com/office/officeart/2005/8/layout/matrix1"/>
    <dgm:cxn modelId="{21C313AA-D7AB-41CF-9F85-FC1CA4B3DBEC}" type="presParOf" srcId="{9EA32EF0-A5DE-43CE-9D71-687F6E02A227}" destId="{DEC1C3EC-A7B7-4716-99BE-0FC8B70333DD}" srcOrd="2" destOrd="0" presId="urn:microsoft.com/office/officeart/2005/8/layout/matrix1"/>
    <dgm:cxn modelId="{931EEC4F-E34F-45D0-BE16-4ACB5B08AF44}" type="presParOf" srcId="{9EA32EF0-A5DE-43CE-9D71-687F6E02A227}" destId="{19C68513-2C6D-4B00-A319-A66A3A82947F}" srcOrd="3" destOrd="0" presId="urn:microsoft.com/office/officeart/2005/8/layout/matrix1"/>
    <dgm:cxn modelId="{AF19C609-29BE-4064-B26F-78DC7CFC01F0}" type="presParOf" srcId="{9EA32EF0-A5DE-43CE-9D71-687F6E02A227}" destId="{34EEA9E3-2B43-4FF0-9013-FE9A81E057B1}" srcOrd="4" destOrd="0" presId="urn:microsoft.com/office/officeart/2005/8/layout/matrix1"/>
    <dgm:cxn modelId="{4E502EBB-E32E-45FD-874A-F6A370B2A1F6}" type="presParOf" srcId="{9EA32EF0-A5DE-43CE-9D71-687F6E02A227}" destId="{ECD5492C-EE03-442A-B844-BD0F65176B64}" srcOrd="5" destOrd="0" presId="urn:microsoft.com/office/officeart/2005/8/layout/matrix1"/>
    <dgm:cxn modelId="{14800C51-5C58-49D1-BD42-1B14ECB02444}" type="presParOf" srcId="{9EA32EF0-A5DE-43CE-9D71-687F6E02A227}" destId="{C14E0379-8895-4193-B051-8A03A0D4EA2A}" srcOrd="6" destOrd="0" presId="urn:microsoft.com/office/officeart/2005/8/layout/matrix1"/>
    <dgm:cxn modelId="{20EB8D0A-415E-4263-BD7E-EB881A16F029}" type="presParOf" srcId="{9EA32EF0-A5DE-43CE-9D71-687F6E02A227}" destId="{EC0949E8-C73D-42EF-9A8D-AD3C531650D1}" srcOrd="7" destOrd="0" presId="urn:microsoft.com/office/officeart/2005/8/layout/matrix1"/>
    <dgm:cxn modelId="{70D716E7-7CC0-4ED2-A7B5-A4370EAF0FE9}" type="presParOf" srcId="{D40B777A-A1A4-4058-A50C-593108AE4110}" destId="{6DB5C5EF-0BD9-4904-B2A0-477CA785B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029E9-B3A9-442E-89F5-C6E0B6EAFFB5}">
      <dsp:nvSpPr>
        <dsp:cNvPr id="0" name=""/>
        <dsp:cNvSpPr/>
      </dsp:nvSpPr>
      <dsp:spPr>
        <a:xfrm>
          <a:off x="1177319" y="730"/>
          <a:ext cx="669695" cy="66969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275394" y="98805"/>
        <a:ext cx="473545" cy="473545"/>
      </dsp:txXfrm>
    </dsp:sp>
    <dsp:sp modelId="{4279C68B-85CD-4458-A89D-8A3F19EA8C84}">
      <dsp:nvSpPr>
        <dsp:cNvPr id="0" name=""/>
        <dsp:cNvSpPr/>
      </dsp:nvSpPr>
      <dsp:spPr>
        <a:xfrm rot="2160000">
          <a:off x="1825765" y="514953"/>
          <a:ext cx="177675" cy="22602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1830855" y="544492"/>
        <a:ext cx="124373" cy="135614"/>
      </dsp:txXfrm>
    </dsp:sp>
    <dsp:sp modelId="{90287257-B975-41D4-B84E-1DD3C178C920}">
      <dsp:nvSpPr>
        <dsp:cNvPr id="0" name=""/>
        <dsp:cNvSpPr/>
      </dsp:nvSpPr>
      <dsp:spPr>
        <a:xfrm>
          <a:off x="1990326" y="591414"/>
          <a:ext cx="669695" cy="66969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2088401" y="689489"/>
        <a:ext cx="473545" cy="473545"/>
      </dsp:txXfrm>
    </dsp:sp>
    <dsp:sp modelId="{A791BA17-2596-4CCA-BE17-E45AE57C7D62}">
      <dsp:nvSpPr>
        <dsp:cNvPr id="0" name=""/>
        <dsp:cNvSpPr/>
      </dsp:nvSpPr>
      <dsp:spPr>
        <a:xfrm rot="6480000">
          <a:off x="2082620" y="1286342"/>
          <a:ext cx="177675" cy="22602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rot="10800000">
        <a:off x="2117507" y="1306199"/>
        <a:ext cx="124373" cy="135614"/>
      </dsp:txXfrm>
    </dsp:sp>
    <dsp:sp modelId="{C2B47593-0ACD-425E-AFBD-1A10D216BCD3}">
      <dsp:nvSpPr>
        <dsp:cNvPr id="0" name=""/>
        <dsp:cNvSpPr/>
      </dsp:nvSpPr>
      <dsp:spPr>
        <a:xfrm>
          <a:off x="1679785" y="1547161"/>
          <a:ext cx="669695" cy="669695"/>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1777860" y="1645236"/>
        <a:ext cx="473545" cy="473545"/>
      </dsp:txXfrm>
    </dsp:sp>
    <dsp:sp modelId="{18C77F21-A0D5-4243-8CB2-D92730606899}">
      <dsp:nvSpPr>
        <dsp:cNvPr id="0" name=""/>
        <dsp:cNvSpPr/>
      </dsp:nvSpPr>
      <dsp:spPr>
        <a:xfrm rot="10800000">
          <a:off x="1428358" y="1768998"/>
          <a:ext cx="177675" cy="22602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rot="10800000">
        <a:off x="1481660" y="1814202"/>
        <a:ext cx="124373" cy="135614"/>
      </dsp:txXfrm>
    </dsp:sp>
    <dsp:sp modelId="{B2324E58-50EB-42F2-A254-5A91563BFB83}">
      <dsp:nvSpPr>
        <dsp:cNvPr id="0" name=""/>
        <dsp:cNvSpPr/>
      </dsp:nvSpPr>
      <dsp:spPr>
        <a:xfrm>
          <a:off x="674853" y="1547161"/>
          <a:ext cx="669695" cy="669695"/>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772928" y="1645236"/>
        <a:ext cx="473545" cy="473545"/>
      </dsp:txXfrm>
    </dsp:sp>
    <dsp:sp modelId="{C301B024-C17D-40A5-A1CC-AE1AAF0600F4}">
      <dsp:nvSpPr>
        <dsp:cNvPr id="0" name=""/>
        <dsp:cNvSpPr/>
      </dsp:nvSpPr>
      <dsp:spPr>
        <a:xfrm rot="15120000">
          <a:off x="767147" y="1295907"/>
          <a:ext cx="177675" cy="22602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rot="10800000">
        <a:off x="802034" y="1366458"/>
        <a:ext cx="124373" cy="135614"/>
      </dsp:txXfrm>
    </dsp:sp>
    <dsp:sp modelId="{33E10D87-D9B5-4BB0-B747-C4C1937E63D4}">
      <dsp:nvSpPr>
        <dsp:cNvPr id="0" name=""/>
        <dsp:cNvSpPr/>
      </dsp:nvSpPr>
      <dsp:spPr>
        <a:xfrm>
          <a:off x="364312" y="591414"/>
          <a:ext cx="669695" cy="669695"/>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462387" y="689489"/>
        <a:ext cx="473545" cy="473545"/>
      </dsp:txXfrm>
    </dsp:sp>
    <dsp:sp modelId="{9A96A87A-9E6A-4FE8-9B00-CA729DD88D0B}">
      <dsp:nvSpPr>
        <dsp:cNvPr id="0" name=""/>
        <dsp:cNvSpPr/>
      </dsp:nvSpPr>
      <dsp:spPr>
        <a:xfrm rot="19440000">
          <a:off x="1012758" y="520865"/>
          <a:ext cx="177675" cy="226022"/>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1017848" y="581734"/>
        <a:ext cx="124373" cy="135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BFA1E-32A1-4FB5-870D-509DAD1D1306}">
      <dsp:nvSpPr>
        <dsp:cNvPr id="0" name=""/>
        <dsp:cNvSpPr/>
      </dsp:nvSpPr>
      <dsp:spPr>
        <a:xfrm>
          <a:off x="7935" y="72014"/>
          <a:ext cx="8352928" cy="1748338"/>
        </a:xfrm>
        <a:prstGeom prst="roundRect">
          <a:avLst>
            <a:gd name="adj" fmla="val 10000"/>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712788" lvl="0" indent="-712788"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自分の注意の特徴を知り、説明でき</a:t>
          </a:r>
          <a:endParaRPr kumimoji="1" lang="en-US" altLang="ja-JP" sz="2700" kern="1200" dirty="0">
            <a:latin typeface="BIZ UDゴシック" panose="020B0400000000000000" pitchFamily="49" charset="-128"/>
            <a:ea typeface="BIZ UDゴシック" panose="020B0400000000000000" pitchFamily="49" charset="-128"/>
          </a:endParaRPr>
        </a:p>
        <a:p>
          <a:pPr marL="712788" lvl="0" indent="-712788"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a:t>
          </a:r>
          <a:r>
            <a:rPr kumimoji="1" lang="ja-JP" altLang="en-US" sz="2700" kern="1200" dirty="0" err="1">
              <a:latin typeface="BIZ UDゴシック" panose="020B0400000000000000" pitchFamily="49" charset="-128"/>
              <a:ea typeface="BIZ UDゴシック" panose="020B0400000000000000" pitchFamily="49" charset="-128"/>
            </a:rPr>
            <a:t>るように</a:t>
          </a:r>
          <a:r>
            <a:rPr kumimoji="1" lang="ja-JP" altLang="en-US" sz="2700" kern="1200" dirty="0">
              <a:latin typeface="BIZ UDゴシック" panose="020B0400000000000000" pitchFamily="49" charset="-128"/>
              <a:ea typeface="BIZ UDゴシック" panose="020B0400000000000000" pitchFamily="49" charset="-128"/>
            </a:rPr>
            <a:t>なる。</a:t>
          </a:r>
        </a:p>
      </dsp:txBody>
      <dsp:txXfrm>
        <a:off x="1853355" y="72014"/>
        <a:ext cx="6507508" cy="1748338"/>
      </dsp:txXfrm>
    </dsp:sp>
    <dsp:sp modelId="{C82471B1-A325-4E13-AC0F-2DBB5FA2B446}">
      <dsp:nvSpPr>
        <dsp:cNvPr id="0" name=""/>
        <dsp:cNvSpPr/>
      </dsp:nvSpPr>
      <dsp:spPr>
        <a:xfrm>
          <a:off x="144020" y="226172"/>
          <a:ext cx="2051996" cy="144000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AB586F8-9091-4BD9-920C-659DDEC35264}">
      <dsp:nvSpPr>
        <dsp:cNvPr id="0" name=""/>
        <dsp:cNvSpPr/>
      </dsp:nvSpPr>
      <dsp:spPr>
        <a:xfrm>
          <a:off x="7935" y="1923172"/>
          <a:ext cx="8352928" cy="1748338"/>
        </a:xfrm>
        <a:prstGeom prst="roundRect">
          <a:avLst>
            <a:gd name="adj" fmla="val 10000"/>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自己対処の方法</a:t>
          </a:r>
          <a:endParaRPr kumimoji="1" lang="en-US" altLang="ja-JP" sz="2700" kern="1200" dirty="0">
            <a:latin typeface="BIZ UDゴシック" panose="020B0400000000000000" pitchFamily="49" charset="-128"/>
            <a:ea typeface="BIZ UDゴシック" panose="020B0400000000000000" pitchFamily="49" charset="-128"/>
          </a:endParaRPr>
        </a:p>
        <a:p>
          <a:pPr lvl="0"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職場に配慮を求めること</a:t>
          </a:r>
          <a:endParaRPr kumimoji="1" lang="en-US" altLang="ja-JP" sz="2700" kern="1200" dirty="0">
            <a:latin typeface="BIZ UDゴシック" panose="020B0400000000000000" pitchFamily="49" charset="-128"/>
            <a:ea typeface="BIZ UDゴシック" panose="020B0400000000000000" pitchFamily="49" charset="-128"/>
          </a:endParaRPr>
        </a:p>
        <a:p>
          <a:pPr lvl="0" algn="l" defTabSz="1200150">
            <a:lnSpc>
              <a:spcPct val="90000"/>
            </a:lnSpc>
            <a:spcBef>
              <a:spcPct val="0"/>
            </a:spcBef>
            <a:spcAft>
              <a:spcPct val="35000"/>
            </a:spcAft>
          </a:pPr>
          <a:r>
            <a:rPr kumimoji="1" lang="ja-JP" altLang="en-US" sz="2700" kern="1200" dirty="0">
              <a:latin typeface="BIZ UDゴシック" panose="020B0400000000000000" pitchFamily="49" charset="-128"/>
              <a:ea typeface="BIZ UDゴシック" panose="020B0400000000000000" pitchFamily="49" charset="-128"/>
            </a:rPr>
            <a:t>　　　　　　　　について整理する</a:t>
          </a:r>
        </a:p>
      </dsp:txBody>
      <dsp:txXfrm>
        <a:off x="1853355" y="1923172"/>
        <a:ext cx="6507508" cy="1748338"/>
      </dsp:txXfrm>
    </dsp:sp>
    <dsp:sp modelId="{30E9A1EB-7966-4E44-8456-9941E8CB8637}">
      <dsp:nvSpPr>
        <dsp:cNvPr id="0" name=""/>
        <dsp:cNvSpPr/>
      </dsp:nvSpPr>
      <dsp:spPr>
        <a:xfrm>
          <a:off x="144020" y="2088236"/>
          <a:ext cx="2051996" cy="144000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888014" y="-888014"/>
          <a:ext cx="1404156" cy="3180184"/>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latin typeface="BIZ UDPゴシック" panose="020B0400000000000000" pitchFamily="50" charset="-128"/>
              <a:ea typeface="BIZ UDPゴシック" panose="020B0400000000000000" pitchFamily="50" charset="-128"/>
            </a:rPr>
            <a:t>続けられる力</a:t>
          </a:r>
          <a:r>
            <a:rPr kumimoji="1" lang="en-US" altLang="ja-JP" sz="2200" kern="1200" dirty="0">
              <a:latin typeface="BIZ UDPゴシック" panose="020B0400000000000000" pitchFamily="50" charset="-128"/>
              <a:ea typeface="BIZ UDPゴシック" panose="020B0400000000000000" pitchFamily="50" charset="-128"/>
            </a:rPr>
            <a:t/>
          </a:r>
          <a:br>
            <a:rPr kumimoji="1" lang="en-US" altLang="ja-JP" sz="2200" kern="1200" dirty="0">
              <a:latin typeface="BIZ UDPゴシック" panose="020B0400000000000000" pitchFamily="50" charset="-128"/>
              <a:ea typeface="BIZ UDPゴシック" panose="020B0400000000000000" pitchFamily="50" charset="-128"/>
            </a:rPr>
          </a:br>
          <a:r>
            <a:rPr kumimoji="1" lang="ja-JP" altLang="en-US" sz="2200" kern="1200" dirty="0">
              <a:latin typeface="BIZ UDPゴシック" panose="020B0400000000000000" pitchFamily="50" charset="-128"/>
              <a:ea typeface="BIZ UDPゴシック" panose="020B0400000000000000" pitchFamily="50" charset="-128"/>
            </a:rPr>
            <a:t>（持続）</a:t>
          </a:r>
        </a:p>
      </dsp:txBody>
      <dsp:txXfrm rot="5400000">
        <a:off x="0" y="0"/>
        <a:ext cx="3180184" cy="1053117"/>
      </dsp:txXfrm>
    </dsp:sp>
    <dsp:sp modelId="{DEC1C3EC-A7B7-4716-99BE-0FC8B70333DD}">
      <dsp:nvSpPr>
        <dsp:cNvPr id="0" name=""/>
        <dsp:cNvSpPr/>
      </dsp:nvSpPr>
      <dsp:spPr>
        <a:xfrm>
          <a:off x="3180184" y="0"/>
          <a:ext cx="3180184" cy="1404156"/>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latin typeface="BIZ UDPゴシック" panose="020B0400000000000000" pitchFamily="50" charset="-128"/>
              <a:ea typeface="BIZ UDPゴシック" panose="020B0400000000000000" pitchFamily="50" charset="-128"/>
            </a:rPr>
            <a:t>見つけられる力</a:t>
          </a:r>
          <a:r>
            <a:rPr kumimoji="1" lang="en-US" altLang="ja-JP" sz="2200" kern="1200" dirty="0">
              <a:latin typeface="BIZ UDPゴシック" panose="020B0400000000000000" pitchFamily="50" charset="-128"/>
              <a:ea typeface="BIZ UDPゴシック" panose="020B0400000000000000" pitchFamily="50" charset="-128"/>
            </a:rPr>
            <a:t/>
          </a:r>
          <a:br>
            <a:rPr kumimoji="1" lang="en-US" altLang="ja-JP" sz="2200" kern="1200" dirty="0">
              <a:latin typeface="BIZ UDPゴシック" panose="020B0400000000000000" pitchFamily="50" charset="-128"/>
              <a:ea typeface="BIZ UDPゴシック" panose="020B0400000000000000" pitchFamily="50" charset="-128"/>
            </a:rPr>
          </a:br>
          <a:r>
            <a:rPr kumimoji="1" lang="ja-JP" altLang="en-US" sz="2200" kern="1200" dirty="0">
              <a:latin typeface="BIZ UDPゴシック" panose="020B0400000000000000" pitchFamily="50" charset="-128"/>
              <a:ea typeface="BIZ UDPゴシック" panose="020B0400000000000000" pitchFamily="50" charset="-128"/>
            </a:rPr>
            <a:t>（選択）</a:t>
          </a:r>
        </a:p>
      </dsp:txBody>
      <dsp:txXfrm>
        <a:off x="3180184" y="0"/>
        <a:ext cx="3180184" cy="1053117"/>
      </dsp:txXfrm>
    </dsp:sp>
    <dsp:sp modelId="{34EEA9E3-2B43-4FF0-9013-FE9A81E057B1}">
      <dsp:nvSpPr>
        <dsp:cNvPr id="0" name=""/>
        <dsp:cNvSpPr/>
      </dsp:nvSpPr>
      <dsp:spPr>
        <a:xfrm rot="10800000">
          <a:off x="0" y="1404156"/>
          <a:ext cx="3180184" cy="1404156"/>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sz="22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（分配）</a:t>
          </a:r>
        </a:p>
      </dsp:txBody>
      <dsp:txXfrm rot="10800000">
        <a:off x="0" y="1755195"/>
        <a:ext cx="3180184" cy="1053117"/>
      </dsp:txXfrm>
    </dsp:sp>
    <dsp:sp modelId="{C14E0379-8895-4193-B051-8A03A0D4EA2A}">
      <dsp:nvSpPr>
        <dsp:cNvPr id="0" name=""/>
        <dsp:cNvSpPr/>
      </dsp:nvSpPr>
      <dsp:spPr>
        <a:xfrm rot="5400000">
          <a:off x="4068198" y="516142"/>
          <a:ext cx="1404156" cy="3180184"/>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sz="22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2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200" kern="1200" dirty="0">
              <a:solidFill>
                <a:schemeClr val="tx1"/>
              </a:solidFill>
              <a:latin typeface="BIZ UDPゴシック" panose="020B0400000000000000" pitchFamily="50" charset="-128"/>
              <a:ea typeface="BIZ UDPゴシック" panose="020B0400000000000000" pitchFamily="50" charset="-128"/>
            </a:rPr>
            <a:t>（転換）</a:t>
          </a:r>
        </a:p>
      </dsp:txBody>
      <dsp:txXfrm rot="-5400000">
        <a:off x="3180184" y="1755194"/>
        <a:ext cx="3180184" cy="1053117"/>
      </dsp:txXfrm>
    </dsp:sp>
    <dsp:sp modelId="{6DB5C5EF-0BD9-4904-B2A0-477CA785BFCD}">
      <dsp:nvSpPr>
        <dsp:cNvPr id="0" name=""/>
        <dsp:cNvSpPr/>
      </dsp:nvSpPr>
      <dsp:spPr>
        <a:xfrm>
          <a:off x="2226128" y="1053117"/>
          <a:ext cx="1908110" cy="702078"/>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kern="1200" dirty="0">
              <a:latin typeface="BIZ UDPゴシック" panose="020B0400000000000000" pitchFamily="50" charset="-128"/>
              <a:ea typeface="BIZ UDPゴシック" panose="020B0400000000000000" pitchFamily="50" charset="-128"/>
            </a:rPr>
            <a:t>注意</a:t>
          </a:r>
        </a:p>
      </dsp:txBody>
      <dsp:txXfrm>
        <a:off x="2260401" y="1087390"/>
        <a:ext cx="1839564" cy="633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4D0-00DD-49D6-99DB-E95A39D015F2}">
      <dsp:nvSpPr>
        <dsp:cNvPr id="0" name=""/>
        <dsp:cNvSpPr/>
      </dsp:nvSpPr>
      <dsp:spPr>
        <a:xfrm rot="16200000">
          <a:off x="900100" y="-900100"/>
          <a:ext cx="1188132" cy="2988332"/>
        </a:xfrm>
        <a:prstGeom prst="round1Rect">
          <a:avLst/>
        </a:prstGeom>
        <a:gradFill rotWithShape="0">
          <a:gsLst>
            <a:gs pos="0">
              <a:schemeClr val="accent2">
                <a:hueOff val="0"/>
                <a:satOff val="0"/>
                <a:lumOff val="0"/>
                <a:alphaOff val="0"/>
                <a:tint val="10000"/>
                <a:alpha val="94000"/>
                <a:satMod val="120000"/>
                <a:lumMod val="110000"/>
              </a:schemeClr>
            </a:gs>
            <a:gs pos="100000">
              <a:schemeClr val="accent2">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BIZ UDPゴシック" panose="020B0400000000000000" pitchFamily="50" charset="-128"/>
              <a:ea typeface="BIZ UDPゴシック" panose="020B0400000000000000" pitchFamily="50" charset="-128"/>
            </a:rPr>
            <a:t>続けられる力</a:t>
          </a:r>
          <a:r>
            <a:rPr kumimoji="1" lang="en-US" altLang="ja-JP" sz="2000" kern="1200" dirty="0">
              <a:latin typeface="BIZ UDPゴシック" panose="020B0400000000000000" pitchFamily="50" charset="-128"/>
              <a:ea typeface="BIZ UDPゴシック" panose="020B0400000000000000" pitchFamily="50" charset="-128"/>
            </a:rPr>
            <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（持続）</a:t>
          </a:r>
        </a:p>
      </dsp:txBody>
      <dsp:txXfrm rot="5400000">
        <a:off x="0" y="0"/>
        <a:ext cx="2988332" cy="891099"/>
      </dsp:txXfrm>
    </dsp:sp>
    <dsp:sp modelId="{DEC1C3EC-A7B7-4716-99BE-0FC8B70333DD}">
      <dsp:nvSpPr>
        <dsp:cNvPr id="0" name=""/>
        <dsp:cNvSpPr/>
      </dsp:nvSpPr>
      <dsp:spPr>
        <a:xfrm>
          <a:off x="2988332" y="0"/>
          <a:ext cx="2988332" cy="1188132"/>
        </a:xfrm>
        <a:prstGeom prst="round1Rect">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BIZ UDPゴシック" panose="020B0400000000000000" pitchFamily="50" charset="-128"/>
              <a:ea typeface="BIZ UDPゴシック" panose="020B0400000000000000" pitchFamily="50" charset="-128"/>
            </a:rPr>
            <a:t>見つけられる力</a:t>
          </a:r>
          <a:r>
            <a:rPr kumimoji="1" lang="en-US" altLang="ja-JP" sz="2000" kern="1200" dirty="0">
              <a:latin typeface="BIZ UDPゴシック" panose="020B0400000000000000" pitchFamily="50" charset="-128"/>
              <a:ea typeface="BIZ UDPゴシック" panose="020B0400000000000000" pitchFamily="50" charset="-128"/>
            </a:rPr>
            <a:t/>
          </a:r>
          <a:br>
            <a:rPr kumimoji="1" lang="en-US" altLang="ja-JP" sz="2000" kern="1200" dirty="0">
              <a:latin typeface="BIZ UDPゴシック" panose="020B0400000000000000" pitchFamily="50" charset="-128"/>
              <a:ea typeface="BIZ UDPゴシック" panose="020B0400000000000000" pitchFamily="50" charset="-128"/>
            </a:rPr>
          </a:br>
          <a:r>
            <a:rPr kumimoji="1" lang="ja-JP" altLang="en-US" sz="2000" kern="1200" dirty="0">
              <a:latin typeface="BIZ UDPゴシック" panose="020B0400000000000000" pitchFamily="50" charset="-128"/>
              <a:ea typeface="BIZ UDPゴシック" panose="020B0400000000000000" pitchFamily="50" charset="-128"/>
            </a:rPr>
            <a:t>（選択）</a:t>
          </a:r>
        </a:p>
      </dsp:txBody>
      <dsp:txXfrm>
        <a:off x="2988332" y="0"/>
        <a:ext cx="2988332" cy="891099"/>
      </dsp:txXfrm>
    </dsp:sp>
    <dsp:sp modelId="{34EEA9E3-2B43-4FF0-9013-FE9A81E057B1}">
      <dsp:nvSpPr>
        <dsp:cNvPr id="0" name=""/>
        <dsp:cNvSpPr/>
      </dsp:nvSpPr>
      <dsp:spPr>
        <a:xfrm rot="10800000">
          <a:off x="0" y="1188132"/>
          <a:ext cx="2988332" cy="1188132"/>
        </a:xfrm>
        <a:prstGeom prst="round1Rect">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同時に注意を向ける力</a:t>
          </a:r>
          <a:r>
            <a:rPr kumimoji="1" lang="en-US" altLang="ja-JP" sz="20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0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（分配）</a:t>
          </a:r>
        </a:p>
      </dsp:txBody>
      <dsp:txXfrm rot="10800000">
        <a:off x="0" y="1485164"/>
        <a:ext cx="2988332" cy="891099"/>
      </dsp:txXfrm>
    </dsp:sp>
    <dsp:sp modelId="{C14E0379-8895-4193-B051-8A03A0D4EA2A}">
      <dsp:nvSpPr>
        <dsp:cNvPr id="0" name=""/>
        <dsp:cNvSpPr/>
      </dsp:nvSpPr>
      <dsp:spPr>
        <a:xfrm rot="5400000">
          <a:off x="3888432" y="288032"/>
          <a:ext cx="1188132" cy="2988332"/>
        </a:xfrm>
        <a:prstGeom prst="round1Rect">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切りかえる力</a:t>
          </a:r>
          <a:r>
            <a:rPr kumimoji="1" lang="en-US" altLang="ja-JP" sz="2000" kern="1200" dirty="0">
              <a:solidFill>
                <a:schemeClr val="tx1"/>
              </a:solidFill>
              <a:latin typeface="BIZ UDPゴシック" panose="020B0400000000000000" pitchFamily="50" charset="-128"/>
              <a:ea typeface="BIZ UDPゴシック" panose="020B0400000000000000" pitchFamily="50" charset="-128"/>
            </a:rPr>
            <a:t/>
          </a:r>
          <a:br>
            <a:rPr kumimoji="1" lang="en-US" altLang="ja-JP" sz="20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2000" kern="1200" dirty="0">
              <a:solidFill>
                <a:schemeClr val="tx1"/>
              </a:solidFill>
              <a:latin typeface="BIZ UDPゴシック" panose="020B0400000000000000" pitchFamily="50" charset="-128"/>
              <a:ea typeface="BIZ UDPゴシック" panose="020B0400000000000000" pitchFamily="50" charset="-128"/>
            </a:rPr>
            <a:t>（転換）</a:t>
          </a:r>
        </a:p>
      </dsp:txBody>
      <dsp:txXfrm rot="-5400000">
        <a:off x="2988332" y="1485164"/>
        <a:ext cx="2988332" cy="891099"/>
      </dsp:txXfrm>
    </dsp:sp>
    <dsp:sp modelId="{6DB5C5EF-0BD9-4904-B2A0-477CA785BFCD}">
      <dsp:nvSpPr>
        <dsp:cNvPr id="0" name=""/>
        <dsp:cNvSpPr/>
      </dsp:nvSpPr>
      <dsp:spPr>
        <a:xfrm>
          <a:off x="2091832" y="891099"/>
          <a:ext cx="1792999" cy="594066"/>
        </a:xfrm>
        <a:prstGeom prst="roundRect">
          <a:avLst/>
        </a:prstGeom>
        <a:gradFill rotWithShape="0">
          <a:gsLst>
            <a:gs pos="0">
              <a:schemeClr val="accent2">
                <a:tint val="40000"/>
                <a:hueOff val="0"/>
                <a:satOff val="0"/>
                <a:lumOff val="0"/>
                <a:alphaOff val="0"/>
                <a:tint val="10000"/>
                <a:alpha val="94000"/>
                <a:satMod val="120000"/>
                <a:lumMod val="110000"/>
              </a:schemeClr>
            </a:gs>
            <a:gs pos="100000">
              <a:schemeClr val="accent2">
                <a:tint val="40000"/>
                <a:hueOff val="0"/>
                <a:satOff val="0"/>
                <a:lumOff val="0"/>
                <a:alphaOff val="0"/>
                <a:tint val="80000"/>
                <a:shade val="100000"/>
                <a:satMod val="140000"/>
                <a:lumMod val="120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BIZ UDPゴシック" panose="020B0400000000000000" pitchFamily="50" charset="-128"/>
              <a:ea typeface="BIZ UDPゴシック" panose="020B0400000000000000" pitchFamily="50" charset="-128"/>
            </a:rPr>
            <a:t>注意</a:t>
          </a:r>
        </a:p>
      </dsp:txBody>
      <dsp:txXfrm>
        <a:off x="2120832" y="920099"/>
        <a:ext cx="1734999" cy="53606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dirty="0">
              <a:latin typeface="HG丸ｺﾞｼｯｸM-PRO" panose="020F0600000000000000" pitchFamily="50" charset="-128"/>
              <a:ea typeface="HG丸ｺﾞｼｯｸM-PRO" panose="020F0600000000000000" pitchFamily="50" charset="-128"/>
            </a:endParaRPr>
          </a:p>
        </p:txBody>
      </p:sp>
      <p:sp>
        <p:nvSpPr>
          <p:cNvPr id="115715" name="Rectangle 3"/>
          <p:cNvSpPr>
            <a:spLocks noGrp="1" noChangeArrowheads="1"/>
          </p:cNvSpPr>
          <p:nvPr>
            <p:ph type="dt" sz="quarter" idx="1"/>
          </p:nvPr>
        </p:nvSpPr>
        <p:spPr bwMode="auto">
          <a:xfrm>
            <a:off x="4023158"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a:t>
            </a:r>
            <a:r>
              <a:rPr lang="en-US" altLang="ja-JP" dirty="0">
                <a:latin typeface="HG丸ｺﾞｼｯｸM-PRO" panose="020F0600000000000000" pitchFamily="50" charset="-128"/>
                <a:ea typeface="HG丸ｺﾞｼｯｸM-PRO" panose="020F0600000000000000" pitchFamily="50" charset="-128"/>
              </a:rPr>
              <a:t>29</a:t>
            </a:r>
            <a:endParaRPr lang="en-AU" altLang="en-US" dirty="0">
              <a:latin typeface="HG丸ｺﾞｼｯｸM-PRO" panose="020F0600000000000000" pitchFamily="50" charset="-128"/>
              <a:ea typeface="HG丸ｺﾞｼｯｸM-PRO" panose="020F0600000000000000" pitchFamily="50" charset="-128"/>
            </a:endParaRPr>
          </a:p>
          <a:p>
            <a:pPr>
              <a:defRPr/>
            </a:pPr>
            <a:endParaRPr lang="en-AU" altLang="en-US" dirty="0"/>
          </a:p>
        </p:txBody>
      </p:sp>
      <p:sp>
        <p:nvSpPr>
          <p:cNvPr id="115716" name="Rectangle 4"/>
          <p:cNvSpPr>
            <a:spLocks noGrp="1" noChangeArrowheads="1"/>
          </p:cNvSpPr>
          <p:nvPr>
            <p:ph type="ftr" sz="quarter" idx="2"/>
          </p:nvPr>
        </p:nvSpPr>
        <p:spPr bwMode="auto">
          <a:xfrm>
            <a:off x="0" y="9714040"/>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4023158" y="9714040"/>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lgn="r">
              <a:defRPr sz="1200"/>
            </a:lvl1pPr>
          </a:lstStyle>
          <a:p>
            <a:endParaRPr lang="en-AU" altLang="en-US" dirty="0"/>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4021503" y="0"/>
            <a:ext cx="3076143" cy="509460"/>
          </a:xfrm>
          <a:prstGeom prst="rect">
            <a:avLst/>
          </a:prstGeom>
          <a:noFill/>
          <a:ln>
            <a:noFill/>
          </a:ln>
          <a:effectLst/>
        </p:spPr>
        <p:txBody>
          <a:bodyPr vert="horz" wrap="square" lIns="94819" tIns="47410" rIns="94819" bIns="4741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92188" y="765175"/>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711917" y="4856204"/>
            <a:ext cx="5677123" cy="4601473"/>
          </a:xfrm>
          <a:prstGeom prst="rect">
            <a:avLst/>
          </a:prstGeom>
          <a:noFill/>
          <a:ln>
            <a:noFill/>
          </a:ln>
          <a:effectLst/>
        </p:spPr>
        <p:txBody>
          <a:bodyPr vert="horz" wrap="square" lIns="94819" tIns="47410" rIns="94819" bIns="4741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712406"/>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4021503" y="9712406"/>
            <a:ext cx="3076143" cy="509460"/>
          </a:xfrm>
          <a:prstGeom prst="rect">
            <a:avLst/>
          </a:prstGeom>
          <a:noFill/>
          <a:ln>
            <a:noFill/>
          </a:ln>
          <a:effectLst/>
        </p:spPr>
        <p:txBody>
          <a:bodyPr vert="horz" wrap="square" lIns="94819" tIns="47410" rIns="94819" bIns="47410"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　障害を外して「注意」グループワークとしている。</a:t>
            </a:r>
            <a:endParaRPr kumimoji="1" lang="en-US" altLang="ja-JP" dirty="0"/>
          </a:p>
          <a:p>
            <a:endParaRPr kumimoji="1" lang="en-US" altLang="ja-JP" dirty="0"/>
          </a:p>
          <a:p>
            <a:r>
              <a:rPr kumimoji="1" lang="ja-JP" altLang="en-US" dirty="0">
                <a:latin typeface="+mn-ea"/>
              </a:rPr>
              <a:t>グループワーク第１回です。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231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10</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ea typeface="MS PGothic" panose="020B0600070205080204" pitchFamily="50" charset="-128"/>
              </a:rPr>
              <a:t>行動を習慣化すれば置き忘れは生じないという話をしましたが、</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②対処していれば注意の障害は生じません。</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対処の例として、ボールペンを気づきやすい胸ポケットに入れる、</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落としても気づいてもらえるように名前シールを貼る、「忘れていたら声をかけてください」と周囲にお願いをするなどです。</a:t>
            </a:r>
            <a:endParaRPr kumimoji="1" lang="en-US" altLang="ja-JP" dirty="0">
              <a:ea typeface="MS PGothic" panose="020B0600070205080204" pitchFamily="50" charset="-128"/>
            </a:endParaRPr>
          </a:p>
          <a:p>
            <a:pPr defTabSz="945855">
              <a:defRPr/>
            </a:pP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注意の障害が起きないためには、注意そのものの改善を目指すのではなく、対処する手段を考えることが有効です。</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19125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11</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ea typeface="MS PGothic" panose="020B0600070205080204" pitchFamily="50" charset="-128"/>
              </a:rPr>
              <a:t>注意の障害の特徴　③心身の状態や周囲の状況と直結しています。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体調がすぐれなかったり、心配事で頭がいっぱいのとき、周囲がうるさいときなどは集中力が続きません。</a:t>
            </a:r>
            <a:endParaRPr kumimoji="1" lang="en-US" altLang="ja-JP" dirty="0">
              <a:ea typeface="MS PGothic" panose="020B0600070205080204" pitchFamily="50" charset="-128"/>
            </a:endParaRPr>
          </a:p>
          <a:p>
            <a:pPr defTabSz="945855">
              <a:defRPr/>
            </a:pP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注意の機能を発揮させるには、心身の安定と環境整備が重要です。</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804069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lvl="0">
              <a:defRPr/>
            </a:pPr>
            <a:r>
              <a:rPr lang="ja-JP" altLang="en-US" dirty="0">
                <a:latin typeface="+mn-ea"/>
                <a:cs typeface="Arial" pitchFamily="34" charset="0"/>
              </a:rPr>
              <a:t>では、次の講義に入る前に、一度立ち上がってストレッチをしましょう。</a:t>
            </a:r>
            <a:endParaRPr lang="en-US" altLang="ja-JP" dirty="0">
              <a:latin typeface="+mn-ea"/>
              <a:cs typeface="Arial" pitchFamily="34" charset="0"/>
            </a:endParaRPr>
          </a:p>
          <a:p>
            <a:pPr lvl="0">
              <a:defRPr/>
            </a:pPr>
            <a:endParaRPr lang="en-US" altLang="ja-JP" dirty="0">
              <a:solidFill>
                <a:srgbClr val="000000"/>
              </a:solidFill>
              <a:latin typeface="+mn-ea"/>
              <a:cs typeface="Arial" pitchFamily="34" charset="0"/>
            </a:endParaRPr>
          </a:p>
          <a:p>
            <a:pPr lvl="0">
              <a:defRPr/>
            </a:pPr>
            <a:r>
              <a:rPr lang="en-US" altLang="ja-JP" dirty="0">
                <a:solidFill>
                  <a:srgbClr val="000000"/>
                </a:solidFill>
                <a:latin typeface="+mn-ea"/>
                <a:cs typeface="Arial" pitchFamily="34" charset="0"/>
              </a:rPr>
              <a:t>※</a:t>
            </a:r>
            <a:r>
              <a:rPr lang="ja-JP" altLang="en-US" dirty="0">
                <a:solidFill>
                  <a:srgbClr val="000000"/>
                </a:solidFill>
                <a:latin typeface="+mn-ea"/>
                <a:cs typeface="Arial" pitchFamily="34" charset="0"/>
              </a:rPr>
              <a:t>進行役がスライドにあるよう伸びをするなど見本を示す。</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立ちあがることが難しい受講者がいる場合には、座位のままできるストレッチ</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を行ってもらう。</a:t>
            </a:r>
            <a:endParaRPr lang="en-US" altLang="ja-JP" dirty="0">
              <a:solidFill>
                <a:srgbClr val="000000"/>
              </a:solidFill>
              <a:latin typeface="+mn-ea"/>
              <a:cs typeface="Arial" pitchFamily="34" charset="0"/>
            </a:endParaRPr>
          </a:p>
          <a:p>
            <a:endParaRPr lang="en-US" altLang="ja-JP" dirty="0">
              <a:latin typeface="+mn-ea"/>
              <a:cs typeface="Arial" pitchFamily="34" charset="0"/>
            </a:endParaRPr>
          </a:p>
          <a:p>
            <a:endParaRPr lang="en-US" altLang="ja-JP" dirty="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84760" algn="l"/>
                <a:tab pos="1371162" algn="l"/>
                <a:tab pos="2057564" algn="l"/>
                <a:tab pos="2745608" algn="l"/>
              </a:tabLst>
              <a:defRPr>
                <a:solidFill>
                  <a:schemeClr val="tx1"/>
                </a:solidFill>
                <a:latin typeface="Arial" pitchFamily="34" charset="0"/>
                <a:ea typeface="ＭＳ Ｐゴシック" pitchFamily="50" charset="-128"/>
              </a:defRPr>
            </a:lvl1pPr>
            <a:lvl2pPr marL="770150" indent="-295580">
              <a:tabLst>
                <a:tab pos="684760" algn="l"/>
                <a:tab pos="1371162" algn="l"/>
                <a:tab pos="2057564" algn="l"/>
                <a:tab pos="2745608" algn="l"/>
              </a:tabLst>
              <a:defRPr>
                <a:solidFill>
                  <a:schemeClr val="tx1"/>
                </a:solidFill>
                <a:latin typeface="Arial" pitchFamily="34" charset="0"/>
                <a:ea typeface="ＭＳ Ｐゴシック" pitchFamily="50" charset="-128"/>
              </a:defRPr>
            </a:lvl2pPr>
            <a:lvl3pPr marL="1183962" indent="-236464">
              <a:tabLst>
                <a:tab pos="684760" algn="l"/>
                <a:tab pos="1371162" algn="l"/>
                <a:tab pos="2057564" algn="l"/>
                <a:tab pos="2745608" algn="l"/>
              </a:tabLst>
              <a:defRPr>
                <a:solidFill>
                  <a:schemeClr val="tx1"/>
                </a:solidFill>
                <a:latin typeface="Arial" pitchFamily="34" charset="0"/>
                <a:ea typeface="ＭＳ Ｐゴシック" pitchFamily="50" charset="-128"/>
              </a:defRPr>
            </a:lvl3pPr>
            <a:lvl4pPr marL="1658531" indent="-236464">
              <a:tabLst>
                <a:tab pos="684760" algn="l"/>
                <a:tab pos="1371162" algn="l"/>
                <a:tab pos="2057564" algn="l"/>
                <a:tab pos="2745608" algn="l"/>
              </a:tabLst>
              <a:defRPr>
                <a:solidFill>
                  <a:schemeClr val="tx1"/>
                </a:solidFill>
                <a:latin typeface="Arial" pitchFamily="34" charset="0"/>
                <a:ea typeface="ＭＳ Ｐゴシック" pitchFamily="50" charset="-128"/>
              </a:defRPr>
            </a:lvl4pPr>
            <a:lvl5pPr marL="2133101" indent="-236464">
              <a:tabLst>
                <a:tab pos="684760" algn="l"/>
                <a:tab pos="1371162" algn="l"/>
                <a:tab pos="2057564" algn="l"/>
                <a:tab pos="2745608" algn="l"/>
              </a:tabLst>
              <a:defRPr>
                <a:solidFill>
                  <a:schemeClr val="tx1"/>
                </a:solidFill>
                <a:latin typeface="Arial" pitchFamily="34" charset="0"/>
                <a:ea typeface="ＭＳ Ｐゴシック" pitchFamily="50" charset="-128"/>
              </a:defRPr>
            </a:lvl5pPr>
            <a:lvl6pPr marL="2606029"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6pPr>
            <a:lvl7pPr marL="3078957"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7pPr>
            <a:lvl8pPr marL="3551884"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8pPr>
            <a:lvl9pPr marL="4024812" indent="-236464" defTabSz="461433" eaLnBrk="0" fontAlgn="base" hangingPunct="0">
              <a:spcBef>
                <a:spcPct val="0"/>
              </a:spcBef>
              <a:spcAft>
                <a:spcPct val="0"/>
              </a:spcAft>
              <a:tabLst>
                <a:tab pos="684760" algn="l"/>
                <a:tab pos="1371162" algn="l"/>
                <a:tab pos="2057564" algn="l"/>
                <a:tab pos="2745608" algn="l"/>
              </a:tabLst>
              <a:defRPr>
                <a:solidFill>
                  <a:schemeClr val="tx1"/>
                </a:solidFill>
                <a:latin typeface="Arial" pitchFamily="34" charset="0"/>
                <a:ea typeface="ＭＳ Ｐゴシック" pitchFamily="50" charset="-128"/>
              </a:defRPr>
            </a:lvl9pPr>
          </a:lstStyle>
          <a:p>
            <a:pPr defTabSz="461433"/>
            <a:fld id="{4D5627C3-6B5F-4677-98A5-CF0CBEA1A477}" type="slidenum">
              <a:rPr lang="en-GB" altLang="ja-JP">
                <a:solidFill>
                  <a:srgbClr val="000000"/>
                </a:solidFill>
                <a:latin typeface="Nimbus Roman No9 L" charset="0"/>
              </a:rPr>
              <a:pPr defTabSz="461433"/>
              <a:t>12</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24670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13</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ea typeface="MS PGothic" panose="020B0600070205080204" pitchFamily="50" charset="-128"/>
              </a:rPr>
              <a:t>注意には４つの機能があると言われています。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注意を持続すること、持続性注意、このグループワークでは「続けられる力」と呼びます。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見つけ出すこと、選択性注意、このグループワークでは「見つけられる力」と呼びます。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いくつかのことに注意を向けること、分配性注意、このグループワークでは「同時に注意を向ける力」と呼びます。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注意している対象を変えること、転換性注意、このグループワークでは「切りかえる力」と呼びます。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第１回は「続けられる力」と「見つけられる力」について説明します。</a:t>
            </a:r>
            <a:endParaRPr kumimoji="1" lang="en-US" altLang="ja-JP" dirty="0">
              <a:ea typeface="MS PGothic" panose="020B0600070205080204" pitchFamily="50" charset="-128"/>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23153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14</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ja-JP" altLang="en-US" dirty="0">
                <a:latin typeface="+mn-ea"/>
              </a:rPr>
              <a:t>まず、１</a:t>
            </a:r>
            <a:r>
              <a:rPr kumimoji="1" lang="en-US" altLang="ja-JP" dirty="0">
                <a:latin typeface="+mn-ea"/>
              </a:rPr>
              <a:t>.</a:t>
            </a:r>
            <a:r>
              <a:rPr kumimoji="1" lang="ja-JP" altLang="en-US" dirty="0">
                <a:latin typeface="+mn-ea"/>
              </a:rPr>
              <a:t>続けられる力についてです。</a:t>
            </a:r>
            <a:endParaRPr kumimoji="1" lang="en-US" altLang="ja-JP" dirty="0">
              <a:latin typeface="+mn-ea"/>
            </a:endParaRPr>
          </a:p>
          <a:p>
            <a:pPr lvl="0">
              <a:defRPr/>
            </a:pPr>
            <a:r>
              <a:rPr kumimoji="1" lang="ja-JP" altLang="en-US" dirty="0">
                <a:latin typeface="+mn-ea"/>
              </a:rPr>
              <a:t>続けられる力とは、注意がそれずに目的を持った行動を行うことです。</a:t>
            </a:r>
            <a:endParaRPr kumimoji="1" lang="en-US" altLang="ja-JP" dirty="0">
              <a:latin typeface="+mn-ea"/>
            </a:endParaRPr>
          </a:p>
          <a:p>
            <a:pPr lvl="0">
              <a:defRPr/>
            </a:pPr>
            <a:r>
              <a:rPr kumimoji="1" lang="ja-JP" altLang="en-US" dirty="0">
                <a:latin typeface="+mn-ea"/>
              </a:rPr>
              <a:t>視覚的に主に目で見るものと、聴覚的に耳で聞くものがあります。</a:t>
            </a:r>
            <a:endParaRPr kumimoji="1" lang="en-US" altLang="ja-JP" dirty="0">
              <a:latin typeface="+mn-ea"/>
            </a:endParaRPr>
          </a:p>
          <a:p>
            <a:pPr lvl="0">
              <a:defRPr/>
            </a:pPr>
            <a:r>
              <a:rPr kumimoji="1" lang="ja-JP" altLang="en-US" dirty="0">
                <a:latin typeface="+mn-ea"/>
              </a:rPr>
              <a:t>例えば</a:t>
            </a:r>
            <a:endParaRPr kumimoji="1" lang="en-US" altLang="ja-JP" dirty="0">
              <a:latin typeface="+mn-ea"/>
            </a:endParaRPr>
          </a:p>
          <a:p>
            <a:pPr lvl="0">
              <a:defRPr/>
            </a:pPr>
            <a:r>
              <a:rPr kumimoji="1" lang="ja-JP" altLang="en-US" dirty="0">
                <a:latin typeface="+mn-ea"/>
              </a:rPr>
              <a:t>目で見る続けられる力は、本や新聞を読むとき</a:t>
            </a:r>
            <a:endParaRPr kumimoji="1" lang="en-US" altLang="ja-JP" dirty="0">
              <a:latin typeface="+mn-ea"/>
            </a:endParaRPr>
          </a:p>
          <a:p>
            <a:pPr lvl="0">
              <a:defRPr/>
            </a:pPr>
            <a:r>
              <a:rPr kumimoji="1" lang="ja-JP" altLang="en-US" dirty="0">
                <a:latin typeface="+mn-ea"/>
              </a:rPr>
              <a:t>耳で聞く続けられる力は、ラジオをきくとき　　です。</a:t>
            </a:r>
            <a:endParaRPr kumimoji="1" lang="en-US" altLang="ja-JP" dirty="0">
              <a:latin typeface="+mn-ea"/>
            </a:endParaRPr>
          </a:p>
          <a:p>
            <a:pPr lvl="0">
              <a:defRPr/>
            </a:pPr>
            <a:r>
              <a:rPr kumimoji="1" lang="ja-JP" altLang="en-US" dirty="0">
                <a:latin typeface="+mn-ea"/>
              </a:rPr>
              <a:t>また、映画やテレビを観たり、プレゼンの発表を聞くときは、両方の続けられる力が必要となります。</a:t>
            </a:r>
            <a:endParaRPr kumimoji="1" lang="en-US" altLang="ja-JP" dirty="0">
              <a:latin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272893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15</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ja-JP" altLang="en-US" dirty="0">
                <a:latin typeface="+mn-ea"/>
              </a:rPr>
              <a:t>２．見つけられる力です。</a:t>
            </a:r>
            <a:endParaRPr kumimoji="1" lang="en-US" altLang="ja-JP" dirty="0">
              <a:latin typeface="+mn-ea"/>
            </a:endParaRPr>
          </a:p>
          <a:p>
            <a:pPr lvl="0">
              <a:defRPr/>
            </a:pPr>
            <a:r>
              <a:rPr kumimoji="1" lang="ja-JP" altLang="en-US" dirty="0">
                <a:latin typeface="+mn-ea"/>
              </a:rPr>
              <a:t>見つけられ力とは、いろいろな刺激の中から、他の刺激に振りまわされないで１つの刺激を選択できることです。</a:t>
            </a:r>
            <a:endParaRPr kumimoji="1" lang="en-US" altLang="ja-JP" dirty="0">
              <a:latin typeface="+mn-ea"/>
            </a:endParaRPr>
          </a:p>
          <a:p>
            <a:pPr lvl="0">
              <a:defRPr/>
            </a:pPr>
            <a:r>
              <a:rPr kumimoji="1" lang="ja-JP" altLang="en-US" dirty="0">
                <a:latin typeface="+mn-ea"/>
              </a:rPr>
              <a:t>近所のスーパーで買い物をするときに、なかなか品物が見つからなくて困ったことがありませんか？これが目で見る見つけられる力の例です。</a:t>
            </a:r>
            <a:endParaRPr kumimoji="1" lang="en-US" altLang="ja-JP" dirty="0">
              <a:latin typeface="+mn-ea"/>
            </a:endParaRPr>
          </a:p>
          <a:p>
            <a:pPr lvl="0">
              <a:defRPr/>
            </a:pPr>
            <a:r>
              <a:rPr kumimoji="1" lang="ja-JP" altLang="en-US" dirty="0">
                <a:latin typeface="+mn-ea"/>
              </a:rPr>
              <a:t>また、耳で聞く見つけられる力は、混んでいるレストランや、他の声や音のするオフィスで上司など特定の人の声を聞き分けるときに用いる力です。</a:t>
            </a:r>
            <a:endParaRPr kumimoji="1" lang="en-US" altLang="ja-JP" dirty="0">
              <a:latin typeface="+mn-ea"/>
            </a:endParaRPr>
          </a:p>
        </p:txBody>
      </p:sp>
    </p:spTree>
    <p:extLst>
      <p:ext uri="{BB962C8B-B14F-4D97-AF65-F5344CB8AC3E}">
        <p14:creationId xmlns:p14="http://schemas.microsoft.com/office/powerpoint/2010/main" val="137953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167268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17</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ja-JP" altLang="en-US" dirty="0">
                <a:latin typeface="+mn-ea"/>
              </a:rPr>
              <a:t>これから体験ワークに取り組んでもらいます。</a:t>
            </a:r>
            <a:endParaRPr kumimoji="1" lang="en-US" altLang="ja-JP" dirty="0">
              <a:latin typeface="+mn-ea"/>
            </a:endParaRPr>
          </a:p>
          <a:p>
            <a:pPr lvl="0">
              <a:defRPr/>
            </a:pPr>
            <a:r>
              <a:rPr kumimoji="1" lang="ja-JP" altLang="en-US" dirty="0">
                <a:latin typeface="+mn-ea"/>
              </a:rPr>
              <a:t>ワークは、注意機能を体験するもので、テストではありませんので、正答率や時間などを気にする必要はありません。</a:t>
            </a:r>
            <a:endParaRPr kumimoji="1" lang="en-US" altLang="ja-JP" dirty="0">
              <a:latin typeface="+mn-ea"/>
            </a:endParaRPr>
          </a:p>
          <a:p>
            <a:pPr lvl="0">
              <a:defRPr/>
            </a:pPr>
            <a:endParaRPr kumimoji="1" lang="en-US" altLang="ja-JP" dirty="0">
              <a:latin typeface="+mn-ea"/>
            </a:endParaRPr>
          </a:p>
          <a:p>
            <a:pPr lvl="0">
              <a:defRPr/>
            </a:pPr>
            <a:r>
              <a:rPr kumimoji="1" lang="en-US" altLang="ja-JP" dirty="0">
                <a:latin typeface="+mn-ea"/>
              </a:rPr>
              <a:t>※</a:t>
            </a:r>
            <a:r>
              <a:rPr kumimoji="1" lang="ja-JP" altLang="en-US" dirty="0">
                <a:latin typeface="+mn-ea"/>
              </a:rPr>
              <a:t>基本的には、今後、体験ワークごとに感想を聞き、板書役が板書する。</a:t>
            </a:r>
            <a:endParaRPr kumimoji="1" lang="en-US" altLang="ja-JP" dirty="0">
              <a:latin typeface="+mn-ea"/>
            </a:endParaRPr>
          </a:p>
          <a:p>
            <a:pPr lvl="0">
              <a:defRPr/>
            </a:pPr>
            <a:endParaRPr kumimoji="1" lang="en-US" altLang="ja-JP" dirty="0">
              <a:latin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358241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18</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ja-JP" altLang="en-US" dirty="0">
                <a:latin typeface="+mn-ea"/>
              </a:rPr>
              <a:t>まず、耳で聞く続けられる力を体験していただきます。</a:t>
            </a:r>
            <a:endParaRPr kumimoji="1" lang="en-US" altLang="ja-JP" dirty="0">
              <a:latin typeface="+mn-ea"/>
            </a:endParaRPr>
          </a:p>
          <a:p>
            <a:pPr lvl="0">
              <a:defRPr/>
            </a:pPr>
            <a:r>
              <a:rPr kumimoji="1" lang="ja-JP" altLang="en-US" dirty="0">
                <a:latin typeface="+mn-ea"/>
              </a:rPr>
              <a:t>今から、ニュース記事を読み上げます。その内容について、質問に答えてもらいますので、よく聞いてください。</a:t>
            </a:r>
            <a:endParaRPr kumimoji="1" lang="en-US" altLang="ja-JP" dirty="0">
              <a:latin typeface="+mn-ea"/>
            </a:endParaRPr>
          </a:p>
          <a:p>
            <a:pPr lvl="0">
              <a:defRPr/>
            </a:pPr>
            <a:r>
              <a:rPr kumimoji="1" lang="ja-JP" altLang="en-US" dirty="0">
                <a:latin typeface="+mn-ea"/>
              </a:rPr>
              <a:t>集中して聞くことを「続けられる」体験であるため、メモを取らずに聞いてください。</a:t>
            </a:r>
            <a:endParaRPr kumimoji="1" lang="en-US" altLang="ja-JP" dirty="0">
              <a:latin typeface="+mn-ea"/>
            </a:endParaRPr>
          </a:p>
          <a:p>
            <a:pPr lvl="0">
              <a:defRPr/>
            </a:pPr>
            <a:r>
              <a:rPr kumimoji="1" lang="ja-JP" altLang="en-US" dirty="0">
                <a:latin typeface="+mn-ea"/>
              </a:rPr>
              <a:t>また、次のページの問題はまだ見ないでください。</a:t>
            </a:r>
            <a:endParaRPr kumimoji="1" lang="en-US" altLang="ja-JP" dirty="0">
              <a:latin typeface="+mn-ea"/>
            </a:endParaRPr>
          </a:p>
        </p:txBody>
      </p:sp>
    </p:spTree>
    <p:extLst>
      <p:ext uri="{BB962C8B-B14F-4D97-AF65-F5344CB8AC3E}">
        <p14:creationId xmlns:p14="http://schemas.microsoft.com/office/powerpoint/2010/main" val="354047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19</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en-US" altLang="ja-JP" dirty="0">
                <a:latin typeface="+mn-ea"/>
              </a:rPr>
              <a:t>※</a:t>
            </a:r>
            <a:r>
              <a:rPr kumimoji="1" lang="ja-JP" altLang="en-US" dirty="0">
                <a:latin typeface="+mn-ea"/>
              </a:rPr>
              <a:t>受講者に問題の解答を答えてもらう。</a:t>
            </a:r>
            <a:endParaRPr kumimoji="1" lang="en-US" altLang="ja-JP" dirty="0">
              <a:latin typeface="+mn-ea"/>
            </a:endParaRPr>
          </a:p>
          <a:p>
            <a:pPr lvl="0">
              <a:defRPr/>
            </a:pPr>
            <a:endParaRPr kumimoji="1" lang="en-US" altLang="ja-JP" dirty="0">
              <a:latin typeface="+mn-ea"/>
            </a:endParaRPr>
          </a:p>
          <a:p>
            <a:pPr lvl="0">
              <a:defRPr/>
            </a:pPr>
            <a:r>
              <a:rPr kumimoji="1" lang="en-US" altLang="ja-JP" dirty="0">
                <a:latin typeface="+mn-ea"/>
              </a:rPr>
              <a:t>(</a:t>
            </a:r>
            <a:r>
              <a:rPr kumimoji="1" lang="ja-JP" altLang="en-US" dirty="0">
                <a:latin typeface="+mn-ea"/>
              </a:rPr>
              <a:t>問題の解答</a:t>
            </a:r>
            <a:r>
              <a:rPr kumimoji="1" lang="en-US" altLang="ja-JP" dirty="0">
                <a:latin typeface="+mn-ea"/>
              </a:rPr>
              <a:t>)</a:t>
            </a:r>
          </a:p>
          <a:p>
            <a:pPr lvl="0">
              <a:defRPr/>
            </a:pPr>
            <a:r>
              <a:rPr kumimoji="1" lang="ja-JP" altLang="en-US" dirty="0">
                <a:latin typeface="+mn-ea"/>
              </a:rPr>
              <a:t>１　幕張市</a:t>
            </a:r>
            <a:endParaRPr kumimoji="1" lang="en-US" altLang="ja-JP" dirty="0">
              <a:latin typeface="+mn-ea"/>
            </a:endParaRPr>
          </a:p>
          <a:p>
            <a:pPr lvl="0">
              <a:defRPr/>
            </a:pPr>
            <a:r>
              <a:rPr kumimoji="1" lang="ja-JP" altLang="en-US" dirty="0">
                <a:latin typeface="+mn-ea"/>
              </a:rPr>
              <a:t>２　カルパッチョサラダ</a:t>
            </a:r>
            <a:endParaRPr kumimoji="1" lang="en-US" altLang="ja-JP" dirty="0">
              <a:latin typeface="+mn-ea"/>
            </a:endParaRPr>
          </a:p>
          <a:p>
            <a:pPr lvl="0">
              <a:defRPr/>
            </a:pPr>
            <a:r>
              <a:rPr kumimoji="1" lang="ja-JP" altLang="en-US" dirty="0">
                <a:latin typeface="+mn-ea"/>
              </a:rPr>
              <a:t>３　</a:t>
            </a:r>
            <a:r>
              <a:rPr kumimoji="1" lang="en-US" altLang="ja-JP" dirty="0">
                <a:latin typeface="+mn-ea"/>
              </a:rPr>
              <a:t>1900</a:t>
            </a:r>
            <a:r>
              <a:rPr kumimoji="1" lang="ja-JP" altLang="en-US" dirty="0">
                <a:latin typeface="+mn-ea"/>
              </a:rPr>
              <a:t>円から</a:t>
            </a:r>
            <a:r>
              <a:rPr kumimoji="1" lang="en-US" altLang="ja-JP" dirty="0">
                <a:latin typeface="+mn-ea"/>
              </a:rPr>
              <a:t>2700</a:t>
            </a:r>
            <a:r>
              <a:rPr kumimoji="1" lang="ja-JP" altLang="en-US" dirty="0">
                <a:latin typeface="+mn-ea"/>
              </a:rPr>
              <a:t>円</a:t>
            </a:r>
            <a:endParaRPr kumimoji="1" lang="en-US" altLang="ja-JP" dirty="0">
              <a:latin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84070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1AED85C6-FA61-4A1C-9729-5748AA5AD461}" type="slidenum">
              <a:rPr lang="en-US" altLang="en-US">
                <a:solidFill>
                  <a:srgbClr val="000000"/>
                </a:solidFill>
              </a:rPr>
              <a:pPr defTabSz="945855">
                <a:defRPr/>
              </a:pPr>
              <a:t>2</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107668"/>
            <a:ext cx="5677123" cy="4601473"/>
          </a:xfrm>
        </p:spPr>
        <p:txBody>
          <a:bodyPr/>
          <a:lstStyle/>
          <a:p>
            <a:pPr lvl="0">
              <a:defRPr/>
            </a:pPr>
            <a:r>
              <a:rPr kumimoji="1" lang="ja-JP" altLang="en-US" dirty="0">
                <a:latin typeface="+mn-ea"/>
              </a:rPr>
              <a:t>グループワークに参加するにあたって、ルールを一緒に確認していきたいと思います。</a:t>
            </a:r>
            <a:endParaRPr kumimoji="1" lang="en-US" altLang="ja-JP" dirty="0">
              <a:latin typeface="+mn-ea"/>
            </a:endParaRPr>
          </a:p>
          <a:p>
            <a:pPr lvl="0">
              <a:defRPr/>
            </a:pPr>
            <a:r>
              <a:rPr kumimoji="1" lang="ja-JP" altLang="en-US" dirty="0">
                <a:latin typeface="+mn-ea"/>
              </a:rPr>
              <a:t>〇〇さんから、１つずつ読んでいきましょう。</a:t>
            </a:r>
            <a:endParaRPr kumimoji="1" lang="en-US" altLang="ja-JP" dirty="0">
              <a:latin typeface="+mn-ea"/>
            </a:endParaRPr>
          </a:p>
        </p:txBody>
      </p:sp>
    </p:spTree>
    <p:extLst>
      <p:ext uri="{BB962C8B-B14F-4D97-AF65-F5344CB8AC3E}">
        <p14:creationId xmlns:p14="http://schemas.microsoft.com/office/powerpoint/2010/main" val="423393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20</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ea typeface="MS PGothic" panose="020B0600070205080204" pitchFamily="50" charset="-128"/>
              </a:rPr>
              <a:t>次に目で見る続けられる力を体験していただきます。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ほかのひらがなに惑わされずに、「ら」の文字に〇をつけていってください。</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右端まで進んだら、また次の行の左端に戻って、同じように右方向に進んでください。</a:t>
            </a:r>
            <a:endParaRPr kumimoji="1" lang="en-US" altLang="ja-JP" dirty="0">
              <a:ea typeface="MS PGothic" panose="020B0600070205080204" pitchFamily="50" charset="-128"/>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79788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1AED85C6-FA61-4A1C-9729-5748AA5AD461}" type="slidenum">
              <a:rPr lang="en-US" altLang="en-US">
                <a:solidFill>
                  <a:srgbClr val="000000"/>
                </a:solidFill>
              </a:rPr>
              <a:pPr defTabSz="945855">
                <a:defRPr/>
              </a:pPr>
              <a:t>21</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8" y="5080011"/>
            <a:ext cx="5767379" cy="4601473"/>
          </a:xfrm>
        </p:spPr>
        <p:txBody>
          <a:bodyPr/>
          <a:lstStyle/>
          <a:p>
            <a:pPr lvl="0">
              <a:defRPr/>
            </a:pPr>
            <a:r>
              <a:rPr kumimoji="1" lang="en-US" altLang="ja-JP" dirty="0">
                <a:latin typeface="+mn-ea"/>
              </a:rPr>
              <a:t>※</a:t>
            </a:r>
            <a:r>
              <a:rPr kumimoji="1" lang="ja-JP" altLang="en-US" dirty="0">
                <a:latin typeface="+mn-ea"/>
              </a:rPr>
              <a:t>全員が終了した頃に「止め」と合図をする。 解答を配り、各自で確認をしてもらう。概ね２分あれば終了する課題となっている。</a:t>
            </a:r>
            <a:endParaRPr kumimoji="1" lang="en-US" altLang="ja-JP" dirty="0">
              <a:latin typeface="+mn-ea"/>
            </a:endParaRPr>
          </a:p>
          <a:p>
            <a:pPr lvl="0">
              <a:defRPr/>
            </a:pPr>
            <a:endParaRPr kumimoji="1" lang="en-US" altLang="ja-JP" dirty="0">
              <a:latin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233303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22</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ja-JP" altLang="en-US" dirty="0">
                <a:latin typeface="+mn-ea"/>
              </a:rPr>
              <a:t>２、次に見つけられる力の体験です。</a:t>
            </a:r>
            <a:endParaRPr kumimoji="1" lang="en-US" altLang="ja-JP" dirty="0">
              <a:latin typeface="+mn-ea"/>
            </a:endParaRPr>
          </a:p>
          <a:p>
            <a:pPr lvl="0">
              <a:defRPr/>
            </a:pPr>
            <a:r>
              <a:rPr kumimoji="1" lang="ja-JP" altLang="en-US" dirty="0">
                <a:latin typeface="+mn-ea"/>
              </a:rPr>
              <a:t>　今から２人のスタッフが別々の記事を読みます。私の読み上げた内容について、質問に答えてもらいます。</a:t>
            </a:r>
            <a:endParaRPr kumimoji="1" lang="en-US" altLang="ja-JP" dirty="0">
              <a:latin typeface="+mn-ea"/>
            </a:endParaRPr>
          </a:p>
          <a:p>
            <a:pPr lvl="0">
              <a:defRPr/>
            </a:pPr>
            <a:r>
              <a:rPr kumimoji="1" lang="ja-JP" altLang="en-US" dirty="0">
                <a:latin typeface="+mn-ea"/>
              </a:rPr>
              <a:t>　私の読むニュース記事に焦点をあてて聞く体験であるため、メモを取らずに聞いてください。</a:t>
            </a:r>
            <a:endParaRPr kumimoji="1" lang="en-US" altLang="ja-JP" dirty="0">
              <a:latin typeface="+mn-ea"/>
            </a:endParaRPr>
          </a:p>
          <a:p>
            <a:pPr lvl="0">
              <a:defRPr/>
            </a:pPr>
            <a:r>
              <a:rPr kumimoji="1" lang="ja-JP" altLang="en-US" dirty="0">
                <a:latin typeface="+mn-ea"/>
              </a:rPr>
              <a:t> また、次のページの問題はまだ見ないでください。</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824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23</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en-US" altLang="ja-JP" dirty="0">
                <a:latin typeface="+mn-ea"/>
              </a:rPr>
              <a:t>※</a:t>
            </a:r>
            <a:r>
              <a:rPr kumimoji="1" lang="ja-JP" altLang="en-US" dirty="0">
                <a:latin typeface="+mn-ea"/>
              </a:rPr>
              <a:t>受講者に問題の解答を答えてもらう。</a:t>
            </a:r>
            <a:endParaRPr kumimoji="1" lang="en-US" altLang="ja-JP" dirty="0">
              <a:latin typeface="+mn-ea"/>
            </a:endParaRPr>
          </a:p>
          <a:p>
            <a:pPr lvl="0">
              <a:defRPr/>
            </a:pPr>
            <a:endParaRPr kumimoji="1" lang="en-US" altLang="ja-JP" dirty="0">
              <a:latin typeface="+mn-ea"/>
            </a:endParaRPr>
          </a:p>
          <a:p>
            <a:pPr lvl="0">
              <a:defRPr/>
            </a:pPr>
            <a:r>
              <a:rPr kumimoji="1" lang="ja-JP" altLang="en-US" dirty="0">
                <a:latin typeface="+mn-ea"/>
              </a:rPr>
              <a:t>（問題の解答）</a:t>
            </a:r>
            <a:endParaRPr kumimoji="1" lang="en-US" altLang="ja-JP" dirty="0">
              <a:latin typeface="+mn-ea"/>
            </a:endParaRPr>
          </a:p>
          <a:p>
            <a:pPr lvl="0">
              <a:defRPr/>
            </a:pPr>
            <a:r>
              <a:rPr kumimoji="1" lang="ja-JP" altLang="en-US" dirty="0">
                <a:latin typeface="+mn-ea"/>
              </a:rPr>
              <a:t>１　わんわん読書会</a:t>
            </a:r>
            <a:endParaRPr kumimoji="1" lang="en-US" altLang="ja-JP" dirty="0">
              <a:latin typeface="+mn-ea"/>
            </a:endParaRPr>
          </a:p>
          <a:p>
            <a:pPr lvl="0">
              <a:defRPr/>
            </a:pPr>
            <a:r>
              <a:rPr kumimoji="1" lang="ja-JP" altLang="en-US" dirty="0">
                <a:latin typeface="+mn-ea"/>
              </a:rPr>
              <a:t>２　ゴールデンレトリバーと柴犬</a:t>
            </a:r>
            <a:endParaRPr kumimoji="1" lang="en-US" altLang="ja-JP" dirty="0">
              <a:latin typeface="+mn-ea"/>
            </a:endParaRPr>
          </a:p>
          <a:p>
            <a:pPr lvl="0">
              <a:defRPr/>
            </a:pPr>
            <a:r>
              <a:rPr kumimoji="1" lang="ja-JP" altLang="en-US" dirty="0">
                <a:latin typeface="+mn-ea"/>
              </a:rPr>
              <a:t>３　アニマルセラピー</a:t>
            </a:r>
            <a:endParaRPr kumimoji="1" lang="en-US" altLang="ja-JP" dirty="0">
              <a:latin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2063693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407987F-F3B8-470C-B3E2-80ECE298ED03}" type="slidenum">
              <a:rPr lang="en-US" altLang="en-US">
                <a:solidFill>
                  <a:srgbClr val="000000"/>
                </a:solidFill>
              </a:rPr>
              <a:pPr/>
              <a:t>24</a:t>
            </a:fld>
            <a:endParaRPr lang="en-US" altLang="en-US">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711917" y="4856204"/>
            <a:ext cx="5677123" cy="460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9" tIns="47410" rIns="94819" bIns="47410"/>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endParaRPr kumimoji="1" lang="ja-JP" altLang="en-US" dirty="0">
              <a:solidFill>
                <a:srgbClr val="000000"/>
              </a:solidFill>
            </a:endParaRPr>
          </a:p>
        </p:txBody>
      </p:sp>
    </p:spTree>
    <p:extLst>
      <p:ext uri="{BB962C8B-B14F-4D97-AF65-F5344CB8AC3E}">
        <p14:creationId xmlns:p14="http://schemas.microsoft.com/office/powerpoint/2010/main" val="3234107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次に目で見る見つけれる力の体験です。</a:t>
            </a:r>
            <a:endParaRPr kumimoji="1" lang="en-US" altLang="ja-JP" dirty="0">
              <a:latin typeface="+mn-ea"/>
            </a:endParaRPr>
          </a:p>
          <a:p>
            <a:pPr lvl="0">
              <a:defRPr/>
            </a:pPr>
            <a:r>
              <a:rPr kumimoji="1" lang="ja-JP" altLang="en-US" dirty="0">
                <a:latin typeface="+mn-ea"/>
              </a:rPr>
              <a:t>左のイラストと右のイラストを見比べて、違いを５つ見つけてください。</a:t>
            </a:r>
            <a:endParaRPr kumimoji="1" lang="en-US" altLang="ja-JP" dirty="0">
              <a:latin typeface="+mn-ea"/>
            </a:endParaRPr>
          </a:p>
          <a:p>
            <a:pPr lvl="0">
              <a:defRPr/>
            </a:pPr>
            <a:endParaRPr kumimoji="1" lang="en-US" altLang="ja-JP" dirty="0">
              <a:latin typeface="+mn-ea"/>
            </a:endParaRPr>
          </a:p>
          <a:p>
            <a:pPr lvl="0">
              <a:defRPr/>
            </a:pPr>
            <a:r>
              <a:rPr kumimoji="1" lang="en-US" altLang="ja-JP" dirty="0">
                <a:latin typeface="+mn-ea"/>
              </a:rPr>
              <a:t>※</a:t>
            </a:r>
            <a:r>
              <a:rPr kumimoji="1" lang="ja-JP" altLang="en-US" dirty="0">
                <a:latin typeface="+mn-ea"/>
              </a:rPr>
              <a:t>全員が終了した頃に「止め」と合図をする。答えの箇所を受講者に</a:t>
            </a:r>
            <a:r>
              <a:rPr kumimoji="1" lang="en-US" altLang="ja-JP" dirty="0">
                <a:latin typeface="+mn-ea"/>
              </a:rPr>
              <a:t>1</a:t>
            </a:r>
            <a:r>
              <a:rPr kumimoji="1" lang="ja-JP" altLang="en-US" dirty="0" err="1">
                <a:latin typeface="+mn-ea"/>
              </a:rPr>
              <a:t>つずつ</a:t>
            </a:r>
            <a:r>
              <a:rPr kumimoji="1" lang="ja-JP" altLang="en-US" dirty="0">
                <a:latin typeface="+mn-ea"/>
              </a:rPr>
              <a:t>答えもらう。</a:t>
            </a:r>
            <a:endParaRPr kumimoji="1" lang="en-US" altLang="ja-JP" dirty="0">
              <a:latin typeface="+mn-ea"/>
            </a:endParaRPr>
          </a:p>
          <a:p>
            <a:endParaRPr kumimoji="1" lang="en-US" altLang="ja-JP" dirty="0">
              <a:ea typeface="MS PGothic" panose="020B0600070205080204" pitchFamily="50" charset="-128"/>
            </a:endParaRPr>
          </a:p>
        </p:txBody>
      </p:sp>
      <p:sp>
        <p:nvSpPr>
          <p:cNvPr id="4" name="スライド番号プレースホルダー 3"/>
          <p:cNvSpPr>
            <a:spLocks noGrp="1"/>
          </p:cNvSpPr>
          <p:nvPr>
            <p:ph type="sldNum" sz="quarter" idx="10"/>
          </p:nvPr>
        </p:nvSpPr>
        <p:spPr/>
        <p:txBody>
          <a:bodyPr/>
          <a:lstStyle/>
          <a:p>
            <a:pPr defTabSz="945855">
              <a:defRPr/>
            </a:pPr>
            <a:fld id="{B94F134D-3DA3-4BF0-80EE-41F65A27A746}" type="slidenum">
              <a:rPr lang="en-US" altLang="en-US">
                <a:solidFill>
                  <a:srgbClr val="000000"/>
                </a:solidFill>
              </a:rPr>
              <a:pPr defTabSz="945855">
                <a:defRPr/>
              </a:pPr>
              <a:t>25</a:t>
            </a:fld>
            <a:endParaRPr lang="en-US" altLang="en-US">
              <a:solidFill>
                <a:srgbClr val="000000"/>
              </a:solidFill>
            </a:endParaRPr>
          </a:p>
        </p:txBody>
      </p:sp>
    </p:spTree>
    <p:extLst>
      <p:ext uri="{BB962C8B-B14F-4D97-AF65-F5344CB8AC3E}">
        <p14:creationId xmlns:p14="http://schemas.microsoft.com/office/powerpoint/2010/main" val="4264690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目で見る見つけられる力の体験です。</a:t>
            </a:r>
            <a:endParaRPr kumimoji="1" lang="en-US" altLang="ja-JP" dirty="0">
              <a:latin typeface="+mn-ea"/>
            </a:endParaRPr>
          </a:p>
          <a:p>
            <a:r>
              <a:rPr kumimoji="1" lang="ja-JP" altLang="en-US" dirty="0">
                <a:latin typeface="+mn-ea"/>
              </a:rPr>
              <a:t>上下の文章を見比べて、下の文章の間違っている箇所に〇をつけてもらいます。</a:t>
            </a:r>
            <a:endParaRPr kumimoji="1" lang="en-US" altLang="ja-JP" dirty="0">
              <a:latin typeface="+mn-ea"/>
            </a:endParaRPr>
          </a:p>
          <a:p>
            <a:endParaRPr kumimoji="1" lang="en-US" altLang="ja-JP" dirty="0">
              <a:latin typeface="+mn-ea"/>
            </a:endParaRPr>
          </a:p>
          <a:p>
            <a:r>
              <a:rPr kumimoji="1" lang="en-US" altLang="ja-JP" dirty="0">
                <a:latin typeface="+mn-ea"/>
              </a:rPr>
              <a:t>※</a:t>
            </a:r>
            <a:r>
              <a:rPr kumimoji="1" lang="ja-JP" altLang="en-US" dirty="0">
                <a:latin typeface="+mn-ea"/>
              </a:rPr>
              <a:t>注意点</a:t>
            </a:r>
            <a:endParaRPr kumimoji="1" lang="en-US" altLang="ja-JP" dirty="0">
              <a:latin typeface="+mn-ea"/>
            </a:endParaRPr>
          </a:p>
          <a:p>
            <a:r>
              <a:rPr kumimoji="1" lang="ja-JP" altLang="en-US" dirty="0">
                <a:latin typeface="+mn-ea"/>
              </a:rPr>
              <a:t>・〇は下の文章に書き込む。</a:t>
            </a:r>
            <a:endParaRPr kumimoji="1" lang="en-US" altLang="ja-JP" dirty="0">
              <a:latin typeface="+mn-ea"/>
            </a:endParaRPr>
          </a:p>
          <a:p>
            <a:r>
              <a:rPr kumimoji="1" lang="ja-JP" altLang="en-US" dirty="0">
                <a:latin typeface="+mn-ea"/>
              </a:rPr>
              <a:t>・作業時間は</a:t>
            </a:r>
            <a:r>
              <a:rPr kumimoji="1" lang="en-US" altLang="ja-JP" dirty="0">
                <a:latin typeface="+mn-ea"/>
              </a:rPr>
              <a:t>3</a:t>
            </a:r>
            <a:r>
              <a:rPr kumimoji="1" lang="ja-JP" altLang="en-US" dirty="0">
                <a:latin typeface="+mn-ea"/>
              </a:rPr>
              <a:t>分。１分経っても１つも見つけていない場合、対処手段を紹介する。</a:t>
            </a:r>
            <a:endParaRPr kumimoji="1" lang="en-US" altLang="ja-JP" dirty="0">
              <a:latin typeface="+mn-ea"/>
            </a:endParaRPr>
          </a:p>
          <a:p>
            <a:r>
              <a:rPr kumimoji="1" lang="ja-JP" altLang="en-US" dirty="0">
                <a:latin typeface="+mn-ea"/>
              </a:rPr>
              <a:t>・解答を配り各自確認をしてもらう。</a:t>
            </a:r>
            <a:endParaRPr kumimoji="1" lang="en-US" altLang="ja-JP" dirty="0">
              <a:latin typeface="+mn-ea"/>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26</a:t>
            </a:fld>
            <a:endParaRPr lang="en-US" altLang="en-US"/>
          </a:p>
        </p:txBody>
      </p:sp>
    </p:spTree>
    <p:extLst>
      <p:ext uri="{BB962C8B-B14F-4D97-AF65-F5344CB8AC3E}">
        <p14:creationId xmlns:p14="http://schemas.microsoft.com/office/powerpoint/2010/main" val="2409581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7A327BCC-9EAB-47BC-8FE8-7B59D967F9C7}" type="slidenum">
              <a:rPr lang="en-US" altLang="en-US">
                <a:solidFill>
                  <a:srgbClr val="000000"/>
                </a:solidFill>
              </a:rPr>
              <a:pPr defTabSz="945855">
                <a:defRPr/>
              </a:pPr>
              <a:t>27</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711917" y="4856203"/>
            <a:ext cx="5692023" cy="49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19" tIns="47410" rIns="94819" bIns="47410"/>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defTabSz="945855">
              <a:defRPr/>
            </a:pPr>
            <a:endParaRPr kumimoji="1" lang="ja-JP" altLang="en-US" sz="1000" dirty="0">
              <a:solidFill>
                <a:srgbClr val="000000"/>
              </a:solidFill>
            </a:endParaRPr>
          </a:p>
        </p:txBody>
      </p:sp>
      <p:sp>
        <p:nvSpPr>
          <p:cNvPr id="2" name="ノート プレースホルダー 1"/>
          <p:cNvSpPr>
            <a:spLocks noGrp="1"/>
          </p:cNvSpPr>
          <p:nvPr>
            <p:ph type="body" idx="1"/>
          </p:nvPr>
        </p:nvSpPr>
        <p:spPr/>
        <p:txBody>
          <a:bodyPr/>
          <a:lstStyle/>
          <a:p>
            <a:r>
              <a:rPr kumimoji="1" lang="en-US" altLang="ja-JP" dirty="0">
                <a:latin typeface="+mn-ea"/>
                <a:ea typeface="+mn-ea"/>
              </a:rPr>
              <a:t>※</a:t>
            </a:r>
            <a:r>
              <a:rPr kumimoji="1" lang="ja-JP" altLang="en-US" dirty="0">
                <a:latin typeface="+mn-ea"/>
                <a:ea typeface="+mn-ea"/>
              </a:rPr>
              <a:t>「これまで１つ１つのワークごとに伺ってきた内容ですが」等と断った上で再度</a:t>
            </a:r>
            <a:r>
              <a:rPr kumimoji="1" lang="ja-JP" altLang="en-US" b="0" u="none" baseline="0" dirty="0">
                <a:latin typeface="+mn-ea"/>
                <a:ea typeface="+mn-ea"/>
              </a:rPr>
              <a:t>得意</a:t>
            </a:r>
            <a:r>
              <a:rPr kumimoji="1" lang="ja-JP" altLang="en-US" dirty="0">
                <a:latin typeface="+mn-ea"/>
                <a:ea typeface="+mn-ea"/>
              </a:rPr>
              <a:t>な課題と苦手な課題について確認します。</a:t>
            </a:r>
            <a:endParaRPr kumimoji="1" lang="en-US" altLang="ja-JP" dirty="0">
              <a:latin typeface="+mn-ea"/>
              <a:ea typeface="+mn-ea"/>
            </a:endParaRPr>
          </a:p>
          <a:p>
            <a:endParaRPr kumimoji="1" lang="en-US" altLang="ja-JP" dirty="0">
              <a:latin typeface="+mn-ea"/>
              <a:ea typeface="+mn-ea"/>
            </a:endParaRPr>
          </a:p>
          <a:p>
            <a:r>
              <a:rPr kumimoji="1" lang="ja-JP" altLang="en-US" strike="noStrike" baseline="0" dirty="0">
                <a:latin typeface="+mn-ea"/>
                <a:ea typeface="+mn-ea"/>
              </a:rPr>
              <a:t>１、自己チェック表のおもて面を記入してください。</a:t>
            </a:r>
            <a:endParaRPr kumimoji="1" lang="en-US" altLang="ja-JP" strike="noStrike" baseline="0" dirty="0">
              <a:latin typeface="+mn-ea"/>
              <a:ea typeface="+mn-ea"/>
            </a:endParaRPr>
          </a:p>
          <a:p>
            <a:r>
              <a:rPr kumimoji="1" lang="ja-JP" altLang="en-US" strike="noStrike" baseline="0" dirty="0">
                <a:latin typeface="+mn-ea"/>
                <a:ea typeface="+mn-ea"/>
              </a:rPr>
              <a:t>２、自分の注意の特徴について、気が付いたことを発表してもらいたいと思います。</a:t>
            </a:r>
          </a:p>
        </p:txBody>
      </p:sp>
    </p:spTree>
    <p:extLst>
      <p:ext uri="{BB962C8B-B14F-4D97-AF65-F5344CB8AC3E}">
        <p14:creationId xmlns:p14="http://schemas.microsoft.com/office/powerpoint/2010/main" val="3446869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125981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29</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a:defRPr/>
            </a:pPr>
            <a:r>
              <a:rPr kumimoji="1" lang="en-US" altLang="ja-JP" dirty="0">
                <a:ea typeface="MS PGothic" panose="020B0600070205080204" pitchFamily="50" charset="-128"/>
              </a:rPr>
              <a:t>※</a:t>
            </a:r>
            <a:r>
              <a:rPr kumimoji="1" lang="ja-JP" altLang="en-US" dirty="0">
                <a:ea typeface="MS PGothic" panose="020B0600070205080204" pitchFamily="50" charset="-128"/>
              </a:rPr>
              <a:t>本文を読み上げて、本日の講義内容を確認する。</a:t>
            </a:r>
            <a:endParaRPr kumimoji="1" lang="en-US" altLang="ja-JP" dirty="0">
              <a:ea typeface="MS PGothic" panose="020B0600070205080204" pitchFamily="50" charset="-128"/>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04200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8F66F9A-8261-4B19-8AA8-784CE3408CC8}" type="slidenum">
              <a:rPr lang="en-US" altLang="en-US"/>
              <a:pPr/>
              <a:t>3</a:t>
            </a:fld>
            <a:endParaRPr lang="en-US" altLang="en-US"/>
          </a:p>
        </p:txBody>
      </p:sp>
      <p:sp>
        <p:nvSpPr>
          <p:cNvPr id="46083"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p:txBody>
          <a:bodyPr/>
          <a:lstStyle/>
          <a:p>
            <a:pPr lvl="0">
              <a:defRPr/>
            </a:pPr>
            <a:r>
              <a:rPr kumimoji="1" lang="ja-JP" altLang="en-US" dirty="0">
                <a:latin typeface="+mn-ea"/>
              </a:rPr>
              <a:t>それでは、一人ずつ自己紹介をしていきましょう。</a:t>
            </a:r>
            <a:endParaRPr kumimoji="1" lang="en-US" altLang="ja-JP" dirty="0">
              <a:latin typeface="+mn-ea"/>
            </a:endParaRPr>
          </a:p>
          <a:p>
            <a:pPr lvl="0">
              <a:defRPr/>
            </a:pPr>
            <a:r>
              <a:rPr kumimoji="1" lang="ja-JP" altLang="en-US" dirty="0">
                <a:latin typeface="+mn-ea"/>
              </a:rPr>
              <a:t>まずは進行役の私から。</a:t>
            </a:r>
            <a:endParaRPr kumimoji="1" lang="en-US" altLang="ja-JP" dirty="0">
              <a:latin typeface="+mn-ea"/>
            </a:endParaRPr>
          </a:p>
          <a:p>
            <a:pPr lvl="0">
              <a:defRPr/>
            </a:pPr>
            <a:r>
              <a:rPr kumimoji="1" lang="ja-JP" altLang="en-US" dirty="0">
                <a:latin typeface="+mn-ea"/>
              </a:rPr>
              <a:t>「私の名前は○○です。私の注意力の強みは△△なところですね」</a:t>
            </a:r>
            <a:endParaRPr kumimoji="1" lang="en-US" altLang="ja-JP" dirty="0">
              <a:latin typeface="+mn-ea"/>
            </a:endParaRPr>
          </a:p>
          <a:p>
            <a:pPr lvl="0">
              <a:defRPr/>
            </a:pPr>
            <a:endParaRPr kumimoji="1" lang="en-US" altLang="ja-JP" dirty="0">
              <a:latin typeface="+mn-ea"/>
            </a:endParaRPr>
          </a:p>
          <a:p>
            <a:pPr lvl="0">
              <a:defRPr/>
            </a:pPr>
            <a:r>
              <a:rPr kumimoji="1" lang="ja-JP" altLang="en-US" dirty="0">
                <a:latin typeface="+mn-ea"/>
              </a:rPr>
              <a:t>（次いで、板書役とフォロー役が自己紹介をします。）</a:t>
            </a:r>
            <a:endParaRPr kumimoji="1" lang="en-US" altLang="ja-JP" dirty="0">
              <a:latin typeface="+mn-ea"/>
            </a:endParaRPr>
          </a:p>
          <a:p>
            <a:pPr lvl="0">
              <a:defRPr/>
            </a:pPr>
            <a:endParaRPr kumimoji="1" lang="en-US" altLang="ja-JP" dirty="0">
              <a:latin typeface="+mn-ea"/>
            </a:endParaRPr>
          </a:p>
          <a:p>
            <a:pPr lvl="0">
              <a:defRPr/>
            </a:pPr>
            <a:r>
              <a:rPr kumimoji="1" lang="en-US" altLang="ja-JP" dirty="0">
                <a:latin typeface="+mn-ea"/>
              </a:rPr>
              <a:t>※</a:t>
            </a:r>
            <a:r>
              <a:rPr kumimoji="1" lang="ja-JP" altLang="en-US" dirty="0">
                <a:latin typeface="+mn-ea"/>
              </a:rPr>
              <a:t>支援者から先に発表することで、受講者にどのような内容を発表するかのイメージを伝えるとともに、考える時間を取れるようにする。発表する内容に受講者が困っている場合は「これまで出た意見と同じや似たような内容でもよいですよ」と伝える。</a:t>
            </a:r>
            <a:endParaRPr kumimoji="1" lang="en-US" altLang="ja-JP" dirty="0">
              <a:latin typeface="+mn-ea"/>
            </a:endParaRPr>
          </a:p>
        </p:txBody>
      </p:sp>
    </p:spTree>
    <p:extLst>
      <p:ext uri="{BB962C8B-B14F-4D97-AF65-F5344CB8AC3E}">
        <p14:creationId xmlns:p14="http://schemas.microsoft.com/office/powerpoint/2010/main" val="2941204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defTabSz="945855">
              <a:defRPr/>
            </a:pPr>
            <a:fld id="{1AED85C6-FA61-4A1C-9729-5748AA5AD461}" type="slidenum">
              <a:rPr lang="en-US" altLang="en-US">
                <a:solidFill>
                  <a:srgbClr val="000000"/>
                </a:solidFill>
              </a:rPr>
              <a:pPr defTabSz="945855">
                <a:defRPr/>
              </a:pPr>
              <a:t>30</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a:defRPr/>
            </a:pPr>
            <a:r>
              <a:rPr kumimoji="1" lang="en-US" altLang="ja-JP" dirty="0">
                <a:latin typeface="+mn-ea"/>
                <a:ea typeface="+mn-ea"/>
              </a:rPr>
              <a:t>※</a:t>
            </a:r>
            <a:r>
              <a:rPr kumimoji="1" lang="ja-JP" altLang="en-US" dirty="0">
                <a:latin typeface="+mn-ea"/>
                <a:ea typeface="+mn-ea"/>
              </a:rPr>
              <a:t>プチトレーニングの用紙を配布する。</a:t>
            </a:r>
            <a:endParaRPr kumimoji="1" lang="en-US" altLang="ja-JP" dirty="0">
              <a:latin typeface="+mn-ea"/>
              <a:ea typeface="+mn-ea"/>
            </a:endParaRPr>
          </a:p>
          <a:p>
            <a:pPr>
              <a:defRPr/>
            </a:pPr>
            <a:endParaRPr kumimoji="1" lang="en-US" altLang="ja-JP" dirty="0">
              <a:latin typeface="+mn-ea"/>
              <a:ea typeface="+mn-ea"/>
            </a:endParaRPr>
          </a:p>
          <a:p>
            <a:pPr defTabSz="945855">
              <a:defRPr/>
            </a:pPr>
            <a:r>
              <a:rPr kumimoji="1" lang="ja-JP" altLang="en-US" dirty="0">
                <a:latin typeface="+mn-ea"/>
                <a:ea typeface="+mn-ea"/>
              </a:rPr>
              <a:t>それでは、プチトレーニングの説明をします。</a:t>
            </a:r>
            <a:endParaRPr kumimoji="1" lang="en-US" altLang="ja-JP" b="1" dirty="0">
              <a:latin typeface="+mn-ea"/>
              <a:ea typeface="+mn-ea"/>
            </a:endParaRPr>
          </a:p>
          <a:p>
            <a:pPr defTabSz="945855">
              <a:defRPr/>
            </a:pPr>
            <a:r>
              <a:rPr kumimoji="1" lang="ja-JP" altLang="en-US" dirty="0">
                <a:latin typeface="+mn-ea"/>
                <a:ea typeface="+mn-ea"/>
              </a:rPr>
              <a:t>これから第２回グループワークまでの間、一日１回１０分程度の課題に取り組み、その記録を先ほど配った自己チェック表の裏面に記入してきてください。課題の内容は「見つけられる力」に関するものです。このプチトレーニングについて記録した内容については、第２回グループワークの冒頭に発表してもらいますので忘れずに実施してください。</a:t>
            </a:r>
            <a:endParaRPr kumimoji="1" lang="en-US" altLang="ja-JP" dirty="0">
              <a:latin typeface="+mn-ea"/>
              <a:ea typeface="+mn-ea"/>
            </a:endParaRPr>
          </a:p>
        </p:txBody>
      </p:sp>
    </p:spTree>
    <p:extLst>
      <p:ext uri="{BB962C8B-B14F-4D97-AF65-F5344CB8AC3E}">
        <p14:creationId xmlns:p14="http://schemas.microsoft.com/office/powerpoint/2010/main" val="184093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0678" indent="-234822">
              <a:defRPr>
                <a:solidFill>
                  <a:schemeClr val="tx1"/>
                </a:solidFill>
                <a:latin typeface="Arial" panose="020B0604020202020204" pitchFamily="34" charset="0"/>
                <a:ea typeface="MS PGothic" panose="020B0600070205080204" pitchFamily="50" charset="-128"/>
              </a:defRPr>
            </a:lvl3pPr>
            <a:lvl4pPr marL="1653605" indent="-234822">
              <a:defRPr>
                <a:solidFill>
                  <a:schemeClr val="tx1"/>
                </a:solidFill>
                <a:latin typeface="Arial" panose="020B0604020202020204" pitchFamily="34" charset="0"/>
                <a:ea typeface="MS PGothic" panose="020B0600070205080204" pitchFamily="50" charset="-128"/>
              </a:defRPr>
            </a:lvl4pPr>
            <a:lvl5pPr marL="2126533" indent="-234822">
              <a:defRPr>
                <a:solidFill>
                  <a:schemeClr val="tx1"/>
                </a:solidFill>
                <a:latin typeface="Arial" panose="020B0604020202020204" pitchFamily="34" charset="0"/>
                <a:ea typeface="MS PGothic" panose="020B0600070205080204" pitchFamily="50" charset="-128"/>
              </a:defRPr>
            </a:lvl5pPr>
            <a:lvl6pPr marL="2599461"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238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5316"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18244"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0C9464EF-8BB4-427F-9681-9AE925B48C20}" type="slidenum">
              <a:rPr lang="en-US" altLang="en-US">
                <a:solidFill>
                  <a:srgbClr val="000000"/>
                </a:solidFill>
              </a:rPr>
              <a:pPr/>
              <a:t>31</a:t>
            </a:fld>
            <a:endParaRPr lang="en-US" altLang="en-US">
              <a:solidFill>
                <a:srgbClr val="000000"/>
              </a:solidFill>
            </a:endParaRPr>
          </a:p>
        </p:txBody>
      </p:sp>
      <p:sp>
        <p:nvSpPr>
          <p:cNvPr id="73731" name="Text Box 2"/>
          <p:cNvSpPr txBox="1">
            <a:spLocks noChangeArrowheads="1"/>
          </p:cNvSpPr>
          <p:nvPr/>
        </p:nvSpPr>
        <p:spPr bwMode="auto">
          <a:xfrm>
            <a:off x="1033107" y="775622"/>
            <a:ext cx="5021497" cy="3830751"/>
          </a:xfrm>
          <a:prstGeom prst="rect">
            <a:avLst/>
          </a:prstGeom>
          <a:solidFill>
            <a:srgbClr val="FFFFFF"/>
          </a:solidFill>
          <a:ln w="9525">
            <a:solidFill>
              <a:srgbClr val="000000"/>
            </a:solidFill>
            <a:miter lim="800000"/>
            <a:headEnd/>
            <a:tailEnd/>
          </a:ln>
        </p:spPr>
        <p:txBody>
          <a:bodyPr wrap="none" lIns="94819" tIns="47410" rIns="94819" bIns="47410"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endParaRPr lang="en-AU" altLang="en-US">
              <a:solidFill>
                <a:srgbClr val="000000"/>
              </a:solidFill>
            </a:endParaRPr>
          </a:p>
        </p:txBody>
      </p:sp>
      <p:sp>
        <p:nvSpPr>
          <p:cNvPr id="73732" name="スライド イメージ プレースホルダー 1"/>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a:xfrm>
            <a:off x="711089" y="5106035"/>
            <a:ext cx="5677123" cy="4601473"/>
          </a:xfrm>
        </p:spPr>
        <p:txBody>
          <a:bodyPr/>
          <a:lstStyle/>
          <a:p>
            <a:r>
              <a:rPr kumimoji="1" lang="ja-JP" altLang="en-US" dirty="0">
                <a:latin typeface="+mn-ea"/>
              </a:rPr>
              <a:t>次回のグループワークは注意の４つの機能のうち、本日取り上げなかった「同時に注意を向ける力」と「切りかえる力」について紹介します。</a:t>
            </a:r>
            <a:endParaRPr kumimoji="1" lang="en-US" altLang="ja-JP" dirty="0">
              <a:latin typeface="+mn-ea"/>
            </a:endParaRPr>
          </a:p>
          <a:p>
            <a:r>
              <a:rPr kumimoji="1" lang="ja-JP" altLang="en-US" dirty="0">
                <a:latin typeface="+mn-ea"/>
              </a:rPr>
              <a:t>次回は〇月〇日〇時からです。</a:t>
            </a:r>
            <a:endParaRPr kumimoji="1" lang="en-US" altLang="ja-JP" dirty="0">
              <a:latin typeface="+mn-ea"/>
            </a:endParaRPr>
          </a:p>
          <a:p>
            <a:r>
              <a:rPr kumimoji="1" lang="ja-JP" altLang="en-US" dirty="0">
                <a:latin typeface="+mn-ea"/>
              </a:rPr>
              <a:t>それでは本日のグループワークを終了します。</a:t>
            </a:r>
          </a:p>
          <a:p>
            <a:endParaRPr kumimoji="1" lang="ja-JP" altLang="en-US" dirty="0"/>
          </a:p>
        </p:txBody>
      </p:sp>
    </p:spTree>
    <p:extLst>
      <p:ext uri="{BB962C8B-B14F-4D97-AF65-F5344CB8AC3E}">
        <p14:creationId xmlns:p14="http://schemas.microsoft.com/office/powerpoint/2010/main" val="327694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4</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8" y="5107668"/>
            <a:ext cx="5767379" cy="4601473"/>
          </a:xfrm>
        </p:spPr>
        <p:txBody>
          <a:bodyPr/>
          <a:lstStyle/>
          <a:p>
            <a:pPr defTabSz="945855">
              <a:defRPr/>
            </a:pPr>
            <a:r>
              <a:rPr kumimoji="1" lang="ja-JP" altLang="en-US" dirty="0"/>
              <a:t>グループワークの構成です。</a:t>
            </a:r>
            <a:endParaRPr kumimoji="1" lang="en-US" altLang="ja-JP" dirty="0"/>
          </a:p>
          <a:p>
            <a:pPr lvl="0">
              <a:defRPr/>
            </a:pPr>
            <a:r>
              <a:rPr kumimoji="1" lang="ja-JP" altLang="en-US" dirty="0"/>
              <a:t>１回</a:t>
            </a:r>
            <a:r>
              <a:rPr kumimoji="1" lang="en-US" altLang="ja-JP" dirty="0"/>
              <a:t>90</a:t>
            </a:r>
            <a:r>
              <a:rPr kumimoji="1" lang="ja-JP" altLang="en-US" dirty="0"/>
              <a:t>分、全４回の構成です（地域センターで試行したときはアンケート含めて</a:t>
            </a:r>
            <a:r>
              <a:rPr kumimoji="1" lang="en-US" altLang="ja-JP" dirty="0"/>
              <a:t>120</a:t>
            </a:r>
            <a:r>
              <a:rPr kumimoji="1" lang="ja-JP" altLang="en-US" dirty="0"/>
              <a:t>分でした）。</a:t>
            </a:r>
            <a:endParaRPr kumimoji="1" lang="en-US" altLang="ja-JP" dirty="0"/>
          </a:p>
          <a:p>
            <a:pPr lvl="0">
              <a:defRPr/>
            </a:pPr>
            <a:r>
              <a:rPr kumimoji="1" lang="ja-JP" altLang="en-US" dirty="0">
                <a:latin typeface="+mn-ea"/>
              </a:rPr>
              <a:t>内容としては、講義で知識を学び、体験ワークや意見交換を通し理解を深めていきます。</a:t>
            </a:r>
            <a:endParaRPr kumimoji="1" lang="en-US" altLang="ja-JP" dirty="0">
              <a:latin typeface="+mn-ea"/>
            </a:endParaRPr>
          </a:p>
          <a:p>
            <a:pPr lvl="0">
              <a:defRPr/>
            </a:pPr>
            <a:r>
              <a:rPr kumimoji="1" lang="ja-JP" altLang="en-US" dirty="0">
                <a:latin typeface="+mn-ea"/>
              </a:rPr>
              <a:t>また、学んだ内容を身につけられるよう、プチトレーニングを通して練習します。</a:t>
            </a:r>
            <a:endParaRPr kumimoji="1" lang="en-US" altLang="ja-JP" dirty="0">
              <a:latin typeface="+mn-ea"/>
            </a:endParaRPr>
          </a:p>
          <a:p>
            <a:pPr defTabSz="945855">
              <a:defRPr/>
            </a:pPr>
            <a:endParaRPr kumimoji="1" lang="en-US" altLang="ja-JP" dirty="0"/>
          </a:p>
        </p:txBody>
      </p:sp>
    </p:spTree>
    <p:extLst>
      <p:ext uri="{BB962C8B-B14F-4D97-AF65-F5344CB8AC3E}">
        <p14:creationId xmlns:p14="http://schemas.microsoft.com/office/powerpoint/2010/main" val="367160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pPr/>
              <a:t>5</a:t>
            </a:fld>
            <a:endParaRPr lang="en-US" altLang="en-US"/>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lvl="0">
              <a:defRPr/>
            </a:pPr>
            <a:r>
              <a:rPr kumimoji="1" lang="ja-JP" altLang="en-US" dirty="0">
                <a:latin typeface="+mn-ea"/>
              </a:rPr>
              <a:t>それでは、グループワークの目的です。</a:t>
            </a:r>
            <a:endParaRPr kumimoji="1" lang="en-US" altLang="ja-JP" dirty="0">
              <a:latin typeface="+mn-ea"/>
            </a:endParaRPr>
          </a:p>
          <a:p>
            <a:pPr lvl="0">
              <a:defRPr/>
            </a:pPr>
            <a:r>
              <a:rPr kumimoji="1" lang="ja-JP" altLang="en-US" dirty="0">
                <a:latin typeface="+mn-ea"/>
              </a:rPr>
              <a:t>このグループワークでは</a:t>
            </a:r>
            <a:endParaRPr kumimoji="1" lang="en-US" altLang="ja-JP" dirty="0">
              <a:latin typeface="+mn-ea"/>
            </a:endParaRPr>
          </a:p>
          <a:p>
            <a:pPr lvl="0">
              <a:defRPr/>
            </a:pPr>
            <a:r>
              <a:rPr kumimoji="1" lang="ja-JP" altLang="en-US" dirty="0">
                <a:latin typeface="+mn-ea"/>
              </a:rPr>
              <a:t>自分自身の注意の特徴を知って、他者に説明できるようになることを目指しています。</a:t>
            </a:r>
            <a:endParaRPr kumimoji="1" lang="en-US" altLang="ja-JP" dirty="0">
              <a:latin typeface="+mn-ea"/>
            </a:endParaRPr>
          </a:p>
          <a:p>
            <a:pPr lvl="0">
              <a:defRPr/>
            </a:pPr>
            <a:r>
              <a:rPr kumimoji="1" lang="ja-JP" altLang="en-US" dirty="0">
                <a:latin typeface="+mn-ea"/>
              </a:rPr>
              <a:t>また、その特徴に対して、自己対処する方法を見つけ、職場で他の人に配慮を求めることについて整理していきます。</a:t>
            </a:r>
            <a:endParaRPr kumimoji="1" lang="en-US" altLang="ja-JP" dirty="0">
              <a:latin typeface="+mn-ea"/>
            </a:endParaRPr>
          </a:p>
          <a:p>
            <a:pPr lvl="0">
              <a:defRPr/>
            </a:pPr>
            <a:endParaRPr kumimoji="1" lang="en-US" altLang="ja-JP" dirty="0">
              <a:latin typeface="+mn-ea"/>
            </a:endParaRPr>
          </a:p>
          <a:p>
            <a:pPr lvl="0">
              <a:defRPr/>
            </a:pPr>
            <a:endParaRPr kumimoji="1" lang="en-US" altLang="ja-JP" dirty="0">
              <a:latin typeface="+mn-ea"/>
            </a:endParaRPr>
          </a:p>
          <a:p>
            <a:pPr lvl="0">
              <a:defRPr/>
            </a:pPr>
            <a:r>
              <a:rPr kumimoji="1" lang="en-US" altLang="ja-JP" dirty="0">
                <a:latin typeface="+mn-ea"/>
              </a:rPr>
              <a:t>※</a:t>
            </a:r>
            <a:r>
              <a:rPr kumimoji="1" lang="ja-JP" altLang="en-US" dirty="0">
                <a:latin typeface="+mn-ea"/>
              </a:rPr>
              <a:t>このスライドはゆっくり読むなどして、内容を強調する。</a:t>
            </a:r>
            <a:endParaRPr kumimoji="1" lang="en-US" altLang="ja-JP" dirty="0">
              <a:latin typeface="+mn-ea"/>
            </a:endParaRPr>
          </a:p>
          <a:p>
            <a:pPr defTabSz="945855">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303651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6</a:t>
            </a:fld>
            <a:endParaRPr lang="en-US" altLang="en-US">
              <a:solidFill>
                <a:srgbClr val="000000"/>
              </a:solidFill>
            </a:endParaRPr>
          </a:p>
        </p:txBody>
      </p:sp>
      <p:sp>
        <p:nvSpPr>
          <p:cNvPr id="5" name="ノート プレースホルダー 4"/>
          <p:cNvSpPr>
            <a:spLocks noGrp="1"/>
          </p:cNvSpPr>
          <p:nvPr>
            <p:ph type="body" idx="1"/>
          </p:nvPr>
        </p:nvSpPr>
        <p:spPr/>
        <p:txBody>
          <a:bodyPr/>
          <a:lstStyle/>
          <a:p>
            <a:pPr defTabSz="945855">
              <a:defRPr/>
            </a:pPr>
            <a:r>
              <a:rPr kumimoji="1" lang="ja-JP" altLang="en-US" dirty="0"/>
              <a:t>ここまで、注意のグループワークの全体的な内容についてご説明しました。</a:t>
            </a:r>
            <a:endParaRPr kumimoji="1" lang="en-US" altLang="ja-JP" dirty="0"/>
          </a:p>
          <a:p>
            <a:pPr defTabSz="945855">
              <a:defRPr/>
            </a:pPr>
            <a:r>
              <a:rPr kumimoji="1" lang="ja-JP" altLang="en-US" dirty="0"/>
              <a:t>それでは本日の内容をお伝えします。</a:t>
            </a:r>
            <a:endParaRPr kumimoji="1" lang="en-US" altLang="ja-JP" dirty="0"/>
          </a:p>
          <a:p>
            <a:pPr defTabSz="945855">
              <a:defRPr/>
            </a:pPr>
            <a:r>
              <a:rPr kumimoji="1" lang="ja-JP" altLang="en-US" dirty="0"/>
              <a:t>本日の内容は</a:t>
            </a:r>
            <a:endParaRPr kumimoji="1" lang="en-US" altLang="ja-JP" dirty="0"/>
          </a:p>
          <a:p>
            <a:pPr defTabSz="945855">
              <a:defRPr/>
            </a:pPr>
            <a:r>
              <a:rPr kumimoji="1" lang="ja-JP" altLang="en-US" dirty="0"/>
              <a:t>１、注意の４つの機能。についてお伝えします。</a:t>
            </a:r>
            <a:endParaRPr kumimoji="1" lang="en-US" altLang="ja-JP" dirty="0"/>
          </a:p>
          <a:p>
            <a:pPr defTabSz="945855">
              <a:defRPr/>
            </a:pPr>
            <a:r>
              <a:rPr kumimoji="1" lang="ja-JP" altLang="en-US" dirty="0"/>
              <a:t>２、続けられる力と見つけられる力について、ワークを通して体験（実感）していただきます。</a:t>
            </a:r>
            <a:endParaRPr kumimoji="1" lang="en-US" altLang="ja-JP" dirty="0"/>
          </a:p>
          <a:p>
            <a:pPr defTabSz="945855">
              <a:defRPr/>
            </a:pPr>
            <a:r>
              <a:rPr kumimoji="1" lang="ja-JP" altLang="en-US" dirty="0"/>
              <a:t>３、まとめ</a:t>
            </a:r>
            <a:endParaRPr kumimoji="1" lang="en-US" altLang="ja-JP" dirty="0"/>
          </a:p>
          <a:p>
            <a:pPr defTabSz="945855">
              <a:defRPr/>
            </a:pPr>
            <a:r>
              <a:rPr kumimoji="1" lang="ja-JP" altLang="en-US" dirty="0"/>
              <a:t>です。</a:t>
            </a:r>
            <a:endParaRPr kumimoji="1" lang="en-US" altLang="ja-JP" dirty="0"/>
          </a:p>
        </p:txBody>
      </p:sp>
    </p:spTree>
    <p:extLst>
      <p:ext uri="{BB962C8B-B14F-4D97-AF65-F5344CB8AC3E}">
        <p14:creationId xmlns:p14="http://schemas.microsoft.com/office/powerpoint/2010/main" val="70256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63361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8</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皆さんはこのようなことに困っていませんか？</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例えば</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・誤字・脱字や計算ミスに気づけない</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80801" indent="-280801"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・普通にできていた家事や好きな趣味を始めても、すぐに疲れたり、あきたりしてやめてしまう。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・１つの事に熱中して他のことに気がつかない。</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・日用品をどこかに置き忘れてしまう。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・しようと思っていたことを忘れてしまう。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これらは、「注意の機能」に関するものです。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eaLnBrk="1" hangingPunct="1">
              <a:buClr>
                <a:srgbClr val="A63212"/>
              </a:buClr>
            </a:pPr>
            <a:r>
              <a:rPr lang="ja-JP" altLang="en-US" dirty="0">
                <a:solidFill>
                  <a:prstClr val="black"/>
                </a:solidFill>
                <a:latin typeface="BIZ UDゴシック" panose="020B0400000000000000" pitchFamily="49" charset="-128"/>
                <a:ea typeface="BIZ UDゴシック" panose="020B0400000000000000" pitchFamily="49" charset="-128"/>
              </a:rPr>
              <a:t>言い換えると「注意」の障害と言えます。</a:t>
            </a:r>
            <a:endParaRPr lang="en-US" altLang="en-US"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834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66866" indent="-293938">
              <a:defRPr>
                <a:solidFill>
                  <a:schemeClr val="tx1"/>
                </a:solidFill>
                <a:latin typeface="Arial" panose="020B0604020202020204" pitchFamily="34" charset="0"/>
                <a:ea typeface="MS PGothic" panose="020B0600070205080204" pitchFamily="50" charset="-128"/>
              </a:defRPr>
            </a:lvl2pPr>
            <a:lvl3pPr marL="1182319" indent="-234822">
              <a:defRPr>
                <a:solidFill>
                  <a:schemeClr val="tx1"/>
                </a:solidFill>
                <a:latin typeface="Arial" panose="020B0604020202020204" pitchFamily="34" charset="0"/>
                <a:ea typeface="MS PGothic" panose="020B0600070205080204" pitchFamily="50" charset="-128"/>
              </a:defRPr>
            </a:lvl3pPr>
            <a:lvl4pPr marL="1655247" indent="-234822">
              <a:defRPr>
                <a:solidFill>
                  <a:schemeClr val="tx1"/>
                </a:solidFill>
                <a:latin typeface="Arial" panose="020B0604020202020204" pitchFamily="34" charset="0"/>
                <a:ea typeface="MS PGothic" panose="020B0600070205080204" pitchFamily="50" charset="-128"/>
              </a:defRPr>
            </a:lvl4pPr>
            <a:lvl5pPr marL="2129817" indent="-234822">
              <a:defRPr>
                <a:solidFill>
                  <a:schemeClr val="tx1"/>
                </a:solidFill>
                <a:latin typeface="Arial" panose="020B0604020202020204" pitchFamily="34" charset="0"/>
                <a:ea typeface="MS PGothic" panose="020B0600070205080204" pitchFamily="50" charset="-128"/>
              </a:defRPr>
            </a:lvl5pPr>
            <a:lvl6pPr marL="2602745"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3075673"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548600"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4021528" indent="-234822"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9</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711089" y="5080011"/>
            <a:ext cx="5677123" cy="4601473"/>
          </a:xfrm>
        </p:spPr>
        <p:txBody>
          <a:bodyPr/>
          <a:lstStyle/>
          <a:p>
            <a:pPr defTabSz="945855">
              <a:defRPr/>
            </a:pPr>
            <a:r>
              <a:rPr kumimoji="1" lang="ja-JP" altLang="en-US" dirty="0">
                <a:ea typeface="MS PGothic" panose="020B0600070205080204" pitchFamily="50" charset="-128"/>
              </a:rPr>
              <a:t>注意の障害の特徴　①　コトが起こったときにはじめて自覚できるということです。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例えば、ボールペンを置き忘れたときのことを例に挙げてみましょう。</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他人に呼ばれて注意がそがれてしまい、「ボールペンをここにおくぞ」といった注意を払わずに置いてしまいます。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置いた瞬間には注意がそれていたことには気づいていません。</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ボールペンが無いことに気づいて、初めて置いたときの不注意を自覚します。</a:t>
            </a:r>
            <a:endParaRPr kumimoji="1" lang="en-US" altLang="ja-JP" dirty="0">
              <a:ea typeface="MS PGothic" panose="020B0600070205080204" pitchFamily="50" charset="-128"/>
            </a:endParaRPr>
          </a:p>
          <a:p>
            <a:pPr defTabSz="945855">
              <a:defRPr/>
            </a:pPr>
            <a:r>
              <a:rPr kumimoji="1" lang="ja-JP" altLang="en-US" dirty="0">
                <a:ea typeface="MS PGothic" panose="020B0600070205080204" pitchFamily="50" charset="-128"/>
              </a:rPr>
              <a:t>ボールペンを置くときに十分注意する、置く場所を決めるという行動が習慣化すれば置き忘れは生じません。</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273303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05742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983191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2642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33938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370539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02285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922360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345025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301857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68160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3876843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18475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388055687"/>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a:latin typeface="BIZ UDPゴシック" panose="020B0400000000000000" pitchFamily="50" charset="-128"/>
                <a:ea typeface="BIZ UDPゴシック" panose="020B0400000000000000" pitchFamily="50" charset="-128"/>
              </a:rPr>
              <a:t>注意</a:t>
            </a:r>
            <a:r>
              <a:rPr kumimoji="1" lang="en-US" altLang="ja-JP" sz="6000" dirty="0">
                <a:latin typeface="BIZ UDPゴシック" panose="020B0400000000000000" pitchFamily="50" charset="-128"/>
                <a:ea typeface="BIZ UDPゴシック" panose="020B0400000000000000" pitchFamily="50" charset="-128"/>
              </a:rPr>
              <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グループワーク</a:t>
            </a:r>
            <a:r>
              <a:rPr kumimoji="1" lang="en-US" altLang="ja-JP" sz="6000" dirty="0">
                <a:latin typeface="BIZ UDPゴシック" panose="020B0400000000000000" pitchFamily="50" charset="-128"/>
                <a:ea typeface="BIZ UDPゴシック" panose="020B0400000000000000" pitchFamily="50" charset="-128"/>
              </a:rPr>
              <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（地域センター実施版）</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第１回</a:t>
            </a:r>
            <a:endParaRPr kumimoji="1"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635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2225292"/>
            <a:ext cx="8234981" cy="3760006"/>
          </a:xfrm>
        </p:spPr>
        <p:txBody>
          <a:bodyPr/>
          <a:lstStyle/>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例）ボールペンの置き忘れ</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対処</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・胸ポケットに入れるようにする。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・落としても気づいてもらえるように名前シールを貼る。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・「忘れていたら声をかけてください。」と</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周囲にお願いする。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en-US" altLang="ja-JP" dirty="0">
                <a:solidFill>
                  <a:srgbClr val="0070C0"/>
                </a:solidFill>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　注意そのものを改善する介入ではなく</a:t>
            </a:r>
            <a:endParaRPr lang="en-US" altLang="ja-JP" dirty="0">
              <a:solidFill>
                <a:srgbClr val="0070C0"/>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rgbClr val="0070C0"/>
                </a:solidFill>
                <a:latin typeface="BIZ UDゴシック" panose="020B0400000000000000" pitchFamily="49" charset="-128"/>
                <a:ea typeface="BIZ UDゴシック" panose="020B0400000000000000" pitchFamily="49" charset="-128"/>
              </a:rPr>
              <a:t>　　　　　　　注意の障害に対処する手段を考える。</a:t>
            </a:r>
            <a:endParaRPr lang="en-US" altLang="ja-JP" dirty="0">
              <a:solidFill>
                <a:srgbClr val="0070C0"/>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10</a:t>
            </a:fld>
            <a:endParaRPr lang="en-US" altLang="en-US"/>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3"/>
          <p:cNvSpPr txBox="1">
            <a:spLocks/>
          </p:cNvSpPr>
          <p:nvPr/>
        </p:nvSpPr>
        <p:spPr bwMode="auto">
          <a:xfrm>
            <a:off x="611560" y="692846"/>
            <a:ext cx="83529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3200" dirty="0">
                <a:solidFill>
                  <a:prstClr val="black"/>
                </a:solidFill>
                <a:latin typeface="BIZ UDゴシック" panose="020B0400000000000000" pitchFamily="49" charset="-128"/>
                <a:ea typeface="BIZ UDゴシック" panose="020B0400000000000000" pitchFamily="49" charset="-128"/>
              </a:rPr>
              <a:t>「注意の障害」の特徴</a:t>
            </a:r>
            <a:endParaRPr lang="en-AU" altLang="en-US" sz="3200" dirty="0">
              <a:solidFill>
                <a:prstClr val="black"/>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23528" y="1500814"/>
            <a:ext cx="71287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sz="2400" dirty="0">
                <a:latin typeface="BIZ UDゴシック" panose="020B0400000000000000" pitchFamily="49" charset="-128"/>
                <a:ea typeface="BIZ UDゴシック" panose="020B0400000000000000" pitchFamily="49" charset="-128"/>
              </a:rPr>
              <a:t>②　対処（工夫）していれば生じない</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4"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 name="Rectangle 3"/>
          <p:cNvSpPr txBox="1">
            <a:spLocks/>
          </p:cNvSpPr>
          <p:nvPr/>
        </p:nvSpPr>
        <p:spPr bwMode="auto">
          <a:xfrm>
            <a:off x="3995936" y="6221600"/>
            <a:ext cx="5256584"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None/>
            </a:pPr>
            <a:r>
              <a:rPr lang="ja-JP" altLang="en-US" sz="1100" dirty="0">
                <a:solidFill>
                  <a:prstClr val="black"/>
                </a:solidFill>
                <a:latin typeface="BIZ UDゴシック" panose="020B0400000000000000" pitchFamily="49" charset="-128"/>
                <a:ea typeface="BIZ UDゴシック" panose="020B0400000000000000" pitchFamily="49" charset="-128"/>
              </a:rPr>
              <a:t>参考：日本高次脳機能障害学会教育・研修委員会編 「注意と意欲の神経機構」</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4161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2225292"/>
            <a:ext cx="8640960" cy="3760006"/>
          </a:xfrm>
        </p:spPr>
        <p:txBody>
          <a:bodyPr/>
          <a:lstStyle/>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例）風邪で体調がすぐれないとき（身体の状態）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心配事で頭がいっぱいのとき（心の状態）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騒音がしているとき（周囲の状況）</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集中力の欠如</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en-US" altLang="ja-JP" dirty="0">
                <a:solidFill>
                  <a:srgbClr val="0070C0"/>
                </a:solidFill>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　注意の機能を十分発揮させるには</a:t>
            </a:r>
            <a:endParaRPr lang="en-US" altLang="ja-JP" dirty="0">
              <a:solidFill>
                <a:srgbClr val="0070C0"/>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rgbClr val="0070C0"/>
                </a:solidFill>
                <a:latin typeface="BIZ UDゴシック" panose="020B0400000000000000" pitchFamily="49" charset="-128"/>
                <a:ea typeface="BIZ UDゴシック" panose="020B0400000000000000" pitchFamily="49" charset="-128"/>
              </a:rPr>
              <a:t>　　心身の安定と環境を整えておくことが重要。</a:t>
            </a:r>
            <a:endParaRPr lang="en-US" altLang="ja-JP" dirty="0">
              <a:solidFill>
                <a:srgbClr val="0070C0"/>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11</a:t>
            </a:fld>
            <a:endParaRPr lang="en-US" altLang="en-US"/>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3"/>
          <p:cNvSpPr txBox="1">
            <a:spLocks/>
          </p:cNvSpPr>
          <p:nvPr/>
        </p:nvSpPr>
        <p:spPr bwMode="auto">
          <a:xfrm>
            <a:off x="611560" y="692846"/>
            <a:ext cx="83529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3200" dirty="0">
                <a:solidFill>
                  <a:prstClr val="black"/>
                </a:solidFill>
                <a:latin typeface="BIZ UDゴシック" panose="020B0400000000000000" pitchFamily="49" charset="-128"/>
                <a:ea typeface="BIZ UDゴシック" panose="020B0400000000000000" pitchFamily="49" charset="-128"/>
              </a:rPr>
              <a:t>「注意の障害」の特徴</a:t>
            </a:r>
            <a:endParaRPr lang="en-AU" altLang="en-US" sz="3200" dirty="0">
              <a:solidFill>
                <a:prstClr val="black"/>
              </a:solidFill>
              <a:latin typeface="BIZ UDゴシック" panose="020B0400000000000000" pitchFamily="49" charset="-128"/>
              <a:ea typeface="BIZ UDゴシック" panose="020B0400000000000000" pitchFamily="49" charset="-128"/>
            </a:endParaRPr>
          </a:p>
        </p:txBody>
      </p:sp>
      <p:sp>
        <p:nvSpPr>
          <p:cNvPr id="9" name="Rectangle 3"/>
          <p:cNvSpPr txBox="1">
            <a:spLocks/>
          </p:cNvSpPr>
          <p:nvPr/>
        </p:nvSpPr>
        <p:spPr bwMode="auto">
          <a:xfrm>
            <a:off x="3887924" y="6222349"/>
            <a:ext cx="5256584"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None/>
            </a:pPr>
            <a:r>
              <a:rPr lang="ja-JP" altLang="en-US" sz="1100" dirty="0">
                <a:solidFill>
                  <a:prstClr val="black"/>
                </a:solidFill>
                <a:latin typeface="BIZ UDゴシック" panose="020B0400000000000000" pitchFamily="49" charset="-128"/>
                <a:ea typeface="BIZ UDゴシック" panose="020B0400000000000000" pitchFamily="49" charset="-128"/>
              </a:rPr>
              <a:t>参考：日本高次脳機能障害学会教育・研修委員会編 「注意と意欲の神経機構」</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23528" y="1500814"/>
            <a:ext cx="71287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sz="2400" dirty="0">
                <a:latin typeface="BIZ UDゴシック" panose="020B0400000000000000" pitchFamily="49" charset="-128"/>
                <a:ea typeface="BIZ UDゴシック" panose="020B0400000000000000" pitchFamily="49" charset="-128"/>
              </a:rPr>
              <a:t>③　心身の状態や周囲の状況と直結している</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4"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456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z="3200" dirty="0">
                <a:latin typeface="BIZ UDPゴシック" panose="020B0400000000000000" pitchFamily="50" charset="-128"/>
                <a:ea typeface="BIZ UDPゴシック" panose="020B0400000000000000" pitchFamily="50" charset="-128"/>
              </a:rPr>
              <a:t>立ち上がってストレッチ</a:t>
            </a:r>
            <a:r>
              <a:rPr lang="en-AU" altLang="ja-JP" sz="3200" dirty="0">
                <a:latin typeface="BIZ UDPゴシック" panose="020B0400000000000000" pitchFamily="50" charset="-128"/>
                <a:ea typeface="BIZ UDPゴシック" panose="020B0400000000000000" pitchFamily="50"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13</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1" name="図表 10"/>
          <p:cNvGraphicFramePr/>
          <p:nvPr>
            <p:extLst>
              <p:ext uri="{D42A27DB-BD31-4B8C-83A1-F6EECF244321}">
                <p14:modId xmlns:p14="http://schemas.microsoft.com/office/powerpoint/2010/main" val="1335199776"/>
              </p:ext>
            </p:extLst>
          </p:nvPr>
        </p:nvGraphicFramePr>
        <p:xfrm>
          <a:off x="1403648" y="1916832"/>
          <a:ext cx="636036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3"/>
          <p:cNvSpPr txBox="1">
            <a:spLocks/>
          </p:cNvSpPr>
          <p:nvPr/>
        </p:nvSpPr>
        <p:spPr bwMode="auto">
          <a:xfrm>
            <a:off x="467544" y="908720"/>
            <a:ext cx="842493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Font typeface="Rage Italic" pitchFamily="66" charset="0"/>
              <a:buNone/>
            </a:pPr>
            <a:r>
              <a:rPr lang="ja-JP" altLang="en-US" sz="2800" dirty="0">
                <a:solidFill>
                  <a:schemeClr val="tx1"/>
                </a:solidFill>
                <a:latin typeface="BIZ UDゴシック" panose="020B0400000000000000" pitchFamily="49" charset="-128"/>
                <a:ea typeface="BIZ UDゴシック" panose="020B0400000000000000" pitchFamily="49" charset="-128"/>
              </a:rPr>
              <a:t>注意には、４つの機能があると言われています。</a:t>
            </a:r>
            <a:endParaRPr lang="en-AU" altLang="en-US" sz="2800" dirty="0">
              <a:solidFill>
                <a:schemeClr val="tx1"/>
              </a:solidFill>
              <a:latin typeface="BIZ UDゴシック" panose="020B0400000000000000" pitchFamily="49" charset="-128"/>
              <a:ea typeface="BIZ UDゴシック" panose="020B0400000000000000" pitchFamily="49" charset="-128"/>
            </a:endParaRPr>
          </a:p>
          <a:p>
            <a:pPr algn="ctr" eaLnBrk="1" hangingPunct="1">
              <a:buFontTx/>
              <a:buNone/>
            </a:pPr>
            <a:endParaRPr lang="en-AU"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8" name="Rectangle 3"/>
          <p:cNvSpPr txBox="1">
            <a:spLocks/>
          </p:cNvSpPr>
          <p:nvPr/>
        </p:nvSpPr>
        <p:spPr bwMode="auto">
          <a:xfrm>
            <a:off x="611560" y="5229200"/>
            <a:ext cx="83529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Font typeface="Rage Italic" pitchFamily="66" charset="0"/>
              <a:buNone/>
            </a:pPr>
            <a:r>
              <a:rPr lang="ja-JP" altLang="en-US" sz="2800" dirty="0">
                <a:solidFill>
                  <a:schemeClr val="tx1"/>
                </a:solidFill>
                <a:latin typeface="BIZ UDゴシック" panose="020B0400000000000000" pitchFamily="49" charset="-128"/>
                <a:ea typeface="BIZ UDゴシック" panose="020B0400000000000000" pitchFamily="49" charset="-128"/>
              </a:rPr>
              <a:t>今回は</a:t>
            </a:r>
            <a:r>
              <a:rPr lang="ja-JP" altLang="en-US" sz="2800" dirty="0">
                <a:solidFill>
                  <a:srgbClr val="FF0000"/>
                </a:solidFill>
                <a:latin typeface="BIZ UDゴシック" panose="020B0400000000000000" pitchFamily="49" charset="-128"/>
                <a:ea typeface="BIZ UDゴシック" panose="020B0400000000000000" pitchFamily="49" charset="-128"/>
              </a:rPr>
              <a:t>「続けられる力」</a:t>
            </a:r>
            <a:r>
              <a:rPr lang="ja-JP" altLang="en-US" sz="2800" dirty="0">
                <a:solidFill>
                  <a:schemeClr val="tx1"/>
                </a:solidFill>
                <a:latin typeface="BIZ UDゴシック" panose="020B0400000000000000" pitchFamily="49" charset="-128"/>
                <a:ea typeface="BIZ UDゴシック" panose="020B0400000000000000" pitchFamily="49" charset="-128"/>
              </a:rPr>
              <a:t>と</a:t>
            </a:r>
            <a:r>
              <a:rPr lang="ja-JP" altLang="en-US" sz="2800" dirty="0">
                <a:solidFill>
                  <a:srgbClr val="FF0000"/>
                </a:solidFill>
                <a:latin typeface="BIZ UDゴシック" panose="020B0400000000000000" pitchFamily="49" charset="-128"/>
                <a:ea typeface="BIZ UDゴシック" panose="020B0400000000000000" pitchFamily="49" charset="-128"/>
              </a:rPr>
              <a:t>　　　　　　　　</a:t>
            </a:r>
            <a:r>
              <a:rPr lang="ja-JP" altLang="en-US" sz="2800" dirty="0" err="1">
                <a:solidFill>
                  <a:schemeClr val="tx1"/>
                </a:solidFill>
                <a:latin typeface="BIZ UDゴシック" panose="020B0400000000000000" pitchFamily="49" charset="-128"/>
                <a:ea typeface="BIZ UDゴシック" panose="020B0400000000000000" pitchFamily="49" charset="-128"/>
              </a:rPr>
              <a:t>に</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Font typeface="Rage Italic" pitchFamily="66" charset="0"/>
              <a:buNone/>
            </a:pPr>
            <a:r>
              <a:rPr lang="ja-JP" altLang="en-US" sz="2800" dirty="0">
                <a:solidFill>
                  <a:schemeClr val="tx1"/>
                </a:solidFill>
                <a:latin typeface="BIZ UDゴシック" panose="020B0400000000000000" pitchFamily="49" charset="-128"/>
                <a:ea typeface="BIZ UDゴシック" panose="020B0400000000000000" pitchFamily="49" charset="-128"/>
              </a:rPr>
              <a:t>ついて説明します。</a:t>
            </a:r>
            <a:endParaRPr lang="en-AU"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2" name="角丸四角形 1"/>
          <p:cNvSpPr/>
          <p:nvPr/>
        </p:nvSpPr>
        <p:spPr>
          <a:xfrm>
            <a:off x="1979712" y="1988840"/>
            <a:ext cx="1944216"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48064" y="1988840"/>
            <a:ext cx="208823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56540" y="5229200"/>
            <a:ext cx="2448272" cy="5040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続けられる力</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5063716" y="5229200"/>
            <a:ext cx="2700300" cy="5040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見つけられる力</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9067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１．続けられる力（持続）</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14</a:t>
            </a:fld>
            <a:endParaRPr lang="en-US" altLang="en-US" dirty="0"/>
          </a:p>
        </p:txBody>
      </p:sp>
      <p:sp>
        <p:nvSpPr>
          <p:cNvPr id="2" name="テキスト ボックス 1"/>
          <p:cNvSpPr txBox="1"/>
          <p:nvPr/>
        </p:nvSpPr>
        <p:spPr>
          <a:xfrm>
            <a:off x="683568" y="1844824"/>
            <a:ext cx="8136904" cy="1077218"/>
          </a:xfrm>
          <a:prstGeom prst="rect">
            <a:avLst/>
          </a:prstGeom>
          <a:noFill/>
        </p:spPr>
        <p:txBody>
          <a:bodyPr wrap="square" rtlCol="0">
            <a:spAutoFit/>
          </a:bodyPr>
          <a:lstStyle/>
          <a:p>
            <a:r>
              <a:rPr kumimoji="1" lang="ja-JP" altLang="en-US" sz="2400" dirty="0">
                <a:solidFill>
                  <a:srgbClr val="0070C0"/>
                </a:solidFill>
                <a:latin typeface="BIZ UDPゴシック" panose="020B0400000000000000" pitchFamily="50" charset="-128"/>
                <a:ea typeface="BIZ UDPゴシック" panose="020B0400000000000000" pitchFamily="50" charset="-128"/>
              </a:rPr>
              <a:t>●注意がそれずに目的を持った行動を行うこと。</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・主に目で見るものと、耳で聞くものがある。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827584" y="3001919"/>
            <a:ext cx="3888432" cy="3831818"/>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a:t>
            </a:r>
          </a:p>
          <a:p>
            <a:pPr>
              <a:lnSpc>
                <a:spcPct val="150000"/>
              </a:lnSpc>
            </a:pPr>
            <a:r>
              <a:rPr kumimoji="1" lang="ja-JP" altLang="en-US" dirty="0">
                <a:latin typeface="BIZ UDPゴシック" panose="020B0400000000000000" pitchFamily="50" charset="-128"/>
                <a:ea typeface="BIZ UDPゴシック" panose="020B0400000000000000" pitchFamily="50" charset="-128"/>
              </a:rPr>
              <a:t>＜目で見る＞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・本や新聞を読むとき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＜耳で聞く＞</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・ラジオを聞くとき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＜両方＞</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・映画やテレビを見るとき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・会議でプレゼン発表を聞くとき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dirty="0">
              <a:latin typeface="BIZ UDPゴシック" panose="020B0400000000000000" pitchFamily="50" charset="-128"/>
              <a:ea typeface="BIZ UDPゴシック" panose="020B0400000000000000" pitchFamily="50" charset="-128"/>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44008" y="3212976"/>
            <a:ext cx="3885849" cy="2700000"/>
          </a:xfrm>
          <a:prstGeom prst="rect">
            <a:avLst/>
          </a:prstGeom>
        </p:spPr>
      </p:pic>
    </p:spTree>
    <p:extLst>
      <p:ext uri="{BB962C8B-B14F-4D97-AF65-F5344CB8AC3E}">
        <p14:creationId xmlns:p14="http://schemas.microsoft.com/office/powerpoint/2010/main" val="48883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２．見つけられる力（選択）</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15</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テキスト ボックス 11"/>
          <p:cNvSpPr txBox="1"/>
          <p:nvPr/>
        </p:nvSpPr>
        <p:spPr>
          <a:xfrm>
            <a:off x="611560" y="1844824"/>
            <a:ext cx="8280920" cy="1446550"/>
          </a:xfrm>
          <a:prstGeom prst="rect">
            <a:avLst/>
          </a:prstGeom>
          <a:noFill/>
        </p:spPr>
        <p:txBody>
          <a:bodyPr wrap="square" rtlCol="0">
            <a:spAutoFit/>
          </a:bodyPr>
          <a:lstStyle/>
          <a:p>
            <a:r>
              <a:rPr kumimoji="1" lang="ja-JP" altLang="en-US" sz="2400" dirty="0">
                <a:solidFill>
                  <a:srgbClr val="0070C0"/>
                </a:solidFill>
                <a:latin typeface="BIZ UDPゴシック" panose="020B0400000000000000" pitchFamily="50" charset="-128"/>
                <a:ea typeface="BIZ UDPゴシック" panose="020B0400000000000000" pitchFamily="50" charset="-128"/>
              </a:rPr>
              <a:t>●いろいろな刺激の中から、他の刺激に振りまわされないで１つの刺激を選択できること。</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・主に目で見るものと、耳で聞くものがある。</a:t>
            </a:r>
          </a:p>
        </p:txBody>
      </p:sp>
      <p:sp>
        <p:nvSpPr>
          <p:cNvPr id="13" name="テキスト ボックス 12"/>
          <p:cNvSpPr txBox="1"/>
          <p:nvPr/>
        </p:nvSpPr>
        <p:spPr>
          <a:xfrm>
            <a:off x="433338" y="3321621"/>
            <a:ext cx="4786734" cy="3000821"/>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例えば</a:t>
            </a:r>
            <a:r>
              <a:rPr kumimoji="1" lang="en-US" altLang="ja-JP" dirty="0">
                <a:latin typeface="BIZ UDPゴシック" panose="020B0400000000000000" pitchFamily="50" charset="-128"/>
                <a:ea typeface="BIZ UDPゴシック" panose="020B0400000000000000" pitchFamily="50" charset="-128"/>
              </a:rPr>
              <a:t>…</a:t>
            </a:r>
          </a:p>
          <a:p>
            <a:pPr>
              <a:lnSpc>
                <a:spcPct val="150000"/>
              </a:lnSpc>
            </a:pPr>
            <a:r>
              <a:rPr kumimoji="1" lang="ja-JP" altLang="en-US" dirty="0">
                <a:latin typeface="BIZ UDPゴシック" panose="020B0400000000000000" pitchFamily="50" charset="-128"/>
                <a:ea typeface="BIZ UDPゴシック" panose="020B0400000000000000" pitchFamily="50" charset="-128"/>
              </a:rPr>
              <a:t>＜目で見る＞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・スーパーの棚から、買いたい商品を探すとき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・誤字、脱字や計算ミスを見つけるとき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＜耳で聞く＞</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・混んでいるレストランで人の話を聞くとき</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・オフィスで上司の声を聞き分けるとき</a:t>
            </a:r>
            <a:endParaRPr kumimoji="1" lang="en-US" altLang="ja-JP"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632124"/>
            <a:ext cx="3514855" cy="2520000"/>
          </a:xfrm>
          <a:prstGeom prst="rect">
            <a:avLst/>
          </a:prstGeom>
        </p:spPr>
      </p:pic>
    </p:spTree>
    <p:extLst>
      <p:ext uri="{BB962C8B-B14F-4D97-AF65-F5344CB8AC3E}">
        <p14:creationId xmlns:p14="http://schemas.microsoft.com/office/powerpoint/2010/main" val="197937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4400" dirty="0">
                <a:latin typeface="BIZ UDPゴシック" panose="020B0400000000000000" pitchFamily="50" charset="-128"/>
                <a:ea typeface="BIZ UDPゴシック" panose="020B0400000000000000" pitchFamily="50" charset="-128"/>
              </a:rPr>
              <a:t>　　　　　　　　と</a:t>
            </a:r>
          </a:p>
        </p:txBody>
      </p:sp>
      <p:sp>
        <p:nvSpPr>
          <p:cNvPr id="3" name="テキスト プレースホルダー 2"/>
          <p:cNvSpPr>
            <a:spLocks noGrp="1"/>
          </p:cNvSpPr>
          <p:nvPr>
            <p:ph type="body" idx="1"/>
          </p:nvPr>
        </p:nvSpPr>
        <p:spPr/>
        <p:txBody>
          <a:bodyPr/>
          <a:lstStyle/>
          <a:p>
            <a:pPr algn="r"/>
            <a:r>
              <a:rPr kumimoji="1" lang="ja-JP" altLang="en-US" dirty="0">
                <a:solidFill>
                  <a:schemeClr val="tx1"/>
                </a:solidFill>
                <a:latin typeface="BIZ UDPゴシック" panose="020B0400000000000000" pitchFamily="50" charset="-128"/>
                <a:ea typeface="BIZ UDPゴシック" panose="020B0400000000000000" pitchFamily="50" charset="-128"/>
              </a:rPr>
              <a:t>注意の持続と注意の選択</a:t>
            </a: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体験ワーク</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611560" y="2919795"/>
            <a:ext cx="2952328" cy="675457"/>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3200" dirty="0">
                <a:latin typeface="BIZ UDゴシック" panose="020B0400000000000000" pitchFamily="49" charset="-128"/>
                <a:ea typeface="BIZ UDゴシック" panose="020B0400000000000000" pitchFamily="49" charset="-128"/>
              </a:rPr>
              <a:t>続けられる力</a:t>
            </a:r>
            <a:endParaRPr lang="en-US" altLang="ja-JP" sz="3200" dirty="0">
              <a:solidFill>
                <a:schemeClr val="tx1"/>
              </a:solidFill>
              <a:latin typeface="BIZ UDゴシック" panose="020B0400000000000000" pitchFamily="49" charset="-128"/>
              <a:ea typeface="BIZ UDゴシック" panose="020B0400000000000000" pitchFamily="49" charset="-128"/>
            </a:endParaRPr>
          </a:p>
        </p:txBody>
      </p:sp>
      <p:sp>
        <p:nvSpPr>
          <p:cNvPr id="10" name="角丸四角形 9"/>
          <p:cNvSpPr/>
          <p:nvPr/>
        </p:nvSpPr>
        <p:spPr>
          <a:xfrm>
            <a:off x="4291669" y="2957125"/>
            <a:ext cx="3576125" cy="578522"/>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3200" dirty="0">
                <a:latin typeface="BIZ UDゴシック" panose="020B0400000000000000" pitchFamily="49" charset="-128"/>
                <a:ea typeface="BIZ UDゴシック" panose="020B0400000000000000" pitchFamily="49" charset="-128"/>
              </a:rPr>
              <a:t>見つけられる力</a:t>
            </a:r>
            <a:endParaRPr lang="en-US" altLang="ja-JP" sz="32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051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17612" y="1052737"/>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体験ワークについて</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17</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689223" y="2730055"/>
            <a:ext cx="7765553"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・これから、いくつかのワークに取り組んでいただきます。</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4400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・ワークは全て、「続けられる力」や「見つけられる力」などの注意機能がそれぞれどのようなものか体験し、理解するためのものであり、テストではありません。</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874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１．続けられる力（持続）</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18</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7549529"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＜ワーク１＞　耳で聞く「続けられる力」の体験</a:t>
            </a:r>
            <a:endParaRPr kumimoji="1" lang="en-US" altLang="ja-JP" sz="28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・今から、新聞記事を読み上げます。その内容について、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質問に答えてもらいますので、よく聞いてください。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24128" y="4077071"/>
            <a:ext cx="2937315" cy="2214283"/>
          </a:xfrm>
          <a:prstGeom prst="rect">
            <a:avLst/>
          </a:prstGeom>
        </p:spPr>
      </p:pic>
    </p:spTree>
    <p:extLst>
      <p:ext uri="{BB962C8B-B14F-4D97-AF65-F5344CB8AC3E}">
        <p14:creationId xmlns:p14="http://schemas.microsoft.com/office/powerpoint/2010/main" val="145235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19</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１．海鮮漬け丼はどこの名物ですか？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２．添えられたサラダは何サラダですか？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361950" indent="-361950">
              <a:buNone/>
            </a:pPr>
            <a:r>
              <a:rPr kumimoji="1" lang="ja-JP" altLang="en-US" dirty="0">
                <a:latin typeface="BIZ UDPゴシック" panose="020B0400000000000000" pitchFamily="50" charset="-128"/>
                <a:ea typeface="BIZ UDPゴシック" panose="020B0400000000000000" pitchFamily="50" charset="-128"/>
              </a:rPr>
              <a:t>３．値段は税込みで、何円から何円になりましたか？</a:t>
            </a: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510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23664" y="620688"/>
            <a:ext cx="8040688" cy="1152525"/>
          </a:xfrm>
        </p:spPr>
        <p:txBody>
          <a:bodyPr/>
          <a:lstStyle/>
          <a:p>
            <a:pPr marL="609600" indent="-609600" eaLnBrk="1" hangingPunct="1">
              <a:lnSpc>
                <a:spcPct val="60000"/>
              </a:lnSpc>
            </a:pPr>
            <a:r>
              <a:rPr lang="ja-JP" altLang="en-US" sz="4400" dirty="0"/>
              <a:t>グループワーク参加にあたって</a:t>
            </a:r>
            <a:endParaRPr lang="en-US" altLang="en-US" sz="4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コンテンツ プレースホルダー 1"/>
          <p:cNvSpPr>
            <a:spLocks noGrp="1"/>
          </p:cNvSpPr>
          <p:nvPr>
            <p:ph idx="1"/>
          </p:nvPr>
        </p:nvSpPr>
        <p:spPr>
          <a:xfrm>
            <a:off x="550862" y="1845220"/>
            <a:ext cx="8042275" cy="4432846"/>
          </a:xfrm>
        </p:spPr>
        <p:txBody>
          <a:bodyPr/>
          <a:lstStyle/>
          <a:p>
            <a:pPr lvl="0">
              <a:lnSpc>
                <a:spcPts val="4400"/>
              </a:lnSpc>
              <a:buClr>
                <a:srgbClr val="A63212"/>
              </a:buClr>
            </a:pPr>
            <a:r>
              <a:rPr lang="ja-JP" altLang="en-US" sz="2800" dirty="0"/>
              <a:t>積極的、自主的に参加する</a:t>
            </a:r>
            <a:endParaRPr lang="en-US" altLang="ja-JP" sz="2800" dirty="0"/>
          </a:p>
          <a:p>
            <a:pPr lvl="0">
              <a:lnSpc>
                <a:spcPts val="4400"/>
              </a:lnSpc>
              <a:buClr>
                <a:srgbClr val="A63212"/>
              </a:buClr>
            </a:pPr>
            <a:r>
              <a:rPr lang="ja-JP" altLang="en-US" sz="2800" dirty="0"/>
              <a:t>他の人の発言は最後まで聞く</a:t>
            </a:r>
            <a:endParaRPr lang="en-US" altLang="ja-JP" sz="2800" dirty="0"/>
          </a:p>
          <a:p>
            <a:pPr lvl="0">
              <a:lnSpc>
                <a:spcPts val="4400"/>
              </a:lnSpc>
              <a:buClr>
                <a:srgbClr val="A63212"/>
              </a:buClr>
            </a:pPr>
            <a:r>
              <a:rPr kumimoji="1" lang="ja-JP" altLang="en-US" sz="2800" dirty="0"/>
              <a:t>人の良いところをほめる</a:t>
            </a:r>
            <a:endParaRPr kumimoji="1" lang="en-US" altLang="ja-JP" sz="2800" dirty="0"/>
          </a:p>
          <a:p>
            <a:pPr lvl="0">
              <a:lnSpc>
                <a:spcPts val="4400"/>
              </a:lnSpc>
              <a:buClr>
                <a:srgbClr val="A63212"/>
              </a:buClr>
            </a:pPr>
            <a:r>
              <a:rPr lang="ja-JP" altLang="en-US" sz="2800" dirty="0"/>
              <a:t>メモを取る習慣をつける</a:t>
            </a:r>
            <a:endParaRPr lang="en-US" altLang="ja-JP" sz="2800" dirty="0"/>
          </a:p>
          <a:p>
            <a:pPr lvl="0">
              <a:lnSpc>
                <a:spcPts val="4400"/>
              </a:lnSpc>
              <a:buClr>
                <a:srgbClr val="A63212"/>
              </a:buClr>
            </a:pPr>
            <a:r>
              <a:rPr lang="ja-JP" altLang="en-US" sz="2800" dirty="0"/>
              <a:t>資料を繰り返し熟読する</a:t>
            </a:r>
            <a:endParaRPr lang="en-US" altLang="ja-JP" sz="2800" dirty="0"/>
          </a:p>
          <a:p>
            <a:pPr lvl="0">
              <a:lnSpc>
                <a:spcPts val="4400"/>
              </a:lnSpc>
              <a:buClr>
                <a:srgbClr val="A63212"/>
              </a:buClr>
            </a:pPr>
            <a:r>
              <a:rPr lang="ja-JP" altLang="en-US" sz="2800" dirty="0"/>
              <a:t>学んだことを日常生活で繰り返し実践する</a:t>
            </a:r>
            <a:endParaRPr kumimoji="1" lang="ja-JP" altLang="en-US" sz="2800" dirty="0"/>
          </a:p>
          <a:p>
            <a:endParaRPr kumimoji="1" lang="ja-JP" altLang="en-US" sz="2800" dirty="0"/>
          </a:p>
        </p:txBody>
      </p:sp>
      <p:pic>
        <p:nvPicPr>
          <p:cNvPr id="5" name="図 4"/>
          <p:cNvPicPr>
            <a:picLocks noChangeAspect="1"/>
          </p:cNvPicPr>
          <p:nvPr/>
        </p:nvPicPr>
        <p:blipFill>
          <a:blip r:embed="rId3"/>
          <a:stretch>
            <a:fillRect/>
          </a:stretch>
        </p:blipFill>
        <p:spPr>
          <a:xfrm>
            <a:off x="5868144" y="1937194"/>
            <a:ext cx="2889754" cy="1926503"/>
          </a:xfrm>
          <a:prstGeom prst="rect">
            <a:avLst/>
          </a:prstGeom>
        </p:spPr>
      </p:pic>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3694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20</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340768"/>
            <a:ext cx="8136904"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＜ワーク２＞　目で見る「続けられる力」の体験</a:t>
            </a:r>
            <a:endParaRPr kumimoji="1" lang="en-US" altLang="ja-JP" sz="28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・次の問題の、</a:t>
            </a:r>
            <a:r>
              <a:rPr kumimoji="1" lang="ja-JP" altLang="en-US" dirty="0">
                <a:solidFill>
                  <a:srgbClr val="FF0000"/>
                </a:solidFill>
                <a:latin typeface="BIZ UDPゴシック" panose="020B0400000000000000" pitchFamily="50" charset="-128"/>
                <a:ea typeface="BIZ UDPゴシック" panose="020B0400000000000000" pitchFamily="50" charset="-128"/>
              </a:rPr>
              <a:t>「ら」</a:t>
            </a:r>
            <a:r>
              <a:rPr kumimoji="1" lang="ja-JP" altLang="en-US" dirty="0">
                <a:latin typeface="BIZ UDPゴシック" panose="020B0400000000000000" pitchFamily="50" charset="-128"/>
                <a:ea typeface="BIZ UDPゴシック" panose="020B0400000000000000" pitchFamily="50" charset="-128"/>
              </a:rPr>
              <a:t>の文字に〇をつけていってください。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・１行目の左の端から始めて右方向に進んでください。右端</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までいったら、また次の行の左端に戻って、同じように右方</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向に進んでください。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3272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続けられる力と見つけられる力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nvGraphicFramePr>
        <p:xfrm>
          <a:off x="575556" y="2086269"/>
          <a:ext cx="7992888" cy="3312368"/>
        </p:xfrm>
        <a:graphic>
          <a:graphicData uri="http://schemas.openxmlformats.org/drawingml/2006/table">
            <a:tbl>
              <a:tblPr firstRow="1" firstCol="1" bandRow="1"/>
              <a:tblGrid>
                <a:gridCol w="7992888">
                  <a:extLst>
                    <a:ext uri="{9D8B030D-6E8A-4147-A177-3AD203B41FA5}">
                      <a16:colId xmlns:a16="http://schemas.microsoft.com/office/drawing/2014/main" val="3439481456"/>
                    </a:ext>
                  </a:extLst>
                </a:gridCol>
              </a:tblGrid>
              <a:tr h="3312368">
                <a:tc>
                  <a:txBody>
                    <a:bodyPr/>
                    <a:lstStyle/>
                    <a:p>
                      <a:pPr indent="7620" algn="just">
                        <a:lnSpc>
                          <a:spcPct val="107000"/>
                        </a:lnSpc>
                        <a:spcAft>
                          <a:spcPts val="0"/>
                        </a:spcAft>
                      </a:pPr>
                      <a:r>
                        <a:rPr lang="ja-JP" sz="2000" b="1" kern="100" dirty="0">
                          <a:solidFill>
                            <a:srgbClr val="000000"/>
                          </a:solidFill>
                          <a:effectLst/>
                          <a:latin typeface="+mj-ea"/>
                          <a:ea typeface="+mj-ea"/>
                          <a:cs typeface="ＭＳ 明朝" panose="02020609040205080304" pitchFamily="17" charset="-128"/>
                        </a:rPr>
                        <a:t>えせはわかつりらひいまとろせわおあもたこなぬほろらうみきやヘみんさらよはくちおむあるひすてえふぬせかおまへめふりけせれむちをたりそらみこえしはあかほておまきうろとわのいむふにちらんうよわはろかさきあたりけいひせこふはむぬたおそりえけみらすうちとおっこいりへえなけめよははとりわさよんわうせろそえきあみぬたそほおましせいはかふとわりさえきひあむらもこみきろすはきけてむえむあにらおかすけわろみちなえぬきふいなへにらしふりいあしすはつふかりちえよらふりぬきんのらまろむせよいつむそさたは</a:t>
                      </a:r>
                      <a:r>
                        <a:rPr lang="ja-JP" sz="2000" b="1" kern="100" dirty="0" err="1">
                          <a:solidFill>
                            <a:srgbClr val="000000"/>
                          </a:solidFill>
                          <a:effectLst/>
                          <a:latin typeface="+mj-ea"/>
                          <a:ea typeface="+mj-ea"/>
                          <a:cs typeface="ＭＳ 明朝" panose="02020609040205080304" pitchFamily="17" charset="-128"/>
                        </a:rPr>
                        <a:t>ろこ</a:t>
                      </a:r>
                      <a:r>
                        <a:rPr lang="ja-JP" sz="2000" b="1" kern="100" dirty="0">
                          <a:solidFill>
                            <a:srgbClr val="000000"/>
                          </a:solidFill>
                          <a:effectLst/>
                          <a:latin typeface="+mj-ea"/>
                          <a:ea typeface="+mj-ea"/>
                          <a:cs typeface="ＭＳ 明朝" panose="02020609040205080304" pitchFamily="17" charset="-128"/>
                        </a:rPr>
                        <a:t>よろうあみすむのまおけえるせめはわふさんちきたなろしをりむおそさほらけいぬおはほりわあまかなむちひょえらあにみすう</a:t>
                      </a:r>
                      <a:endParaRPr lang="ja-JP" sz="2000" b="1" kern="100" dirty="0">
                        <a:solidFill>
                          <a:srgbClr val="000000"/>
                        </a:solidFill>
                        <a:effectLst/>
                        <a:latin typeface="+mj-ea"/>
                        <a:ea typeface="+mj-ea"/>
                      </a:endParaRPr>
                    </a:p>
                  </a:txBody>
                  <a:tcPr marL="136525" marR="1708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662571"/>
                  </a:ext>
                </a:extLst>
              </a:tr>
            </a:tbl>
          </a:graphicData>
        </a:graphic>
      </p:graphicFrame>
      <p:sp>
        <p:nvSpPr>
          <p:cNvPr id="7" name="Rectangle 3"/>
          <p:cNvSpPr txBox="1">
            <a:spLocks/>
          </p:cNvSpPr>
          <p:nvPr/>
        </p:nvSpPr>
        <p:spPr bwMode="auto">
          <a:xfrm>
            <a:off x="4211960" y="6525344"/>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1100" dirty="0">
                <a:solidFill>
                  <a:prstClr val="black"/>
                </a:solidFill>
                <a:latin typeface="BIZ UDゴシック" panose="020B0400000000000000" pitchFamily="49" charset="-128"/>
                <a:ea typeface="BIZ UDゴシック" panose="020B0400000000000000" pitchFamily="49" charset="-128"/>
              </a:rPr>
              <a:t>出典：中島恵子　著「家庭でできる脳のリハビリ「注意障害」編」</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cxnSp>
        <p:nvCxnSpPr>
          <p:cNvPr id="9" name="直線矢印コネクタ 8"/>
          <p:cNvCxnSpPr/>
          <p:nvPr/>
        </p:nvCxnSpPr>
        <p:spPr>
          <a:xfrm>
            <a:off x="575556" y="1844824"/>
            <a:ext cx="7992888"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11" name="コンテンツ プレースホルダー 2"/>
          <p:cNvSpPr txBox="1">
            <a:spLocks/>
          </p:cNvSpPr>
          <p:nvPr/>
        </p:nvSpPr>
        <p:spPr bwMode="auto">
          <a:xfrm>
            <a:off x="575556" y="885277"/>
            <a:ext cx="813690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＜ワーク２＞　目で見る「続けられる力」の体験</a:t>
            </a:r>
            <a:endPar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1006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２．見つけられる力（選択）</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22</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539552" y="2060848"/>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＜ワーク３＞　耳で聞く「見つけられる力」の体験</a:t>
            </a:r>
            <a:endParaRPr kumimoji="1" lang="en-US" altLang="ja-JP" sz="28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・今から、２人のスタッフで別々のニュース記事を同時に読</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み上げます。</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sz="1200"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私の読み上げたニュース記事の内容について、質問に答え</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　</a:t>
            </a:r>
            <a:r>
              <a:rPr kumimoji="1" lang="ja-JP" altLang="en-US" dirty="0" err="1">
                <a:latin typeface="BIZ UDPゴシック" panose="020B0400000000000000" pitchFamily="50" charset="-128"/>
                <a:ea typeface="BIZ UDPゴシック" panose="020B0400000000000000" pitchFamily="50" charset="-128"/>
              </a:rPr>
              <a:t>て</a:t>
            </a:r>
            <a:r>
              <a:rPr kumimoji="1" lang="ja-JP" altLang="en-US" dirty="0">
                <a:latin typeface="BIZ UDPゴシック" panose="020B0400000000000000" pitchFamily="50" charset="-128"/>
                <a:ea typeface="BIZ UDPゴシック" panose="020B0400000000000000" pitchFamily="50" charset="-128"/>
              </a:rPr>
              <a:t>もらいますので、よく聞いてください。</a:t>
            </a:r>
            <a:endParaRPr kumimoji="1" lang="en-US" altLang="ja-JP" dirty="0">
              <a:latin typeface="BIZ UDPゴシック" panose="020B0400000000000000" pitchFamily="50" charset="-128"/>
              <a:ea typeface="BIZ UDPゴシック" panose="020B0400000000000000" pitchFamily="50" charset="-128"/>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007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23</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268760"/>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sz="2800" dirty="0">
                <a:solidFill>
                  <a:schemeClr val="accent3">
                    <a:lumMod val="75000"/>
                  </a:schemeClr>
                </a:solidFill>
                <a:latin typeface="BIZ UDPゴシック" panose="020B0400000000000000" pitchFamily="50" charset="-128"/>
                <a:ea typeface="BIZ UDPゴシック" panose="020B0400000000000000" pitchFamily="50" charset="-128"/>
              </a:rPr>
              <a:t>●問題</a:t>
            </a:r>
            <a:endParaRPr kumimoji="1" lang="en-US" altLang="ja-JP" sz="2800"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１．○○○○読書会　　○○○○に入る言葉は何でしょう？</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２．記事の中に出てきた犬の犬種は何ですか？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３．この取り組みのもととなった活動は何ですか？</a:t>
            </a:r>
          </a:p>
          <a:p>
            <a:pPr marL="0" indent="0">
              <a:buNone/>
            </a:pPr>
            <a:endParaRPr kumimoji="1" lang="ja-JP" altLang="en-US"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186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187624" y="476672"/>
            <a:ext cx="5832648" cy="864096"/>
          </a:xfrm>
        </p:spPr>
        <p:txBody>
          <a:bodyPr/>
          <a:lstStyle/>
          <a:p>
            <a:pPr algn="l" eaLnBrk="1" hangingPunct="1"/>
            <a:r>
              <a:rPr lang="ja-JP" altLang="en-US" sz="4000" dirty="0">
                <a:solidFill>
                  <a:schemeClr val="tx1"/>
                </a:solidFill>
                <a:latin typeface="BIZ UDPゴシック" panose="020B0400000000000000" pitchFamily="50" charset="-128"/>
                <a:ea typeface="BIZ UDPゴシック" panose="020B0400000000000000" pitchFamily="50" charset="-128"/>
              </a:rPr>
              <a:t>休憩</a:t>
            </a:r>
            <a:endParaRPr lang="en-AU" altLang="en-US" sz="4000" dirty="0">
              <a:solidFill>
                <a:schemeClr val="tx1"/>
              </a:solidFill>
              <a:latin typeface="BIZ UDPゴシック" panose="020B0400000000000000" pitchFamily="50" charset="-128"/>
              <a:ea typeface="BIZ UDPゴシック" panose="020B0400000000000000" pitchFamily="50" charset="-128"/>
            </a:endParaRPr>
          </a:p>
        </p:txBody>
      </p:sp>
      <p:pic>
        <p:nvPicPr>
          <p:cNvPr id="2050" name="Picture 2" descr="C:\Users\carbuncle\Downloads\3225141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1412776"/>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5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679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7" name="直線コネクタ 6"/>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コンテンツ プレースホルダー 2"/>
          <p:cNvSpPr txBox="1">
            <a:spLocks/>
          </p:cNvSpPr>
          <p:nvPr/>
        </p:nvSpPr>
        <p:spPr bwMode="auto">
          <a:xfrm>
            <a:off x="503548" y="920729"/>
            <a:ext cx="8136904" cy="157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＜体験ワーク４＞　目で見る「見つけられる力」の体験</a:t>
            </a: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0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・左のイラストと右のイラストを見比べて、違いを５つ見つけてください。</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6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続けられる力と見つけられる力</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Rectangle 3"/>
          <p:cNvSpPr txBox="1">
            <a:spLocks/>
          </p:cNvSpPr>
          <p:nvPr/>
        </p:nvSpPr>
        <p:spPr bwMode="auto">
          <a:xfrm>
            <a:off x="4241912" y="6099366"/>
            <a:ext cx="4680520"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出典：中島恵子　著「家庭でできる脳のリハビリ「注意障害」編」</a:t>
            </a:r>
            <a:endParaRPr kumimoji="0" lang="en-AU"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stretch>
            <a:fillRect/>
          </a:stretch>
        </p:blipFill>
        <p:spPr>
          <a:xfrm>
            <a:off x="606792" y="2488777"/>
            <a:ext cx="8033660" cy="3629192"/>
          </a:xfrm>
          <a:prstGeom prst="rect">
            <a:avLst/>
          </a:prstGeom>
        </p:spPr>
      </p:pic>
    </p:spTree>
    <p:extLst>
      <p:ext uri="{BB962C8B-B14F-4D97-AF65-F5344CB8AC3E}">
        <p14:creationId xmlns:p14="http://schemas.microsoft.com/office/powerpoint/2010/main" val="1007160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26</a:t>
            </a:fld>
            <a:endParaRPr lang="en-US" altLang="en-US"/>
          </a:p>
        </p:txBody>
      </p:sp>
      <p:cxnSp>
        <p:nvCxnSpPr>
          <p:cNvPr id="6" name="直線コネクタ 5"/>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7" name="コンテンツ プレースホルダー 2"/>
          <p:cNvSpPr txBox="1">
            <a:spLocks/>
          </p:cNvSpPr>
          <p:nvPr/>
        </p:nvSpPr>
        <p:spPr bwMode="auto">
          <a:xfrm>
            <a:off x="539552" y="1124744"/>
            <a:ext cx="806489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kumimoji="1" lang="ja-JP" altLang="en-US" dirty="0">
                <a:solidFill>
                  <a:schemeClr val="accent3">
                    <a:lumMod val="75000"/>
                  </a:schemeClr>
                </a:solidFill>
                <a:latin typeface="BIZ UDPゴシック" panose="020B0400000000000000" pitchFamily="50" charset="-128"/>
                <a:ea typeface="BIZ UDPゴシック" panose="020B0400000000000000" pitchFamily="50" charset="-128"/>
              </a:rPr>
              <a:t>＜ワーク５＞　目で見る「見つけられる力」の体験</a:t>
            </a:r>
          </a:p>
          <a:p>
            <a:pPr marL="0" indent="0">
              <a:buNone/>
            </a:pPr>
            <a:endParaRPr kumimoji="1" lang="en-US" altLang="ja-JP" sz="1000" dirty="0">
              <a:solidFill>
                <a:schemeClr val="accent3">
                  <a:lumMod val="75000"/>
                </a:schemeClr>
              </a:solidFill>
              <a:latin typeface="BIZ UDPゴシック" panose="020B0400000000000000" pitchFamily="50" charset="-128"/>
              <a:ea typeface="BIZ UDPゴシック" panose="020B0400000000000000" pitchFamily="50" charset="-128"/>
            </a:endParaRPr>
          </a:p>
          <a:p>
            <a:pPr marL="0" indent="0">
              <a:buNone/>
            </a:pP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r>
              <a:rPr kumimoji="1" lang="ja-JP" altLang="en-US" dirty="0">
                <a:latin typeface="BIZ UDPゴシック" panose="020B0400000000000000" pitchFamily="50" charset="-128"/>
                <a:ea typeface="BIZ UDPゴシック" panose="020B0400000000000000" pitchFamily="50" charset="-128"/>
              </a:rPr>
              <a:t>上下の文章を読み見比べて、</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ja-JP" dirty="0">
                <a:latin typeface="BIZ UDPゴシック" panose="020B0400000000000000" pitchFamily="50" charset="-128"/>
                <a:ea typeface="BIZ UDPゴシック" panose="020B0400000000000000" pitchFamily="50" charset="-128"/>
              </a:rPr>
              <a:t>下の文章</a:t>
            </a:r>
            <a:r>
              <a:rPr lang="ja-JP" altLang="en-US" dirty="0">
                <a:latin typeface="BIZ UDPゴシック" panose="020B0400000000000000" pitchFamily="50" charset="-128"/>
                <a:ea typeface="BIZ UDPゴシック" panose="020B0400000000000000" pitchFamily="50" charset="-128"/>
              </a:rPr>
              <a:t>の間違っている</a:t>
            </a:r>
            <a:r>
              <a:rPr lang="ja-JP" altLang="ja-JP" dirty="0">
                <a:latin typeface="BIZ UDPゴシック" panose="020B0400000000000000" pitchFamily="50" charset="-128"/>
                <a:ea typeface="BIZ UDPゴシック" panose="020B0400000000000000" pitchFamily="50" charset="-128"/>
              </a:rPr>
              <a:t>箇所に〇をつけてください。</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latin typeface="BIZ UDPゴシック" panose="020B0400000000000000" pitchFamily="50" charset="-128"/>
              <a:ea typeface="BIZ UDPゴシック" panose="020B0400000000000000" pitchFamily="50" charset="-128"/>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体験ワーク　続けられる力と見つけられる力</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149080"/>
            <a:ext cx="2807973" cy="2105980"/>
          </a:xfrm>
          <a:prstGeom prst="rect">
            <a:avLst/>
          </a:prstGeom>
        </p:spPr>
      </p:pic>
    </p:spTree>
    <p:extLst>
      <p:ext uri="{BB962C8B-B14F-4D97-AF65-F5344CB8AC3E}">
        <p14:creationId xmlns:p14="http://schemas.microsoft.com/office/powerpoint/2010/main" val="249105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Grp="1"/>
          </p:cNvSpPr>
          <p:nvPr>
            <p:ph idx="1"/>
          </p:nvPr>
        </p:nvSpPr>
        <p:spPr>
          <a:xfrm>
            <a:off x="323528" y="2786037"/>
            <a:ext cx="8412832" cy="3816424"/>
          </a:xfrm>
        </p:spPr>
        <p:txBody>
          <a:bodyPr/>
          <a:lstStyle/>
          <a:p>
            <a:pPr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１．自分の注意の特徴について、別紙の</a:t>
            </a:r>
            <a:r>
              <a:rPr lang="ja-JP" altLang="en-US"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dirty="0">
                <a:solidFill>
                  <a:schemeClr val="tx1"/>
                </a:solidFill>
                <a:latin typeface="BIZ UDゴシック" panose="020B0400000000000000" pitchFamily="49" charset="-128"/>
                <a:ea typeface="BIZ UDゴシック" panose="020B0400000000000000" pitchFamily="49" charset="-128"/>
              </a:rPr>
              <a:t>のおもて面に記入してみましょう。</a:t>
            </a:r>
          </a:p>
          <a:p>
            <a:pPr eaLnBrk="1" hangingPunct="1">
              <a:buFont typeface="Rage Italic" pitchFamily="66" charset="0"/>
              <a:buNone/>
            </a:pPr>
            <a:endParaRPr lang="en-AU" altLang="en-US"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２．自分の注意の特徴について、気が付いたことはありましたか？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　（得意な課題や苦手な課題、その他気がついたことなどを話し合いましょう）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r>
              <a:rPr lang="ja-JP" altLang="en-US" dirty="0">
                <a:solidFill>
                  <a:schemeClr val="tx1"/>
                </a:solidFill>
                <a:latin typeface="BIZ UDゴシック" panose="020B0400000000000000" pitchFamily="49" charset="-128"/>
                <a:ea typeface="BIZ UDゴシック" panose="020B0400000000000000" pitchFamily="49" charset="-128"/>
              </a:rPr>
              <a:t>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endParaRPr lang="en-US" altLang="en-US" dirty="0">
              <a:solidFill>
                <a:schemeClr val="tx1"/>
              </a:solidFill>
              <a:latin typeface="BIZ UDゴシック" panose="020B0400000000000000" pitchFamily="49" charset="-128"/>
              <a:ea typeface="BIZ UDゴシック" panose="020B0400000000000000" pitchFamily="49" charset="-128"/>
            </a:endParaRPr>
          </a:p>
          <a:p>
            <a:pPr marL="622300" indent="-622300" eaLnBrk="1" hangingPunct="1">
              <a:buFontTx/>
              <a:buNone/>
            </a:pPr>
            <a:endParaRPr lang="en-AU" altLang="en-US" dirty="0">
              <a:solidFill>
                <a:schemeClr val="tx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20688"/>
            <a:ext cx="2543046" cy="1800000"/>
          </a:xfrm>
          <a:prstGeom prst="rect">
            <a:avLst/>
          </a:prstGeom>
        </p:spPr>
      </p:pic>
      <p:sp>
        <p:nvSpPr>
          <p:cNvPr id="12"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081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まとめ</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kumimoji="1" lang="ja-JP" altLang="en-US" sz="4400" dirty="0">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7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fld id="{3662DA74-E1D7-479F-A23C-196208DAF2BA}" type="slidenum">
              <a:rPr lang="en-US" altLang="en-US" smtClean="0"/>
              <a:pPr/>
              <a:t>29</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395536" y="836712"/>
            <a:ext cx="842493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・注意には４つの機能があると言われています。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Font typeface="Rage Italic" pitchFamily="66" charset="0"/>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lnSpc>
                <a:spcPct val="150000"/>
              </a:lnSpc>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１．続けられる力</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lvl="0" indent="0" defTabSz="914400">
              <a:lnSpc>
                <a:spcPct val="150000"/>
              </a:lnSpc>
              <a:spcBef>
                <a:spcPct val="0"/>
              </a:spcBef>
              <a:buClrTx/>
              <a:buSzTx/>
              <a:buNone/>
            </a:pP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　　●注意がそれずに目的を持った行動を行うこと。</a:t>
            </a:r>
            <a:endParaRPr kumimoji="1" lang="en-US" altLang="ja-JP" sz="2000" dirty="0">
              <a:solidFill>
                <a:srgbClr val="0070C0"/>
              </a:solidFill>
              <a:latin typeface="BIZ UDPゴシック" panose="020B0400000000000000" pitchFamily="50" charset="-128"/>
              <a:ea typeface="BIZ UDPゴシック" panose="020B0400000000000000" pitchFamily="50" charset="-128"/>
              <a:cs typeface="+mn-cs"/>
            </a:endParaRPr>
          </a:p>
          <a:p>
            <a:pPr marL="0" indent="0" eaLnBrk="1" hangingPunct="1">
              <a:lnSpc>
                <a:spcPct val="150000"/>
              </a:lnSpc>
              <a:buClr>
                <a:srgbClr val="A63212"/>
              </a:buClr>
              <a:buFont typeface="Rage Italic" pitchFamily="66" charset="0"/>
              <a:buNone/>
            </a:pPr>
            <a:r>
              <a:rPr lang="ja-JP" altLang="en-US" dirty="0">
                <a:solidFill>
                  <a:prstClr val="black"/>
                </a:solidFill>
                <a:latin typeface="BIZ UDゴシック" panose="020B0400000000000000" pitchFamily="49" charset="-128"/>
                <a:ea typeface="BIZ UDゴシック" panose="020B0400000000000000" pitchFamily="49" charset="-128"/>
              </a:rPr>
              <a:t>２．見つけられる力</a:t>
            </a:r>
            <a:endParaRPr lang="en-AU" altLang="en-US" dirty="0">
              <a:solidFill>
                <a:prstClr val="black"/>
              </a:solidFill>
              <a:latin typeface="BIZ UDゴシック" panose="020B0400000000000000" pitchFamily="49" charset="-128"/>
              <a:ea typeface="BIZ UDゴシック" panose="020B0400000000000000" pitchFamily="49" charset="-128"/>
            </a:endParaRPr>
          </a:p>
          <a:p>
            <a:pPr marL="542925" lvl="0" indent="-542925" defTabSz="914400">
              <a:lnSpc>
                <a:spcPct val="150000"/>
              </a:lnSpc>
              <a:spcBef>
                <a:spcPct val="0"/>
              </a:spcBef>
              <a:buClrTx/>
              <a:buSzTx/>
              <a:buNone/>
            </a:pPr>
            <a:r>
              <a:rPr kumimoji="1" lang="ja-JP" altLang="en-US" sz="2000" dirty="0">
                <a:solidFill>
                  <a:srgbClr val="0070C0"/>
                </a:solidFill>
                <a:latin typeface="BIZ UDPゴシック" panose="020B0400000000000000" pitchFamily="50" charset="-128"/>
                <a:ea typeface="BIZ UDPゴシック" panose="020B0400000000000000" pitchFamily="50" charset="-128"/>
                <a:cs typeface="+mn-cs"/>
              </a:rPr>
              <a:t>　　●いろいろな刺激の中から、他の刺激に振りまわされないで１つの刺激を選択できること。</a:t>
            </a:r>
            <a:endParaRPr kumimoji="1" lang="en-US" altLang="ja-JP" sz="2000" dirty="0">
              <a:solidFill>
                <a:srgbClr val="0070C0"/>
              </a:solidFill>
              <a:latin typeface="BIZ UDPゴシック" panose="020B0400000000000000" pitchFamily="50" charset="-128"/>
              <a:ea typeface="BIZ UDPゴシック" panose="020B0400000000000000" pitchFamily="50" charset="-128"/>
              <a:cs typeface="+mn-cs"/>
            </a:endParaRPr>
          </a:p>
          <a:p>
            <a:pPr eaLnBrk="1" hangingPunct="1">
              <a:buClr>
                <a:srgbClr val="A63212"/>
              </a:buClr>
              <a:buFontTx/>
              <a:buNone/>
            </a:pPr>
            <a:endParaRPr lang="en-AU" altLang="en-US"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9" name="図表 8"/>
          <p:cNvGraphicFramePr/>
          <p:nvPr>
            <p:extLst>
              <p:ext uri="{D42A27DB-BD31-4B8C-83A1-F6EECF244321}">
                <p14:modId xmlns:p14="http://schemas.microsoft.com/office/powerpoint/2010/main" val="198062814"/>
              </p:ext>
            </p:extLst>
          </p:nvPr>
        </p:nvGraphicFramePr>
        <p:xfrm>
          <a:off x="1691680" y="1484784"/>
          <a:ext cx="597666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角丸四角形 7"/>
          <p:cNvSpPr/>
          <p:nvPr/>
        </p:nvSpPr>
        <p:spPr>
          <a:xfrm>
            <a:off x="2267744" y="1556792"/>
            <a:ext cx="18002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199976" y="1556792"/>
            <a:ext cx="194421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307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p:cNvSpPr>
          <p:nvPr>
            <p:ph type="title"/>
          </p:nvPr>
        </p:nvSpPr>
        <p:spPr>
          <a:xfrm>
            <a:off x="539552" y="692696"/>
            <a:ext cx="8042275" cy="904875"/>
          </a:xfrm>
        </p:spPr>
        <p:txBody>
          <a:bodyPr/>
          <a:lstStyle/>
          <a:p>
            <a:pPr eaLnBrk="1" hangingPunct="1"/>
            <a:r>
              <a:rPr lang="ja-JP" altLang="en-US" dirty="0">
                <a:solidFill>
                  <a:schemeClr val="tx1"/>
                </a:solidFill>
                <a:latin typeface="BIZ UDPゴシック" panose="020B0400000000000000" pitchFamily="50" charset="-128"/>
                <a:ea typeface="BIZ UDPゴシック" panose="020B0400000000000000" pitchFamily="50" charset="-128"/>
              </a:rPr>
              <a:t>自己紹介</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291" name="Rectangle 5"/>
          <p:cNvSpPr>
            <a:spLocks noGrp="1"/>
          </p:cNvSpPr>
          <p:nvPr>
            <p:ph idx="1"/>
          </p:nvPr>
        </p:nvSpPr>
        <p:spPr>
          <a:xfrm>
            <a:off x="539552" y="2060848"/>
            <a:ext cx="7910513" cy="4248472"/>
          </a:xfrm>
        </p:spPr>
        <p:txBody>
          <a:bodyPr/>
          <a:lstStyle/>
          <a:p>
            <a:pPr marL="0" indent="0" eaLnBrk="1" hangingPunct="1">
              <a:lnSpc>
                <a:spcPct val="90000"/>
              </a:lnSpc>
              <a:buClrTx/>
              <a:buNone/>
            </a:pPr>
            <a:r>
              <a:rPr lang="ja-JP" altLang="en-US" dirty="0">
                <a:solidFill>
                  <a:schemeClr val="tx1"/>
                </a:solidFill>
                <a:latin typeface="BIZ UDPゴシック" panose="020B0400000000000000" pitchFamily="50" charset="-128"/>
                <a:ea typeface="BIZ UDPゴシック" panose="020B0400000000000000" pitchFamily="50" charset="-128"/>
              </a:rPr>
              <a:t>アンケート用紙を記入し、自己紹介を行ってみましょう。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Arial" panose="020B0604020202020204" pitchFamily="34" charset="0"/>
              <a:buChar char="•"/>
            </a:pP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Arial" panose="020B0604020202020204" pitchFamily="34" charset="0"/>
              <a:buChar char="•"/>
            </a:pPr>
            <a:r>
              <a:rPr lang="ja-JP" altLang="en-US" sz="3600" dirty="0">
                <a:solidFill>
                  <a:schemeClr val="tx1"/>
                </a:solidFill>
                <a:latin typeface="BIZ UDPゴシック" panose="020B0400000000000000" pitchFamily="50" charset="-128"/>
                <a:ea typeface="BIZ UDPゴシック" panose="020B0400000000000000" pitchFamily="50" charset="-128"/>
              </a:rPr>
              <a:t>私は・・・</a:t>
            </a:r>
            <a:endParaRPr lang="en-US" altLang="en-US" sz="36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
                <a:schemeClr val="tx1"/>
              </a:buClr>
              <a:buFont typeface="Wingdings" panose="05000000000000000000" pitchFamily="2" charset="2"/>
              <a:buChar char="Ø"/>
            </a:pPr>
            <a:r>
              <a:rPr lang="ja-JP" altLang="en-US" sz="1800" dirty="0">
                <a:solidFill>
                  <a:schemeClr val="tx1"/>
                </a:solidFill>
                <a:latin typeface="BIZ UDPゴシック" panose="020B0400000000000000" pitchFamily="50" charset="-128"/>
                <a:ea typeface="BIZ UDPゴシック" panose="020B0400000000000000" pitchFamily="50" charset="-128"/>
              </a:rPr>
              <a:t>私の名前は幕張太郎です。</a:t>
            </a:r>
            <a:endParaRPr lang="en-US" altLang="ja-JP" sz="18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Font typeface="Wingdings" panose="05000000000000000000" pitchFamily="2" charset="2"/>
              <a:buChar char="Ø"/>
            </a:pPr>
            <a:endParaRPr lang="en-US" altLang="en-US" sz="28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Arial" panose="020B0604020202020204" pitchFamily="34" charset="0"/>
              <a:buChar char="•"/>
            </a:pPr>
            <a:r>
              <a:rPr lang="ja-JP" altLang="en-US" sz="3600" dirty="0">
                <a:solidFill>
                  <a:schemeClr val="tx1"/>
                </a:solidFill>
                <a:latin typeface="BIZ UDPゴシック" panose="020B0400000000000000" pitchFamily="50" charset="-128"/>
                <a:ea typeface="BIZ UDPゴシック" panose="020B0400000000000000" pitchFamily="50" charset="-128"/>
              </a:rPr>
              <a:t>私の注意力の強みは・・・</a:t>
            </a: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90000"/>
              </a:lnSpc>
              <a:buClrTx/>
              <a:buFont typeface="Wingdings" panose="05000000000000000000" pitchFamily="2" charset="2"/>
              <a:buChar char="Ø"/>
            </a:pPr>
            <a:r>
              <a:rPr lang="ja-JP" altLang="en-US" sz="1800" dirty="0">
                <a:solidFill>
                  <a:schemeClr val="tx1"/>
                </a:solidFill>
                <a:latin typeface="BIZ UDPゴシック" panose="020B0400000000000000" pitchFamily="50" charset="-128"/>
                <a:ea typeface="BIZ UDPゴシック" panose="020B0400000000000000" pitchFamily="50" charset="-128"/>
              </a:rPr>
              <a:t>私の注意力の強みは、探しものが得意なことです。</a:t>
            </a:r>
            <a:endParaRPr lang="en-US" altLang="en-US" sz="1800" dirty="0">
              <a:solidFill>
                <a:schemeClr val="tx1"/>
              </a:solidFill>
              <a:latin typeface="BIZ UDPゴシック" panose="020B0400000000000000" pitchFamily="50" charset="-128"/>
              <a:ea typeface="BIZ UDPゴシック" panose="020B0400000000000000" pitchFamily="50" charset="-128"/>
            </a:endParaRPr>
          </a:p>
          <a:p>
            <a:pPr marL="0" indent="0" eaLnBrk="1" hangingPunct="1">
              <a:lnSpc>
                <a:spcPct val="90000"/>
              </a:lnSpc>
              <a:buNone/>
            </a:pPr>
            <a:endParaRPr lang="en-US"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0CC3F8D-F609-42ED-9C56-2949267AD6C5}"/>
              </a:ext>
            </a:extLst>
          </p:cNvPr>
          <p:cNvSpPr>
            <a:spLocks noGrp="1"/>
          </p:cNvSpPr>
          <p:nvPr>
            <p:ph type="sldNum" sz="quarter" idx="12"/>
          </p:nvPr>
        </p:nvSpPr>
        <p:spPr>
          <a:xfrm>
            <a:off x="7005111" y="6492875"/>
            <a:ext cx="2133600" cy="365125"/>
          </a:xfrm>
        </p:spPr>
        <p:txBody>
          <a:bodyPr/>
          <a:lstStyle/>
          <a:p>
            <a:fld id="{3662DA74-E1D7-479F-A23C-196208DAF2BA}" type="slidenum">
              <a:rPr lang="en-US" altLang="en-US" smtClean="0"/>
              <a:pPr/>
              <a:t>3</a:t>
            </a:fld>
            <a:endParaRPr lang="en-US" altLang="en-US"/>
          </a:p>
        </p:txBody>
      </p:sp>
      <p:graphicFrame>
        <p:nvGraphicFramePr>
          <p:cNvPr id="3" name="図表 2"/>
          <p:cNvGraphicFramePr>
            <a:graphicFrameLocks noChangeAspect="1"/>
          </p:cNvGraphicFramePr>
          <p:nvPr>
            <p:extLst>
              <p:ext uri="{D42A27DB-BD31-4B8C-83A1-F6EECF244321}">
                <p14:modId xmlns:p14="http://schemas.microsoft.com/office/powerpoint/2010/main" val="3128101743"/>
              </p:ext>
            </p:extLst>
          </p:nvPr>
        </p:nvGraphicFramePr>
        <p:xfrm>
          <a:off x="6012160" y="3861048"/>
          <a:ext cx="3024335" cy="221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620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124800"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467544" y="2348880"/>
            <a:ext cx="83529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71463" marR="0" lvl="0" indent="-271463"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・これから第２回までの間、１回</a:t>
            </a:r>
            <a:r>
              <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a:t>
            </a: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分程度の課題に取り組み、その記録をつけていただきます。</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内容は「見つけられる力」に関するものです。</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・プチトレーニングへの取り組みをもとに、</a:t>
            </a:r>
            <a:r>
              <a:rPr kumimoji="0" lang="ja-JP" altLang="en-US" sz="2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「自己チェック表</a:t>
            </a:r>
            <a:r>
              <a:rPr kumimoji="0" lang="ja-JP" altLang="en-US" sz="2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（裏面）</a:t>
            </a:r>
            <a:r>
              <a:rPr kumimoji="0" lang="ja-JP" altLang="en-US" sz="2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a:t>
            </a: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を次回のグループワークまでに記入してきてください。</a:t>
            </a:r>
          </a:p>
          <a:p>
            <a:pPr marL="0" marR="0" lvl="0" indent="0"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 name="Rectangle 2"/>
          <p:cNvSpPr txBox="1">
            <a:spLocks/>
          </p:cNvSpPr>
          <p:nvPr/>
        </p:nvSpPr>
        <p:spPr bwMode="auto">
          <a:xfrm>
            <a:off x="509600" y="908720"/>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プチトレーニング</a:t>
            </a:r>
            <a:endParaRPr kumimoji="0" lang="en-US"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701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67544" y="260648"/>
            <a:ext cx="8231188" cy="814387"/>
          </a:xfrm>
        </p:spPr>
        <p:txBody>
          <a:bodyPr lIns="0" tIns="0" rIns="0" bIns="0">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5300" dirty="0">
                <a:solidFill>
                  <a:schemeClr val="tx1"/>
                </a:solidFill>
                <a:latin typeface="BIZ UDPゴシック" panose="020B0400000000000000" pitchFamily="50" charset="-128"/>
                <a:ea typeface="BIZ UDPゴシック" panose="020B0400000000000000" pitchFamily="50" charset="-128"/>
              </a:rPr>
              <a:t>次回の内容</a:t>
            </a:r>
            <a:endParaRPr lang="en-GB"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C298D46-E71D-4855-8E03-073799118CB9}"/>
              </a:ext>
            </a:extLst>
          </p:cNvPr>
          <p:cNvSpPr txBox="1"/>
          <p:nvPr/>
        </p:nvSpPr>
        <p:spPr>
          <a:xfrm>
            <a:off x="1398919" y="5377339"/>
            <a:ext cx="7745081" cy="523220"/>
          </a:xfrm>
          <a:prstGeom prst="rect">
            <a:avLst/>
          </a:prstGeom>
          <a:noFill/>
          <a:ln>
            <a:noFill/>
          </a:ln>
        </p:spPr>
        <p:txBody>
          <a:bodyPr wrap="square" rtlCol="0">
            <a:spAutoFit/>
          </a:bodyPr>
          <a:lstStyle/>
          <a:p>
            <a:r>
              <a:rPr kumimoji="1" lang="ja-JP" altLang="en-US" sz="2800" u="sng" dirty="0">
                <a:solidFill>
                  <a:prstClr val="black"/>
                </a:solidFill>
                <a:latin typeface="BIZ UDPゴシック" panose="020B0400000000000000" pitchFamily="50" charset="-128"/>
                <a:ea typeface="BIZ UDPゴシック" panose="020B0400000000000000" pitchFamily="50" charset="-128"/>
              </a:rPr>
              <a:t>第２回　〇月　〇日</a:t>
            </a:r>
            <a:r>
              <a:rPr kumimoji="1" lang="en-US" altLang="ja-JP" sz="28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2800" u="sng" dirty="0">
                <a:solidFill>
                  <a:prstClr val="black"/>
                </a:solidFill>
                <a:latin typeface="BIZ UDPゴシック" panose="020B0400000000000000" pitchFamily="50" charset="-128"/>
                <a:ea typeface="BIZ UDPゴシック" panose="020B0400000000000000" pitchFamily="50" charset="-128"/>
              </a:rPr>
              <a:t>　</a:t>
            </a:r>
            <a:r>
              <a:rPr kumimoji="1" lang="en-US" altLang="ja-JP" sz="28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2800" u="sng">
                <a:solidFill>
                  <a:prstClr val="black"/>
                </a:solidFill>
                <a:latin typeface="BIZ UDPゴシック" panose="020B0400000000000000" pitchFamily="50" charset="-128"/>
                <a:ea typeface="BIZ UDPゴシック" panose="020B0400000000000000" pitchFamily="50" charset="-128"/>
              </a:rPr>
              <a:t>　〇時〇分</a:t>
            </a:r>
            <a:r>
              <a:rPr kumimoji="1" lang="ja-JP" altLang="en-US" sz="2800" u="sng" dirty="0">
                <a:solidFill>
                  <a:prstClr val="black"/>
                </a:solidFill>
                <a:latin typeface="BIZ UDPゴシック" panose="020B0400000000000000" pitchFamily="50" charset="-128"/>
                <a:ea typeface="BIZ UDPゴシック" panose="020B0400000000000000" pitchFamily="50" charset="-128"/>
              </a:rPr>
              <a:t>～</a:t>
            </a:r>
            <a:r>
              <a:rPr kumimoji="1" lang="ja-JP" altLang="en-US" sz="2800" dirty="0">
                <a:solidFill>
                  <a:prstClr val="black"/>
                </a:solidFill>
                <a:latin typeface="BIZ UDPゴシック" panose="020B0400000000000000" pitchFamily="50" charset="-128"/>
                <a:ea typeface="BIZ UDPゴシック" panose="020B0400000000000000" pitchFamily="50" charset="-128"/>
              </a:rPr>
              <a:t>　　</a:t>
            </a:r>
          </a:p>
        </p:txBody>
      </p:sp>
      <p:sp>
        <p:nvSpPr>
          <p:cNvPr id="3" name="スライド番号プレースホルダー 2">
            <a:extLst>
              <a:ext uri="{FF2B5EF4-FFF2-40B4-BE49-F238E27FC236}">
                <a16:creationId xmlns:a16="http://schemas.microsoft.com/office/drawing/2014/main" id="{70993A9A-9D60-4212-A10D-C02908A91487}"/>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31</a:t>
            </a:fld>
            <a:endParaRPr lang="en-US" altLang="en-US" dirty="0"/>
          </a:p>
        </p:txBody>
      </p:sp>
      <p:sp>
        <p:nvSpPr>
          <p:cNvPr id="6" name="Content Placeholder 2"/>
          <p:cNvSpPr>
            <a:spLocks noGrp="1"/>
          </p:cNvSpPr>
          <p:nvPr>
            <p:ph idx="1"/>
          </p:nvPr>
        </p:nvSpPr>
        <p:spPr>
          <a:xfrm>
            <a:off x="611560" y="1844824"/>
            <a:ext cx="8280920" cy="3024336"/>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注意の４つの機能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a:t>
            </a:r>
            <a:r>
              <a:rPr lang="en-US" altLang="ja-JP" sz="2800" dirty="0">
                <a:latin typeface="BIZ UDゴシック" panose="020B0400000000000000" pitchFamily="49" charset="-128"/>
                <a:ea typeface="BIZ UDゴシック" panose="020B0400000000000000" pitchFamily="49" charset="-128"/>
              </a:rPr>
              <a:t>】</a:t>
            </a:r>
          </a:p>
          <a:p>
            <a:pPr marL="0" indent="0">
              <a:buNone/>
              <a:defRPr/>
            </a:pPr>
            <a:r>
              <a:rPr lang="ja-JP" altLang="en-US" sz="2800"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と</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1187624" y="2852936"/>
            <a:ext cx="3600400" cy="5040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同時に注意を向ける力</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5436096" y="2852936"/>
            <a:ext cx="2232248" cy="5040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sz="2400" dirty="0">
                <a:latin typeface="BIZ UDゴシック" panose="020B0400000000000000" pitchFamily="49" charset="-128"/>
                <a:ea typeface="BIZ UDゴシック" panose="020B0400000000000000" pitchFamily="49" charset="-128"/>
              </a:rPr>
              <a:t>切りかえる力</a:t>
            </a:r>
            <a:endParaRPr lang="en-US" altLang="ja-JP" sz="32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827420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908720"/>
            <a:ext cx="8040688" cy="1152525"/>
          </a:xfrm>
        </p:spPr>
        <p:txBody>
          <a:bodyPr/>
          <a:lstStyle/>
          <a:p>
            <a:pPr marL="609600" indent="-609600"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グループワーク</a:t>
            </a:r>
            <a:r>
              <a:rPr lang="ja-JP" altLang="en-US" sz="4400" dirty="0">
                <a:solidFill>
                  <a:schemeClr val="tx1"/>
                </a:solidFill>
                <a:ea typeface="MS PGothic" panose="020B0600070205080204" pitchFamily="50" charset="-128"/>
              </a:rPr>
              <a:t>の構成</a:t>
            </a:r>
            <a:endParaRPr lang="en-US" altLang="en-US" sz="4400" dirty="0">
              <a:solidFill>
                <a:schemeClr val="tx1"/>
              </a:solidFill>
              <a:ea typeface="MS PGothic" panose="020B0600070205080204" pitchFamily="50" charset="-128"/>
            </a:endParaRPr>
          </a:p>
        </p:txBody>
      </p:sp>
      <p:sp>
        <p:nvSpPr>
          <p:cNvPr id="10243" name="Rectangle 3"/>
          <p:cNvSpPr>
            <a:spLocks noGrp="1"/>
          </p:cNvSpPr>
          <p:nvPr>
            <p:ph idx="1"/>
          </p:nvPr>
        </p:nvSpPr>
        <p:spPr>
          <a:xfrm>
            <a:off x="179512" y="1484784"/>
            <a:ext cx="8712968" cy="5185544"/>
          </a:xfrm>
        </p:spPr>
        <p:txBody>
          <a:bodyPr/>
          <a:lstStyle/>
          <a:p>
            <a:pPr marL="0" indent="0" eaLnBrk="1" hangingPunct="1">
              <a:lnSpc>
                <a:spcPct val="60000"/>
              </a:lnSpc>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fld id="{3662DA74-E1D7-479F-A23C-196208DAF2BA}" type="slidenum">
              <a:rPr lang="en-US" altLang="en-US" smtClean="0"/>
              <a:pPr/>
              <a:t>4</a:t>
            </a:fld>
            <a:endParaRPr lang="en-US" altLang="en-US" dirty="0"/>
          </a:p>
        </p:txBody>
      </p:sp>
      <p:sp>
        <p:nvSpPr>
          <p:cNvPr id="4" name="テキスト ボックス 3"/>
          <p:cNvSpPr txBox="1"/>
          <p:nvPr/>
        </p:nvSpPr>
        <p:spPr>
          <a:xfrm>
            <a:off x="965588" y="2277418"/>
            <a:ext cx="7632848" cy="353943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90</a:t>
            </a:r>
            <a:r>
              <a:rPr kumimoji="1" lang="ja-JP" altLang="en-US" sz="2800" dirty="0">
                <a:latin typeface="BIZ UDPゴシック" panose="020B0400000000000000" pitchFamily="50" charset="-128"/>
                <a:ea typeface="BIZ UDPゴシック" panose="020B0400000000000000" pitchFamily="50" charset="-128"/>
              </a:rPr>
              <a:t>分の全４回です。</a:t>
            </a:r>
            <a:endParaRPr kumimoji="1" lang="en-US" altLang="ja-JP" sz="2800" dirty="0">
              <a:latin typeface="BIZ UDPゴシック" panose="020B0400000000000000" pitchFamily="50" charset="-128"/>
              <a:ea typeface="BIZ UDPゴシック" panose="020B0400000000000000" pitchFamily="50" charset="-128"/>
            </a:endParaRPr>
          </a:p>
          <a:p>
            <a:pPr marL="174625"/>
            <a:r>
              <a:rPr kumimoji="1" lang="ja-JP" altLang="en-US" sz="2800" dirty="0">
                <a:latin typeface="BIZ UDPゴシック" panose="020B0400000000000000" pitchFamily="50" charset="-128"/>
                <a:ea typeface="BIZ UDPゴシック" panose="020B0400000000000000" pitchFamily="50" charset="-128"/>
              </a:rPr>
              <a:t>第１回と第２回は続いている内容です。</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pPr marL="174625" indent="-174625"/>
            <a:r>
              <a:rPr kumimoji="1" lang="ja-JP" altLang="en-US" sz="2800" dirty="0">
                <a:latin typeface="BIZ UDPゴシック" panose="020B0400000000000000" pitchFamily="50" charset="-128"/>
                <a:ea typeface="BIZ UDPゴシック" panose="020B0400000000000000" pitchFamily="50" charset="-128"/>
              </a:rPr>
              <a:t>・</a:t>
            </a:r>
            <a:r>
              <a:rPr kumimoji="1" lang="ja-JP" altLang="en-US" sz="2800" dirty="0">
                <a:solidFill>
                  <a:srgbClr val="FF0000"/>
                </a:solidFill>
                <a:latin typeface="BIZ UDPゴシック" panose="020B0400000000000000" pitchFamily="50" charset="-128"/>
                <a:ea typeface="BIZ UDPゴシック" panose="020B0400000000000000" pitchFamily="50" charset="-128"/>
              </a:rPr>
              <a:t>「講義」</a:t>
            </a:r>
            <a:r>
              <a:rPr kumimoji="1" lang="ja-JP" altLang="en-US" sz="2800" dirty="0">
                <a:latin typeface="BIZ UDPゴシック" panose="020B0400000000000000" pitchFamily="50" charset="-128"/>
                <a:ea typeface="BIZ UDPゴシック" panose="020B0400000000000000" pitchFamily="50" charset="-128"/>
              </a:rPr>
              <a:t>で学んだ内容について、</a:t>
            </a:r>
            <a:r>
              <a:rPr kumimoji="1" lang="ja-JP" altLang="en-US" sz="2800" dirty="0">
                <a:solidFill>
                  <a:srgbClr val="FF0000"/>
                </a:solidFill>
                <a:latin typeface="BIZ UDPゴシック" panose="020B0400000000000000" pitchFamily="50" charset="-128"/>
                <a:ea typeface="BIZ UDPゴシック" panose="020B0400000000000000" pitchFamily="50" charset="-128"/>
              </a:rPr>
              <a:t>「体験ワーク」</a:t>
            </a:r>
            <a:r>
              <a:rPr kumimoji="1" lang="ja-JP" altLang="en-US" sz="2800" dirty="0">
                <a:latin typeface="BIZ UDPゴシック" panose="020B0400000000000000" pitchFamily="50" charset="-128"/>
                <a:ea typeface="BIZ UDPゴシック" panose="020B0400000000000000" pitchFamily="50" charset="-128"/>
              </a:rPr>
              <a:t>や</a:t>
            </a:r>
            <a:r>
              <a:rPr kumimoji="1" lang="ja-JP" altLang="en-US" sz="2800" dirty="0">
                <a:solidFill>
                  <a:srgbClr val="FF0000"/>
                </a:solidFill>
                <a:latin typeface="BIZ UDPゴシック" panose="020B0400000000000000" pitchFamily="50" charset="-128"/>
                <a:ea typeface="BIZ UDPゴシック" panose="020B0400000000000000" pitchFamily="50" charset="-128"/>
              </a:rPr>
              <a:t>「意見交換」</a:t>
            </a:r>
            <a:r>
              <a:rPr kumimoji="1" lang="ja-JP" altLang="en-US" sz="2800" dirty="0">
                <a:latin typeface="BIZ UDPゴシック" panose="020B0400000000000000" pitchFamily="50" charset="-128"/>
                <a:ea typeface="BIZ UDPゴシック" panose="020B0400000000000000" pitchFamily="50" charset="-128"/>
              </a:rPr>
              <a:t>を通して理解を深めていきます。</a:t>
            </a:r>
            <a:endParaRPr kumimoji="1"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solidFill>
                <a:srgbClr val="00B0F0"/>
              </a:solidFill>
              <a:latin typeface="BIZ UDPゴシック" panose="020B0400000000000000" pitchFamily="50" charset="-128"/>
              <a:ea typeface="BIZ UDPゴシック" panose="020B0400000000000000" pitchFamily="50" charset="-128"/>
            </a:endParaRPr>
          </a:p>
          <a:p>
            <a:pPr marL="174625" indent="-174625"/>
            <a:r>
              <a:rPr kumimoji="1" lang="ja-JP" altLang="en-US" sz="2800" dirty="0">
                <a:latin typeface="BIZ UDPゴシック" panose="020B0400000000000000" pitchFamily="50" charset="-128"/>
                <a:ea typeface="BIZ UDPゴシック" panose="020B0400000000000000" pitchFamily="50" charset="-128"/>
              </a:rPr>
              <a:t>・学んだ内容を身につけられるよう、日々の</a:t>
            </a:r>
            <a:r>
              <a:rPr kumimoji="1" lang="ja-JP" altLang="en-US" sz="2800" dirty="0">
                <a:solidFill>
                  <a:srgbClr val="FF0000"/>
                </a:solidFill>
                <a:latin typeface="BIZ UDPゴシック" panose="020B0400000000000000" pitchFamily="50" charset="-128"/>
                <a:ea typeface="BIZ UDPゴシック" panose="020B0400000000000000" pitchFamily="50" charset="-128"/>
              </a:rPr>
              <a:t>「プチトレーニング」</a:t>
            </a:r>
            <a:r>
              <a:rPr kumimoji="1" lang="ja-JP" altLang="en-US" sz="2800" dirty="0">
                <a:latin typeface="BIZ UDPゴシック" panose="020B0400000000000000" pitchFamily="50" charset="-128"/>
                <a:ea typeface="BIZ UDPゴシック" panose="020B0400000000000000" pitchFamily="50" charset="-128"/>
              </a:rPr>
              <a:t>を通して練習をしていきます。</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はじめに</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4003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764704"/>
            <a:ext cx="8124800" cy="1223987"/>
          </a:xfrm>
        </p:spPr>
        <p:txBody>
          <a:bodyPr/>
          <a:lstStyle/>
          <a:p>
            <a:pPr marL="609600" indent="-609600" eaLnBrk="1" hangingPunct="1">
              <a:lnSpc>
                <a:spcPct val="60000"/>
              </a:lnSpc>
            </a:pPr>
            <a:r>
              <a:rPr lang="ja-JP" altLang="en-US" sz="5300" dirty="0">
                <a:solidFill>
                  <a:schemeClr val="tx1"/>
                </a:solidFill>
                <a:latin typeface="BIZ UDPゴシック" panose="020B0400000000000000" pitchFamily="50" charset="-128"/>
                <a:ea typeface="BIZ UDPゴシック" panose="020B0400000000000000" pitchFamily="50" charset="-128"/>
              </a:rPr>
              <a:t>グループワークの目的</a:t>
            </a:r>
            <a:endParaRPr lang="en-US"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03442" y="6492875"/>
            <a:ext cx="2133600" cy="365125"/>
          </a:xfrm>
        </p:spPr>
        <p:txBody>
          <a:bodyPr/>
          <a:lstStyle/>
          <a:p>
            <a:fld id="{3662DA74-E1D7-479F-A23C-196208DAF2BA}" type="slidenum">
              <a:rPr lang="en-US" altLang="en-US" smtClean="0"/>
              <a:pPr/>
              <a:t>5</a:t>
            </a:fld>
            <a:endParaRPr lang="en-US" altLang="en-US"/>
          </a:p>
        </p:txBody>
      </p:sp>
      <p:graphicFrame>
        <p:nvGraphicFramePr>
          <p:cNvPr id="8" name="図表 7"/>
          <p:cNvGraphicFramePr/>
          <p:nvPr>
            <p:extLst>
              <p:ext uri="{D42A27DB-BD31-4B8C-83A1-F6EECF244321}">
                <p14:modId xmlns:p14="http://schemas.microsoft.com/office/powerpoint/2010/main" val="2948316500"/>
              </p:ext>
            </p:extLst>
          </p:nvPr>
        </p:nvGraphicFramePr>
        <p:xfrm>
          <a:off x="395536" y="2276872"/>
          <a:ext cx="835292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左中かっこ 1"/>
          <p:cNvSpPr/>
          <p:nvPr/>
        </p:nvSpPr>
        <p:spPr>
          <a:xfrm>
            <a:off x="2843808" y="4365104"/>
            <a:ext cx="117727" cy="86409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注意の機能とは</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9087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20688"/>
            <a:ext cx="8042275" cy="904205"/>
          </a:xfrm>
        </p:spPr>
        <p:txBody>
          <a:bodyPr/>
          <a:lstStyle/>
          <a:p>
            <a:r>
              <a:rPr lang="ja-JP" altLang="en-US" dirty="0">
                <a:latin typeface="BIZ UDゴシック" panose="020B0400000000000000" pitchFamily="49" charset="-128"/>
                <a:ea typeface="BIZ UDゴシック" panose="020B0400000000000000" pitchFamily="49" charset="-128"/>
              </a:rPr>
              <a:t>本日の内容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132856"/>
            <a:ext cx="8208912" cy="4320480"/>
          </a:xfrm>
        </p:spPr>
        <p:txBody>
          <a:bodyPr/>
          <a:lstStyle/>
          <a:p>
            <a:pPr marL="0" indent="0">
              <a:buNone/>
              <a:defRPr/>
            </a:pPr>
            <a:r>
              <a:rPr lang="ja-JP" altLang="en-US" sz="2800" b="1" dirty="0">
                <a:latin typeface="BIZ UDゴシック" panose="020B0400000000000000" pitchFamily="49" charset="-128"/>
                <a:ea typeface="BIZ UDゴシック" panose="020B0400000000000000" pitchFamily="49" charset="-128"/>
              </a:rPr>
              <a:t>１</a:t>
            </a:r>
            <a:r>
              <a:rPr lang="en-US" altLang="ja-JP" sz="2800" b="1" dirty="0">
                <a:latin typeface="BIZ UDゴシック" panose="020B0400000000000000" pitchFamily="49" charset="-128"/>
                <a:ea typeface="BIZ UDゴシック" panose="020B0400000000000000" pitchFamily="49" charset="-128"/>
              </a:rPr>
              <a:t>.</a:t>
            </a:r>
            <a:r>
              <a:rPr lang="ja-JP" altLang="en-US" sz="2800" b="1" dirty="0">
                <a:latin typeface="BIZ UDゴシック" panose="020B0400000000000000" pitchFamily="49" charset="-128"/>
                <a:ea typeface="BIZ UDゴシック" panose="020B0400000000000000" pitchFamily="49" charset="-128"/>
              </a:rPr>
              <a:t>注意の機能について　</a:t>
            </a:r>
            <a:r>
              <a:rPr lang="ja-JP" altLang="en-US" sz="2800" dirty="0">
                <a:latin typeface="BIZ UDゴシック" panose="020B0400000000000000" pitchFamily="49" charset="-128"/>
                <a:ea typeface="BIZ UDゴシック" panose="020B0400000000000000" pitchFamily="49" charset="-128"/>
              </a:rPr>
              <a:t>　　</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endParaRPr lang="en-US" altLang="ja-JP" dirty="0">
              <a:latin typeface="BIZ UDゴシック" panose="020B0400000000000000" pitchFamily="49" charset="-128"/>
              <a:ea typeface="BIZ UDゴシック" panose="020B0400000000000000" pitchFamily="49" charset="-128"/>
            </a:endParaRPr>
          </a:p>
          <a:p>
            <a:pPr marL="0" indent="0">
              <a:buNone/>
              <a:defRPr/>
            </a:pPr>
            <a:r>
              <a:rPr lang="ja-JP" altLang="en-US" sz="2800" b="1"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続けられる力　と　</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b="1" dirty="0">
                <a:latin typeface="BIZ UDゴシック" panose="020B0400000000000000" pitchFamily="49" charset="-128"/>
                <a:ea typeface="BIZ UDゴシック" panose="020B0400000000000000" pitchFamily="49" charset="-128"/>
              </a:rPr>
              <a:t>３</a:t>
            </a:r>
            <a:r>
              <a:rPr lang="en-US" altLang="ja-JP" sz="2800" b="1" dirty="0">
                <a:latin typeface="BIZ UDゴシック" panose="020B0400000000000000" pitchFamily="49" charset="-128"/>
                <a:ea typeface="BIZ UDゴシック" panose="020B0400000000000000" pitchFamily="49" charset="-128"/>
              </a:rPr>
              <a:t>.</a:t>
            </a:r>
            <a:r>
              <a:rPr lang="ja-JP" altLang="en-US" sz="2800" b="1" dirty="0">
                <a:latin typeface="BIZ UDゴシック" panose="020B0400000000000000" pitchFamily="49" charset="-128"/>
                <a:ea typeface="BIZ UDゴシック" panose="020B0400000000000000" pitchFamily="49" charset="-128"/>
              </a:rPr>
              <a:t>まとめ</a:t>
            </a:r>
            <a:endParaRPr lang="en-US" altLang="ja-JP" sz="2800" b="1"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fld id="{3662DA74-E1D7-479F-A23C-196208DAF2BA}" type="slidenum">
              <a:rPr lang="en-US" altLang="en-US" smtClean="0"/>
              <a:pPr/>
              <a:t>6</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3" name="テキスト ボックス 2"/>
          <p:cNvSpPr txBox="1"/>
          <p:nvPr/>
        </p:nvSpPr>
        <p:spPr>
          <a:xfrm>
            <a:off x="6725570" y="2159278"/>
            <a:ext cx="1800200" cy="523220"/>
          </a:xfrm>
          <a:prstGeom prst="rect">
            <a:avLst/>
          </a:prstGeom>
          <a:noFill/>
        </p:spPr>
        <p:txBody>
          <a:bodyPr wrap="square" rtlCol="0">
            <a:spAutoFit/>
          </a:bodyPr>
          <a:lstStyle/>
          <a:p>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a:t>
            </a:r>
            <a:r>
              <a:rPr lang="en-US" altLang="ja-JP" sz="2800" dirty="0">
                <a:latin typeface="BIZ UDゴシック" panose="020B0400000000000000" pitchFamily="49" charset="-128"/>
                <a:ea typeface="BIZ UDゴシック" panose="020B0400000000000000" pitchFamily="49" charset="-128"/>
              </a:rPr>
              <a:t>】</a:t>
            </a:r>
            <a:endParaRPr kumimoji="1" lang="ja-JP" altLang="en-US" sz="2800" dirty="0"/>
          </a:p>
        </p:txBody>
      </p:sp>
      <p:sp>
        <p:nvSpPr>
          <p:cNvPr id="8" name="角丸四角形 7"/>
          <p:cNvSpPr/>
          <p:nvPr/>
        </p:nvSpPr>
        <p:spPr>
          <a:xfrm>
            <a:off x="1269855" y="3110458"/>
            <a:ext cx="2448272" cy="5040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続けられる力</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4310100" y="3100626"/>
            <a:ext cx="2700300" cy="504056"/>
          </a:xfrm>
          <a:prstGeom prst="round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見つけられる力</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9992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251520" y="1918808"/>
            <a:ext cx="8784976"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　注意の機能について</a:t>
            </a:r>
            <a:r>
              <a:rPr kumimoji="1" lang="en-US" altLang="ja-JP" sz="5400" dirty="0">
                <a:latin typeface="BIZ UDPゴシック" panose="020B0400000000000000" pitchFamily="50" charset="-128"/>
                <a:ea typeface="BIZ UDPゴシック" panose="020B0400000000000000" pitchFamily="50" charset="-128"/>
              </a:rPr>
              <a:t/>
            </a:r>
            <a:br>
              <a:rPr kumimoji="1" lang="en-US" altLang="ja-JP" sz="5400" dirty="0">
                <a:latin typeface="BIZ UDPゴシック" panose="020B0400000000000000" pitchFamily="50" charset="-128"/>
                <a:ea typeface="BIZ UDPゴシック" panose="020B0400000000000000" pitchFamily="50" charset="-128"/>
              </a:rPr>
            </a:br>
            <a:endParaRPr kumimoji="1" lang="ja-JP" altLang="en-US" sz="4400" dirty="0">
              <a:latin typeface="BIZ UDPゴシック" panose="020B0400000000000000" pitchFamily="50" charset="-128"/>
              <a:ea typeface="BIZ UDPゴシック" panose="020B0400000000000000" pitchFamily="50" charset="-128"/>
            </a:endParaRP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講義</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93393" y="6492875"/>
            <a:ext cx="2133600" cy="365125"/>
          </a:xfrm>
        </p:spPr>
        <p:txBody>
          <a:bodyPr/>
          <a:lstStyle/>
          <a:p>
            <a:fld id="{3662DA74-E1D7-479F-A23C-196208DAF2BA}" type="slidenum">
              <a:rPr lang="en-US" altLang="en-US" smtClean="0"/>
              <a:pPr/>
              <a:t>8</a:t>
            </a:fld>
            <a:endParaRPr lang="en-US" altLang="en-US" dirty="0"/>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3"/>
          <p:cNvSpPr txBox="1">
            <a:spLocks/>
          </p:cNvSpPr>
          <p:nvPr/>
        </p:nvSpPr>
        <p:spPr bwMode="auto">
          <a:xfrm>
            <a:off x="656809" y="800558"/>
            <a:ext cx="835292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4000" dirty="0">
                <a:solidFill>
                  <a:prstClr val="black"/>
                </a:solidFill>
                <a:latin typeface="BIZ UDゴシック" panose="020B0400000000000000" pitchFamily="49" charset="-128"/>
                <a:ea typeface="BIZ UDゴシック" panose="020B0400000000000000" pitchFamily="49" charset="-128"/>
              </a:rPr>
              <a:t>こんなことに困っていませんか？</a:t>
            </a:r>
            <a:endParaRPr lang="en-AU" altLang="en-US" sz="4000" dirty="0">
              <a:solidFill>
                <a:prstClr val="black"/>
              </a:solidFill>
              <a:latin typeface="BIZ UDゴシック" panose="020B0400000000000000" pitchFamily="49" charset="-128"/>
              <a:ea typeface="BIZ UDゴシック" panose="020B0400000000000000" pitchFamily="49" charset="-128"/>
            </a:endParaRPr>
          </a:p>
        </p:txBody>
      </p:sp>
      <p:sp>
        <p:nvSpPr>
          <p:cNvPr id="9" name="Rectangle 3"/>
          <p:cNvSpPr txBox="1">
            <a:spLocks/>
          </p:cNvSpPr>
          <p:nvPr/>
        </p:nvSpPr>
        <p:spPr bwMode="auto">
          <a:xfrm>
            <a:off x="305039" y="1792376"/>
            <a:ext cx="858744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・誤字・脱字や計算ミスに気づけない。</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・家事や趣味を始めても、すぐに疲れたり、</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indent="-271463"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　あきたりして</a:t>
            </a:r>
            <a:r>
              <a:rPr lang="en-US" altLang="ja-JP" dirty="0">
                <a:solidFill>
                  <a:prstClr val="black"/>
                </a:solidFill>
                <a:latin typeface="BIZ UDゴシック" panose="020B0400000000000000" pitchFamily="49" charset="-128"/>
                <a:ea typeface="BIZ UDゴシック" panose="020B0400000000000000" pitchFamily="49" charset="-128"/>
              </a:rPr>
              <a:t> </a:t>
            </a:r>
            <a:r>
              <a:rPr lang="ja-JP" altLang="en-US" dirty="0">
                <a:solidFill>
                  <a:prstClr val="black"/>
                </a:solidFill>
                <a:latin typeface="BIZ UDゴシック" panose="020B0400000000000000" pitchFamily="49" charset="-128"/>
                <a:ea typeface="BIZ UDゴシック" panose="020B0400000000000000" pitchFamily="49" charset="-128"/>
              </a:rPr>
              <a:t>やめてしまう。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・物事に熱中して他のことに気がつかない。</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・日用品をどこかに置き忘れてしまう。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・しようと思っていたことを忘れてしまう。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endParaRPr lang="en-US" altLang="en-US"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r>
              <a:rPr lang="ja-JP" altLang="en-US" dirty="0">
                <a:solidFill>
                  <a:prstClr val="black"/>
                </a:solidFill>
                <a:latin typeface="BIZ UDゴシック" panose="020B0400000000000000" pitchFamily="49" charset="-128"/>
                <a:ea typeface="BIZ UDゴシック" panose="020B0400000000000000" pitchFamily="49" charset="-128"/>
              </a:rPr>
              <a:t>　</a:t>
            </a:r>
            <a:r>
              <a:rPr lang="ja-JP" altLang="en-US" u="sng" dirty="0">
                <a:solidFill>
                  <a:prstClr val="black"/>
                </a:solidFill>
                <a:latin typeface="BIZ UDゴシック" panose="020B0400000000000000" pitchFamily="49" charset="-128"/>
                <a:ea typeface="BIZ UDゴシック" panose="020B0400000000000000" pitchFamily="49" charset="-128"/>
              </a:rPr>
              <a:t>これらは「</a:t>
            </a:r>
            <a:r>
              <a:rPr lang="ja-JP" altLang="en-US" u="sng" dirty="0">
                <a:solidFill>
                  <a:srgbClr val="FF0000"/>
                </a:solidFill>
                <a:latin typeface="BIZ UDゴシック" panose="020B0400000000000000" pitchFamily="49" charset="-128"/>
                <a:ea typeface="BIZ UDゴシック" panose="020B0400000000000000" pitchFamily="49" charset="-128"/>
              </a:rPr>
              <a:t>注意の機能</a:t>
            </a:r>
            <a:r>
              <a:rPr lang="ja-JP" altLang="en-US" u="sng" dirty="0">
                <a:solidFill>
                  <a:prstClr val="black"/>
                </a:solidFill>
                <a:latin typeface="BIZ UDゴシック" panose="020B0400000000000000" pitchFamily="49" charset="-128"/>
                <a:ea typeface="BIZ UDゴシック" panose="020B0400000000000000" pitchFamily="49" charset="-128"/>
              </a:rPr>
              <a:t>」に関するものです</a:t>
            </a:r>
            <a:r>
              <a:rPr lang="ja-JP" altLang="en-US" u="sng" dirty="0">
                <a:solidFill>
                  <a:srgbClr val="FF0000"/>
                </a:solidFill>
                <a:latin typeface="BIZ UDゴシック" panose="020B0400000000000000" pitchFamily="49" charset="-128"/>
                <a:ea typeface="BIZ UDゴシック" panose="020B0400000000000000" pitchFamily="49" charset="-128"/>
              </a:rPr>
              <a:t>（注意の障害） </a:t>
            </a:r>
            <a:r>
              <a:rPr lang="ja-JP" altLang="en-US" u="sng" dirty="0">
                <a:solidFill>
                  <a:prstClr val="black"/>
                </a:solidFill>
                <a:latin typeface="BIZ UDゴシック" panose="020B0400000000000000" pitchFamily="49" charset="-128"/>
                <a:ea typeface="BIZ UDゴシック" panose="020B0400000000000000" pitchFamily="49" charset="-128"/>
              </a:rPr>
              <a:t>。</a:t>
            </a:r>
            <a:endParaRPr lang="en-US" altLang="ja-JP" u="sng" dirty="0">
              <a:solidFill>
                <a:prstClr val="black"/>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Clr>
                <a:srgbClr val="A63212"/>
              </a:buClr>
              <a:buNone/>
            </a:pPr>
            <a:endParaRPr lang="en-US" altLang="en-US" sz="2000" dirty="0">
              <a:solidFill>
                <a:prstClr val="black"/>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stretch>
            <a:fillRect/>
          </a:stretch>
        </p:blipFill>
        <p:spPr>
          <a:xfrm>
            <a:off x="6694672" y="2420888"/>
            <a:ext cx="2227059" cy="1569741"/>
          </a:xfrm>
          <a:prstGeom prst="rect">
            <a:avLst/>
          </a:prstGeom>
        </p:spPr>
      </p:pic>
      <p:sp>
        <p:nvSpPr>
          <p:cNvPr id="13"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244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idx="1"/>
          </p:nvPr>
        </p:nvSpPr>
        <p:spPr>
          <a:xfrm>
            <a:off x="346906" y="1854991"/>
            <a:ext cx="8234981" cy="3760006"/>
          </a:xfrm>
        </p:spPr>
        <p:txBody>
          <a:bodyPr/>
          <a:lstStyle/>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例）ボールペンの置き忘れ</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他人に呼ばれて注意がそれて「ボールペンをここに置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くぞ」と注意を払わずにその場に置く。その瞬間には</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注意がそれていたとは気づかない。</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ボールペンが無いことに気づいて、初めて置いたとき</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の不注意を自覚する。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sz="1000"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r>
              <a:rPr lang="en-US" altLang="ja-JP" dirty="0">
                <a:solidFill>
                  <a:srgbClr val="0070C0"/>
                </a:solidFill>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　対処として「ここに置く」と十分注意する、ボールペ</a:t>
            </a:r>
            <a:endParaRPr lang="en-US" altLang="ja-JP" dirty="0">
              <a:solidFill>
                <a:srgbClr val="0070C0"/>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rgbClr val="0070C0"/>
                </a:solidFill>
                <a:latin typeface="BIZ UDゴシック" panose="020B0400000000000000" pitchFamily="49" charset="-128"/>
                <a:ea typeface="BIZ UDゴシック" panose="020B0400000000000000" pitchFamily="49" charset="-128"/>
              </a:rPr>
              <a:t>　　ンを置く場所を決めるという行動が習慣化すれば置き</a:t>
            </a:r>
            <a:endParaRPr lang="en-US" altLang="ja-JP" dirty="0">
              <a:solidFill>
                <a:srgbClr val="0070C0"/>
              </a:solidFill>
              <a:latin typeface="BIZ UDゴシック" panose="020B0400000000000000" pitchFamily="49" charset="-128"/>
              <a:ea typeface="BIZ UDゴシック" panose="020B0400000000000000" pitchFamily="49" charset="-128"/>
            </a:endParaRPr>
          </a:p>
          <a:p>
            <a:pPr marL="0" indent="0" eaLnBrk="1" hangingPunct="1">
              <a:buNone/>
            </a:pPr>
            <a:r>
              <a:rPr lang="ja-JP" altLang="en-US" dirty="0">
                <a:solidFill>
                  <a:srgbClr val="0070C0"/>
                </a:solidFill>
                <a:latin typeface="BIZ UDゴシック" panose="020B0400000000000000" pitchFamily="49" charset="-128"/>
                <a:ea typeface="BIZ UDゴシック" panose="020B0400000000000000" pitchFamily="49" charset="-128"/>
              </a:rPr>
              <a:t>　　忘れは生じない</a:t>
            </a:r>
            <a:endParaRPr lang="en-US" altLang="ja-JP" dirty="0">
              <a:solidFill>
                <a:srgbClr val="0070C0"/>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0" indent="0"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9</a:t>
            </a:fld>
            <a:endParaRPr lang="en-US" altLang="en-US"/>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3"/>
          <p:cNvSpPr txBox="1">
            <a:spLocks/>
          </p:cNvSpPr>
          <p:nvPr/>
        </p:nvSpPr>
        <p:spPr bwMode="auto">
          <a:xfrm>
            <a:off x="642485" y="548531"/>
            <a:ext cx="8352928" cy="73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Font typeface="Rage Italic" pitchFamily="66" charset="0"/>
              <a:buNone/>
            </a:pPr>
            <a:r>
              <a:rPr lang="ja-JP" altLang="en-US" sz="3200" dirty="0">
                <a:solidFill>
                  <a:prstClr val="black"/>
                </a:solidFill>
                <a:latin typeface="BIZ UDゴシック" panose="020B0400000000000000" pitchFamily="49" charset="-128"/>
                <a:ea typeface="BIZ UDゴシック" panose="020B0400000000000000" pitchFamily="49" charset="-128"/>
              </a:rPr>
              <a:t>「注意の障害」の特徴</a:t>
            </a:r>
            <a:endParaRPr lang="en-AU" altLang="en-US" sz="3200" dirty="0">
              <a:solidFill>
                <a:prstClr val="black"/>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31892" y="1248786"/>
            <a:ext cx="7128792"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sz="2400" dirty="0">
                <a:latin typeface="BIZ UDゴシック" panose="020B0400000000000000" pitchFamily="49" charset="-128"/>
                <a:ea typeface="BIZ UDゴシック" panose="020B0400000000000000" pitchFamily="49" charset="-128"/>
              </a:rPr>
              <a:t>①　</a:t>
            </a:r>
            <a:r>
              <a:rPr lang="ja-JP" altLang="en-US" sz="2400" dirty="0">
                <a:solidFill>
                  <a:schemeClr val="tx1"/>
                </a:solidFill>
                <a:latin typeface="BIZ UDゴシック" panose="020B0400000000000000" pitchFamily="49" charset="-128"/>
                <a:ea typeface="BIZ UDゴシック" panose="020B0400000000000000" pitchFamily="49" charset="-128"/>
              </a:rPr>
              <a:t>コトが起こったときにはじめて自覚できる</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4"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講義　注意の機能について</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 name="Rectangle 3"/>
          <p:cNvSpPr txBox="1">
            <a:spLocks/>
          </p:cNvSpPr>
          <p:nvPr/>
        </p:nvSpPr>
        <p:spPr bwMode="auto">
          <a:xfrm>
            <a:off x="3995936" y="6249317"/>
            <a:ext cx="5256584" cy="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Clr>
                <a:srgbClr val="A63212"/>
              </a:buClr>
              <a:buNone/>
            </a:pPr>
            <a:r>
              <a:rPr lang="ja-JP" altLang="en-US" sz="1100" dirty="0">
                <a:solidFill>
                  <a:prstClr val="black"/>
                </a:solidFill>
                <a:latin typeface="BIZ UDゴシック" panose="020B0400000000000000" pitchFamily="49" charset="-128"/>
                <a:ea typeface="BIZ UDゴシック" panose="020B0400000000000000" pitchFamily="49" charset="-128"/>
              </a:rPr>
              <a:t>参考：日本高次脳機能障害学会教育・研修委員会編 「注意と意欲の神経機構」</a:t>
            </a:r>
            <a:endParaRPr lang="en-AU" altLang="en-US" sz="11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42727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0</TotalTime>
  <Words>3817</Words>
  <Application>Microsoft Office PowerPoint</Application>
  <PresentationFormat>画面に合わせる (4:3)</PresentationFormat>
  <Paragraphs>468</Paragraphs>
  <Slides>31</Slides>
  <Notes>31</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31</vt:i4>
      </vt:variant>
    </vt:vector>
  </HeadingPairs>
  <TitlesOfParts>
    <vt:vector size="48" baseType="lpstr">
      <vt:lpstr>BIZ UDPゴシック</vt:lpstr>
      <vt:lpstr>BIZ UDゴシック</vt:lpstr>
      <vt:lpstr>Bradley Hand ITC TT-Bold</vt:lpstr>
      <vt:lpstr>HG丸ｺﾞｼｯｸM-PRO</vt:lpstr>
      <vt:lpstr>HG明朝B</vt:lpstr>
      <vt:lpstr>MS PGothic</vt:lpstr>
      <vt:lpstr>MS PGothic</vt:lpstr>
      <vt:lpstr>ＭＳ 明朝</vt:lpstr>
      <vt:lpstr>Nimbus Roman No9 L</vt:lpstr>
      <vt:lpstr>Arial</vt:lpstr>
      <vt:lpstr>Calibri</vt:lpstr>
      <vt:lpstr>Calibri Light</vt:lpstr>
      <vt:lpstr>Cambria</vt:lpstr>
      <vt:lpstr>Rage Italic</vt:lpstr>
      <vt:lpstr>Wingdings</vt:lpstr>
      <vt:lpstr>Sketchbook</vt:lpstr>
      <vt:lpstr>Office テーマ</vt:lpstr>
      <vt:lpstr>注意 グループワーク （地域センター実施版）</vt:lpstr>
      <vt:lpstr>グループワーク参加にあたって</vt:lpstr>
      <vt:lpstr>自己紹介</vt:lpstr>
      <vt:lpstr>グループワークの構成</vt:lpstr>
      <vt:lpstr>グループワークの目的</vt:lpstr>
      <vt:lpstr>本日の内容</vt:lpstr>
      <vt:lpstr>　注意の機能について </vt:lpstr>
      <vt:lpstr>講義　注意の機能について</vt:lpstr>
      <vt:lpstr>講義　注意の機能について</vt:lpstr>
      <vt:lpstr>講義　注意の機能について</vt:lpstr>
      <vt:lpstr>講義　注意の機能について</vt:lpstr>
      <vt:lpstr>立ち上がってストレッチ!</vt:lpstr>
      <vt:lpstr>講義　注意の機能について</vt:lpstr>
      <vt:lpstr>１．続けられる力（持続）</vt:lpstr>
      <vt:lpstr>２．見つけられる力（選択）</vt:lpstr>
      <vt:lpstr>　　　　　　　　と</vt:lpstr>
      <vt:lpstr>体験ワークについて</vt:lpstr>
      <vt:lpstr>１．続けられる力（持続）</vt:lpstr>
      <vt:lpstr>PowerPoint プレゼンテーション</vt:lpstr>
      <vt:lpstr>PowerPoint プレゼンテーション</vt:lpstr>
      <vt:lpstr>PowerPoint プレゼンテーション</vt:lpstr>
      <vt:lpstr>２．見つけられる力（選択）</vt:lpstr>
      <vt:lpstr>PowerPoint プレゼンテーション</vt:lpstr>
      <vt:lpstr>休憩</vt:lpstr>
      <vt:lpstr>PowerPoint プレゼンテーション</vt:lpstr>
      <vt:lpstr>PowerPoint プレゼンテーション</vt:lpstr>
      <vt:lpstr>意見交換</vt:lpstr>
      <vt:lpstr>まとめ</vt:lpstr>
      <vt:lpstr>まとめ</vt:lpstr>
      <vt:lpstr>まとめ</vt:lpstr>
      <vt:lpstr>次回の内容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㉙注意グループワーク第１回資料＜地域センター実施版＞</dc:title>
  <dc:creator>独立行政法人高齢・障害・求職者雇用支援機構</dc:creator>
  <cp:revision>4</cp:revision>
  <dcterms:created xsi:type="dcterms:W3CDTF">2023-01-06T02:46:43Z</dcterms:created>
  <dcterms:modified xsi:type="dcterms:W3CDTF">2023-02-07T01:48:55Z</dcterms:modified>
</cp:coreProperties>
</file>