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63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資料№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11567-B240-4583-BDD4-514101FFA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29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24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32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05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3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91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20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35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7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27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02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6197-A609-49FF-970F-5F5B732AC024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264C5-A6FB-4CF6-8D24-D8F3345E5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4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801021"/>
              </p:ext>
            </p:extLst>
          </p:nvPr>
        </p:nvGraphicFramePr>
        <p:xfrm>
          <a:off x="97998" y="273728"/>
          <a:ext cx="8962635" cy="6472470"/>
        </p:xfrm>
        <a:graphic>
          <a:graphicData uri="http://schemas.openxmlformats.org/drawingml/2006/table">
            <a:tbl>
              <a:tblPr firstRow="1" bandRow="1"/>
              <a:tblGrid>
                <a:gridCol w="657463">
                  <a:extLst>
                    <a:ext uri="{9D8B030D-6E8A-4147-A177-3AD203B41FA5}">
                      <a16:colId xmlns:a16="http://schemas.microsoft.com/office/drawing/2014/main" val="2473686771"/>
                    </a:ext>
                  </a:extLst>
                </a:gridCol>
                <a:gridCol w="207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82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得意なこと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苦手なこと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自分で対処すること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職場に配慮を求めること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続けられる力</a:t>
                      </a:r>
                    </a:p>
                  </a:txBody>
                  <a:tcPr marL="68580" marR="68580" marT="34290" marB="34290" vert="eaVert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見つけられる力</a:t>
                      </a: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893693"/>
                  </a:ext>
                </a:extLst>
              </a:tr>
              <a:tr h="1238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同時に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注意を向ける力</a:t>
                      </a: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712107"/>
                  </a:ext>
                </a:extLst>
              </a:tr>
              <a:tr h="1238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切りかえる力</a:t>
                      </a: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88081"/>
                  </a:ext>
                </a:extLst>
              </a:tr>
              <a:tr h="1238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05E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376204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/>
          </p:cNvSpPr>
          <p:nvPr/>
        </p:nvSpPr>
        <p:spPr bwMode="auto">
          <a:xfrm>
            <a:off x="2982138" y="0"/>
            <a:ext cx="2891968" cy="36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09600" marR="0" lvl="0" indent="-609600" algn="l" defTabSz="4572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注意の特徴まとめシート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44471" y="-3271"/>
            <a:ext cx="1209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資料№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67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㉘注意の特徴まとめシート</dc:title>
  <dc:creator>独立行政法人高齢・障害・求職者雇用支援機構</dc:creator>
  <cp:revision>3</cp:revision>
  <dcterms:created xsi:type="dcterms:W3CDTF">2023-01-06T02:40:15Z</dcterms:created>
  <dcterms:modified xsi:type="dcterms:W3CDTF">2023-02-06T01:04:53Z</dcterms:modified>
</cp:coreProperties>
</file>