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24" r:id="rId2"/>
    <p:sldMasterId id="2147485338" r:id="rId3"/>
    <p:sldMasterId id="2147485350" r:id="rId4"/>
  </p:sldMasterIdLst>
  <p:notesMasterIdLst>
    <p:notesMasterId r:id="rId21"/>
  </p:notesMasterIdLst>
  <p:handoutMasterIdLst>
    <p:handoutMasterId r:id="rId22"/>
  </p:handoutMasterIdLst>
  <p:sldIdLst>
    <p:sldId id="360" r:id="rId5"/>
    <p:sldId id="395" r:id="rId6"/>
    <p:sldId id="377" r:id="rId7"/>
    <p:sldId id="392" r:id="rId8"/>
    <p:sldId id="378" r:id="rId9"/>
    <p:sldId id="381" r:id="rId10"/>
    <p:sldId id="387" r:id="rId11"/>
    <p:sldId id="383" r:id="rId12"/>
    <p:sldId id="386" r:id="rId13"/>
    <p:sldId id="391" r:id="rId14"/>
    <p:sldId id="394" r:id="rId15"/>
    <p:sldId id="367" r:id="rId16"/>
    <p:sldId id="389" r:id="rId17"/>
    <p:sldId id="393" r:id="rId18"/>
    <p:sldId id="375" r:id="rId19"/>
    <p:sldId id="376" r:id="rId20"/>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4BD0FF"/>
    <a:srgbClr val="FFFF99"/>
    <a:srgbClr val="FFCC66"/>
    <a:srgbClr val="FF00FF"/>
    <a:srgbClr val="FFFF00"/>
    <a:srgbClr val="000000"/>
    <a:srgbClr val="9933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74223" autoAdjust="0"/>
  </p:normalViewPr>
  <p:slideViewPr>
    <p:cSldViewPr>
      <p:cViewPr varScale="1">
        <p:scale>
          <a:sx n="69" d="100"/>
          <a:sy n="69" d="100"/>
        </p:scale>
        <p:origin x="1278" y="42"/>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3732"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13.jpeg"/></Relationships>
</file>

<file path=ppt/diagrams/_rels/data5.xml.rels><?xml version="1.0" encoding="UTF-8" standalone="yes"?>
<Relationships xmlns="http://schemas.openxmlformats.org/package/2006/relationships"><Relationship Id="rId1" Type="http://schemas.openxmlformats.org/officeDocument/2006/relationships/image" Target="../media/image14.jpeg"/></Relationships>
</file>

<file path=ppt/diagrams/_rels/data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続けられる力</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見つけられる力</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同時に注意を向ける力</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（分配）</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dgm:t>
    </dgm:pt>
    <dgm:pt modelId="{EA7A2E80-6575-4574-8843-3B654F927E3A}" type="par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切りかえる力</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pt>
    <dgm:pt modelId="{DEC1C3EC-A7B7-4716-99BE-0FC8B70333DD}" type="pres">
      <dgm:prSet presAssocID="{4D78FC55-D136-4AD2-85B1-6D3EF47D52C2}" presName="tile2" presStyleLbl="node1" presStyleIdx="1" presStyleCnt="4"/>
      <dgm:spPr/>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pt>
    <dgm:pt modelId="{34EEA9E3-2B43-4FF0-9013-FE9A81E057B1}" type="pres">
      <dgm:prSet presAssocID="{4D78FC55-D136-4AD2-85B1-6D3EF47D52C2}" presName="tile3" presStyleLbl="node1" presStyleIdx="2" presStyleCnt="4"/>
      <dgm:spPr/>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pt>
    <dgm:pt modelId="{C14E0379-8895-4193-B051-8A03A0D4EA2A}" type="pres">
      <dgm:prSet presAssocID="{4D78FC55-D136-4AD2-85B1-6D3EF47D52C2}" presName="tile4" presStyleLbl="node1" presStyleIdx="3" presStyleCnt="4"/>
      <dgm:spPr/>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pt>
    <dgm:pt modelId="{6DB5C5EF-0BD9-4904-B2A0-477CA785BFCD}" type="pres">
      <dgm:prSet presAssocID="{4D78FC55-D136-4AD2-85B1-6D3EF47D52C2}" presName="centerTile" presStyleLbl="fgShp" presStyleIdx="0" presStyleCnt="1">
        <dgm:presLayoutVars>
          <dgm:chMax val="0"/>
          <dgm:chPref val="0"/>
        </dgm:presLayoutVars>
      </dgm:prSet>
      <dgm:spPr/>
    </dgm:pt>
  </dgm:ptLst>
  <dgm:cxnLst>
    <dgm:cxn modelId="{69DC8602-728B-4160-BDF8-C60CCECFFBAE}" type="presOf" srcId="{6ADD5209-57F6-44DD-83CB-29EFB9446787}" destId="{34EEA9E3-2B43-4FF0-9013-FE9A81E057B1}" srcOrd="0" destOrd="0" presId="urn:microsoft.com/office/officeart/2005/8/layout/matrix1"/>
    <dgm:cxn modelId="{30CCF017-EB46-4D50-8B46-92F260281AF8}" type="presOf" srcId="{675B8F78-B5BE-4717-8658-5F382B0CDD36}" destId="{651DC4D0-00DD-49D6-99DB-E95A39D015F2}" srcOrd="0" destOrd="0" presId="urn:microsoft.com/office/officeart/2005/8/layout/matrix1"/>
    <dgm:cxn modelId="{26ACF141-65CA-4D24-B5F6-216C5DEE114C}" srcId="{BBB78752-5FC5-4646-A065-26A85DE352C4}" destId="{675B8F78-B5BE-4717-8658-5F382B0CDD36}" srcOrd="0" destOrd="0" parTransId="{1C2E5E80-7BD5-4D53-95F8-4468071CA944}" sibTransId="{C0E97A6C-3A95-4B2B-8897-DE788E71F79D}"/>
    <dgm:cxn modelId="{F984A345-1328-4519-B94F-16BA6D0DAB30}" type="presOf" srcId="{6ADD5209-57F6-44DD-83CB-29EFB9446787}" destId="{ECD5492C-EE03-442A-B844-BD0F65176B64}" srcOrd="1" destOrd="0" presId="urn:microsoft.com/office/officeart/2005/8/layout/matrix1"/>
    <dgm:cxn modelId="{398BA367-20F2-4AA0-861D-D388231D1DBD}" type="presOf" srcId="{00DD0F9B-B2C8-483B-AA59-15069E701139}" destId="{EC0949E8-C73D-42EF-9A8D-AD3C531650D1}" srcOrd="1" destOrd="0" presId="urn:microsoft.com/office/officeart/2005/8/layout/matrix1"/>
    <dgm:cxn modelId="{C92C2A6B-AF3C-4EBD-A237-497AAE352B9B}" srcId="{4D78FC55-D136-4AD2-85B1-6D3EF47D52C2}" destId="{BBB78752-5FC5-4646-A065-26A85DE352C4}" srcOrd="0" destOrd="0" parTransId="{1EA51658-3B77-4495-9EFA-7CD7A9B894A7}" sibTransId="{803700B0-038D-4DAB-AE1E-63387B56CFA4}"/>
    <dgm:cxn modelId="{1D19266E-BB27-4873-B655-288B2BFFF242}" srcId="{BBB78752-5FC5-4646-A065-26A85DE352C4}" destId="{9CCC2182-A86C-4621-80D4-A903C2AB1F01}" srcOrd="1" destOrd="0" parTransId="{F28129ED-3F60-403E-90A9-9BF83F88DCE1}" sibTransId="{CE7EB946-6AFA-42F5-8A27-7B205DD885B1}"/>
    <dgm:cxn modelId="{E0578877-CC6A-49F3-9147-A6FFB2D2BB56}" type="presOf" srcId="{BBB78752-5FC5-4646-A065-26A85DE352C4}" destId="{6DB5C5EF-0BD9-4904-B2A0-477CA785BFCD}" srcOrd="0" destOrd="0" presId="urn:microsoft.com/office/officeart/2005/8/layout/matrix1"/>
    <dgm:cxn modelId="{C8EA3988-680E-4217-A305-83E80E0416C9}" type="presOf" srcId="{675B8F78-B5BE-4717-8658-5F382B0CDD36}" destId="{B756207B-8E02-4AD9-86BE-19621EA7FD3D}" srcOrd="1" destOrd="0" presId="urn:microsoft.com/office/officeart/2005/8/layout/matrix1"/>
    <dgm:cxn modelId="{C8655D93-E760-4366-942E-C0AC27F66FCB}" type="presOf" srcId="{4D78FC55-D136-4AD2-85B1-6D3EF47D52C2}" destId="{D40B777A-A1A4-4058-A50C-593108AE4110}" srcOrd="0" destOrd="0" presId="urn:microsoft.com/office/officeart/2005/8/layout/matrix1"/>
    <dgm:cxn modelId="{116FEBA6-2916-4E1B-A183-F9C2E32216FE}" type="presOf" srcId="{00DD0F9B-B2C8-483B-AA59-15069E701139}" destId="{C14E0379-8895-4193-B051-8A03A0D4EA2A}" srcOrd="0" destOrd="0" presId="urn:microsoft.com/office/officeart/2005/8/layout/matrix1"/>
    <dgm:cxn modelId="{D5F589B3-1C21-40C3-8100-1846CAE440BE}" type="presOf" srcId="{9CCC2182-A86C-4621-80D4-A903C2AB1F01}" destId="{DEC1C3EC-A7B7-4716-99BE-0FC8B70333DD}" srcOrd="0" destOrd="0" presId="urn:microsoft.com/office/officeart/2005/8/layout/matrix1"/>
    <dgm:cxn modelId="{75889CB3-566A-4909-81C7-ED20F4234C5D}" srcId="{BBB78752-5FC5-4646-A065-26A85DE352C4}" destId="{6ADD5209-57F6-44DD-83CB-29EFB9446787}" srcOrd="2" destOrd="0" parTransId="{EA7A2E80-6575-4574-8843-3B654F927E3A}" sibTransId="{C1BE8E12-6052-46E5-AA69-AEBE0703879C}"/>
    <dgm:cxn modelId="{A8B263B7-B8EB-4F6A-B702-0C98C3763D22}" srcId="{BBB78752-5FC5-4646-A065-26A85DE352C4}" destId="{00DD0F9B-B2C8-483B-AA59-15069E701139}" srcOrd="3" destOrd="0" parTransId="{B1F6E6B0-D54D-4274-A482-B12194733743}" sibTransId="{1F4AA397-37F7-4FEA-A825-28102679DFEA}"/>
    <dgm:cxn modelId="{DF31B7CE-BE11-450C-AF2A-0F883BDB7A58}" type="presOf" srcId="{9CCC2182-A86C-4621-80D4-A903C2AB1F01}" destId="{19C68513-2C6D-4B00-A319-A66A3A82947F}" srcOrd="1" destOrd="0" presId="urn:microsoft.com/office/officeart/2005/8/layout/matrix1"/>
    <dgm:cxn modelId="{31311E7D-ED12-4AD0-B37A-967E7C6B9DD1}" type="presParOf" srcId="{D40B777A-A1A4-4058-A50C-593108AE4110}" destId="{9EA32EF0-A5DE-43CE-9D71-687F6E02A227}" srcOrd="0" destOrd="0" presId="urn:microsoft.com/office/officeart/2005/8/layout/matrix1"/>
    <dgm:cxn modelId="{CE42E0F8-02B8-43FE-9E7E-A5A29E196406}" type="presParOf" srcId="{9EA32EF0-A5DE-43CE-9D71-687F6E02A227}" destId="{651DC4D0-00DD-49D6-99DB-E95A39D015F2}" srcOrd="0" destOrd="0" presId="urn:microsoft.com/office/officeart/2005/8/layout/matrix1"/>
    <dgm:cxn modelId="{073FA676-0B1D-42C0-8221-969B02192178}" type="presParOf" srcId="{9EA32EF0-A5DE-43CE-9D71-687F6E02A227}" destId="{B756207B-8E02-4AD9-86BE-19621EA7FD3D}" srcOrd="1" destOrd="0" presId="urn:microsoft.com/office/officeart/2005/8/layout/matrix1"/>
    <dgm:cxn modelId="{21C313AA-D7AB-41CF-9F85-FC1CA4B3DBEC}" type="presParOf" srcId="{9EA32EF0-A5DE-43CE-9D71-687F6E02A227}" destId="{DEC1C3EC-A7B7-4716-99BE-0FC8B70333DD}" srcOrd="2" destOrd="0" presId="urn:microsoft.com/office/officeart/2005/8/layout/matrix1"/>
    <dgm:cxn modelId="{931EEC4F-E34F-45D0-BE16-4ACB5B08AF44}" type="presParOf" srcId="{9EA32EF0-A5DE-43CE-9D71-687F6E02A227}" destId="{19C68513-2C6D-4B00-A319-A66A3A82947F}" srcOrd="3" destOrd="0" presId="urn:microsoft.com/office/officeart/2005/8/layout/matrix1"/>
    <dgm:cxn modelId="{AF19C609-29BE-4064-B26F-78DC7CFC01F0}" type="presParOf" srcId="{9EA32EF0-A5DE-43CE-9D71-687F6E02A227}" destId="{34EEA9E3-2B43-4FF0-9013-FE9A81E057B1}" srcOrd="4" destOrd="0" presId="urn:microsoft.com/office/officeart/2005/8/layout/matrix1"/>
    <dgm:cxn modelId="{4E502EBB-E32E-45FD-874A-F6A370B2A1F6}" type="presParOf" srcId="{9EA32EF0-A5DE-43CE-9D71-687F6E02A227}" destId="{ECD5492C-EE03-442A-B844-BD0F65176B64}" srcOrd="5" destOrd="0" presId="urn:microsoft.com/office/officeart/2005/8/layout/matrix1"/>
    <dgm:cxn modelId="{14800C51-5C58-49D1-BD42-1B14ECB02444}" type="presParOf" srcId="{9EA32EF0-A5DE-43CE-9D71-687F6E02A227}" destId="{C14E0379-8895-4193-B051-8A03A0D4EA2A}" srcOrd="6" destOrd="0" presId="urn:microsoft.com/office/officeart/2005/8/layout/matrix1"/>
    <dgm:cxn modelId="{20EB8D0A-415E-4263-BD7E-EB881A16F029}" type="presParOf" srcId="{9EA32EF0-A5DE-43CE-9D71-687F6E02A227}" destId="{EC0949E8-C73D-42EF-9A8D-AD3C531650D1}" srcOrd="7" destOrd="0" presId="urn:microsoft.com/office/officeart/2005/8/layout/matrix1"/>
    <dgm:cxn modelId="{70D716E7-7CC0-4ED2-A7B5-A4370EAF0FE9}"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B17C9-12CC-486A-BB49-9233D85309B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0EDBDE85-2CA5-4086-B7F7-0787C01B4F4A}">
      <dgm:prSet phldrT="[テキスト]" custT="1"/>
      <dgm:spPr/>
      <dgm:t>
        <a:bodyPr/>
        <a:lstStyle/>
        <a:p>
          <a:r>
            <a:rPr kumimoji="1" lang="ja-JP" altLang="en-US" sz="1600" dirty="0">
              <a:latin typeface="BIZ UDPゴシック" panose="020B0400000000000000" pitchFamily="50" charset="-128"/>
              <a:ea typeface="BIZ UDPゴシック" panose="020B0400000000000000" pitchFamily="50" charset="-128"/>
            </a:rPr>
            <a:t>続けられる力</a:t>
          </a:r>
        </a:p>
      </dgm:t>
    </dgm:pt>
    <dgm:pt modelId="{508EF7E0-088B-478D-ACCF-37162C26E8CD}" type="parTrans" cxnId="{96FDFEDD-090B-429B-BD7E-0F624CDBA846}">
      <dgm:prSet/>
      <dgm:spPr/>
      <dgm:t>
        <a:bodyPr/>
        <a:lstStyle/>
        <a:p>
          <a:endParaRPr kumimoji="1" lang="ja-JP" altLang="en-US"/>
        </a:p>
      </dgm:t>
    </dgm:pt>
    <dgm:pt modelId="{63FD8D78-C73A-4BFD-B0C6-4AF6742E6A75}" type="sibTrans" cxnId="{96FDFEDD-090B-429B-BD7E-0F624CDBA846}">
      <dgm:prSet/>
      <dgm:spPr/>
      <dgm:t>
        <a:bodyPr/>
        <a:lstStyle/>
        <a:p>
          <a:endParaRPr kumimoji="1" lang="ja-JP" altLang="en-US"/>
        </a:p>
      </dgm:t>
    </dgm:pt>
    <dgm:pt modelId="{8BE587F2-9E13-4386-B82A-2737880A48DD}">
      <dgm:prSet phldrT="[テキスト]" custT="1"/>
      <dgm:spPr/>
      <dgm:t>
        <a:bodyPr/>
        <a:lstStyle/>
        <a:p>
          <a:pPr rtl="0"/>
          <a:r>
            <a:rPr kumimoji="1" lang="ja-JP" altLang="en-US" sz="1200" b="0" i="0" u="none" strike="noStrike"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いろいろな刺激の中から、他の刺激に振りまわされないで１つの刺激を選択できること。</a:t>
          </a:r>
          <a:endParaRPr kumimoji="1" lang="ja-JP" altLang="en-US" sz="1200" dirty="0">
            <a:solidFill>
              <a:srgbClr val="0070C0"/>
            </a:solidFill>
            <a:latin typeface="BIZ UDPゴシック" panose="020B0400000000000000" pitchFamily="50" charset="-128"/>
            <a:ea typeface="BIZ UDPゴシック" panose="020B0400000000000000" pitchFamily="50" charset="-128"/>
          </a:endParaRPr>
        </a:p>
      </dgm:t>
    </dgm:pt>
    <dgm:pt modelId="{0EE6A535-B59F-498A-A0B0-9C637BC4C04B}" type="parTrans" cxnId="{DBC3EFE5-E226-4750-B266-7238D426BFD1}">
      <dgm:prSet/>
      <dgm:spPr/>
      <dgm:t>
        <a:bodyPr/>
        <a:lstStyle/>
        <a:p>
          <a:endParaRPr kumimoji="1" lang="ja-JP" altLang="en-US"/>
        </a:p>
      </dgm:t>
    </dgm:pt>
    <dgm:pt modelId="{5E0F3A7E-2B6B-4011-9693-C8C68F0099CB}" type="sibTrans" cxnId="{DBC3EFE5-E226-4750-B266-7238D426BFD1}">
      <dgm:prSet/>
      <dgm:spPr/>
      <dgm:t>
        <a:bodyPr/>
        <a:lstStyle/>
        <a:p>
          <a:endParaRPr kumimoji="1" lang="ja-JP" altLang="en-US"/>
        </a:p>
      </dgm:t>
    </dgm:pt>
    <dgm:pt modelId="{917DCB4D-424E-4C19-A622-735F8A25C098}">
      <dgm:prSet phldrT="[テキスト]" custT="1"/>
      <dgm:spPr/>
      <dgm:t>
        <a:bodyPr/>
        <a:lstStyle/>
        <a:p>
          <a:r>
            <a:rPr lang="ja-JP" altLang="en-US" sz="1600" dirty="0">
              <a:solidFill>
                <a:prstClr val="black"/>
              </a:solidFill>
              <a:latin typeface="BIZ UDPゴシック" panose="020B0400000000000000" pitchFamily="50" charset="-128"/>
              <a:ea typeface="BIZ UDPゴシック" panose="020B0400000000000000" pitchFamily="50" charset="-128"/>
              <a:cs typeface="+mn-cs"/>
            </a:rPr>
            <a:t>同時に注意を向ける力</a:t>
          </a:r>
          <a:endParaRPr kumimoji="1" lang="ja-JP" altLang="en-US" sz="1600" dirty="0">
            <a:latin typeface="BIZ UDPゴシック" panose="020B0400000000000000" pitchFamily="50" charset="-128"/>
            <a:ea typeface="BIZ UDPゴシック" panose="020B0400000000000000" pitchFamily="50" charset="-128"/>
          </a:endParaRPr>
        </a:p>
      </dgm:t>
    </dgm:pt>
    <dgm:pt modelId="{E85A4A29-8BC2-4B67-83B7-501EF6B21E4C}" type="parTrans" cxnId="{73E0D7F4-8208-4973-987D-AB117A4D41FF}">
      <dgm:prSet/>
      <dgm:spPr/>
      <dgm:t>
        <a:bodyPr/>
        <a:lstStyle/>
        <a:p>
          <a:endParaRPr kumimoji="1" lang="ja-JP" altLang="en-US"/>
        </a:p>
      </dgm:t>
    </dgm:pt>
    <dgm:pt modelId="{37BE72C9-728E-4D06-9B33-B2C34728BF56}" type="sibTrans" cxnId="{73E0D7F4-8208-4973-987D-AB117A4D41FF}">
      <dgm:prSet/>
      <dgm:spPr/>
      <dgm:t>
        <a:bodyPr/>
        <a:lstStyle/>
        <a:p>
          <a:endParaRPr kumimoji="1" lang="ja-JP" altLang="en-US"/>
        </a:p>
      </dgm:t>
    </dgm:pt>
    <dgm:pt modelId="{5A7C038C-3721-474E-9616-0B17261007E9}">
      <dgm:prSet phldrT="[テキスト]" custT="1"/>
      <dgm:spPr/>
      <dgm:t>
        <a:bodyPr/>
        <a:lstStyle/>
        <a:p>
          <a:r>
            <a:rPr kumimoji="1" lang="ja-JP" altLang="en-US" sz="1600" dirty="0">
              <a:latin typeface="BIZ UDPゴシック" panose="020B0400000000000000" pitchFamily="50" charset="-128"/>
              <a:ea typeface="BIZ UDPゴシック" panose="020B0400000000000000" pitchFamily="50" charset="-128"/>
            </a:rPr>
            <a:t>切りかえる力</a:t>
          </a:r>
        </a:p>
      </dgm:t>
    </dgm:pt>
    <dgm:pt modelId="{3088D49C-51C0-49C2-996E-9CE934D493CB}" type="parTrans" cxnId="{C8572F86-9EC9-473F-8BDA-25E38866997E}">
      <dgm:prSet/>
      <dgm:spPr/>
      <dgm:t>
        <a:bodyPr/>
        <a:lstStyle/>
        <a:p>
          <a:endParaRPr kumimoji="1" lang="ja-JP" altLang="en-US"/>
        </a:p>
      </dgm:t>
    </dgm:pt>
    <dgm:pt modelId="{5062C999-9791-4EFF-AC80-4CF8FDDB6EFA}" type="sibTrans" cxnId="{C8572F86-9EC9-473F-8BDA-25E38866997E}">
      <dgm:prSet/>
      <dgm:spPr/>
      <dgm:t>
        <a:bodyPr/>
        <a:lstStyle/>
        <a:p>
          <a:endParaRPr kumimoji="1" lang="ja-JP" altLang="en-US"/>
        </a:p>
      </dgm:t>
    </dgm:pt>
    <dgm:pt modelId="{F9690195-3028-48D4-9FC2-B1D53EC4C6A3}">
      <dgm:prSet phldrT="[テキスト]" custT="1"/>
      <dgm:spPr/>
      <dgm:t>
        <a:bodyPr/>
        <a:lstStyle/>
        <a:p>
          <a:pPr rtl="0"/>
          <a:r>
            <a:rPr kumimoji="1" lang="ja-JP" altLang="en-US" sz="1600" dirty="0">
              <a:latin typeface="BIZ UDPゴシック" panose="020B0400000000000000" pitchFamily="50" charset="-128"/>
              <a:ea typeface="BIZ UDPゴシック" panose="020B0400000000000000" pitchFamily="50" charset="-128"/>
            </a:rPr>
            <a:t>見つけられる力</a:t>
          </a:r>
        </a:p>
      </dgm:t>
    </dgm:pt>
    <dgm:pt modelId="{AD26B075-4B83-4B26-B25F-FBE0EB24BC28}" type="parTrans" cxnId="{66F0CA91-8296-41EB-9E1A-8A55172238BD}">
      <dgm:prSet/>
      <dgm:spPr/>
      <dgm:t>
        <a:bodyPr/>
        <a:lstStyle/>
        <a:p>
          <a:endParaRPr kumimoji="1" lang="ja-JP" altLang="en-US"/>
        </a:p>
      </dgm:t>
    </dgm:pt>
    <dgm:pt modelId="{E110527D-AE69-4D4B-8D8D-9CBE998326C3}" type="sibTrans" cxnId="{66F0CA91-8296-41EB-9E1A-8A55172238BD}">
      <dgm:prSet/>
      <dgm:spPr/>
      <dgm:t>
        <a:bodyPr/>
        <a:lstStyle/>
        <a:p>
          <a:endParaRPr kumimoji="1" lang="ja-JP" altLang="en-US"/>
        </a:p>
      </dgm:t>
    </dgm:pt>
    <dgm:pt modelId="{DC07AEA5-D010-4B8E-9B2B-0805394151BB}">
      <dgm:prSet phldrT="[テキスト]" custT="1"/>
      <dgm:spPr/>
      <dgm:t>
        <a:bodyPr/>
        <a:lstStyle/>
        <a:p>
          <a:pPr rtl="0"/>
          <a:r>
            <a:rPr kumimoji="1" lang="ja-JP" altLang="en-US" sz="1200" b="0" i="0" u="none" strike="noStrike"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注意がそれずに目的を持った行動を行うこと。</a:t>
          </a:r>
          <a:endParaRPr kumimoji="1" lang="ja-JP" altLang="en-US" sz="1200" dirty="0">
            <a:solidFill>
              <a:srgbClr val="0070C0"/>
            </a:solidFill>
            <a:latin typeface="BIZ UDPゴシック" panose="020B0400000000000000" pitchFamily="50" charset="-128"/>
            <a:ea typeface="BIZ UDPゴシック" panose="020B0400000000000000" pitchFamily="50" charset="-128"/>
          </a:endParaRPr>
        </a:p>
      </dgm:t>
    </dgm:pt>
    <dgm:pt modelId="{19D1D4C6-5DC9-4B80-AE05-1F448DEC3DCF}" type="parTrans" cxnId="{06E19ADA-FAD5-4457-83C3-DE87ED7C82F5}">
      <dgm:prSet/>
      <dgm:spPr/>
      <dgm:t>
        <a:bodyPr/>
        <a:lstStyle/>
        <a:p>
          <a:endParaRPr kumimoji="1" lang="ja-JP" altLang="en-US"/>
        </a:p>
      </dgm:t>
    </dgm:pt>
    <dgm:pt modelId="{5C112B26-05E2-4D14-8A49-2B53EA6417C5}" type="sibTrans" cxnId="{06E19ADA-FAD5-4457-83C3-DE87ED7C82F5}">
      <dgm:prSet/>
      <dgm:spPr/>
      <dgm:t>
        <a:bodyPr/>
        <a:lstStyle/>
        <a:p>
          <a:endParaRPr kumimoji="1" lang="ja-JP" altLang="en-US"/>
        </a:p>
      </dgm:t>
    </dgm:pt>
    <dgm:pt modelId="{5BA209DB-D20D-46F8-AD38-9DE4B33FA64E}">
      <dgm:prSet phldrT="[テキスト]" custT="1"/>
      <dgm:spPr/>
      <dgm:t>
        <a:bodyPr/>
        <a:lstStyle/>
        <a:p>
          <a:r>
            <a:rPr kumimoji="1" lang="ja-JP" altLang="en-US" sz="1200" dirty="0">
              <a:solidFill>
                <a:srgbClr val="0070C0"/>
              </a:solidFill>
              <a:latin typeface="BIZ UDPゴシック" panose="020B0400000000000000" pitchFamily="50" charset="-128"/>
              <a:ea typeface="BIZ UDPゴシック" panose="020B0400000000000000" pitchFamily="50" charset="-128"/>
            </a:rPr>
            <a:t>１度に２つ以上の刺激に対して同時に注意を向けて行動すること。</a:t>
          </a:r>
        </a:p>
      </dgm:t>
    </dgm:pt>
    <dgm:pt modelId="{4C39F4EB-7021-4C97-988A-D4A8D74AB277}" type="parTrans" cxnId="{84466EE6-AD4D-40AC-8D23-0A16DC9E7A24}">
      <dgm:prSet/>
      <dgm:spPr/>
      <dgm:t>
        <a:bodyPr/>
        <a:lstStyle/>
        <a:p>
          <a:endParaRPr kumimoji="1" lang="ja-JP" altLang="en-US"/>
        </a:p>
      </dgm:t>
    </dgm:pt>
    <dgm:pt modelId="{EB272778-A0FA-4923-94B7-45F5D2F4543E}" type="sibTrans" cxnId="{84466EE6-AD4D-40AC-8D23-0A16DC9E7A24}">
      <dgm:prSet/>
      <dgm:spPr/>
      <dgm:t>
        <a:bodyPr/>
        <a:lstStyle/>
        <a:p>
          <a:endParaRPr kumimoji="1" lang="ja-JP" altLang="en-US"/>
        </a:p>
      </dgm:t>
    </dgm:pt>
    <dgm:pt modelId="{5552F097-3906-4234-9D7D-C1D7BCFD97BB}">
      <dgm:prSet phldrT="[テキスト]" custScaleX="112311" custT="1" custLinFactNeighborX="-26306" custLinFactNeighborY="-452"/>
      <dgm:spPr/>
      <dgm:t>
        <a:bodyPr/>
        <a:lstStyle/>
        <a:p>
          <a:r>
            <a:rPr kumimoji="1" lang="ja-JP" altLang="en-US" sz="1200" dirty="0">
              <a:solidFill>
                <a:srgbClr val="0070C0"/>
              </a:solidFill>
              <a:latin typeface="BIZ UDPゴシック" panose="020B0400000000000000" pitchFamily="50" charset="-128"/>
              <a:ea typeface="BIZ UDPゴシック" panose="020B0400000000000000" pitchFamily="50" charset="-128"/>
              <a:cs typeface="+mn-cs"/>
            </a:rPr>
            <a:t>１つの行動から別の行動へ注意が変換できること。</a:t>
          </a:r>
          <a:endParaRPr kumimoji="1" lang="ja-JP" altLang="en-US" sz="1200" dirty="0">
            <a:solidFill>
              <a:srgbClr val="0070C0"/>
            </a:solidFill>
            <a:latin typeface="BIZ UDPゴシック" panose="020B0400000000000000" pitchFamily="50" charset="-128"/>
            <a:ea typeface="BIZ UDPゴシック" panose="020B0400000000000000" pitchFamily="50" charset="-128"/>
          </a:endParaRPr>
        </a:p>
      </dgm:t>
    </dgm:pt>
    <dgm:pt modelId="{03B19B9D-CC1A-45B5-94CE-721249855E9C}" type="parTrans" cxnId="{3385B89E-E7BE-45B1-BCF8-E741B3CB12B6}">
      <dgm:prSet/>
      <dgm:spPr/>
      <dgm:t>
        <a:bodyPr/>
        <a:lstStyle/>
        <a:p>
          <a:endParaRPr kumimoji="1" lang="ja-JP" altLang="en-US"/>
        </a:p>
      </dgm:t>
    </dgm:pt>
    <dgm:pt modelId="{4D79DD1C-F87F-4420-B903-335A2F86A5B3}" type="sibTrans" cxnId="{3385B89E-E7BE-45B1-BCF8-E741B3CB12B6}">
      <dgm:prSet/>
      <dgm:spPr/>
      <dgm:t>
        <a:bodyPr/>
        <a:lstStyle/>
        <a:p>
          <a:endParaRPr kumimoji="1" lang="ja-JP" altLang="en-US"/>
        </a:p>
      </dgm:t>
    </dgm:pt>
    <dgm:pt modelId="{976FA3DE-89E5-45CC-91B3-A17B3855DC9B}" type="pres">
      <dgm:prSet presAssocID="{2D1B17C9-12CC-486A-BB49-9233D85309BD}" presName="Name0" presStyleCnt="0">
        <dgm:presLayoutVars>
          <dgm:dir/>
          <dgm:resizeHandles val="exact"/>
        </dgm:presLayoutVars>
      </dgm:prSet>
      <dgm:spPr/>
    </dgm:pt>
    <dgm:pt modelId="{47E51F0F-72A4-40C4-BE21-DDB2C06A1288}" type="pres">
      <dgm:prSet presAssocID="{0EDBDE85-2CA5-4086-B7F7-0787C01B4F4A}" presName="compNode" presStyleCnt="0"/>
      <dgm:spPr/>
    </dgm:pt>
    <dgm:pt modelId="{A588E1A6-FFDE-47B6-A12E-FF1659B65FB1}" type="pres">
      <dgm:prSet presAssocID="{0EDBDE85-2CA5-4086-B7F7-0787C01B4F4A}" presName="pictRect" presStyleLbl="node1" presStyleIdx="0" presStyleCnt="4" custLinFactNeighborX="-26306" custLinFactNeighborY="-243"/>
      <dgm:spPr>
        <a:blipFill rotWithShape="1">
          <a:blip xmlns:r="http://schemas.openxmlformats.org/officeDocument/2006/relationships" r:embed="rId1"/>
          <a:stretch>
            <a:fillRect/>
          </a:stretch>
        </a:blipFill>
      </dgm:spPr>
    </dgm:pt>
    <dgm:pt modelId="{BE64A508-98A0-41A7-9F38-96BFB0488FE6}" type="pres">
      <dgm:prSet presAssocID="{0EDBDE85-2CA5-4086-B7F7-0787C01B4F4A}" presName="textRect" presStyleLbl="revTx" presStyleIdx="0" presStyleCnt="4" custScaleX="112311" custLinFactNeighborX="-26306" custLinFactNeighborY="-452">
        <dgm:presLayoutVars>
          <dgm:bulletEnabled val="1"/>
        </dgm:presLayoutVars>
      </dgm:prSet>
      <dgm:spPr/>
    </dgm:pt>
    <dgm:pt modelId="{83FE31E6-72E8-459A-8263-612DCBE5CA9D}" type="pres">
      <dgm:prSet presAssocID="{63FD8D78-C73A-4BFD-B0C6-4AF6742E6A75}" presName="sibTrans" presStyleLbl="sibTrans2D1" presStyleIdx="0" presStyleCnt="0"/>
      <dgm:spPr/>
    </dgm:pt>
    <dgm:pt modelId="{0E841BD8-B226-4A5C-80A3-E6DF8D74B6A2}" type="pres">
      <dgm:prSet presAssocID="{F9690195-3028-48D4-9FC2-B1D53EC4C6A3}" presName="compNode" presStyleCnt="0"/>
      <dgm:spPr/>
    </dgm:pt>
    <dgm:pt modelId="{95E6A200-BDF0-478B-91E9-A41CD371DEB2}" type="pres">
      <dgm:prSet presAssocID="{F9690195-3028-48D4-9FC2-B1D53EC4C6A3}" presName="pictRect" presStyleLbl="node1" presStyleIdx="1" presStyleCnt="4" custLinFactNeighborX="28398" custLinFactNeighborY="-653"/>
      <dgm:spPr>
        <a:blipFill rotWithShape="1">
          <a:blip xmlns:r="http://schemas.openxmlformats.org/officeDocument/2006/relationships" r:embed="rId2"/>
          <a:stretch>
            <a:fillRect/>
          </a:stretch>
        </a:blipFill>
      </dgm:spPr>
    </dgm:pt>
    <dgm:pt modelId="{EAFBF9BB-AD32-48BC-9385-AF3441870B8E}" type="pres">
      <dgm:prSet presAssocID="{F9690195-3028-48D4-9FC2-B1D53EC4C6A3}" presName="textRect" presStyleLbl="revTx" presStyleIdx="1" presStyleCnt="4" custScaleX="112311" custLinFactNeighborX="28398" custLinFactNeighborY="-1213">
        <dgm:presLayoutVars>
          <dgm:bulletEnabled val="1"/>
        </dgm:presLayoutVars>
      </dgm:prSet>
      <dgm:spPr/>
    </dgm:pt>
    <dgm:pt modelId="{2CB88A7E-F272-40FA-91D8-13D9DB0960BF}" type="pres">
      <dgm:prSet presAssocID="{E110527D-AE69-4D4B-8D8D-9CBE998326C3}" presName="sibTrans" presStyleLbl="sibTrans2D1" presStyleIdx="0" presStyleCnt="0"/>
      <dgm:spPr/>
    </dgm:pt>
    <dgm:pt modelId="{4D6FFE6D-E54C-48D0-ADD8-6D4874401477}" type="pres">
      <dgm:prSet presAssocID="{917DCB4D-424E-4C19-A622-735F8A25C098}" presName="compNode" presStyleCnt="0"/>
      <dgm:spPr/>
    </dgm:pt>
    <dgm:pt modelId="{6FB69019-D0D1-4F55-800B-A63D8D061F91}" type="pres">
      <dgm:prSet presAssocID="{917DCB4D-424E-4C19-A622-735F8A25C098}" presName="pictRect" presStyleLbl="node1" presStyleIdx="2" presStyleCnt="4" custLinFactNeighborX="-26306" custLinFactNeighborY="-243"/>
      <dgm:spPr>
        <a:blipFill rotWithShape="1">
          <a:blip xmlns:r="http://schemas.openxmlformats.org/officeDocument/2006/relationships" r:embed="rId3"/>
          <a:stretch>
            <a:fillRect/>
          </a:stretch>
        </a:blipFill>
      </dgm:spPr>
    </dgm:pt>
    <dgm:pt modelId="{A9914D29-FE3A-4063-B9B3-19DA47884810}" type="pres">
      <dgm:prSet presAssocID="{917DCB4D-424E-4C19-A622-735F8A25C098}" presName="textRect" presStyleLbl="revTx" presStyleIdx="2" presStyleCnt="4" custScaleX="112311" custLinFactNeighborX="-26306" custLinFactNeighborY="-452">
        <dgm:presLayoutVars>
          <dgm:bulletEnabled val="1"/>
        </dgm:presLayoutVars>
      </dgm:prSet>
      <dgm:spPr/>
    </dgm:pt>
    <dgm:pt modelId="{31D90641-F483-4A76-A919-F0617C043106}" type="pres">
      <dgm:prSet presAssocID="{37BE72C9-728E-4D06-9B33-B2C34728BF56}" presName="sibTrans" presStyleLbl="sibTrans2D1" presStyleIdx="0" presStyleCnt="0"/>
      <dgm:spPr/>
    </dgm:pt>
    <dgm:pt modelId="{11C8E7F5-B74C-40A1-9510-712C3518545A}" type="pres">
      <dgm:prSet presAssocID="{5A7C038C-3721-474E-9616-0B17261007E9}" presName="compNode" presStyleCnt="0"/>
      <dgm:spPr/>
    </dgm:pt>
    <dgm:pt modelId="{13D0CD37-AA11-4639-9486-7C3486659359}" type="pres">
      <dgm:prSet presAssocID="{5A7C038C-3721-474E-9616-0B17261007E9}" presName="pictRect" presStyleLbl="node1" presStyleIdx="3" presStyleCnt="4" custLinFactNeighborX="28398" custLinFactNeighborY="-653"/>
      <dgm:spPr>
        <a:blipFill rotWithShape="1">
          <a:blip xmlns:r="http://schemas.openxmlformats.org/officeDocument/2006/relationships" r:embed="rId4"/>
          <a:stretch>
            <a:fillRect/>
          </a:stretch>
        </a:blipFill>
      </dgm:spPr>
    </dgm:pt>
    <dgm:pt modelId="{209EAE00-6ED2-4FB6-97A9-01287342E913}" type="pres">
      <dgm:prSet presAssocID="{5A7C038C-3721-474E-9616-0B17261007E9}" presName="textRect" presStyleLbl="revTx" presStyleIdx="3" presStyleCnt="4" custScaleX="112311" custLinFactNeighborX="28398" custLinFactNeighborY="-1213">
        <dgm:presLayoutVars>
          <dgm:bulletEnabled val="1"/>
        </dgm:presLayoutVars>
      </dgm:prSet>
      <dgm:spPr/>
    </dgm:pt>
  </dgm:ptLst>
  <dgm:cxnLst>
    <dgm:cxn modelId="{06E61B0A-83A5-47CE-A055-D70A1F4C1CDD}" type="presOf" srcId="{8BE587F2-9E13-4386-B82A-2737880A48DD}" destId="{EAFBF9BB-AD32-48BC-9385-AF3441870B8E}" srcOrd="0" destOrd="1" presId="urn:microsoft.com/office/officeart/2005/8/layout/pList1"/>
    <dgm:cxn modelId="{2739C62F-1CD2-4116-888C-D21F6CBAE26D}" type="presOf" srcId="{37BE72C9-728E-4D06-9B33-B2C34728BF56}" destId="{31D90641-F483-4A76-A919-F0617C043106}" srcOrd="0" destOrd="0" presId="urn:microsoft.com/office/officeart/2005/8/layout/pList1"/>
    <dgm:cxn modelId="{4C21D038-7465-4F9C-9B5C-2EDF3F29450C}" type="presOf" srcId="{5552F097-3906-4234-9D7D-C1D7BCFD97BB}" destId="{209EAE00-6ED2-4FB6-97A9-01287342E913}" srcOrd="0" destOrd="1" presId="urn:microsoft.com/office/officeart/2005/8/layout/pList1"/>
    <dgm:cxn modelId="{899D9E3A-45B6-4F80-865A-FB63802D481D}" type="presOf" srcId="{917DCB4D-424E-4C19-A622-735F8A25C098}" destId="{A9914D29-FE3A-4063-B9B3-19DA47884810}" srcOrd="0" destOrd="0" presId="urn:microsoft.com/office/officeart/2005/8/layout/pList1"/>
    <dgm:cxn modelId="{CE604D5F-93AF-4903-9B28-41F7CCCC6EF7}" type="presOf" srcId="{E110527D-AE69-4D4B-8D8D-9CBE998326C3}" destId="{2CB88A7E-F272-40FA-91D8-13D9DB0960BF}" srcOrd="0" destOrd="0" presId="urn:microsoft.com/office/officeart/2005/8/layout/pList1"/>
    <dgm:cxn modelId="{817C3984-915C-4763-AE88-95877C97D0C2}" type="presOf" srcId="{2D1B17C9-12CC-486A-BB49-9233D85309BD}" destId="{976FA3DE-89E5-45CC-91B3-A17B3855DC9B}" srcOrd="0" destOrd="0" presId="urn:microsoft.com/office/officeart/2005/8/layout/pList1"/>
    <dgm:cxn modelId="{DB2AFD84-B4CA-4AF3-ACB8-0815F2F58ABF}" type="presOf" srcId="{0EDBDE85-2CA5-4086-B7F7-0787C01B4F4A}" destId="{BE64A508-98A0-41A7-9F38-96BFB0488FE6}" srcOrd="0" destOrd="0" presId="urn:microsoft.com/office/officeart/2005/8/layout/pList1"/>
    <dgm:cxn modelId="{C8572F86-9EC9-473F-8BDA-25E38866997E}" srcId="{2D1B17C9-12CC-486A-BB49-9233D85309BD}" destId="{5A7C038C-3721-474E-9616-0B17261007E9}" srcOrd="3" destOrd="0" parTransId="{3088D49C-51C0-49C2-996E-9CE934D493CB}" sibTransId="{5062C999-9791-4EFF-AC80-4CF8FDDB6EFA}"/>
    <dgm:cxn modelId="{DCE2328B-5572-4076-BDE0-48B98120F77E}" type="presOf" srcId="{5A7C038C-3721-474E-9616-0B17261007E9}" destId="{209EAE00-6ED2-4FB6-97A9-01287342E913}" srcOrd="0" destOrd="0" presId="urn:microsoft.com/office/officeart/2005/8/layout/pList1"/>
    <dgm:cxn modelId="{CF954891-34B7-4D73-B61E-7189FD5C8F6E}" type="presOf" srcId="{F9690195-3028-48D4-9FC2-B1D53EC4C6A3}" destId="{EAFBF9BB-AD32-48BC-9385-AF3441870B8E}" srcOrd="0" destOrd="0" presId="urn:microsoft.com/office/officeart/2005/8/layout/pList1"/>
    <dgm:cxn modelId="{66F0CA91-8296-41EB-9E1A-8A55172238BD}" srcId="{2D1B17C9-12CC-486A-BB49-9233D85309BD}" destId="{F9690195-3028-48D4-9FC2-B1D53EC4C6A3}" srcOrd="1" destOrd="0" parTransId="{AD26B075-4B83-4B26-B25F-FBE0EB24BC28}" sibTransId="{E110527D-AE69-4D4B-8D8D-9CBE998326C3}"/>
    <dgm:cxn modelId="{5D34DE94-41EB-4C6D-ACB8-EB0025E389E0}" type="presOf" srcId="{5BA209DB-D20D-46F8-AD38-9DE4B33FA64E}" destId="{A9914D29-FE3A-4063-B9B3-19DA47884810}" srcOrd="0" destOrd="1" presId="urn:microsoft.com/office/officeart/2005/8/layout/pList1"/>
    <dgm:cxn modelId="{3385B89E-E7BE-45B1-BCF8-E741B3CB12B6}" srcId="{5A7C038C-3721-474E-9616-0B17261007E9}" destId="{5552F097-3906-4234-9D7D-C1D7BCFD97BB}" srcOrd="0" destOrd="0" parTransId="{03B19B9D-CC1A-45B5-94CE-721249855E9C}" sibTransId="{4D79DD1C-F87F-4420-B903-335A2F86A5B3}"/>
    <dgm:cxn modelId="{51D064BC-CDBC-460C-97E4-8F97B6B01FFA}" type="presOf" srcId="{DC07AEA5-D010-4B8E-9B2B-0805394151BB}" destId="{BE64A508-98A0-41A7-9F38-96BFB0488FE6}" srcOrd="0" destOrd="1" presId="urn:microsoft.com/office/officeart/2005/8/layout/pList1"/>
    <dgm:cxn modelId="{31D208D0-C24A-446C-8E29-38ED98996189}" type="presOf" srcId="{63FD8D78-C73A-4BFD-B0C6-4AF6742E6A75}" destId="{83FE31E6-72E8-459A-8263-612DCBE5CA9D}" srcOrd="0" destOrd="0" presId="urn:microsoft.com/office/officeart/2005/8/layout/pList1"/>
    <dgm:cxn modelId="{06E19ADA-FAD5-4457-83C3-DE87ED7C82F5}" srcId="{0EDBDE85-2CA5-4086-B7F7-0787C01B4F4A}" destId="{DC07AEA5-D010-4B8E-9B2B-0805394151BB}" srcOrd="0" destOrd="0" parTransId="{19D1D4C6-5DC9-4B80-AE05-1F448DEC3DCF}" sibTransId="{5C112B26-05E2-4D14-8A49-2B53EA6417C5}"/>
    <dgm:cxn modelId="{96FDFEDD-090B-429B-BD7E-0F624CDBA846}" srcId="{2D1B17C9-12CC-486A-BB49-9233D85309BD}" destId="{0EDBDE85-2CA5-4086-B7F7-0787C01B4F4A}" srcOrd="0" destOrd="0" parTransId="{508EF7E0-088B-478D-ACCF-37162C26E8CD}" sibTransId="{63FD8D78-C73A-4BFD-B0C6-4AF6742E6A75}"/>
    <dgm:cxn modelId="{DBC3EFE5-E226-4750-B266-7238D426BFD1}" srcId="{F9690195-3028-48D4-9FC2-B1D53EC4C6A3}" destId="{8BE587F2-9E13-4386-B82A-2737880A48DD}" srcOrd="0" destOrd="0" parTransId="{0EE6A535-B59F-498A-A0B0-9C637BC4C04B}" sibTransId="{5E0F3A7E-2B6B-4011-9693-C8C68F0099CB}"/>
    <dgm:cxn modelId="{84466EE6-AD4D-40AC-8D23-0A16DC9E7A24}" srcId="{917DCB4D-424E-4C19-A622-735F8A25C098}" destId="{5BA209DB-D20D-46F8-AD38-9DE4B33FA64E}" srcOrd="0" destOrd="0" parTransId="{4C39F4EB-7021-4C97-988A-D4A8D74AB277}" sibTransId="{EB272778-A0FA-4923-94B7-45F5D2F4543E}"/>
    <dgm:cxn modelId="{73E0D7F4-8208-4973-987D-AB117A4D41FF}" srcId="{2D1B17C9-12CC-486A-BB49-9233D85309BD}" destId="{917DCB4D-424E-4C19-A622-735F8A25C098}" srcOrd="2" destOrd="0" parTransId="{E85A4A29-8BC2-4B67-83B7-501EF6B21E4C}" sibTransId="{37BE72C9-728E-4D06-9B33-B2C34728BF56}"/>
    <dgm:cxn modelId="{16EDF588-B844-404C-9146-0ED0CC94690B}" type="presParOf" srcId="{976FA3DE-89E5-45CC-91B3-A17B3855DC9B}" destId="{47E51F0F-72A4-40C4-BE21-DDB2C06A1288}" srcOrd="0" destOrd="0" presId="urn:microsoft.com/office/officeart/2005/8/layout/pList1"/>
    <dgm:cxn modelId="{D8228BDC-92DD-48F9-870D-5B81BC78E335}" type="presParOf" srcId="{47E51F0F-72A4-40C4-BE21-DDB2C06A1288}" destId="{A588E1A6-FFDE-47B6-A12E-FF1659B65FB1}" srcOrd="0" destOrd="0" presId="urn:microsoft.com/office/officeart/2005/8/layout/pList1"/>
    <dgm:cxn modelId="{DC0DA480-5D42-4CE9-B1A8-51CC71009119}" type="presParOf" srcId="{47E51F0F-72A4-40C4-BE21-DDB2C06A1288}" destId="{BE64A508-98A0-41A7-9F38-96BFB0488FE6}" srcOrd="1" destOrd="0" presId="urn:microsoft.com/office/officeart/2005/8/layout/pList1"/>
    <dgm:cxn modelId="{1815EFDB-364A-49F0-B928-587D02F1692B}" type="presParOf" srcId="{976FA3DE-89E5-45CC-91B3-A17B3855DC9B}" destId="{83FE31E6-72E8-459A-8263-612DCBE5CA9D}" srcOrd="1" destOrd="0" presId="urn:microsoft.com/office/officeart/2005/8/layout/pList1"/>
    <dgm:cxn modelId="{E7763029-F285-41AE-88E3-3A35F7A489E1}" type="presParOf" srcId="{976FA3DE-89E5-45CC-91B3-A17B3855DC9B}" destId="{0E841BD8-B226-4A5C-80A3-E6DF8D74B6A2}" srcOrd="2" destOrd="0" presId="urn:microsoft.com/office/officeart/2005/8/layout/pList1"/>
    <dgm:cxn modelId="{A9451352-7E26-43DA-A61E-303A74EADE6A}" type="presParOf" srcId="{0E841BD8-B226-4A5C-80A3-E6DF8D74B6A2}" destId="{95E6A200-BDF0-478B-91E9-A41CD371DEB2}" srcOrd="0" destOrd="0" presId="urn:microsoft.com/office/officeart/2005/8/layout/pList1"/>
    <dgm:cxn modelId="{54692477-EE17-4049-B101-081C528C7332}" type="presParOf" srcId="{0E841BD8-B226-4A5C-80A3-E6DF8D74B6A2}" destId="{EAFBF9BB-AD32-48BC-9385-AF3441870B8E}" srcOrd="1" destOrd="0" presId="urn:microsoft.com/office/officeart/2005/8/layout/pList1"/>
    <dgm:cxn modelId="{0EE62D76-7987-4841-88A1-7B924E786FCA}" type="presParOf" srcId="{976FA3DE-89E5-45CC-91B3-A17B3855DC9B}" destId="{2CB88A7E-F272-40FA-91D8-13D9DB0960BF}" srcOrd="3" destOrd="0" presId="urn:microsoft.com/office/officeart/2005/8/layout/pList1"/>
    <dgm:cxn modelId="{5D610398-1BE1-4BAD-9FE7-872C42D22322}" type="presParOf" srcId="{976FA3DE-89E5-45CC-91B3-A17B3855DC9B}" destId="{4D6FFE6D-E54C-48D0-ADD8-6D4874401477}" srcOrd="4" destOrd="0" presId="urn:microsoft.com/office/officeart/2005/8/layout/pList1"/>
    <dgm:cxn modelId="{5151EF8B-CD78-4C06-8655-9C56FD7FA4AD}" type="presParOf" srcId="{4D6FFE6D-E54C-48D0-ADD8-6D4874401477}" destId="{6FB69019-D0D1-4F55-800B-A63D8D061F91}" srcOrd="0" destOrd="0" presId="urn:microsoft.com/office/officeart/2005/8/layout/pList1"/>
    <dgm:cxn modelId="{8BECF75B-B4CD-46AA-8791-6A261295D350}" type="presParOf" srcId="{4D6FFE6D-E54C-48D0-ADD8-6D4874401477}" destId="{A9914D29-FE3A-4063-B9B3-19DA47884810}" srcOrd="1" destOrd="0" presId="urn:microsoft.com/office/officeart/2005/8/layout/pList1"/>
    <dgm:cxn modelId="{83FD01AA-2898-458F-890C-A73DB3E394B7}" type="presParOf" srcId="{976FA3DE-89E5-45CC-91B3-A17B3855DC9B}" destId="{31D90641-F483-4A76-A919-F0617C043106}" srcOrd="5" destOrd="0" presId="urn:microsoft.com/office/officeart/2005/8/layout/pList1"/>
    <dgm:cxn modelId="{0286C5A5-C0A2-4744-A622-B57A5D5605E5}" type="presParOf" srcId="{976FA3DE-89E5-45CC-91B3-A17B3855DC9B}" destId="{11C8E7F5-B74C-40A1-9510-712C3518545A}" srcOrd="6" destOrd="0" presId="urn:microsoft.com/office/officeart/2005/8/layout/pList1"/>
    <dgm:cxn modelId="{4B915D43-B19B-4FEB-A1B5-92FEC83DB130}" type="presParOf" srcId="{11C8E7F5-B74C-40A1-9510-712C3518545A}" destId="{13D0CD37-AA11-4639-9486-7C3486659359}" srcOrd="0" destOrd="0" presId="urn:microsoft.com/office/officeart/2005/8/layout/pList1"/>
    <dgm:cxn modelId="{AD3355C2-F688-4879-A356-04AD839C54CE}" type="presParOf" srcId="{11C8E7F5-B74C-40A1-9510-712C3518545A}" destId="{209EAE00-6ED2-4FB6-97A9-01287342E91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747AF-37E6-46F4-AFD1-556312A21FAB}" type="doc">
      <dgm:prSet loTypeId="urn:microsoft.com/office/officeart/2008/layout/CaptionedPictures" loCatId="picture" qsTypeId="urn:microsoft.com/office/officeart/2005/8/quickstyle/simple3" qsCatId="simple" csTypeId="urn:microsoft.com/office/officeart/2005/8/colors/colorful3" csCatId="colorful" phldr="1"/>
      <dgm:spPr/>
      <dgm:t>
        <a:bodyPr/>
        <a:lstStyle/>
        <a:p>
          <a:endParaRPr kumimoji="1" lang="ja-JP" altLang="en-US"/>
        </a:p>
      </dgm:t>
    </dgm:pt>
    <dgm:pt modelId="{781224DD-9004-4EDC-AA8E-D9508071D9CF}">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人の体外の環境</a:t>
          </a:r>
        </a:p>
      </dgm:t>
    </dgm:pt>
    <dgm:pt modelId="{DB8986A8-9C78-4AA5-9652-DAD1B2388892}" type="parTrans" cxnId="{5D6B61CD-F78A-451B-A808-ECEBBD3B6DD7}">
      <dgm:prSet/>
      <dgm:spPr/>
      <dgm:t>
        <a:bodyPr/>
        <a:lstStyle/>
        <a:p>
          <a:endParaRPr kumimoji="1" lang="ja-JP" altLang="en-US"/>
        </a:p>
      </dgm:t>
    </dgm:pt>
    <dgm:pt modelId="{AB407103-8475-4FAE-A88B-2B280F755A2E}" type="sibTrans" cxnId="{5D6B61CD-F78A-451B-A808-ECEBBD3B6DD7}">
      <dgm:prSet/>
      <dgm:spPr/>
      <dgm:t>
        <a:bodyPr/>
        <a:lstStyle/>
        <a:p>
          <a:endParaRPr kumimoji="1" lang="ja-JP" altLang="en-US"/>
        </a:p>
      </dgm:t>
    </dgm:pt>
    <dgm:pt modelId="{CB4D9F62-280A-4C5F-A099-C9DBF422CC7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人の体内の環境</a:t>
          </a:r>
        </a:p>
      </dgm:t>
    </dgm:pt>
    <dgm:pt modelId="{9850F3D7-F7E7-4EC2-8259-35AE4A55AB3E}" type="parTrans" cxnId="{11721F21-BFEB-43CB-A086-3716DFC2C91B}">
      <dgm:prSet/>
      <dgm:spPr/>
      <dgm:t>
        <a:bodyPr/>
        <a:lstStyle/>
        <a:p>
          <a:endParaRPr kumimoji="1" lang="ja-JP" altLang="en-US"/>
        </a:p>
      </dgm:t>
    </dgm:pt>
    <dgm:pt modelId="{FDB819A4-3D7A-466D-9B5B-2C6DF6019AF1}" type="sibTrans" cxnId="{11721F21-BFEB-43CB-A086-3716DFC2C91B}">
      <dgm:prSet/>
      <dgm:spPr/>
      <dgm:t>
        <a:bodyPr/>
        <a:lstStyle/>
        <a:p>
          <a:endParaRPr kumimoji="1" lang="ja-JP" altLang="en-US"/>
        </a:p>
      </dgm:t>
    </dgm:pt>
    <dgm:pt modelId="{EFDA7028-37E4-4593-8F4B-87ADAF64C871}">
      <dgm:prSet phldrT="[テキスト]" custT="1"/>
      <dgm:spPr/>
      <dgm:t>
        <a:bodyPr/>
        <a:lstStyle/>
        <a:p>
          <a:r>
            <a:rPr kumimoji="1" lang="ja-JP" altLang="en-US" sz="2400">
              <a:solidFill>
                <a:srgbClr val="FF0000"/>
              </a:solidFill>
              <a:latin typeface="BIZ UDPゴシック" panose="020B0400000000000000" pitchFamily="50" charset="-128"/>
              <a:ea typeface="BIZ UDPゴシック" panose="020B0400000000000000" pitchFamily="50" charset="-128"/>
            </a:rPr>
            <a:t>外的環境</a:t>
          </a:r>
          <a:endParaRPr kumimoji="1" lang="ja-JP" altLang="en-US" sz="2400" dirty="0">
            <a:solidFill>
              <a:srgbClr val="FF0000"/>
            </a:solidFill>
            <a:latin typeface="BIZ UDPゴシック" panose="020B0400000000000000" pitchFamily="50" charset="-128"/>
            <a:ea typeface="BIZ UDPゴシック" panose="020B0400000000000000" pitchFamily="50" charset="-128"/>
          </a:endParaRPr>
        </a:p>
      </dgm:t>
    </dgm:pt>
    <dgm:pt modelId="{8A981891-BAA7-4A7F-BF68-3F7D3216CD8F}" type="parTrans" cxnId="{860E6673-09B3-4F8A-9EC4-051E4F96AEA4}">
      <dgm:prSet/>
      <dgm:spPr/>
      <dgm:t>
        <a:bodyPr/>
        <a:lstStyle/>
        <a:p>
          <a:endParaRPr kumimoji="1" lang="ja-JP" altLang="en-US"/>
        </a:p>
      </dgm:t>
    </dgm:pt>
    <dgm:pt modelId="{F03AE3FC-E368-4351-B806-72E65764780A}" type="sibTrans" cxnId="{860E6673-09B3-4F8A-9EC4-051E4F96AEA4}">
      <dgm:prSet/>
      <dgm:spPr/>
      <dgm:t>
        <a:bodyPr/>
        <a:lstStyle/>
        <a:p>
          <a:endParaRPr kumimoji="1" lang="ja-JP" altLang="en-US"/>
        </a:p>
      </dgm:t>
    </dgm:pt>
    <dgm:pt modelId="{6E651EE0-7DC8-45C9-ADE7-B1D1516CB2A9}">
      <dgm:prSet phldrT="[テキスト]" custT="1"/>
      <dgm:spPr/>
      <dgm:t>
        <a:bodyPr/>
        <a:lstStyle/>
        <a:p>
          <a:r>
            <a:rPr kumimoji="1" lang="ja-JP" altLang="en-US" sz="2400" dirty="0">
              <a:solidFill>
                <a:srgbClr val="FF0000"/>
              </a:solidFill>
              <a:latin typeface="BIZ UDPゴシック" panose="020B0400000000000000" pitchFamily="50" charset="-128"/>
              <a:ea typeface="BIZ UDPゴシック" panose="020B0400000000000000" pitchFamily="50" charset="-128"/>
            </a:rPr>
            <a:t>内的環境</a:t>
          </a:r>
        </a:p>
      </dgm:t>
    </dgm:pt>
    <dgm:pt modelId="{86FE987D-3C88-4534-A96D-EED713E62C23}" type="parTrans" cxnId="{B8B5AAB4-EDFB-4C1B-9830-9BA880A2F69E}">
      <dgm:prSet/>
      <dgm:spPr/>
      <dgm:t>
        <a:bodyPr/>
        <a:lstStyle/>
        <a:p>
          <a:endParaRPr kumimoji="1" lang="ja-JP" altLang="en-US"/>
        </a:p>
      </dgm:t>
    </dgm:pt>
    <dgm:pt modelId="{47CF3389-0314-47BC-BE3B-94699E6901AC}" type="sibTrans" cxnId="{B8B5AAB4-EDFB-4C1B-9830-9BA880A2F69E}">
      <dgm:prSet/>
      <dgm:spPr/>
      <dgm:t>
        <a:bodyPr/>
        <a:lstStyle/>
        <a:p>
          <a:endParaRPr kumimoji="1" lang="ja-JP" altLang="en-US"/>
        </a:p>
      </dgm:t>
    </dgm:pt>
    <dgm:pt modelId="{D5461F73-CB2B-438A-BC5B-24A1DC57FA11}" type="pres">
      <dgm:prSet presAssocID="{439747AF-37E6-46F4-AFD1-556312A21FAB}" presName="Name0" presStyleCnt="0">
        <dgm:presLayoutVars>
          <dgm:chMax/>
          <dgm:chPref/>
          <dgm:dir/>
        </dgm:presLayoutVars>
      </dgm:prSet>
      <dgm:spPr/>
    </dgm:pt>
    <dgm:pt modelId="{FDB22143-9BE4-4F95-945A-395224BC43FB}" type="pres">
      <dgm:prSet presAssocID="{781224DD-9004-4EDC-AA8E-D9508071D9CF}" presName="composite" presStyleCnt="0">
        <dgm:presLayoutVars>
          <dgm:chMax val="1"/>
          <dgm:chPref val="1"/>
        </dgm:presLayoutVars>
      </dgm:prSet>
      <dgm:spPr/>
    </dgm:pt>
    <dgm:pt modelId="{8E04C131-328D-46AB-AD12-D80DB515A3F0}" type="pres">
      <dgm:prSet presAssocID="{781224DD-9004-4EDC-AA8E-D9508071D9CF}" presName="Accent" presStyleLbl="trAlignAcc1" presStyleIdx="0" presStyleCnt="2">
        <dgm:presLayoutVars>
          <dgm:chMax val="0"/>
          <dgm:chPref val="0"/>
        </dgm:presLayoutVars>
        <dgm:style>
          <a:lnRef idx="2">
            <a:schemeClr val="accent4"/>
          </a:lnRef>
          <a:fillRef idx="1">
            <a:schemeClr val="lt1"/>
          </a:fillRef>
          <a:effectRef idx="0">
            <a:schemeClr val="accent4"/>
          </a:effectRef>
          <a:fontRef idx="minor">
            <a:schemeClr val="dk1"/>
          </a:fontRef>
        </dgm:style>
      </dgm:prSet>
      <dgm:spPr>
        <a:prstGeom prst="roundRect">
          <a:avLst/>
        </a:prstGeom>
        <a:ln>
          <a:noFill/>
        </a:ln>
      </dgm:spPr>
    </dgm:pt>
    <dgm:pt modelId="{A00566E3-DB4A-496F-9D5E-B3D420AFD222}" type="pres">
      <dgm:prSet presAssocID="{781224DD-9004-4EDC-AA8E-D9508071D9CF}" presName="Image" presStyleLbl="alignImgPlace1" presStyleIdx="0" presStyleCnt="2" custScaleX="100621" custScaleY="90481">
        <dgm:presLayoutVars>
          <dgm:chMax val="0"/>
          <dgm:chPref val="0"/>
        </dgm:presLayoutVars>
      </dgm:prSet>
      <dgm:spPr>
        <a:blipFill rotWithShape="1">
          <a:blip xmlns:r="http://schemas.openxmlformats.org/officeDocument/2006/relationships" r:embed="rId1"/>
          <a:stretch>
            <a:fillRect/>
          </a:stretch>
        </a:blipFill>
        <a:ln>
          <a:solidFill>
            <a:schemeClr val="accent3"/>
          </a:solidFill>
        </a:ln>
      </dgm:spPr>
    </dgm:pt>
    <dgm:pt modelId="{3F5975F2-D4C7-4A2E-8073-815215072DFE}" type="pres">
      <dgm:prSet presAssocID="{781224DD-9004-4EDC-AA8E-D9508071D9CF}" presName="ChildComposite" presStyleCnt="0"/>
      <dgm:spPr/>
    </dgm:pt>
    <dgm:pt modelId="{82178911-21D9-4EAE-B38D-2EC86FC453C6}" type="pres">
      <dgm:prSet presAssocID="{781224DD-9004-4EDC-AA8E-D9508071D9CF}" presName="Child" presStyleLbl="node1" presStyleIdx="0" presStyleCnt="2" custLinFactNeighborX="625" custLinFactNeighborY="-51633">
        <dgm:presLayoutVars>
          <dgm:chMax val="0"/>
          <dgm:chPref val="0"/>
          <dgm:bulletEnabled val="1"/>
        </dgm:presLayoutVars>
      </dgm:prSet>
      <dgm:spPr>
        <a:prstGeom prst="roundRect">
          <a:avLst/>
        </a:prstGeom>
      </dgm:spPr>
    </dgm:pt>
    <dgm:pt modelId="{116A071F-D6F7-4C1A-94E9-B51FBFC8CBE5}" type="pres">
      <dgm:prSet presAssocID="{781224DD-9004-4EDC-AA8E-D9508071D9CF}" presName="Parent" presStyleLbl="revTx" presStyleIdx="0" presStyleCnt="2" custLinFactY="100000" custLinFactNeighborX="-482" custLinFactNeighborY="102517">
        <dgm:presLayoutVars>
          <dgm:chMax val="1"/>
          <dgm:chPref val="0"/>
          <dgm:bulletEnabled val="1"/>
        </dgm:presLayoutVars>
      </dgm:prSet>
      <dgm:spPr/>
    </dgm:pt>
    <dgm:pt modelId="{DDAF47CA-0134-402A-A3A9-C6DD32BEBE53}" type="pres">
      <dgm:prSet presAssocID="{AB407103-8475-4FAE-A88B-2B280F755A2E}" presName="sibTrans" presStyleCnt="0"/>
      <dgm:spPr/>
    </dgm:pt>
    <dgm:pt modelId="{795C157F-CFC5-449F-8106-BE883392618D}" type="pres">
      <dgm:prSet presAssocID="{CB4D9F62-280A-4C5F-A099-C9DBF422CC72}" presName="composite" presStyleCnt="0">
        <dgm:presLayoutVars>
          <dgm:chMax val="1"/>
          <dgm:chPref val="1"/>
        </dgm:presLayoutVars>
      </dgm:prSet>
      <dgm:spPr/>
    </dgm:pt>
    <dgm:pt modelId="{3FA90C7B-CFB4-406E-AF66-4AC8B4C4A8CF}" type="pres">
      <dgm:prSet presAssocID="{CB4D9F62-280A-4C5F-A099-C9DBF422CC72}" presName="Accent" presStyleLbl="trAlignAcc1" presStyleIdx="1" presStyleCnt="2">
        <dgm:presLayoutVars>
          <dgm:chMax val="0"/>
          <dgm:chPref val="0"/>
        </dgm:presLayoutVars>
        <dgm:style>
          <a:lnRef idx="2">
            <a:schemeClr val="accent4"/>
          </a:lnRef>
          <a:fillRef idx="1">
            <a:schemeClr val="lt1"/>
          </a:fillRef>
          <a:effectRef idx="0">
            <a:schemeClr val="accent4"/>
          </a:effectRef>
          <a:fontRef idx="minor">
            <a:schemeClr val="dk1"/>
          </a:fontRef>
        </dgm:style>
      </dgm:prSet>
      <dgm:spPr>
        <a:prstGeom prst="roundRect">
          <a:avLst/>
        </a:prstGeom>
        <a:ln>
          <a:noFill/>
        </a:ln>
      </dgm:spPr>
    </dgm:pt>
    <dgm:pt modelId="{FEBAC908-8587-41E6-B414-284415EA8F55}" type="pres">
      <dgm:prSet presAssocID="{CB4D9F62-280A-4C5F-A099-C9DBF422CC72}" presName="Image" presStyleLbl="alignImgPlace1" presStyleIdx="1" presStyleCnt="2" custScaleX="100621" custScaleY="90481">
        <dgm:presLayoutVars>
          <dgm:chMax val="0"/>
          <dgm:chPref val="0"/>
        </dgm:presLayoutVars>
      </dgm:prSet>
      <dgm:spPr>
        <a:blipFill rotWithShape="1">
          <a:blip xmlns:r="http://schemas.openxmlformats.org/officeDocument/2006/relationships" r:embed="rId2"/>
          <a:stretch>
            <a:fillRect/>
          </a:stretch>
        </a:blipFill>
        <a:ln>
          <a:solidFill>
            <a:schemeClr val="accent4"/>
          </a:solidFill>
        </a:ln>
      </dgm:spPr>
    </dgm:pt>
    <dgm:pt modelId="{FC402A01-AF9F-467A-839A-77CD87E88057}" type="pres">
      <dgm:prSet presAssocID="{CB4D9F62-280A-4C5F-A099-C9DBF422CC72}" presName="ChildComposite" presStyleCnt="0"/>
      <dgm:spPr/>
    </dgm:pt>
    <dgm:pt modelId="{3085DDF9-DBCE-4FA1-86F4-4D63599E6F43}" type="pres">
      <dgm:prSet presAssocID="{CB4D9F62-280A-4C5F-A099-C9DBF422CC72}" presName="Child" presStyleLbl="node1" presStyleIdx="1" presStyleCnt="2" custLinFactNeighborX="-17" custLinFactNeighborY="-51633">
        <dgm:presLayoutVars>
          <dgm:chMax val="0"/>
          <dgm:chPref val="0"/>
          <dgm:bulletEnabled val="1"/>
        </dgm:presLayoutVars>
      </dgm:prSet>
      <dgm:spPr>
        <a:prstGeom prst="roundRect">
          <a:avLst/>
        </a:prstGeom>
      </dgm:spPr>
    </dgm:pt>
    <dgm:pt modelId="{667569F9-F54C-4B52-95E1-B06ED3FC915F}" type="pres">
      <dgm:prSet presAssocID="{CB4D9F62-280A-4C5F-A099-C9DBF422CC72}" presName="Parent" presStyleLbl="revTx" presStyleIdx="1" presStyleCnt="2" custLinFactY="100000" custLinFactNeighborX="299" custLinFactNeighborY="102517">
        <dgm:presLayoutVars>
          <dgm:chMax val="1"/>
          <dgm:chPref val="0"/>
          <dgm:bulletEnabled val="1"/>
        </dgm:presLayoutVars>
      </dgm:prSet>
      <dgm:spPr/>
    </dgm:pt>
  </dgm:ptLst>
  <dgm:cxnLst>
    <dgm:cxn modelId="{18CC8411-EC1D-4901-AD02-73546DD7FA4C}" type="presOf" srcId="{EFDA7028-37E4-4593-8F4B-87ADAF64C871}" destId="{82178911-21D9-4EAE-B38D-2EC86FC453C6}" srcOrd="0" destOrd="0" presId="urn:microsoft.com/office/officeart/2008/layout/CaptionedPictures"/>
    <dgm:cxn modelId="{11721F21-BFEB-43CB-A086-3716DFC2C91B}" srcId="{439747AF-37E6-46F4-AFD1-556312A21FAB}" destId="{CB4D9F62-280A-4C5F-A099-C9DBF422CC72}" srcOrd="1" destOrd="0" parTransId="{9850F3D7-F7E7-4EC2-8259-35AE4A55AB3E}" sibTransId="{FDB819A4-3D7A-466D-9B5B-2C6DF6019AF1}"/>
    <dgm:cxn modelId="{06ECE229-5FB3-4C8C-8173-D0E183132776}" type="presOf" srcId="{6E651EE0-7DC8-45C9-ADE7-B1D1516CB2A9}" destId="{3085DDF9-DBCE-4FA1-86F4-4D63599E6F43}" srcOrd="0" destOrd="0" presId="urn:microsoft.com/office/officeart/2008/layout/CaptionedPictures"/>
    <dgm:cxn modelId="{8E4AE742-B42B-438C-81AC-1E2299C12F3E}" type="presOf" srcId="{781224DD-9004-4EDC-AA8E-D9508071D9CF}" destId="{116A071F-D6F7-4C1A-94E9-B51FBFC8CBE5}" srcOrd="0" destOrd="0" presId="urn:microsoft.com/office/officeart/2008/layout/CaptionedPictures"/>
    <dgm:cxn modelId="{860E6673-09B3-4F8A-9EC4-051E4F96AEA4}" srcId="{781224DD-9004-4EDC-AA8E-D9508071D9CF}" destId="{EFDA7028-37E4-4593-8F4B-87ADAF64C871}" srcOrd="0" destOrd="0" parTransId="{8A981891-BAA7-4A7F-BF68-3F7D3216CD8F}" sibTransId="{F03AE3FC-E368-4351-B806-72E65764780A}"/>
    <dgm:cxn modelId="{B8B5AAB4-EDFB-4C1B-9830-9BA880A2F69E}" srcId="{CB4D9F62-280A-4C5F-A099-C9DBF422CC72}" destId="{6E651EE0-7DC8-45C9-ADE7-B1D1516CB2A9}" srcOrd="0" destOrd="0" parTransId="{86FE987D-3C88-4534-A96D-EED713E62C23}" sibTransId="{47CF3389-0314-47BC-BE3B-94699E6901AC}"/>
    <dgm:cxn modelId="{B83DF9B8-C928-41B9-A20F-73CA232B02E9}" type="presOf" srcId="{439747AF-37E6-46F4-AFD1-556312A21FAB}" destId="{D5461F73-CB2B-438A-BC5B-24A1DC57FA11}" srcOrd="0" destOrd="0" presId="urn:microsoft.com/office/officeart/2008/layout/CaptionedPictures"/>
    <dgm:cxn modelId="{5D6B61CD-F78A-451B-A808-ECEBBD3B6DD7}" srcId="{439747AF-37E6-46F4-AFD1-556312A21FAB}" destId="{781224DD-9004-4EDC-AA8E-D9508071D9CF}" srcOrd="0" destOrd="0" parTransId="{DB8986A8-9C78-4AA5-9652-DAD1B2388892}" sibTransId="{AB407103-8475-4FAE-A88B-2B280F755A2E}"/>
    <dgm:cxn modelId="{A52ABCF6-1E24-4379-BA0C-88C4648EB572}" type="presOf" srcId="{CB4D9F62-280A-4C5F-A099-C9DBF422CC72}" destId="{667569F9-F54C-4B52-95E1-B06ED3FC915F}" srcOrd="0" destOrd="0" presId="urn:microsoft.com/office/officeart/2008/layout/CaptionedPictures"/>
    <dgm:cxn modelId="{77858DFF-A730-487D-95D9-BC59D02DE425}" type="presParOf" srcId="{D5461F73-CB2B-438A-BC5B-24A1DC57FA11}" destId="{FDB22143-9BE4-4F95-945A-395224BC43FB}" srcOrd="0" destOrd="0" presId="urn:microsoft.com/office/officeart/2008/layout/CaptionedPictures"/>
    <dgm:cxn modelId="{1FCF1792-3AB4-42C3-8F5E-EBD89ED9A13D}" type="presParOf" srcId="{FDB22143-9BE4-4F95-945A-395224BC43FB}" destId="{8E04C131-328D-46AB-AD12-D80DB515A3F0}" srcOrd="0" destOrd="0" presId="urn:microsoft.com/office/officeart/2008/layout/CaptionedPictures"/>
    <dgm:cxn modelId="{34333C93-1A06-4B54-81B9-DEEFC813654A}" type="presParOf" srcId="{FDB22143-9BE4-4F95-945A-395224BC43FB}" destId="{A00566E3-DB4A-496F-9D5E-B3D420AFD222}" srcOrd="1" destOrd="0" presId="urn:microsoft.com/office/officeart/2008/layout/CaptionedPictures"/>
    <dgm:cxn modelId="{08516906-91C2-400C-A923-10F1FBD9C52C}" type="presParOf" srcId="{FDB22143-9BE4-4F95-945A-395224BC43FB}" destId="{3F5975F2-D4C7-4A2E-8073-815215072DFE}" srcOrd="2" destOrd="0" presId="urn:microsoft.com/office/officeart/2008/layout/CaptionedPictures"/>
    <dgm:cxn modelId="{F831E893-0EFB-4DAF-A55C-E3635681B422}" type="presParOf" srcId="{3F5975F2-D4C7-4A2E-8073-815215072DFE}" destId="{82178911-21D9-4EAE-B38D-2EC86FC453C6}" srcOrd="0" destOrd="0" presId="urn:microsoft.com/office/officeart/2008/layout/CaptionedPictures"/>
    <dgm:cxn modelId="{6C9E9226-397E-4E1F-A8C7-2DE00881F430}" type="presParOf" srcId="{3F5975F2-D4C7-4A2E-8073-815215072DFE}" destId="{116A071F-D6F7-4C1A-94E9-B51FBFC8CBE5}" srcOrd="1" destOrd="0" presId="urn:microsoft.com/office/officeart/2008/layout/CaptionedPictures"/>
    <dgm:cxn modelId="{7DBEAEDE-392F-4E38-B3D9-9EA5B3FD891A}" type="presParOf" srcId="{D5461F73-CB2B-438A-BC5B-24A1DC57FA11}" destId="{DDAF47CA-0134-402A-A3A9-C6DD32BEBE53}" srcOrd="1" destOrd="0" presId="urn:microsoft.com/office/officeart/2008/layout/CaptionedPictures"/>
    <dgm:cxn modelId="{EFB7B90B-593D-4136-A4C3-5F72F43D8C9A}" type="presParOf" srcId="{D5461F73-CB2B-438A-BC5B-24A1DC57FA11}" destId="{795C157F-CFC5-449F-8106-BE883392618D}" srcOrd="2" destOrd="0" presId="urn:microsoft.com/office/officeart/2008/layout/CaptionedPictures"/>
    <dgm:cxn modelId="{27618D58-349A-486D-9302-FE99D68D31B8}" type="presParOf" srcId="{795C157F-CFC5-449F-8106-BE883392618D}" destId="{3FA90C7B-CFB4-406E-AF66-4AC8B4C4A8CF}" srcOrd="0" destOrd="0" presId="urn:microsoft.com/office/officeart/2008/layout/CaptionedPictures"/>
    <dgm:cxn modelId="{EC6B999C-C48F-4080-BDDB-1277FDAA7BE0}" type="presParOf" srcId="{795C157F-CFC5-449F-8106-BE883392618D}" destId="{FEBAC908-8587-41E6-B414-284415EA8F55}" srcOrd="1" destOrd="0" presId="urn:microsoft.com/office/officeart/2008/layout/CaptionedPictures"/>
    <dgm:cxn modelId="{F31DD733-AC29-44F2-9308-BC84C65B6951}" type="presParOf" srcId="{795C157F-CFC5-449F-8106-BE883392618D}" destId="{FC402A01-AF9F-467A-839A-77CD87E88057}" srcOrd="2" destOrd="0" presId="urn:microsoft.com/office/officeart/2008/layout/CaptionedPictures"/>
    <dgm:cxn modelId="{4C989009-1BFE-47D5-BAE0-2AFD88FA09A4}" type="presParOf" srcId="{FC402A01-AF9F-467A-839A-77CD87E88057}" destId="{3085DDF9-DBCE-4FA1-86F4-4D63599E6F43}" srcOrd="0" destOrd="0" presId="urn:microsoft.com/office/officeart/2008/layout/CaptionedPictures"/>
    <dgm:cxn modelId="{30C39F40-E06B-4A59-A291-2FDEBB59FA5F}" type="presParOf" srcId="{FC402A01-AF9F-467A-839A-77CD87E88057}" destId="{667569F9-F54C-4B52-95E1-B06ED3FC915F}"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D3E70-7EBC-4481-A616-218586E62127}" type="doc">
      <dgm:prSet loTypeId="urn:microsoft.com/office/officeart/2005/8/layout/radial2" loCatId="relationship" qsTypeId="urn:microsoft.com/office/officeart/2005/8/quickstyle/simple3" qsCatId="simple" csTypeId="urn:microsoft.com/office/officeart/2005/8/colors/colorful2" csCatId="colorful" phldr="1"/>
      <dgm:spPr/>
      <dgm:t>
        <a:bodyPr/>
        <a:lstStyle/>
        <a:p>
          <a:endParaRPr kumimoji="1" lang="ja-JP" altLang="en-US"/>
        </a:p>
      </dgm:t>
    </dgm:pt>
    <dgm:pt modelId="{DC5932F7-2E21-4D3F-BD39-2ADEF51BB3A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視覚的刺激</a:t>
          </a:r>
        </a:p>
      </dgm:t>
    </dgm:pt>
    <dgm:pt modelId="{4AB7CB62-AFC7-4A3C-8AD1-FF12826674F7}" type="par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2AF10A7-77F5-4352-8EE2-A57E3623EA28}" type="sib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32A80FD-32E3-4F9D-9C63-CB5FECEA048D}">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聴覚的刺激</a:t>
          </a:r>
        </a:p>
      </dgm:t>
    </dgm:pt>
    <dgm:pt modelId="{589F172D-CA08-4872-B19E-274B20D66C7C}" type="par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4B8C3CB-63D4-428D-ACCD-C4B7B6EF53F8}" type="sib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7354909-5C72-40D5-81F6-4A173D0B35E0}">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温度</a:t>
          </a:r>
        </a:p>
      </dgm:t>
    </dgm:pt>
    <dgm:pt modelId="{5313A61D-7F1F-4ACE-B1C2-4606B41D943A}" type="par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EA3C1B77-1D59-4541-8C09-169E059B3A1D}" type="sib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A5897C5-0637-486B-AD4B-09274401C240}" type="pres">
      <dgm:prSet presAssocID="{8ABD3E70-7EBC-4481-A616-218586E62127}" presName="composite" presStyleCnt="0">
        <dgm:presLayoutVars>
          <dgm:chMax val="5"/>
          <dgm:dir/>
          <dgm:animLvl val="ctr"/>
          <dgm:resizeHandles val="exact"/>
        </dgm:presLayoutVars>
      </dgm:prSet>
      <dgm:spPr/>
    </dgm:pt>
    <dgm:pt modelId="{470C75ED-BD06-4734-B171-9E947B9CE4F1}" type="pres">
      <dgm:prSet presAssocID="{8ABD3E70-7EBC-4481-A616-218586E62127}" presName="cycle" presStyleCnt="0"/>
      <dgm:spPr/>
    </dgm:pt>
    <dgm:pt modelId="{26A3FB5D-02DA-4FFD-A41B-0A1AE1E2EBAD}" type="pres">
      <dgm:prSet presAssocID="{8ABD3E70-7EBC-4481-A616-218586E62127}" presName="centerShape" presStyleCnt="0"/>
      <dgm:spPr/>
    </dgm:pt>
    <dgm:pt modelId="{EC4C0DD6-1970-407E-8368-1B76D0D35535}" type="pres">
      <dgm:prSet presAssocID="{8ABD3E70-7EBC-4481-A616-218586E62127}" presName="connSite" presStyleLbl="node1" presStyleIdx="0" presStyleCnt="4"/>
      <dgm:spPr/>
    </dgm:pt>
    <dgm:pt modelId="{FB459BA0-4347-4DFC-BCF3-D3F84B6522E3}" type="pres">
      <dgm:prSet presAssocID="{8ABD3E70-7EBC-4481-A616-218586E62127}" presName="visible" presStyleLbl="node1" presStyleIdx="0" presStyleCnt="4"/>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4129DE-9144-4F98-8A91-F18D713F56A4}" type="pres">
      <dgm:prSet presAssocID="{4AB7CB62-AFC7-4A3C-8AD1-FF12826674F7}" presName="Name25" presStyleLbl="parChTrans1D1" presStyleIdx="0" presStyleCnt="3"/>
      <dgm:spPr/>
    </dgm:pt>
    <dgm:pt modelId="{C633EE43-59A8-49F7-BFD8-042B76E892C2}" type="pres">
      <dgm:prSet presAssocID="{DC5932F7-2E21-4D3F-BD39-2ADEF51BB3A2}" presName="node" presStyleCnt="0"/>
      <dgm:spPr/>
    </dgm:pt>
    <dgm:pt modelId="{B68BFB34-A13B-4A7B-B4F5-E0749084D484}" type="pres">
      <dgm:prSet presAssocID="{DC5932F7-2E21-4D3F-BD39-2ADEF51BB3A2}" presName="parentNode" presStyleLbl="node1" presStyleIdx="1" presStyleCnt="4">
        <dgm:presLayoutVars>
          <dgm:chMax val="1"/>
          <dgm:bulletEnabled val="1"/>
        </dgm:presLayoutVars>
      </dgm:prSet>
      <dgm:spPr/>
    </dgm:pt>
    <dgm:pt modelId="{8C1A0044-4B6F-49F8-88E4-51D1B1C97256}" type="pres">
      <dgm:prSet presAssocID="{DC5932F7-2E21-4D3F-BD39-2ADEF51BB3A2}" presName="childNode" presStyleLbl="revTx" presStyleIdx="0" presStyleCnt="0">
        <dgm:presLayoutVars>
          <dgm:bulletEnabled val="1"/>
        </dgm:presLayoutVars>
      </dgm:prSet>
      <dgm:spPr/>
    </dgm:pt>
    <dgm:pt modelId="{28FB7EE9-CBCA-4335-82F9-4164690A8B10}" type="pres">
      <dgm:prSet presAssocID="{589F172D-CA08-4872-B19E-274B20D66C7C}" presName="Name25" presStyleLbl="parChTrans1D1" presStyleIdx="1" presStyleCnt="3"/>
      <dgm:spPr/>
    </dgm:pt>
    <dgm:pt modelId="{05353306-3564-4E60-8CA0-F6295F862CE9}" type="pres">
      <dgm:prSet presAssocID="{332A80FD-32E3-4F9D-9C63-CB5FECEA048D}" presName="node" presStyleCnt="0"/>
      <dgm:spPr/>
    </dgm:pt>
    <dgm:pt modelId="{C0B7C468-73B7-4726-A9BB-31CAA8B1DE13}" type="pres">
      <dgm:prSet presAssocID="{332A80FD-32E3-4F9D-9C63-CB5FECEA048D}" presName="parentNode" presStyleLbl="node1" presStyleIdx="2" presStyleCnt="4">
        <dgm:presLayoutVars>
          <dgm:chMax val="1"/>
          <dgm:bulletEnabled val="1"/>
        </dgm:presLayoutVars>
      </dgm:prSet>
      <dgm:spPr/>
    </dgm:pt>
    <dgm:pt modelId="{32C40149-29B8-46DD-A9BF-69B4E84842BC}" type="pres">
      <dgm:prSet presAssocID="{332A80FD-32E3-4F9D-9C63-CB5FECEA048D}" presName="childNode" presStyleLbl="revTx" presStyleIdx="0" presStyleCnt="0">
        <dgm:presLayoutVars>
          <dgm:bulletEnabled val="1"/>
        </dgm:presLayoutVars>
      </dgm:prSet>
      <dgm:spPr/>
    </dgm:pt>
    <dgm:pt modelId="{399273B7-21CB-445C-8164-FEE07ED25C60}" type="pres">
      <dgm:prSet presAssocID="{5313A61D-7F1F-4ACE-B1C2-4606B41D943A}" presName="Name25" presStyleLbl="parChTrans1D1" presStyleIdx="2" presStyleCnt="3"/>
      <dgm:spPr/>
    </dgm:pt>
    <dgm:pt modelId="{042E96A3-544F-4522-AB0B-0E2C0E7769E8}" type="pres">
      <dgm:prSet presAssocID="{A7354909-5C72-40D5-81F6-4A173D0B35E0}" presName="node" presStyleCnt="0"/>
      <dgm:spPr/>
    </dgm:pt>
    <dgm:pt modelId="{ED493C58-A0DC-43CA-AD33-E55393AB9E48}" type="pres">
      <dgm:prSet presAssocID="{A7354909-5C72-40D5-81F6-4A173D0B35E0}" presName="parentNode" presStyleLbl="node1" presStyleIdx="3" presStyleCnt="4">
        <dgm:presLayoutVars>
          <dgm:chMax val="1"/>
          <dgm:bulletEnabled val="1"/>
        </dgm:presLayoutVars>
      </dgm:prSet>
      <dgm:spPr/>
    </dgm:pt>
    <dgm:pt modelId="{FD4FC6DC-1BD9-4785-B4A1-31FCD6773061}" type="pres">
      <dgm:prSet presAssocID="{A7354909-5C72-40D5-81F6-4A173D0B35E0}" presName="childNode" presStyleLbl="revTx" presStyleIdx="0" presStyleCnt="0">
        <dgm:presLayoutVars>
          <dgm:bulletEnabled val="1"/>
        </dgm:presLayoutVars>
      </dgm:prSet>
      <dgm:spPr/>
    </dgm:pt>
  </dgm:ptLst>
  <dgm:cxnLst>
    <dgm:cxn modelId="{FFBF1007-4651-4888-BE47-4B1CE33DE3E8}" type="presOf" srcId="{589F172D-CA08-4872-B19E-274B20D66C7C}" destId="{28FB7EE9-CBCA-4335-82F9-4164690A8B10}" srcOrd="0" destOrd="0" presId="urn:microsoft.com/office/officeart/2005/8/layout/radial2"/>
    <dgm:cxn modelId="{44025B0A-7561-4AFD-8B9D-45D4BE9B8DED}" type="presOf" srcId="{A7354909-5C72-40D5-81F6-4A173D0B35E0}" destId="{ED493C58-A0DC-43CA-AD33-E55393AB9E48}" srcOrd="0" destOrd="0" presId="urn:microsoft.com/office/officeart/2005/8/layout/radial2"/>
    <dgm:cxn modelId="{48F27113-F331-4726-876E-7EA9F6A6DF58}" srcId="{8ABD3E70-7EBC-4481-A616-218586E62127}" destId="{332A80FD-32E3-4F9D-9C63-CB5FECEA048D}" srcOrd="1" destOrd="0" parTransId="{589F172D-CA08-4872-B19E-274B20D66C7C}" sibTransId="{74B8C3CB-63D4-428D-ACCD-C4B7B6EF53F8}"/>
    <dgm:cxn modelId="{1295121C-A219-453E-A6FF-71580F872FBD}" type="presOf" srcId="{332A80FD-32E3-4F9D-9C63-CB5FECEA048D}" destId="{C0B7C468-73B7-4726-A9BB-31CAA8B1DE13}" srcOrd="0" destOrd="0" presId="urn:microsoft.com/office/officeart/2005/8/layout/radial2"/>
    <dgm:cxn modelId="{D9A69F41-734D-4A0D-85E8-5FEBC53ED036}" type="presOf" srcId="{8ABD3E70-7EBC-4481-A616-218586E62127}" destId="{9A5897C5-0637-486B-AD4B-09274401C240}" srcOrd="0" destOrd="0" presId="urn:microsoft.com/office/officeart/2005/8/layout/radial2"/>
    <dgm:cxn modelId="{720B3D63-26D3-452F-83B5-A0BB3A1126AC}" srcId="{8ABD3E70-7EBC-4481-A616-218586E62127}" destId="{DC5932F7-2E21-4D3F-BD39-2ADEF51BB3A2}" srcOrd="0" destOrd="0" parTransId="{4AB7CB62-AFC7-4A3C-8AD1-FF12826674F7}" sibTransId="{72AF10A7-77F5-4352-8EE2-A57E3623EA28}"/>
    <dgm:cxn modelId="{1F9E866F-6089-4CBD-B830-D95B15899981}" type="presOf" srcId="{DC5932F7-2E21-4D3F-BD39-2ADEF51BB3A2}" destId="{B68BFB34-A13B-4A7B-B4F5-E0749084D484}" srcOrd="0" destOrd="0" presId="urn:microsoft.com/office/officeart/2005/8/layout/radial2"/>
    <dgm:cxn modelId="{E75C138B-A77E-49A0-B5B9-6852ED8EF524}" srcId="{8ABD3E70-7EBC-4481-A616-218586E62127}" destId="{A7354909-5C72-40D5-81F6-4A173D0B35E0}" srcOrd="2" destOrd="0" parTransId="{5313A61D-7F1F-4ACE-B1C2-4606B41D943A}" sibTransId="{EA3C1B77-1D59-4541-8C09-169E059B3A1D}"/>
    <dgm:cxn modelId="{2DE879A1-6E28-4023-BF82-BDBEB7D14935}" type="presOf" srcId="{4AB7CB62-AFC7-4A3C-8AD1-FF12826674F7}" destId="{8C4129DE-9144-4F98-8A91-F18D713F56A4}" srcOrd="0" destOrd="0" presId="urn:microsoft.com/office/officeart/2005/8/layout/radial2"/>
    <dgm:cxn modelId="{2E5CB2DE-6E2C-43B2-BDB5-0062EA13ECF4}" type="presOf" srcId="{5313A61D-7F1F-4ACE-B1C2-4606B41D943A}" destId="{399273B7-21CB-445C-8164-FEE07ED25C60}" srcOrd="0" destOrd="0" presId="urn:microsoft.com/office/officeart/2005/8/layout/radial2"/>
    <dgm:cxn modelId="{A9D75F51-C049-4CC3-A9A7-40A9E2C18819}" type="presParOf" srcId="{9A5897C5-0637-486B-AD4B-09274401C240}" destId="{470C75ED-BD06-4734-B171-9E947B9CE4F1}" srcOrd="0" destOrd="0" presId="urn:microsoft.com/office/officeart/2005/8/layout/radial2"/>
    <dgm:cxn modelId="{AF101194-2F0A-4ED7-A70B-73F5573638E1}" type="presParOf" srcId="{470C75ED-BD06-4734-B171-9E947B9CE4F1}" destId="{26A3FB5D-02DA-4FFD-A41B-0A1AE1E2EBAD}" srcOrd="0" destOrd="0" presId="urn:microsoft.com/office/officeart/2005/8/layout/radial2"/>
    <dgm:cxn modelId="{7A078EC7-3D55-4BFD-91BE-30AF07B522B8}" type="presParOf" srcId="{26A3FB5D-02DA-4FFD-A41B-0A1AE1E2EBAD}" destId="{EC4C0DD6-1970-407E-8368-1B76D0D35535}" srcOrd="0" destOrd="0" presId="urn:microsoft.com/office/officeart/2005/8/layout/radial2"/>
    <dgm:cxn modelId="{2B170893-96F7-4241-893E-91DFF5AFE71D}" type="presParOf" srcId="{26A3FB5D-02DA-4FFD-A41B-0A1AE1E2EBAD}" destId="{FB459BA0-4347-4DFC-BCF3-D3F84B6522E3}" srcOrd="1" destOrd="0" presId="urn:microsoft.com/office/officeart/2005/8/layout/radial2"/>
    <dgm:cxn modelId="{1EDF2BB8-CEDB-4A43-9368-6EBB1F2A41BF}" type="presParOf" srcId="{470C75ED-BD06-4734-B171-9E947B9CE4F1}" destId="{8C4129DE-9144-4F98-8A91-F18D713F56A4}" srcOrd="1" destOrd="0" presId="urn:microsoft.com/office/officeart/2005/8/layout/radial2"/>
    <dgm:cxn modelId="{0403571F-3F05-4F57-A434-E47992DC0C83}" type="presParOf" srcId="{470C75ED-BD06-4734-B171-9E947B9CE4F1}" destId="{C633EE43-59A8-49F7-BFD8-042B76E892C2}" srcOrd="2" destOrd="0" presId="urn:microsoft.com/office/officeart/2005/8/layout/radial2"/>
    <dgm:cxn modelId="{30622924-D628-417C-AD4C-117A35FD2EF3}" type="presParOf" srcId="{C633EE43-59A8-49F7-BFD8-042B76E892C2}" destId="{B68BFB34-A13B-4A7B-B4F5-E0749084D484}" srcOrd="0" destOrd="0" presId="urn:microsoft.com/office/officeart/2005/8/layout/radial2"/>
    <dgm:cxn modelId="{72BF82A6-0900-42FC-BD76-7AA68286C3C6}" type="presParOf" srcId="{C633EE43-59A8-49F7-BFD8-042B76E892C2}" destId="{8C1A0044-4B6F-49F8-88E4-51D1B1C97256}" srcOrd="1" destOrd="0" presId="urn:microsoft.com/office/officeart/2005/8/layout/radial2"/>
    <dgm:cxn modelId="{C95F3C12-4DF8-4F26-8285-85679921DBC7}" type="presParOf" srcId="{470C75ED-BD06-4734-B171-9E947B9CE4F1}" destId="{28FB7EE9-CBCA-4335-82F9-4164690A8B10}" srcOrd="3" destOrd="0" presId="urn:microsoft.com/office/officeart/2005/8/layout/radial2"/>
    <dgm:cxn modelId="{0C87F090-C85D-420D-A8A3-13F0250C946A}" type="presParOf" srcId="{470C75ED-BD06-4734-B171-9E947B9CE4F1}" destId="{05353306-3564-4E60-8CA0-F6295F862CE9}" srcOrd="4" destOrd="0" presId="urn:microsoft.com/office/officeart/2005/8/layout/radial2"/>
    <dgm:cxn modelId="{5A422796-75B1-4EFE-9A8F-462C65E55D08}" type="presParOf" srcId="{05353306-3564-4E60-8CA0-F6295F862CE9}" destId="{C0B7C468-73B7-4726-A9BB-31CAA8B1DE13}" srcOrd="0" destOrd="0" presId="urn:microsoft.com/office/officeart/2005/8/layout/radial2"/>
    <dgm:cxn modelId="{6ACF8D02-D164-496A-8C4C-0E1963F9A0FE}" type="presParOf" srcId="{05353306-3564-4E60-8CA0-F6295F862CE9}" destId="{32C40149-29B8-46DD-A9BF-69B4E84842BC}" srcOrd="1" destOrd="0" presId="urn:microsoft.com/office/officeart/2005/8/layout/radial2"/>
    <dgm:cxn modelId="{24BB8D84-1B11-4A17-BB5B-3F6B47E44043}" type="presParOf" srcId="{470C75ED-BD06-4734-B171-9E947B9CE4F1}" destId="{399273B7-21CB-445C-8164-FEE07ED25C60}" srcOrd="5" destOrd="0" presId="urn:microsoft.com/office/officeart/2005/8/layout/radial2"/>
    <dgm:cxn modelId="{D8DFB7AE-0218-479F-B3C9-1EF9D2353D15}" type="presParOf" srcId="{470C75ED-BD06-4734-B171-9E947B9CE4F1}" destId="{042E96A3-544F-4522-AB0B-0E2C0E7769E8}" srcOrd="6" destOrd="0" presId="urn:microsoft.com/office/officeart/2005/8/layout/radial2"/>
    <dgm:cxn modelId="{BA313290-4AE0-4627-9453-C4FCC88A1499}" type="presParOf" srcId="{042E96A3-544F-4522-AB0B-0E2C0E7769E8}" destId="{ED493C58-A0DC-43CA-AD33-E55393AB9E48}" srcOrd="0" destOrd="0" presId="urn:microsoft.com/office/officeart/2005/8/layout/radial2"/>
    <dgm:cxn modelId="{C783F28F-E6D2-4215-8126-06F05C702882}" type="presParOf" srcId="{042E96A3-544F-4522-AB0B-0E2C0E7769E8}" destId="{FD4FC6DC-1BD9-4785-B4A1-31FCD677306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D3E70-7EBC-4481-A616-218586E62127}" type="doc">
      <dgm:prSet loTypeId="urn:microsoft.com/office/officeart/2005/8/layout/radial2" loCatId="relationship" qsTypeId="urn:microsoft.com/office/officeart/2005/8/quickstyle/simple3" qsCatId="simple" csTypeId="urn:microsoft.com/office/officeart/2005/8/colors/colorful2" csCatId="colorful" phldr="1"/>
      <dgm:spPr/>
      <dgm:t>
        <a:bodyPr/>
        <a:lstStyle/>
        <a:p>
          <a:endParaRPr kumimoji="1" lang="ja-JP" altLang="en-US"/>
        </a:p>
      </dgm:t>
    </dgm:pt>
    <dgm:pt modelId="{DC5932F7-2E21-4D3F-BD39-2ADEF51BB3A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感情</a:t>
          </a:r>
        </a:p>
      </dgm:t>
    </dgm:pt>
    <dgm:pt modelId="{4AB7CB62-AFC7-4A3C-8AD1-FF12826674F7}" type="par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2AF10A7-77F5-4352-8EE2-A57E3623EA28}" type="sib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32A80FD-32E3-4F9D-9C63-CB5FECEA048D}">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体調</a:t>
          </a:r>
        </a:p>
      </dgm:t>
    </dgm:pt>
    <dgm:pt modelId="{589F172D-CA08-4872-B19E-274B20D66C7C}" type="par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4B8C3CB-63D4-428D-ACCD-C4B7B6EF53F8}" type="sib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7354909-5C72-40D5-81F6-4A173D0B35E0}">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興味</a:t>
          </a:r>
        </a:p>
      </dgm:t>
    </dgm:pt>
    <dgm:pt modelId="{5313A61D-7F1F-4ACE-B1C2-4606B41D943A}" type="par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EA3C1B77-1D59-4541-8C09-169E059B3A1D}" type="sib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A5897C5-0637-486B-AD4B-09274401C240}" type="pres">
      <dgm:prSet presAssocID="{8ABD3E70-7EBC-4481-A616-218586E62127}" presName="composite" presStyleCnt="0">
        <dgm:presLayoutVars>
          <dgm:chMax val="5"/>
          <dgm:dir/>
          <dgm:animLvl val="ctr"/>
          <dgm:resizeHandles val="exact"/>
        </dgm:presLayoutVars>
      </dgm:prSet>
      <dgm:spPr/>
    </dgm:pt>
    <dgm:pt modelId="{470C75ED-BD06-4734-B171-9E947B9CE4F1}" type="pres">
      <dgm:prSet presAssocID="{8ABD3E70-7EBC-4481-A616-218586E62127}" presName="cycle" presStyleCnt="0"/>
      <dgm:spPr/>
    </dgm:pt>
    <dgm:pt modelId="{26A3FB5D-02DA-4FFD-A41B-0A1AE1E2EBAD}" type="pres">
      <dgm:prSet presAssocID="{8ABD3E70-7EBC-4481-A616-218586E62127}" presName="centerShape" presStyleCnt="0"/>
      <dgm:spPr/>
    </dgm:pt>
    <dgm:pt modelId="{EC4C0DD6-1970-407E-8368-1B76D0D35535}" type="pres">
      <dgm:prSet presAssocID="{8ABD3E70-7EBC-4481-A616-218586E62127}" presName="connSite" presStyleLbl="node1" presStyleIdx="0" presStyleCnt="4"/>
      <dgm:spPr/>
    </dgm:pt>
    <dgm:pt modelId="{FB459BA0-4347-4DFC-BCF3-D3F84B6522E3}" type="pres">
      <dgm:prSet presAssocID="{8ABD3E70-7EBC-4481-A616-218586E62127}" presName="visible" presStyleLbl="node1" presStyleIdx="0" presStyleCnt="4"/>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4129DE-9144-4F98-8A91-F18D713F56A4}" type="pres">
      <dgm:prSet presAssocID="{4AB7CB62-AFC7-4A3C-8AD1-FF12826674F7}" presName="Name25" presStyleLbl="parChTrans1D1" presStyleIdx="0" presStyleCnt="3"/>
      <dgm:spPr/>
    </dgm:pt>
    <dgm:pt modelId="{C633EE43-59A8-49F7-BFD8-042B76E892C2}" type="pres">
      <dgm:prSet presAssocID="{DC5932F7-2E21-4D3F-BD39-2ADEF51BB3A2}" presName="node" presStyleCnt="0"/>
      <dgm:spPr/>
    </dgm:pt>
    <dgm:pt modelId="{B68BFB34-A13B-4A7B-B4F5-E0749084D484}" type="pres">
      <dgm:prSet presAssocID="{DC5932F7-2E21-4D3F-BD39-2ADEF51BB3A2}" presName="parentNode" presStyleLbl="node1" presStyleIdx="1" presStyleCnt="4">
        <dgm:presLayoutVars>
          <dgm:chMax val="1"/>
          <dgm:bulletEnabled val="1"/>
        </dgm:presLayoutVars>
      </dgm:prSet>
      <dgm:spPr/>
    </dgm:pt>
    <dgm:pt modelId="{8C1A0044-4B6F-49F8-88E4-51D1B1C97256}" type="pres">
      <dgm:prSet presAssocID="{DC5932F7-2E21-4D3F-BD39-2ADEF51BB3A2}" presName="childNode" presStyleLbl="revTx" presStyleIdx="0" presStyleCnt="0">
        <dgm:presLayoutVars>
          <dgm:bulletEnabled val="1"/>
        </dgm:presLayoutVars>
      </dgm:prSet>
      <dgm:spPr/>
    </dgm:pt>
    <dgm:pt modelId="{28FB7EE9-CBCA-4335-82F9-4164690A8B10}" type="pres">
      <dgm:prSet presAssocID="{589F172D-CA08-4872-B19E-274B20D66C7C}" presName="Name25" presStyleLbl="parChTrans1D1" presStyleIdx="1" presStyleCnt="3"/>
      <dgm:spPr/>
    </dgm:pt>
    <dgm:pt modelId="{05353306-3564-4E60-8CA0-F6295F862CE9}" type="pres">
      <dgm:prSet presAssocID="{332A80FD-32E3-4F9D-9C63-CB5FECEA048D}" presName="node" presStyleCnt="0"/>
      <dgm:spPr/>
    </dgm:pt>
    <dgm:pt modelId="{C0B7C468-73B7-4726-A9BB-31CAA8B1DE13}" type="pres">
      <dgm:prSet presAssocID="{332A80FD-32E3-4F9D-9C63-CB5FECEA048D}" presName="parentNode" presStyleLbl="node1" presStyleIdx="2" presStyleCnt="4">
        <dgm:presLayoutVars>
          <dgm:chMax val="1"/>
          <dgm:bulletEnabled val="1"/>
        </dgm:presLayoutVars>
      </dgm:prSet>
      <dgm:spPr/>
    </dgm:pt>
    <dgm:pt modelId="{32C40149-29B8-46DD-A9BF-69B4E84842BC}" type="pres">
      <dgm:prSet presAssocID="{332A80FD-32E3-4F9D-9C63-CB5FECEA048D}" presName="childNode" presStyleLbl="revTx" presStyleIdx="0" presStyleCnt="0">
        <dgm:presLayoutVars>
          <dgm:bulletEnabled val="1"/>
        </dgm:presLayoutVars>
      </dgm:prSet>
      <dgm:spPr/>
    </dgm:pt>
    <dgm:pt modelId="{399273B7-21CB-445C-8164-FEE07ED25C60}" type="pres">
      <dgm:prSet presAssocID="{5313A61D-7F1F-4ACE-B1C2-4606B41D943A}" presName="Name25" presStyleLbl="parChTrans1D1" presStyleIdx="2" presStyleCnt="3"/>
      <dgm:spPr/>
    </dgm:pt>
    <dgm:pt modelId="{042E96A3-544F-4522-AB0B-0E2C0E7769E8}" type="pres">
      <dgm:prSet presAssocID="{A7354909-5C72-40D5-81F6-4A173D0B35E0}" presName="node" presStyleCnt="0"/>
      <dgm:spPr/>
    </dgm:pt>
    <dgm:pt modelId="{ED493C58-A0DC-43CA-AD33-E55393AB9E48}" type="pres">
      <dgm:prSet presAssocID="{A7354909-5C72-40D5-81F6-4A173D0B35E0}" presName="parentNode" presStyleLbl="node1" presStyleIdx="3" presStyleCnt="4">
        <dgm:presLayoutVars>
          <dgm:chMax val="1"/>
          <dgm:bulletEnabled val="1"/>
        </dgm:presLayoutVars>
      </dgm:prSet>
      <dgm:spPr/>
    </dgm:pt>
    <dgm:pt modelId="{FD4FC6DC-1BD9-4785-B4A1-31FCD6773061}" type="pres">
      <dgm:prSet presAssocID="{A7354909-5C72-40D5-81F6-4A173D0B35E0}" presName="childNode" presStyleLbl="revTx" presStyleIdx="0" presStyleCnt="0">
        <dgm:presLayoutVars>
          <dgm:bulletEnabled val="1"/>
        </dgm:presLayoutVars>
      </dgm:prSet>
      <dgm:spPr/>
    </dgm:pt>
  </dgm:ptLst>
  <dgm:cxnLst>
    <dgm:cxn modelId="{48F27113-F331-4726-876E-7EA9F6A6DF58}" srcId="{8ABD3E70-7EBC-4481-A616-218586E62127}" destId="{332A80FD-32E3-4F9D-9C63-CB5FECEA048D}" srcOrd="1" destOrd="0" parTransId="{589F172D-CA08-4872-B19E-274B20D66C7C}" sibTransId="{74B8C3CB-63D4-428D-ACCD-C4B7B6EF53F8}"/>
    <dgm:cxn modelId="{4035CA5C-D8D1-40E5-8565-3C9C76BADBA9}" type="presOf" srcId="{DC5932F7-2E21-4D3F-BD39-2ADEF51BB3A2}" destId="{B68BFB34-A13B-4A7B-B4F5-E0749084D484}" srcOrd="0" destOrd="0" presId="urn:microsoft.com/office/officeart/2005/8/layout/radial2"/>
    <dgm:cxn modelId="{720B3D63-26D3-452F-83B5-A0BB3A1126AC}" srcId="{8ABD3E70-7EBC-4481-A616-218586E62127}" destId="{DC5932F7-2E21-4D3F-BD39-2ADEF51BB3A2}" srcOrd="0" destOrd="0" parTransId="{4AB7CB62-AFC7-4A3C-8AD1-FF12826674F7}" sibTransId="{72AF10A7-77F5-4352-8EE2-A57E3623EA28}"/>
    <dgm:cxn modelId="{8AFF6B7A-C2E6-4B2C-8ADC-14318704CA4B}" type="presOf" srcId="{332A80FD-32E3-4F9D-9C63-CB5FECEA048D}" destId="{C0B7C468-73B7-4726-A9BB-31CAA8B1DE13}" srcOrd="0" destOrd="0" presId="urn:microsoft.com/office/officeart/2005/8/layout/radial2"/>
    <dgm:cxn modelId="{E75C138B-A77E-49A0-B5B9-6852ED8EF524}" srcId="{8ABD3E70-7EBC-4481-A616-218586E62127}" destId="{A7354909-5C72-40D5-81F6-4A173D0B35E0}" srcOrd="2" destOrd="0" parTransId="{5313A61D-7F1F-4ACE-B1C2-4606B41D943A}" sibTransId="{EA3C1B77-1D59-4541-8C09-169E059B3A1D}"/>
    <dgm:cxn modelId="{50E69990-9861-4285-AF79-A31C89063907}" type="presOf" srcId="{4AB7CB62-AFC7-4A3C-8AD1-FF12826674F7}" destId="{8C4129DE-9144-4F98-8A91-F18D713F56A4}" srcOrd="0" destOrd="0" presId="urn:microsoft.com/office/officeart/2005/8/layout/radial2"/>
    <dgm:cxn modelId="{16B07BB5-1C2C-4021-90CD-3C968DEFD70B}" type="presOf" srcId="{8ABD3E70-7EBC-4481-A616-218586E62127}" destId="{9A5897C5-0637-486B-AD4B-09274401C240}" srcOrd="0" destOrd="0" presId="urn:microsoft.com/office/officeart/2005/8/layout/radial2"/>
    <dgm:cxn modelId="{B22F17C1-7311-476D-8808-05AF4789581E}" type="presOf" srcId="{589F172D-CA08-4872-B19E-274B20D66C7C}" destId="{28FB7EE9-CBCA-4335-82F9-4164690A8B10}" srcOrd="0" destOrd="0" presId="urn:microsoft.com/office/officeart/2005/8/layout/radial2"/>
    <dgm:cxn modelId="{A79EB5CF-B97C-4220-A945-BE77625F6B28}" type="presOf" srcId="{5313A61D-7F1F-4ACE-B1C2-4606B41D943A}" destId="{399273B7-21CB-445C-8164-FEE07ED25C60}" srcOrd="0" destOrd="0" presId="urn:microsoft.com/office/officeart/2005/8/layout/radial2"/>
    <dgm:cxn modelId="{775C54DB-B87B-40E2-A8B7-8F81F03493B6}" type="presOf" srcId="{A7354909-5C72-40D5-81F6-4A173D0B35E0}" destId="{ED493C58-A0DC-43CA-AD33-E55393AB9E48}" srcOrd="0" destOrd="0" presId="urn:microsoft.com/office/officeart/2005/8/layout/radial2"/>
    <dgm:cxn modelId="{2716A04D-10AC-4019-BCB5-0C558245A41D}" type="presParOf" srcId="{9A5897C5-0637-486B-AD4B-09274401C240}" destId="{470C75ED-BD06-4734-B171-9E947B9CE4F1}" srcOrd="0" destOrd="0" presId="urn:microsoft.com/office/officeart/2005/8/layout/radial2"/>
    <dgm:cxn modelId="{833BA74F-3310-4D83-92AB-C0853583FA46}" type="presParOf" srcId="{470C75ED-BD06-4734-B171-9E947B9CE4F1}" destId="{26A3FB5D-02DA-4FFD-A41B-0A1AE1E2EBAD}" srcOrd="0" destOrd="0" presId="urn:microsoft.com/office/officeart/2005/8/layout/radial2"/>
    <dgm:cxn modelId="{463D9FC0-0772-4967-84B2-AAAAA2A8A250}" type="presParOf" srcId="{26A3FB5D-02DA-4FFD-A41B-0A1AE1E2EBAD}" destId="{EC4C0DD6-1970-407E-8368-1B76D0D35535}" srcOrd="0" destOrd="0" presId="urn:microsoft.com/office/officeart/2005/8/layout/radial2"/>
    <dgm:cxn modelId="{B38BBC1C-4E64-47AA-9E27-974DB50ED749}" type="presParOf" srcId="{26A3FB5D-02DA-4FFD-A41B-0A1AE1E2EBAD}" destId="{FB459BA0-4347-4DFC-BCF3-D3F84B6522E3}" srcOrd="1" destOrd="0" presId="urn:microsoft.com/office/officeart/2005/8/layout/radial2"/>
    <dgm:cxn modelId="{444C3631-04DC-4969-B458-CE92FAD53D04}" type="presParOf" srcId="{470C75ED-BD06-4734-B171-9E947B9CE4F1}" destId="{8C4129DE-9144-4F98-8A91-F18D713F56A4}" srcOrd="1" destOrd="0" presId="urn:microsoft.com/office/officeart/2005/8/layout/radial2"/>
    <dgm:cxn modelId="{AC41C18E-501C-460F-9F7C-8E187A2D59B0}" type="presParOf" srcId="{470C75ED-BD06-4734-B171-9E947B9CE4F1}" destId="{C633EE43-59A8-49F7-BFD8-042B76E892C2}" srcOrd="2" destOrd="0" presId="urn:microsoft.com/office/officeart/2005/8/layout/radial2"/>
    <dgm:cxn modelId="{30899942-2A2C-4FA5-83D3-CB24808BA790}" type="presParOf" srcId="{C633EE43-59A8-49F7-BFD8-042B76E892C2}" destId="{B68BFB34-A13B-4A7B-B4F5-E0749084D484}" srcOrd="0" destOrd="0" presId="urn:microsoft.com/office/officeart/2005/8/layout/radial2"/>
    <dgm:cxn modelId="{8272FE44-C0E9-42EC-94A5-8F617F527766}" type="presParOf" srcId="{C633EE43-59A8-49F7-BFD8-042B76E892C2}" destId="{8C1A0044-4B6F-49F8-88E4-51D1B1C97256}" srcOrd="1" destOrd="0" presId="urn:microsoft.com/office/officeart/2005/8/layout/radial2"/>
    <dgm:cxn modelId="{24C1A627-3098-4065-B7E8-C706C4C7E226}" type="presParOf" srcId="{470C75ED-BD06-4734-B171-9E947B9CE4F1}" destId="{28FB7EE9-CBCA-4335-82F9-4164690A8B10}" srcOrd="3" destOrd="0" presId="urn:microsoft.com/office/officeart/2005/8/layout/radial2"/>
    <dgm:cxn modelId="{AB80EE90-A722-4613-8849-1EDBFB33FE08}" type="presParOf" srcId="{470C75ED-BD06-4734-B171-9E947B9CE4F1}" destId="{05353306-3564-4E60-8CA0-F6295F862CE9}" srcOrd="4" destOrd="0" presId="urn:microsoft.com/office/officeart/2005/8/layout/radial2"/>
    <dgm:cxn modelId="{FEFB5984-A401-4599-9D17-8E6828E71752}" type="presParOf" srcId="{05353306-3564-4E60-8CA0-F6295F862CE9}" destId="{C0B7C468-73B7-4726-A9BB-31CAA8B1DE13}" srcOrd="0" destOrd="0" presId="urn:microsoft.com/office/officeart/2005/8/layout/radial2"/>
    <dgm:cxn modelId="{132D2862-D130-4B44-9752-2066AB88F57F}" type="presParOf" srcId="{05353306-3564-4E60-8CA0-F6295F862CE9}" destId="{32C40149-29B8-46DD-A9BF-69B4E84842BC}" srcOrd="1" destOrd="0" presId="urn:microsoft.com/office/officeart/2005/8/layout/radial2"/>
    <dgm:cxn modelId="{E38B616E-8D25-47EC-AA6A-B4623849A1CA}" type="presParOf" srcId="{470C75ED-BD06-4734-B171-9E947B9CE4F1}" destId="{399273B7-21CB-445C-8164-FEE07ED25C60}" srcOrd="5" destOrd="0" presId="urn:microsoft.com/office/officeart/2005/8/layout/radial2"/>
    <dgm:cxn modelId="{2BDA1B58-9ED8-4368-AB86-40C9E2FECB47}" type="presParOf" srcId="{470C75ED-BD06-4734-B171-9E947B9CE4F1}" destId="{042E96A3-544F-4522-AB0B-0E2C0E7769E8}" srcOrd="6" destOrd="0" presId="urn:microsoft.com/office/officeart/2005/8/layout/radial2"/>
    <dgm:cxn modelId="{A48F6C2F-3905-4220-BA7E-23BDE730CB14}" type="presParOf" srcId="{042E96A3-544F-4522-AB0B-0E2C0E7769E8}" destId="{ED493C58-A0DC-43CA-AD33-E55393AB9E48}" srcOrd="0" destOrd="0" presId="urn:microsoft.com/office/officeart/2005/8/layout/radial2"/>
    <dgm:cxn modelId="{21D4CA69-23E0-4CEE-8BD1-59D507AE05C6}" type="presParOf" srcId="{042E96A3-544F-4522-AB0B-0E2C0E7769E8}" destId="{FD4FC6DC-1BD9-4785-B4A1-31FCD6773061}"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0307DC-208D-4AD0-A2E6-806F81F178E7}"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kumimoji="1" lang="ja-JP" altLang="en-US"/>
        </a:p>
      </dgm:t>
    </dgm:pt>
    <dgm:pt modelId="{54BB55A5-4407-4C06-B614-02E9C21EA12B}">
      <dgm:prSet phldrT="[テキスト]" custT="1"/>
      <dgm:spPr/>
      <dgm:t>
        <a:bodyPr/>
        <a:lstStyle/>
        <a:p>
          <a:r>
            <a:rPr kumimoji="1" lang="ja-JP" altLang="en-US" sz="2400" dirty="0">
              <a:latin typeface="BIZ UDPゴシック" panose="020B0400000000000000" pitchFamily="50" charset="-128"/>
              <a:ea typeface="BIZ UDPゴシック" panose="020B0400000000000000" pitchFamily="50" charset="-128"/>
            </a:rPr>
            <a:t>自己対処の工夫</a:t>
          </a:r>
        </a:p>
      </dgm:t>
    </dgm:pt>
    <dgm:pt modelId="{7C98DDF2-4B20-4141-8D6B-DD4F37C1FB7A}" type="parTrans" cxnId="{F7F5B7A2-6D27-4581-89D0-80DA2C0301C8}">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9CF388CE-172B-4B0F-862C-72A6326EEAFB}" type="sibTrans" cxnId="{F7F5B7A2-6D27-4581-89D0-80DA2C0301C8}">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C9F78080-7C61-4744-A90B-FFF34B4A21A8}">
      <dgm:prSet phldrT="[テキスト]" custT="1"/>
      <dgm:spPr/>
      <dgm:t>
        <a:bodyPr/>
        <a:lstStyle/>
        <a:p>
          <a:r>
            <a:rPr kumimoji="1" lang="ja-JP" altLang="en-US" sz="2400" dirty="0">
              <a:latin typeface="BIZ UDPゴシック" panose="020B0400000000000000" pitchFamily="50" charset="-128"/>
              <a:ea typeface="BIZ UDPゴシック" panose="020B0400000000000000" pitchFamily="50" charset="-128"/>
            </a:rPr>
            <a:t>環境調整の工夫</a:t>
          </a:r>
        </a:p>
      </dgm:t>
    </dgm:pt>
    <dgm:pt modelId="{58980667-4E68-4570-8E30-97DD6B7946AD}" type="parTrans" cxnId="{21AF7DF4-3F6B-442D-8A5F-2464158DECCA}">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11E65184-EA64-4E83-B8B3-7B104A7C760E}" type="sibTrans" cxnId="{21AF7DF4-3F6B-442D-8A5F-2464158DECCA}">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603814F6-819D-4B26-A575-2628E10662C1}">
      <dgm:prSet phldrT="[テキスト]" custT="1"/>
      <dgm:spPr/>
      <dgm:t>
        <a:bodyPr/>
        <a:lstStyle/>
        <a:p>
          <a:pPr>
            <a:lnSpc>
              <a:spcPct val="100000"/>
            </a:lnSpc>
          </a:pPr>
          <a:r>
            <a:rPr kumimoji="1" lang="ja-JP" altLang="en-US" sz="2000" dirty="0">
              <a:latin typeface="BIZ UDPゴシック" panose="020B0400000000000000" pitchFamily="50" charset="-128"/>
              <a:ea typeface="BIZ UDPゴシック" panose="020B0400000000000000" pitchFamily="50" charset="-128"/>
            </a:rPr>
            <a:t>機能を補うための道具の使用などの、自分で取り組める工夫</a:t>
          </a:r>
        </a:p>
      </dgm:t>
    </dgm:pt>
    <dgm:pt modelId="{F654A36B-8689-4907-8C61-EA0A0A4545A3}" type="parTrans" cxnId="{2C3C268E-A273-4ED4-B99F-D2CDB174B0A7}">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421BB527-92C3-4CBF-AE5B-153CEC2C22B2}" type="sibTrans" cxnId="{2C3C268E-A273-4ED4-B99F-D2CDB174B0A7}">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4C8E279B-F7B1-4F3B-8B03-21C7E94563CC}">
      <dgm:prSet phldrT="[テキスト]" custT="1"/>
      <dgm:spPr/>
      <dgm:t>
        <a:bodyPr/>
        <a:lstStyle/>
        <a:p>
          <a:pPr>
            <a:lnSpc>
              <a:spcPct val="100000"/>
            </a:lnSpc>
          </a:pPr>
          <a:r>
            <a:rPr kumimoji="1" lang="ja-JP" altLang="en-US" sz="2000" dirty="0">
              <a:latin typeface="BIZ UDPゴシック" panose="020B0400000000000000" pitchFamily="50" charset="-128"/>
              <a:ea typeface="BIZ UDPゴシック" panose="020B0400000000000000" pitchFamily="50" charset="-128"/>
            </a:rPr>
            <a:t>注意を喚起しやすくするための環境の調整や、周囲に配慮を求めること</a:t>
          </a:r>
        </a:p>
      </dgm:t>
    </dgm:pt>
    <dgm:pt modelId="{28F0415D-E266-45E5-BF3A-4A3C45FEF55F}" type="parTrans" cxnId="{6AC994F9-9E3B-41B0-90BE-861EA128FB5F}">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AD11FBEA-C5FA-40E0-AF92-8D1FCE45B62F}" type="sibTrans" cxnId="{6AC994F9-9E3B-41B0-90BE-861EA128FB5F}">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E9479785-F20D-442F-B7AD-6E53E75E2119}" type="pres">
      <dgm:prSet presAssocID="{7D0307DC-208D-4AD0-A2E6-806F81F178E7}" presName="linear" presStyleCnt="0">
        <dgm:presLayoutVars>
          <dgm:animLvl val="lvl"/>
          <dgm:resizeHandles val="exact"/>
        </dgm:presLayoutVars>
      </dgm:prSet>
      <dgm:spPr/>
    </dgm:pt>
    <dgm:pt modelId="{5584C791-26E3-4779-88C7-91BAD326403E}" type="pres">
      <dgm:prSet presAssocID="{54BB55A5-4407-4C06-B614-02E9C21EA12B}" presName="parentText" presStyleLbl="node1" presStyleIdx="0" presStyleCnt="2" custScaleY="75889" custLinFactNeighborY="-10137">
        <dgm:presLayoutVars>
          <dgm:chMax val="0"/>
          <dgm:bulletEnabled val="1"/>
        </dgm:presLayoutVars>
      </dgm:prSet>
      <dgm:spPr/>
    </dgm:pt>
    <dgm:pt modelId="{BAFF78C1-CFC9-4140-99EB-25CF327C6328}" type="pres">
      <dgm:prSet presAssocID="{54BB55A5-4407-4C06-B614-02E9C21EA12B}" presName="childText" presStyleLbl="revTx" presStyleIdx="0" presStyleCnt="2">
        <dgm:presLayoutVars>
          <dgm:bulletEnabled val="1"/>
        </dgm:presLayoutVars>
      </dgm:prSet>
      <dgm:spPr/>
    </dgm:pt>
    <dgm:pt modelId="{82221E78-99D3-4880-A7AF-F7651F129B45}" type="pres">
      <dgm:prSet presAssocID="{C9F78080-7C61-4744-A90B-FFF34B4A21A8}" presName="parentText" presStyleLbl="node1" presStyleIdx="1" presStyleCnt="2" custScaleY="75889">
        <dgm:presLayoutVars>
          <dgm:chMax val="0"/>
          <dgm:bulletEnabled val="1"/>
        </dgm:presLayoutVars>
      </dgm:prSet>
      <dgm:spPr/>
    </dgm:pt>
    <dgm:pt modelId="{5FD975A7-604E-4CE1-976F-F590DF0FA369}" type="pres">
      <dgm:prSet presAssocID="{C9F78080-7C61-4744-A90B-FFF34B4A21A8}" presName="childText" presStyleLbl="revTx" presStyleIdx="1" presStyleCnt="2">
        <dgm:presLayoutVars>
          <dgm:bulletEnabled val="1"/>
        </dgm:presLayoutVars>
      </dgm:prSet>
      <dgm:spPr/>
    </dgm:pt>
  </dgm:ptLst>
  <dgm:cxnLst>
    <dgm:cxn modelId="{4D48985E-2A83-405B-922F-388A643B5369}" type="presOf" srcId="{54BB55A5-4407-4C06-B614-02E9C21EA12B}" destId="{5584C791-26E3-4779-88C7-91BAD326403E}" srcOrd="0" destOrd="0" presId="urn:microsoft.com/office/officeart/2005/8/layout/vList2"/>
    <dgm:cxn modelId="{2C3C268E-A273-4ED4-B99F-D2CDB174B0A7}" srcId="{54BB55A5-4407-4C06-B614-02E9C21EA12B}" destId="{603814F6-819D-4B26-A575-2628E10662C1}" srcOrd="0" destOrd="0" parTransId="{F654A36B-8689-4907-8C61-EA0A0A4545A3}" sibTransId="{421BB527-92C3-4CBF-AE5B-153CEC2C22B2}"/>
    <dgm:cxn modelId="{F7F5B7A2-6D27-4581-89D0-80DA2C0301C8}" srcId="{7D0307DC-208D-4AD0-A2E6-806F81F178E7}" destId="{54BB55A5-4407-4C06-B614-02E9C21EA12B}" srcOrd="0" destOrd="0" parTransId="{7C98DDF2-4B20-4141-8D6B-DD4F37C1FB7A}" sibTransId="{9CF388CE-172B-4B0F-862C-72A6326EEAFB}"/>
    <dgm:cxn modelId="{FDD1B4AF-BCDE-4F66-A7BC-534BD86F0E94}" type="presOf" srcId="{603814F6-819D-4B26-A575-2628E10662C1}" destId="{BAFF78C1-CFC9-4140-99EB-25CF327C6328}" srcOrd="0" destOrd="0" presId="urn:microsoft.com/office/officeart/2005/8/layout/vList2"/>
    <dgm:cxn modelId="{BB6397CB-6E42-4AC8-83C3-A68C6784F543}" type="presOf" srcId="{7D0307DC-208D-4AD0-A2E6-806F81F178E7}" destId="{E9479785-F20D-442F-B7AD-6E53E75E2119}" srcOrd="0" destOrd="0" presId="urn:microsoft.com/office/officeart/2005/8/layout/vList2"/>
    <dgm:cxn modelId="{471E74DB-EF8C-4523-B73C-F4DF8DBA09E4}" type="presOf" srcId="{4C8E279B-F7B1-4F3B-8B03-21C7E94563CC}" destId="{5FD975A7-604E-4CE1-976F-F590DF0FA369}" srcOrd="0" destOrd="0" presId="urn:microsoft.com/office/officeart/2005/8/layout/vList2"/>
    <dgm:cxn modelId="{A94D15E3-DBB1-4BA7-8FFE-6628D29E5E9B}" type="presOf" srcId="{C9F78080-7C61-4744-A90B-FFF34B4A21A8}" destId="{82221E78-99D3-4880-A7AF-F7651F129B45}" srcOrd="0" destOrd="0" presId="urn:microsoft.com/office/officeart/2005/8/layout/vList2"/>
    <dgm:cxn modelId="{21AF7DF4-3F6B-442D-8A5F-2464158DECCA}" srcId="{7D0307DC-208D-4AD0-A2E6-806F81F178E7}" destId="{C9F78080-7C61-4744-A90B-FFF34B4A21A8}" srcOrd="1" destOrd="0" parTransId="{58980667-4E68-4570-8E30-97DD6B7946AD}" sibTransId="{11E65184-EA64-4E83-B8B3-7B104A7C760E}"/>
    <dgm:cxn modelId="{6AC994F9-9E3B-41B0-90BE-861EA128FB5F}" srcId="{C9F78080-7C61-4744-A90B-FFF34B4A21A8}" destId="{4C8E279B-F7B1-4F3B-8B03-21C7E94563CC}" srcOrd="0" destOrd="0" parTransId="{28F0415D-E266-45E5-BF3A-4A3C45FEF55F}" sibTransId="{AD11FBEA-C5FA-40E0-AF92-8D1FCE45B62F}"/>
    <dgm:cxn modelId="{86DA6874-06C2-4C08-A165-DE2B47E209A8}" type="presParOf" srcId="{E9479785-F20D-442F-B7AD-6E53E75E2119}" destId="{5584C791-26E3-4779-88C7-91BAD326403E}" srcOrd="0" destOrd="0" presId="urn:microsoft.com/office/officeart/2005/8/layout/vList2"/>
    <dgm:cxn modelId="{5C7C1914-DF35-43D1-B7D3-81B1045C167B}" type="presParOf" srcId="{E9479785-F20D-442F-B7AD-6E53E75E2119}" destId="{BAFF78C1-CFC9-4140-99EB-25CF327C6328}" srcOrd="1" destOrd="0" presId="urn:microsoft.com/office/officeart/2005/8/layout/vList2"/>
    <dgm:cxn modelId="{653A61C1-EAC6-4E9E-9A65-E140A235641E}" type="presParOf" srcId="{E9479785-F20D-442F-B7AD-6E53E75E2119}" destId="{82221E78-99D3-4880-A7AF-F7651F129B45}" srcOrd="2" destOrd="0" presId="urn:microsoft.com/office/officeart/2005/8/layout/vList2"/>
    <dgm:cxn modelId="{BCF280A8-42B7-4B7D-BCA8-DD5B5730851C}" type="presParOf" srcId="{E9479785-F20D-442F-B7AD-6E53E75E2119}" destId="{5FD975A7-604E-4CE1-976F-F590DF0FA36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F2082A-917A-4B9C-9CFA-D502D6EB2551}" type="doc">
      <dgm:prSet loTypeId="urn:microsoft.com/office/officeart/2005/8/layout/vList4" loCatId="picture" qsTypeId="urn:microsoft.com/office/officeart/2005/8/quickstyle/simple3" qsCatId="simple" csTypeId="urn:microsoft.com/office/officeart/2005/8/colors/colorful3" csCatId="colorful" phldr="1"/>
      <dgm:spPr/>
      <dgm:t>
        <a:bodyPr/>
        <a:lstStyle/>
        <a:p>
          <a:endParaRPr kumimoji="1" lang="ja-JP" altLang="en-US"/>
        </a:p>
      </dgm:t>
    </dgm:pt>
    <dgm:pt modelId="{166B226C-60B5-41FD-8483-DE1933DFB6C2}">
      <dgm:prSet phldrT="[テキスト]"/>
      <dgm:spPr/>
      <dgm:t>
        <a:bodyPr/>
        <a:lstStyle/>
        <a:p>
          <a:pPr marL="712788" indent="-712788"/>
          <a:r>
            <a:rPr kumimoji="1" lang="ja-JP" altLang="en-US" dirty="0">
              <a:latin typeface="BIZ UDゴシック" panose="020B0400000000000000" pitchFamily="49" charset="-128"/>
              <a:ea typeface="BIZ UDゴシック" panose="020B0400000000000000" pitchFamily="49" charset="-128"/>
            </a:rPr>
            <a:t>　　自分の注意の特徴を知り、説明でき</a:t>
          </a:r>
          <a:endParaRPr kumimoji="1" lang="en-US" altLang="ja-JP" dirty="0">
            <a:latin typeface="BIZ UDゴシック" panose="020B0400000000000000" pitchFamily="49" charset="-128"/>
            <a:ea typeface="BIZ UDゴシック" panose="020B0400000000000000" pitchFamily="49" charset="-128"/>
          </a:endParaRPr>
        </a:p>
        <a:p>
          <a:pPr marL="712788" indent="-712788"/>
          <a:r>
            <a:rPr kumimoji="1" lang="ja-JP" altLang="en-US" dirty="0">
              <a:latin typeface="BIZ UDゴシック" panose="020B0400000000000000" pitchFamily="49" charset="-128"/>
              <a:ea typeface="BIZ UDゴシック" panose="020B0400000000000000" pitchFamily="49" charset="-128"/>
            </a:rPr>
            <a:t>　　</a:t>
          </a:r>
          <a:r>
            <a:rPr kumimoji="1" lang="ja-JP" altLang="en-US" dirty="0" err="1">
              <a:latin typeface="BIZ UDゴシック" panose="020B0400000000000000" pitchFamily="49" charset="-128"/>
              <a:ea typeface="BIZ UDゴシック" panose="020B0400000000000000" pitchFamily="49" charset="-128"/>
            </a:rPr>
            <a:t>るように</a:t>
          </a:r>
          <a:r>
            <a:rPr kumimoji="1" lang="ja-JP" altLang="en-US" dirty="0">
              <a:latin typeface="BIZ UDゴシック" panose="020B0400000000000000" pitchFamily="49" charset="-128"/>
              <a:ea typeface="BIZ UDゴシック" panose="020B0400000000000000" pitchFamily="49" charset="-128"/>
            </a:rPr>
            <a:t>なる。</a:t>
          </a:r>
        </a:p>
      </dgm:t>
    </dgm:pt>
    <dgm:pt modelId="{B10C9CB2-81CE-431C-811C-6B6F7406A854}" type="parTrans" cxnId="{A5ED5C69-E1C2-4573-993F-BBDA9D5893CE}">
      <dgm:prSet/>
      <dgm:spPr/>
      <dgm:t>
        <a:bodyPr/>
        <a:lstStyle/>
        <a:p>
          <a:endParaRPr kumimoji="1" lang="ja-JP" altLang="en-US"/>
        </a:p>
      </dgm:t>
    </dgm:pt>
    <dgm:pt modelId="{45F266A2-86C6-475E-A20E-CCE2D032034B}" type="sibTrans" cxnId="{A5ED5C69-E1C2-4573-993F-BBDA9D5893CE}">
      <dgm:prSet/>
      <dgm:spPr/>
      <dgm:t>
        <a:bodyPr/>
        <a:lstStyle/>
        <a:p>
          <a:endParaRPr kumimoji="1" lang="ja-JP" altLang="en-US"/>
        </a:p>
      </dgm:t>
    </dgm:pt>
    <dgm:pt modelId="{0953CDE0-4C81-4106-B15A-2CC9E7E107CC}">
      <dgm:prSet/>
      <dgm:spPr/>
      <dgm:t>
        <a:bodyPr/>
        <a:lstStyle/>
        <a:p>
          <a:pPr algn="l"/>
          <a:r>
            <a:rPr kumimoji="1" lang="ja-JP" altLang="en-US" dirty="0">
              <a:latin typeface="BIZ UDゴシック" panose="020B0400000000000000" pitchFamily="49" charset="-128"/>
              <a:ea typeface="BIZ UDゴシック" panose="020B0400000000000000" pitchFamily="49" charset="-128"/>
            </a:rPr>
            <a:t>　　自己対処の方法</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　　職場に配慮を求めること</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　　　　　　　　について整理する</a:t>
          </a:r>
        </a:p>
      </dgm:t>
    </dgm:pt>
    <dgm:pt modelId="{7FD6DC4F-C63D-4EDE-973C-A50AF9AA8965}" type="parTrans" cxnId="{0ADCA337-2A37-4130-A85B-E52F716B1A98}">
      <dgm:prSet/>
      <dgm:spPr/>
      <dgm:t>
        <a:bodyPr/>
        <a:lstStyle/>
        <a:p>
          <a:endParaRPr kumimoji="1" lang="ja-JP" altLang="en-US"/>
        </a:p>
      </dgm:t>
    </dgm:pt>
    <dgm:pt modelId="{F92B7063-D9EC-4286-B84F-F291C4091552}" type="sibTrans" cxnId="{0ADCA337-2A37-4130-A85B-E52F716B1A98}">
      <dgm:prSet/>
      <dgm:spPr/>
      <dgm:t>
        <a:bodyPr/>
        <a:lstStyle/>
        <a:p>
          <a:endParaRPr kumimoji="1" lang="ja-JP" altLang="en-US"/>
        </a:p>
      </dgm:t>
    </dgm:pt>
    <dgm:pt modelId="{2CE20736-9F89-4411-9AFA-BC76B0E72190}" type="pres">
      <dgm:prSet presAssocID="{70F2082A-917A-4B9C-9CFA-D502D6EB2551}" presName="linear" presStyleCnt="0">
        <dgm:presLayoutVars>
          <dgm:dir/>
          <dgm:resizeHandles val="exact"/>
        </dgm:presLayoutVars>
      </dgm:prSet>
      <dgm:spPr/>
    </dgm:pt>
    <dgm:pt modelId="{E00814A6-5680-4971-8B0D-C08355F9BC2D}" type="pres">
      <dgm:prSet presAssocID="{166B226C-60B5-41FD-8483-DE1933DFB6C2}" presName="comp" presStyleCnt="0"/>
      <dgm:spPr/>
    </dgm:pt>
    <dgm:pt modelId="{522BFA1E-32A1-4FB5-870D-509DAD1D1306}" type="pres">
      <dgm:prSet presAssocID="{166B226C-60B5-41FD-8483-DE1933DFB6C2}" presName="box" presStyleLbl="node1" presStyleIdx="0" presStyleCnt="2" custLinFactNeighborY="4119"/>
      <dgm:spPr/>
    </dgm:pt>
    <dgm:pt modelId="{C82471B1-A325-4E13-AC0F-2DBB5FA2B446}" type="pres">
      <dgm:prSet presAssocID="{166B226C-60B5-41FD-8483-DE1933DFB6C2}" presName="img" presStyleLbl="fgImgPlace1" presStyleIdx="0" presStyleCnt="2" custScaleX="122831" custScaleY="102955" custLinFactNeighborX="9096" custLinFactNeighborY="51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07CE19F-A8B1-4E4A-AF45-4ED658DEC1E8}" type="pres">
      <dgm:prSet presAssocID="{166B226C-60B5-41FD-8483-DE1933DFB6C2}" presName="text" presStyleLbl="node1" presStyleIdx="0" presStyleCnt="2">
        <dgm:presLayoutVars>
          <dgm:bulletEnabled val="1"/>
        </dgm:presLayoutVars>
      </dgm:prSet>
      <dgm:spPr/>
    </dgm:pt>
    <dgm:pt modelId="{F13BE551-5964-49CD-8588-D41E68B26940}" type="pres">
      <dgm:prSet presAssocID="{45F266A2-86C6-475E-A20E-CCE2D032034B}" presName="spacer" presStyleCnt="0"/>
      <dgm:spPr/>
    </dgm:pt>
    <dgm:pt modelId="{259F4548-1456-42A2-9E76-18CA028BF5A4}" type="pres">
      <dgm:prSet presAssocID="{0953CDE0-4C81-4106-B15A-2CC9E7E107CC}" presName="comp" presStyleCnt="0"/>
      <dgm:spPr/>
    </dgm:pt>
    <dgm:pt modelId="{2AB586F8-9091-4BD9-920C-659DDEC35264}" type="pres">
      <dgm:prSet presAssocID="{0953CDE0-4C81-4106-B15A-2CC9E7E107CC}" presName="box" presStyleLbl="node1" presStyleIdx="1" presStyleCnt="2"/>
      <dgm:spPr/>
    </dgm:pt>
    <dgm:pt modelId="{30E9A1EB-7966-4E44-8456-9941E8CB8637}" type="pres">
      <dgm:prSet presAssocID="{0953CDE0-4C81-4106-B15A-2CC9E7E107CC}" presName="img" presStyleLbl="fgImgPlace1" presStyleIdx="1" presStyleCnt="2" custScaleX="122831" custScaleY="102955" custLinFactNeighborX="9096" custLinFactNeighborY="77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2BE2B0D-52F9-4CD5-8A36-84A9C8FE1B79}" type="pres">
      <dgm:prSet presAssocID="{0953CDE0-4C81-4106-B15A-2CC9E7E107CC}" presName="text" presStyleLbl="node1" presStyleIdx="1" presStyleCnt="2">
        <dgm:presLayoutVars>
          <dgm:bulletEnabled val="1"/>
        </dgm:presLayoutVars>
      </dgm:prSet>
      <dgm:spPr/>
    </dgm:pt>
  </dgm:ptLst>
  <dgm:cxnLst>
    <dgm:cxn modelId="{6DD3A735-D8A9-4817-8EF2-E006AAFC6240}" type="presOf" srcId="{70F2082A-917A-4B9C-9CFA-D502D6EB2551}" destId="{2CE20736-9F89-4411-9AFA-BC76B0E72190}" srcOrd="0" destOrd="0" presId="urn:microsoft.com/office/officeart/2005/8/layout/vList4"/>
    <dgm:cxn modelId="{0ADCA337-2A37-4130-A85B-E52F716B1A98}" srcId="{70F2082A-917A-4B9C-9CFA-D502D6EB2551}" destId="{0953CDE0-4C81-4106-B15A-2CC9E7E107CC}" srcOrd="1" destOrd="0" parTransId="{7FD6DC4F-C63D-4EDE-973C-A50AF9AA8965}" sibTransId="{F92B7063-D9EC-4286-B84F-F291C4091552}"/>
    <dgm:cxn modelId="{A5ED5C69-E1C2-4573-993F-BBDA9D5893CE}" srcId="{70F2082A-917A-4B9C-9CFA-D502D6EB2551}" destId="{166B226C-60B5-41FD-8483-DE1933DFB6C2}" srcOrd="0" destOrd="0" parTransId="{B10C9CB2-81CE-431C-811C-6B6F7406A854}" sibTransId="{45F266A2-86C6-475E-A20E-CCE2D032034B}"/>
    <dgm:cxn modelId="{29B8CE93-DDEE-418D-8F18-D7A52CF567C6}" type="presOf" srcId="{0953CDE0-4C81-4106-B15A-2CC9E7E107CC}" destId="{2AB586F8-9091-4BD9-920C-659DDEC35264}" srcOrd="0" destOrd="0" presId="urn:microsoft.com/office/officeart/2005/8/layout/vList4"/>
    <dgm:cxn modelId="{0DA827B6-674B-497F-A1F6-275D3A88568A}" type="presOf" srcId="{166B226C-60B5-41FD-8483-DE1933DFB6C2}" destId="{522BFA1E-32A1-4FB5-870D-509DAD1D1306}" srcOrd="0" destOrd="0" presId="urn:microsoft.com/office/officeart/2005/8/layout/vList4"/>
    <dgm:cxn modelId="{F4F61ABF-3364-47FE-9E4B-FA8C8D5BE294}" type="presOf" srcId="{0953CDE0-4C81-4106-B15A-2CC9E7E107CC}" destId="{32BE2B0D-52F9-4CD5-8A36-84A9C8FE1B79}" srcOrd="1" destOrd="0" presId="urn:microsoft.com/office/officeart/2005/8/layout/vList4"/>
    <dgm:cxn modelId="{112659E2-49E7-4C60-B5ED-4F5CE6C4E3FC}" type="presOf" srcId="{166B226C-60B5-41FD-8483-DE1933DFB6C2}" destId="{B07CE19F-A8B1-4E4A-AF45-4ED658DEC1E8}" srcOrd="1" destOrd="0" presId="urn:microsoft.com/office/officeart/2005/8/layout/vList4"/>
    <dgm:cxn modelId="{70957034-45C2-4350-9FDF-EA6625B876BC}" type="presParOf" srcId="{2CE20736-9F89-4411-9AFA-BC76B0E72190}" destId="{E00814A6-5680-4971-8B0D-C08355F9BC2D}" srcOrd="0" destOrd="0" presId="urn:microsoft.com/office/officeart/2005/8/layout/vList4"/>
    <dgm:cxn modelId="{C258A7C8-17B0-475D-AB00-8885A99CA702}" type="presParOf" srcId="{E00814A6-5680-4971-8B0D-C08355F9BC2D}" destId="{522BFA1E-32A1-4FB5-870D-509DAD1D1306}" srcOrd="0" destOrd="0" presId="urn:microsoft.com/office/officeart/2005/8/layout/vList4"/>
    <dgm:cxn modelId="{9F2D2952-1096-4A6D-A8A5-D9D8ECF783FF}" type="presParOf" srcId="{E00814A6-5680-4971-8B0D-C08355F9BC2D}" destId="{C82471B1-A325-4E13-AC0F-2DBB5FA2B446}" srcOrd="1" destOrd="0" presId="urn:microsoft.com/office/officeart/2005/8/layout/vList4"/>
    <dgm:cxn modelId="{E1CD351C-53C6-448D-B207-67C157BDE725}" type="presParOf" srcId="{E00814A6-5680-4971-8B0D-C08355F9BC2D}" destId="{B07CE19F-A8B1-4E4A-AF45-4ED658DEC1E8}" srcOrd="2" destOrd="0" presId="urn:microsoft.com/office/officeart/2005/8/layout/vList4"/>
    <dgm:cxn modelId="{0AEE9665-642E-40B9-99D2-F49E085D4D07}" type="presParOf" srcId="{2CE20736-9F89-4411-9AFA-BC76B0E72190}" destId="{F13BE551-5964-49CD-8588-D41E68B26940}" srcOrd="1" destOrd="0" presId="urn:microsoft.com/office/officeart/2005/8/layout/vList4"/>
    <dgm:cxn modelId="{10DD851E-36CC-489B-83DB-843DA0005C8C}" type="presParOf" srcId="{2CE20736-9F89-4411-9AFA-BC76B0E72190}" destId="{259F4548-1456-42A2-9E76-18CA028BF5A4}" srcOrd="2" destOrd="0" presId="urn:microsoft.com/office/officeart/2005/8/layout/vList4"/>
    <dgm:cxn modelId="{FA8EAE3C-FEB6-4F63-95B6-1706F5E74824}" type="presParOf" srcId="{259F4548-1456-42A2-9E76-18CA028BF5A4}" destId="{2AB586F8-9091-4BD9-920C-659DDEC35264}" srcOrd="0" destOrd="0" presId="urn:microsoft.com/office/officeart/2005/8/layout/vList4"/>
    <dgm:cxn modelId="{F29EF4F8-D350-49D4-B54F-848B817275FC}" type="presParOf" srcId="{259F4548-1456-42A2-9E76-18CA028BF5A4}" destId="{30E9A1EB-7966-4E44-8456-9941E8CB8637}" srcOrd="1" destOrd="0" presId="urn:microsoft.com/office/officeart/2005/8/layout/vList4"/>
    <dgm:cxn modelId="{3057B4A4-CD85-425C-921D-9BA08FB8B769}" type="presParOf" srcId="{259F4548-1456-42A2-9E76-18CA028BF5A4}" destId="{32BE2B0D-52F9-4CD5-8A36-84A9C8FE1B7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710232" y="-710232"/>
          <a:ext cx="1567866" cy="2988332"/>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BIZ UDPゴシック" panose="020B0400000000000000" pitchFamily="50" charset="-128"/>
              <a:ea typeface="BIZ UDPゴシック" panose="020B0400000000000000" pitchFamily="50" charset="-128"/>
            </a:rPr>
            <a:t>続けられる力</a:t>
          </a:r>
          <a:br>
            <a:rPr kumimoji="1" lang="en-US" altLang="ja-JP" sz="2100" kern="1200" dirty="0">
              <a:latin typeface="BIZ UDPゴシック" panose="020B0400000000000000" pitchFamily="50" charset="-128"/>
              <a:ea typeface="BIZ UDPゴシック" panose="020B0400000000000000" pitchFamily="50" charset="-128"/>
            </a:rPr>
          </a:br>
          <a:r>
            <a:rPr kumimoji="1" lang="ja-JP" altLang="en-US" sz="2100" kern="1200" dirty="0">
              <a:latin typeface="BIZ UDPゴシック" panose="020B0400000000000000" pitchFamily="50" charset="-128"/>
              <a:ea typeface="BIZ UDPゴシック" panose="020B0400000000000000" pitchFamily="50" charset="-128"/>
            </a:rPr>
            <a:t>（持続）</a:t>
          </a:r>
        </a:p>
      </dsp:txBody>
      <dsp:txXfrm rot="5400000">
        <a:off x="-1" y="1"/>
        <a:ext cx="2988332" cy="1175900"/>
      </dsp:txXfrm>
    </dsp:sp>
    <dsp:sp modelId="{DEC1C3EC-A7B7-4716-99BE-0FC8B70333DD}">
      <dsp:nvSpPr>
        <dsp:cNvPr id="0" name=""/>
        <dsp:cNvSpPr/>
      </dsp:nvSpPr>
      <dsp:spPr>
        <a:xfrm>
          <a:off x="2988332" y="0"/>
          <a:ext cx="2988332" cy="1567866"/>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BIZ UDPゴシック" panose="020B0400000000000000" pitchFamily="50" charset="-128"/>
              <a:ea typeface="BIZ UDPゴシック" panose="020B0400000000000000" pitchFamily="50" charset="-128"/>
            </a:rPr>
            <a:t>見つけられる力</a:t>
          </a:r>
          <a:br>
            <a:rPr kumimoji="1" lang="en-US" altLang="ja-JP" sz="2100" kern="1200" dirty="0">
              <a:latin typeface="BIZ UDPゴシック" panose="020B0400000000000000" pitchFamily="50" charset="-128"/>
              <a:ea typeface="BIZ UDPゴシック" panose="020B0400000000000000" pitchFamily="50" charset="-128"/>
            </a:rPr>
          </a:br>
          <a:r>
            <a:rPr kumimoji="1" lang="ja-JP" altLang="en-US" sz="2100" kern="1200" dirty="0">
              <a:latin typeface="BIZ UDPゴシック" panose="020B0400000000000000" pitchFamily="50" charset="-128"/>
              <a:ea typeface="BIZ UDPゴシック" panose="020B0400000000000000" pitchFamily="50" charset="-128"/>
            </a:rPr>
            <a:t>（選択）</a:t>
          </a:r>
        </a:p>
      </dsp:txBody>
      <dsp:txXfrm>
        <a:off x="2988332" y="0"/>
        <a:ext cx="2988332" cy="1175900"/>
      </dsp:txXfrm>
    </dsp:sp>
    <dsp:sp modelId="{34EEA9E3-2B43-4FF0-9013-FE9A81E057B1}">
      <dsp:nvSpPr>
        <dsp:cNvPr id="0" name=""/>
        <dsp:cNvSpPr/>
      </dsp:nvSpPr>
      <dsp:spPr>
        <a:xfrm rot="10800000">
          <a:off x="0" y="1567866"/>
          <a:ext cx="2988332" cy="1567866"/>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solidFill>
                <a:schemeClr val="tx1"/>
              </a:solidFill>
              <a:latin typeface="BIZ UDPゴシック" panose="020B0400000000000000" pitchFamily="50" charset="-128"/>
              <a:ea typeface="BIZ UDPゴシック" panose="020B0400000000000000" pitchFamily="50" charset="-128"/>
            </a:rPr>
            <a:t>同時に注意を向ける力</a:t>
          </a:r>
          <a:br>
            <a:rPr kumimoji="1" lang="en-US" altLang="ja-JP" sz="21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100" kern="1200">
              <a:solidFill>
                <a:schemeClr val="tx1"/>
              </a:solidFill>
              <a:latin typeface="BIZ UDPゴシック" panose="020B0400000000000000" pitchFamily="50" charset="-128"/>
              <a:ea typeface="BIZ UDPゴシック" panose="020B0400000000000000" pitchFamily="50" charset="-128"/>
            </a:rPr>
            <a:t>（分配）</a:t>
          </a:r>
          <a:endParaRPr kumimoji="1" lang="ja-JP" altLang="en-US" sz="2100" kern="1200" dirty="0">
            <a:solidFill>
              <a:schemeClr val="tx1"/>
            </a:solidFill>
            <a:latin typeface="BIZ UDPゴシック" panose="020B0400000000000000" pitchFamily="50" charset="-128"/>
            <a:ea typeface="BIZ UDPゴシック" panose="020B0400000000000000" pitchFamily="50" charset="-128"/>
          </a:endParaRPr>
        </a:p>
      </dsp:txBody>
      <dsp:txXfrm rot="10800000">
        <a:off x="0" y="1959833"/>
        <a:ext cx="2988332" cy="1175900"/>
      </dsp:txXfrm>
    </dsp:sp>
    <dsp:sp modelId="{C14E0379-8895-4193-B051-8A03A0D4EA2A}">
      <dsp:nvSpPr>
        <dsp:cNvPr id="0" name=""/>
        <dsp:cNvSpPr/>
      </dsp:nvSpPr>
      <dsp:spPr>
        <a:xfrm rot="5400000">
          <a:off x="3698564" y="857634"/>
          <a:ext cx="1567866" cy="2988332"/>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solidFill>
                <a:schemeClr val="tx1"/>
              </a:solidFill>
              <a:latin typeface="BIZ UDPゴシック" panose="020B0400000000000000" pitchFamily="50" charset="-128"/>
              <a:ea typeface="BIZ UDPゴシック" panose="020B0400000000000000" pitchFamily="50" charset="-128"/>
            </a:rPr>
            <a:t>切りかえる力</a:t>
          </a:r>
          <a:br>
            <a:rPr kumimoji="1" lang="en-US" altLang="ja-JP" sz="21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100" kern="1200" dirty="0">
              <a:solidFill>
                <a:schemeClr val="tx1"/>
              </a:solidFill>
              <a:latin typeface="BIZ UDPゴシック" panose="020B0400000000000000" pitchFamily="50" charset="-128"/>
              <a:ea typeface="BIZ UDPゴシック" panose="020B0400000000000000" pitchFamily="50" charset="-128"/>
            </a:rPr>
            <a:t>（転換）</a:t>
          </a:r>
        </a:p>
      </dsp:txBody>
      <dsp:txXfrm rot="-5400000">
        <a:off x="2988331" y="1959833"/>
        <a:ext cx="2988332" cy="1175900"/>
      </dsp:txXfrm>
    </dsp:sp>
    <dsp:sp modelId="{6DB5C5EF-0BD9-4904-B2A0-477CA785BFCD}">
      <dsp:nvSpPr>
        <dsp:cNvPr id="0" name=""/>
        <dsp:cNvSpPr/>
      </dsp:nvSpPr>
      <dsp:spPr>
        <a:xfrm>
          <a:off x="2091832" y="1175900"/>
          <a:ext cx="1792999" cy="783933"/>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BIZ UDPゴシック" panose="020B0400000000000000" pitchFamily="50" charset="-128"/>
              <a:ea typeface="BIZ UDPゴシック" panose="020B0400000000000000" pitchFamily="50" charset="-128"/>
            </a:rPr>
            <a:t>注意</a:t>
          </a:r>
        </a:p>
      </dsp:txBody>
      <dsp:txXfrm>
        <a:off x="2130100" y="1214168"/>
        <a:ext cx="1716463" cy="707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8E1A6-FFDE-47B6-A12E-FF1659B65FB1}">
      <dsp:nvSpPr>
        <dsp:cNvPr id="0" name=""/>
        <dsp:cNvSpPr/>
      </dsp:nvSpPr>
      <dsp:spPr>
        <a:xfrm>
          <a:off x="404638" y="3"/>
          <a:ext cx="2309807" cy="1591457"/>
        </a:xfrm>
        <a:prstGeom prst="round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4A508-98A0-41A7-9F38-96BFB0488FE6}">
      <dsp:nvSpPr>
        <dsp:cNvPr id="0" name=""/>
        <dsp:cNvSpPr/>
      </dsp:nvSpPr>
      <dsp:spPr>
        <a:xfrm>
          <a:off x="262458" y="1591454"/>
          <a:ext cx="2594168" cy="85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続けられる力</a:t>
          </a:r>
        </a:p>
        <a:p>
          <a:pPr marL="114300" lvl="1" indent="-114300" algn="l" defTabSz="533400" rtl="0">
            <a:lnSpc>
              <a:spcPct val="90000"/>
            </a:lnSpc>
            <a:spcBef>
              <a:spcPct val="0"/>
            </a:spcBef>
            <a:spcAft>
              <a:spcPct val="15000"/>
            </a:spcAft>
            <a:buChar char="•"/>
          </a:pPr>
          <a:r>
            <a:rPr kumimoji="1" lang="ja-JP" altLang="en-US" sz="12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注意がそれずに目的を持った行動を行うこと。</a:t>
          </a:r>
          <a:endParaRPr kumimoji="1" lang="ja-JP" altLang="en-US" sz="1200" kern="1200" dirty="0">
            <a:solidFill>
              <a:srgbClr val="0070C0"/>
            </a:solidFill>
            <a:latin typeface="BIZ UDPゴシック" panose="020B0400000000000000" pitchFamily="50" charset="-128"/>
            <a:ea typeface="BIZ UDPゴシック" panose="020B0400000000000000" pitchFamily="50" charset="-128"/>
          </a:endParaRPr>
        </a:p>
      </dsp:txBody>
      <dsp:txXfrm>
        <a:off x="262458" y="1591454"/>
        <a:ext cx="2594168" cy="856938"/>
      </dsp:txXfrm>
    </dsp:sp>
    <dsp:sp modelId="{95E6A200-BDF0-478B-91E9-A41CD371DEB2}">
      <dsp:nvSpPr>
        <dsp:cNvPr id="0" name=""/>
        <dsp:cNvSpPr/>
      </dsp:nvSpPr>
      <dsp:spPr>
        <a:xfrm>
          <a:off x="4493441" y="0"/>
          <a:ext cx="2309807" cy="1591457"/>
        </a:xfrm>
        <a:prstGeom prst="round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BF9BB-AD32-48BC-9385-AF3441870B8E}">
      <dsp:nvSpPr>
        <dsp:cNvPr id="0" name=""/>
        <dsp:cNvSpPr/>
      </dsp:nvSpPr>
      <dsp:spPr>
        <a:xfrm>
          <a:off x="4351261" y="1584933"/>
          <a:ext cx="2594168" cy="85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rtl="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見つけられる力</a:t>
          </a:r>
        </a:p>
        <a:p>
          <a:pPr marL="114300" lvl="1" indent="-114300" algn="l" defTabSz="533400" rtl="0">
            <a:lnSpc>
              <a:spcPct val="90000"/>
            </a:lnSpc>
            <a:spcBef>
              <a:spcPct val="0"/>
            </a:spcBef>
            <a:spcAft>
              <a:spcPct val="15000"/>
            </a:spcAft>
            <a:buChar char="•"/>
          </a:pPr>
          <a:r>
            <a:rPr kumimoji="1" lang="ja-JP" altLang="en-US" sz="12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いろいろな刺激の中から、他の刺激に振りまわされないで１つの刺激を選択できること。</a:t>
          </a:r>
          <a:endParaRPr kumimoji="1" lang="ja-JP" altLang="en-US" sz="1200" kern="1200" dirty="0">
            <a:solidFill>
              <a:srgbClr val="0070C0"/>
            </a:solidFill>
            <a:latin typeface="BIZ UDPゴシック" panose="020B0400000000000000" pitchFamily="50" charset="-128"/>
            <a:ea typeface="BIZ UDPゴシック" panose="020B0400000000000000" pitchFamily="50" charset="-128"/>
          </a:endParaRPr>
        </a:p>
      </dsp:txBody>
      <dsp:txXfrm>
        <a:off x="4351261" y="1584933"/>
        <a:ext cx="2594168" cy="856938"/>
      </dsp:txXfrm>
    </dsp:sp>
    <dsp:sp modelId="{6FB69019-D0D1-4F55-800B-A63D8D061F91}">
      <dsp:nvSpPr>
        <dsp:cNvPr id="0" name=""/>
        <dsp:cNvSpPr/>
      </dsp:nvSpPr>
      <dsp:spPr>
        <a:xfrm>
          <a:off x="404638" y="2679380"/>
          <a:ext cx="2309807" cy="1591457"/>
        </a:xfrm>
        <a:prstGeom prst="round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14D29-FE3A-4063-B9B3-19DA47884810}">
      <dsp:nvSpPr>
        <dsp:cNvPr id="0" name=""/>
        <dsp:cNvSpPr/>
      </dsp:nvSpPr>
      <dsp:spPr>
        <a:xfrm>
          <a:off x="262458" y="4270831"/>
          <a:ext cx="2594168" cy="85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ja-JP" altLang="en-US" sz="1600" kern="1200" dirty="0">
              <a:solidFill>
                <a:prstClr val="black"/>
              </a:solidFill>
              <a:latin typeface="BIZ UDPゴシック" panose="020B0400000000000000" pitchFamily="50" charset="-128"/>
              <a:ea typeface="BIZ UDPゴシック" panose="020B0400000000000000" pitchFamily="50" charset="-128"/>
              <a:cs typeface="+mn-cs"/>
            </a:rPr>
            <a:t>同時に注意を向ける力</a:t>
          </a:r>
          <a:endParaRPr kumimoji="1" lang="ja-JP" altLang="en-US" sz="1600" kern="1200" dirty="0">
            <a:latin typeface="BIZ UDPゴシック" panose="020B0400000000000000" pitchFamily="50" charset="-128"/>
            <a:ea typeface="BIZ UDPゴシック" panose="020B0400000000000000" pitchFamily="50" charset="-128"/>
          </a:endParaRPr>
        </a:p>
        <a:p>
          <a:pPr marL="114300" lvl="1" indent="-114300" algn="l" defTabSz="533400">
            <a:lnSpc>
              <a:spcPct val="90000"/>
            </a:lnSpc>
            <a:spcBef>
              <a:spcPct val="0"/>
            </a:spcBef>
            <a:spcAft>
              <a:spcPct val="15000"/>
            </a:spcAft>
            <a:buChar char="•"/>
          </a:pPr>
          <a:r>
            <a:rPr kumimoji="1" lang="ja-JP" altLang="en-US" sz="1200" kern="1200" dirty="0">
              <a:solidFill>
                <a:srgbClr val="0070C0"/>
              </a:solidFill>
              <a:latin typeface="BIZ UDPゴシック" panose="020B0400000000000000" pitchFamily="50" charset="-128"/>
              <a:ea typeface="BIZ UDPゴシック" panose="020B0400000000000000" pitchFamily="50" charset="-128"/>
            </a:rPr>
            <a:t>１度に２つ以上の刺激に対して同時に注意を向けて行動すること。</a:t>
          </a:r>
        </a:p>
      </dsp:txBody>
      <dsp:txXfrm>
        <a:off x="262458" y="4270831"/>
        <a:ext cx="2594168" cy="856938"/>
      </dsp:txXfrm>
    </dsp:sp>
    <dsp:sp modelId="{13D0CD37-AA11-4639-9486-7C3486659359}">
      <dsp:nvSpPr>
        <dsp:cNvPr id="0" name=""/>
        <dsp:cNvSpPr/>
      </dsp:nvSpPr>
      <dsp:spPr>
        <a:xfrm>
          <a:off x="4493441" y="2672855"/>
          <a:ext cx="2309807" cy="1591457"/>
        </a:xfrm>
        <a:prstGeom prst="round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EAE00-6ED2-4FB6-97A9-01287342E913}">
      <dsp:nvSpPr>
        <dsp:cNvPr id="0" name=""/>
        <dsp:cNvSpPr/>
      </dsp:nvSpPr>
      <dsp:spPr>
        <a:xfrm>
          <a:off x="4351261" y="4264310"/>
          <a:ext cx="2594168" cy="85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切りかえる力</a:t>
          </a:r>
        </a:p>
        <a:p>
          <a:pPr marL="114300" lvl="1" indent="-114300" algn="l" defTabSz="533400">
            <a:lnSpc>
              <a:spcPct val="90000"/>
            </a:lnSpc>
            <a:spcBef>
              <a:spcPct val="0"/>
            </a:spcBef>
            <a:spcAft>
              <a:spcPct val="15000"/>
            </a:spcAft>
            <a:buChar char="•"/>
          </a:pPr>
          <a:r>
            <a:rPr kumimoji="1" lang="ja-JP" altLang="en-US" sz="1200" kern="1200" dirty="0">
              <a:solidFill>
                <a:srgbClr val="0070C0"/>
              </a:solidFill>
              <a:latin typeface="BIZ UDPゴシック" panose="020B0400000000000000" pitchFamily="50" charset="-128"/>
              <a:ea typeface="BIZ UDPゴシック" panose="020B0400000000000000" pitchFamily="50" charset="-128"/>
              <a:cs typeface="+mn-cs"/>
            </a:rPr>
            <a:t>１つの行動から別の行動へ注意が変換できること。</a:t>
          </a:r>
          <a:endParaRPr kumimoji="1" lang="ja-JP" altLang="en-US" sz="1200" kern="1200" dirty="0">
            <a:solidFill>
              <a:srgbClr val="0070C0"/>
            </a:solidFill>
            <a:latin typeface="BIZ UDPゴシック" panose="020B0400000000000000" pitchFamily="50" charset="-128"/>
            <a:ea typeface="BIZ UDPゴシック" panose="020B0400000000000000" pitchFamily="50" charset="-128"/>
          </a:endParaRPr>
        </a:p>
      </dsp:txBody>
      <dsp:txXfrm>
        <a:off x="4351261" y="4264310"/>
        <a:ext cx="2594168" cy="856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4C131-328D-46AB-AD12-D80DB515A3F0}">
      <dsp:nvSpPr>
        <dsp:cNvPr id="0" name=""/>
        <dsp:cNvSpPr/>
      </dsp:nvSpPr>
      <dsp:spPr>
        <a:xfrm>
          <a:off x="2951" y="193520"/>
          <a:ext cx="3373005" cy="3968242"/>
        </a:xfrm>
        <a:prstGeom prst="roundRect">
          <a:avLst/>
        </a:prstGeom>
        <a:solidFill>
          <a:schemeClr val="lt1"/>
        </a:solidFill>
        <a:ln w="19050" cap="flat" cmpd="sng" algn="ctr">
          <a:noFill/>
          <a:prstDash val="solid"/>
        </a:ln>
        <a:effectLst/>
      </dsp:spPr>
      <dsp:style>
        <a:lnRef idx="2">
          <a:schemeClr val="accent4"/>
        </a:lnRef>
        <a:fillRef idx="1">
          <a:schemeClr val="lt1"/>
        </a:fillRef>
        <a:effectRef idx="0">
          <a:schemeClr val="accent4"/>
        </a:effectRef>
        <a:fontRef idx="minor">
          <a:schemeClr val="dk1"/>
        </a:fontRef>
      </dsp:style>
    </dsp:sp>
    <dsp:sp modelId="{A00566E3-DB4A-496F-9D5E-B3D420AFD222}">
      <dsp:nvSpPr>
        <dsp:cNvPr id="0" name=""/>
        <dsp:cNvSpPr/>
      </dsp:nvSpPr>
      <dsp:spPr>
        <a:xfrm>
          <a:off x="162175" y="475015"/>
          <a:ext cx="3054556" cy="2333828"/>
        </a:xfrm>
        <a:prstGeom prst="rect">
          <a:avLst/>
        </a:prstGeom>
        <a:blipFill rotWithShape="1">
          <a:blip xmlns:r="http://schemas.openxmlformats.org/officeDocument/2006/relationships" r:embed="rId1"/>
          <a:stretch>
            <a:fillRect/>
          </a:stretch>
        </a:blipFill>
        <a:ln w="9525" cap="flat" cmpd="sng" algn="ctr">
          <a:solidFill>
            <a:schemeClr val="accent3"/>
          </a:solidFill>
          <a:prstDash val="solid"/>
        </a:ln>
        <a:effectLst/>
      </dsp:spPr>
      <dsp:style>
        <a:lnRef idx="1">
          <a:scrgbClr r="0" g="0" b="0"/>
        </a:lnRef>
        <a:fillRef idx="1">
          <a:scrgbClr r="0" g="0" b="0"/>
        </a:fillRef>
        <a:effectRef idx="1">
          <a:scrgbClr r="0" g="0" b="0"/>
        </a:effectRef>
        <a:fontRef idx="minor"/>
      </dsp:style>
    </dsp:sp>
    <dsp:sp modelId="{82178911-21D9-4EAE-B38D-2EC86FC453C6}">
      <dsp:nvSpPr>
        <dsp:cNvPr id="0" name=""/>
        <dsp:cNvSpPr/>
      </dsp:nvSpPr>
      <dsp:spPr>
        <a:xfrm>
          <a:off x="190574" y="2980163"/>
          <a:ext cx="3035705" cy="674569"/>
        </a:xfrm>
        <a:prstGeom prst="roundRect">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a:solidFill>
                <a:srgbClr val="FF0000"/>
              </a:solidFill>
              <a:latin typeface="BIZ UDPゴシック" panose="020B0400000000000000" pitchFamily="50" charset="-128"/>
              <a:ea typeface="BIZ UDPゴシック" panose="020B0400000000000000" pitchFamily="50" charset="-128"/>
            </a:rPr>
            <a:t>外的環境</a:t>
          </a:r>
          <a:endParaRPr kumimoji="1" lang="ja-JP" altLang="en-US" sz="2400" kern="1200" dirty="0">
            <a:solidFill>
              <a:srgbClr val="FF0000"/>
            </a:solidFill>
            <a:latin typeface="BIZ UDPゴシック" panose="020B0400000000000000" pitchFamily="50" charset="-128"/>
            <a:ea typeface="BIZ UDPゴシック" panose="020B0400000000000000" pitchFamily="50" charset="-128"/>
          </a:endParaRPr>
        </a:p>
      </dsp:txBody>
      <dsp:txXfrm>
        <a:off x="223504" y="3013093"/>
        <a:ext cx="2969845" cy="608709"/>
      </dsp:txXfrm>
    </dsp:sp>
    <dsp:sp modelId="{116A071F-D6F7-4C1A-94E9-B51FBFC8CBE5}">
      <dsp:nvSpPr>
        <dsp:cNvPr id="0" name=""/>
        <dsp:cNvSpPr/>
      </dsp:nvSpPr>
      <dsp:spPr>
        <a:xfrm>
          <a:off x="156969" y="3735308"/>
          <a:ext cx="3035705" cy="39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latin typeface="BIZ UDPゴシック" panose="020B0400000000000000" pitchFamily="50" charset="-128"/>
              <a:ea typeface="BIZ UDPゴシック" panose="020B0400000000000000" pitchFamily="50" charset="-128"/>
            </a:rPr>
            <a:t>人の体外の環境</a:t>
          </a:r>
        </a:p>
      </dsp:txBody>
      <dsp:txXfrm>
        <a:off x="156969" y="3735308"/>
        <a:ext cx="3035705" cy="396855"/>
      </dsp:txXfrm>
    </dsp:sp>
    <dsp:sp modelId="{3FA90C7B-CFB4-406E-AF66-4AC8B4C4A8CF}">
      <dsp:nvSpPr>
        <dsp:cNvPr id="0" name=""/>
        <dsp:cNvSpPr/>
      </dsp:nvSpPr>
      <dsp:spPr>
        <a:xfrm>
          <a:off x="4052816" y="193520"/>
          <a:ext cx="3373005" cy="3968242"/>
        </a:xfrm>
        <a:prstGeom prst="roundRect">
          <a:avLst/>
        </a:prstGeom>
        <a:solidFill>
          <a:schemeClr val="lt1"/>
        </a:solidFill>
        <a:ln w="19050" cap="flat" cmpd="sng" algn="ctr">
          <a:noFill/>
          <a:prstDash val="solid"/>
        </a:ln>
        <a:effectLst/>
      </dsp:spPr>
      <dsp:style>
        <a:lnRef idx="2">
          <a:schemeClr val="accent4"/>
        </a:lnRef>
        <a:fillRef idx="1">
          <a:schemeClr val="lt1"/>
        </a:fillRef>
        <a:effectRef idx="0">
          <a:schemeClr val="accent4"/>
        </a:effectRef>
        <a:fontRef idx="minor">
          <a:schemeClr val="dk1"/>
        </a:fontRef>
      </dsp:style>
    </dsp:sp>
    <dsp:sp modelId="{FEBAC908-8587-41E6-B414-284415EA8F55}">
      <dsp:nvSpPr>
        <dsp:cNvPr id="0" name=""/>
        <dsp:cNvSpPr/>
      </dsp:nvSpPr>
      <dsp:spPr>
        <a:xfrm>
          <a:off x="4212041" y="475015"/>
          <a:ext cx="3054556" cy="2333828"/>
        </a:xfrm>
        <a:prstGeom prst="rect">
          <a:avLst/>
        </a:prstGeom>
        <a:blipFill rotWithShape="1">
          <a:blip xmlns:r="http://schemas.openxmlformats.org/officeDocument/2006/relationships" r:embed="rId2"/>
          <a:stretch>
            <a:fillRect/>
          </a:stretch>
        </a:blipFill>
        <a:ln w="9525" cap="flat" cmpd="sng" algn="ctr">
          <a:solidFill>
            <a:schemeClr val="accent4"/>
          </a:solidFill>
          <a:prstDash val="solid"/>
        </a:ln>
        <a:effectLst/>
      </dsp:spPr>
      <dsp:style>
        <a:lnRef idx="1">
          <a:scrgbClr r="0" g="0" b="0"/>
        </a:lnRef>
        <a:fillRef idx="1">
          <a:scrgbClr r="0" g="0" b="0"/>
        </a:fillRef>
        <a:effectRef idx="1">
          <a:scrgbClr r="0" g="0" b="0"/>
        </a:effectRef>
        <a:fontRef idx="minor"/>
      </dsp:style>
    </dsp:sp>
    <dsp:sp modelId="{3085DDF9-DBCE-4FA1-86F4-4D63599E6F43}">
      <dsp:nvSpPr>
        <dsp:cNvPr id="0" name=""/>
        <dsp:cNvSpPr/>
      </dsp:nvSpPr>
      <dsp:spPr>
        <a:xfrm>
          <a:off x="4220951" y="2980163"/>
          <a:ext cx="3035705" cy="674569"/>
        </a:xfrm>
        <a:prstGeom prst="roundRect">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solidFill>
                <a:srgbClr val="FF0000"/>
              </a:solidFill>
              <a:latin typeface="BIZ UDPゴシック" panose="020B0400000000000000" pitchFamily="50" charset="-128"/>
              <a:ea typeface="BIZ UDPゴシック" panose="020B0400000000000000" pitchFamily="50" charset="-128"/>
            </a:rPr>
            <a:t>内的環境</a:t>
          </a:r>
        </a:p>
      </dsp:txBody>
      <dsp:txXfrm>
        <a:off x="4253881" y="3013093"/>
        <a:ext cx="2969845" cy="608709"/>
      </dsp:txXfrm>
    </dsp:sp>
    <dsp:sp modelId="{667569F9-F54C-4B52-95E1-B06ED3FC915F}">
      <dsp:nvSpPr>
        <dsp:cNvPr id="0" name=""/>
        <dsp:cNvSpPr/>
      </dsp:nvSpPr>
      <dsp:spPr>
        <a:xfrm>
          <a:off x="4230544" y="3735308"/>
          <a:ext cx="3035705" cy="39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latin typeface="BIZ UDPゴシック" panose="020B0400000000000000" pitchFamily="50" charset="-128"/>
              <a:ea typeface="BIZ UDPゴシック" panose="020B0400000000000000" pitchFamily="50" charset="-128"/>
            </a:rPr>
            <a:t>人の体内の環境</a:t>
          </a:r>
        </a:p>
      </dsp:txBody>
      <dsp:txXfrm>
        <a:off x="4230544" y="3735308"/>
        <a:ext cx="3035705" cy="396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73B7-21CB-445C-8164-FEE07ED25C60}">
      <dsp:nvSpPr>
        <dsp:cNvPr id="0" name=""/>
        <dsp:cNvSpPr/>
      </dsp:nvSpPr>
      <dsp:spPr>
        <a:xfrm rot="2562619">
          <a:off x="1624090" y="313492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B7EE9-CBCA-4335-82F9-4164690A8B10}">
      <dsp:nvSpPr>
        <dsp:cNvPr id="0" name=""/>
        <dsp:cNvSpPr/>
      </dsp:nvSpPr>
      <dsp:spPr>
        <a:xfrm>
          <a:off x="1707860" y="2271648"/>
          <a:ext cx="702617" cy="65214"/>
        </a:xfrm>
        <a:custGeom>
          <a:avLst/>
          <a:gdLst/>
          <a:ahLst/>
          <a:cxnLst/>
          <a:rect l="0" t="0" r="0" b="0"/>
          <a:pathLst>
            <a:path>
              <a:moveTo>
                <a:pt x="0" y="32607"/>
              </a:moveTo>
              <a:lnTo>
                <a:pt x="702617"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29DE-9144-4F98-8A91-F18D713F56A4}">
      <dsp:nvSpPr>
        <dsp:cNvPr id="0" name=""/>
        <dsp:cNvSpPr/>
      </dsp:nvSpPr>
      <dsp:spPr>
        <a:xfrm rot="19037381">
          <a:off x="1624090" y="140836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59BA0-4347-4DFC-BCF3-D3F84B6522E3}">
      <dsp:nvSpPr>
        <dsp:cNvPr id="0" name=""/>
        <dsp:cNvSpPr/>
      </dsp:nvSpPr>
      <dsp:spPr>
        <a:xfrm>
          <a:off x="346" y="1299835"/>
          <a:ext cx="2008840" cy="20088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8BFB34-A13B-4A7B-B4F5-E0749084D484}">
      <dsp:nvSpPr>
        <dsp:cNvPr id="0" name=""/>
        <dsp:cNvSpPr/>
      </dsp:nvSpPr>
      <dsp:spPr>
        <a:xfrm>
          <a:off x="2012224" y="215300"/>
          <a:ext cx="1205304" cy="1205304"/>
        </a:xfrm>
        <a:prstGeom prst="ellipse">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BIZ UDPゴシック" panose="020B0400000000000000" pitchFamily="50" charset="-128"/>
              <a:ea typeface="BIZ UDPゴシック" panose="020B0400000000000000" pitchFamily="50" charset="-128"/>
            </a:rPr>
            <a:t>視覚的刺激</a:t>
          </a:r>
        </a:p>
      </dsp:txBody>
      <dsp:txXfrm>
        <a:off x="2188737" y="391813"/>
        <a:ext cx="852278" cy="852278"/>
      </dsp:txXfrm>
    </dsp:sp>
    <dsp:sp modelId="{C0B7C468-73B7-4726-A9BB-31CAA8B1DE13}">
      <dsp:nvSpPr>
        <dsp:cNvPr id="0" name=""/>
        <dsp:cNvSpPr/>
      </dsp:nvSpPr>
      <dsp:spPr>
        <a:xfrm>
          <a:off x="2410478" y="1701603"/>
          <a:ext cx="1205304" cy="1205304"/>
        </a:xfrm>
        <a:prstGeom prst="ellipse">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BIZ UDPゴシック" panose="020B0400000000000000" pitchFamily="50" charset="-128"/>
              <a:ea typeface="BIZ UDPゴシック" panose="020B0400000000000000" pitchFamily="50" charset="-128"/>
            </a:rPr>
            <a:t>聴覚的刺激</a:t>
          </a:r>
        </a:p>
      </dsp:txBody>
      <dsp:txXfrm>
        <a:off x="2586991" y="1878116"/>
        <a:ext cx="852278" cy="852278"/>
      </dsp:txXfrm>
    </dsp:sp>
    <dsp:sp modelId="{ED493C58-A0DC-43CA-AD33-E55393AB9E48}">
      <dsp:nvSpPr>
        <dsp:cNvPr id="0" name=""/>
        <dsp:cNvSpPr/>
      </dsp:nvSpPr>
      <dsp:spPr>
        <a:xfrm>
          <a:off x="2012224" y="3187907"/>
          <a:ext cx="1205304" cy="1205304"/>
        </a:xfrm>
        <a:prstGeom prst="ellipse">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BIZ UDPゴシック" panose="020B0400000000000000" pitchFamily="50" charset="-128"/>
              <a:ea typeface="BIZ UDPゴシック" panose="020B0400000000000000" pitchFamily="50" charset="-128"/>
            </a:rPr>
            <a:t>温度</a:t>
          </a:r>
        </a:p>
      </dsp:txBody>
      <dsp:txXfrm>
        <a:off x="2188737" y="3364420"/>
        <a:ext cx="852278" cy="852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73B7-21CB-445C-8164-FEE07ED25C60}">
      <dsp:nvSpPr>
        <dsp:cNvPr id="0" name=""/>
        <dsp:cNvSpPr/>
      </dsp:nvSpPr>
      <dsp:spPr>
        <a:xfrm rot="2562619">
          <a:off x="1624090" y="313492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B7EE9-CBCA-4335-82F9-4164690A8B10}">
      <dsp:nvSpPr>
        <dsp:cNvPr id="0" name=""/>
        <dsp:cNvSpPr/>
      </dsp:nvSpPr>
      <dsp:spPr>
        <a:xfrm>
          <a:off x="1707860" y="2271648"/>
          <a:ext cx="702617" cy="65214"/>
        </a:xfrm>
        <a:custGeom>
          <a:avLst/>
          <a:gdLst/>
          <a:ahLst/>
          <a:cxnLst/>
          <a:rect l="0" t="0" r="0" b="0"/>
          <a:pathLst>
            <a:path>
              <a:moveTo>
                <a:pt x="0" y="32607"/>
              </a:moveTo>
              <a:lnTo>
                <a:pt x="702617"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29DE-9144-4F98-8A91-F18D713F56A4}">
      <dsp:nvSpPr>
        <dsp:cNvPr id="0" name=""/>
        <dsp:cNvSpPr/>
      </dsp:nvSpPr>
      <dsp:spPr>
        <a:xfrm rot="19037381">
          <a:off x="1624090" y="140836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59BA0-4347-4DFC-BCF3-D3F84B6522E3}">
      <dsp:nvSpPr>
        <dsp:cNvPr id="0" name=""/>
        <dsp:cNvSpPr/>
      </dsp:nvSpPr>
      <dsp:spPr>
        <a:xfrm>
          <a:off x="346" y="1299835"/>
          <a:ext cx="2008840" cy="20088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8BFB34-A13B-4A7B-B4F5-E0749084D484}">
      <dsp:nvSpPr>
        <dsp:cNvPr id="0" name=""/>
        <dsp:cNvSpPr/>
      </dsp:nvSpPr>
      <dsp:spPr>
        <a:xfrm>
          <a:off x="2012224" y="215300"/>
          <a:ext cx="1205304" cy="1205304"/>
        </a:xfrm>
        <a:prstGeom prst="ellipse">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latin typeface="BIZ UDPゴシック" panose="020B0400000000000000" pitchFamily="50" charset="-128"/>
              <a:ea typeface="BIZ UDPゴシック" panose="020B0400000000000000" pitchFamily="50" charset="-128"/>
            </a:rPr>
            <a:t>感情</a:t>
          </a:r>
        </a:p>
      </dsp:txBody>
      <dsp:txXfrm>
        <a:off x="2188737" y="391813"/>
        <a:ext cx="852278" cy="852278"/>
      </dsp:txXfrm>
    </dsp:sp>
    <dsp:sp modelId="{C0B7C468-73B7-4726-A9BB-31CAA8B1DE13}">
      <dsp:nvSpPr>
        <dsp:cNvPr id="0" name=""/>
        <dsp:cNvSpPr/>
      </dsp:nvSpPr>
      <dsp:spPr>
        <a:xfrm>
          <a:off x="2410478" y="1701603"/>
          <a:ext cx="1205304" cy="1205304"/>
        </a:xfrm>
        <a:prstGeom prst="ellipse">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latin typeface="BIZ UDPゴシック" panose="020B0400000000000000" pitchFamily="50" charset="-128"/>
              <a:ea typeface="BIZ UDPゴシック" panose="020B0400000000000000" pitchFamily="50" charset="-128"/>
            </a:rPr>
            <a:t>体調</a:t>
          </a:r>
        </a:p>
      </dsp:txBody>
      <dsp:txXfrm>
        <a:off x="2586991" y="1878116"/>
        <a:ext cx="852278" cy="852278"/>
      </dsp:txXfrm>
    </dsp:sp>
    <dsp:sp modelId="{ED493C58-A0DC-43CA-AD33-E55393AB9E48}">
      <dsp:nvSpPr>
        <dsp:cNvPr id="0" name=""/>
        <dsp:cNvSpPr/>
      </dsp:nvSpPr>
      <dsp:spPr>
        <a:xfrm>
          <a:off x="2012224" y="3187907"/>
          <a:ext cx="1205304" cy="1205304"/>
        </a:xfrm>
        <a:prstGeom prst="ellipse">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latin typeface="BIZ UDPゴシック" panose="020B0400000000000000" pitchFamily="50" charset="-128"/>
              <a:ea typeface="BIZ UDPゴシック" panose="020B0400000000000000" pitchFamily="50" charset="-128"/>
            </a:rPr>
            <a:t>興味</a:t>
          </a:r>
        </a:p>
      </dsp:txBody>
      <dsp:txXfrm>
        <a:off x="2188737" y="3364420"/>
        <a:ext cx="852278" cy="852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4C791-26E3-4779-88C7-91BAD326403E}">
      <dsp:nvSpPr>
        <dsp:cNvPr id="0" name=""/>
        <dsp:cNvSpPr/>
      </dsp:nvSpPr>
      <dsp:spPr>
        <a:xfrm>
          <a:off x="0" y="0"/>
          <a:ext cx="6840760" cy="625082"/>
        </a:xfrm>
        <a:prstGeom prst="roundRect">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自己対処の工夫</a:t>
          </a:r>
        </a:p>
      </dsp:txBody>
      <dsp:txXfrm>
        <a:off x="30514" y="30514"/>
        <a:ext cx="6779732" cy="564054"/>
      </dsp:txXfrm>
    </dsp:sp>
    <dsp:sp modelId="{BAFF78C1-CFC9-4140-99EB-25CF327C6328}">
      <dsp:nvSpPr>
        <dsp:cNvPr id="0" name=""/>
        <dsp:cNvSpPr/>
      </dsp:nvSpPr>
      <dsp:spPr>
        <a:xfrm>
          <a:off x="0" y="647400"/>
          <a:ext cx="684076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94" tIns="25400" rIns="142240" bIns="25400" numCol="1" spcCol="1270" anchor="t" anchorCtr="0">
          <a:noAutofit/>
        </a:bodyPr>
        <a:lstStyle/>
        <a:p>
          <a:pPr marL="228600" lvl="1" indent="-228600" algn="l" defTabSz="889000">
            <a:lnSpc>
              <a:spcPct val="100000"/>
            </a:lnSpc>
            <a:spcBef>
              <a:spcPct val="0"/>
            </a:spcBef>
            <a:spcAft>
              <a:spcPct val="20000"/>
            </a:spcAft>
            <a:buChar char="•"/>
          </a:pPr>
          <a:r>
            <a:rPr kumimoji="1" lang="ja-JP" altLang="en-US" sz="2000" kern="1200" dirty="0">
              <a:latin typeface="BIZ UDPゴシック" panose="020B0400000000000000" pitchFamily="50" charset="-128"/>
              <a:ea typeface="BIZ UDPゴシック" panose="020B0400000000000000" pitchFamily="50" charset="-128"/>
            </a:rPr>
            <a:t>機能を補うための道具の使用などの、自分で取り組める工夫</a:t>
          </a:r>
        </a:p>
      </dsp:txBody>
      <dsp:txXfrm>
        <a:off x="0" y="647400"/>
        <a:ext cx="6840760" cy="728640"/>
      </dsp:txXfrm>
    </dsp:sp>
    <dsp:sp modelId="{82221E78-99D3-4880-A7AF-F7651F129B45}">
      <dsp:nvSpPr>
        <dsp:cNvPr id="0" name=""/>
        <dsp:cNvSpPr/>
      </dsp:nvSpPr>
      <dsp:spPr>
        <a:xfrm>
          <a:off x="0" y="1376040"/>
          <a:ext cx="6840760" cy="625082"/>
        </a:xfrm>
        <a:prstGeom prst="roundRect">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環境調整の工夫</a:t>
          </a:r>
        </a:p>
      </dsp:txBody>
      <dsp:txXfrm>
        <a:off x="30514" y="1406554"/>
        <a:ext cx="6779732" cy="564054"/>
      </dsp:txXfrm>
    </dsp:sp>
    <dsp:sp modelId="{5FD975A7-604E-4CE1-976F-F590DF0FA369}">
      <dsp:nvSpPr>
        <dsp:cNvPr id="0" name=""/>
        <dsp:cNvSpPr/>
      </dsp:nvSpPr>
      <dsp:spPr>
        <a:xfrm>
          <a:off x="0" y="2001122"/>
          <a:ext cx="684076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94" tIns="25400" rIns="142240" bIns="25400" numCol="1" spcCol="1270" anchor="t" anchorCtr="0">
          <a:noAutofit/>
        </a:bodyPr>
        <a:lstStyle/>
        <a:p>
          <a:pPr marL="228600" lvl="1" indent="-228600" algn="l" defTabSz="889000">
            <a:lnSpc>
              <a:spcPct val="100000"/>
            </a:lnSpc>
            <a:spcBef>
              <a:spcPct val="0"/>
            </a:spcBef>
            <a:spcAft>
              <a:spcPct val="20000"/>
            </a:spcAft>
            <a:buChar char="•"/>
          </a:pPr>
          <a:r>
            <a:rPr kumimoji="1" lang="ja-JP" altLang="en-US" sz="2000" kern="1200" dirty="0">
              <a:latin typeface="BIZ UDPゴシック" panose="020B0400000000000000" pitchFamily="50" charset="-128"/>
              <a:ea typeface="BIZ UDPゴシック" panose="020B0400000000000000" pitchFamily="50" charset="-128"/>
            </a:rPr>
            <a:t>注意を喚起しやすくするための環境の調整や、周囲に配慮を求めること</a:t>
          </a:r>
        </a:p>
      </dsp:txBody>
      <dsp:txXfrm>
        <a:off x="0" y="2001122"/>
        <a:ext cx="6840760" cy="728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BFA1E-32A1-4FB5-870D-509DAD1D1306}">
      <dsp:nvSpPr>
        <dsp:cNvPr id="0" name=""/>
        <dsp:cNvSpPr/>
      </dsp:nvSpPr>
      <dsp:spPr>
        <a:xfrm>
          <a:off x="7935" y="72014"/>
          <a:ext cx="8352928" cy="1748338"/>
        </a:xfrm>
        <a:prstGeom prst="roundRect">
          <a:avLst>
            <a:gd name="adj" fmla="val 10000"/>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712788" lvl="0" indent="-712788" algn="l" defTabSz="1200150">
            <a:lnSpc>
              <a:spcPct val="90000"/>
            </a:lnSpc>
            <a:spcBef>
              <a:spcPct val="0"/>
            </a:spcBef>
            <a:spcAft>
              <a:spcPct val="35000"/>
            </a:spcAft>
            <a:buNone/>
          </a:pPr>
          <a:r>
            <a:rPr kumimoji="1" lang="ja-JP" altLang="en-US" sz="2700" kern="1200" dirty="0">
              <a:latin typeface="BIZ UDゴシック" panose="020B0400000000000000" pitchFamily="49" charset="-128"/>
              <a:ea typeface="BIZ UDゴシック" panose="020B0400000000000000" pitchFamily="49" charset="-128"/>
            </a:rPr>
            <a:t>　　自分の注意の特徴を知り、説明でき</a:t>
          </a:r>
          <a:endParaRPr kumimoji="1" lang="en-US" altLang="ja-JP" sz="2700" kern="1200" dirty="0">
            <a:latin typeface="BIZ UDゴシック" panose="020B0400000000000000" pitchFamily="49" charset="-128"/>
            <a:ea typeface="BIZ UDゴシック" panose="020B0400000000000000" pitchFamily="49" charset="-128"/>
          </a:endParaRPr>
        </a:p>
        <a:p>
          <a:pPr marL="712788" lvl="0" indent="-712788" algn="l" defTabSz="1200150">
            <a:lnSpc>
              <a:spcPct val="90000"/>
            </a:lnSpc>
            <a:spcBef>
              <a:spcPct val="0"/>
            </a:spcBef>
            <a:spcAft>
              <a:spcPct val="35000"/>
            </a:spcAft>
            <a:buNone/>
          </a:pPr>
          <a:r>
            <a:rPr kumimoji="1" lang="ja-JP" altLang="en-US" sz="2700" kern="1200" dirty="0">
              <a:latin typeface="BIZ UDゴシック" panose="020B0400000000000000" pitchFamily="49" charset="-128"/>
              <a:ea typeface="BIZ UDゴシック" panose="020B0400000000000000" pitchFamily="49" charset="-128"/>
            </a:rPr>
            <a:t>　　</a:t>
          </a:r>
          <a:r>
            <a:rPr kumimoji="1" lang="ja-JP" altLang="en-US" sz="2700" kern="1200" dirty="0" err="1">
              <a:latin typeface="BIZ UDゴシック" panose="020B0400000000000000" pitchFamily="49" charset="-128"/>
              <a:ea typeface="BIZ UDゴシック" panose="020B0400000000000000" pitchFamily="49" charset="-128"/>
            </a:rPr>
            <a:t>るように</a:t>
          </a:r>
          <a:r>
            <a:rPr kumimoji="1" lang="ja-JP" altLang="en-US" sz="2700" kern="1200" dirty="0">
              <a:latin typeface="BIZ UDゴシック" panose="020B0400000000000000" pitchFamily="49" charset="-128"/>
              <a:ea typeface="BIZ UDゴシック" panose="020B0400000000000000" pitchFamily="49" charset="-128"/>
            </a:rPr>
            <a:t>なる。</a:t>
          </a:r>
        </a:p>
      </dsp:txBody>
      <dsp:txXfrm>
        <a:off x="1853355" y="72014"/>
        <a:ext cx="6507508" cy="1748338"/>
      </dsp:txXfrm>
    </dsp:sp>
    <dsp:sp modelId="{C82471B1-A325-4E13-AC0F-2DBB5FA2B446}">
      <dsp:nvSpPr>
        <dsp:cNvPr id="0" name=""/>
        <dsp:cNvSpPr/>
      </dsp:nvSpPr>
      <dsp:spPr>
        <a:xfrm>
          <a:off x="144020" y="226172"/>
          <a:ext cx="2051996" cy="144000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AB586F8-9091-4BD9-920C-659DDEC35264}">
      <dsp:nvSpPr>
        <dsp:cNvPr id="0" name=""/>
        <dsp:cNvSpPr/>
      </dsp:nvSpPr>
      <dsp:spPr>
        <a:xfrm>
          <a:off x="7935" y="1923172"/>
          <a:ext cx="8352928" cy="1748338"/>
        </a:xfrm>
        <a:prstGeom prst="roundRect">
          <a:avLst>
            <a:gd name="adj" fmla="val 10000"/>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altLang="en-US" sz="2700" kern="1200" dirty="0">
              <a:latin typeface="BIZ UDゴシック" panose="020B0400000000000000" pitchFamily="49" charset="-128"/>
              <a:ea typeface="BIZ UDゴシック" panose="020B0400000000000000" pitchFamily="49" charset="-128"/>
            </a:rPr>
            <a:t>　　自己対処の方法</a:t>
          </a:r>
          <a:endParaRPr kumimoji="1" lang="en-US" altLang="ja-JP" sz="2700" kern="1200" dirty="0">
            <a:latin typeface="BIZ UDゴシック" panose="020B0400000000000000" pitchFamily="49" charset="-128"/>
            <a:ea typeface="BIZ UDゴシック" panose="020B0400000000000000" pitchFamily="49" charset="-128"/>
          </a:endParaRPr>
        </a:p>
        <a:p>
          <a:pPr marL="0" lvl="0" indent="0" algn="l" defTabSz="1200150">
            <a:lnSpc>
              <a:spcPct val="90000"/>
            </a:lnSpc>
            <a:spcBef>
              <a:spcPct val="0"/>
            </a:spcBef>
            <a:spcAft>
              <a:spcPct val="35000"/>
            </a:spcAft>
            <a:buNone/>
          </a:pPr>
          <a:r>
            <a:rPr kumimoji="1" lang="ja-JP" altLang="en-US" sz="2700" kern="1200" dirty="0">
              <a:latin typeface="BIZ UDゴシック" panose="020B0400000000000000" pitchFamily="49" charset="-128"/>
              <a:ea typeface="BIZ UDゴシック" panose="020B0400000000000000" pitchFamily="49" charset="-128"/>
            </a:rPr>
            <a:t>　　職場に配慮を求めること</a:t>
          </a:r>
          <a:endParaRPr kumimoji="1" lang="en-US" altLang="ja-JP" sz="2700" kern="1200" dirty="0">
            <a:latin typeface="BIZ UDゴシック" panose="020B0400000000000000" pitchFamily="49" charset="-128"/>
            <a:ea typeface="BIZ UDゴシック" panose="020B0400000000000000" pitchFamily="49" charset="-128"/>
          </a:endParaRPr>
        </a:p>
        <a:p>
          <a:pPr marL="0" lvl="0" indent="0" algn="l" defTabSz="1200150">
            <a:lnSpc>
              <a:spcPct val="90000"/>
            </a:lnSpc>
            <a:spcBef>
              <a:spcPct val="0"/>
            </a:spcBef>
            <a:spcAft>
              <a:spcPct val="35000"/>
            </a:spcAft>
            <a:buNone/>
          </a:pPr>
          <a:r>
            <a:rPr kumimoji="1" lang="ja-JP" altLang="en-US" sz="2700" kern="1200" dirty="0">
              <a:latin typeface="BIZ UDゴシック" panose="020B0400000000000000" pitchFamily="49" charset="-128"/>
              <a:ea typeface="BIZ UDゴシック" panose="020B0400000000000000" pitchFamily="49" charset="-128"/>
            </a:rPr>
            <a:t>　　　　　　　　について整理する</a:t>
          </a:r>
        </a:p>
      </dsp:txBody>
      <dsp:txXfrm>
        <a:off x="1853355" y="1923172"/>
        <a:ext cx="6507508" cy="1748338"/>
      </dsp:txXfrm>
    </dsp:sp>
    <dsp:sp modelId="{30E9A1EB-7966-4E44-8456-9941E8CB8637}">
      <dsp:nvSpPr>
        <dsp:cNvPr id="0" name=""/>
        <dsp:cNvSpPr/>
      </dsp:nvSpPr>
      <dsp:spPr>
        <a:xfrm>
          <a:off x="144020" y="2088236"/>
          <a:ext cx="2051996" cy="144000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dirty="0">
              <a:latin typeface="HG丸ｺﾞｼｯｸM-PRO" panose="020F0600000000000000" pitchFamily="50" charset="-128"/>
              <a:ea typeface="HG丸ｺﾞｼｯｸM-PRO" panose="020F0600000000000000" pitchFamily="50" charset="-128"/>
            </a:endParaRPr>
          </a:p>
        </p:txBody>
      </p:sp>
      <p:sp>
        <p:nvSpPr>
          <p:cNvPr id="115715" name="Rectangle 3"/>
          <p:cNvSpPr>
            <a:spLocks noGrp="1" noChangeArrowheads="1"/>
          </p:cNvSpPr>
          <p:nvPr>
            <p:ph type="dt" sz="quarter" idx="1"/>
          </p:nvPr>
        </p:nvSpPr>
        <p:spPr bwMode="auto">
          <a:xfrm>
            <a:off x="3857625"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a:t>
            </a:r>
            <a:r>
              <a:rPr lang="en-US" altLang="ja-JP" dirty="0">
                <a:latin typeface="HG丸ｺﾞｼｯｸM-PRO" panose="020F0600000000000000" pitchFamily="50" charset="-128"/>
                <a:ea typeface="HG丸ｺﾞｼｯｸM-PRO" panose="020F0600000000000000" pitchFamily="50" charset="-128"/>
              </a:rPr>
              <a:t>27</a:t>
            </a:r>
            <a:endParaRPr lang="en-AU" altLang="en-US" dirty="0">
              <a:latin typeface="HG丸ｺﾞｼｯｸM-PRO" panose="020F0600000000000000" pitchFamily="50" charset="-128"/>
              <a:ea typeface="HG丸ｺﾞｼｯｸM-PRO" panose="020F0600000000000000" pitchFamily="50" charset="-128"/>
            </a:endParaRPr>
          </a:p>
          <a:p>
            <a:pPr>
              <a:defRPr/>
            </a:pPr>
            <a:endParaRPr lang="en-AU" altLang="en-US" dirty="0"/>
          </a:p>
        </p:txBody>
      </p:sp>
      <p:sp>
        <p:nvSpPr>
          <p:cNvPr id="115716" name="Rectangle 4"/>
          <p:cNvSpPr>
            <a:spLocks noGrp="1" noChangeArrowheads="1"/>
          </p:cNvSpPr>
          <p:nvPr>
            <p:ph type="ftr" sz="quarter" idx="2"/>
          </p:nvPr>
        </p:nvSpPr>
        <p:spPr bwMode="auto">
          <a:xfrm>
            <a:off x="0"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3857625"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a:defRPr sz="1200"/>
            </a:lvl1pPr>
          </a:lstStyle>
          <a:p>
            <a:endParaRPr lang="en-AU" altLang="en-US" dirty="0"/>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3856038"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2625" y="4721225"/>
            <a:ext cx="5443538" cy="4473575"/>
          </a:xfrm>
          <a:prstGeom prst="rect">
            <a:avLst/>
          </a:prstGeom>
          <a:noFill/>
          <a:ln>
            <a:noFill/>
          </a:ln>
          <a:effectLst/>
        </p:spPr>
        <p:txBody>
          <a:bodyPr vert="horz" wrap="square" lIns="91666" tIns="45833" rIns="91666" bIns="4583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3856038"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231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327BCC-9EAB-47BC-8FE8-7B59D967F9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ja-JP" altLang="en-US" dirty="0">
                <a:latin typeface="+mn-ea"/>
                <a:ea typeface="+mn-ea"/>
              </a:rPr>
              <a:t>第</a:t>
            </a:r>
            <a:r>
              <a:rPr kumimoji="1" lang="en-US" altLang="ja-JP" dirty="0">
                <a:latin typeface="+mn-ea"/>
                <a:ea typeface="+mn-ea"/>
              </a:rPr>
              <a:t>4</a:t>
            </a:r>
            <a:r>
              <a:rPr kumimoji="1" lang="ja-JP" altLang="en-US" dirty="0">
                <a:latin typeface="+mn-ea"/>
                <a:ea typeface="+mn-ea"/>
              </a:rPr>
              <a:t>回では、パーテーションやノイズキャンセリングヘッドホン、読み上げ機能など、さまざまな対処手段を実際に試してもらいました。</a:t>
            </a:r>
            <a:endParaRPr kumimoji="1" lang="en-US" altLang="ja-JP" dirty="0">
              <a:latin typeface="+mn-ea"/>
              <a:ea typeface="+mn-ea"/>
            </a:endParaRPr>
          </a:p>
          <a:p>
            <a:r>
              <a:rPr kumimoji="1" lang="ja-JP" altLang="en-US" dirty="0">
                <a:latin typeface="+mn-ea"/>
                <a:ea typeface="+mn-ea"/>
              </a:rPr>
              <a:t>何か参考になった方法や、取り入れてみたいと感じたことはありましたか？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rPr>
              <a:t>発表内容を板書役は板書する。</a:t>
            </a:r>
            <a:endParaRPr kumimoji="1" lang="en-US" altLang="ja-JP" dirty="0">
              <a:latin typeface="+mn-ea"/>
              <a:ea typeface="+mn-ea"/>
            </a:endParaRPr>
          </a:p>
        </p:txBody>
      </p:sp>
    </p:spTree>
    <p:extLst>
      <p:ext uri="{BB962C8B-B14F-4D97-AF65-F5344CB8AC3E}">
        <p14:creationId xmlns:p14="http://schemas.microsoft.com/office/powerpoint/2010/main" val="73030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marL="0" marR="0" lvl="0" indent="0" algn="r" defTabSz="446088" rtl="0" eaLnBrk="1" fontAlgn="base" latinLnBrk="0" hangingPunct="1">
              <a:lnSpc>
                <a:spcPct val="100000"/>
              </a:lnSpc>
              <a:spcBef>
                <a:spcPct val="0"/>
              </a:spcBef>
              <a:spcAft>
                <a:spcPct val="0"/>
              </a:spcAft>
              <a:buClrTx/>
              <a:buSzTx/>
              <a:buFontTx/>
              <a:buNone/>
              <a:tabLst>
                <a:tab pos="661988" algn="l"/>
                <a:tab pos="1325563" algn="l"/>
                <a:tab pos="1989138" algn="l"/>
                <a:tab pos="2654300" algn="l"/>
              </a:tabLst>
              <a:defRPr/>
            </a:pPr>
            <a:fld id="{4D5627C3-6B5F-4677-98A5-CF0CBEA1A477}" type="slidenum">
              <a:rPr kumimoji="0" lang="en-GB" altLang="ja-JP" sz="1200" b="0" i="0" u="none" strike="noStrike" kern="1200" cap="none" spc="0" normalizeH="0" baseline="0" noProof="0">
                <a:ln>
                  <a:noFill/>
                </a:ln>
                <a:solidFill>
                  <a:srgbClr val="000000"/>
                </a:solidFill>
                <a:effectLst/>
                <a:uLnTx/>
                <a:uFillTx/>
                <a:latin typeface="Nimbus Roman No9 L" charset="0"/>
                <a:ea typeface="ＭＳ Ｐゴシック" pitchFamily="50" charset="-128"/>
                <a:cs typeface="+mn-cs"/>
              </a:rPr>
              <a:pPr marL="0" marR="0" lvl="0" indent="0" algn="r" defTabSz="446088" rtl="0" eaLnBrk="1" fontAlgn="base" latinLnBrk="0" hangingPunct="1">
                <a:lnSpc>
                  <a:spcPct val="100000"/>
                </a:lnSpc>
                <a:spcBef>
                  <a:spcPct val="0"/>
                </a:spcBef>
                <a:spcAft>
                  <a:spcPct val="0"/>
                </a:spcAft>
                <a:buClrTx/>
                <a:buSzTx/>
                <a:buFontTx/>
                <a:buNone/>
                <a:tabLst>
                  <a:tab pos="661988" algn="l"/>
                  <a:tab pos="1325563" algn="l"/>
                  <a:tab pos="1989138" algn="l"/>
                  <a:tab pos="2654300" algn="l"/>
                </a:tabLst>
                <a:defRPr/>
              </a:pPr>
              <a:t>11</a:t>
            </a:fld>
            <a:endParaRPr kumimoji="0" lang="en-GB" altLang="ja-JP" sz="1200" b="0" i="0" u="none" strike="noStrike" kern="1200" cap="none" spc="0" normalizeH="0" baseline="0" noProof="0">
              <a:ln>
                <a:noFill/>
              </a:ln>
              <a:solidFill>
                <a:srgbClr val="000000"/>
              </a:solidFill>
              <a:effectLst/>
              <a:uLnTx/>
              <a:uFillTx/>
              <a:latin typeface="Nimbus Roman No9 L" charset="0"/>
              <a:ea typeface="ＭＳ Ｐゴシック" pitchFamily="50" charset="-128"/>
              <a:cs typeface="+mn-cs"/>
            </a:endParaRPr>
          </a:p>
        </p:txBody>
      </p:sp>
      <p:sp>
        <p:nvSpPr>
          <p:cNvPr id="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lvl="0">
              <a:defRPr/>
            </a:pPr>
            <a:r>
              <a:rPr lang="ja-JP" altLang="en-US" dirty="0">
                <a:latin typeface="+mn-ea"/>
                <a:cs typeface="Arial" pitchFamily="34" charset="0"/>
              </a:rPr>
              <a:t>では、次の講義に入る前に、一度立ち上がってストレッチをしましょう。</a:t>
            </a:r>
            <a:endParaRPr lang="en-US" altLang="ja-JP" dirty="0">
              <a:latin typeface="+mn-ea"/>
              <a:cs typeface="Arial" pitchFamily="34" charset="0"/>
            </a:endParaRPr>
          </a:p>
          <a:p>
            <a:pPr lvl="0">
              <a:defRPr/>
            </a:pPr>
            <a:endParaRPr lang="en-US" altLang="ja-JP" dirty="0">
              <a:solidFill>
                <a:srgbClr val="000000"/>
              </a:solidFill>
              <a:latin typeface="+mn-ea"/>
              <a:cs typeface="Arial" pitchFamily="34" charset="0"/>
            </a:endParaRPr>
          </a:p>
          <a:p>
            <a:pPr lvl="0">
              <a:defRPr/>
            </a:pPr>
            <a:r>
              <a:rPr lang="en-US" altLang="ja-JP" dirty="0">
                <a:solidFill>
                  <a:srgbClr val="000000"/>
                </a:solidFill>
                <a:latin typeface="+mn-ea"/>
                <a:cs typeface="Arial" pitchFamily="34" charset="0"/>
              </a:rPr>
              <a:t>※</a:t>
            </a:r>
            <a:r>
              <a:rPr lang="ja-JP" altLang="en-US" dirty="0">
                <a:solidFill>
                  <a:srgbClr val="000000"/>
                </a:solidFill>
                <a:latin typeface="+mn-ea"/>
                <a:cs typeface="Arial" pitchFamily="34" charset="0"/>
              </a:rPr>
              <a:t>進行役がスライドにあるよう伸びをするなど見本を示す。</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立ちあがることが難しい受講者がいる場合には、座位のままできるストレッチ</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を行ってもらう。</a:t>
            </a:r>
            <a:endParaRPr lang="en-US" altLang="ja-JP" dirty="0">
              <a:solidFill>
                <a:srgbClr val="000000"/>
              </a:solidFill>
              <a:latin typeface="+mn-ea"/>
              <a:cs typeface="Arial" pitchFamily="34" charset="0"/>
            </a:endParaRPr>
          </a:p>
          <a:p>
            <a:endParaRPr lang="en-US" altLang="ja-JP" dirty="0">
              <a:latin typeface="+mn-ea"/>
              <a:ea typeface="+mn-ea"/>
              <a:cs typeface="Arial" pitchFamily="34" charset="0"/>
            </a:endParaRPr>
          </a:p>
        </p:txBody>
      </p:sp>
    </p:spTree>
    <p:extLst>
      <p:ext uri="{BB962C8B-B14F-4D97-AF65-F5344CB8AC3E}">
        <p14:creationId xmlns:p14="http://schemas.microsoft.com/office/powerpoint/2010/main" val="274075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12</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本文を読み上げ、注意の特徴まとめシートを配布</a:t>
            </a:r>
            <a:r>
              <a:rPr kumimoji="1" lang="ja-JP" altLang="en-US" dirty="0">
                <a:latin typeface="+mn-ea"/>
                <a:ea typeface="+mn-ea"/>
              </a:rPr>
              <a:t>する。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　　</a:t>
            </a:r>
            <a:r>
              <a:rPr kumimoji="1" lang="ja-JP" altLang="en-US" sz="1200" dirty="0">
                <a:solidFill>
                  <a:schemeClr val="tx1"/>
                </a:solidFill>
                <a:latin typeface="+mn-ea"/>
                <a:ea typeface="+mn-ea"/>
              </a:rPr>
              <a:t>作成にサポートが必要な受講者にはフォロー役や進行役が適宜対応</a:t>
            </a:r>
            <a:r>
              <a:rPr kumimoji="1" lang="ja-JP" altLang="en-US" dirty="0">
                <a:latin typeface="+mn-ea"/>
                <a:ea typeface="+mn-ea"/>
              </a:rPr>
              <a:t>する。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　　また、作業の終了時刻を決め、休憩などは各自で適宜取ってもらうようにする。</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50616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327BCC-9EAB-47BC-8FE8-7B59D967F9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ja-JP" altLang="en-US" dirty="0">
                <a:latin typeface="+mn-ea"/>
                <a:ea typeface="+mn-ea"/>
              </a:rPr>
              <a:t>それぞれ作成したシートを発表してもらいたいと思います。</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板書役は注意の特徴まとめシートにそって主要な意見などを板書する。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発表者に対して、意見や質問があるか確認を行う。</a:t>
            </a:r>
            <a:endParaRPr kumimoji="1" lang="en-US" altLang="ja-JP" dirty="0">
              <a:latin typeface="+mn-ea"/>
              <a:ea typeface="+mn-ea"/>
            </a:endParaRPr>
          </a:p>
        </p:txBody>
      </p:sp>
    </p:spTree>
    <p:extLst>
      <p:ext uri="{BB962C8B-B14F-4D97-AF65-F5344CB8AC3E}">
        <p14:creationId xmlns:p14="http://schemas.microsoft.com/office/powerpoint/2010/main" val="392032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グループワークの目的はこの２つでした。</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１．自分の注意の特徴を知って、他の人にも説明できるようになること。</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２．その特徴について、自分で対処する手段を身につけること、自分では対処が難しく職場に配慮を求める内容について整理すること</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でした。</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304284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15</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最後に</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１．自分の注意の特徴について知って、それに対する対処手段と職場に配慮を求めることを今整理しました。</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この内容は、これから就職や職場復帰に向けて、資料などをまとめるときに活用しましょう。</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２．また、ここで自分にとって有効だと感じた対処手段については、このグループワークが終わっても</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引き続き日常生活や職業生活で実践していきましょう</a:t>
            </a:r>
            <a:r>
              <a:rPr kumimoji="1" lang="ja-JP" altLang="en-US" sz="1200" dirty="0">
                <a:solidFill>
                  <a:schemeClr val="tx1"/>
                </a:solidFill>
                <a:ea typeface="MS PGothic" panose="020B0600070205080204" pitchFamily="50" charset="-128"/>
              </a:rPr>
              <a:t>。</a:t>
            </a: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247714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ChangeArrowheads="1" noTextEdit="1"/>
          </p:cNvSpPr>
          <p:nvPr>
            <p:ph type="sldImg"/>
          </p:nvPr>
        </p:nvSpPr>
        <p:spPr>
          <a:ln>
            <a:solidFill>
              <a:schemeClr val="tx1"/>
            </a:solidFill>
            <a:round/>
            <a:headEnd/>
            <a:tailEnd/>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cs typeface="Arial" panose="020B0604020202020204" pitchFamily="34" charset="0"/>
            </a:endParaRPr>
          </a:p>
        </p:txBody>
      </p:sp>
      <p:sp>
        <p:nvSpPr>
          <p:cNvPr id="188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Pct val="45000"/>
              <a:buFont typeface="StarSymbol" charset="2"/>
              <a:buNone/>
              <a:tabLst>
                <a:tab pos="660400" algn="l"/>
                <a:tab pos="1325563" algn="l"/>
                <a:tab pos="1990725" algn="l"/>
                <a:tab pos="2654300" algn="l"/>
              </a:tabLst>
              <a:defRPr/>
            </a:pPr>
            <a:fld id="{F8166939-01EC-49C6-A61E-841AE3C64FA6}" type="slidenum">
              <a:rPr kumimoji="0" lang="en-GB" altLang="en-US" sz="1300" b="0" i="0" u="none" strike="noStrike" kern="1200" cap="none" spc="0" normalizeH="0" baseline="0" noProof="0" smtClean="0">
                <a:ln>
                  <a:noFill/>
                </a:ln>
                <a:solidFill>
                  <a:srgbClr val="000000"/>
                </a:solidFill>
                <a:effectLst/>
                <a:uLnTx/>
                <a:uFillTx/>
                <a:latin typeface="Nimbus Roman No9 L" charset="0"/>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
                  <a:srgbClr val="000000"/>
                </a:buClr>
                <a:buSzPct val="45000"/>
                <a:buFont typeface="StarSymbol" charset="2"/>
                <a:buNone/>
                <a:tabLst>
                  <a:tab pos="660400" algn="l"/>
                  <a:tab pos="1325563" algn="l"/>
                  <a:tab pos="1990725" algn="l"/>
                  <a:tab pos="2654300" algn="l"/>
                </a:tabLst>
                <a:defRPr/>
              </a:pPr>
              <a:t>16</a:t>
            </a:fld>
            <a:endParaRPr kumimoji="0" lang="en-GB" altLang="en-US" sz="1300" b="0" i="0" u="none" strike="noStrike" kern="1200" cap="none" spc="0" normalizeH="0" baseline="0" noProof="0">
              <a:ln>
                <a:noFill/>
              </a:ln>
              <a:solidFill>
                <a:srgbClr val="000000"/>
              </a:solidFill>
              <a:effectLst/>
              <a:uLnTx/>
              <a:uFillTx/>
              <a:latin typeface="Nimbus Roman No9 L"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5282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65700"/>
            <a:ext cx="5443538" cy="4473575"/>
          </a:xfrm>
        </p:spPr>
        <p:txBody>
          <a:bodyPr/>
          <a:lstStyle/>
          <a:p>
            <a:pPr lvl="0">
              <a:defRPr/>
            </a:pPr>
            <a:r>
              <a:rPr kumimoji="1" lang="ja-JP" altLang="en-US" dirty="0">
                <a:latin typeface="+mn-ea"/>
                <a:ea typeface="+mn-ea"/>
              </a:rPr>
              <a:t>グループワークに参加するにあたって、ルールを一緒に確認していきたいと思います。</a:t>
            </a:r>
            <a:endParaRPr kumimoji="1" lang="en-US" altLang="ja-JP" dirty="0">
              <a:latin typeface="+mn-ea"/>
              <a:ea typeface="+mn-ea"/>
            </a:endParaRPr>
          </a:p>
          <a:p>
            <a:pPr lvl="0">
              <a:defRPr/>
            </a:pPr>
            <a:r>
              <a:rPr kumimoji="1" lang="ja-JP" altLang="en-US" dirty="0">
                <a:latin typeface="+mn-ea"/>
                <a:ea typeface="+mn-ea"/>
              </a:rPr>
              <a:t>〇〇さんから、１つずつ読んでいきましょう。</a:t>
            </a:r>
            <a:endParaRPr kumimoji="1" lang="en-US" altLang="ja-JP" dirty="0">
              <a:latin typeface="+mn-ea"/>
              <a:ea typeface="+mn-ea"/>
            </a:endParaRPr>
          </a:p>
        </p:txBody>
      </p:sp>
    </p:spTree>
    <p:extLst>
      <p:ext uri="{BB962C8B-B14F-4D97-AF65-F5344CB8AC3E}">
        <p14:creationId xmlns:p14="http://schemas.microsoft.com/office/powerpoint/2010/main" val="387591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前回は対処手段の体験をしました。</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どのような対処手段があったでしょうか。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p:txBody>
      </p:sp>
    </p:spTree>
    <p:extLst>
      <p:ext uri="{BB962C8B-B14F-4D97-AF65-F5344CB8AC3E}">
        <p14:creationId xmlns:p14="http://schemas.microsoft.com/office/powerpoint/2010/main" val="391892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自己観察日誌の報告をしてもらいたいと思います。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１</a:t>
            </a:r>
            <a:r>
              <a:rPr kumimoji="1" lang="en-US" altLang="ja-JP" dirty="0">
                <a:latin typeface="+mn-ea"/>
                <a:ea typeface="+mn-ea"/>
              </a:rPr>
              <a:t>.</a:t>
            </a:r>
            <a:r>
              <a:rPr kumimoji="1" lang="ja-JP" altLang="en-US" dirty="0">
                <a:latin typeface="+mn-ea"/>
                <a:ea typeface="+mn-ea"/>
              </a:rPr>
              <a:t>自分の注意の特徴について、どのようなことに気づきましたか？</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２</a:t>
            </a:r>
            <a:r>
              <a:rPr kumimoji="1" lang="en-US" altLang="ja-JP" dirty="0">
                <a:latin typeface="+mn-ea"/>
                <a:ea typeface="+mn-ea"/>
              </a:rPr>
              <a:t>.</a:t>
            </a:r>
            <a:r>
              <a:rPr kumimoji="1" lang="ja-JP" altLang="en-US" dirty="0">
                <a:latin typeface="+mn-ea"/>
                <a:ea typeface="+mn-ea"/>
              </a:rPr>
              <a:t>注意の課題はありましたか？</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３</a:t>
            </a:r>
            <a:r>
              <a:rPr kumimoji="1" lang="en-US" altLang="ja-JP" dirty="0">
                <a:latin typeface="+mn-ea"/>
                <a:ea typeface="+mn-ea"/>
              </a:rPr>
              <a:t>.</a:t>
            </a:r>
            <a:r>
              <a:rPr kumimoji="1" lang="ja-JP" altLang="en-US" dirty="0">
                <a:latin typeface="+mn-ea"/>
                <a:ea typeface="+mn-ea"/>
              </a:rPr>
              <a:t>課題の要因と対処したこと、対処したいことはありますか？</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１～３について利用者に確認し、報告内容を板書役が板書する。</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可能であれば、</a:t>
            </a:r>
            <a:r>
              <a:rPr kumimoji="1" lang="en-US" altLang="ja-JP" dirty="0">
                <a:latin typeface="+mn-ea"/>
                <a:ea typeface="+mn-ea"/>
              </a:rPr>
              <a:t>1</a:t>
            </a:r>
            <a:r>
              <a:rPr kumimoji="1" lang="ja-JP" altLang="en-US" dirty="0">
                <a:latin typeface="+mn-ea"/>
                <a:ea typeface="+mn-ea"/>
              </a:rPr>
              <a:t>人の利用者の発言を１か所にまとめて板書し、次に実施する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注意の特徴まとめシートを作成する参考としてもらう。</a:t>
            </a:r>
            <a:endParaRPr kumimoji="1" lang="en-US" altLang="ja-JP" dirty="0">
              <a:latin typeface="+mn-ea"/>
              <a:ea typeface="+mn-ea"/>
            </a:endParaRPr>
          </a:p>
        </p:txBody>
      </p:sp>
    </p:spTree>
    <p:extLst>
      <p:ext uri="{BB962C8B-B14F-4D97-AF65-F5344CB8AC3E}">
        <p14:creationId xmlns:p14="http://schemas.microsoft.com/office/powerpoint/2010/main" val="402076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まず第１回から第</a:t>
            </a:r>
            <a:r>
              <a:rPr kumimoji="1" lang="en-US" altLang="ja-JP" dirty="0">
                <a:latin typeface="+mn-ea"/>
                <a:ea typeface="+mn-ea"/>
              </a:rPr>
              <a:t>4</a:t>
            </a:r>
            <a:r>
              <a:rPr kumimoji="1" lang="ja-JP" altLang="en-US" dirty="0">
                <a:latin typeface="+mn-ea"/>
                <a:ea typeface="+mn-ea"/>
              </a:rPr>
              <a:t>回までの復習をします。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次に自分の注意の特徴をまとめる時間を取りますので、自己観察日誌などを参考にして取りまとめていきます。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そのあと、一人ずつ発表してもらいたいと思いますのでよろしくお願いします</a:t>
            </a:r>
            <a:r>
              <a:rPr kumimoji="1" lang="ja-JP" altLang="en-US" dirty="0"/>
              <a:t>。</a:t>
            </a:r>
            <a:endParaRPr kumimoji="1" lang="en-US" altLang="ja-JP" dirty="0"/>
          </a:p>
        </p:txBody>
      </p:sp>
    </p:spTree>
    <p:extLst>
      <p:ext uri="{BB962C8B-B14F-4D97-AF65-F5344CB8AC3E}">
        <p14:creationId xmlns:p14="http://schemas.microsoft.com/office/powerpoint/2010/main" val="370082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31292" y="4721225"/>
            <a:ext cx="5544616"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注意の４つの機能は「続けられる力」「見つけられる力」「同時に注意を向ける力」</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「切りかえる力」でした。</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それぞれ、どのような力でしたか。（質問しながら、内容が思い出せるようにします。）</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96012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本文を読み上げる。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例えば、見つけられる力では動物探し</a:t>
            </a:r>
            <a:r>
              <a:rPr kumimoji="1" lang="ja-JP" altLang="en-US" sz="1200" b="0" u="none" dirty="0">
                <a:solidFill>
                  <a:schemeClr val="tx1"/>
                </a:solidFill>
                <a:latin typeface="+mn-ea"/>
                <a:ea typeface="+mn-ea"/>
              </a:rPr>
              <a:t>の課題</a:t>
            </a:r>
            <a:r>
              <a:rPr kumimoji="1" lang="ja-JP" altLang="en-US" sz="1200" b="0" dirty="0">
                <a:solidFill>
                  <a:schemeClr val="tx1"/>
                </a:solidFill>
                <a:latin typeface="+mn-ea"/>
                <a:ea typeface="+mn-ea"/>
              </a:rPr>
              <a:t>や、２人</a:t>
            </a:r>
            <a:r>
              <a:rPr kumimoji="1" lang="ja-JP" altLang="en-US" sz="1200" b="0" u="none" dirty="0">
                <a:solidFill>
                  <a:schemeClr val="tx1"/>
                </a:solidFill>
                <a:latin typeface="+mn-ea"/>
                <a:ea typeface="+mn-ea"/>
              </a:rPr>
              <a:t>が</a:t>
            </a:r>
            <a:r>
              <a:rPr kumimoji="1" lang="ja-JP" altLang="en-US" sz="1200" b="0" dirty="0">
                <a:solidFill>
                  <a:schemeClr val="tx1"/>
                </a:solidFill>
                <a:latin typeface="+mn-ea"/>
                <a:ea typeface="+mn-ea"/>
              </a:rPr>
              <a:t>新聞記事を同時に</a:t>
            </a:r>
            <a:r>
              <a:rPr kumimoji="1" lang="ja-JP" altLang="en-US" sz="1200" b="0" u="none" dirty="0">
                <a:solidFill>
                  <a:schemeClr val="tx1"/>
                </a:solidFill>
                <a:latin typeface="+mn-ea"/>
                <a:ea typeface="+mn-ea"/>
              </a:rPr>
              <a:t>読み上げた際に聞き取る</a:t>
            </a:r>
            <a:r>
              <a:rPr kumimoji="1" lang="ja-JP" altLang="en-US" sz="1200" b="0" dirty="0">
                <a:solidFill>
                  <a:schemeClr val="tx1"/>
                </a:solidFill>
                <a:latin typeface="+mn-ea"/>
                <a:ea typeface="+mn-ea"/>
              </a:rPr>
              <a:t>ワーク、</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同時に見つけられる力ではトランプを並べる課題、切りかえる力はまずは大文字の</a:t>
            </a:r>
            <a:r>
              <a:rPr kumimoji="1" lang="en-US" altLang="ja-JP" sz="1200" dirty="0">
                <a:solidFill>
                  <a:schemeClr val="tx1"/>
                </a:solidFill>
                <a:latin typeface="+mn-ea"/>
                <a:ea typeface="+mn-ea"/>
              </a:rPr>
              <a:t>C</a:t>
            </a:r>
            <a:r>
              <a:rPr kumimoji="1" lang="ja-JP" altLang="en-US" sz="1200" dirty="0">
                <a:solidFill>
                  <a:schemeClr val="tx1"/>
                </a:solidFill>
                <a:latin typeface="+mn-ea"/>
                <a:ea typeface="+mn-ea"/>
              </a:rPr>
              <a:t>に〇をつけて次に小文字のｄに△を付ける課題など、</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様々なワークに取り組んでもらいました。</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注意の４つの機能について、得意なもの、不得意なものはありましたか？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lvl="0">
              <a:defRPr/>
            </a:pPr>
            <a:r>
              <a:rPr kumimoji="1" lang="en-US" altLang="ja-JP" dirty="0">
                <a:latin typeface="+mn-ea"/>
                <a:ea typeface="+mn-ea"/>
              </a:rPr>
              <a:t>※</a:t>
            </a:r>
            <a:r>
              <a:rPr kumimoji="1" lang="ja-JP" altLang="en-US" dirty="0">
                <a:latin typeface="+mn-ea"/>
              </a:rPr>
              <a:t>発表内容を</a:t>
            </a:r>
            <a:r>
              <a:rPr kumimoji="1" lang="ja-JP" altLang="en-US" sz="1200" dirty="0">
                <a:solidFill>
                  <a:schemeClr val="tx1"/>
                </a:solidFill>
                <a:latin typeface="+mn-ea"/>
                <a:ea typeface="+mn-ea"/>
              </a:rPr>
              <a:t>板書役は板書する。</a:t>
            </a:r>
            <a:endParaRPr kumimoji="1" lang="ja-JP" altLang="en-US" sz="1200" dirty="0">
              <a:solidFill>
                <a:schemeClr val="tx1"/>
              </a:solidFill>
              <a:ea typeface="MS PGothic" panose="020B060007020508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357834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第</a:t>
            </a:r>
            <a:r>
              <a:rPr kumimoji="1" lang="en-US" altLang="ja-JP" dirty="0">
                <a:latin typeface="+mn-ea"/>
                <a:ea typeface="+mn-ea"/>
              </a:rPr>
              <a:t>3</a:t>
            </a:r>
            <a:r>
              <a:rPr kumimoji="1" lang="ja-JP" altLang="en-US" dirty="0">
                <a:latin typeface="+mn-ea"/>
                <a:ea typeface="+mn-ea"/>
              </a:rPr>
              <a:t>回では、注意を妨げる要素として外的環境と内的環境についてお話ししました。</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4F134D-3DA3-4BF0-80EE-41F65A27A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Tree>
    <p:extLst>
      <p:ext uri="{BB962C8B-B14F-4D97-AF65-F5344CB8AC3E}">
        <p14:creationId xmlns:p14="http://schemas.microsoft.com/office/powerpoint/2010/main" val="279444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本文を読み上げる。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外的環境については、散らばった机の上で作業していただいたり、周りで雑談している中で作業をしてもらいました。</a:t>
            </a:r>
            <a:endParaRPr kumimoji="1" lang="en-US" altLang="ja-JP" dirty="0">
              <a:latin typeface="+mn-ea"/>
              <a:ea typeface="+mn-ea"/>
            </a:endParaRPr>
          </a:p>
          <a:p>
            <a:r>
              <a:rPr kumimoji="1" lang="ja-JP" altLang="en-US" dirty="0">
                <a:latin typeface="+mn-ea"/>
                <a:ea typeface="+mn-ea"/>
              </a:rPr>
              <a:t>内的環境については、呼吸法を実施する前を実施した後で集中力や注意力に変化があったか、比べてもらいました。</a:t>
            </a:r>
          </a:p>
          <a:p>
            <a:endParaRPr kumimoji="1" lang="en-US" altLang="ja-JP" dirty="0">
              <a:latin typeface="+mn-ea"/>
              <a:ea typeface="+mn-ea"/>
            </a:endParaRPr>
          </a:p>
          <a:p>
            <a:r>
              <a:rPr kumimoji="1" lang="ja-JP" altLang="en-US" dirty="0">
                <a:latin typeface="+mn-ea"/>
                <a:ea typeface="+mn-ea"/>
              </a:rPr>
              <a:t>集中できる環境や注意を妨げられる環境はありましたか？</a:t>
            </a:r>
          </a:p>
          <a:p>
            <a:endParaRPr kumimoji="1" lang="en-US" altLang="ja-JP" dirty="0">
              <a:latin typeface="+mn-ea"/>
              <a:ea typeface="+mn-ea"/>
            </a:endParaRPr>
          </a:p>
          <a:p>
            <a:r>
              <a:rPr kumimoji="1" lang="en-US" altLang="ja-JP" dirty="0">
                <a:latin typeface="+mn-ea"/>
                <a:ea typeface="+mn-ea"/>
              </a:rPr>
              <a:t>※</a:t>
            </a:r>
            <a:r>
              <a:rPr kumimoji="1" lang="ja-JP" altLang="en-US" dirty="0">
                <a:latin typeface="+mn-ea"/>
              </a:rPr>
              <a:t>発表内容を</a:t>
            </a:r>
            <a:r>
              <a:rPr kumimoji="1" lang="ja-JP" altLang="en-US" dirty="0">
                <a:latin typeface="+mn-ea"/>
                <a:ea typeface="+mn-ea"/>
              </a:rPr>
              <a:t>板書役は板書する。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4F134D-3DA3-4BF0-80EE-41F65A27A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Tree>
    <p:extLst>
      <p:ext uri="{BB962C8B-B14F-4D97-AF65-F5344CB8AC3E}">
        <p14:creationId xmlns:p14="http://schemas.microsoft.com/office/powerpoint/2010/main" val="292711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3855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3082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396263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405648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233630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341203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56478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4205880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2074109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169316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245782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2743209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36"/>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14"/>
            </a:lvl1pPr>
            <a:lvl2pPr marL="342789" indent="0" algn="ctr">
              <a:buNone/>
              <a:defRPr sz="1542"/>
            </a:lvl2pPr>
            <a:lvl3pPr marL="685578" indent="0" algn="ctr">
              <a:buNone/>
              <a:defRPr sz="1270"/>
            </a:lvl3pPr>
            <a:lvl4pPr marL="1028368" indent="0" algn="ctr">
              <a:buNone/>
              <a:defRPr sz="1179"/>
            </a:lvl4pPr>
            <a:lvl5pPr marL="1371156" indent="0" algn="ctr">
              <a:buNone/>
              <a:defRPr sz="1179"/>
            </a:lvl5pPr>
            <a:lvl6pPr marL="1713945" indent="0" algn="ctr">
              <a:buNone/>
              <a:defRPr sz="1179"/>
            </a:lvl6pPr>
            <a:lvl7pPr marL="2056733" indent="0" algn="ctr">
              <a:buNone/>
              <a:defRPr sz="1179"/>
            </a:lvl7pPr>
            <a:lvl8pPr marL="2399524" indent="0" algn="ctr">
              <a:buNone/>
              <a:defRPr sz="1179"/>
            </a:lvl8pPr>
            <a:lvl9pPr marL="2742313" indent="0" algn="ctr">
              <a:buNone/>
              <a:defRPr sz="1179"/>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7DCB828-5293-4FCB-835D-05CBF2CAEA8D}" type="slidenum">
              <a:rPr lang="en-US" altLang="en-US"/>
              <a:pPr>
                <a:defRPr/>
              </a:pPr>
              <a:t>‹#›</a:t>
            </a:fld>
            <a:endParaRPr lang="en-US" altLang="en-US"/>
          </a:p>
        </p:txBody>
      </p:sp>
    </p:spTree>
    <p:extLst>
      <p:ext uri="{BB962C8B-B14F-4D97-AF65-F5344CB8AC3E}">
        <p14:creationId xmlns:p14="http://schemas.microsoft.com/office/powerpoint/2010/main" val="3625895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CAF2E0D-2FC7-448F-AC31-D1E6805C4AA0}" type="slidenum">
              <a:rPr lang="en-US" altLang="en-US"/>
              <a:pPr>
                <a:defRPr/>
              </a:pPr>
              <a:t>‹#›</a:t>
            </a:fld>
            <a:endParaRPr lang="en-US" altLang="en-US"/>
          </a:p>
        </p:txBody>
      </p:sp>
    </p:spTree>
    <p:extLst>
      <p:ext uri="{BB962C8B-B14F-4D97-AF65-F5344CB8AC3E}">
        <p14:creationId xmlns:p14="http://schemas.microsoft.com/office/powerpoint/2010/main" val="233815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36"/>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14">
                <a:solidFill>
                  <a:schemeClr val="tx1">
                    <a:tint val="75000"/>
                  </a:schemeClr>
                </a:solidFill>
              </a:defRPr>
            </a:lvl1pPr>
            <a:lvl2pPr marL="342789" indent="0">
              <a:buNone/>
              <a:defRPr sz="1542">
                <a:solidFill>
                  <a:schemeClr val="tx1">
                    <a:tint val="75000"/>
                  </a:schemeClr>
                </a:solidFill>
              </a:defRPr>
            </a:lvl2pPr>
            <a:lvl3pPr marL="685578" indent="0">
              <a:buNone/>
              <a:defRPr sz="1270">
                <a:solidFill>
                  <a:schemeClr val="tx1">
                    <a:tint val="75000"/>
                  </a:schemeClr>
                </a:solidFill>
              </a:defRPr>
            </a:lvl3pPr>
            <a:lvl4pPr marL="1028368" indent="0">
              <a:buNone/>
              <a:defRPr sz="1179">
                <a:solidFill>
                  <a:schemeClr val="tx1">
                    <a:tint val="75000"/>
                  </a:schemeClr>
                </a:solidFill>
              </a:defRPr>
            </a:lvl4pPr>
            <a:lvl5pPr marL="1371156" indent="0">
              <a:buNone/>
              <a:defRPr sz="1179">
                <a:solidFill>
                  <a:schemeClr val="tx1">
                    <a:tint val="75000"/>
                  </a:schemeClr>
                </a:solidFill>
              </a:defRPr>
            </a:lvl5pPr>
            <a:lvl6pPr marL="1713945" indent="0">
              <a:buNone/>
              <a:defRPr sz="1179">
                <a:solidFill>
                  <a:schemeClr val="tx1">
                    <a:tint val="75000"/>
                  </a:schemeClr>
                </a:solidFill>
              </a:defRPr>
            </a:lvl6pPr>
            <a:lvl7pPr marL="2056733" indent="0">
              <a:buNone/>
              <a:defRPr sz="1179">
                <a:solidFill>
                  <a:schemeClr val="tx1">
                    <a:tint val="75000"/>
                  </a:schemeClr>
                </a:solidFill>
              </a:defRPr>
            </a:lvl7pPr>
            <a:lvl8pPr marL="2399524" indent="0">
              <a:buNone/>
              <a:defRPr sz="1179">
                <a:solidFill>
                  <a:schemeClr val="tx1">
                    <a:tint val="75000"/>
                  </a:schemeClr>
                </a:solidFill>
              </a:defRPr>
            </a:lvl8pPr>
            <a:lvl9pPr marL="2742313" indent="0">
              <a:buNone/>
              <a:defRPr sz="1179">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652E34A-2CEC-407F-BCA3-504E0340F00A}" type="slidenum">
              <a:rPr lang="en-US" altLang="en-US"/>
              <a:pPr>
                <a:defRPr/>
              </a:pPr>
              <a:t>‹#›</a:t>
            </a:fld>
            <a:endParaRPr lang="en-US" altLang="en-US"/>
          </a:p>
        </p:txBody>
      </p:sp>
    </p:spTree>
    <p:extLst>
      <p:ext uri="{BB962C8B-B14F-4D97-AF65-F5344CB8AC3E}">
        <p14:creationId xmlns:p14="http://schemas.microsoft.com/office/powerpoint/2010/main" val="192439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A186392-8689-43E1-941D-566DDB6AD691}" type="slidenum">
              <a:rPr lang="en-US" altLang="en-US"/>
              <a:pPr>
                <a:defRPr/>
              </a:pPr>
              <a:t>‹#›</a:t>
            </a:fld>
            <a:endParaRPr lang="en-US" altLang="en-US"/>
          </a:p>
        </p:txBody>
      </p:sp>
    </p:spTree>
    <p:extLst>
      <p:ext uri="{BB962C8B-B14F-4D97-AF65-F5344CB8AC3E}">
        <p14:creationId xmlns:p14="http://schemas.microsoft.com/office/powerpoint/2010/main" val="3385240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14" b="1"/>
            </a:lvl1pPr>
            <a:lvl2pPr marL="342789" indent="0">
              <a:buNone/>
              <a:defRPr sz="1542" b="1"/>
            </a:lvl2pPr>
            <a:lvl3pPr marL="685578" indent="0">
              <a:buNone/>
              <a:defRPr sz="1270" b="1"/>
            </a:lvl3pPr>
            <a:lvl4pPr marL="1028368" indent="0">
              <a:buNone/>
              <a:defRPr sz="1179" b="1"/>
            </a:lvl4pPr>
            <a:lvl5pPr marL="1371156" indent="0">
              <a:buNone/>
              <a:defRPr sz="1179" b="1"/>
            </a:lvl5pPr>
            <a:lvl6pPr marL="1713945" indent="0">
              <a:buNone/>
              <a:defRPr sz="1179" b="1"/>
            </a:lvl6pPr>
            <a:lvl7pPr marL="2056733" indent="0">
              <a:buNone/>
              <a:defRPr sz="1179" b="1"/>
            </a:lvl7pPr>
            <a:lvl8pPr marL="2399524" indent="0">
              <a:buNone/>
              <a:defRPr sz="1179" b="1"/>
            </a:lvl8pPr>
            <a:lvl9pPr marL="2742313" indent="0">
              <a:buNone/>
              <a:defRPr sz="1179"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3" y="1681163"/>
            <a:ext cx="3887391" cy="823912"/>
          </a:xfrm>
        </p:spPr>
        <p:txBody>
          <a:bodyPr anchor="b"/>
          <a:lstStyle>
            <a:lvl1pPr marL="0" indent="0">
              <a:buNone/>
              <a:defRPr sz="1814" b="1"/>
            </a:lvl1pPr>
            <a:lvl2pPr marL="342789" indent="0">
              <a:buNone/>
              <a:defRPr sz="1542" b="1"/>
            </a:lvl2pPr>
            <a:lvl3pPr marL="685578" indent="0">
              <a:buNone/>
              <a:defRPr sz="1270" b="1"/>
            </a:lvl3pPr>
            <a:lvl4pPr marL="1028368" indent="0">
              <a:buNone/>
              <a:defRPr sz="1179" b="1"/>
            </a:lvl4pPr>
            <a:lvl5pPr marL="1371156" indent="0">
              <a:buNone/>
              <a:defRPr sz="1179" b="1"/>
            </a:lvl5pPr>
            <a:lvl6pPr marL="1713945" indent="0">
              <a:buNone/>
              <a:defRPr sz="1179" b="1"/>
            </a:lvl6pPr>
            <a:lvl7pPr marL="2056733" indent="0">
              <a:buNone/>
              <a:defRPr sz="1179" b="1"/>
            </a:lvl7pPr>
            <a:lvl8pPr marL="2399524" indent="0">
              <a:buNone/>
              <a:defRPr sz="1179" b="1"/>
            </a:lvl8pPr>
            <a:lvl9pPr marL="2742313" indent="0">
              <a:buNone/>
              <a:defRPr sz="1179"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3"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38A57FF1-0A17-4373-AE35-48DE37AF6261}" type="slidenum">
              <a:rPr lang="en-US" altLang="en-US"/>
              <a:pPr>
                <a:defRPr/>
              </a:pPr>
              <a:t>‹#›</a:t>
            </a:fld>
            <a:endParaRPr lang="en-US" altLang="en-US"/>
          </a:p>
        </p:txBody>
      </p:sp>
    </p:spTree>
    <p:extLst>
      <p:ext uri="{BB962C8B-B14F-4D97-AF65-F5344CB8AC3E}">
        <p14:creationId xmlns:p14="http://schemas.microsoft.com/office/powerpoint/2010/main" val="14597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455C40D-5E74-4A18-AC43-6ECFDE478D77}" type="slidenum">
              <a:rPr lang="en-US" altLang="en-US"/>
              <a:pPr>
                <a:defRPr/>
              </a:pPr>
              <a:t>‹#›</a:t>
            </a:fld>
            <a:endParaRPr lang="en-US" altLang="en-US"/>
          </a:p>
        </p:txBody>
      </p:sp>
    </p:spTree>
    <p:extLst>
      <p:ext uri="{BB962C8B-B14F-4D97-AF65-F5344CB8AC3E}">
        <p14:creationId xmlns:p14="http://schemas.microsoft.com/office/powerpoint/2010/main" val="833767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2102429-95CD-455C-AC44-BB38BE9C76C3}" type="slidenum">
              <a:rPr lang="en-US" altLang="en-US"/>
              <a:pPr>
                <a:defRPr/>
              </a:pPr>
              <a:t>‹#›</a:t>
            </a:fld>
            <a:endParaRPr lang="en-US" altLang="en-US"/>
          </a:p>
        </p:txBody>
      </p:sp>
    </p:spTree>
    <p:extLst>
      <p:ext uri="{BB962C8B-B14F-4D97-AF65-F5344CB8AC3E}">
        <p14:creationId xmlns:p14="http://schemas.microsoft.com/office/powerpoint/2010/main" val="2290467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358"/>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9"/>
            <a:ext cx="4629150" cy="4873625"/>
          </a:xfrm>
        </p:spPr>
        <p:txBody>
          <a:bodyPr/>
          <a:lstStyle>
            <a:lvl1pPr>
              <a:defRPr sz="2358"/>
            </a:lvl1pPr>
            <a:lvl2pPr>
              <a:defRPr sz="2086"/>
            </a:lvl2pPr>
            <a:lvl3pPr>
              <a:defRPr sz="1814"/>
            </a:lvl3pPr>
            <a:lvl4pPr>
              <a:defRPr sz="1542"/>
            </a:lvl4pPr>
            <a:lvl5pPr>
              <a:defRPr sz="1542"/>
            </a:lvl5pPr>
            <a:lvl6pPr>
              <a:defRPr sz="1542"/>
            </a:lvl6pPr>
            <a:lvl7pPr>
              <a:defRPr sz="1542"/>
            </a:lvl7pPr>
            <a:lvl8pPr>
              <a:defRPr sz="1542"/>
            </a:lvl8pPr>
            <a:lvl9pPr>
              <a:defRPr sz="154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179"/>
            </a:lvl1pPr>
            <a:lvl2pPr marL="342789" indent="0">
              <a:buNone/>
              <a:defRPr sz="1089"/>
            </a:lvl2pPr>
            <a:lvl3pPr marL="685578" indent="0">
              <a:buNone/>
              <a:defRPr sz="907"/>
            </a:lvl3pPr>
            <a:lvl4pPr marL="1028368" indent="0">
              <a:buNone/>
              <a:defRPr sz="816"/>
            </a:lvl4pPr>
            <a:lvl5pPr marL="1371156" indent="0">
              <a:buNone/>
              <a:defRPr sz="816"/>
            </a:lvl5pPr>
            <a:lvl6pPr marL="1713945" indent="0">
              <a:buNone/>
              <a:defRPr sz="816"/>
            </a:lvl6pPr>
            <a:lvl7pPr marL="2056733" indent="0">
              <a:buNone/>
              <a:defRPr sz="816"/>
            </a:lvl7pPr>
            <a:lvl8pPr marL="2399524" indent="0">
              <a:buNone/>
              <a:defRPr sz="816"/>
            </a:lvl8pPr>
            <a:lvl9pPr marL="2742313" indent="0">
              <a:buNone/>
              <a:defRPr sz="816"/>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0B32623-3BE1-43C5-9A60-B32A25BEEB69}" type="slidenum">
              <a:rPr lang="en-US" altLang="en-US"/>
              <a:pPr>
                <a:defRPr/>
              </a:pPr>
              <a:t>‹#›</a:t>
            </a:fld>
            <a:endParaRPr lang="en-US" altLang="en-US"/>
          </a:p>
        </p:txBody>
      </p:sp>
    </p:spTree>
    <p:extLst>
      <p:ext uri="{BB962C8B-B14F-4D97-AF65-F5344CB8AC3E}">
        <p14:creationId xmlns:p14="http://schemas.microsoft.com/office/powerpoint/2010/main" val="1961470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358"/>
            </a:lvl1pPr>
          </a:lstStyle>
          <a:p>
            <a:r>
              <a:rPr lang="ja-JP" altLang="en-US"/>
              <a:t>マスター タイトルの書式設定</a:t>
            </a:r>
          </a:p>
        </p:txBody>
      </p:sp>
      <p:sp>
        <p:nvSpPr>
          <p:cNvPr id="3" name="図プレースホルダー 2"/>
          <p:cNvSpPr>
            <a:spLocks noGrp="1"/>
          </p:cNvSpPr>
          <p:nvPr>
            <p:ph type="pic" idx="1"/>
          </p:nvPr>
        </p:nvSpPr>
        <p:spPr>
          <a:xfrm>
            <a:off x="3887391" y="987429"/>
            <a:ext cx="4629150" cy="4873625"/>
          </a:xfrm>
        </p:spPr>
        <p:txBody>
          <a:bodyPr rtlCol="0">
            <a:normAutofit/>
          </a:bodyPr>
          <a:lstStyle>
            <a:lvl1pPr marL="0" indent="0">
              <a:buNone/>
              <a:defRPr sz="2358"/>
            </a:lvl1pPr>
            <a:lvl2pPr marL="342789" indent="0">
              <a:buNone/>
              <a:defRPr sz="2086"/>
            </a:lvl2pPr>
            <a:lvl3pPr marL="685578" indent="0">
              <a:buNone/>
              <a:defRPr sz="1814"/>
            </a:lvl3pPr>
            <a:lvl4pPr marL="1028368" indent="0">
              <a:buNone/>
              <a:defRPr sz="1542"/>
            </a:lvl4pPr>
            <a:lvl5pPr marL="1371156" indent="0">
              <a:buNone/>
              <a:defRPr sz="1542"/>
            </a:lvl5pPr>
            <a:lvl6pPr marL="1713945" indent="0">
              <a:buNone/>
              <a:defRPr sz="1542"/>
            </a:lvl6pPr>
            <a:lvl7pPr marL="2056733" indent="0">
              <a:buNone/>
              <a:defRPr sz="1542"/>
            </a:lvl7pPr>
            <a:lvl8pPr marL="2399524" indent="0">
              <a:buNone/>
              <a:defRPr sz="1542"/>
            </a:lvl8pPr>
            <a:lvl9pPr marL="2742313" indent="0">
              <a:buNone/>
              <a:defRPr sz="1542"/>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179"/>
            </a:lvl1pPr>
            <a:lvl2pPr marL="342789" indent="0">
              <a:buNone/>
              <a:defRPr sz="1089"/>
            </a:lvl2pPr>
            <a:lvl3pPr marL="685578" indent="0">
              <a:buNone/>
              <a:defRPr sz="907"/>
            </a:lvl3pPr>
            <a:lvl4pPr marL="1028368" indent="0">
              <a:buNone/>
              <a:defRPr sz="816"/>
            </a:lvl4pPr>
            <a:lvl5pPr marL="1371156" indent="0">
              <a:buNone/>
              <a:defRPr sz="816"/>
            </a:lvl5pPr>
            <a:lvl6pPr marL="1713945" indent="0">
              <a:buNone/>
              <a:defRPr sz="816"/>
            </a:lvl6pPr>
            <a:lvl7pPr marL="2056733" indent="0">
              <a:buNone/>
              <a:defRPr sz="816"/>
            </a:lvl7pPr>
            <a:lvl8pPr marL="2399524" indent="0">
              <a:buNone/>
              <a:defRPr sz="816"/>
            </a:lvl8pPr>
            <a:lvl9pPr marL="2742313" indent="0">
              <a:buNone/>
              <a:defRPr sz="816"/>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2FD7729-56A4-4F9C-A8F6-BF3C83399C03}" type="slidenum">
              <a:rPr lang="en-US" altLang="en-US"/>
              <a:pPr>
                <a:defRPr/>
              </a:pPr>
              <a:t>‹#›</a:t>
            </a:fld>
            <a:endParaRPr lang="en-US" altLang="en-US"/>
          </a:p>
        </p:txBody>
      </p:sp>
    </p:spTree>
    <p:extLst>
      <p:ext uri="{BB962C8B-B14F-4D97-AF65-F5344CB8AC3E}">
        <p14:creationId xmlns:p14="http://schemas.microsoft.com/office/powerpoint/2010/main" val="2873896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65E6E87-5156-4DF1-ADA0-49525A10A73C}" type="slidenum">
              <a:rPr lang="en-US" altLang="en-US"/>
              <a:pPr>
                <a:defRPr/>
              </a:pPr>
              <a:t>‹#›</a:t>
            </a:fld>
            <a:endParaRPr lang="en-US" altLang="en-US"/>
          </a:p>
        </p:txBody>
      </p:sp>
    </p:spTree>
    <p:extLst>
      <p:ext uri="{BB962C8B-B14F-4D97-AF65-F5344CB8AC3E}">
        <p14:creationId xmlns:p14="http://schemas.microsoft.com/office/powerpoint/2010/main" val="2953211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8"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C2600DE-5D97-4C0F-9F25-14B9E90AA9FC}" type="slidenum">
              <a:rPr lang="en-US" altLang="en-US"/>
              <a:pPr>
                <a:defRPr/>
              </a:pPr>
              <a:t>‹#›</a:t>
            </a:fld>
            <a:endParaRPr lang="en-US" altLang="en-US"/>
          </a:p>
        </p:txBody>
      </p:sp>
    </p:spTree>
    <p:extLst>
      <p:ext uri="{BB962C8B-B14F-4D97-AF65-F5344CB8AC3E}">
        <p14:creationId xmlns:p14="http://schemas.microsoft.com/office/powerpoint/2010/main" val="421662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268726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624391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333270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259856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2102876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13715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4167694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2848707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540784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3791340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896727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38482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extLst>
      <p:ext uri="{BB962C8B-B14F-4D97-AF65-F5344CB8AC3E}">
        <p14:creationId xmlns:p14="http://schemas.microsoft.com/office/powerpoint/2010/main" val="3180259181"/>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2"/>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wrap="square" lIns="91410" tIns="45706" rIns="91410" bIns="45706" numCol="1" anchor="ctr" anchorCtr="0" compatLnSpc="1">
            <a:prstTxWarp prst="textNoShape">
              <a:avLst/>
            </a:prstTxWarp>
          </a:bodyPr>
          <a:lstStyle>
            <a:lvl1pPr defTabSz="407399">
              <a:defRPr sz="816">
                <a:solidFill>
                  <a:srgbClr val="898989"/>
                </a:solidFill>
              </a:defRPr>
            </a:lvl1pPr>
          </a:lstStyle>
          <a:p>
            <a:pPr>
              <a:defRPr/>
            </a:pPr>
            <a:endParaRPr lang="en-US" altLang="en-US">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wrap="square" lIns="91410" tIns="45706" rIns="91410" bIns="45706" numCol="1" anchor="ctr" anchorCtr="0" compatLnSpc="1">
            <a:prstTxWarp prst="textNoShape">
              <a:avLst/>
            </a:prstTxWarp>
          </a:bodyPr>
          <a:lstStyle>
            <a:lvl1pPr algn="ctr" defTabSz="407399">
              <a:defRPr sz="816">
                <a:solidFill>
                  <a:srgbClr val="898989"/>
                </a:solidFill>
              </a:defRPr>
            </a:lvl1pPr>
          </a:lstStyle>
          <a:p>
            <a:pPr>
              <a:defRPr/>
            </a:pPr>
            <a:endParaRPr lang="en-US" altLang="en-US">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91410" tIns="45706" rIns="91410" bIns="45706" numCol="1" anchor="ctr" anchorCtr="0" compatLnSpc="1">
            <a:prstTxWarp prst="textNoShape">
              <a:avLst/>
            </a:prstTxWarp>
          </a:bodyPr>
          <a:lstStyle>
            <a:lvl1pPr algn="r">
              <a:defRPr sz="816">
                <a:solidFill>
                  <a:srgbClr val="898989"/>
                </a:solidFill>
              </a:defRPr>
            </a:lvl1pPr>
          </a:lstStyle>
          <a:p>
            <a:pPr defTabSz="406086">
              <a:defRPr/>
            </a:pPr>
            <a:fld id="{DBE02717-EB4F-48CC-80E8-EAAB2EE75C66}" type="slidenum">
              <a:rPr lang="en-US" altLang="en-US" smtClean="0">
                <a:ea typeface="ＭＳ Ｐゴシック" panose="020B0600070205080204" pitchFamily="50" charset="-128"/>
              </a:rPr>
              <a:pPr defTabSz="406086">
                <a:defRPr/>
              </a:pPr>
              <a:t>‹#›</a:t>
            </a:fld>
            <a:endParaRPr lang="en-US" altLang="en-US">
              <a:ea typeface="ＭＳ Ｐゴシック" panose="020B0600070205080204" pitchFamily="50" charset="-128"/>
            </a:endParaRPr>
          </a:p>
        </p:txBody>
      </p:sp>
    </p:spTree>
    <p:extLst>
      <p:ext uri="{BB962C8B-B14F-4D97-AF65-F5344CB8AC3E}">
        <p14:creationId xmlns:p14="http://schemas.microsoft.com/office/powerpoint/2010/main" val="25744325"/>
      </p:ext>
    </p:extLst>
  </p:cSld>
  <p:clrMap bg1="lt1" tx1="dk1" bg2="lt2" tx2="dk2" accent1="accent1" accent2="accent2" accent3="accent3" accent4="accent4" accent5="accent5" accent6="accent6" hlink="hlink" folHlink="folHlink"/>
  <p:sldLayoutIdLst>
    <p:sldLayoutId id="2147485339" r:id="rId1"/>
    <p:sldLayoutId id="2147485340" r:id="rId2"/>
    <p:sldLayoutId id="2147485341" r:id="rId3"/>
    <p:sldLayoutId id="2147485342" r:id="rId4"/>
    <p:sldLayoutId id="2147485343" r:id="rId5"/>
    <p:sldLayoutId id="2147485344" r:id="rId6"/>
    <p:sldLayoutId id="2147485345" r:id="rId7"/>
    <p:sldLayoutId id="2147485346" r:id="rId8"/>
    <p:sldLayoutId id="2147485347" r:id="rId9"/>
    <p:sldLayoutId id="2147485348" r:id="rId10"/>
    <p:sldLayoutId id="2147485349" r:id="rId11"/>
  </p:sldLayoutIdLst>
  <p:txStyles>
    <p:titleStyle>
      <a:lvl1pPr algn="l" defTabSz="684011" rtl="0" eaLnBrk="0" fontAlgn="base" hangingPunct="0">
        <a:lnSpc>
          <a:spcPct val="90000"/>
        </a:lnSpc>
        <a:spcBef>
          <a:spcPct val="0"/>
        </a:spcBef>
        <a:spcAft>
          <a:spcPct val="0"/>
        </a:spcAft>
        <a:defRPr kumimoji="1" sz="3266" kern="1200">
          <a:solidFill>
            <a:schemeClr val="tx1"/>
          </a:solidFill>
          <a:latin typeface="+mj-lt"/>
          <a:ea typeface="+mj-ea"/>
          <a:cs typeface="+mj-cs"/>
        </a:defRPr>
      </a:lvl1pPr>
      <a:lvl2pPr algn="l" defTabSz="684011" rtl="0" eaLnBrk="0" fontAlgn="base" hangingPunct="0">
        <a:lnSpc>
          <a:spcPct val="90000"/>
        </a:lnSpc>
        <a:spcBef>
          <a:spcPct val="0"/>
        </a:spcBef>
        <a:spcAft>
          <a:spcPct val="0"/>
        </a:spcAft>
        <a:defRPr kumimoji="1" sz="3266">
          <a:solidFill>
            <a:schemeClr val="tx1"/>
          </a:solidFill>
          <a:latin typeface="Calibri Light" panose="020F0302020204030204" pitchFamily="34" charset="0"/>
        </a:defRPr>
      </a:lvl2pPr>
      <a:lvl3pPr algn="l" defTabSz="684011" rtl="0" eaLnBrk="0" fontAlgn="base" hangingPunct="0">
        <a:lnSpc>
          <a:spcPct val="90000"/>
        </a:lnSpc>
        <a:spcBef>
          <a:spcPct val="0"/>
        </a:spcBef>
        <a:spcAft>
          <a:spcPct val="0"/>
        </a:spcAft>
        <a:defRPr kumimoji="1" sz="3266">
          <a:solidFill>
            <a:schemeClr val="tx1"/>
          </a:solidFill>
          <a:latin typeface="Calibri Light" panose="020F0302020204030204" pitchFamily="34" charset="0"/>
        </a:defRPr>
      </a:lvl3pPr>
      <a:lvl4pPr algn="l" defTabSz="684011" rtl="0" eaLnBrk="0" fontAlgn="base" hangingPunct="0">
        <a:lnSpc>
          <a:spcPct val="90000"/>
        </a:lnSpc>
        <a:spcBef>
          <a:spcPct val="0"/>
        </a:spcBef>
        <a:spcAft>
          <a:spcPct val="0"/>
        </a:spcAft>
        <a:defRPr kumimoji="1" sz="3266">
          <a:solidFill>
            <a:schemeClr val="tx1"/>
          </a:solidFill>
          <a:latin typeface="Calibri Light" panose="020F0302020204030204" pitchFamily="34" charset="0"/>
        </a:defRPr>
      </a:lvl4pPr>
      <a:lvl5pPr algn="l" defTabSz="684011" rtl="0" eaLnBrk="0" fontAlgn="base" hangingPunct="0">
        <a:lnSpc>
          <a:spcPct val="90000"/>
        </a:lnSpc>
        <a:spcBef>
          <a:spcPct val="0"/>
        </a:spcBef>
        <a:spcAft>
          <a:spcPct val="0"/>
        </a:spcAft>
        <a:defRPr kumimoji="1" sz="3266">
          <a:solidFill>
            <a:schemeClr val="tx1"/>
          </a:solidFill>
          <a:latin typeface="Calibri Light" panose="020F0302020204030204" pitchFamily="34" charset="0"/>
        </a:defRPr>
      </a:lvl5pPr>
      <a:lvl6pPr marL="414597" algn="l" defTabSz="685237" rtl="0" fontAlgn="base">
        <a:lnSpc>
          <a:spcPct val="90000"/>
        </a:lnSpc>
        <a:spcBef>
          <a:spcPct val="0"/>
        </a:spcBef>
        <a:spcAft>
          <a:spcPct val="0"/>
        </a:spcAft>
        <a:defRPr kumimoji="1" sz="3266">
          <a:solidFill>
            <a:schemeClr val="tx1"/>
          </a:solidFill>
          <a:latin typeface="Calibri Light" panose="020F0302020204030204" pitchFamily="34" charset="0"/>
        </a:defRPr>
      </a:lvl6pPr>
      <a:lvl7pPr marL="829194" algn="l" defTabSz="685237" rtl="0" fontAlgn="base">
        <a:lnSpc>
          <a:spcPct val="90000"/>
        </a:lnSpc>
        <a:spcBef>
          <a:spcPct val="0"/>
        </a:spcBef>
        <a:spcAft>
          <a:spcPct val="0"/>
        </a:spcAft>
        <a:defRPr kumimoji="1" sz="3266">
          <a:solidFill>
            <a:schemeClr val="tx1"/>
          </a:solidFill>
          <a:latin typeface="Calibri Light" panose="020F0302020204030204" pitchFamily="34" charset="0"/>
        </a:defRPr>
      </a:lvl7pPr>
      <a:lvl8pPr marL="1243791" algn="l" defTabSz="685237" rtl="0" fontAlgn="base">
        <a:lnSpc>
          <a:spcPct val="90000"/>
        </a:lnSpc>
        <a:spcBef>
          <a:spcPct val="0"/>
        </a:spcBef>
        <a:spcAft>
          <a:spcPct val="0"/>
        </a:spcAft>
        <a:defRPr kumimoji="1" sz="3266">
          <a:solidFill>
            <a:schemeClr val="tx1"/>
          </a:solidFill>
          <a:latin typeface="Calibri Light" panose="020F0302020204030204" pitchFamily="34" charset="0"/>
        </a:defRPr>
      </a:lvl8pPr>
      <a:lvl9pPr marL="1658388" algn="l" defTabSz="685237" rtl="0" fontAlgn="base">
        <a:lnSpc>
          <a:spcPct val="90000"/>
        </a:lnSpc>
        <a:spcBef>
          <a:spcPct val="0"/>
        </a:spcBef>
        <a:spcAft>
          <a:spcPct val="0"/>
        </a:spcAft>
        <a:defRPr kumimoji="1" sz="3266">
          <a:solidFill>
            <a:schemeClr val="tx1"/>
          </a:solidFill>
          <a:latin typeface="Calibri Light" panose="020F0302020204030204" pitchFamily="34" charset="0"/>
        </a:defRPr>
      </a:lvl9pPr>
    </p:titleStyle>
    <p:bodyStyle>
      <a:lvl1pPr marL="169923" indent="-169923" algn="l" defTabSz="684011" rtl="0" eaLnBrk="0" fontAlgn="base" hangingPunct="0">
        <a:lnSpc>
          <a:spcPct val="90000"/>
        </a:lnSpc>
        <a:spcBef>
          <a:spcPts val="748"/>
        </a:spcBef>
        <a:spcAft>
          <a:spcPct val="0"/>
        </a:spcAft>
        <a:buFont typeface="Arial" panose="020B0604020202020204" pitchFamily="34" charset="0"/>
        <a:buChar char="•"/>
        <a:defRPr kumimoji="1" sz="2086" kern="1200">
          <a:solidFill>
            <a:schemeClr val="tx1"/>
          </a:solidFill>
          <a:latin typeface="+mn-lt"/>
          <a:ea typeface="+mn-ea"/>
          <a:cs typeface="+mn-cs"/>
        </a:defRPr>
      </a:lvl1pPr>
      <a:lvl2pPr marL="512648" indent="-169923" algn="l" defTabSz="684011" rtl="0" eaLnBrk="0" fontAlgn="base" hangingPunct="0">
        <a:lnSpc>
          <a:spcPct val="90000"/>
        </a:lnSpc>
        <a:spcBef>
          <a:spcPts val="375"/>
        </a:spcBef>
        <a:spcAft>
          <a:spcPct val="0"/>
        </a:spcAft>
        <a:buFont typeface="Arial" panose="020B0604020202020204" pitchFamily="34" charset="0"/>
        <a:buChar char="•"/>
        <a:defRPr kumimoji="1" sz="1723" kern="1200">
          <a:solidFill>
            <a:schemeClr val="tx1"/>
          </a:solidFill>
          <a:latin typeface="+mn-lt"/>
          <a:ea typeface="+mn-ea"/>
          <a:cs typeface="+mn-cs"/>
        </a:defRPr>
      </a:lvl2pPr>
      <a:lvl3pPr marL="855373" indent="-169923" algn="l" defTabSz="684011" rtl="0" eaLnBrk="0" fontAlgn="base" hangingPunct="0">
        <a:lnSpc>
          <a:spcPct val="90000"/>
        </a:lnSpc>
        <a:spcBef>
          <a:spcPts val="375"/>
        </a:spcBef>
        <a:spcAft>
          <a:spcPct val="0"/>
        </a:spcAft>
        <a:buFont typeface="Arial" panose="020B0604020202020204" pitchFamily="34" charset="0"/>
        <a:buChar char="•"/>
        <a:defRPr kumimoji="1" sz="1542" kern="1200">
          <a:solidFill>
            <a:schemeClr val="tx1"/>
          </a:solidFill>
          <a:latin typeface="+mn-lt"/>
          <a:ea typeface="+mn-ea"/>
          <a:cs typeface="+mn-cs"/>
        </a:defRPr>
      </a:lvl3pPr>
      <a:lvl4pPr marL="1198098" indent="-169923" algn="l" defTabSz="684011" rtl="0" eaLnBrk="0" fontAlgn="base" hangingPunct="0">
        <a:lnSpc>
          <a:spcPct val="90000"/>
        </a:lnSpc>
        <a:spcBef>
          <a:spcPts val="375"/>
        </a:spcBef>
        <a:spcAft>
          <a:spcPct val="0"/>
        </a:spcAft>
        <a:buFont typeface="Arial" panose="020B0604020202020204" pitchFamily="34" charset="0"/>
        <a:buChar char="•"/>
        <a:defRPr kumimoji="1" sz="1270" kern="1200">
          <a:solidFill>
            <a:schemeClr val="tx1"/>
          </a:solidFill>
          <a:latin typeface="+mn-lt"/>
          <a:ea typeface="+mn-ea"/>
          <a:cs typeface="+mn-cs"/>
        </a:defRPr>
      </a:lvl4pPr>
      <a:lvl5pPr marL="1540823" indent="-169923" algn="l" defTabSz="684011" rtl="0" eaLnBrk="0" fontAlgn="base" hangingPunct="0">
        <a:lnSpc>
          <a:spcPct val="90000"/>
        </a:lnSpc>
        <a:spcBef>
          <a:spcPts val="375"/>
        </a:spcBef>
        <a:spcAft>
          <a:spcPct val="0"/>
        </a:spcAft>
        <a:buFont typeface="Arial" panose="020B0604020202020204" pitchFamily="34" charset="0"/>
        <a:buChar char="•"/>
        <a:defRPr kumimoji="1" sz="1270" kern="1200">
          <a:solidFill>
            <a:schemeClr val="tx1"/>
          </a:solidFill>
          <a:latin typeface="+mn-lt"/>
          <a:ea typeface="+mn-ea"/>
          <a:cs typeface="+mn-cs"/>
        </a:defRPr>
      </a:lvl5pPr>
      <a:lvl6pPr marL="1885338" indent="-171393" algn="l" defTabSz="685578" rtl="0" eaLnBrk="1" latinLnBrk="0" hangingPunct="1">
        <a:lnSpc>
          <a:spcPct val="90000"/>
        </a:lnSpc>
        <a:spcBef>
          <a:spcPts val="375"/>
        </a:spcBef>
        <a:buFont typeface="Arial" panose="020B0604020202020204" pitchFamily="34" charset="0"/>
        <a:buChar char="•"/>
        <a:defRPr kumimoji="1" sz="1270" kern="1200">
          <a:solidFill>
            <a:schemeClr val="tx1"/>
          </a:solidFill>
          <a:latin typeface="+mn-lt"/>
          <a:ea typeface="+mn-ea"/>
          <a:cs typeface="+mn-cs"/>
        </a:defRPr>
      </a:lvl6pPr>
      <a:lvl7pPr marL="2228128" indent="-171393" algn="l" defTabSz="685578" rtl="0" eaLnBrk="1" latinLnBrk="0" hangingPunct="1">
        <a:lnSpc>
          <a:spcPct val="90000"/>
        </a:lnSpc>
        <a:spcBef>
          <a:spcPts val="375"/>
        </a:spcBef>
        <a:buFont typeface="Arial" panose="020B0604020202020204" pitchFamily="34" charset="0"/>
        <a:buChar char="•"/>
        <a:defRPr kumimoji="1" sz="1270" kern="1200">
          <a:solidFill>
            <a:schemeClr val="tx1"/>
          </a:solidFill>
          <a:latin typeface="+mn-lt"/>
          <a:ea typeface="+mn-ea"/>
          <a:cs typeface="+mn-cs"/>
        </a:defRPr>
      </a:lvl7pPr>
      <a:lvl8pPr marL="2570916" indent="-171393" algn="l" defTabSz="685578" rtl="0" eaLnBrk="1" latinLnBrk="0" hangingPunct="1">
        <a:lnSpc>
          <a:spcPct val="90000"/>
        </a:lnSpc>
        <a:spcBef>
          <a:spcPts val="375"/>
        </a:spcBef>
        <a:buFont typeface="Arial" panose="020B0604020202020204" pitchFamily="34" charset="0"/>
        <a:buChar char="•"/>
        <a:defRPr kumimoji="1" sz="1270" kern="1200">
          <a:solidFill>
            <a:schemeClr val="tx1"/>
          </a:solidFill>
          <a:latin typeface="+mn-lt"/>
          <a:ea typeface="+mn-ea"/>
          <a:cs typeface="+mn-cs"/>
        </a:defRPr>
      </a:lvl8pPr>
      <a:lvl9pPr marL="2913706" indent="-171393" algn="l" defTabSz="685578" rtl="0" eaLnBrk="1" latinLnBrk="0" hangingPunct="1">
        <a:lnSpc>
          <a:spcPct val="90000"/>
        </a:lnSpc>
        <a:spcBef>
          <a:spcPts val="375"/>
        </a:spcBef>
        <a:buFont typeface="Arial" panose="020B0604020202020204" pitchFamily="34" charset="0"/>
        <a:buChar char="•"/>
        <a:defRPr kumimoji="1" sz="1270" kern="1200">
          <a:solidFill>
            <a:schemeClr val="tx1"/>
          </a:solidFill>
          <a:latin typeface="+mn-lt"/>
          <a:ea typeface="+mn-ea"/>
          <a:cs typeface="+mn-cs"/>
        </a:defRPr>
      </a:lvl9pPr>
    </p:bodyStyle>
    <p:otherStyle>
      <a:defPPr>
        <a:defRPr lang="ja-JP"/>
      </a:defPPr>
      <a:lvl1pPr marL="0" algn="l" defTabSz="685578" rtl="0" eaLnBrk="1" latinLnBrk="0" hangingPunct="1">
        <a:defRPr kumimoji="1" sz="1270" kern="1200">
          <a:solidFill>
            <a:schemeClr val="tx1"/>
          </a:solidFill>
          <a:latin typeface="+mn-lt"/>
          <a:ea typeface="+mn-ea"/>
          <a:cs typeface="+mn-cs"/>
        </a:defRPr>
      </a:lvl1pPr>
      <a:lvl2pPr marL="342789" algn="l" defTabSz="685578" rtl="0" eaLnBrk="1" latinLnBrk="0" hangingPunct="1">
        <a:defRPr kumimoji="1" sz="1270" kern="1200">
          <a:solidFill>
            <a:schemeClr val="tx1"/>
          </a:solidFill>
          <a:latin typeface="+mn-lt"/>
          <a:ea typeface="+mn-ea"/>
          <a:cs typeface="+mn-cs"/>
        </a:defRPr>
      </a:lvl2pPr>
      <a:lvl3pPr marL="685578" algn="l" defTabSz="685578" rtl="0" eaLnBrk="1" latinLnBrk="0" hangingPunct="1">
        <a:defRPr kumimoji="1" sz="1270" kern="1200">
          <a:solidFill>
            <a:schemeClr val="tx1"/>
          </a:solidFill>
          <a:latin typeface="+mn-lt"/>
          <a:ea typeface="+mn-ea"/>
          <a:cs typeface="+mn-cs"/>
        </a:defRPr>
      </a:lvl3pPr>
      <a:lvl4pPr marL="1028368" algn="l" defTabSz="685578" rtl="0" eaLnBrk="1" latinLnBrk="0" hangingPunct="1">
        <a:defRPr kumimoji="1" sz="1270" kern="1200">
          <a:solidFill>
            <a:schemeClr val="tx1"/>
          </a:solidFill>
          <a:latin typeface="+mn-lt"/>
          <a:ea typeface="+mn-ea"/>
          <a:cs typeface="+mn-cs"/>
        </a:defRPr>
      </a:lvl4pPr>
      <a:lvl5pPr marL="1371156" algn="l" defTabSz="685578" rtl="0" eaLnBrk="1" latinLnBrk="0" hangingPunct="1">
        <a:defRPr kumimoji="1" sz="1270" kern="1200">
          <a:solidFill>
            <a:schemeClr val="tx1"/>
          </a:solidFill>
          <a:latin typeface="+mn-lt"/>
          <a:ea typeface="+mn-ea"/>
          <a:cs typeface="+mn-cs"/>
        </a:defRPr>
      </a:lvl5pPr>
      <a:lvl6pPr marL="1713945" algn="l" defTabSz="685578" rtl="0" eaLnBrk="1" latinLnBrk="0" hangingPunct="1">
        <a:defRPr kumimoji="1" sz="1270" kern="1200">
          <a:solidFill>
            <a:schemeClr val="tx1"/>
          </a:solidFill>
          <a:latin typeface="+mn-lt"/>
          <a:ea typeface="+mn-ea"/>
          <a:cs typeface="+mn-cs"/>
        </a:defRPr>
      </a:lvl6pPr>
      <a:lvl7pPr marL="2056733" algn="l" defTabSz="685578" rtl="0" eaLnBrk="1" latinLnBrk="0" hangingPunct="1">
        <a:defRPr kumimoji="1" sz="1270" kern="1200">
          <a:solidFill>
            <a:schemeClr val="tx1"/>
          </a:solidFill>
          <a:latin typeface="+mn-lt"/>
          <a:ea typeface="+mn-ea"/>
          <a:cs typeface="+mn-cs"/>
        </a:defRPr>
      </a:lvl7pPr>
      <a:lvl8pPr marL="2399524" algn="l" defTabSz="685578" rtl="0" eaLnBrk="1" latinLnBrk="0" hangingPunct="1">
        <a:defRPr kumimoji="1" sz="1270" kern="1200">
          <a:solidFill>
            <a:schemeClr val="tx1"/>
          </a:solidFill>
          <a:latin typeface="+mn-lt"/>
          <a:ea typeface="+mn-ea"/>
          <a:cs typeface="+mn-cs"/>
        </a:defRPr>
      </a:lvl8pPr>
      <a:lvl9pPr marL="2742313" algn="l" defTabSz="685578" rtl="0" eaLnBrk="1" latinLnBrk="0" hangingPunct="1">
        <a:defRPr kumimoji="1" sz="12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3912196504"/>
      </p:ext>
    </p:extLst>
  </p:cSld>
  <p:clrMap bg1="lt1" tx1="dk1" bg2="lt2" tx2="dk2" accent1="accent1" accent2="accent2" accent3="accent3" accent4="accent4" accent5="accent5" accent6="accent6" hlink="hlink" folHlink="folHlink"/>
  <p:sldLayoutIdLst>
    <p:sldLayoutId id="2147485351" r:id="rId1"/>
    <p:sldLayoutId id="2147485352" r:id="rId2"/>
    <p:sldLayoutId id="2147485353" r:id="rId3"/>
    <p:sldLayoutId id="2147485354" r:id="rId4"/>
    <p:sldLayoutId id="2147485355" r:id="rId5"/>
    <p:sldLayoutId id="2147485356" r:id="rId6"/>
    <p:sldLayoutId id="2147485357" r:id="rId7"/>
    <p:sldLayoutId id="2147485358" r:id="rId8"/>
    <p:sldLayoutId id="2147485359" r:id="rId9"/>
    <p:sldLayoutId id="2147485360" r:id="rId10"/>
    <p:sldLayoutId id="2147485361" r:id="rId11"/>
    <p:sldLayoutId id="2147485362"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a:latin typeface="BIZ UDPゴシック" panose="020B0400000000000000" pitchFamily="50" charset="-128"/>
                <a:ea typeface="BIZ UDPゴシック" panose="020B0400000000000000" pitchFamily="50" charset="-128"/>
              </a:rPr>
              <a:t>注意障害</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グループワーク</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a:latin typeface="BIZ UDPゴシック" panose="020B0400000000000000" pitchFamily="50" charset="-128"/>
                <a:ea typeface="BIZ UDPゴシック" panose="020B0400000000000000" pitchFamily="50" charset="-128"/>
              </a:rPr>
              <a:t>第５回</a:t>
            </a:r>
            <a:endParaRPr kumimoji="1"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635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3"/>
          <p:cNvSpPr txBox="1">
            <a:spLocks/>
          </p:cNvSpPr>
          <p:nvPr/>
        </p:nvSpPr>
        <p:spPr bwMode="auto">
          <a:xfrm>
            <a:off x="539552" y="764704"/>
            <a:ext cx="8136904"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4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対処手段について</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・対処手段には、２つの考え方があります。</a:t>
            </a: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3" name="図表 2"/>
          <p:cNvGraphicFramePr/>
          <p:nvPr/>
        </p:nvGraphicFramePr>
        <p:xfrm>
          <a:off x="1187624" y="3068960"/>
          <a:ext cx="684076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これまでの復習</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8441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dirty="0">
                <a:latin typeface="BIZ UDPゴシック" panose="020B0400000000000000" pitchFamily="50" charset="-128"/>
                <a:ea typeface="BIZ UDPゴシック" panose="020B0400000000000000" pitchFamily="50" charset="-128"/>
              </a:rPr>
              <a:t>立ち上がってストレッチ</a:t>
            </a:r>
            <a:r>
              <a:rPr lang="en-AU" altLang="ja-JP" dirty="0">
                <a:latin typeface="BIZ UDPゴシック" panose="020B0400000000000000" pitchFamily="50" charset="-128"/>
                <a:ea typeface="BIZ UDPゴシック" panose="020B0400000000000000" pitchFamily="50"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2339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12</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611560" y="764704"/>
            <a:ext cx="8136904"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None/>
            </a:pPr>
            <a:r>
              <a:rPr kumimoji="1" lang="ja-JP" altLang="en-US" sz="3200" dirty="0">
                <a:solidFill>
                  <a:srgbClr val="9BB05E">
                    <a:lumMod val="75000"/>
                  </a:srgbClr>
                </a:solidFill>
                <a:latin typeface="BIZ UDPゴシック" panose="020B0400000000000000" pitchFamily="50" charset="-128"/>
                <a:ea typeface="BIZ UDPゴシック" panose="020B0400000000000000" pitchFamily="50" charset="-128"/>
              </a:rPr>
              <a:t>＜自分の注意の特徴についてまとめる＞</a:t>
            </a:r>
            <a:endParaRPr kumimoji="1" lang="en-US" altLang="ja-JP" sz="32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sz="2800"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sz="2800" dirty="0">
              <a:latin typeface="BIZ UDPゴシック" panose="020B0400000000000000" pitchFamily="50" charset="-128"/>
              <a:ea typeface="BIZ UDPゴシック" panose="020B0400000000000000" pitchFamily="50" charset="-128"/>
            </a:endParaRPr>
          </a:p>
          <a:p>
            <a:pPr marL="185738" indent="-18000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・これまでグループワークで作成したシート、自己観察日誌などを見直し、あらためて自分の注意の特徴を人に説明できるように別紙の</a:t>
            </a:r>
            <a:r>
              <a:rPr kumimoji="1" lang="ja-JP" altLang="en-US" dirty="0">
                <a:solidFill>
                  <a:srgbClr val="FF0000"/>
                </a:solidFill>
                <a:latin typeface="BIZ UDPゴシック" panose="020B0400000000000000" pitchFamily="50" charset="-128"/>
                <a:ea typeface="BIZ UDPゴシック" panose="020B0400000000000000" pitchFamily="50" charset="-128"/>
              </a:rPr>
              <a:t>「注意の特徴まとめシート」</a:t>
            </a:r>
            <a:r>
              <a:rPr kumimoji="1" lang="ja-JP" altLang="en-US" dirty="0">
                <a:latin typeface="BIZ UDPゴシック" panose="020B0400000000000000" pitchFamily="50" charset="-128"/>
                <a:ea typeface="BIZ UDPゴシック" panose="020B0400000000000000" pitchFamily="50" charset="-128"/>
              </a:rPr>
              <a:t>に整理してみましょう。</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85738" indent="-185738">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・これまでのシートなどの内容をそのまま転記しても構いませんし、新しく気がついたことがあれば、「その他」の項目に書き加えても構いません。</a:t>
            </a:r>
            <a:endParaRPr kumimoji="1" lang="en-US" altLang="ja-JP"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5320449"/>
            <a:ext cx="1914331" cy="1354988"/>
          </a:xfrm>
          <a:prstGeom prst="rect">
            <a:avLst/>
          </a:prstGeom>
        </p:spPr>
      </p:pic>
    </p:spTree>
    <p:extLst>
      <p:ext uri="{BB962C8B-B14F-4D97-AF65-F5344CB8AC3E}">
        <p14:creationId xmlns:p14="http://schemas.microsoft.com/office/powerpoint/2010/main" val="120130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Grp="1"/>
          </p:cNvSpPr>
          <p:nvPr>
            <p:ph idx="1"/>
          </p:nvPr>
        </p:nvSpPr>
        <p:spPr>
          <a:xfrm>
            <a:off x="451668" y="3020310"/>
            <a:ext cx="8240664" cy="3816424"/>
          </a:xfrm>
        </p:spPr>
        <p:txBody>
          <a:bodyPr/>
          <a:lstStyle/>
          <a:p>
            <a:pPr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１．それぞれ、作成したシートを発表しましょう。</a:t>
            </a:r>
          </a:p>
          <a:p>
            <a:pPr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　　</a:t>
            </a:r>
          </a:p>
          <a:p>
            <a:pPr marL="630238" indent="-630238"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２．発表者以外の方は、発表者の方にコメントや聞きたい　ことがあればお願いします。</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92696"/>
            <a:ext cx="2543046" cy="1800000"/>
          </a:xfrm>
          <a:prstGeom prst="rect">
            <a:avLst/>
          </a:prstGeom>
        </p:spPr>
      </p:pic>
    </p:spTree>
    <p:extLst>
      <p:ext uri="{BB962C8B-B14F-4D97-AF65-F5344CB8AC3E}">
        <p14:creationId xmlns:p14="http://schemas.microsoft.com/office/powerpoint/2010/main" val="206932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764704"/>
            <a:ext cx="8124800" cy="1223987"/>
          </a:xfrm>
        </p:spPr>
        <p:txBody>
          <a:bodyPr/>
          <a:lstStyle/>
          <a:p>
            <a:pPr marL="609600" indent="-609600" eaLnBrk="1" hangingPunct="1">
              <a:lnSpc>
                <a:spcPct val="60000"/>
              </a:lnSpc>
            </a:pPr>
            <a:r>
              <a:rPr lang="ja-JP" altLang="en-US" sz="5300" dirty="0">
                <a:solidFill>
                  <a:schemeClr val="tx1"/>
                </a:solidFill>
                <a:latin typeface="BIZ UDPゴシック" panose="020B0400000000000000" pitchFamily="50" charset="-128"/>
                <a:ea typeface="BIZ UDPゴシック" panose="020B0400000000000000" pitchFamily="50" charset="-128"/>
              </a:rPr>
              <a:t>グループワークの目的</a:t>
            </a:r>
            <a:endParaRPr lang="en-US"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03442"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srgbClr val="7F7F7F"/>
              </a:solidFill>
              <a:effectLst/>
              <a:uLnTx/>
              <a:uFillTx/>
              <a:latin typeface="Rage Italic" pitchFamily="66" charset="0"/>
              <a:ea typeface="MS PGothic" panose="020B0600070205080204" pitchFamily="50" charset="-128"/>
              <a:cs typeface="+mn-cs"/>
            </a:endParaRPr>
          </a:p>
        </p:txBody>
      </p:sp>
      <p:graphicFrame>
        <p:nvGraphicFramePr>
          <p:cNvPr id="8" name="図表 7"/>
          <p:cNvGraphicFramePr/>
          <p:nvPr/>
        </p:nvGraphicFramePr>
        <p:xfrm>
          <a:off x="395536" y="2276872"/>
          <a:ext cx="835292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左中かっこ 1"/>
          <p:cNvSpPr/>
          <p:nvPr/>
        </p:nvSpPr>
        <p:spPr>
          <a:xfrm>
            <a:off x="2843808" y="4365104"/>
            <a:ext cx="117727" cy="86409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mbria"/>
              <a:cs typeface="+mn-cs"/>
            </a:endParaRPr>
          </a:p>
        </p:txBody>
      </p:sp>
      <p:cxnSp>
        <p:nvCxnSpPr>
          <p:cNvPr id="12" name="直線コネクタ 11"/>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5781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15</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244795" y="1377116"/>
            <a:ext cx="865441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3200" dirty="0">
                <a:solidFill>
                  <a:srgbClr val="9BB05E">
                    <a:lumMod val="75000"/>
                  </a:srgbClr>
                </a:solidFill>
                <a:latin typeface="BIZ UDPゴシック" panose="020B0400000000000000" pitchFamily="50" charset="-128"/>
                <a:ea typeface="BIZ UDPゴシック" panose="020B0400000000000000" pitchFamily="50" charset="-128"/>
              </a:rPr>
              <a:t>＜最後に＞</a:t>
            </a:r>
            <a:endParaRPr kumimoji="1" lang="en-US" altLang="ja-JP" sz="32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１．自己観察日誌でモニタリングしながら、自分の注意の特徴、　</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　 自己対処の方法、職場に配慮を求めることを整理しましょう。 </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そのうえで、就職や職場復帰に向けて作成するプレゼンテー</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ション資料に活用しましょう。</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２．実際の生活の中で、引き続き対処手段を実践しましょう。</a:t>
            </a:r>
            <a:endParaRPr kumimoji="1" lang="en-US" altLang="ja-JP"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111" y="381416"/>
            <a:ext cx="2543045" cy="1800000"/>
          </a:xfrm>
          <a:prstGeom prst="rect">
            <a:avLst/>
          </a:prstGeom>
        </p:spPr>
      </p:pic>
      <p:sp>
        <p:nvSpPr>
          <p:cNvPr id="7"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6223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p:cNvSpPr>
          <p:nvPr>
            <p:ph idx="1"/>
          </p:nvPr>
        </p:nvSpPr>
        <p:spPr>
          <a:xfrm>
            <a:off x="971600" y="4437112"/>
            <a:ext cx="7391520" cy="1368152"/>
          </a:xfrm>
        </p:spPr>
        <p:txBody>
          <a:bodyPr/>
          <a:lstStyle/>
          <a:p>
            <a:pPr marL="0" indent="0" algn="ctr" eaLnBrk="1" hangingPunct="1">
              <a:buNone/>
            </a:pPr>
            <a:r>
              <a:rPr lang="ja-JP" altLang="en-US" sz="3600" dirty="0">
                <a:latin typeface="BIZ UDPゴシック" panose="020B0400000000000000" pitchFamily="50" charset="-128"/>
                <a:ea typeface="BIZ UDPゴシック" panose="020B0400000000000000" pitchFamily="50" charset="-128"/>
              </a:rPr>
              <a:t>グループワークは以上になります。</a:t>
            </a:r>
            <a:endParaRPr lang="en-US" altLang="ja-JP" sz="3600" dirty="0">
              <a:latin typeface="BIZ UDPゴシック" panose="020B0400000000000000" pitchFamily="50" charset="-128"/>
              <a:ea typeface="BIZ UDPゴシック" panose="020B0400000000000000" pitchFamily="50" charset="-128"/>
            </a:endParaRPr>
          </a:p>
          <a:p>
            <a:pPr marL="0" indent="0" algn="ctr" eaLnBrk="1" hangingPunct="1">
              <a:buNone/>
            </a:pPr>
            <a:r>
              <a:rPr lang="ja-JP" altLang="en-US" sz="3600" dirty="0">
                <a:latin typeface="BIZ UDPゴシック" panose="020B0400000000000000" pitchFamily="50" charset="-128"/>
                <a:ea typeface="BIZ UDPゴシック" panose="020B0400000000000000" pitchFamily="50" charset="-128"/>
              </a:rPr>
              <a:t>ご参加いただき、</a:t>
            </a:r>
            <a:endParaRPr lang="en-US" altLang="ja-JP" sz="3600" dirty="0">
              <a:latin typeface="BIZ UDPゴシック" panose="020B0400000000000000" pitchFamily="50" charset="-128"/>
              <a:ea typeface="BIZ UDPゴシック" panose="020B0400000000000000" pitchFamily="50" charset="-128"/>
            </a:endParaRPr>
          </a:p>
          <a:p>
            <a:pPr marL="0" indent="0" algn="ctr" eaLnBrk="1" hangingPunct="1">
              <a:buNone/>
            </a:pPr>
            <a:r>
              <a:rPr lang="ja-JP" altLang="en-US" sz="3600" dirty="0">
                <a:latin typeface="BIZ UDPゴシック" panose="020B0400000000000000" pitchFamily="50" charset="-128"/>
                <a:ea typeface="BIZ UDPゴシック" panose="020B0400000000000000" pitchFamily="50" charset="-128"/>
              </a:rPr>
              <a:t>ありがとうございました</a:t>
            </a:r>
            <a:r>
              <a:rPr lang="en-AU" altLang="en-US" sz="3600" dirty="0">
                <a:latin typeface="BIZ UDPゴシック" panose="020B0400000000000000" pitchFamily="50" charset="-128"/>
                <a:ea typeface="BIZ UDPゴシック" panose="020B0400000000000000" pitchFamily="50" charset="-128"/>
              </a:rPr>
              <a:t>!</a:t>
            </a:r>
          </a:p>
        </p:txBody>
      </p:sp>
      <p:pic>
        <p:nvPicPr>
          <p:cNvPr id="187396" name="Picture 6" descr="C:\Users\carbuncle\Downloads\1958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63352"/>
            <a:ext cx="5431680" cy="40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6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23664" y="620688"/>
            <a:ext cx="8040688" cy="1152525"/>
          </a:xfrm>
        </p:spPr>
        <p:txBody>
          <a:bodyPr/>
          <a:lstStyle/>
          <a:p>
            <a:pPr marL="609600" indent="-609600" eaLnBrk="1" hangingPunct="1">
              <a:lnSpc>
                <a:spcPct val="60000"/>
              </a:lnSpc>
            </a:pPr>
            <a:r>
              <a:rPr lang="ja-JP" altLang="en-US" sz="4400" dirty="0"/>
              <a:t>グループワーク参加にあたって</a:t>
            </a:r>
            <a:endParaRPr lang="en-US" altLang="en-US" sz="4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コンテンツ プレースホルダー 1"/>
          <p:cNvSpPr>
            <a:spLocks noGrp="1"/>
          </p:cNvSpPr>
          <p:nvPr>
            <p:ph idx="1"/>
          </p:nvPr>
        </p:nvSpPr>
        <p:spPr>
          <a:xfrm>
            <a:off x="550862" y="1845220"/>
            <a:ext cx="8042275" cy="4432846"/>
          </a:xfrm>
        </p:spPr>
        <p:txBody>
          <a:bodyPr/>
          <a:lstStyle/>
          <a:p>
            <a:pPr lvl="0">
              <a:lnSpc>
                <a:spcPts val="4400"/>
              </a:lnSpc>
              <a:buClr>
                <a:srgbClr val="A63212"/>
              </a:buClr>
            </a:pPr>
            <a:r>
              <a:rPr lang="ja-JP" altLang="en-US" sz="2800" dirty="0"/>
              <a:t>積極的、自主的に参加する</a:t>
            </a:r>
            <a:endParaRPr lang="en-US" altLang="ja-JP" sz="2800" dirty="0"/>
          </a:p>
          <a:p>
            <a:pPr lvl="0">
              <a:lnSpc>
                <a:spcPts val="4400"/>
              </a:lnSpc>
              <a:buClr>
                <a:srgbClr val="A63212"/>
              </a:buClr>
            </a:pPr>
            <a:r>
              <a:rPr lang="ja-JP" altLang="en-US" sz="2800" dirty="0"/>
              <a:t>他の人の発言は最後まで聞く</a:t>
            </a:r>
            <a:endParaRPr lang="en-US" altLang="ja-JP" sz="2800" dirty="0"/>
          </a:p>
          <a:p>
            <a:pPr lvl="0">
              <a:lnSpc>
                <a:spcPts val="4400"/>
              </a:lnSpc>
              <a:buClr>
                <a:srgbClr val="A63212"/>
              </a:buClr>
            </a:pPr>
            <a:r>
              <a:rPr kumimoji="1" lang="ja-JP" altLang="en-US" sz="2800" dirty="0"/>
              <a:t>人の良いところをほめる</a:t>
            </a:r>
            <a:endParaRPr kumimoji="1" lang="en-US" altLang="ja-JP" sz="2800" dirty="0"/>
          </a:p>
          <a:p>
            <a:pPr lvl="0">
              <a:lnSpc>
                <a:spcPts val="4400"/>
              </a:lnSpc>
              <a:buClr>
                <a:srgbClr val="A63212"/>
              </a:buClr>
            </a:pPr>
            <a:r>
              <a:rPr lang="ja-JP" altLang="en-US" sz="2800" dirty="0"/>
              <a:t>メモを取る習慣をつける</a:t>
            </a:r>
            <a:endParaRPr lang="en-US" altLang="ja-JP" sz="2800" dirty="0"/>
          </a:p>
          <a:p>
            <a:pPr lvl="0">
              <a:lnSpc>
                <a:spcPts val="4400"/>
              </a:lnSpc>
              <a:buClr>
                <a:srgbClr val="A63212"/>
              </a:buClr>
            </a:pPr>
            <a:r>
              <a:rPr kumimoji="1" lang="ja-JP" altLang="en-US" sz="2800" dirty="0"/>
              <a:t>プチトレーニング</a:t>
            </a:r>
            <a:r>
              <a:rPr lang="ja-JP" altLang="en-US" sz="2800" dirty="0"/>
              <a:t>を忘れないように工夫する</a:t>
            </a:r>
            <a:endParaRPr kumimoji="1" lang="en-US" altLang="ja-JP" sz="2800" dirty="0"/>
          </a:p>
          <a:p>
            <a:pPr lvl="0">
              <a:lnSpc>
                <a:spcPts val="4400"/>
              </a:lnSpc>
              <a:buClr>
                <a:srgbClr val="A63212"/>
              </a:buClr>
            </a:pPr>
            <a:r>
              <a:rPr lang="ja-JP" altLang="en-US" sz="2800" dirty="0"/>
              <a:t>資料を繰り返し熟読する</a:t>
            </a:r>
            <a:endParaRPr lang="en-US" altLang="ja-JP" sz="2800" dirty="0"/>
          </a:p>
          <a:p>
            <a:pPr lvl="0">
              <a:lnSpc>
                <a:spcPts val="4400"/>
              </a:lnSpc>
              <a:buClr>
                <a:srgbClr val="A63212"/>
              </a:buClr>
            </a:pPr>
            <a:r>
              <a:rPr lang="ja-JP" altLang="en-US" sz="2800" dirty="0"/>
              <a:t>学んだことを日常生活で繰り返し実践する</a:t>
            </a:r>
            <a:endParaRPr kumimoji="1" lang="ja-JP" altLang="en-US" sz="2800" dirty="0"/>
          </a:p>
          <a:p>
            <a:endParaRPr kumimoji="1" lang="ja-JP" altLang="en-US" sz="2800" dirty="0"/>
          </a:p>
        </p:txBody>
      </p:sp>
      <p:pic>
        <p:nvPicPr>
          <p:cNvPr id="5" name="図 4"/>
          <p:cNvPicPr>
            <a:picLocks noChangeAspect="1"/>
          </p:cNvPicPr>
          <p:nvPr/>
        </p:nvPicPr>
        <p:blipFill>
          <a:blip r:embed="rId3"/>
          <a:stretch>
            <a:fillRect/>
          </a:stretch>
        </p:blipFill>
        <p:spPr>
          <a:xfrm>
            <a:off x="5868144" y="1937194"/>
            <a:ext cx="2889754" cy="1926503"/>
          </a:xfrm>
          <a:prstGeom prst="rect">
            <a:avLst/>
          </a:prstGeom>
        </p:spPr>
      </p:pic>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234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4"/>
            <a:ext cx="8042275" cy="904205"/>
          </a:xfrm>
        </p:spPr>
        <p:txBody>
          <a:bodyPr/>
          <a:lstStyle/>
          <a:p>
            <a:r>
              <a:rPr lang="ja-JP" altLang="en-US" dirty="0">
                <a:latin typeface="BIZ UDゴシック" panose="020B0400000000000000" pitchFamily="49" charset="-128"/>
                <a:ea typeface="BIZ UDゴシック" panose="020B0400000000000000" pitchFamily="49" charset="-128"/>
              </a:rPr>
              <a:t>前回の内容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11560" y="2173243"/>
            <a:ext cx="8064896"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対処手段の体験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　　　</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2351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20688"/>
            <a:ext cx="8042275" cy="904205"/>
          </a:xfrm>
        </p:spPr>
        <p:txBody>
          <a:bodyPr/>
          <a:lstStyle/>
          <a:p>
            <a:r>
              <a:rPr lang="ja-JP" altLang="en-US" dirty="0">
                <a:latin typeface="BIZ UDゴシック" panose="020B0400000000000000" pitchFamily="49" charset="-128"/>
                <a:ea typeface="BIZ UDゴシック" panose="020B0400000000000000" pitchFamily="49" charset="-128"/>
              </a:rPr>
              <a:t>自己観察日誌の報告</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132856"/>
            <a:ext cx="7992888" cy="4320480"/>
          </a:xfrm>
        </p:spPr>
        <p:txBody>
          <a:bodyPr/>
          <a:lstStyle/>
          <a:p>
            <a:pPr marL="452438" indent="-452438">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自分の注意の特徴について、どのようなことに気づきましたか？</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注意の課題はありましたか？</a:t>
            </a: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課題の要因と対処したこと、対処したいことはありますか？</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7842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4"/>
            <a:ext cx="8042275" cy="904205"/>
          </a:xfrm>
        </p:spPr>
        <p:txBody>
          <a:bodyPr/>
          <a:lstStyle/>
          <a:p>
            <a:r>
              <a:rPr lang="ja-JP" altLang="en-US" dirty="0">
                <a:latin typeface="BIZ UDゴシック" panose="020B0400000000000000" pitchFamily="49" charset="-128"/>
                <a:ea typeface="BIZ UDゴシック" panose="020B0400000000000000" pitchFamily="49" charset="-128"/>
              </a:rPr>
              <a:t>本日の内容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327269"/>
            <a:ext cx="8064896" cy="4320480"/>
          </a:xfrm>
        </p:spPr>
        <p:txBody>
          <a:bodyPr/>
          <a:lstStyle/>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これまでの復習　　　　　　　 　　</a:t>
            </a: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自分の注意の特徴についてまとめ、発表する　</a:t>
            </a: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　　　　　　　　　　　　　　　　　</a:t>
            </a: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　　</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411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これまでの復習</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12" name="Rectangle 3"/>
          <p:cNvSpPr txBox="1">
            <a:spLocks/>
          </p:cNvSpPr>
          <p:nvPr/>
        </p:nvSpPr>
        <p:spPr bwMode="auto">
          <a:xfrm>
            <a:off x="395536" y="2060848"/>
            <a:ext cx="84249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lv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・注意には、次の４つの機能があると言われています。</a:t>
            </a:r>
          </a:p>
        </p:txBody>
      </p:sp>
      <p:graphicFrame>
        <p:nvGraphicFramePr>
          <p:cNvPr id="9" name="図表 8"/>
          <p:cNvGraphicFramePr/>
          <p:nvPr>
            <p:extLst>
              <p:ext uri="{D42A27DB-BD31-4B8C-83A1-F6EECF244321}">
                <p14:modId xmlns:p14="http://schemas.microsoft.com/office/powerpoint/2010/main" val="1163925652"/>
              </p:ext>
            </p:extLst>
          </p:nvPr>
        </p:nvGraphicFramePr>
        <p:xfrm>
          <a:off x="1583668" y="2889090"/>
          <a:ext cx="5976664" cy="313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2"/>
          <p:cNvSpPr txBox="1">
            <a:spLocks/>
          </p:cNvSpPr>
          <p:nvPr/>
        </p:nvSpPr>
        <p:spPr bwMode="auto">
          <a:xfrm>
            <a:off x="509600" y="757052"/>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lang="ja-JP" altLang="en-US" dirty="0">
                <a:solidFill>
                  <a:prstClr val="black"/>
                </a:solidFill>
                <a:latin typeface="BIZ UDPゴシック" panose="020B0400000000000000" pitchFamily="50" charset="-128"/>
                <a:ea typeface="BIZ UDPゴシック" panose="020B0400000000000000" pitchFamily="50" charset="-128"/>
              </a:rPr>
              <a:t>注意の４つの機能</a:t>
            </a:r>
            <a:endParaRPr kumimoji="0" lang="en-US"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3" name="直線コネクタ 12"/>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018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3" name="直線コネクタ 12"/>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4"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これまでの復習</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5" name="図表 4"/>
          <p:cNvGraphicFramePr/>
          <p:nvPr>
            <p:extLst>
              <p:ext uri="{D42A27DB-BD31-4B8C-83A1-F6EECF244321}">
                <p14:modId xmlns:p14="http://schemas.microsoft.com/office/powerpoint/2010/main" val="2178613584"/>
              </p:ext>
            </p:extLst>
          </p:nvPr>
        </p:nvGraphicFramePr>
        <p:xfrm>
          <a:off x="992216" y="1709749"/>
          <a:ext cx="7159567" cy="5135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2"/>
          <p:cNvSpPr txBox="1">
            <a:spLocks/>
          </p:cNvSpPr>
          <p:nvPr/>
        </p:nvSpPr>
        <p:spPr bwMode="auto">
          <a:xfrm>
            <a:off x="509600" y="757052"/>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lang="ja-JP" altLang="en-US" dirty="0">
                <a:solidFill>
                  <a:prstClr val="black"/>
                </a:solidFill>
                <a:latin typeface="BIZ UDPゴシック" panose="020B0400000000000000" pitchFamily="50" charset="-128"/>
                <a:ea typeface="BIZ UDPゴシック" panose="020B0400000000000000" pitchFamily="50" charset="-128"/>
              </a:rPr>
              <a:t>注意の４つの機能</a:t>
            </a:r>
            <a:endParaRPr kumimoji="0" lang="en-US"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1870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3" name="図表 2"/>
          <p:cNvGraphicFramePr/>
          <p:nvPr>
            <p:extLst>
              <p:ext uri="{D42A27DB-BD31-4B8C-83A1-F6EECF244321}">
                <p14:modId xmlns:p14="http://schemas.microsoft.com/office/powerpoint/2010/main" val="686648060"/>
              </p:ext>
            </p:extLst>
          </p:nvPr>
        </p:nvGraphicFramePr>
        <p:xfrm>
          <a:off x="857613" y="2297089"/>
          <a:ext cx="7428774" cy="4355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これまでの復習</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2" name="Rectangle 2"/>
          <p:cNvSpPr txBox="1">
            <a:spLocks/>
          </p:cNvSpPr>
          <p:nvPr/>
        </p:nvSpPr>
        <p:spPr bwMode="auto">
          <a:xfrm>
            <a:off x="509600" y="757052"/>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lang="ja-JP" altLang="en-US" dirty="0">
                <a:solidFill>
                  <a:prstClr val="black"/>
                </a:solidFill>
                <a:latin typeface="BIZ UDPゴシック" panose="020B0400000000000000" pitchFamily="50" charset="-128"/>
                <a:ea typeface="BIZ UDPゴシック" panose="020B0400000000000000" pitchFamily="50" charset="-128"/>
              </a:rPr>
              <a:t>注意を妨げる要素</a:t>
            </a:r>
            <a:endParaRPr kumimoji="0" lang="en-US"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コンテンツ プレースホルダー 2"/>
          <p:cNvSpPr txBox="1">
            <a:spLocks/>
          </p:cNvSpPr>
          <p:nvPr/>
        </p:nvSpPr>
        <p:spPr bwMode="auto">
          <a:xfrm>
            <a:off x="395536" y="1920365"/>
            <a:ext cx="855187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・注意を妨げる要素には、「外的環境」と「内的環境」があります。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1176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これまでの復習</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8" name="図表 7"/>
          <p:cNvGraphicFramePr/>
          <p:nvPr>
            <p:extLst>
              <p:ext uri="{D42A27DB-BD31-4B8C-83A1-F6EECF244321}">
                <p14:modId xmlns:p14="http://schemas.microsoft.com/office/powerpoint/2010/main" val="140595117"/>
              </p:ext>
            </p:extLst>
          </p:nvPr>
        </p:nvGraphicFramePr>
        <p:xfrm>
          <a:off x="611560" y="2010805"/>
          <a:ext cx="554461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図表 9"/>
          <p:cNvGraphicFramePr/>
          <p:nvPr>
            <p:extLst>
              <p:ext uri="{D42A27DB-BD31-4B8C-83A1-F6EECF244321}">
                <p14:modId xmlns:p14="http://schemas.microsoft.com/office/powerpoint/2010/main" val="3744062347"/>
              </p:ext>
            </p:extLst>
          </p:nvPr>
        </p:nvGraphicFramePr>
        <p:xfrm>
          <a:off x="5093772" y="2010805"/>
          <a:ext cx="5544616"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コンテンツ プレースホルダー 2"/>
          <p:cNvSpPr txBox="1">
            <a:spLocks/>
          </p:cNvSpPr>
          <p:nvPr/>
        </p:nvSpPr>
        <p:spPr bwMode="auto">
          <a:xfrm>
            <a:off x="620520" y="2746320"/>
            <a:ext cx="12241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000" dirty="0">
                <a:solidFill>
                  <a:schemeClr val="tx1"/>
                </a:solidFill>
                <a:latin typeface="BIZ UDPゴシック" panose="020B0400000000000000" pitchFamily="50" charset="-128"/>
                <a:ea typeface="BIZ UDPゴシック" panose="020B0400000000000000" pitchFamily="50" charset="-128"/>
              </a:rPr>
              <a:t>例えば</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p>
        </p:txBody>
      </p:sp>
      <p:sp>
        <p:nvSpPr>
          <p:cNvPr id="13" name="コンテンツ プレースホルダー 2"/>
          <p:cNvSpPr txBox="1">
            <a:spLocks/>
          </p:cNvSpPr>
          <p:nvPr/>
        </p:nvSpPr>
        <p:spPr bwMode="auto">
          <a:xfrm>
            <a:off x="5093772" y="2746320"/>
            <a:ext cx="12241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000" dirty="0">
                <a:solidFill>
                  <a:schemeClr val="tx1"/>
                </a:solidFill>
                <a:latin typeface="BIZ UDPゴシック" panose="020B0400000000000000" pitchFamily="50" charset="-128"/>
                <a:ea typeface="BIZ UDPゴシック" panose="020B0400000000000000" pitchFamily="50" charset="-128"/>
              </a:rPr>
              <a:t>例えば</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p>
        </p:txBody>
      </p:sp>
      <p:sp>
        <p:nvSpPr>
          <p:cNvPr id="2" name="角丸四角形 1"/>
          <p:cNvSpPr/>
          <p:nvPr/>
        </p:nvSpPr>
        <p:spPr>
          <a:xfrm>
            <a:off x="363340" y="2165575"/>
            <a:ext cx="4104456" cy="4326556"/>
          </a:xfrm>
          <a:prstGeom prst="roundRect">
            <a:avLst>
              <a:gd name="adj" fmla="val 10479"/>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4" name="コンテンツ プレースホルダー 2"/>
          <p:cNvSpPr txBox="1">
            <a:spLocks/>
          </p:cNvSpPr>
          <p:nvPr/>
        </p:nvSpPr>
        <p:spPr bwMode="auto">
          <a:xfrm>
            <a:off x="502784" y="1894900"/>
            <a:ext cx="2061850" cy="6461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chemeClr val="accent3"/>
                </a:solidFill>
                <a:latin typeface="BIZ UDPゴシック" panose="020B0400000000000000" pitchFamily="50" charset="-128"/>
                <a:ea typeface="BIZ UDPゴシック" panose="020B0400000000000000" pitchFamily="50" charset="-128"/>
              </a:rPr>
              <a:t>●外的環境</a:t>
            </a:r>
            <a:endParaRPr kumimoji="1" lang="en-US" altLang="ja-JP" sz="2800" dirty="0">
              <a:solidFill>
                <a:schemeClr val="accent3"/>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4831236" y="2165575"/>
            <a:ext cx="4104456" cy="4326556"/>
          </a:xfrm>
          <a:prstGeom prst="roundRect">
            <a:avLst>
              <a:gd name="adj" fmla="val 10479"/>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7" name="コンテンツ プレースホルダー 2"/>
          <p:cNvSpPr txBox="1">
            <a:spLocks/>
          </p:cNvSpPr>
          <p:nvPr/>
        </p:nvSpPr>
        <p:spPr bwMode="auto">
          <a:xfrm>
            <a:off x="4970680" y="1894900"/>
            <a:ext cx="2061850" cy="6461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chemeClr val="accent4"/>
                </a:solidFill>
                <a:latin typeface="BIZ UDPゴシック" panose="020B0400000000000000" pitchFamily="50" charset="-128"/>
                <a:ea typeface="BIZ UDPゴシック" panose="020B0400000000000000" pitchFamily="50" charset="-128"/>
              </a:rPr>
              <a:t>●内的環境</a:t>
            </a:r>
            <a:endParaRPr kumimoji="1" lang="en-US" altLang="ja-JP" sz="2800" dirty="0">
              <a:solidFill>
                <a:schemeClr val="accent4"/>
              </a:solidFill>
              <a:latin typeface="BIZ UDPゴシック" panose="020B0400000000000000" pitchFamily="50" charset="-128"/>
              <a:ea typeface="BIZ UDPゴシック" panose="020B0400000000000000" pitchFamily="50" charset="-128"/>
            </a:endParaRPr>
          </a:p>
        </p:txBody>
      </p:sp>
      <p:sp>
        <p:nvSpPr>
          <p:cNvPr id="18" name="Rectangle 2"/>
          <p:cNvSpPr txBox="1">
            <a:spLocks/>
          </p:cNvSpPr>
          <p:nvPr/>
        </p:nvSpPr>
        <p:spPr bwMode="auto">
          <a:xfrm>
            <a:off x="509600" y="757052"/>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lang="ja-JP" altLang="en-US" dirty="0">
                <a:solidFill>
                  <a:prstClr val="black"/>
                </a:solidFill>
                <a:latin typeface="BIZ UDPゴシック" panose="020B0400000000000000" pitchFamily="50" charset="-128"/>
                <a:ea typeface="BIZ UDPゴシック" panose="020B0400000000000000" pitchFamily="50" charset="-128"/>
              </a:rPr>
              <a:t>注意を妨げる要素</a:t>
            </a:r>
            <a:endParaRPr kumimoji="0" lang="en-US"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3598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0</TotalTime>
  <Words>1513</Words>
  <Application>Microsoft Office PowerPoint</Application>
  <PresentationFormat>画面に合わせる (4:3)</PresentationFormat>
  <Paragraphs>214</Paragraphs>
  <Slides>16</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16</vt:i4>
      </vt:variant>
    </vt:vector>
  </HeadingPairs>
  <TitlesOfParts>
    <vt:vector size="32" baseType="lpstr">
      <vt:lpstr>BIZ UDPゴシック</vt:lpstr>
      <vt:lpstr>BIZ UDゴシック</vt:lpstr>
      <vt:lpstr>HG丸ｺﾞｼｯｸM-PRO</vt:lpstr>
      <vt:lpstr>ＭＳ Ｐゴシック</vt:lpstr>
      <vt:lpstr>ＭＳ 明朝</vt:lpstr>
      <vt:lpstr>Nimbus Roman No9 L</vt:lpstr>
      <vt:lpstr>StarSymbol</vt:lpstr>
      <vt:lpstr>Arial</vt:lpstr>
      <vt:lpstr>Calibri</vt:lpstr>
      <vt:lpstr>Calibri Light</vt:lpstr>
      <vt:lpstr>Cambria</vt:lpstr>
      <vt:lpstr>Rage Italic</vt:lpstr>
      <vt:lpstr>Sketchbook</vt:lpstr>
      <vt:lpstr>1_Sketchbook</vt:lpstr>
      <vt:lpstr>Office テーマ</vt:lpstr>
      <vt:lpstr>1_Office テーマ</vt:lpstr>
      <vt:lpstr>注意障害 グループワーク</vt:lpstr>
      <vt:lpstr>グループワーク参加にあたって</vt:lpstr>
      <vt:lpstr>前回の内容</vt:lpstr>
      <vt:lpstr>自己観察日誌の報告</vt:lpstr>
      <vt:lpstr>本日の内容</vt:lpstr>
      <vt:lpstr>これまでの復習</vt:lpstr>
      <vt:lpstr>PowerPoint プレゼンテーション</vt:lpstr>
      <vt:lpstr>これまでの復習</vt:lpstr>
      <vt:lpstr>これまでの復習</vt:lpstr>
      <vt:lpstr>これまでの復習</vt:lpstr>
      <vt:lpstr>立ち上がってストレッチ!</vt:lpstr>
      <vt:lpstr>PowerPoint プレゼンテーション</vt:lpstr>
      <vt:lpstr>意見交換</vt:lpstr>
      <vt:lpstr>グループワークの目的</vt:lpstr>
      <vt:lpstr>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㉗注意グループワーク第５回資料</dc:title>
  <dc:creator>独立行政法人高齢・障害・求職者雇用支援機構</dc:creator>
  <cp:revision>3</cp:revision>
  <dcterms:created xsi:type="dcterms:W3CDTF">2023-01-06T02:39:46Z</dcterms:created>
  <dcterms:modified xsi:type="dcterms:W3CDTF">2023-02-06T01:04:38Z</dcterms:modified>
</cp:coreProperties>
</file>