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handoutMasterIdLst>
    <p:handoutMasterId r:id="rId9"/>
  </p:handoutMasterIdLst>
  <p:sldIdLst>
    <p:sldId id="261" r:id="rId3"/>
    <p:sldId id="260" r:id="rId4"/>
    <p:sldId id="263" r:id="rId5"/>
    <p:sldId id="264" r:id="rId6"/>
    <p:sldId id="258" r:id="rId7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5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資料№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18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635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8656F-F3F2-4C7F-A9C8-D281123BB162}" type="datetimeFigureOut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3966A-3669-4444-BDF8-507F679095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9875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4F134D-3DA3-4BF0-80EE-41F65A27A74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988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BB84-99EE-4719-BC4A-A5B0D4639DFA}" type="datetimeFigureOut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CB8DE-36FF-4D72-9C04-6A4C736FF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1666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BB84-99EE-4719-BC4A-A5B0D4639DFA}" type="datetimeFigureOut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CB8DE-36FF-4D72-9C04-6A4C736FF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68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BB84-99EE-4719-BC4A-A5B0D4639DFA}" type="datetimeFigureOut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CB8DE-36FF-4D72-9C04-6A4C736FF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010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341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485" y="2038350"/>
            <a:ext cx="10723033" cy="395128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671513" indent="-342900">
              <a:buFont typeface="Arial" panose="020B0604020202020204" pitchFamily="34" charset="0"/>
              <a:buChar char="•"/>
              <a:defRPr/>
            </a:lvl2pPr>
            <a:lvl3pPr marL="982662" indent="-342900">
              <a:buFont typeface="Arial" panose="020B0604020202020204" pitchFamily="34" charset="0"/>
              <a:buChar char="•"/>
              <a:defRPr/>
            </a:lvl3pPr>
            <a:lvl4pPr marL="1200150" indent="-285750">
              <a:buFont typeface="Arial" panose="020B0604020202020204" pitchFamily="34" charset="0"/>
              <a:buChar char="•"/>
              <a:defRPr/>
            </a:lvl4pPr>
            <a:lvl5pPr marL="1519237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2DA74-E1D7-479F-A23C-196208DAF2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30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1" y="1497994"/>
            <a:ext cx="1072191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3754403"/>
            <a:ext cx="9956801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881AB-E70F-41AB-8C8B-C664345E3F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948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21664" y="2039112"/>
            <a:ext cx="48768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039112"/>
            <a:ext cx="48768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F011905-831C-4765-B97C-BED4272B0B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035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2"/>
          <p:cNvSpPr>
            <a:spLocks/>
          </p:cNvSpPr>
          <p:nvPr/>
        </p:nvSpPr>
        <p:spPr bwMode="auto">
          <a:xfrm rot="20274567">
            <a:off x="5245100" y="4281488"/>
            <a:ext cx="1718733" cy="722312"/>
          </a:xfrm>
          <a:custGeom>
            <a:avLst/>
            <a:gdLst>
              <a:gd name="T0" fmla="*/ 348636 w 1288494"/>
              <a:gd name="T1" fmla="*/ 434338 h 722529"/>
              <a:gd name="T2" fmla="*/ 470861 w 1288494"/>
              <a:gd name="T3" fmla="*/ 478154 h 722529"/>
              <a:gd name="T4" fmla="*/ 146268 w 1288494"/>
              <a:gd name="T5" fmla="*/ 295277 h 722529"/>
              <a:gd name="T6" fmla="*/ 1108028 w 1288494"/>
              <a:gd name="T7" fmla="*/ 624839 h 722529"/>
              <a:gd name="T8" fmla="*/ 36051 w 1288494"/>
              <a:gd name="T9" fmla="*/ 153353 h 722529"/>
              <a:gd name="T10" fmla="*/ 27048 w 1288494"/>
              <a:gd name="T11" fmla="*/ 134299 h 722529"/>
              <a:gd name="T12" fmla="*/ 1273327 w 1288494"/>
              <a:gd name="T13" fmla="*/ 656272 h 722529"/>
              <a:gd name="T14" fmla="*/ 1266314 w 1288494"/>
              <a:gd name="T15" fmla="*/ 641985 h 722529"/>
              <a:gd name="T16" fmla="*/ 1079973 w 1288494"/>
              <a:gd name="T17" fmla="*/ 580073 h 722529"/>
              <a:gd name="T18" fmla="*/ 1271323 w 1288494"/>
              <a:gd name="T19" fmla="*/ 605790 h 722529"/>
              <a:gd name="T20" fmla="*/ 15001 w 1288494"/>
              <a:gd name="T21" fmla="*/ 102880 h 722529"/>
              <a:gd name="T22" fmla="*/ 2986 w 1288494"/>
              <a:gd name="T23" fmla="*/ 9517 h 722529"/>
              <a:gd name="T24" fmla="*/ 10001 w 1288494"/>
              <a:gd name="T25" fmla="*/ 43835 h 722529"/>
              <a:gd name="T26" fmla="*/ 24029 w 1288494"/>
              <a:gd name="T27" fmla="*/ 98096 h 722529"/>
              <a:gd name="T28" fmla="*/ 61113 w 1288494"/>
              <a:gd name="T29" fmla="*/ 176212 h 722529"/>
              <a:gd name="T30" fmla="*/ 147267 w 1288494"/>
              <a:gd name="T31" fmla="*/ 277176 h 722529"/>
              <a:gd name="T32" fmla="*/ 227416 w 1288494"/>
              <a:gd name="T33" fmla="*/ 344803 h 722529"/>
              <a:gd name="T34" fmla="*/ 290531 w 1288494"/>
              <a:gd name="T35" fmla="*/ 385763 h 722529"/>
              <a:gd name="T36" fmla="*/ 426780 w 1288494"/>
              <a:gd name="T37" fmla="*/ 458153 h 722529"/>
              <a:gd name="T38" fmla="*/ 494903 w 1288494"/>
              <a:gd name="T39" fmla="*/ 489585 h 722529"/>
              <a:gd name="T40" fmla="*/ 583065 w 1288494"/>
              <a:gd name="T41" fmla="*/ 521969 h 722529"/>
              <a:gd name="T42" fmla="*/ 705290 w 1288494"/>
              <a:gd name="T43" fmla="*/ 554352 h 722529"/>
              <a:gd name="T44" fmla="*/ 998826 w 1288494"/>
              <a:gd name="T45" fmla="*/ 608647 h 722529"/>
              <a:gd name="T46" fmla="*/ 1280841 w 1288494"/>
              <a:gd name="T47" fmla="*/ 625792 h 722529"/>
              <a:gd name="T48" fmla="*/ 1140085 w 1288494"/>
              <a:gd name="T49" fmla="*/ 627698 h 722529"/>
              <a:gd name="T50" fmla="*/ 1059936 w 1288494"/>
              <a:gd name="T51" fmla="*/ 621983 h 722529"/>
              <a:gd name="T52" fmla="*/ 977789 w 1288494"/>
              <a:gd name="T53" fmla="*/ 615316 h 722529"/>
              <a:gd name="T54" fmla="*/ 935710 w 1288494"/>
              <a:gd name="T55" fmla="*/ 610552 h 722529"/>
              <a:gd name="T56" fmla="*/ 839535 w 1288494"/>
              <a:gd name="T57" fmla="*/ 593406 h 722529"/>
              <a:gd name="T58" fmla="*/ 805472 w 1288494"/>
              <a:gd name="T59" fmla="*/ 586739 h 722529"/>
              <a:gd name="T60" fmla="*/ 749371 w 1288494"/>
              <a:gd name="T61" fmla="*/ 576264 h 722529"/>
              <a:gd name="T62" fmla="*/ 703286 w 1288494"/>
              <a:gd name="T63" fmla="*/ 562928 h 722529"/>
              <a:gd name="T64" fmla="*/ 661209 w 1288494"/>
              <a:gd name="T65" fmla="*/ 553402 h 722529"/>
              <a:gd name="T66" fmla="*/ 613120 w 1288494"/>
              <a:gd name="T67" fmla="*/ 541973 h 722529"/>
              <a:gd name="T68" fmla="*/ 571044 w 1288494"/>
              <a:gd name="T69" fmla="*/ 527682 h 722529"/>
              <a:gd name="T70" fmla="*/ 541990 w 1288494"/>
              <a:gd name="T71" fmla="*/ 518158 h 722529"/>
              <a:gd name="T72" fmla="*/ 508930 w 1288494"/>
              <a:gd name="T73" fmla="*/ 506731 h 722529"/>
              <a:gd name="T74" fmla="*/ 461845 w 1288494"/>
              <a:gd name="T75" fmla="*/ 488631 h 722529"/>
              <a:gd name="T76" fmla="*/ 435798 w 1288494"/>
              <a:gd name="T77" fmla="*/ 476248 h 722529"/>
              <a:gd name="T78" fmla="*/ 403737 w 1288494"/>
              <a:gd name="T79" fmla="*/ 460056 h 722529"/>
              <a:gd name="T80" fmla="*/ 364666 w 1288494"/>
              <a:gd name="T81" fmla="*/ 441006 h 722529"/>
              <a:gd name="T82" fmla="*/ 337617 w 1288494"/>
              <a:gd name="T83" fmla="*/ 427669 h 722529"/>
              <a:gd name="T84" fmla="*/ 302550 w 1288494"/>
              <a:gd name="T85" fmla="*/ 406718 h 722529"/>
              <a:gd name="T86" fmla="*/ 248454 w 1288494"/>
              <a:gd name="T87" fmla="*/ 372428 h 722529"/>
              <a:gd name="T88" fmla="*/ 217396 w 1288494"/>
              <a:gd name="T89" fmla="*/ 353378 h 722529"/>
              <a:gd name="T90" fmla="*/ 153281 w 1288494"/>
              <a:gd name="T91" fmla="*/ 301943 h 722529"/>
              <a:gd name="T92" fmla="*/ 139256 w 1288494"/>
              <a:gd name="T93" fmla="*/ 286702 h 722529"/>
              <a:gd name="T94" fmla="*/ 136248 w 1288494"/>
              <a:gd name="T95" fmla="*/ 281942 h 722529"/>
              <a:gd name="T96" fmla="*/ 126227 w 1288494"/>
              <a:gd name="T97" fmla="*/ 273368 h 722529"/>
              <a:gd name="T98" fmla="*/ 112201 w 1288494"/>
              <a:gd name="T99" fmla="*/ 260983 h 722529"/>
              <a:gd name="T100" fmla="*/ 94173 w 1288494"/>
              <a:gd name="T101" fmla="*/ 238119 h 722529"/>
              <a:gd name="T102" fmla="*/ 87162 w 1288494"/>
              <a:gd name="T103" fmla="*/ 229555 h 722529"/>
              <a:gd name="T104" fmla="*/ 72132 w 1288494"/>
              <a:gd name="T105" fmla="*/ 211449 h 722529"/>
              <a:gd name="T106" fmla="*/ 65121 w 1288494"/>
              <a:gd name="T107" fmla="*/ 195259 h 722529"/>
              <a:gd name="T108" fmla="*/ 48085 w 1288494"/>
              <a:gd name="T109" fmla="*/ 171447 h 722529"/>
              <a:gd name="T110" fmla="*/ 38057 w 1288494"/>
              <a:gd name="T111" fmla="*/ 157162 h 722529"/>
              <a:gd name="T112" fmla="*/ 35071 w 1288494"/>
              <a:gd name="T113" fmla="*/ 140966 h 722529"/>
              <a:gd name="T114" fmla="*/ 17015 w 1288494"/>
              <a:gd name="T115" fmla="*/ 99064 h 722529"/>
              <a:gd name="T116" fmla="*/ 5001 w 1288494"/>
              <a:gd name="T117" fmla="*/ 49531 h 722529"/>
              <a:gd name="T118" fmla="*/ 1953 w 1288494"/>
              <a:gd name="T119" fmla="*/ 2970 h 7225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lnTo>
                  <a:pt x="547489" y="536791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lnTo>
                  <a:pt x="338413" y="443436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lnTo>
                  <a:pt x="337440" y="442463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lnTo>
                  <a:pt x="334522" y="440518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4733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lnTo>
                  <a:pt x="457051" y="488168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3112" y="383144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lnTo>
                  <a:pt x="781848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lnTo>
                  <a:pt x="242140" y="366612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lnTo>
                  <a:pt x="141978" y="301458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lnTo>
                  <a:pt x="142950" y="301458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lnTo>
                  <a:pt x="979256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lnTo>
                  <a:pt x="93355" y="247974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lnTo>
                  <a:pt x="1075528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lnTo>
                  <a:pt x="47650" y="177958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lnTo>
                  <a:pt x="35008" y="156564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lnTo>
                  <a:pt x="25284" y="133225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lnTo>
                  <a:pt x="1277796" y="622366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lnTo>
                  <a:pt x="13614" y="101134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lnTo>
                  <a:pt x="5835" y="22366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lnTo>
                  <a:pt x="3890" y="14586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lnTo>
                  <a:pt x="1884" y="3039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lnTo>
                  <a:pt x="9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z="1800"/>
          </a:p>
        </p:txBody>
      </p:sp>
      <p:sp>
        <p:nvSpPr>
          <p:cNvPr id="8" name="Freeform 33"/>
          <p:cNvSpPr>
            <a:spLocks/>
          </p:cNvSpPr>
          <p:nvPr/>
        </p:nvSpPr>
        <p:spPr bwMode="auto">
          <a:xfrm rot="9377604">
            <a:off x="5234518" y="3316288"/>
            <a:ext cx="1718733" cy="722312"/>
          </a:xfrm>
          <a:custGeom>
            <a:avLst/>
            <a:gdLst>
              <a:gd name="T0" fmla="*/ 15000 w 1288494"/>
              <a:gd name="T1" fmla="*/ 106684 h 722529"/>
              <a:gd name="T2" fmla="*/ 33056 w 1288494"/>
              <a:gd name="T3" fmla="*/ 146685 h 722529"/>
              <a:gd name="T4" fmla="*/ 38057 w 1288494"/>
              <a:gd name="T5" fmla="*/ 156210 h 722529"/>
              <a:gd name="T6" fmla="*/ 51102 w 1288494"/>
              <a:gd name="T7" fmla="*/ 180978 h 722529"/>
              <a:gd name="T8" fmla="*/ 1172142 w 1288494"/>
              <a:gd name="T9" fmla="*/ 694372 h 722529"/>
              <a:gd name="T10" fmla="*/ 1263308 w 1288494"/>
              <a:gd name="T11" fmla="*/ 617221 h 722529"/>
              <a:gd name="T12" fmla="*/ 1090998 w 1288494"/>
              <a:gd name="T13" fmla="*/ 565789 h 722529"/>
              <a:gd name="T14" fmla="*/ 1326425 w 1288494"/>
              <a:gd name="T15" fmla="*/ 624841 h 722529"/>
              <a:gd name="T16" fmla="*/ 936712 w 1288494"/>
              <a:gd name="T17" fmla="*/ 609600 h 722529"/>
              <a:gd name="T18" fmla="*/ 251458 w 1288494"/>
              <a:gd name="T19" fmla="*/ 360996 h 722529"/>
              <a:gd name="T20" fmla="*/ 344628 w 1288494"/>
              <a:gd name="T21" fmla="*/ 431482 h 722529"/>
              <a:gd name="T22" fmla="*/ 452826 w 1288494"/>
              <a:gd name="T23" fmla="*/ 481966 h 722529"/>
              <a:gd name="T24" fmla="*/ 404740 w 1288494"/>
              <a:gd name="T25" fmla="*/ 461009 h 722529"/>
              <a:gd name="T26" fmla="*/ 378692 w 1288494"/>
              <a:gd name="T27" fmla="*/ 449580 h 722529"/>
              <a:gd name="T28" fmla="*/ 357653 w 1288494"/>
              <a:gd name="T29" fmla="*/ 438149 h 722529"/>
              <a:gd name="T30" fmla="*/ 315575 w 1288494"/>
              <a:gd name="T31" fmla="*/ 416244 h 722529"/>
              <a:gd name="T32" fmla="*/ 278510 w 1288494"/>
              <a:gd name="T33" fmla="*/ 394331 h 722529"/>
              <a:gd name="T34" fmla="*/ 232424 w 1288494"/>
              <a:gd name="T35" fmla="*/ 363857 h 722529"/>
              <a:gd name="T36" fmla="*/ 201368 w 1288494"/>
              <a:gd name="T37" fmla="*/ 341946 h 722529"/>
              <a:gd name="T38" fmla="*/ 146268 w 1288494"/>
              <a:gd name="T39" fmla="*/ 294320 h 722529"/>
              <a:gd name="T40" fmla="*/ 144266 w 1288494"/>
              <a:gd name="T41" fmla="*/ 284796 h 722529"/>
              <a:gd name="T42" fmla="*/ 133239 w 1288494"/>
              <a:gd name="T43" fmla="*/ 280034 h 722529"/>
              <a:gd name="T44" fmla="*/ 117209 w 1288494"/>
              <a:gd name="T45" fmla="*/ 267649 h 722529"/>
              <a:gd name="T46" fmla="*/ 107194 w 1288494"/>
              <a:gd name="T47" fmla="*/ 255270 h 722529"/>
              <a:gd name="T48" fmla="*/ 92171 w 1288494"/>
              <a:gd name="T49" fmla="*/ 238120 h 722529"/>
              <a:gd name="T50" fmla="*/ 77141 w 1288494"/>
              <a:gd name="T51" fmla="*/ 220033 h 722529"/>
              <a:gd name="T52" fmla="*/ 69124 w 1288494"/>
              <a:gd name="T53" fmla="*/ 201927 h 722529"/>
              <a:gd name="T54" fmla="*/ 56112 w 1288494"/>
              <a:gd name="T55" fmla="*/ 185736 h 722529"/>
              <a:gd name="T56" fmla="*/ 44093 w 1288494"/>
              <a:gd name="T57" fmla="*/ 167642 h 722529"/>
              <a:gd name="T58" fmla="*/ 38057 w 1288494"/>
              <a:gd name="T59" fmla="*/ 152401 h 722529"/>
              <a:gd name="T60" fmla="*/ 29033 w 1288494"/>
              <a:gd name="T61" fmla="*/ 127631 h 722529"/>
              <a:gd name="T62" fmla="*/ 7986 w 1288494"/>
              <a:gd name="T63" fmla="*/ 68567 h 722529"/>
              <a:gd name="T64" fmla="*/ 5000 w 1288494"/>
              <a:gd name="T65" fmla="*/ 33345 h 722529"/>
              <a:gd name="T66" fmla="*/ 2013 w 1288494"/>
              <a:gd name="T67" fmla="*/ 13338 h 722529"/>
              <a:gd name="T68" fmla="*/ 6041 w 1288494"/>
              <a:gd name="T69" fmla="*/ 40015 h 722529"/>
              <a:gd name="T70" fmla="*/ 33057 w 1288494"/>
              <a:gd name="T71" fmla="*/ 120963 h 722529"/>
              <a:gd name="T72" fmla="*/ 72131 w 1288494"/>
              <a:gd name="T73" fmla="*/ 190503 h 722529"/>
              <a:gd name="T74" fmla="*/ 170309 w 1288494"/>
              <a:gd name="T75" fmla="*/ 297180 h 722529"/>
              <a:gd name="T76" fmla="*/ 249100 w 1288494"/>
              <a:gd name="T77" fmla="*/ 359429 h 722529"/>
              <a:gd name="T78" fmla="*/ 313572 w 1288494"/>
              <a:gd name="T79" fmla="*/ 399099 h 722529"/>
              <a:gd name="T80" fmla="*/ 443810 w 1288494"/>
              <a:gd name="T81" fmla="*/ 465773 h 722529"/>
              <a:gd name="T82" fmla="*/ 501917 w 1288494"/>
              <a:gd name="T83" fmla="*/ 492442 h 722529"/>
              <a:gd name="T84" fmla="*/ 588073 w 1288494"/>
              <a:gd name="T85" fmla="*/ 522924 h 722529"/>
              <a:gd name="T86" fmla="*/ 844543 w 1288494"/>
              <a:gd name="T87" fmla="*/ 583882 h 722529"/>
              <a:gd name="T88" fmla="*/ 1000827 w 1288494"/>
              <a:gd name="T89" fmla="*/ 608648 h 722529"/>
              <a:gd name="T90" fmla="*/ 1281342 w 1288494"/>
              <a:gd name="T91" fmla="*/ 626745 h 722529"/>
              <a:gd name="T92" fmla="*/ 1121048 w 1288494"/>
              <a:gd name="T93" fmla="*/ 624840 h 722529"/>
              <a:gd name="T94" fmla="*/ 1059935 w 1288494"/>
              <a:gd name="T95" fmla="*/ 621984 h 722529"/>
              <a:gd name="T96" fmla="*/ 975784 w 1288494"/>
              <a:gd name="T97" fmla="*/ 615316 h 722529"/>
              <a:gd name="T98" fmla="*/ 938715 w 1288494"/>
              <a:gd name="T99" fmla="*/ 608648 h 722529"/>
              <a:gd name="T100" fmla="*/ 831519 w 1288494"/>
              <a:gd name="T101" fmla="*/ 591504 h 722529"/>
              <a:gd name="T102" fmla="*/ 794451 w 1288494"/>
              <a:gd name="T103" fmla="*/ 584836 h 722529"/>
              <a:gd name="T104" fmla="*/ 730333 w 1288494"/>
              <a:gd name="T105" fmla="*/ 570547 h 722529"/>
              <a:gd name="T106" fmla="*/ 691264 w 1288494"/>
              <a:gd name="T107" fmla="*/ 561977 h 722529"/>
              <a:gd name="T108" fmla="*/ 652190 w 1288494"/>
              <a:gd name="T109" fmla="*/ 552453 h 722529"/>
              <a:gd name="T110" fmla="*/ 605107 w 1288494"/>
              <a:gd name="T111" fmla="*/ 538161 h 722529"/>
              <a:gd name="T112" fmla="*/ 571043 w 1288494"/>
              <a:gd name="T113" fmla="*/ 527683 h 722529"/>
              <a:gd name="T114" fmla="*/ 541989 w 1288494"/>
              <a:gd name="T115" fmla="*/ 518158 h 722529"/>
              <a:gd name="T116" fmla="*/ 508929 w 1288494"/>
              <a:gd name="T117" fmla="*/ 506731 h 722529"/>
              <a:gd name="T118" fmla="*/ 461844 w 1288494"/>
              <a:gd name="T119" fmla="*/ 488632 h 7225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lnTo>
                  <a:pt x="1884" y="3038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lnTo>
                  <a:pt x="4861" y="18476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lnTo>
                  <a:pt x="5834" y="23339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lnTo>
                  <a:pt x="15559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lnTo>
                  <a:pt x="35007" y="151701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lnTo>
                  <a:pt x="35007" y="151702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lnTo>
                  <a:pt x="36953" y="159481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lnTo>
                  <a:pt x="49595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988" y="218801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lnTo>
                  <a:pt x="978282" y="620422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lnTo>
                  <a:pt x="94327" y="249919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lnTo>
                  <a:pt x="1137764" y="721557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lnTo>
                  <a:pt x="909238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lnTo>
                  <a:pt x="908266" y="623340"/>
                </a:lnTo>
                <a:close/>
                <a:moveTo>
                  <a:pt x="141977" y="301459"/>
                </a:move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lnTo>
                  <a:pt x="142949" y="302431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lnTo>
                  <a:pt x="244084" y="368557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lnTo>
                  <a:pt x="641815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lnTo>
                  <a:pt x="458992" y="489140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lnTo>
                  <a:pt x="333549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lnTo>
                  <a:pt x="339384" y="444409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lnTo>
                  <a:pt x="448298" y="498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64" y="2038389"/>
            <a:ext cx="402336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ＭＳ 明朝" panose="02020609040205080304" pitchFamily="17" charset="-128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54788" y="2038387"/>
            <a:ext cx="4019611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ＭＳ 明朝" panose="02020609040205080304" pitchFamily="17" charset="-128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1121664" y="2743199"/>
            <a:ext cx="402336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7059168" y="2743200"/>
            <a:ext cx="402336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F4961BC-EE24-40EF-92B6-177C01A433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1509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13F39-05B6-4C7D-9867-74FA1B38CC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245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54928-BF0B-4C70-8E66-8801CA3B01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152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1" y="1487082"/>
            <a:ext cx="4011084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33" y="835428"/>
            <a:ext cx="6265827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5041" y="3408421"/>
            <a:ext cx="4011084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1E6C0-D26A-474D-919E-57665F7925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72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BB84-99EE-4719-BC4A-A5B0D4639DFA}" type="datetimeFigureOut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CB8DE-36FF-4D72-9C04-6A4C736FF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084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190500"/>
            <a:ext cx="37084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0" y="4669655"/>
            <a:ext cx="1072192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840736" y="594360"/>
            <a:ext cx="6498336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5600" y="5416153"/>
            <a:ext cx="89408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D96D5-FB8A-4335-BE8F-A78DD5BA2B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876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30411-4147-4242-81A1-8B3839ED0B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18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50279"/>
            <a:ext cx="2617760" cy="5469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40" y="838199"/>
            <a:ext cx="7877120" cy="51816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AD382-CD0D-4717-8D3C-8E95FB9B2E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71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BB84-99EE-4719-BC4A-A5B0D4639DFA}" type="datetimeFigureOut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CB8DE-36FF-4D72-9C04-6A4C736FF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56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BB84-99EE-4719-BC4A-A5B0D4639DFA}" type="datetimeFigureOut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CB8DE-36FF-4D72-9C04-6A4C736FF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17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BB84-99EE-4719-BC4A-A5B0D4639DFA}" type="datetimeFigureOut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CB8DE-36FF-4D72-9C04-6A4C736FF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3240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BB84-99EE-4719-BC4A-A5B0D4639DFA}" type="datetimeFigureOut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CB8DE-36FF-4D72-9C04-6A4C736FF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06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BB84-99EE-4719-BC4A-A5B0D4639DFA}" type="datetimeFigureOut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CB8DE-36FF-4D72-9C04-6A4C736FF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706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BB84-99EE-4719-BC4A-A5B0D4639DFA}" type="datetimeFigureOut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CB8DE-36FF-4D72-9C04-6A4C736FF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854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BB84-99EE-4719-BC4A-A5B0D4639DFA}" type="datetimeFigureOut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CB8DE-36FF-4D72-9C04-6A4C736FF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482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BBB84-99EE-4719-BC4A-A5B0D4639DFA}" type="datetimeFigureOut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CB8DE-36FF-4D72-9C04-6A4C736FF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33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34485" y="436564"/>
            <a:ext cx="10723033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7600" y="2038350"/>
            <a:ext cx="995680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4484" y="614838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F7F7F"/>
                </a:solidFill>
                <a:latin typeface="Rage Italic" panose="03070502040507070304" pitchFamily="66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48389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7F7F7F"/>
                </a:solidFill>
                <a:latin typeface="Rage Italic" panose="03070502040507070304" pitchFamily="66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717" y="614838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F7F7F"/>
                </a:solidFill>
                <a:latin typeface="Rage Italic" pitchFamily="66" charset="0"/>
              </a:defRPr>
            </a:lvl1pPr>
          </a:lstStyle>
          <a:p>
            <a:fld id="{3B0EA6DB-A961-4457-BECF-0C4EA4E0C1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70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262626"/>
          </a:solidFill>
          <a:latin typeface="ＭＳ 明朝" panose="02020609040205080304" pitchFamily="17" charset="-128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ＭＳ 明朝" panose="02020609040205080304" pitchFamily="17" charset="-128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ＭＳ 明朝" panose="02020609040205080304" pitchFamily="17" charset="-128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ＭＳ 明朝" panose="02020609040205080304" pitchFamily="17" charset="-128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ＭＳ 明朝" panose="02020609040205080304" pitchFamily="17" charset="-128"/>
          <a:ea typeface="MS PGothic" panose="020B0600070205080204" pitchFamily="34" charset="-128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rgbClr val="404040"/>
          </a:solidFill>
          <a:latin typeface="ＭＳ 明朝" panose="02020609040205080304" pitchFamily="17" charset="-128"/>
          <a:ea typeface="MS PGothic" panose="020B0600070205080204" pitchFamily="34" charset="-128"/>
          <a:cs typeface="ＭＳ Ｐゴシック" charset="0"/>
        </a:defRPr>
      </a:lvl1pPr>
      <a:lvl2pPr marL="557213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rgbClr val="404040"/>
          </a:solidFill>
          <a:latin typeface="ＭＳ 明朝" panose="02020609040205080304" pitchFamily="17" charset="-128"/>
          <a:ea typeface="MS PGothic" panose="020B0600070205080204" pitchFamily="34" charset="-128"/>
          <a:cs typeface="+mn-cs"/>
        </a:defRPr>
      </a:lvl2pPr>
      <a:lvl3pPr marL="822325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rgbClr val="404040"/>
          </a:solidFill>
          <a:latin typeface="ＭＳ 明朝" panose="02020609040205080304" pitchFamily="17" charset="-128"/>
          <a:ea typeface="MS PGothic" panose="020B0600070205080204" pitchFamily="34" charset="-128"/>
          <a:cs typeface="+mn-cs"/>
        </a:defRPr>
      </a:lvl3pPr>
      <a:lvl4pPr marL="1096963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rgbClr val="404040"/>
          </a:solidFill>
          <a:latin typeface="ＭＳ 明朝" panose="02020609040205080304" pitchFamily="17" charset="-128"/>
          <a:ea typeface="MS PGothic" panose="020B0600070205080204" pitchFamily="34" charset="-128"/>
          <a:cs typeface="+mn-cs"/>
        </a:defRPr>
      </a:lvl4pPr>
      <a:lvl5pPr marL="1416050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rgbClr val="404040"/>
          </a:solidFill>
          <a:latin typeface="ＭＳ 明朝" panose="02020609040205080304" pitchFamily="17" charset="-128"/>
          <a:ea typeface="MS PGothic" panose="020B0600070205080204" pitchFamily="34" charset="-128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74864" y="436564"/>
            <a:ext cx="8626087" cy="6016773"/>
          </a:xfrm>
        </p:spPr>
        <p:txBody>
          <a:bodyPr/>
          <a:lstStyle/>
          <a:p>
            <a:r>
              <a:rPr kumimoji="1" lang="ja-JP" altLang="en-US" sz="4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グループワーク第３回</a:t>
            </a:r>
            <a:br>
              <a:rPr kumimoji="1" lang="ja-JP" altLang="en-US" sz="4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4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＜体験ワーク１</a:t>
            </a:r>
            <a:r>
              <a:rPr kumimoji="1" lang="en-US" altLang="ja-JP" sz="45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-A</a:t>
            </a:r>
            <a:r>
              <a:rPr kumimoji="1" lang="ja-JP" altLang="en-US" sz="4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kumimoji="1" lang="en-US" altLang="ja-JP" sz="45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</a:t>
            </a:r>
            <a:r>
              <a:rPr kumimoji="1" lang="ja-JP" altLang="en-US" sz="45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・易しい</a:t>
            </a:r>
            <a:r>
              <a:rPr kumimoji="1" lang="ja-JP" altLang="en-US" sz="4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＞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68843" y="1098207"/>
            <a:ext cx="3911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ja-JP" sz="16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6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注意障害に対する学習カリキュラム</a:t>
            </a:r>
            <a:r>
              <a:rPr lang="en-US" altLang="ja-JP" sz="16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lang="ja-JP" altLang="en-US" sz="16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8160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879123" y="-2231073"/>
            <a:ext cx="5980672" cy="10816285"/>
          </a:xfrm>
          <a:prstGeom prst="rect">
            <a:avLst/>
          </a:prstGeom>
        </p:spPr>
      </p:pic>
      <p:sp>
        <p:nvSpPr>
          <p:cNvPr id="5" name="Rectangle 3"/>
          <p:cNvSpPr txBox="1">
            <a:spLocks/>
          </p:cNvSpPr>
          <p:nvPr/>
        </p:nvSpPr>
        <p:spPr bwMode="auto">
          <a:xfrm rot="16200000">
            <a:off x="9523597" y="1832673"/>
            <a:ext cx="4680520" cy="38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ＭＳ Ｐゴシック" charset="0"/>
              </a:defRPr>
            </a:lvl1pPr>
            <a:lvl2pPr marL="671513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2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2pPr>
            <a:lvl3pPr marL="982662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3pPr>
            <a:lvl4pPr marL="12001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4pPr>
            <a:lvl5pPr marL="1519237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14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63212"/>
              </a:buClr>
              <a:buSzPct val="95000"/>
              <a:buFont typeface="Rage Italic" pitchFamily="66" charset="0"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出典：中島恵子　著「家庭でできる脳のリハビリ「注意障害」編」</a:t>
            </a:r>
            <a:endParaRPr kumimoji="0" lang="en-AU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5722551" y="1273759"/>
            <a:ext cx="738664" cy="97872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ja-JP" altLang="en-US" dirty="0"/>
              <a:t>　　①　　　　　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②　　　　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③　　　　  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④                 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⑤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 rot="16200000">
            <a:off x="-1872073" y="4044533"/>
            <a:ext cx="4680520" cy="38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ＭＳ Ｐゴシック" charset="0"/>
              </a:defRPr>
            </a:lvl1pPr>
            <a:lvl2pPr marL="671513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2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2pPr>
            <a:lvl3pPr marL="982662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3pPr>
            <a:lvl4pPr marL="12001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4pPr>
            <a:lvl5pPr marL="1519237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14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63212"/>
              </a:buClr>
              <a:buSzPct val="95000"/>
              <a:buFont typeface="Rage Italic" pitchFamily="66" charset="0"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グループワーク第３回＜体験ワーク１－</a:t>
            </a: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A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＞</a:t>
            </a:r>
            <a:endParaRPr kumimoji="0" lang="en-AU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120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 bwMode="auto">
          <a:xfrm rot="16200000">
            <a:off x="9523597" y="1832673"/>
            <a:ext cx="4680520" cy="38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ＭＳ Ｐゴシック" charset="0"/>
              </a:defRPr>
            </a:lvl1pPr>
            <a:lvl2pPr marL="671513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2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2pPr>
            <a:lvl3pPr marL="982662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3pPr>
            <a:lvl4pPr marL="12001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4pPr>
            <a:lvl5pPr marL="1519237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14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63212"/>
              </a:buClr>
              <a:buSzPct val="95000"/>
              <a:buFont typeface="Rage Italic" pitchFamily="66" charset="0"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出典：中島恵子　著「家庭でできる脳のリハビリ「注意障害」編」</a:t>
            </a:r>
            <a:endParaRPr kumimoji="0" lang="en-AU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5722551" y="1273759"/>
            <a:ext cx="738664" cy="97872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　①　　　　　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②　　　　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③　　　　  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④                 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⑤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60000">
            <a:off x="3012493" y="-2138154"/>
            <a:ext cx="5952381" cy="10594002"/>
          </a:xfrm>
          <a:prstGeom prst="rect">
            <a:avLst/>
          </a:prstGeom>
        </p:spPr>
      </p:pic>
      <p:sp>
        <p:nvSpPr>
          <p:cNvPr id="8" name="Rectangle 3"/>
          <p:cNvSpPr txBox="1">
            <a:spLocks/>
          </p:cNvSpPr>
          <p:nvPr/>
        </p:nvSpPr>
        <p:spPr bwMode="auto">
          <a:xfrm rot="16200000">
            <a:off x="-1872073" y="4044533"/>
            <a:ext cx="4680520" cy="38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ＭＳ Ｐゴシック" charset="0"/>
              </a:defRPr>
            </a:lvl1pPr>
            <a:lvl2pPr marL="671513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2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2pPr>
            <a:lvl3pPr marL="982662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3pPr>
            <a:lvl4pPr marL="12001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4pPr>
            <a:lvl5pPr marL="1519237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14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63212"/>
              </a:buClr>
              <a:buSzPct val="95000"/>
              <a:buFont typeface="Rage Italic" pitchFamily="66" charset="0"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グループワーク第３回＜体験ワーク１－</a:t>
            </a: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B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＞</a:t>
            </a:r>
            <a:endParaRPr kumimoji="0" lang="en-AU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5284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 bwMode="auto">
          <a:xfrm rot="16200000">
            <a:off x="9523597" y="1832673"/>
            <a:ext cx="4680520" cy="38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ＭＳ Ｐゴシック" charset="0"/>
              </a:defRPr>
            </a:lvl1pPr>
            <a:lvl2pPr marL="671513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2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2pPr>
            <a:lvl3pPr marL="982662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3pPr>
            <a:lvl4pPr marL="12001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4pPr>
            <a:lvl5pPr marL="1519237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14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63212"/>
              </a:buClr>
              <a:buSzPct val="95000"/>
              <a:buFont typeface="Rage Italic" pitchFamily="66" charset="0"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出典：中島恵子　著「家庭でできる脳のリハビリ「注意障害」編」</a:t>
            </a:r>
            <a:endParaRPr kumimoji="0" lang="en-AU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204118" y="-1229502"/>
            <a:ext cx="5923809" cy="9349951"/>
          </a:xfrm>
          <a:prstGeom prst="rect">
            <a:avLst/>
          </a:prstGeom>
        </p:spPr>
      </p:pic>
      <p:sp>
        <p:nvSpPr>
          <p:cNvPr id="9" name="Rectangle 3"/>
          <p:cNvSpPr txBox="1">
            <a:spLocks/>
          </p:cNvSpPr>
          <p:nvPr/>
        </p:nvSpPr>
        <p:spPr bwMode="auto">
          <a:xfrm rot="16200000">
            <a:off x="-1872073" y="4044533"/>
            <a:ext cx="4680520" cy="38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ＭＳ Ｐゴシック" charset="0"/>
              </a:defRPr>
            </a:lvl1pPr>
            <a:lvl2pPr marL="671513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2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2pPr>
            <a:lvl3pPr marL="982662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3pPr>
            <a:lvl4pPr marL="12001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4pPr>
            <a:lvl5pPr marL="1519237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1400" kern="1200">
                <a:solidFill>
                  <a:srgbClr val="404040"/>
                </a:solidFill>
                <a:latin typeface="ＭＳ 明朝" panose="02020609040205080304" pitchFamily="17" charset="-128"/>
                <a:ea typeface="MS PGothic" panose="020B0600070205080204" pitchFamily="34" charset="-128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63212"/>
              </a:buClr>
              <a:buSzPct val="95000"/>
              <a:buFont typeface="Rage Italic" pitchFamily="66" charset="0"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グループワーク第３回＜体験ワーク１－</a:t>
            </a: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C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＞</a:t>
            </a:r>
            <a:endParaRPr kumimoji="0" lang="en-AU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3547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81448" y="1268627"/>
            <a:ext cx="6919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b="1" dirty="0"/>
              <a:t>注意障害に対する学習カリキュラム</a:t>
            </a:r>
            <a:endParaRPr lang="ja-JP" altLang="ja-JP" dirty="0"/>
          </a:p>
          <a:p>
            <a:r>
              <a:rPr lang="ja-JP" altLang="ja-JP" dirty="0"/>
              <a:t>グループワーク第３回＜体験ワーク</a:t>
            </a:r>
            <a:r>
              <a:rPr lang="ja-JP" altLang="en-US" dirty="0"/>
              <a:t>１</a:t>
            </a:r>
            <a:r>
              <a:rPr lang="en-US" altLang="ja-JP" dirty="0"/>
              <a:t>-A</a:t>
            </a:r>
            <a:r>
              <a:rPr lang="ja-JP" altLang="en-US" dirty="0"/>
              <a:t>・</a:t>
            </a:r>
            <a:r>
              <a:rPr lang="en-US" altLang="ja-JP" dirty="0"/>
              <a:t>B</a:t>
            </a:r>
            <a:r>
              <a:rPr lang="ja-JP" altLang="en-US" dirty="0"/>
              <a:t>・</a:t>
            </a:r>
            <a:r>
              <a:rPr lang="en-US" altLang="ja-JP" dirty="0"/>
              <a:t>C </a:t>
            </a:r>
            <a:r>
              <a:rPr lang="ja-JP" altLang="en-US" dirty="0"/>
              <a:t>易しい 解答＞</a:t>
            </a:r>
            <a:endParaRPr lang="ja-JP" altLang="ja-JP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77081" y="2825578"/>
            <a:ext cx="62360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体験ワーク</a:t>
            </a:r>
            <a:r>
              <a:rPr kumimoji="1" lang="en-US" altLang="ja-JP" dirty="0"/>
              <a:t>1-A</a:t>
            </a:r>
            <a:r>
              <a:rPr lang="ja-JP" altLang="en-US" dirty="0"/>
              <a:t>　</a:t>
            </a:r>
            <a:r>
              <a:rPr kumimoji="1" lang="ja-JP" altLang="en-US" dirty="0"/>
              <a:t>解答　①</a:t>
            </a:r>
            <a:r>
              <a:rPr lang="ja-JP" altLang="en-US" dirty="0"/>
              <a:t>４</a:t>
            </a:r>
            <a:r>
              <a:rPr kumimoji="1" lang="ja-JP" altLang="en-US" dirty="0"/>
              <a:t>　②</a:t>
            </a:r>
            <a:r>
              <a:rPr lang="ja-JP" altLang="en-US" dirty="0"/>
              <a:t>２</a:t>
            </a:r>
            <a:r>
              <a:rPr kumimoji="1" lang="ja-JP" altLang="en-US" dirty="0"/>
              <a:t>　③１　④４　⑤３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体験ワーク</a:t>
            </a:r>
            <a:r>
              <a:rPr kumimoji="1" lang="en-US" altLang="ja-JP" dirty="0"/>
              <a:t>1-B</a:t>
            </a:r>
            <a:r>
              <a:rPr lang="ja-JP" altLang="en-US" dirty="0"/>
              <a:t>　</a:t>
            </a:r>
            <a:r>
              <a:rPr kumimoji="1" lang="ja-JP" altLang="en-US" dirty="0"/>
              <a:t>解答　①２　②３　③１　④３　⑤４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体験ワーク</a:t>
            </a:r>
            <a:r>
              <a:rPr kumimoji="1" lang="en-US" altLang="ja-JP" dirty="0"/>
              <a:t>1-</a:t>
            </a:r>
            <a:r>
              <a:rPr lang="en-US" altLang="ja-JP" dirty="0"/>
              <a:t>C</a:t>
            </a:r>
            <a:r>
              <a:rPr lang="ja-JP" altLang="en-US" dirty="0"/>
              <a:t>　解答　①４　②１　③２　④２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349603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ワイド画面</PresentationFormat>
  <Paragraphs>82</Paragraphs>
  <Slides>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5</vt:i4>
      </vt:variant>
    </vt:vector>
  </HeadingPairs>
  <TitlesOfParts>
    <vt:vector size="20" baseType="lpstr">
      <vt:lpstr>BIZ UDPゴシック</vt:lpstr>
      <vt:lpstr>BIZ UDゴシック</vt:lpstr>
      <vt:lpstr>Bradley Hand ITC TT-Bold</vt:lpstr>
      <vt:lpstr>HG丸ｺﾞｼｯｸM-PRO</vt:lpstr>
      <vt:lpstr>HG明朝B</vt:lpstr>
      <vt:lpstr>ＭＳ Ｐゴシック</vt:lpstr>
      <vt:lpstr>ＭＳ Ｐゴシック</vt:lpstr>
      <vt:lpstr>ＭＳ 明朝</vt:lpstr>
      <vt:lpstr>游ゴシック</vt:lpstr>
      <vt:lpstr>游ゴシック Light</vt:lpstr>
      <vt:lpstr>Arial</vt:lpstr>
      <vt:lpstr>Cambria</vt:lpstr>
      <vt:lpstr>Rage Italic</vt:lpstr>
      <vt:lpstr>Office テーマ</vt:lpstr>
      <vt:lpstr>Sketchbook</vt:lpstr>
      <vt:lpstr>グループワーク第３回 ＜体験ワーク１-A～C・易しい＞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⑱グループワーク第３回＜体験ワーク１-A～C・解答（易しい）＞</dc:title>
  <dc:creator>独立行政法人高齢・障害・求職者雇用支援機構</dc:creator>
  <cp:revision>4</cp:revision>
  <dcterms:created xsi:type="dcterms:W3CDTF">2023-01-06T02:34:28Z</dcterms:created>
  <dcterms:modified xsi:type="dcterms:W3CDTF">2023-02-07T05:26:48Z</dcterms:modified>
</cp:coreProperties>
</file>