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5329" r:id="rId2"/>
    <p:sldMasterId id="2147485343" r:id="rId3"/>
  </p:sldMasterIdLst>
  <p:notesMasterIdLst>
    <p:notesMasterId r:id="rId35"/>
  </p:notesMasterIdLst>
  <p:handoutMasterIdLst>
    <p:handoutMasterId r:id="rId36"/>
  </p:handoutMasterIdLst>
  <p:sldIdLst>
    <p:sldId id="360" r:id="rId4"/>
    <p:sldId id="478" r:id="rId5"/>
    <p:sldId id="468" r:id="rId6"/>
    <p:sldId id="470" r:id="rId7"/>
    <p:sldId id="469" r:id="rId8"/>
    <p:sldId id="433" r:id="rId9"/>
    <p:sldId id="437" r:id="rId10"/>
    <p:sldId id="459" r:id="rId11"/>
    <p:sldId id="464" r:id="rId12"/>
    <p:sldId id="465" r:id="rId13"/>
    <p:sldId id="458" r:id="rId14"/>
    <p:sldId id="463" r:id="rId15"/>
    <p:sldId id="466" r:id="rId16"/>
    <p:sldId id="473" r:id="rId17"/>
    <p:sldId id="431" r:id="rId18"/>
    <p:sldId id="479" r:id="rId19"/>
    <p:sldId id="432" r:id="rId20"/>
    <p:sldId id="438" r:id="rId21"/>
    <p:sldId id="448" r:id="rId22"/>
    <p:sldId id="476" r:id="rId23"/>
    <p:sldId id="477" r:id="rId24"/>
    <p:sldId id="442" r:id="rId25"/>
    <p:sldId id="443" r:id="rId26"/>
    <p:sldId id="480" r:id="rId27"/>
    <p:sldId id="445" r:id="rId28"/>
    <p:sldId id="475" r:id="rId29"/>
    <p:sldId id="467" r:id="rId30"/>
    <p:sldId id="449" r:id="rId31"/>
    <p:sldId id="453" r:id="rId32"/>
    <p:sldId id="472" r:id="rId33"/>
    <p:sldId id="454" r:id="rId34"/>
  </p:sldIdLst>
  <p:sldSz cx="9144000" cy="6858000" type="screen4x3"/>
  <p:notesSz cx="6807200" cy="99393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50"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50"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50"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50" charset="-128"/>
        <a:cs typeface="+mn-cs"/>
      </a:defRPr>
    </a:lvl9pPr>
  </p:defaultTextStyle>
  <p:extLst>
    <p:ext uri="{EFAFB233-063F-42B5-8137-9DF3F51BA10A}">
      <p15:sldGuideLst xmlns:p15="http://schemas.microsoft.com/office/powerpoint/2012/main">
        <p15:guide id="1" orient="horz" pos="2205" userDrawn="1">
          <p15:clr>
            <a:srgbClr val="A4A3A4"/>
          </p15:clr>
        </p15:guide>
        <p15:guide id="2" pos="2835" userDrawn="1">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FF0000"/>
    <a:srgbClr val="00FFFF"/>
    <a:srgbClr val="4BD0FF"/>
    <a:srgbClr val="FFFF99"/>
    <a:srgbClr val="FFCC66"/>
    <a:srgbClr val="FF00FF"/>
    <a:srgbClr val="FFFF00"/>
    <a:srgbClr val="00000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38" autoAdjust="0"/>
    <p:restoredTop sz="69152" autoAdjust="0"/>
  </p:normalViewPr>
  <p:slideViewPr>
    <p:cSldViewPr>
      <p:cViewPr varScale="1">
        <p:scale>
          <a:sx n="87" d="100"/>
          <a:sy n="87" d="100"/>
        </p:scale>
        <p:origin x="1842" y="60"/>
      </p:cViewPr>
      <p:guideLst>
        <p:guide orient="horz" pos="2205"/>
        <p:guide pos="2835"/>
      </p:guideLst>
    </p:cSldViewPr>
  </p:slideViewPr>
  <p:outlineViewPr>
    <p:cViewPr>
      <p:scale>
        <a:sx n="33" d="100"/>
        <a:sy n="33" d="100"/>
      </p:scale>
      <p:origin x="0" y="-1152"/>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9" d="100"/>
          <a:sy n="89" d="100"/>
        </p:scale>
        <p:origin x="3732"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1" Type="http://schemas.openxmlformats.org/officeDocument/2006/relationships/image" Target="../media/image9.jpeg"/></Relationships>
</file>

<file path=ppt/diagrams/_rels/data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diagrams/_rels/data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diagrams/_rels/data5.xml.rels><?xml version="1.0" encoding="UTF-8" standalone="yes"?>
<Relationships xmlns="http://schemas.openxmlformats.org/package/2006/relationships"><Relationship Id="rId1" Type="http://schemas.openxmlformats.org/officeDocument/2006/relationships/image" Target="../media/image14.jpeg"/></Relationships>
</file>

<file path=ppt/diagrams/_rels/data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diagrams/_rels/data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diagrams/_rels/drawing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9747AF-37E6-46F4-AFD1-556312A21FAB}" type="doc">
      <dgm:prSet loTypeId="urn:microsoft.com/office/officeart/2008/layout/CaptionedPictures" loCatId="picture" qsTypeId="urn:microsoft.com/office/officeart/2005/8/quickstyle/simple3" qsCatId="simple" csTypeId="urn:microsoft.com/office/officeart/2005/8/colors/colorful3" csCatId="colorful" phldr="1"/>
      <dgm:spPr/>
      <dgm:t>
        <a:bodyPr/>
        <a:lstStyle/>
        <a:p>
          <a:endParaRPr kumimoji="1" lang="ja-JP" altLang="en-US"/>
        </a:p>
      </dgm:t>
    </dgm:pt>
    <dgm:pt modelId="{781224DD-9004-4EDC-AA8E-D9508071D9CF}">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人の体外の環境</a:t>
          </a:r>
        </a:p>
      </dgm:t>
    </dgm:pt>
    <dgm:pt modelId="{DB8986A8-9C78-4AA5-9652-DAD1B2388892}" type="parTrans" cxnId="{5D6B61CD-F78A-451B-A808-ECEBBD3B6DD7}">
      <dgm:prSet/>
      <dgm:spPr/>
      <dgm:t>
        <a:bodyPr/>
        <a:lstStyle/>
        <a:p>
          <a:endParaRPr kumimoji="1" lang="ja-JP" altLang="en-US"/>
        </a:p>
      </dgm:t>
    </dgm:pt>
    <dgm:pt modelId="{AB407103-8475-4FAE-A88B-2B280F755A2E}" type="sibTrans" cxnId="{5D6B61CD-F78A-451B-A808-ECEBBD3B6DD7}">
      <dgm:prSet/>
      <dgm:spPr/>
      <dgm:t>
        <a:bodyPr/>
        <a:lstStyle/>
        <a:p>
          <a:endParaRPr kumimoji="1" lang="ja-JP" altLang="en-US"/>
        </a:p>
      </dgm:t>
    </dgm:pt>
    <dgm:pt modelId="{CB4D9F62-280A-4C5F-A099-C9DBF422CC72}">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人の体内の環境</a:t>
          </a:r>
        </a:p>
      </dgm:t>
    </dgm:pt>
    <dgm:pt modelId="{9850F3D7-F7E7-4EC2-8259-35AE4A55AB3E}" type="parTrans" cxnId="{11721F21-BFEB-43CB-A086-3716DFC2C91B}">
      <dgm:prSet/>
      <dgm:spPr/>
      <dgm:t>
        <a:bodyPr/>
        <a:lstStyle/>
        <a:p>
          <a:endParaRPr kumimoji="1" lang="ja-JP" altLang="en-US"/>
        </a:p>
      </dgm:t>
    </dgm:pt>
    <dgm:pt modelId="{FDB819A4-3D7A-466D-9B5B-2C6DF6019AF1}" type="sibTrans" cxnId="{11721F21-BFEB-43CB-A086-3716DFC2C91B}">
      <dgm:prSet/>
      <dgm:spPr/>
      <dgm:t>
        <a:bodyPr/>
        <a:lstStyle/>
        <a:p>
          <a:endParaRPr kumimoji="1" lang="ja-JP" altLang="en-US"/>
        </a:p>
      </dgm:t>
    </dgm:pt>
    <dgm:pt modelId="{EFDA7028-37E4-4593-8F4B-87ADAF64C871}">
      <dgm:prSet phldrT="[テキスト]" custT="1"/>
      <dgm:spPr/>
      <dgm:t>
        <a:bodyPr/>
        <a:lstStyle/>
        <a:p>
          <a:r>
            <a:rPr kumimoji="1" lang="ja-JP" altLang="en-US" sz="2400">
              <a:solidFill>
                <a:srgbClr val="FF0000"/>
              </a:solidFill>
              <a:latin typeface="BIZ UDPゴシック" panose="020B0400000000000000" pitchFamily="50" charset="-128"/>
              <a:ea typeface="BIZ UDPゴシック" panose="020B0400000000000000" pitchFamily="50" charset="-128"/>
            </a:rPr>
            <a:t>外的環境</a:t>
          </a:r>
          <a:endParaRPr kumimoji="1" lang="ja-JP" altLang="en-US" sz="2400" dirty="0">
            <a:solidFill>
              <a:srgbClr val="FF0000"/>
            </a:solidFill>
            <a:latin typeface="BIZ UDPゴシック" panose="020B0400000000000000" pitchFamily="50" charset="-128"/>
            <a:ea typeface="BIZ UDPゴシック" panose="020B0400000000000000" pitchFamily="50" charset="-128"/>
          </a:endParaRPr>
        </a:p>
      </dgm:t>
    </dgm:pt>
    <dgm:pt modelId="{8A981891-BAA7-4A7F-BF68-3F7D3216CD8F}" type="parTrans" cxnId="{860E6673-09B3-4F8A-9EC4-051E4F96AEA4}">
      <dgm:prSet/>
      <dgm:spPr/>
      <dgm:t>
        <a:bodyPr/>
        <a:lstStyle/>
        <a:p>
          <a:endParaRPr kumimoji="1" lang="ja-JP" altLang="en-US"/>
        </a:p>
      </dgm:t>
    </dgm:pt>
    <dgm:pt modelId="{F03AE3FC-E368-4351-B806-72E65764780A}" type="sibTrans" cxnId="{860E6673-09B3-4F8A-9EC4-051E4F96AEA4}">
      <dgm:prSet/>
      <dgm:spPr/>
      <dgm:t>
        <a:bodyPr/>
        <a:lstStyle/>
        <a:p>
          <a:endParaRPr kumimoji="1" lang="ja-JP" altLang="en-US"/>
        </a:p>
      </dgm:t>
    </dgm:pt>
    <dgm:pt modelId="{6E651EE0-7DC8-45C9-ADE7-B1D1516CB2A9}">
      <dgm:prSet phldrT="[テキスト]" custT="1"/>
      <dgm:spPr/>
      <dgm:t>
        <a:bodyPr/>
        <a:lstStyle/>
        <a:p>
          <a:r>
            <a:rPr kumimoji="1" lang="ja-JP" altLang="en-US" sz="2400" dirty="0">
              <a:solidFill>
                <a:srgbClr val="FF0000"/>
              </a:solidFill>
              <a:latin typeface="BIZ UDPゴシック" panose="020B0400000000000000" pitchFamily="50" charset="-128"/>
              <a:ea typeface="BIZ UDPゴシック" panose="020B0400000000000000" pitchFamily="50" charset="-128"/>
            </a:rPr>
            <a:t>内的環境</a:t>
          </a:r>
        </a:p>
      </dgm:t>
    </dgm:pt>
    <dgm:pt modelId="{86FE987D-3C88-4534-A96D-EED713E62C23}" type="parTrans" cxnId="{B8B5AAB4-EDFB-4C1B-9830-9BA880A2F69E}">
      <dgm:prSet/>
      <dgm:spPr/>
      <dgm:t>
        <a:bodyPr/>
        <a:lstStyle/>
        <a:p>
          <a:endParaRPr kumimoji="1" lang="ja-JP" altLang="en-US"/>
        </a:p>
      </dgm:t>
    </dgm:pt>
    <dgm:pt modelId="{47CF3389-0314-47BC-BE3B-94699E6901AC}" type="sibTrans" cxnId="{B8B5AAB4-EDFB-4C1B-9830-9BA880A2F69E}">
      <dgm:prSet/>
      <dgm:spPr/>
      <dgm:t>
        <a:bodyPr/>
        <a:lstStyle/>
        <a:p>
          <a:endParaRPr kumimoji="1" lang="ja-JP" altLang="en-US"/>
        </a:p>
      </dgm:t>
    </dgm:pt>
    <dgm:pt modelId="{D5461F73-CB2B-438A-BC5B-24A1DC57FA11}" type="pres">
      <dgm:prSet presAssocID="{439747AF-37E6-46F4-AFD1-556312A21FAB}" presName="Name0" presStyleCnt="0">
        <dgm:presLayoutVars>
          <dgm:chMax/>
          <dgm:chPref/>
          <dgm:dir/>
        </dgm:presLayoutVars>
      </dgm:prSet>
      <dgm:spPr/>
      <dgm:t>
        <a:bodyPr/>
        <a:lstStyle/>
        <a:p>
          <a:endParaRPr kumimoji="1" lang="ja-JP" altLang="en-US"/>
        </a:p>
      </dgm:t>
    </dgm:pt>
    <dgm:pt modelId="{FDB22143-9BE4-4F95-945A-395224BC43FB}" type="pres">
      <dgm:prSet presAssocID="{781224DD-9004-4EDC-AA8E-D9508071D9CF}" presName="composite" presStyleCnt="0">
        <dgm:presLayoutVars>
          <dgm:chMax val="1"/>
          <dgm:chPref val="1"/>
        </dgm:presLayoutVars>
      </dgm:prSet>
      <dgm:spPr/>
    </dgm:pt>
    <dgm:pt modelId="{8E04C131-328D-46AB-AD12-D80DB515A3F0}" type="pres">
      <dgm:prSet presAssocID="{781224DD-9004-4EDC-AA8E-D9508071D9CF}" presName="Accent" presStyleLbl="trAlignAcc1" presStyleIdx="0" presStyleCnt="2">
        <dgm:presLayoutVars>
          <dgm:chMax val="0"/>
          <dgm:chPref val="0"/>
        </dgm:presLayoutVars>
        <dgm:style>
          <a:lnRef idx="2">
            <a:schemeClr val="accent4"/>
          </a:lnRef>
          <a:fillRef idx="1">
            <a:schemeClr val="lt1"/>
          </a:fillRef>
          <a:effectRef idx="0">
            <a:schemeClr val="accent4"/>
          </a:effectRef>
          <a:fontRef idx="minor">
            <a:schemeClr val="dk1"/>
          </a:fontRef>
        </dgm:style>
      </dgm:prSet>
      <dgm:spPr>
        <a:prstGeom prst="roundRect">
          <a:avLst/>
        </a:prstGeom>
        <a:ln>
          <a:noFill/>
        </a:ln>
      </dgm:spPr>
    </dgm:pt>
    <dgm:pt modelId="{A00566E3-DB4A-496F-9D5E-B3D420AFD222}" type="pres">
      <dgm:prSet presAssocID="{781224DD-9004-4EDC-AA8E-D9508071D9CF}" presName="Image" presStyleLbl="alignImgPlace1" presStyleIdx="0" presStyleCnt="2" custScaleX="100621" custScaleY="90481">
        <dgm:presLayoutVars>
          <dgm:chMax val="0"/>
          <dgm:chPref val="0"/>
        </dgm:presLayoutVars>
      </dgm:prSet>
      <dgm:spPr>
        <a:blipFill rotWithShape="1">
          <a:blip xmlns:r="http://schemas.openxmlformats.org/officeDocument/2006/relationships" r:embed="rId1"/>
          <a:stretch>
            <a:fillRect/>
          </a:stretch>
        </a:blipFill>
        <a:ln>
          <a:solidFill>
            <a:schemeClr val="accent3"/>
          </a:solidFill>
        </a:ln>
      </dgm:spPr>
    </dgm:pt>
    <dgm:pt modelId="{3F5975F2-D4C7-4A2E-8073-815215072DFE}" type="pres">
      <dgm:prSet presAssocID="{781224DD-9004-4EDC-AA8E-D9508071D9CF}" presName="ChildComposite" presStyleCnt="0"/>
      <dgm:spPr/>
    </dgm:pt>
    <dgm:pt modelId="{82178911-21D9-4EAE-B38D-2EC86FC453C6}" type="pres">
      <dgm:prSet presAssocID="{781224DD-9004-4EDC-AA8E-D9508071D9CF}" presName="Child" presStyleLbl="node1" presStyleIdx="0" presStyleCnt="2" custLinFactNeighborX="625" custLinFactNeighborY="-51633">
        <dgm:presLayoutVars>
          <dgm:chMax val="0"/>
          <dgm:chPref val="0"/>
          <dgm:bulletEnabled val="1"/>
        </dgm:presLayoutVars>
      </dgm:prSet>
      <dgm:spPr>
        <a:prstGeom prst="roundRect">
          <a:avLst/>
        </a:prstGeom>
      </dgm:spPr>
      <dgm:t>
        <a:bodyPr/>
        <a:lstStyle/>
        <a:p>
          <a:endParaRPr kumimoji="1" lang="ja-JP" altLang="en-US"/>
        </a:p>
      </dgm:t>
    </dgm:pt>
    <dgm:pt modelId="{116A071F-D6F7-4C1A-94E9-B51FBFC8CBE5}" type="pres">
      <dgm:prSet presAssocID="{781224DD-9004-4EDC-AA8E-D9508071D9CF}" presName="Parent" presStyleLbl="revTx" presStyleIdx="0" presStyleCnt="2" custLinFactY="100000" custLinFactNeighborX="-482" custLinFactNeighborY="102517">
        <dgm:presLayoutVars>
          <dgm:chMax val="1"/>
          <dgm:chPref val="0"/>
          <dgm:bulletEnabled val="1"/>
        </dgm:presLayoutVars>
      </dgm:prSet>
      <dgm:spPr/>
      <dgm:t>
        <a:bodyPr/>
        <a:lstStyle/>
        <a:p>
          <a:endParaRPr kumimoji="1" lang="ja-JP" altLang="en-US"/>
        </a:p>
      </dgm:t>
    </dgm:pt>
    <dgm:pt modelId="{DDAF47CA-0134-402A-A3A9-C6DD32BEBE53}" type="pres">
      <dgm:prSet presAssocID="{AB407103-8475-4FAE-A88B-2B280F755A2E}" presName="sibTrans" presStyleCnt="0"/>
      <dgm:spPr/>
    </dgm:pt>
    <dgm:pt modelId="{795C157F-CFC5-449F-8106-BE883392618D}" type="pres">
      <dgm:prSet presAssocID="{CB4D9F62-280A-4C5F-A099-C9DBF422CC72}" presName="composite" presStyleCnt="0">
        <dgm:presLayoutVars>
          <dgm:chMax val="1"/>
          <dgm:chPref val="1"/>
        </dgm:presLayoutVars>
      </dgm:prSet>
      <dgm:spPr/>
    </dgm:pt>
    <dgm:pt modelId="{3FA90C7B-CFB4-406E-AF66-4AC8B4C4A8CF}" type="pres">
      <dgm:prSet presAssocID="{CB4D9F62-280A-4C5F-A099-C9DBF422CC72}" presName="Accent" presStyleLbl="trAlignAcc1" presStyleIdx="1" presStyleCnt="2">
        <dgm:presLayoutVars>
          <dgm:chMax val="0"/>
          <dgm:chPref val="0"/>
        </dgm:presLayoutVars>
        <dgm:style>
          <a:lnRef idx="2">
            <a:schemeClr val="accent4"/>
          </a:lnRef>
          <a:fillRef idx="1">
            <a:schemeClr val="lt1"/>
          </a:fillRef>
          <a:effectRef idx="0">
            <a:schemeClr val="accent4"/>
          </a:effectRef>
          <a:fontRef idx="minor">
            <a:schemeClr val="dk1"/>
          </a:fontRef>
        </dgm:style>
      </dgm:prSet>
      <dgm:spPr>
        <a:prstGeom prst="roundRect">
          <a:avLst/>
        </a:prstGeom>
        <a:ln>
          <a:noFill/>
        </a:ln>
      </dgm:spPr>
    </dgm:pt>
    <dgm:pt modelId="{FEBAC908-8587-41E6-B414-284415EA8F55}" type="pres">
      <dgm:prSet presAssocID="{CB4D9F62-280A-4C5F-A099-C9DBF422CC72}" presName="Image" presStyleLbl="alignImgPlace1" presStyleIdx="1" presStyleCnt="2" custScaleX="100621" custScaleY="90481">
        <dgm:presLayoutVars>
          <dgm:chMax val="0"/>
          <dgm:chPref val="0"/>
        </dgm:presLayoutVars>
      </dgm:prSet>
      <dgm:spPr>
        <a:blipFill rotWithShape="1">
          <a:blip xmlns:r="http://schemas.openxmlformats.org/officeDocument/2006/relationships" r:embed="rId2"/>
          <a:stretch>
            <a:fillRect/>
          </a:stretch>
        </a:blipFill>
        <a:ln>
          <a:solidFill>
            <a:schemeClr val="accent4"/>
          </a:solidFill>
        </a:ln>
      </dgm:spPr>
    </dgm:pt>
    <dgm:pt modelId="{FC402A01-AF9F-467A-839A-77CD87E88057}" type="pres">
      <dgm:prSet presAssocID="{CB4D9F62-280A-4C5F-A099-C9DBF422CC72}" presName="ChildComposite" presStyleCnt="0"/>
      <dgm:spPr/>
    </dgm:pt>
    <dgm:pt modelId="{3085DDF9-DBCE-4FA1-86F4-4D63599E6F43}" type="pres">
      <dgm:prSet presAssocID="{CB4D9F62-280A-4C5F-A099-C9DBF422CC72}" presName="Child" presStyleLbl="node1" presStyleIdx="1" presStyleCnt="2" custLinFactNeighborX="-17" custLinFactNeighborY="-51633">
        <dgm:presLayoutVars>
          <dgm:chMax val="0"/>
          <dgm:chPref val="0"/>
          <dgm:bulletEnabled val="1"/>
        </dgm:presLayoutVars>
      </dgm:prSet>
      <dgm:spPr>
        <a:prstGeom prst="roundRect">
          <a:avLst/>
        </a:prstGeom>
      </dgm:spPr>
      <dgm:t>
        <a:bodyPr/>
        <a:lstStyle/>
        <a:p>
          <a:endParaRPr kumimoji="1" lang="ja-JP" altLang="en-US"/>
        </a:p>
      </dgm:t>
    </dgm:pt>
    <dgm:pt modelId="{667569F9-F54C-4B52-95E1-B06ED3FC915F}" type="pres">
      <dgm:prSet presAssocID="{CB4D9F62-280A-4C5F-A099-C9DBF422CC72}" presName="Parent" presStyleLbl="revTx" presStyleIdx="1" presStyleCnt="2" custLinFactY="100000" custLinFactNeighborX="299" custLinFactNeighborY="102517">
        <dgm:presLayoutVars>
          <dgm:chMax val="1"/>
          <dgm:chPref val="0"/>
          <dgm:bulletEnabled val="1"/>
        </dgm:presLayoutVars>
      </dgm:prSet>
      <dgm:spPr/>
      <dgm:t>
        <a:bodyPr/>
        <a:lstStyle/>
        <a:p>
          <a:endParaRPr kumimoji="1" lang="ja-JP" altLang="en-US"/>
        </a:p>
      </dgm:t>
    </dgm:pt>
  </dgm:ptLst>
  <dgm:cxnLst>
    <dgm:cxn modelId="{B83DF9B8-C928-41B9-A20F-73CA232B02E9}" type="presOf" srcId="{439747AF-37E6-46F4-AFD1-556312A21FAB}" destId="{D5461F73-CB2B-438A-BC5B-24A1DC57FA11}" srcOrd="0" destOrd="0" presId="urn:microsoft.com/office/officeart/2008/layout/CaptionedPictures"/>
    <dgm:cxn modelId="{A52ABCF6-1E24-4379-BA0C-88C4648EB572}" type="presOf" srcId="{CB4D9F62-280A-4C5F-A099-C9DBF422CC72}" destId="{667569F9-F54C-4B52-95E1-B06ED3FC915F}" srcOrd="0" destOrd="0" presId="urn:microsoft.com/office/officeart/2008/layout/CaptionedPictures"/>
    <dgm:cxn modelId="{8E4AE742-B42B-438C-81AC-1E2299C12F3E}" type="presOf" srcId="{781224DD-9004-4EDC-AA8E-D9508071D9CF}" destId="{116A071F-D6F7-4C1A-94E9-B51FBFC8CBE5}" srcOrd="0" destOrd="0" presId="urn:microsoft.com/office/officeart/2008/layout/CaptionedPictures"/>
    <dgm:cxn modelId="{06ECE229-5FB3-4C8C-8173-D0E183132776}" type="presOf" srcId="{6E651EE0-7DC8-45C9-ADE7-B1D1516CB2A9}" destId="{3085DDF9-DBCE-4FA1-86F4-4D63599E6F43}" srcOrd="0" destOrd="0" presId="urn:microsoft.com/office/officeart/2008/layout/CaptionedPictures"/>
    <dgm:cxn modelId="{860E6673-09B3-4F8A-9EC4-051E4F96AEA4}" srcId="{781224DD-9004-4EDC-AA8E-D9508071D9CF}" destId="{EFDA7028-37E4-4593-8F4B-87ADAF64C871}" srcOrd="0" destOrd="0" parTransId="{8A981891-BAA7-4A7F-BF68-3F7D3216CD8F}" sibTransId="{F03AE3FC-E368-4351-B806-72E65764780A}"/>
    <dgm:cxn modelId="{18CC8411-EC1D-4901-AD02-73546DD7FA4C}" type="presOf" srcId="{EFDA7028-37E4-4593-8F4B-87ADAF64C871}" destId="{82178911-21D9-4EAE-B38D-2EC86FC453C6}" srcOrd="0" destOrd="0" presId="urn:microsoft.com/office/officeart/2008/layout/CaptionedPictures"/>
    <dgm:cxn modelId="{11721F21-BFEB-43CB-A086-3716DFC2C91B}" srcId="{439747AF-37E6-46F4-AFD1-556312A21FAB}" destId="{CB4D9F62-280A-4C5F-A099-C9DBF422CC72}" srcOrd="1" destOrd="0" parTransId="{9850F3D7-F7E7-4EC2-8259-35AE4A55AB3E}" sibTransId="{FDB819A4-3D7A-466D-9B5B-2C6DF6019AF1}"/>
    <dgm:cxn modelId="{B8B5AAB4-EDFB-4C1B-9830-9BA880A2F69E}" srcId="{CB4D9F62-280A-4C5F-A099-C9DBF422CC72}" destId="{6E651EE0-7DC8-45C9-ADE7-B1D1516CB2A9}" srcOrd="0" destOrd="0" parTransId="{86FE987D-3C88-4534-A96D-EED713E62C23}" sibTransId="{47CF3389-0314-47BC-BE3B-94699E6901AC}"/>
    <dgm:cxn modelId="{5D6B61CD-F78A-451B-A808-ECEBBD3B6DD7}" srcId="{439747AF-37E6-46F4-AFD1-556312A21FAB}" destId="{781224DD-9004-4EDC-AA8E-D9508071D9CF}" srcOrd="0" destOrd="0" parTransId="{DB8986A8-9C78-4AA5-9652-DAD1B2388892}" sibTransId="{AB407103-8475-4FAE-A88B-2B280F755A2E}"/>
    <dgm:cxn modelId="{77858DFF-A730-487D-95D9-BC59D02DE425}" type="presParOf" srcId="{D5461F73-CB2B-438A-BC5B-24A1DC57FA11}" destId="{FDB22143-9BE4-4F95-945A-395224BC43FB}" srcOrd="0" destOrd="0" presId="urn:microsoft.com/office/officeart/2008/layout/CaptionedPictures"/>
    <dgm:cxn modelId="{1FCF1792-3AB4-42C3-8F5E-EBD89ED9A13D}" type="presParOf" srcId="{FDB22143-9BE4-4F95-945A-395224BC43FB}" destId="{8E04C131-328D-46AB-AD12-D80DB515A3F0}" srcOrd="0" destOrd="0" presId="urn:microsoft.com/office/officeart/2008/layout/CaptionedPictures"/>
    <dgm:cxn modelId="{34333C93-1A06-4B54-81B9-DEEFC813654A}" type="presParOf" srcId="{FDB22143-9BE4-4F95-945A-395224BC43FB}" destId="{A00566E3-DB4A-496F-9D5E-B3D420AFD222}" srcOrd="1" destOrd="0" presId="urn:microsoft.com/office/officeart/2008/layout/CaptionedPictures"/>
    <dgm:cxn modelId="{08516906-91C2-400C-A923-10F1FBD9C52C}" type="presParOf" srcId="{FDB22143-9BE4-4F95-945A-395224BC43FB}" destId="{3F5975F2-D4C7-4A2E-8073-815215072DFE}" srcOrd="2" destOrd="0" presId="urn:microsoft.com/office/officeart/2008/layout/CaptionedPictures"/>
    <dgm:cxn modelId="{F831E893-0EFB-4DAF-A55C-E3635681B422}" type="presParOf" srcId="{3F5975F2-D4C7-4A2E-8073-815215072DFE}" destId="{82178911-21D9-4EAE-B38D-2EC86FC453C6}" srcOrd="0" destOrd="0" presId="urn:microsoft.com/office/officeart/2008/layout/CaptionedPictures"/>
    <dgm:cxn modelId="{6C9E9226-397E-4E1F-A8C7-2DE00881F430}" type="presParOf" srcId="{3F5975F2-D4C7-4A2E-8073-815215072DFE}" destId="{116A071F-D6F7-4C1A-94E9-B51FBFC8CBE5}" srcOrd="1" destOrd="0" presId="urn:microsoft.com/office/officeart/2008/layout/CaptionedPictures"/>
    <dgm:cxn modelId="{7DBEAEDE-392F-4E38-B3D9-9EA5B3FD891A}" type="presParOf" srcId="{D5461F73-CB2B-438A-BC5B-24A1DC57FA11}" destId="{DDAF47CA-0134-402A-A3A9-C6DD32BEBE53}" srcOrd="1" destOrd="0" presId="urn:microsoft.com/office/officeart/2008/layout/CaptionedPictures"/>
    <dgm:cxn modelId="{EFB7B90B-593D-4136-A4C3-5F72F43D8C9A}" type="presParOf" srcId="{D5461F73-CB2B-438A-BC5B-24A1DC57FA11}" destId="{795C157F-CFC5-449F-8106-BE883392618D}" srcOrd="2" destOrd="0" presId="urn:microsoft.com/office/officeart/2008/layout/CaptionedPictures"/>
    <dgm:cxn modelId="{27618D58-349A-486D-9302-FE99D68D31B8}" type="presParOf" srcId="{795C157F-CFC5-449F-8106-BE883392618D}" destId="{3FA90C7B-CFB4-406E-AF66-4AC8B4C4A8CF}" srcOrd="0" destOrd="0" presId="urn:microsoft.com/office/officeart/2008/layout/CaptionedPictures"/>
    <dgm:cxn modelId="{EC6B999C-C48F-4080-BDDB-1277FDAA7BE0}" type="presParOf" srcId="{795C157F-CFC5-449F-8106-BE883392618D}" destId="{FEBAC908-8587-41E6-B414-284415EA8F55}" srcOrd="1" destOrd="0" presId="urn:microsoft.com/office/officeart/2008/layout/CaptionedPictures"/>
    <dgm:cxn modelId="{F31DD733-AC29-44F2-9308-BC84C65B6951}" type="presParOf" srcId="{795C157F-CFC5-449F-8106-BE883392618D}" destId="{FC402A01-AF9F-467A-839A-77CD87E88057}" srcOrd="2" destOrd="0" presId="urn:microsoft.com/office/officeart/2008/layout/CaptionedPictures"/>
    <dgm:cxn modelId="{4C989009-1BFE-47D5-BAE0-2AFD88FA09A4}" type="presParOf" srcId="{FC402A01-AF9F-467A-839A-77CD87E88057}" destId="{3085DDF9-DBCE-4FA1-86F4-4D63599E6F43}" srcOrd="0" destOrd="0" presId="urn:microsoft.com/office/officeart/2008/layout/CaptionedPictures"/>
    <dgm:cxn modelId="{30C39F40-E06B-4A59-A291-2FDEBB59FA5F}" type="presParOf" srcId="{FC402A01-AF9F-467A-839A-77CD87E88057}" destId="{667569F9-F54C-4B52-95E1-B06ED3FC915F}"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BD3E70-7EBC-4481-A616-218586E62127}" type="doc">
      <dgm:prSet loTypeId="urn:microsoft.com/office/officeart/2005/8/layout/radial2" loCatId="relationship" qsTypeId="urn:microsoft.com/office/officeart/2005/8/quickstyle/simple3" qsCatId="simple" csTypeId="urn:microsoft.com/office/officeart/2005/8/colors/colorful2" csCatId="colorful" phldr="1"/>
      <dgm:spPr/>
      <dgm:t>
        <a:bodyPr/>
        <a:lstStyle/>
        <a:p>
          <a:endParaRPr kumimoji="1" lang="ja-JP" altLang="en-US"/>
        </a:p>
      </dgm:t>
    </dgm:pt>
    <dgm:pt modelId="{DC5932F7-2E21-4D3F-BD39-2ADEF51BB3A2}">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視覚的刺激</a:t>
          </a:r>
        </a:p>
      </dgm:t>
    </dgm:pt>
    <dgm:pt modelId="{4AB7CB62-AFC7-4A3C-8AD1-FF12826674F7}" type="parTrans" cxnId="{720B3D63-26D3-452F-83B5-A0BB3A1126AC}">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72AF10A7-77F5-4352-8EE2-A57E3623EA28}" type="sibTrans" cxnId="{720B3D63-26D3-452F-83B5-A0BB3A1126AC}">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332A80FD-32E3-4F9D-9C63-CB5FECEA048D}">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聴覚的刺激</a:t>
          </a:r>
        </a:p>
      </dgm:t>
    </dgm:pt>
    <dgm:pt modelId="{589F172D-CA08-4872-B19E-274B20D66C7C}" type="parTrans" cxnId="{48F27113-F331-4726-876E-7EA9F6A6DF58}">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74B8C3CB-63D4-428D-ACCD-C4B7B6EF53F8}" type="sibTrans" cxnId="{48F27113-F331-4726-876E-7EA9F6A6DF58}">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A7354909-5C72-40D5-81F6-4A173D0B35E0}">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温度</a:t>
          </a:r>
        </a:p>
      </dgm:t>
    </dgm:pt>
    <dgm:pt modelId="{5313A61D-7F1F-4ACE-B1C2-4606B41D943A}" type="parTrans" cxnId="{E75C138B-A77E-49A0-B5B9-6852ED8EF524}">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EA3C1B77-1D59-4541-8C09-169E059B3A1D}" type="sibTrans" cxnId="{E75C138B-A77E-49A0-B5B9-6852ED8EF524}">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9A5897C5-0637-486B-AD4B-09274401C240}" type="pres">
      <dgm:prSet presAssocID="{8ABD3E70-7EBC-4481-A616-218586E62127}" presName="composite" presStyleCnt="0">
        <dgm:presLayoutVars>
          <dgm:chMax val="5"/>
          <dgm:dir/>
          <dgm:animLvl val="ctr"/>
          <dgm:resizeHandles val="exact"/>
        </dgm:presLayoutVars>
      </dgm:prSet>
      <dgm:spPr/>
      <dgm:t>
        <a:bodyPr/>
        <a:lstStyle/>
        <a:p>
          <a:endParaRPr kumimoji="1" lang="ja-JP" altLang="en-US"/>
        </a:p>
      </dgm:t>
    </dgm:pt>
    <dgm:pt modelId="{470C75ED-BD06-4734-B171-9E947B9CE4F1}" type="pres">
      <dgm:prSet presAssocID="{8ABD3E70-7EBC-4481-A616-218586E62127}" presName="cycle" presStyleCnt="0"/>
      <dgm:spPr/>
    </dgm:pt>
    <dgm:pt modelId="{26A3FB5D-02DA-4FFD-A41B-0A1AE1E2EBAD}" type="pres">
      <dgm:prSet presAssocID="{8ABD3E70-7EBC-4481-A616-218586E62127}" presName="centerShape" presStyleCnt="0"/>
      <dgm:spPr/>
    </dgm:pt>
    <dgm:pt modelId="{EC4C0DD6-1970-407E-8368-1B76D0D35535}" type="pres">
      <dgm:prSet presAssocID="{8ABD3E70-7EBC-4481-A616-218586E62127}" presName="connSite" presStyleLbl="node1" presStyleIdx="0" presStyleCnt="4"/>
      <dgm:spPr/>
    </dgm:pt>
    <dgm:pt modelId="{FB459BA0-4347-4DFC-BCF3-D3F84B6522E3}" type="pres">
      <dgm:prSet presAssocID="{8ABD3E70-7EBC-4481-A616-218586E62127}" presName="visible" presStyleLbl="node1" presStyleIdx="0" presStyleCnt="4"/>
      <dgm:spPr>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C4129DE-9144-4F98-8A91-F18D713F56A4}" type="pres">
      <dgm:prSet presAssocID="{4AB7CB62-AFC7-4A3C-8AD1-FF12826674F7}" presName="Name25" presStyleLbl="parChTrans1D1" presStyleIdx="0" presStyleCnt="3"/>
      <dgm:spPr/>
      <dgm:t>
        <a:bodyPr/>
        <a:lstStyle/>
        <a:p>
          <a:endParaRPr kumimoji="1" lang="ja-JP" altLang="en-US"/>
        </a:p>
      </dgm:t>
    </dgm:pt>
    <dgm:pt modelId="{C633EE43-59A8-49F7-BFD8-042B76E892C2}" type="pres">
      <dgm:prSet presAssocID="{DC5932F7-2E21-4D3F-BD39-2ADEF51BB3A2}" presName="node" presStyleCnt="0"/>
      <dgm:spPr/>
    </dgm:pt>
    <dgm:pt modelId="{B68BFB34-A13B-4A7B-B4F5-E0749084D484}" type="pres">
      <dgm:prSet presAssocID="{DC5932F7-2E21-4D3F-BD39-2ADEF51BB3A2}" presName="parentNode" presStyleLbl="node1" presStyleIdx="1" presStyleCnt="4">
        <dgm:presLayoutVars>
          <dgm:chMax val="1"/>
          <dgm:bulletEnabled val="1"/>
        </dgm:presLayoutVars>
      </dgm:prSet>
      <dgm:spPr/>
      <dgm:t>
        <a:bodyPr/>
        <a:lstStyle/>
        <a:p>
          <a:endParaRPr kumimoji="1" lang="ja-JP" altLang="en-US"/>
        </a:p>
      </dgm:t>
    </dgm:pt>
    <dgm:pt modelId="{8C1A0044-4B6F-49F8-88E4-51D1B1C97256}" type="pres">
      <dgm:prSet presAssocID="{DC5932F7-2E21-4D3F-BD39-2ADEF51BB3A2}" presName="childNode" presStyleLbl="revTx" presStyleIdx="0" presStyleCnt="0">
        <dgm:presLayoutVars>
          <dgm:bulletEnabled val="1"/>
        </dgm:presLayoutVars>
      </dgm:prSet>
      <dgm:spPr/>
    </dgm:pt>
    <dgm:pt modelId="{28FB7EE9-CBCA-4335-82F9-4164690A8B10}" type="pres">
      <dgm:prSet presAssocID="{589F172D-CA08-4872-B19E-274B20D66C7C}" presName="Name25" presStyleLbl="parChTrans1D1" presStyleIdx="1" presStyleCnt="3"/>
      <dgm:spPr/>
      <dgm:t>
        <a:bodyPr/>
        <a:lstStyle/>
        <a:p>
          <a:endParaRPr kumimoji="1" lang="ja-JP" altLang="en-US"/>
        </a:p>
      </dgm:t>
    </dgm:pt>
    <dgm:pt modelId="{05353306-3564-4E60-8CA0-F6295F862CE9}" type="pres">
      <dgm:prSet presAssocID="{332A80FD-32E3-4F9D-9C63-CB5FECEA048D}" presName="node" presStyleCnt="0"/>
      <dgm:spPr/>
    </dgm:pt>
    <dgm:pt modelId="{C0B7C468-73B7-4726-A9BB-31CAA8B1DE13}" type="pres">
      <dgm:prSet presAssocID="{332A80FD-32E3-4F9D-9C63-CB5FECEA048D}" presName="parentNode" presStyleLbl="node1" presStyleIdx="2" presStyleCnt="4">
        <dgm:presLayoutVars>
          <dgm:chMax val="1"/>
          <dgm:bulletEnabled val="1"/>
        </dgm:presLayoutVars>
      </dgm:prSet>
      <dgm:spPr/>
      <dgm:t>
        <a:bodyPr/>
        <a:lstStyle/>
        <a:p>
          <a:endParaRPr kumimoji="1" lang="ja-JP" altLang="en-US"/>
        </a:p>
      </dgm:t>
    </dgm:pt>
    <dgm:pt modelId="{32C40149-29B8-46DD-A9BF-69B4E84842BC}" type="pres">
      <dgm:prSet presAssocID="{332A80FD-32E3-4F9D-9C63-CB5FECEA048D}" presName="childNode" presStyleLbl="revTx" presStyleIdx="0" presStyleCnt="0">
        <dgm:presLayoutVars>
          <dgm:bulletEnabled val="1"/>
        </dgm:presLayoutVars>
      </dgm:prSet>
      <dgm:spPr/>
    </dgm:pt>
    <dgm:pt modelId="{399273B7-21CB-445C-8164-FEE07ED25C60}" type="pres">
      <dgm:prSet presAssocID="{5313A61D-7F1F-4ACE-B1C2-4606B41D943A}" presName="Name25" presStyleLbl="parChTrans1D1" presStyleIdx="2" presStyleCnt="3"/>
      <dgm:spPr/>
      <dgm:t>
        <a:bodyPr/>
        <a:lstStyle/>
        <a:p>
          <a:endParaRPr kumimoji="1" lang="ja-JP" altLang="en-US"/>
        </a:p>
      </dgm:t>
    </dgm:pt>
    <dgm:pt modelId="{042E96A3-544F-4522-AB0B-0E2C0E7769E8}" type="pres">
      <dgm:prSet presAssocID="{A7354909-5C72-40D5-81F6-4A173D0B35E0}" presName="node" presStyleCnt="0"/>
      <dgm:spPr/>
    </dgm:pt>
    <dgm:pt modelId="{ED493C58-A0DC-43CA-AD33-E55393AB9E48}" type="pres">
      <dgm:prSet presAssocID="{A7354909-5C72-40D5-81F6-4A173D0B35E0}" presName="parentNode" presStyleLbl="node1" presStyleIdx="3" presStyleCnt="4">
        <dgm:presLayoutVars>
          <dgm:chMax val="1"/>
          <dgm:bulletEnabled val="1"/>
        </dgm:presLayoutVars>
      </dgm:prSet>
      <dgm:spPr/>
      <dgm:t>
        <a:bodyPr/>
        <a:lstStyle/>
        <a:p>
          <a:endParaRPr kumimoji="1" lang="ja-JP" altLang="en-US"/>
        </a:p>
      </dgm:t>
    </dgm:pt>
    <dgm:pt modelId="{FD4FC6DC-1BD9-4785-B4A1-31FCD6773061}" type="pres">
      <dgm:prSet presAssocID="{A7354909-5C72-40D5-81F6-4A173D0B35E0}" presName="childNode" presStyleLbl="revTx" presStyleIdx="0" presStyleCnt="0">
        <dgm:presLayoutVars>
          <dgm:bulletEnabled val="1"/>
        </dgm:presLayoutVars>
      </dgm:prSet>
      <dgm:spPr/>
    </dgm:pt>
  </dgm:ptLst>
  <dgm:cxnLst>
    <dgm:cxn modelId="{2DE879A1-6E28-4023-BF82-BDBEB7D14935}" type="presOf" srcId="{4AB7CB62-AFC7-4A3C-8AD1-FF12826674F7}" destId="{8C4129DE-9144-4F98-8A91-F18D713F56A4}" srcOrd="0" destOrd="0" presId="urn:microsoft.com/office/officeart/2005/8/layout/radial2"/>
    <dgm:cxn modelId="{D9A69F41-734D-4A0D-85E8-5FEBC53ED036}" type="presOf" srcId="{8ABD3E70-7EBC-4481-A616-218586E62127}" destId="{9A5897C5-0637-486B-AD4B-09274401C240}" srcOrd="0" destOrd="0" presId="urn:microsoft.com/office/officeart/2005/8/layout/radial2"/>
    <dgm:cxn modelId="{720B3D63-26D3-452F-83B5-A0BB3A1126AC}" srcId="{8ABD3E70-7EBC-4481-A616-218586E62127}" destId="{DC5932F7-2E21-4D3F-BD39-2ADEF51BB3A2}" srcOrd="0" destOrd="0" parTransId="{4AB7CB62-AFC7-4A3C-8AD1-FF12826674F7}" sibTransId="{72AF10A7-77F5-4352-8EE2-A57E3623EA28}"/>
    <dgm:cxn modelId="{1F9E866F-6089-4CBD-B830-D95B15899981}" type="presOf" srcId="{DC5932F7-2E21-4D3F-BD39-2ADEF51BB3A2}" destId="{B68BFB34-A13B-4A7B-B4F5-E0749084D484}" srcOrd="0" destOrd="0" presId="urn:microsoft.com/office/officeart/2005/8/layout/radial2"/>
    <dgm:cxn modelId="{44025B0A-7561-4AFD-8B9D-45D4BE9B8DED}" type="presOf" srcId="{A7354909-5C72-40D5-81F6-4A173D0B35E0}" destId="{ED493C58-A0DC-43CA-AD33-E55393AB9E48}" srcOrd="0" destOrd="0" presId="urn:microsoft.com/office/officeart/2005/8/layout/radial2"/>
    <dgm:cxn modelId="{1295121C-A219-453E-A6FF-71580F872FBD}" type="presOf" srcId="{332A80FD-32E3-4F9D-9C63-CB5FECEA048D}" destId="{C0B7C468-73B7-4726-A9BB-31CAA8B1DE13}" srcOrd="0" destOrd="0" presId="urn:microsoft.com/office/officeart/2005/8/layout/radial2"/>
    <dgm:cxn modelId="{E75C138B-A77E-49A0-B5B9-6852ED8EF524}" srcId="{8ABD3E70-7EBC-4481-A616-218586E62127}" destId="{A7354909-5C72-40D5-81F6-4A173D0B35E0}" srcOrd="2" destOrd="0" parTransId="{5313A61D-7F1F-4ACE-B1C2-4606B41D943A}" sibTransId="{EA3C1B77-1D59-4541-8C09-169E059B3A1D}"/>
    <dgm:cxn modelId="{48F27113-F331-4726-876E-7EA9F6A6DF58}" srcId="{8ABD3E70-7EBC-4481-A616-218586E62127}" destId="{332A80FD-32E3-4F9D-9C63-CB5FECEA048D}" srcOrd="1" destOrd="0" parTransId="{589F172D-CA08-4872-B19E-274B20D66C7C}" sibTransId="{74B8C3CB-63D4-428D-ACCD-C4B7B6EF53F8}"/>
    <dgm:cxn modelId="{2E5CB2DE-6E2C-43B2-BDB5-0062EA13ECF4}" type="presOf" srcId="{5313A61D-7F1F-4ACE-B1C2-4606B41D943A}" destId="{399273B7-21CB-445C-8164-FEE07ED25C60}" srcOrd="0" destOrd="0" presId="urn:microsoft.com/office/officeart/2005/8/layout/radial2"/>
    <dgm:cxn modelId="{FFBF1007-4651-4888-BE47-4B1CE33DE3E8}" type="presOf" srcId="{589F172D-CA08-4872-B19E-274B20D66C7C}" destId="{28FB7EE9-CBCA-4335-82F9-4164690A8B10}" srcOrd="0" destOrd="0" presId="urn:microsoft.com/office/officeart/2005/8/layout/radial2"/>
    <dgm:cxn modelId="{A9D75F51-C049-4CC3-A9A7-40A9E2C18819}" type="presParOf" srcId="{9A5897C5-0637-486B-AD4B-09274401C240}" destId="{470C75ED-BD06-4734-B171-9E947B9CE4F1}" srcOrd="0" destOrd="0" presId="urn:microsoft.com/office/officeart/2005/8/layout/radial2"/>
    <dgm:cxn modelId="{AF101194-2F0A-4ED7-A70B-73F5573638E1}" type="presParOf" srcId="{470C75ED-BD06-4734-B171-9E947B9CE4F1}" destId="{26A3FB5D-02DA-4FFD-A41B-0A1AE1E2EBAD}" srcOrd="0" destOrd="0" presId="urn:microsoft.com/office/officeart/2005/8/layout/radial2"/>
    <dgm:cxn modelId="{7A078EC7-3D55-4BFD-91BE-30AF07B522B8}" type="presParOf" srcId="{26A3FB5D-02DA-4FFD-A41B-0A1AE1E2EBAD}" destId="{EC4C0DD6-1970-407E-8368-1B76D0D35535}" srcOrd="0" destOrd="0" presId="urn:microsoft.com/office/officeart/2005/8/layout/radial2"/>
    <dgm:cxn modelId="{2B170893-96F7-4241-893E-91DFF5AFE71D}" type="presParOf" srcId="{26A3FB5D-02DA-4FFD-A41B-0A1AE1E2EBAD}" destId="{FB459BA0-4347-4DFC-BCF3-D3F84B6522E3}" srcOrd="1" destOrd="0" presId="urn:microsoft.com/office/officeart/2005/8/layout/radial2"/>
    <dgm:cxn modelId="{1EDF2BB8-CEDB-4A43-9368-6EBB1F2A41BF}" type="presParOf" srcId="{470C75ED-BD06-4734-B171-9E947B9CE4F1}" destId="{8C4129DE-9144-4F98-8A91-F18D713F56A4}" srcOrd="1" destOrd="0" presId="urn:microsoft.com/office/officeart/2005/8/layout/radial2"/>
    <dgm:cxn modelId="{0403571F-3F05-4F57-A434-E47992DC0C83}" type="presParOf" srcId="{470C75ED-BD06-4734-B171-9E947B9CE4F1}" destId="{C633EE43-59A8-49F7-BFD8-042B76E892C2}" srcOrd="2" destOrd="0" presId="urn:microsoft.com/office/officeart/2005/8/layout/radial2"/>
    <dgm:cxn modelId="{30622924-D628-417C-AD4C-117A35FD2EF3}" type="presParOf" srcId="{C633EE43-59A8-49F7-BFD8-042B76E892C2}" destId="{B68BFB34-A13B-4A7B-B4F5-E0749084D484}" srcOrd="0" destOrd="0" presId="urn:microsoft.com/office/officeart/2005/8/layout/radial2"/>
    <dgm:cxn modelId="{72BF82A6-0900-42FC-BD76-7AA68286C3C6}" type="presParOf" srcId="{C633EE43-59A8-49F7-BFD8-042B76E892C2}" destId="{8C1A0044-4B6F-49F8-88E4-51D1B1C97256}" srcOrd="1" destOrd="0" presId="urn:microsoft.com/office/officeart/2005/8/layout/radial2"/>
    <dgm:cxn modelId="{C95F3C12-4DF8-4F26-8285-85679921DBC7}" type="presParOf" srcId="{470C75ED-BD06-4734-B171-9E947B9CE4F1}" destId="{28FB7EE9-CBCA-4335-82F9-4164690A8B10}" srcOrd="3" destOrd="0" presId="urn:microsoft.com/office/officeart/2005/8/layout/radial2"/>
    <dgm:cxn modelId="{0C87F090-C85D-420D-A8A3-13F0250C946A}" type="presParOf" srcId="{470C75ED-BD06-4734-B171-9E947B9CE4F1}" destId="{05353306-3564-4E60-8CA0-F6295F862CE9}" srcOrd="4" destOrd="0" presId="urn:microsoft.com/office/officeart/2005/8/layout/radial2"/>
    <dgm:cxn modelId="{5A422796-75B1-4EFE-9A8F-462C65E55D08}" type="presParOf" srcId="{05353306-3564-4E60-8CA0-F6295F862CE9}" destId="{C0B7C468-73B7-4726-A9BB-31CAA8B1DE13}" srcOrd="0" destOrd="0" presId="urn:microsoft.com/office/officeart/2005/8/layout/radial2"/>
    <dgm:cxn modelId="{6ACF8D02-D164-496A-8C4C-0E1963F9A0FE}" type="presParOf" srcId="{05353306-3564-4E60-8CA0-F6295F862CE9}" destId="{32C40149-29B8-46DD-A9BF-69B4E84842BC}" srcOrd="1" destOrd="0" presId="urn:microsoft.com/office/officeart/2005/8/layout/radial2"/>
    <dgm:cxn modelId="{24BB8D84-1B11-4A17-BB5B-3F6B47E44043}" type="presParOf" srcId="{470C75ED-BD06-4734-B171-9E947B9CE4F1}" destId="{399273B7-21CB-445C-8164-FEE07ED25C60}" srcOrd="5" destOrd="0" presId="urn:microsoft.com/office/officeart/2005/8/layout/radial2"/>
    <dgm:cxn modelId="{D8DFB7AE-0218-479F-B3C9-1EF9D2353D15}" type="presParOf" srcId="{470C75ED-BD06-4734-B171-9E947B9CE4F1}" destId="{042E96A3-544F-4522-AB0B-0E2C0E7769E8}" srcOrd="6" destOrd="0" presId="urn:microsoft.com/office/officeart/2005/8/layout/radial2"/>
    <dgm:cxn modelId="{BA313290-4AE0-4627-9453-C4FCC88A1499}" type="presParOf" srcId="{042E96A3-544F-4522-AB0B-0E2C0E7769E8}" destId="{ED493C58-A0DC-43CA-AD33-E55393AB9E48}" srcOrd="0" destOrd="0" presId="urn:microsoft.com/office/officeart/2005/8/layout/radial2"/>
    <dgm:cxn modelId="{C783F28F-E6D2-4215-8126-06F05C702882}" type="presParOf" srcId="{042E96A3-544F-4522-AB0B-0E2C0E7769E8}" destId="{FD4FC6DC-1BD9-4785-B4A1-31FCD6773061}"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E94026-3665-424C-8EE8-11790F411170}" type="doc">
      <dgm:prSet loTypeId="urn:microsoft.com/office/officeart/2005/8/layout/vList3" loCatId="picture" qsTypeId="urn:microsoft.com/office/officeart/2005/8/quickstyle/simple3" qsCatId="simple" csTypeId="urn:microsoft.com/office/officeart/2005/8/colors/accent0_1" csCatId="mainScheme" phldr="1"/>
      <dgm:spPr/>
      <dgm:t>
        <a:bodyPr/>
        <a:lstStyle/>
        <a:p>
          <a:endParaRPr kumimoji="1" lang="ja-JP" altLang="en-US"/>
        </a:p>
      </dgm:t>
    </dgm:pt>
    <dgm:pt modelId="{06EEFD7C-7A9D-42E4-AADA-79C337883A36}">
      <dgm:prSet phldrT="[テキスト]"/>
      <dgm:spPr/>
      <dgm:t>
        <a:bodyPr/>
        <a:lstStyle/>
        <a:p>
          <a:r>
            <a:rPr kumimoji="1" lang="ja-JP" altLang="en-US" dirty="0">
              <a:solidFill>
                <a:srgbClr val="FF0000"/>
              </a:solidFill>
              <a:latin typeface="BIZ UDPゴシック" panose="020B0400000000000000" pitchFamily="50" charset="-128"/>
              <a:ea typeface="BIZ UDPゴシック" panose="020B0400000000000000" pitchFamily="50" charset="-128"/>
            </a:rPr>
            <a:t>視覚的刺激への対処</a:t>
          </a:r>
        </a:p>
      </dgm:t>
    </dgm:pt>
    <dgm:pt modelId="{147FA59D-F707-42CB-9361-3C38947162DD}" type="parTrans" cxnId="{16D81C61-529C-428E-857C-2710E4F04C62}">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8048189D-9FF8-49FC-9913-BDC9C3ACAEBE}" type="sibTrans" cxnId="{16D81C61-529C-428E-857C-2710E4F04C62}">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9289B42B-4A2C-46F1-9152-A88FC0D6CFB4}">
      <dgm:prSet phldrT="[テキスト]"/>
      <dgm:spPr/>
      <dgm:t>
        <a:bodyPr/>
        <a:lstStyle/>
        <a:p>
          <a:r>
            <a:rPr kumimoji="1" lang="ja-JP" altLang="en-US" dirty="0">
              <a:solidFill>
                <a:srgbClr val="FF0000"/>
              </a:solidFill>
              <a:latin typeface="BIZ UDPゴシック" panose="020B0400000000000000" pitchFamily="50" charset="-128"/>
              <a:ea typeface="BIZ UDPゴシック" panose="020B0400000000000000" pitchFamily="50" charset="-128"/>
            </a:rPr>
            <a:t>聴覚的刺激への対処</a:t>
          </a:r>
        </a:p>
      </dgm:t>
    </dgm:pt>
    <dgm:pt modelId="{47E84951-1B76-43E1-9A21-AF8A85EF94A6}" type="parTrans" cxnId="{82CA37DD-D74B-40B0-BD39-0C509E6FD64C}">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500DBD59-28D5-4627-BE5C-C734B261C2C9}" type="sibTrans" cxnId="{82CA37DD-D74B-40B0-BD39-0C509E6FD64C}">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C8AEC26D-BA6A-4473-A4AC-89C90339E713}">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自分に合った音の空間（無音、多少の雑音など）を確保する。</a:t>
          </a:r>
        </a:p>
      </dgm:t>
    </dgm:pt>
    <dgm:pt modelId="{E8EF025F-AD92-44E2-9A97-C0AF8FEB35FC}" type="parTrans" cxnId="{DBEF8D65-A7FF-480F-B102-8EEF410E592B}">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6ABCC4AD-9EC0-49D2-9938-F245149639CF}" type="sibTrans" cxnId="{DBEF8D65-A7FF-480F-B102-8EEF410E592B}">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242815D0-298B-4F9A-93E7-4BBF2D0E205A}">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不要なものを机の上に置かない。</a:t>
          </a:r>
        </a:p>
      </dgm:t>
    </dgm:pt>
    <dgm:pt modelId="{88F03D02-FA08-4A24-A443-EA1585DAC74A}" type="parTrans" cxnId="{022BB21A-AB4E-42CC-BB04-AAE5D21F2C86}">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A2985973-D9EE-4B52-AD74-95B71CA9C663}" type="sibTrans" cxnId="{022BB21A-AB4E-42CC-BB04-AAE5D21F2C86}">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62526E23-992C-4548-A170-DABDABD88C73}">
      <dgm:prSet/>
      <dgm:spPr/>
      <dgm:t>
        <a:bodyPr/>
        <a:lstStyle/>
        <a:p>
          <a:r>
            <a:rPr kumimoji="1" lang="ja-JP" altLang="en-US" dirty="0">
              <a:latin typeface="BIZ UDPゴシック" panose="020B0400000000000000" pitchFamily="50" charset="-128"/>
              <a:ea typeface="BIZ UDPゴシック" panose="020B0400000000000000" pitchFamily="50" charset="-128"/>
            </a:rPr>
            <a:t>メモは見やすい場所に貼る。</a:t>
          </a:r>
        </a:p>
      </dgm:t>
    </dgm:pt>
    <dgm:pt modelId="{FD622DC4-8A8D-48AE-9CE9-FC855E89E492}" type="parTrans" cxnId="{EE508035-A517-4E15-B8D2-BEE71981D225}">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9E3959B1-7533-4855-ADB7-DA9CCFC74696}" type="sibTrans" cxnId="{EE508035-A517-4E15-B8D2-BEE71981D225}">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3E934821-E41E-4BA3-80FE-861C4FE6C023}">
      <dgm:prSet/>
      <dgm:spPr/>
      <dgm:t>
        <a:bodyPr/>
        <a:lstStyle/>
        <a:p>
          <a:r>
            <a:rPr kumimoji="1" lang="ja-JP" altLang="en-US" dirty="0">
              <a:latin typeface="BIZ UDPゴシック" panose="020B0400000000000000" pitchFamily="50" charset="-128"/>
              <a:ea typeface="BIZ UDPゴシック" panose="020B0400000000000000" pitchFamily="50" charset="-128"/>
            </a:rPr>
            <a:t>棚、ボックス、引き出しなど、片付ける場所を決めておく。</a:t>
          </a:r>
        </a:p>
      </dgm:t>
    </dgm:pt>
    <dgm:pt modelId="{328F696B-160A-4676-BD5E-BF4E2E376E5A}" type="parTrans" cxnId="{04050775-6DF6-475B-93B3-6C1B49FB8609}">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D5B7CBBB-874F-45AD-B4C2-BCA4B1F41474}" type="sibTrans" cxnId="{04050775-6DF6-475B-93B3-6C1B49FB8609}">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4B2808AB-6901-4F8C-8004-D6532626F7AC}">
      <dgm:prSet/>
      <dgm:spPr/>
      <dgm:t>
        <a:bodyPr/>
        <a:lstStyle/>
        <a:p>
          <a:r>
            <a:rPr kumimoji="1" lang="ja-JP" altLang="en-US" dirty="0">
              <a:latin typeface="BIZ UDPゴシック" panose="020B0400000000000000" pitchFamily="50" charset="-128"/>
              <a:ea typeface="BIZ UDPゴシック" panose="020B0400000000000000" pitchFamily="50" charset="-128"/>
            </a:rPr>
            <a:t>必要のないときはテレビやラジオを消す。</a:t>
          </a:r>
        </a:p>
      </dgm:t>
    </dgm:pt>
    <dgm:pt modelId="{764FFAFD-EC9C-4F33-A72E-34AE9380D0F1}" type="parTrans" cxnId="{DEB2153A-A932-41AF-A43D-4325650DAF33}">
      <dgm:prSet/>
      <dgm:spPr/>
      <dgm:t>
        <a:bodyPr/>
        <a:lstStyle/>
        <a:p>
          <a:endParaRPr kumimoji="1" lang="ja-JP" altLang="en-US"/>
        </a:p>
      </dgm:t>
    </dgm:pt>
    <dgm:pt modelId="{8C3D06F5-3148-40FB-B3DC-AE84B850B2D5}" type="sibTrans" cxnId="{DEB2153A-A932-41AF-A43D-4325650DAF33}">
      <dgm:prSet/>
      <dgm:spPr/>
      <dgm:t>
        <a:bodyPr/>
        <a:lstStyle/>
        <a:p>
          <a:endParaRPr kumimoji="1" lang="ja-JP" altLang="en-US"/>
        </a:p>
      </dgm:t>
    </dgm:pt>
    <dgm:pt modelId="{F66401B4-A1B6-4885-95FF-DF23C6AE0459}">
      <dgm:prSet/>
      <dgm:spPr/>
      <dgm:t>
        <a:bodyPr/>
        <a:lstStyle/>
        <a:p>
          <a:r>
            <a:rPr kumimoji="1" lang="ja-JP" altLang="en-US" dirty="0">
              <a:latin typeface="BIZ UDPゴシック" panose="020B0400000000000000" pitchFamily="50" charset="-128"/>
              <a:ea typeface="BIZ UDPゴシック" panose="020B0400000000000000" pitchFamily="50" charset="-128"/>
            </a:rPr>
            <a:t>耳栓やノイズキャンセリング機能つきのヘッドホンを使う</a:t>
          </a:r>
        </a:p>
      </dgm:t>
    </dgm:pt>
    <dgm:pt modelId="{2D75C4BA-A170-469C-91CA-0E287AAD8BE0}" type="parTrans" cxnId="{F68A0D89-7D51-4CA2-A716-73223C47A8F4}">
      <dgm:prSet/>
      <dgm:spPr/>
      <dgm:t>
        <a:bodyPr/>
        <a:lstStyle/>
        <a:p>
          <a:endParaRPr kumimoji="1" lang="ja-JP" altLang="en-US"/>
        </a:p>
      </dgm:t>
    </dgm:pt>
    <dgm:pt modelId="{F2A3FFDD-AEDF-4C3A-86E7-6CF1989EF8B0}" type="sibTrans" cxnId="{F68A0D89-7D51-4CA2-A716-73223C47A8F4}">
      <dgm:prSet/>
      <dgm:spPr/>
      <dgm:t>
        <a:bodyPr/>
        <a:lstStyle/>
        <a:p>
          <a:endParaRPr kumimoji="1" lang="ja-JP" altLang="en-US"/>
        </a:p>
      </dgm:t>
    </dgm:pt>
    <dgm:pt modelId="{C2147950-A48D-4D31-A89A-B0B8BF58A6CF}" type="pres">
      <dgm:prSet presAssocID="{67E94026-3665-424C-8EE8-11790F411170}" presName="linearFlow" presStyleCnt="0">
        <dgm:presLayoutVars>
          <dgm:dir/>
          <dgm:resizeHandles val="exact"/>
        </dgm:presLayoutVars>
      </dgm:prSet>
      <dgm:spPr/>
      <dgm:t>
        <a:bodyPr/>
        <a:lstStyle/>
        <a:p>
          <a:endParaRPr kumimoji="1" lang="ja-JP" altLang="en-US"/>
        </a:p>
      </dgm:t>
    </dgm:pt>
    <dgm:pt modelId="{8E86DBD3-CA4A-4603-817C-B6990320E26F}" type="pres">
      <dgm:prSet presAssocID="{06EEFD7C-7A9D-42E4-AADA-79C337883A36}" presName="composite" presStyleCnt="0"/>
      <dgm:spPr/>
    </dgm:pt>
    <dgm:pt modelId="{9E00106E-F14F-4846-B205-F329BBFD15C3}" type="pres">
      <dgm:prSet presAssocID="{06EEFD7C-7A9D-42E4-AADA-79C337883A36}" presName="imgShp" presStyleLbl="fgImgPlace1" presStyleIdx="0" presStyleCnt="2" custScaleX="87769" custScaleY="87769"/>
      <dgm:spPr>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228D6BFD-1348-4BC5-8655-34D918CCCDA2}" type="pres">
      <dgm:prSet presAssocID="{06EEFD7C-7A9D-42E4-AADA-79C337883A36}" presName="txShp" presStyleLbl="node1" presStyleIdx="0" presStyleCnt="2">
        <dgm:presLayoutVars>
          <dgm:bulletEnabled val="1"/>
        </dgm:presLayoutVars>
      </dgm:prSet>
      <dgm:spPr/>
      <dgm:t>
        <a:bodyPr/>
        <a:lstStyle/>
        <a:p>
          <a:endParaRPr kumimoji="1" lang="ja-JP" altLang="en-US"/>
        </a:p>
      </dgm:t>
    </dgm:pt>
    <dgm:pt modelId="{9BA80852-15A7-46E0-A4EE-199A7AF4D07E}" type="pres">
      <dgm:prSet presAssocID="{8048189D-9FF8-49FC-9913-BDC9C3ACAEBE}" presName="spacing" presStyleCnt="0"/>
      <dgm:spPr/>
    </dgm:pt>
    <dgm:pt modelId="{78D48B2F-7E2D-4BA7-B777-94EE6B483030}" type="pres">
      <dgm:prSet presAssocID="{9289B42B-4A2C-46F1-9152-A88FC0D6CFB4}" presName="composite" presStyleCnt="0"/>
      <dgm:spPr/>
    </dgm:pt>
    <dgm:pt modelId="{B67F9EAA-E6A0-49BF-B6BE-3D72C86445DA}" type="pres">
      <dgm:prSet presAssocID="{9289B42B-4A2C-46F1-9152-A88FC0D6CFB4}" presName="imgShp" presStyleLbl="fgImgPlace1" presStyleIdx="1" presStyleCnt="2" custScaleX="87769" custScaleY="87769" custLinFactNeighborX="-1847" custLinFactNeighborY="-11288"/>
      <dgm:spPr>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FD6D30EF-EBAF-4DB5-BEB7-CE8609669DC1}" type="pres">
      <dgm:prSet presAssocID="{9289B42B-4A2C-46F1-9152-A88FC0D6CFB4}" presName="txShp" presStyleLbl="node1" presStyleIdx="1" presStyleCnt="2" custLinFactNeighborX="-905" custLinFactNeighborY="-10116">
        <dgm:presLayoutVars>
          <dgm:bulletEnabled val="1"/>
        </dgm:presLayoutVars>
      </dgm:prSet>
      <dgm:spPr/>
      <dgm:t>
        <a:bodyPr/>
        <a:lstStyle/>
        <a:p>
          <a:endParaRPr kumimoji="1" lang="ja-JP" altLang="en-US"/>
        </a:p>
      </dgm:t>
    </dgm:pt>
  </dgm:ptLst>
  <dgm:cxnLst>
    <dgm:cxn modelId="{27E5C8E3-6C3E-4272-89C4-B39CA2FAB16B}" type="presOf" srcId="{3E934821-E41E-4BA3-80FE-861C4FE6C023}" destId="{228D6BFD-1348-4BC5-8655-34D918CCCDA2}" srcOrd="0" destOrd="3" presId="urn:microsoft.com/office/officeart/2005/8/layout/vList3"/>
    <dgm:cxn modelId="{448EAEC8-5574-4A1E-BCA7-DF06EDB60A08}" type="presOf" srcId="{C8AEC26D-BA6A-4473-A4AC-89C90339E713}" destId="{FD6D30EF-EBAF-4DB5-BEB7-CE8609669DC1}" srcOrd="0" destOrd="1" presId="urn:microsoft.com/office/officeart/2005/8/layout/vList3"/>
    <dgm:cxn modelId="{04050775-6DF6-475B-93B3-6C1B49FB8609}" srcId="{06EEFD7C-7A9D-42E4-AADA-79C337883A36}" destId="{3E934821-E41E-4BA3-80FE-861C4FE6C023}" srcOrd="2" destOrd="0" parTransId="{328F696B-160A-4676-BD5E-BF4E2E376E5A}" sibTransId="{D5B7CBBB-874F-45AD-B4C2-BCA4B1F41474}"/>
    <dgm:cxn modelId="{6F423BBE-DA16-46A2-B51C-BB0BB0316F53}" type="presOf" srcId="{62526E23-992C-4548-A170-DABDABD88C73}" destId="{228D6BFD-1348-4BC5-8655-34D918CCCDA2}" srcOrd="0" destOrd="2" presId="urn:microsoft.com/office/officeart/2005/8/layout/vList3"/>
    <dgm:cxn modelId="{82CA37DD-D74B-40B0-BD39-0C509E6FD64C}" srcId="{67E94026-3665-424C-8EE8-11790F411170}" destId="{9289B42B-4A2C-46F1-9152-A88FC0D6CFB4}" srcOrd="1" destOrd="0" parTransId="{47E84951-1B76-43E1-9A21-AF8A85EF94A6}" sibTransId="{500DBD59-28D5-4627-BE5C-C734B261C2C9}"/>
    <dgm:cxn modelId="{DC77ACDC-0A57-43CD-9B9E-D0C13AEEF33D}" type="presOf" srcId="{242815D0-298B-4F9A-93E7-4BBF2D0E205A}" destId="{228D6BFD-1348-4BC5-8655-34D918CCCDA2}" srcOrd="0" destOrd="1" presId="urn:microsoft.com/office/officeart/2005/8/layout/vList3"/>
    <dgm:cxn modelId="{DBEF8D65-A7FF-480F-B102-8EEF410E592B}" srcId="{9289B42B-4A2C-46F1-9152-A88FC0D6CFB4}" destId="{C8AEC26D-BA6A-4473-A4AC-89C90339E713}" srcOrd="0" destOrd="0" parTransId="{E8EF025F-AD92-44E2-9A97-C0AF8FEB35FC}" sibTransId="{6ABCC4AD-9EC0-49D2-9938-F245149639CF}"/>
    <dgm:cxn modelId="{C0F72B2F-F735-43DB-8089-269CE3CCAA5A}" type="presOf" srcId="{06EEFD7C-7A9D-42E4-AADA-79C337883A36}" destId="{228D6BFD-1348-4BC5-8655-34D918CCCDA2}" srcOrd="0" destOrd="0" presId="urn:microsoft.com/office/officeart/2005/8/layout/vList3"/>
    <dgm:cxn modelId="{EE508035-A517-4E15-B8D2-BEE71981D225}" srcId="{06EEFD7C-7A9D-42E4-AADA-79C337883A36}" destId="{62526E23-992C-4548-A170-DABDABD88C73}" srcOrd="1" destOrd="0" parTransId="{FD622DC4-8A8D-48AE-9CE9-FC855E89E492}" sibTransId="{9E3959B1-7533-4855-ADB7-DA9CCFC74696}"/>
    <dgm:cxn modelId="{3EDFC390-2FF8-4063-B938-8162F4041FA9}" type="presOf" srcId="{4B2808AB-6901-4F8C-8004-D6532626F7AC}" destId="{FD6D30EF-EBAF-4DB5-BEB7-CE8609669DC1}" srcOrd="0" destOrd="2" presId="urn:microsoft.com/office/officeart/2005/8/layout/vList3"/>
    <dgm:cxn modelId="{DEB2153A-A932-41AF-A43D-4325650DAF33}" srcId="{9289B42B-4A2C-46F1-9152-A88FC0D6CFB4}" destId="{4B2808AB-6901-4F8C-8004-D6532626F7AC}" srcOrd="1" destOrd="0" parTransId="{764FFAFD-EC9C-4F33-A72E-34AE9380D0F1}" sibTransId="{8C3D06F5-3148-40FB-B3DC-AE84B850B2D5}"/>
    <dgm:cxn modelId="{F68A0D89-7D51-4CA2-A716-73223C47A8F4}" srcId="{9289B42B-4A2C-46F1-9152-A88FC0D6CFB4}" destId="{F66401B4-A1B6-4885-95FF-DF23C6AE0459}" srcOrd="2" destOrd="0" parTransId="{2D75C4BA-A170-469C-91CA-0E287AAD8BE0}" sibTransId="{F2A3FFDD-AEDF-4C3A-86E7-6CF1989EF8B0}"/>
    <dgm:cxn modelId="{3310C11E-FEE3-4D18-AB22-C0C178455569}" type="presOf" srcId="{67E94026-3665-424C-8EE8-11790F411170}" destId="{C2147950-A48D-4D31-A89A-B0B8BF58A6CF}" srcOrd="0" destOrd="0" presId="urn:microsoft.com/office/officeart/2005/8/layout/vList3"/>
    <dgm:cxn modelId="{C34A7345-0F14-4CA4-A94B-4F6D5A7F799C}" type="presOf" srcId="{9289B42B-4A2C-46F1-9152-A88FC0D6CFB4}" destId="{FD6D30EF-EBAF-4DB5-BEB7-CE8609669DC1}" srcOrd="0" destOrd="0" presId="urn:microsoft.com/office/officeart/2005/8/layout/vList3"/>
    <dgm:cxn modelId="{D00F8945-44F8-417E-BAFB-439121D3DEB1}" type="presOf" srcId="{F66401B4-A1B6-4885-95FF-DF23C6AE0459}" destId="{FD6D30EF-EBAF-4DB5-BEB7-CE8609669DC1}" srcOrd="0" destOrd="3" presId="urn:microsoft.com/office/officeart/2005/8/layout/vList3"/>
    <dgm:cxn modelId="{022BB21A-AB4E-42CC-BB04-AAE5D21F2C86}" srcId="{06EEFD7C-7A9D-42E4-AADA-79C337883A36}" destId="{242815D0-298B-4F9A-93E7-4BBF2D0E205A}" srcOrd="0" destOrd="0" parTransId="{88F03D02-FA08-4A24-A443-EA1585DAC74A}" sibTransId="{A2985973-D9EE-4B52-AD74-95B71CA9C663}"/>
    <dgm:cxn modelId="{16D81C61-529C-428E-857C-2710E4F04C62}" srcId="{67E94026-3665-424C-8EE8-11790F411170}" destId="{06EEFD7C-7A9D-42E4-AADA-79C337883A36}" srcOrd="0" destOrd="0" parTransId="{147FA59D-F707-42CB-9361-3C38947162DD}" sibTransId="{8048189D-9FF8-49FC-9913-BDC9C3ACAEBE}"/>
    <dgm:cxn modelId="{71E61A7E-41B9-4530-B4B7-5B2C4FE888E8}" type="presParOf" srcId="{C2147950-A48D-4D31-A89A-B0B8BF58A6CF}" destId="{8E86DBD3-CA4A-4603-817C-B6990320E26F}" srcOrd="0" destOrd="0" presId="urn:microsoft.com/office/officeart/2005/8/layout/vList3"/>
    <dgm:cxn modelId="{EE73390E-3F5E-4EF1-A064-77D4A45AAEE2}" type="presParOf" srcId="{8E86DBD3-CA4A-4603-817C-B6990320E26F}" destId="{9E00106E-F14F-4846-B205-F329BBFD15C3}" srcOrd="0" destOrd="0" presId="urn:microsoft.com/office/officeart/2005/8/layout/vList3"/>
    <dgm:cxn modelId="{CC142FC0-72F9-4818-8307-3B45C7B5CD55}" type="presParOf" srcId="{8E86DBD3-CA4A-4603-817C-B6990320E26F}" destId="{228D6BFD-1348-4BC5-8655-34D918CCCDA2}" srcOrd="1" destOrd="0" presId="urn:microsoft.com/office/officeart/2005/8/layout/vList3"/>
    <dgm:cxn modelId="{0CA1449F-7BB4-435A-AA37-836F80D16A8A}" type="presParOf" srcId="{C2147950-A48D-4D31-A89A-B0B8BF58A6CF}" destId="{9BA80852-15A7-46E0-A4EE-199A7AF4D07E}" srcOrd="1" destOrd="0" presId="urn:microsoft.com/office/officeart/2005/8/layout/vList3"/>
    <dgm:cxn modelId="{02D38248-7ABE-4231-8FA0-391A5E33222F}" type="presParOf" srcId="{C2147950-A48D-4D31-A89A-B0B8BF58A6CF}" destId="{78D48B2F-7E2D-4BA7-B777-94EE6B483030}" srcOrd="2" destOrd="0" presId="urn:microsoft.com/office/officeart/2005/8/layout/vList3"/>
    <dgm:cxn modelId="{7AF351C4-49E1-4A18-AC18-473D9810A8E4}" type="presParOf" srcId="{78D48B2F-7E2D-4BA7-B777-94EE6B483030}" destId="{B67F9EAA-E6A0-49BF-B6BE-3D72C86445DA}" srcOrd="0" destOrd="0" presId="urn:microsoft.com/office/officeart/2005/8/layout/vList3"/>
    <dgm:cxn modelId="{1F1E70C2-A4DA-4E3F-B63F-158C44E80FB8}" type="presParOf" srcId="{78D48B2F-7E2D-4BA7-B777-94EE6B483030}" destId="{FD6D30EF-EBAF-4DB5-BEB7-CE8609669DC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E94026-3665-424C-8EE8-11790F411170}" type="doc">
      <dgm:prSet loTypeId="urn:microsoft.com/office/officeart/2005/8/layout/vList3" loCatId="list" qsTypeId="urn:microsoft.com/office/officeart/2005/8/quickstyle/simple3" qsCatId="simple" csTypeId="urn:microsoft.com/office/officeart/2005/8/colors/accent0_1" csCatId="mainScheme" phldr="1"/>
      <dgm:spPr/>
      <dgm:t>
        <a:bodyPr/>
        <a:lstStyle/>
        <a:p>
          <a:endParaRPr kumimoji="1" lang="ja-JP" altLang="en-US"/>
        </a:p>
      </dgm:t>
    </dgm:pt>
    <dgm:pt modelId="{06EEFD7C-7A9D-42E4-AADA-79C337883A36}">
      <dgm:prSet phldrT="[テキスト]"/>
      <dgm:spPr/>
      <dgm:t>
        <a:bodyPr/>
        <a:lstStyle/>
        <a:p>
          <a:r>
            <a:rPr kumimoji="1" lang="ja-JP" altLang="en-US" dirty="0">
              <a:solidFill>
                <a:srgbClr val="FF0000"/>
              </a:solidFill>
              <a:latin typeface="BIZ UDPゴシック" panose="020B0400000000000000" pitchFamily="50" charset="-128"/>
              <a:ea typeface="BIZ UDPゴシック" panose="020B0400000000000000" pitchFamily="50" charset="-128"/>
            </a:rPr>
            <a:t>温度・湿度の管理</a:t>
          </a:r>
        </a:p>
      </dgm:t>
    </dgm:pt>
    <dgm:pt modelId="{147FA59D-F707-42CB-9361-3C38947162DD}" type="parTrans" cxnId="{16D81C61-529C-428E-857C-2710E4F04C62}">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8048189D-9FF8-49FC-9913-BDC9C3ACAEBE}" type="sibTrans" cxnId="{16D81C61-529C-428E-857C-2710E4F04C62}">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9289B42B-4A2C-46F1-9152-A88FC0D6CFB4}">
      <dgm:prSet phldrT="[テキスト]"/>
      <dgm:spPr/>
      <dgm:t>
        <a:bodyPr/>
        <a:lstStyle/>
        <a:p>
          <a:r>
            <a:rPr kumimoji="1" lang="ja-JP" altLang="en-US" dirty="0">
              <a:solidFill>
                <a:srgbClr val="FF0000"/>
              </a:solidFill>
              <a:latin typeface="BIZ UDPゴシック" panose="020B0400000000000000" pitchFamily="50" charset="-128"/>
              <a:ea typeface="BIZ UDPゴシック" panose="020B0400000000000000" pitchFamily="50" charset="-128"/>
            </a:rPr>
            <a:t>その他</a:t>
          </a:r>
        </a:p>
      </dgm:t>
    </dgm:pt>
    <dgm:pt modelId="{47E84951-1B76-43E1-9A21-AF8A85EF94A6}" type="parTrans" cxnId="{82CA37DD-D74B-40B0-BD39-0C509E6FD64C}">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500DBD59-28D5-4627-BE5C-C734B261C2C9}" type="sibTrans" cxnId="{82CA37DD-D74B-40B0-BD39-0C509E6FD64C}">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C8AEC26D-BA6A-4473-A4AC-89C90339E713}">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照明やＰＣ画面の明るさを調整する。</a:t>
          </a:r>
        </a:p>
      </dgm:t>
    </dgm:pt>
    <dgm:pt modelId="{E8EF025F-AD92-44E2-9A97-C0AF8FEB35FC}" type="parTrans" cxnId="{DBEF8D65-A7FF-480F-B102-8EEF410E592B}">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6ABCC4AD-9EC0-49D2-9938-F245149639CF}" type="sibTrans" cxnId="{DBEF8D65-A7FF-480F-B102-8EEF410E592B}">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242815D0-298B-4F9A-93E7-4BBF2D0E205A}">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換気をする。</a:t>
          </a:r>
        </a:p>
      </dgm:t>
    </dgm:pt>
    <dgm:pt modelId="{88F03D02-FA08-4A24-A443-EA1585DAC74A}" type="parTrans" cxnId="{022BB21A-AB4E-42CC-BB04-AAE5D21F2C86}">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A2985973-D9EE-4B52-AD74-95B71CA9C663}" type="sibTrans" cxnId="{022BB21A-AB4E-42CC-BB04-AAE5D21F2C86}">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4B2808AB-6901-4F8C-8004-D6532626F7AC}">
      <dgm:prSet/>
      <dgm:spPr/>
      <dgm:t>
        <a:bodyPr/>
        <a:lstStyle/>
        <a:p>
          <a:r>
            <a:rPr kumimoji="1" lang="ja-JP" altLang="en-US" dirty="0">
              <a:latin typeface="BIZ UDPゴシック" panose="020B0400000000000000" pitchFamily="50" charset="-128"/>
              <a:ea typeface="BIZ UDPゴシック" panose="020B0400000000000000" pitchFamily="50" charset="-128"/>
            </a:rPr>
            <a:t>自分に合った広さ、人数の座席にすわる。</a:t>
          </a:r>
          <a:r>
            <a:rPr kumimoji="1" lang="en-US" altLang="ja-JP" dirty="0">
              <a:latin typeface="BIZ UDPゴシック" panose="020B0400000000000000" pitchFamily="50" charset="-128"/>
              <a:ea typeface="BIZ UDPゴシック" panose="020B0400000000000000" pitchFamily="50" charset="-128"/>
            </a:rPr>
            <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（人が多いと気が散ってしまったり、逆に一人だと集中できないことがあるため）</a:t>
          </a:r>
        </a:p>
      </dgm:t>
    </dgm:pt>
    <dgm:pt modelId="{764FFAFD-EC9C-4F33-A72E-34AE9380D0F1}" type="parTrans" cxnId="{DEB2153A-A932-41AF-A43D-4325650DAF33}">
      <dgm:prSet/>
      <dgm:spPr/>
      <dgm:t>
        <a:bodyPr/>
        <a:lstStyle/>
        <a:p>
          <a:endParaRPr kumimoji="1" lang="ja-JP" altLang="en-US"/>
        </a:p>
      </dgm:t>
    </dgm:pt>
    <dgm:pt modelId="{8C3D06F5-3148-40FB-B3DC-AE84B850B2D5}" type="sibTrans" cxnId="{DEB2153A-A932-41AF-A43D-4325650DAF33}">
      <dgm:prSet/>
      <dgm:spPr/>
      <dgm:t>
        <a:bodyPr/>
        <a:lstStyle/>
        <a:p>
          <a:endParaRPr kumimoji="1" lang="ja-JP" altLang="en-US"/>
        </a:p>
      </dgm:t>
    </dgm:pt>
    <dgm:pt modelId="{E42AD830-ED59-44A7-AE2E-A4A7E15D70B6}">
      <dgm:prSet/>
      <dgm:spPr/>
      <dgm:t>
        <a:bodyPr/>
        <a:lstStyle/>
        <a:p>
          <a:r>
            <a:rPr kumimoji="1" lang="ja-JP" altLang="en-US" dirty="0">
              <a:latin typeface="BIZ UDPゴシック" panose="020B0400000000000000" pitchFamily="50" charset="-128"/>
              <a:ea typeface="BIZ UDPゴシック" panose="020B0400000000000000" pitchFamily="50" charset="-128"/>
            </a:rPr>
            <a:t>エアコン等で温度管理をする。</a:t>
          </a:r>
          <a:r>
            <a:rPr kumimoji="1" lang="en-US" altLang="ja-JP" dirty="0">
              <a:latin typeface="BIZ UDPゴシック" panose="020B0400000000000000" pitchFamily="50" charset="-128"/>
              <a:ea typeface="BIZ UDPゴシック" panose="020B0400000000000000" pitchFamily="50" charset="-128"/>
            </a:rPr>
            <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（環境省によれば、室温の目安は夏は</a:t>
          </a:r>
          <a:r>
            <a:rPr kumimoji="1" lang="en-US" altLang="en-US" dirty="0">
              <a:latin typeface="BIZ UDPゴシック" panose="020B0400000000000000" pitchFamily="50" charset="-128"/>
              <a:ea typeface="BIZ UDPゴシック" panose="020B0400000000000000" pitchFamily="50" charset="-128"/>
            </a:rPr>
            <a:t>28</a:t>
          </a:r>
          <a:r>
            <a:rPr kumimoji="1" lang="ja-JP" altLang="en-US" dirty="0">
              <a:latin typeface="BIZ UDPゴシック" panose="020B0400000000000000" pitchFamily="50" charset="-128"/>
              <a:ea typeface="BIZ UDPゴシック" panose="020B0400000000000000" pitchFamily="50" charset="-128"/>
            </a:rPr>
            <a:t>度、冬は</a:t>
          </a:r>
          <a:r>
            <a:rPr kumimoji="1" lang="en-US" altLang="en-US" dirty="0">
              <a:latin typeface="BIZ UDPゴシック" panose="020B0400000000000000" pitchFamily="50" charset="-128"/>
              <a:ea typeface="BIZ UDPゴシック" panose="020B0400000000000000" pitchFamily="50" charset="-128"/>
            </a:rPr>
            <a:t>20</a:t>
          </a:r>
          <a:r>
            <a:rPr kumimoji="1" lang="ja-JP" altLang="en-US" dirty="0">
              <a:latin typeface="BIZ UDPゴシック" panose="020B0400000000000000" pitchFamily="50" charset="-128"/>
              <a:ea typeface="BIZ UDPゴシック" panose="020B0400000000000000" pitchFamily="50" charset="-128"/>
            </a:rPr>
            <a:t>度）</a:t>
          </a:r>
        </a:p>
      </dgm:t>
    </dgm:pt>
    <dgm:pt modelId="{E1701E76-0613-4711-B15E-E51D4C6951DA}" type="parTrans" cxnId="{D0F30AE7-8606-4CE8-B2B6-490795A8200C}">
      <dgm:prSet/>
      <dgm:spPr/>
      <dgm:t>
        <a:bodyPr/>
        <a:lstStyle/>
        <a:p>
          <a:endParaRPr kumimoji="1" lang="ja-JP" altLang="en-US"/>
        </a:p>
      </dgm:t>
    </dgm:pt>
    <dgm:pt modelId="{BA6D2AD8-469D-46AF-81D4-623A6D4DFF4D}" type="sibTrans" cxnId="{D0F30AE7-8606-4CE8-B2B6-490795A8200C}">
      <dgm:prSet/>
      <dgm:spPr/>
      <dgm:t>
        <a:bodyPr/>
        <a:lstStyle/>
        <a:p>
          <a:endParaRPr kumimoji="1" lang="ja-JP" altLang="en-US"/>
        </a:p>
      </dgm:t>
    </dgm:pt>
    <dgm:pt modelId="{77C03719-3F63-47FC-810A-BA69BC3DC368}" type="pres">
      <dgm:prSet presAssocID="{67E94026-3665-424C-8EE8-11790F411170}" presName="linearFlow" presStyleCnt="0">
        <dgm:presLayoutVars>
          <dgm:dir/>
          <dgm:resizeHandles val="exact"/>
        </dgm:presLayoutVars>
      </dgm:prSet>
      <dgm:spPr/>
      <dgm:t>
        <a:bodyPr/>
        <a:lstStyle/>
        <a:p>
          <a:endParaRPr kumimoji="1" lang="ja-JP" altLang="en-US"/>
        </a:p>
      </dgm:t>
    </dgm:pt>
    <dgm:pt modelId="{B6AC6660-9488-4415-AB37-93E160CB36E6}" type="pres">
      <dgm:prSet presAssocID="{06EEFD7C-7A9D-42E4-AADA-79C337883A36}" presName="composite" presStyleCnt="0"/>
      <dgm:spPr/>
    </dgm:pt>
    <dgm:pt modelId="{232273AD-188F-4503-8945-277B09FB978C}" type="pres">
      <dgm:prSet presAssocID="{06EEFD7C-7A9D-42E4-AADA-79C337883A36}" presName="imgShp" presStyleLbl="fgImgPlace1" presStyleIdx="0" presStyleCnt="2" custScaleX="87769" custScaleY="87769"/>
      <dgm:spPr>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CD9999EE-B92A-4CFE-B1A0-EC552BB56339}" type="pres">
      <dgm:prSet presAssocID="{06EEFD7C-7A9D-42E4-AADA-79C337883A36}" presName="txShp" presStyleLbl="node1" presStyleIdx="0" presStyleCnt="2">
        <dgm:presLayoutVars>
          <dgm:bulletEnabled val="1"/>
        </dgm:presLayoutVars>
      </dgm:prSet>
      <dgm:spPr/>
      <dgm:t>
        <a:bodyPr/>
        <a:lstStyle/>
        <a:p>
          <a:endParaRPr kumimoji="1" lang="ja-JP" altLang="en-US"/>
        </a:p>
      </dgm:t>
    </dgm:pt>
    <dgm:pt modelId="{5D0F5680-91EA-4295-9035-183C98702B09}" type="pres">
      <dgm:prSet presAssocID="{8048189D-9FF8-49FC-9913-BDC9C3ACAEBE}" presName="spacing" presStyleCnt="0"/>
      <dgm:spPr/>
    </dgm:pt>
    <dgm:pt modelId="{78184150-175F-44B3-A800-4A11306EBA8D}" type="pres">
      <dgm:prSet presAssocID="{9289B42B-4A2C-46F1-9152-A88FC0D6CFB4}" presName="composite" presStyleCnt="0"/>
      <dgm:spPr/>
    </dgm:pt>
    <dgm:pt modelId="{84DE0BBA-D804-4519-97ED-E8C27567165D}" type="pres">
      <dgm:prSet presAssocID="{9289B42B-4A2C-46F1-9152-A88FC0D6CFB4}" presName="imgShp" presStyleLbl="fgImgPlace1" presStyleIdx="1" presStyleCnt="2" custScaleX="87769" custScaleY="87769"/>
      <dgm:spPr>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6D910E9C-DD1C-4B62-AC04-2CACDBE7FCEF}" type="pres">
      <dgm:prSet presAssocID="{9289B42B-4A2C-46F1-9152-A88FC0D6CFB4}" presName="txShp" presStyleLbl="node1" presStyleIdx="1" presStyleCnt="2">
        <dgm:presLayoutVars>
          <dgm:bulletEnabled val="1"/>
        </dgm:presLayoutVars>
      </dgm:prSet>
      <dgm:spPr/>
      <dgm:t>
        <a:bodyPr/>
        <a:lstStyle/>
        <a:p>
          <a:endParaRPr kumimoji="1" lang="ja-JP" altLang="en-US"/>
        </a:p>
      </dgm:t>
    </dgm:pt>
  </dgm:ptLst>
  <dgm:cxnLst>
    <dgm:cxn modelId="{2CD26F25-02EA-410E-A102-F7682F16E1B9}" type="presOf" srcId="{4B2808AB-6901-4F8C-8004-D6532626F7AC}" destId="{6D910E9C-DD1C-4B62-AC04-2CACDBE7FCEF}" srcOrd="0" destOrd="2" presId="urn:microsoft.com/office/officeart/2005/8/layout/vList3"/>
    <dgm:cxn modelId="{82CA37DD-D74B-40B0-BD39-0C509E6FD64C}" srcId="{67E94026-3665-424C-8EE8-11790F411170}" destId="{9289B42B-4A2C-46F1-9152-A88FC0D6CFB4}" srcOrd="1" destOrd="0" parTransId="{47E84951-1B76-43E1-9A21-AF8A85EF94A6}" sibTransId="{500DBD59-28D5-4627-BE5C-C734B261C2C9}"/>
    <dgm:cxn modelId="{E0428350-7C85-439F-B25D-15E348902802}" type="presOf" srcId="{C8AEC26D-BA6A-4473-A4AC-89C90339E713}" destId="{6D910E9C-DD1C-4B62-AC04-2CACDBE7FCEF}" srcOrd="0" destOrd="1" presId="urn:microsoft.com/office/officeart/2005/8/layout/vList3"/>
    <dgm:cxn modelId="{A31F6F4F-7AB0-4012-8094-BCAA6FF2AE04}" type="presOf" srcId="{06EEFD7C-7A9D-42E4-AADA-79C337883A36}" destId="{CD9999EE-B92A-4CFE-B1A0-EC552BB56339}" srcOrd="0" destOrd="0" presId="urn:microsoft.com/office/officeart/2005/8/layout/vList3"/>
    <dgm:cxn modelId="{DBEF8D65-A7FF-480F-B102-8EEF410E592B}" srcId="{9289B42B-4A2C-46F1-9152-A88FC0D6CFB4}" destId="{C8AEC26D-BA6A-4473-A4AC-89C90339E713}" srcOrd="0" destOrd="0" parTransId="{E8EF025F-AD92-44E2-9A97-C0AF8FEB35FC}" sibTransId="{6ABCC4AD-9EC0-49D2-9938-F245149639CF}"/>
    <dgm:cxn modelId="{92549F5C-02DB-48D5-B85A-A0142CEE60E0}" type="presOf" srcId="{9289B42B-4A2C-46F1-9152-A88FC0D6CFB4}" destId="{6D910E9C-DD1C-4B62-AC04-2CACDBE7FCEF}" srcOrd="0" destOrd="0" presId="urn:microsoft.com/office/officeart/2005/8/layout/vList3"/>
    <dgm:cxn modelId="{836196A6-9B35-47F0-838E-A85141CEF58C}" type="presOf" srcId="{242815D0-298B-4F9A-93E7-4BBF2D0E205A}" destId="{CD9999EE-B92A-4CFE-B1A0-EC552BB56339}" srcOrd="0" destOrd="1" presId="urn:microsoft.com/office/officeart/2005/8/layout/vList3"/>
    <dgm:cxn modelId="{DEB2153A-A932-41AF-A43D-4325650DAF33}" srcId="{9289B42B-4A2C-46F1-9152-A88FC0D6CFB4}" destId="{4B2808AB-6901-4F8C-8004-D6532626F7AC}" srcOrd="1" destOrd="0" parTransId="{764FFAFD-EC9C-4F33-A72E-34AE9380D0F1}" sibTransId="{8C3D06F5-3148-40FB-B3DC-AE84B850B2D5}"/>
    <dgm:cxn modelId="{4FA11362-D5E3-4CAE-BBA8-8A2A856F7F33}" type="presOf" srcId="{67E94026-3665-424C-8EE8-11790F411170}" destId="{77C03719-3F63-47FC-810A-BA69BC3DC368}" srcOrd="0" destOrd="0" presId="urn:microsoft.com/office/officeart/2005/8/layout/vList3"/>
    <dgm:cxn modelId="{D0F30AE7-8606-4CE8-B2B6-490795A8200C}" srcId="{06EEFD7C-7A9D-42E4-AADA-79C337883A36}" destId="{E42AD830-ED59-44A7-AE2E-A4A7E15D70B6}" srcOrd="1" destOrd="0" parTransId="{E1701E76-0613-4711-B15E-E51D4C6951DA}" sibTransId="{BA6D2AD8-469D-46AF-81D4-623A6D4DFF4D}"/>
    <dgm:cxn modelId="{68DF9DD0-4FD5-46F3-8B64-0E6538638D10}" type="presOf" srcId="{E42AD830-ED59-44A7-AE2E-A4A7E15D70B6}" destId="{CD9999EE-B92A-4CFE-B1A0-EC552BB56339}" srcOrd="0" destOrd="2" presId="urn:microsoft.com/office/officeart/2005/8/layout/vList3"/>
    <dgm:cxn modelId="{022BB21A-AB4E-42CC-BB04-AAE5D21F2C86}" srcId="{06EEFD7C-7A9D-42E4-AADA-79C337883A36}" destId="{242815D0-298B-4F9A-93E7-4BBF2D0E205A}" srcOrd="0" destOrd="0" parTransId="{88F03D02-FA08-4A24-A443-EA1585DAC74A}" sibTransId="{A2985973-D9EE-4B52-AD74-95B71CA9C663}"/>
    <dgm:cxn modelId="{16D81C61-529C-428E-857C-2710E4F04C62}" srcId="{67E94026-3665-424C-8EE8-11790F411170}" destId="{06EEFD7C-7A9D-42E4-AADA-79C337883A36}" srcOrd="0" destOrd="0" parTransId="{147FA59D-F707-42CB-9361-3C38947162DD}" sibTransId="{8048189D-9FF8-49FC-9913-BDC9C3ACAEBE}"/>
    <dgm:cxn modelId="{27F1184D-0FE2-4C1F-8BF3-1E9801D5FD0A}" type="presParOf" srcId="{77C03719-3F63-47FC-810A-BA69BC3DC368}" destId="{B6AC6660-9488-4415-AB37-93E160CB36E6}" srcOrd="0" destOrd="0" presId="urn:microsoft.com/office/officeart/2005/8/layout/vList3"/>
    <dgm:cxn modelId="{7F585947-E418-47BF-9198-8E160B3D6EF3}" type="presParOf" srcId="{B6AC6660-9488-4415-AB37-93E160CB36E6}" destId="{232273AD-188F-4503-8945-277B09FB978C}" srcOrd="0" destOrd="0" presId="urn:microsoft.com/office/officeart/2005/8/layout/vList3"/>
    <dgm:cxn modelId="{3CABB302-8727-4D32-8422-0C60D0BA4DFF}" type="presParOf" srcId="{B6AC6660-9488-4415-AB37-93E160CB36E6}" destId="{CD9999EE-B92A-4CFE-B1A0-EC552BB56339}" srcOrd="1" destOrd="0" presId="urn:microsoft.com/office/officeart/2005/8/layout/vList3"/>
    <dgm:cxn modelId="{D1165355-7B5E-4238-B983-477CE857BCD7}" type="presParOf" srcId="{77C03719-3F63-47FC-810A-BA69BC3DC368}" destId="{5D0F5680-91EA-4295-9035-183C98702B09}" srcOrd="1" destOrd="0" presId="urn:microsoft.com/office/officeart/2005/8/layout/vList3"/>
    <dgm:cxn modelId="{D06A320A-E991-4762-B2E4-8382E0F5D7BC}" type="presParOf" srcId="{77C03719-3F63-47FC-810A-BA69BC3DC368}" destId="{78184150-175F-44B3-A800-4A11306EBA8D}" srcOrd="2" destOrd="0" presId="urn:microsoft.com/office/officeart/2005/8/layout/vList3"/>
    <dgm:cxn modelId="{3900D753-AAFB-4B69-9A1A-F5DB5DFA42EB}" type="presParOf" srcId="{78184150-175F-44B3-A800-4A11306EBA8D}" destId="{84DE0BBA-D804-4519-97ED-E8C27567165D}" srcOrd="0" destOrd="0" presId="urn:microsoft.com/office/officeart/2005/8/layout/vList3"/>
    <dgm:cxn modelId="{5747A149-8BF7-42C1-944B-C0E628FA1C00}" type="presParOf" srcId="{78184150-175F-44B3-A800-4A11306EBA8D}" destId="{6D910E9C-DD1C-4B62-AC04-2CACDBE7FCE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BD3E70-7EBC-4481-A616-218586E62127}" type="doc">
      <dgm:prSet loTypeId="urn:microsoft.com/office/officeart/2005/8/layout/radial2" loCatId="relationship" qsTypeId="urn:microsoft.com/office/officeart/2005/8/quickstyle/simple3" qsCatId="simple" csTypeId="urn:microsoft.com/office/officeart/2005/8/colors/colorful2" csCatId="colorful" phldr="1"/>
      <dgm:spPr/>
      <dgm:t>
        <a:bodyPr/>
        <a:lstStyle/>
        <a:p>
          <a:endParaRPr kumimoji="1" lang="ja-JP" altLang="en-US"/>
        </a:p>
      </dgm:t>
    </dgm:pt>
    <dgm:pt modelId="{DC5932F7-2E21-4D3F-BD39-2ADEF51BB3A2}">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感情</a:t>
          </a:r>
        </a:p>
      </dgm:t>
    </dgm:pt>
    <dgm:pt modelId="{4AB7CB62-AFC7-4A3C-8AD1-FF12826674F7}" type="parTrans" cxnId="{720B3D63-26D3-452F-83B5-A0BB3A1126AC}">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72AF10A7-77F5-4352-8EE2-A57E3623EA28}" type="sibTrans" cxnId="{720B3D63-26D3-452F-83B5-A0BB3A1126AC}">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332A80FD-32E3-4F9D-9C63-CB5FECEA048D}">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体調</a:t>
          </a:r>
        </a:p>
      </dgm:t>
    </dgm:pt>
    <dgm:pt modelId="{589F172D-CA08-4872-B19E-274B20D66C7C}" type="parTrans" cxnId="{48F27113-F331-4726-876E-7EA9F6A6DF58}">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74B8C3CB-63D4-428D-ACCD-C4B7B6EF53F8}" type="sibTrans" cxnId="{48F27113-F331-4726-876E-7EA9F6A6DF58}">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A7354909-5C72-40D5-81F6-4A173D0B35E0}">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興味</a:t>
          </a:r>
        </a:p>
      </dgm:t>
    </dgm:pt>
    <dgm:pt modelId="{5313A61D-7F1F-4ACE-B1C2-4606B41D943A}" type="parTrans" cxnId="{E75C138B-A77E-49A0-B5B9-6852ED8EF524}">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EA3C1B77-1D59-4541-8C09-169E059B3A1D}" type="sibTrans" cxnId="{E75C138B-A77E-49A0-B5B9-6852ED8EF524}">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9A5897C5-0637-486B-AD4B-09274401C240}" type="pres">
      <dgm:prSet presAssocID="{8ABD3E70-7EBC-4481-A616-218586E62127}" presName="composite" presStyleCnt="0">
        <dgm:presLayoutVars>
          <dgm:chMax val="5"/>
          <dgm:dir/>
          <dgm:animLvl val="ctr"/>
          <dgm:resizeHandles val="exact"/>
        </dgm:presLayoutVars>
      </dgm:prSet>
      <dgm:spPr/>
      <dgm:t>
        <a:bodyPr/>
        <a:lstStyle/>
        <a:p>
          <a:endParaRPr kumimoji="1" lang="ja-JP" altLang="en-US"/>
        </a:p>
      </dgm:t>
    </dgm:pt>
    <dgm:pt modelId="{470C75ED-BD06-4734-B171-9E947B9CE4F1}" type="pres">
      <dgm:prSet presAssocID="{8ABD3E70-7EBC-4481-A616-218586E62127}" presName="cycle" presStyleCnt="0"/>
      <dgm:spPr/>
    </dgm:pt>
    <dgm:pt modelId="{26A3FB5D-02DA-4FFD-A41B-0A1AE1E2EBAD}" type="pres">
      <dgm:prSet presAssocID="{8ABD3E70-7EBC-4481-A616-218586E62127}" presName="centerShape" presStyleCnt="0"/>
      <dgm:spPr/>
    </dgm:pt>
    <dgm:pt modelId="{EC4C0DD6-1970-407E-8368-1B76D0D35535}" type="pres">
      <dgm:prSet presAssocID="{8ABD3E70-7EBC-4481-A616-218586E62127}" presName="connSite" presStyleLbl="node1" presStyleIdx="0" presStyleCnt="4"/>
      <dgm:spPr/>
    </dgm:pt>
    <dgm:pt modelId="{FB459BA0-4347-4DFC-BCF3-D3F84B6522E3}" type="pres">
      <dgm:prSet presAssocID="{8ABD3E70-7EBC-4481-A616-218586E62127}" presName="visible" presStyleLbl="node1" presStyleIdx="0" presStyleCnt="4"/>
      <dgm:spPr>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C4129DE-9144-4F98-8A91-F18D713F56A4}" type="pres">
      <dgm:prSet presAssocID="{4AB7CB62-AFC7-4A3C-8AD1-FF12826674F7}" presName="Name25" presStyleLbl="parChTrans1D1" presStyleIdx="0" presStyleCnt="3"/>
      <dgm:spPr/>
      <dgm:t>
        <a:bodyPr/>
        <a:lstStyle/>
        <a:p>
          <a:endParaRPr kumimoji="1" lang="ja-JP" altLang="en-US"/>
        </a:p>
      </dgm:t>
    </dgm:pt>
    <dgm:pt modelId="{C633EE43-59A8-49F7-BFD8-042B76E892C2}" type="pres">
      <dgm:prSet presAssocID="{DC5932F7-2E21-4D3F-BD39-2ADEF51BB3A2}" presName="node" presStyleCnt="0"/>
      <dgm:spPr/>
    </dgm:pt>
    <dgm:pt modelId="{B68BFB34-A13B-4A7B-B4F5-E0749084D484}" type="pres">
      <dgm:prSet presAssocID="{DC5932F7-2E21-4D3F-BD39-2ADEF51BB3A2}" presName="parentNode" presStyleLbl="node1" presStyleIdx="1" presStyleCnt="4">
        <dgm:presLayoutVars>
          <dgm:chMax val="1"/>
          <dgm:bulletEnabled val="1"/>
        </dgm:presLayoutVars>
      </dgm:prSet>
      <dgm:spPr/>
      <dgm:t>
        <a:bodyPr/>
        <a:lstStyle/>
        <a:p>
          <a:endParaRPr kumimoji="1" lang="ja-JP" altLang="en-US"/>
        </a:p>
      </dgm:t>
    </dgm:pt>
    <dgm:pt modelId="{8C1A0044-4B6F-49F8-88E4-51D1B1C97256}" type="pres">
      <dgm:prSet presAssocID="{DC5932F7-2E21-4D3F-BD39-2ADEF51BB3A2}" presName="childNode" presStyleLbl="revTx" presStyleIdx="0" presStyleCnt="0">
        <dgm:presLayoutVars>
          <dgm:bulletEnabled val="1"/>
        </dgm:presLayoutVars>
      </dgm:prSet>
      <dgm:spPr/>
    </dgm:pt>
    <dgm:pt modelId="{28FB7EE9-CBCA-4335-82F9-4164690A8B10}" type="pres">
      <dgm:prSet presAssocID="{589F172D-CA08-4872-B19E-274B20D66C7C}" presName="Name25" presStyleLbl="parChTrans1D1" presStyleIdx="1" presStyleCnt="3"/>
      <dgm:spPr/>
      <dgm:t>
        <a:bodyPr/>
        <a:lstStyle/>
        <a:p>
          <a:endParaRPr kumimoji="1" lang="ja-JP" altLang="en-US"/>
        </a:p>
      </dgm:t>
    </dgm:pt>
    <dgm:pt modelId="{05353306-3564-4E60-8CA0-F6295F862CE9}" type="pres">
      <dgm:prSet presAssocID="{332A80FD-32E3-4F9D-9C63-CB5FECEA048D}" presName="node" presStyleCnt="0"/>
      <dgm:spPr/>
    </dgm:pt>
    <dgm:pt modelId="{C0B7C468-73B7-4726-A9BB-31CAA8B1DE13}" type="pres">
      <dgm:prSet presAssocID="{332A80FD-32E3-4F9D-9C63-CB5FECEA048D}" presName="parentNode" presStyleLbl="node1" presStyleIdx="2" presStyleCnt="4">
        <dgm:presLayoutVars>
          <dgm:chMax val="1"/>
          <dgm:bulletEnabled val="1"/>
        </dgm:presLayoutVars>
      </dgm:prSet>
      <dgm:spPr/>
      <dgm:t>
        <a:bodyPr/>
        <a:lstStyle/>
        <a:p>
          <a:endParaRPr kumimoji="1" lang="ja-JP" altLang="en-US"/>
        </a:p>
      </dgm:t>
    </dgm:pt>
    <dgm:pt modelId="{32C40149-29B8-46DD-A9BF-69B4E84842BC}" type="pres">
      <dgm:prSet presAssocID="{332A80FD-32E3-4F9D-9C63-CB5FECEA048D}" presName="childNode" presStyleLbl="revTx" presStyleIdx="0" presStyleCnt="0">
        <dgm:presLayoutVars>
          <dgm:bulletEnabled val="1"/>
        </dgm:presLayoutVars>
      </dgm:prSet>
      <dgm:spPr/>
    </dgm:pt>
    <dgm:pt modelId="{399273B7-21CB-445C-8164-FEE07ED25C60}" type="pres">
      <dgm:prSet presAssocID="{5313A61D-7F1F-4ACE-B1C2-4606B41D943A}" presName="Name25" presStyleLbl="parChTrans1D1" presStyleIdx="2" presStyleCnt="3"/>
      <dgm:spPr/>
      <dgm:t>
        <a:bodyPr/>
        <a:lstStyle/>
        <a:p>
          <a:endParaRPr kumimoji="1" lang="ja-JP" altLang="en-US"/>
        </a:p>
      </dgm:t>
    </dgm:pt>
    <dgm:pt modelId="{042E96A3-544F-4522-AB0B-0E2C0E7769E8}" type="pres">
      <dgm:prSet presAssocID="{A7354909-5C72-40D5-81F6-4A173D0B35E0}" presName="node" presStyleCnt="0"/>
      <dgm:spPr/>
    </dgm:pt>
    <dgm:pt modelId="{ED493C58-A0DC-43CA-AD33-E55393AB9E48}" type="pres">
      <dgm:prSet presAssocID="{A7354909-5C72-40D5-81F6-4A173D0B35E0}" presName="parentNode" presStyleLbl="node1" presStyleIdx="3" presStyleCnt="4">
        <dgm:presLayoutVars>
          <dgm:chMax val="1"/>
          <dgm:bulletEnabled val="1"/>
        </dgm:presLayoutVars>
      </dgm:prSet>
      <dgm:spPr/>
      <dgm:t>
        <a:bodyPr/>
        <a:lstStyle/>
        <a:p>
          <a:endParaRPr kumimoji="1" lang="ja-JP" altLang="en-US"/>
        </a:p>
      </dgm:t>
    </dgm:pt>
    <dgm:pt modelId="{FD4FC6DC-1BD9-4785-B4A1-31FCD6773061}" type="pres">
      <dgm:prSet presAssocID="{A7354909-5C72-40D5-81F6-4A173D0B35E0}" presName="childNode" presStyleLbl="revTx" presStyleIdx="0" presStyleCnt="0">
        <dgm:presLayoutVars>
          <dgm:bulletEnabled val="1"/>
        </dgm:presLayoutVars>
      </dgm:prSet>
      <dgm:spPr/>
    </dgm:pt>
  </dgm:ptLst>
  <dgm:cxnLst>
    <dgm:cxn modelId="{4035CA5C-D8D1-40E5-8565-3C9C76BADBA9}" type="presOf" srcId="{DC5932F7-2E21-4D3F-BD39-2ADEF51BB3A2}" destId="{B68BFB34-A13B-4A7B-B4F5-E0749084D484}" srcOrd="0" destOrd="0" presId="urn:microsoft.com/office/officeart/2005/8/layout/radial2"/>
    <dgm:cxn modelId="{B22F17C1-7311-476D-8808-05AF4789581E}" type="presOf" srcId="{589F172D-CA08-4872-B19E-274B20D66C7C}" destId="{28FB7EE9-CBCA-4335-82F9-4164690A8B10}" srcOrd="0" destOrd="0" presId="urn:microsoft.com/office/officeart/2005/8/layout/radial2"/>
    <dgm:cxn modelId="{720B3D63-26D3-452F-83B5-A0BB3A1126AC}" srcId="{8ABD3E70-7EBC-4481-A616-218586E62127}" destId="{DC5932F7-2E21-4D3F-BD39-2ADEF51BB3A2}" srcOrd="0" destOrd="0" parTransId="{4AB7CB62-AFC7-4A3C-8AD1-FF12826674F7}" sibTransId="{72AF10A7-77F5-4352-8EE2-A57E3623EA28}"/>
    <dgm:cxn modelId="{A79EB5CF-B97C-4220-A945-BE77625F6B28}" type="presOf" srcId="{5313A61D-7F1F-4ACE-B1C2-4606B41D943A}" destId="{399273B7-21CB-445C-8164-FEE07ED25C60}" srcOrd="0" destOrd="0" presId="urn:microsoft.com/office/officeart/2005/8/layout/radial2"/>
    <dgm:cxn modelId="{E75C138B-A77E-49A0-B5B9-6852ED8EF524}" srcId="{8ABD3E70-7EBC-4481-A616-218586E62127}" destId="{A7354909-5C72-40D5-81F6-4A173D0B35E0}" srcOrd="2" destOrd="0" parTransId="{5313A61D-7F1F-4ACE-B1C2-4606B41D943A}" sibTransId="{EA3C1B77-1D59-4541-8C09-169E059B3A1D}"/>
    <dgm:cxn modelId="{775C54DB-B87B-40E2-A8B7-8F81F03493B6}" type="presOf" srcId="{A7354909-5C72-40D5-81F6-4A173D0B35E0}" destId="{ED493C58-A0DC-43CA-AD33-E55393AB9E48}" srcOrd="0" destOrd="0" presId="urn:microsoft.com/office/officeart/2005/8/layout/radial2"/>
    <dgm:cxn modelId="{48F27113-F331-4726-876E-7EA9F6A6DF58}" srcId="{8ABD3E70-7EBC-4481-A616-218586E62127}" destId="{332A80FD-32E3-4F9D-9C63-CB5FECEA048D}" srcOrd="1" destOrd="0" parTransId="{589F172D-CA08-4872-B19E-274B20D66C7C}" sibTransId="{74B8C3CB-63D4-428D-ACCD-C4B7B6EF53F8}"/>
    <dgm:cxn modelId="{8AFF6B7A-C2E6-4B2C-8ADC-14318704CA4B}" type="presOf" srcId="{332A80FD-32E3-4F9D-9C63-CB5FECEA048D}" destId="{C0B7C468-73B7-4726-A9BB-31CAA8B1DE13}" srcOrd="0" destOrd="0" presId="urn:microsoft.com/office/officeart/2005/8/layout/radial2"/>
    <dgm:cxn modelId="{50E69990-9861-4285-AF79-A31C89063907}" type="presOf" srcId="{4AB7CB62-AFC7-4A3C-8AD1-FF12826674F7}" destId="{8C4129DE-9144-4F98-8A91-F18D713F56A4}" srcOrd="0" destOrd="0" presId="urn:microsoft.com/office/officeart/2005/8/layout/radial2"/>
    <dgm:cxn modelId="{16B07BB5-1C2C-4021-90CD-3C968DEFD70B}" type="presOf" srcId="{8ABD3E70-7EBC-4481-A616-218586E62127}" destId="{9A5897C5-0637-486B-AD4B-09274401C240}" srcOrd="0" destOrd="0" presId="urn:microsoft.com/office/officeart/2005/8/layout/radial2"/>
    <dgm:cxn modelId="{2716A04D-10AC-4019-BCB5-0C558245A41D}" type="presParOf" srcId="{9A5897C5-0637-486B-AD4B-09274401C240}" destId="{470C75ED-BD06-4734-B171-9E947B9CE4F1}" srcOrd="0" destOrd="0" presId="urn:microsoft.com/office/officeart/2005/8/layout/radial2"/>
    <dgm:cxn modelId="{833BA74F-3310-4D83-92AB-C0853583FA46}" type="presParOf" srcId="{470C75ED-BD06-4734-B171-9E947B9CE4F1}" destId="{26A3FB5D-02DA-4FFD-A41B-0A1AE1E2EBAD}" srcOrd="0" destOrd="0" presId="urn:microsoft.com/office/officeart/2005/8/layout/radial2"/>
    <dgm:cxn modelId="{463D9FC0-0772-4967-84B2-AAAAA2A8A250}" type="presParOf" srcId="{26A3FB5D-02DA-4FFD-A41B-0A1AE1E2EBAD}" destId="{EC4C0DD6-1970-407E-8368-1B76D0D35535}" srcOrd="0" destOrd="0" presId="urn:microsoft.com/office/officeart/2005/8/layout/radial2"/>
    <dgm:cxn modelId="{B38BBC1C-4E64-47AA-9E27-974DB50ED749}" type="presParOf" srcId="{26A3FB5D-02DA-4FFD-A41B-0A1AE1E2EBAD}" destId="{FB459BA0-4347-4DFC-BCF3-D3F84B6522E3}" srcOrd="1" destOrd="0" presId="urn:microsoft.com/office/officeart/2005/8/layout/radial2"/>
    <dgm:cxn modelId="{444C3631-04DC-4969-B458-CE92FAD53D04}" type="presParOf" srcId="{470C75ED-BD06-4734-B171-9E947B9CE4F1}" destId="{8C4129DE-9144-4F98-8A91-F18D713F56A4}" srcOrd="1" destOrd="0" presId="urn:microsoft.com/office/officeart/2005/8/layout/radial2"/>
    <dgm:cxn modelId="{AC41C18E-501C-460F-9F7C-8E187A2D59B0}" type="presParOf" srcId="{470C75ED-BD06-4734-B171-9E947B9CE4F1}" destId="{C633EE43-59A8-49F7-BFD8-042B76E892C2}" srcOrd="2" destOrd="0" presId="urn:microsoft.com/office/officeart/2005/8/layout/radial2"/>
    <dgm:cxn modelId="{30899942-2A2C-4FA5-83D3-CB24808BA790}" type="presParOf" srcId="{C633EE43-59A8-49F7-BFD8-042B76E892C2}" destId="{B68BFB34-A13B-4A7B-B4F5-E0749084D484}" srcOrd="0" destOrd="0" presId="urn:microsoft.com/office/officeart/2005/8/layout/radial2"/>
    <dgm:cxn modelId="{8272FE44-C0E9-42EC-94A5-8F617F527766}" type="presParOf" srcId="{C633EE43-59A8-49F7-BFD8-042B76E892C2}" destId="{8C1A0044-4B6F-49F8-88E4-51D1B1C97256}" srcOrd="1" destOrd="0" presId="urn:microsoft.com/office/officeart/2005/8/layout/radial2"/>
    <dgm:cxn modelId="{24C1A627-3098-4065-B7E8-C706C4C7E226}" type="presParOf" srcId="{470C75ED-BD06-4734-B171-9E947B9CE4F1}" destId="{28FB7EE9-CBCA-4335-82F9-4164690A8B10}" srcOrd="3" destOrd="0" presId="urn:microsoft.com/office/officeart/2005/8/layout/radial2"/>
    <dgm:cxn modelId="{AB80EE90-A722-4613-8849-1EDBFB33FE08}" type="presParOf" srcId="{470C75ED-BD06-4734-B171-9E947B9CE4F1}" destId="{05353306-3564-4E60-8CA0-F6295F862CE9}" srcOrd="4" destOrd="0" presId="urn:microsoft.com/office/officeart/2005/8/layout/radial2"/>
    <dgm:cxn modelId="{FEFB5984-A401-4599-9D17-8E6828E71752}" type="presParOf" srcId="{05353306-3564-4E60-8CA0-F6295F862CE9}" destId="{C0B7C468-73B7-4726-A9BB-31CAA8B1DE13}" srcOrd="0" destOrd="0" presId="urn:microsoft.com/office/officeart/2005/8/layout/radial2"/>
    <dgm:cxn modelId="{132D2862-D130-4B44-9752-2066AB88F57F}" type="presParOf" srcId="{05353306-3564-4E60-8CA0-F6295F862CE9}" destId="{32C40149-29B8-46DD-A9BF-69B4E84842BC}" srcOrd="1" destOrd="0" presId="urn:microsoft.com/office/officeart/2005/8/layout/radial2"/>
    <dgm:cxn modelId="{E38B616E-8D25-47EC-AA6A-B4623849A1CA}" type="presParOf" srcId="{470C75ED-BD06-4734-B171-9E947B9CE4F1}" destId="{399273B7-21CB-445C-8164-FEE07ED25C60}" srcOrd="5" destOrd="0" presId="urn:microsoft.com/office/officeart/2005/8/layout/radial2"/>
    <dgm:cxn modelId="{2BDA1B58-9ED8-4368-AB86-40C9E2FECB47}" type="presParOf" srcId="{470C75ED-BD06-4734-B171-9E947B9CE4F1}" destId="{042E96A3-544F-4522-AB0B-0E2C0E7769E8}" srcOrd="6" destOrd="0" presId="urn:microsoft.com/office/officeart/2005/8/layout/radial2"/>
    <dgm:cxn modelId="{A48F6C2F-3905-4220-BA7E-23BDE730CB14}" type="presParOf" srcId="{042E96A3-544F-4522-AB0B-0E2C0E7769E8}" destId="{ED493C58-A0DC-43CA-AD33-E55393AB9E48}" srcOrd="0" destOrd="0" presId="urn:microsoft.com/office/officeart/2005/8/layout/radial2"/>
    <dgm:cxn modelId="{21D4CA69-23E0-4CEE-8BD1-59D507AE05C6}" type="presParOf" srcId="{042E96A3-544F-4522-AB0B-0E2C0E7769E8}" destId="{FD4FC6DC-1BD9-4785-B4A1-31FCD6773061}"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E94026-3665-424C-8EE8-11790F411170}" type="doc">
      <dgm:prSet loTypeId="urn:microsoft.com/office/officeart/2005/8/layout/vList3" loCatId="picture" qsTypeId="urn:microsoft.com/office/officeart/2005/8/quickstyle/simple3" qsCatId="simple" csTypeId="urn:microsoft.com/office/officeart/2005/8/colors/accent0_1" csCatId="mainScheme" phldr="1"/>
      <dgm:spPr/>
      <dgm:t>
        <a:bodyPr/>
        <a:lstStyle/>
        <a:p>
          <a:endParaRPr kumimoji="1" lang="ja-JP" altLang="en-US"/>
        </a:p>
      </dgm:t>
    </dgm:pt>
    <dgm:pt modelId="{06EEFD7C-7A9D-42E4-AADA-79C337883A36}">
      <dgm:prSet phldrT="[テキスト]"/>
      <dgm:spPr/>
      <dgm:t>
        <a:bodyPr/>
        <a:lstStyle/>
        <a:p>
          <a:r>
            <a:rPr kumimoji="1" lang="ja-JP" altLang="en-US">
              <a:solidFill>
                <a:srgbClr val="FF0000"/>
              </a:solidFill>
              <a:latin typeface="BIZ UDPゴシック" panose="020B0400000000000000" pitchFamily="50" charset="-128"/>
              <a:ea typeface="BIZ UDPゴシック" panose="020B0400000000000000" pitchFamily="50" charset="-128"/>
            </a:rPr>
            <a:t>睡眠</a:t>
          </a:r>
          <a:endParaRPr kumimoji="1" lang="ja-JP" altLang="en-US" dirty="0">
            <a:solidFill>
              <a:srgbClr val="FF0000"/>
            </a:solidFill>
            <a:latin typeface="BIZ UDPゴシック" panose="020B0400000000000000" pitchFamily="50" charset="-128"/>
            <a:ea typeface="BIZ UDPゴシック" panose="020B0400000000000000" pitchFamily="50" charset="-128"/>
          </a:endParaRPr>
        </a:p>
      </dgm:t>
    </dgm:pt>
    <dgm:pt modelId="{147FA59D-F707-42CB-9361-3C38947162DD}" type="parTrans" cxnId="{16D81C61-529C-428E-857C-2710E4F04C62}">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8048189D-9FF8-49FC-9913-BDC9C3ACAEBE}" type="sibTrans" cxnId="{16D81C61-529C-428E-857C-2710E4F04C62}">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9289B42B-4A2C-46F1-9152-A88FC0D6CFB4}">
      <dgm:prSet phldrT="[テキスト]"/>
      <dgm:spPr/>
      <dgm:t>
        <a:bodyPr/>
        <a:lstStyle/>
        <a:p>
          <a:r>
            <a:rPr kumimoji="1" lang="ja-JP" altLang="en-US" dirty="0">
              <a:solidFill>
                <a:srgbClr val="FF0000"/>
              </a:solidFill>
              <a:latin typeface="BIZ UDPゴシック" panose="020B0400000000000000" pitchFamily="50" charset="-128"/>
              <a:ea typeface="BIZ UDPゴシック" panose="020B0400000000000000" pitchFamily="50" charset="-128"/>
            </a:rPr>
            <a:t>リラクゼーション</a:t>
          </a:r>
        </a:p>
      </dgm:t>
    </dgm:pt>
    <dgm:pt modelId="{47E84951-1B76-43E1-9A21-AF8A85EF94A6}" type="parTrans" cxnId="{82CA37DD-D74B-40B0-BD39-0C509E6FD64C}">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500DBD59-28D5-4627-BE5C-C734B261C2C9}" type="sibTrans" cxnId="{82CA37DD-D74B-40B0-BD39-0C509E6FD64C}">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C8AEC26D-BA6A-4473-A4AC-89C90339E713}">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音楽を聴く、お風呂に入る、お茶を飲む、ストレッチ、など。</a:t>
          </a:r>
        </a:p>
      </dgm:t>
    </dgm:pt>
    <dgm:pt modelId="{E8EF025F-AD92-44E2-9A97-C0AF8FEB35FC}" type="parTrans" cxnId="{DBEF8D65-A7FF-480F-B102-8EEF410E592B}">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6ABCC4AD-9EC0-49D2-9938-F245149639CF}" type="sibTrans" cxnId="{DBEF8D65-A7FF-480F-B102-8EEF410E592B}">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62526E23-992C-4548-A170-DABDABD88C73}">
      <dgm:prSet/>
      <dgm:spPr/>
      <dgm:t>
        <a:bodyPr/>
        <a:lstStyle/>
        <a:p>
          <a:r>
            <a:rPr kumimoji="1" lang="ja-JP" altLang="en-US" dirty="0">
              <a:latin typeface="BIZ UDPゴシック" panose="020B0400000000000000" pitchFamily="50" charset="-128"/>
              <a:ea typeface="BIZ UDPゴシック" panose="020B0400000000000000" pitchFamily="50" charset="-128"/>
            </a:rPr>
            <a:t>質の良い睡眠につながる過ごし方を心がける。</a:t>
          </a:r>
        </a:p>
      </dgm:t>
    </dgm:pt>
    <dgm:pt modelId="{FD622DC4-8A8D-48AE-9CE9-FC855E89E492}" type="parTrans" cxnId="{EE508035-A517-4E15-B8D2-BEE71981D225}">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9E3959B1-7533-4855-ADB7-DA9CCFC74696}" type="sibTrans" cxnId="{EE508035-A517-4E15-B8D2-BEE71981D225}">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3E934821-E41E-4BA3-80FE-861C4FE6C023}">
      <dgm:prSet/>
      <dgm:spPr/>
      <dgm:t>
        <a:bodyPr/>
        <a:lstStyle/>
        <a:p>
          <a:r>
            <a:rPr kumimoji="1" lang="ja-JP" altLang="en-US" dirty="0">
              <a:latin typeface="BIZ UDPゴシック" panose="020B0400000000000000" pitchFamily="50" charset="-128"/>
              <a:ea typeface="BIZ UDPゴシック" panose="020B0400000000000000" pitchFamily="50" charset="-128"/>
            </a:rPr>
            <a:t>睡眠に悪影響を及ぼすものを避ける。</a:t>
          </a:r>
        </a:p>
      </dgm:t>
    </dgm:pt>
    <dgm:pt modelId="{328F696B-160A-4676-BD5E-BF4E2E376E5A}" type="parTrans" cxnId="{04050775-6DF6-475B-93B3-6C1B49FB8609}">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D5B7CBBB-874F-45AD-B4C2-BCA4B1F41474}" type="sibTrans" cxnId="{04050775-6DF6-475B-93B3-6C1B49FB8609}">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242815D0-298B-4F9A-93E7-4BBF2D0E205A}">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自分にとって必要な睡眠時間を確保する。</a:t>
          </a:r>
        </a:p>
      </dgm:t>
    </dgm:pt>
    <dgm:pt modelId="{A2985973-D9EE-4B52-AD74-95B71CA9C663}" type="sibTrans" cxnId="{022BB21A-AB4E-42CC-BB04-AAE5D21F2C86}">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88F03D02-FA08-4A24-A443-EA1585DAC74A}" type="parTrans" cxnId="{022BB21A-AB4E-42CC-BB04-AAE5D21F2C86}">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F6A8B16D-5E1F-4BC4-9C93-5177F93DBF2F}">
      <dgm:prSet/>
      <dgm:spPr/>
      <dgm:t>
        <a:bodyPr/>
        <a:lstStyle/>
        <a:p>
          <a:r>
            <a:rPr kumimoji="1" lang="ja-JP" altLang="en-US" dirty="0">
              <a:latin typeface="BIZ UDPゴシック" panose="020B0400000000000000" pitchFamily="50" charset="-128"/>
              <a:ea typeface="BIZ UDPゴシック" panose="020B0400000000000000" pitchFamily="50" charset="-128"/>
            </a:rPr>
            <a:t>呼吸法やアロマテラピーなどのリラクゼーション技法を行う</a:t>
          </a:r>
        </a:p>
      </dgm:t>
    </dgm:pt>
    <dgm:pt modelId="{9FE61EA2-FF9E-41A7-89A4-828CB511D96A}" type="parTrans" cxnId="{28AE8FA6-2915-4660-B5F7-F05E02AEA7F0}">
      <dgm:prSet/>
      <dgm:spPr/>
      <dgm:t>
        <a:bodyPr/>
        <a:lstStyle/>
        <a:p>
          <a:endParaRPr kumimoji="1" lang="ja-JP" altLang="en-US"/>
        </a:p>
      </dgm:t>
    </dgm:pt>
    <dgm:pt modelId="{AC852927-15BD-453F-8BC0-745C9D616651}" type="sibTrans" cxnId="{28AE8FA6-2915-4660-B5F7-F05E02AEA7F0}">
      <dgm:prSet/>
      <dgm:spPr/>
      <dgm:t>
        <a:bodyPr/>
        <a:lstStyle/>
        <a:p>
          <a:endParaRPr kumimoji="1" lang="ja-JP" altLang="en-US"/>
        </a:p>
      </dgm:t>
    </dgm:pt>
    <dgm:pt modelId="{C2147950-A48D-4D31-A89A-B0B8BF58A6CF}" type="pres">
      <dgm:prSet presAssocID="{67E94026-3665-424C-8EE8-11790F411170}" presName="linearFlow" presStyleCnt="0">
        <dgm:presLayoutVars>
          <dgm:dir/>
          <dgm:resizeHandles val="exact"/>
        </dgm:presLayoutVars>
      </dgm:prSet>
      <dgm:spPr/>
      <dgm:t>
        <a:bodyPr/>
        <a:lstStyle/>
        <a:p>
          <a:endParaRPr kumimoji="1" lang="ja-JP" altLang="en-US"/>
        </a:p>
      </dgm:t>
    </dgm:pt>
    <dgm:pt modelId="{8E86DBD3-CA4A-4603-817C-B6990320E26F}" type="pres">
      <dgm:prSet presAssocID="{06EEFD7C-7A9D-42E4-AADA-79C337883A36}" presName="composite" presStyleCnt="0"/>
      <dgm:spPr/>
    </dgm:pt>
    <dgm:pt modelId="{9E00106E-F14F-4846-B205-F329BBFD15C3}" type="pres">
      <dgm:prSet presAssocID="{06EEFD7C-7A9D-42E4-AADA-79C337883A36}" presName="imgShp" presStyleLbl="fgImgPlace1" presStyleIdx="0" presStyleCnt="2" custScaleX="87769" custScaleY="87769"/>
      <dgm:spPr>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228D6BFD-1348-4BC5-8655-34D918CCCDA2}" type="pres">
      <dgm:prSet presAssocID="{06EEFD7C-7A9D-42E4-AADA-79C337883A36}" presName="txShp" presStyleLbl="node1" presStyleIdx="0" presStyleCnt="2">
        <dgm:presLayoutVars>
          <dgm:bulletEnabled val="1"/>
        </dgm:presLayoutVars>
      </dgm:prSet>
      <dgm:spPr/>
      <dgm:t>
        <a:bodyPr/>
        <a:lstStyle/>
        <a:p>
          <a:endParaRPr kumimoji="1" lang="ja-JP" altLang="en-US"/>
        </a:p>
      </dgm:t>
    </dgm:pt>
    <dgm:pt modelId="{9BA80852-15A7-46E0-A4EE-199A7AF4D07E}" type="pres">
      <dgm:prSet presAssocID="{8048189D-9FF8-49FC-9913-BDC9C3ACAEBE}" presName="spacing" presStyleCnt="0"/>
      <dgm:spPr/>
    </dgm:pt>
    <dgm:pt modelId="{78D48B2F-7E2D-4BA7-B777-94EE6B483030}" type="pres">
      <dgm:prSet presAssocID="{9289B42B-4A2C-46F1-9152-A88FC0D6CFB4}" presName="composite" presStyleCnt="0"/>
      <dgm:spPr/>
    </dgm:pt>
    <dgm:pt modelId="{B67F9EAA-E6A0-49BF-B6BE-3D72C86445DA}" type="pres">
      <dgm:prSet presAssocID="{9289B42B-4A2C-46F1-9152-A88FC0D6CFB4}" presName="imgShp" presStyleLbl="fgImgPlace1" presStyleIdx="1" presStyleCnt="2" custScaleX="87769" custScaleY="87769"/>
      <dgm:spPr>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FD6D30EF-EBAF-4DB5-BEB7-CE8609669DC1}" type="pres">
      <dgm:prSet presAssocID="{9289B42B-4A2C-46F1-9152-A88FC0D6CFB4}" presName="txShp" presStyleLbl="node1" presStyleIdx="1" presStyleCnt="2">
        <dgm:presLayoutVars>
          <dgm:bulletEnabled val="1"/>
        </dgm:presLayoutVars>
      </dgm:prSet>
      <dgm:spPr/>
      <dgm:t>
        <a:bodyPr/>
        <a:lstStyle/>
        <a:p>
          <a:endParaRPr kumimoji="1" lang="ja-JP" altLang="en-US"/>
        </a:p>
      </dgm:t>
    </dgm:pt>
  </dgm:ptLst>
  <dgm:cxnLst>
    <dgm:cxn modelId="{17025050-A448-4238-ABEE-28880BBE9831}" type="presOf" srcId="{C8AEC26D-BA6A-4473-A4AC-89C90339E713}" destId="{FD6D30EF-EBAF-4DB5-BEB7-CE8609669DC1}" srcOrd="0" destOrd="1" presId="urn:microsoft.com/office/officeart/2005/8/layout/vList3"/>
    <dgm:cxn modelId="{04050775-6DF6-475B-93B3-6C1B49FB8609}" srcId="{06EEFD7C-7A9D-42E4-AADA-79C337883A36}" destId="{3E934821-E41E-4BA3-80FE-861C4FE6C023}" srcOrd="2" destOrd="0" parTransId="{328F696B-160A-4676-BD5E-BF4E2E376E5A}" sibTransId="{D5B7CBBB-874F-45AD-B4C2-BCA4B1F41474}"/>
    <dgm:cxn modelId="{82CA37DD-D74B-40B0-BD39-0C509E6FD64C}" srcId="{67E94026-3665-424C-8EE8-11790F411170}" destId="{9289B42B-4A2C-46F1-9152-A88FC0D6CFB4}" srcOrd="1" destOrd="0" parTransId="{47E84951-1B76-43E1-9A21-AF8A85EF94A6}" sibTransId="{500DBD59-28D5-4627-BE5C-C734B261C2C9}"/>
    <dgm:cxn modelId="{59EF571A-7973-4555-A04D-F5CE69716458}" type="presOf" srcId="{67E94026-3665-424C-8EE8-11790F411170}" destId="{C2147950-A48D-4D31-A89A-B0B8BF58A6CF}" srcOrd="0" destOrd="0" presId="urn:microsoft.com/office/officeart/2005/8/layout/vList3"/>
    <dgm:cxn modelId="{DBEF8D65-A7FF-480F-B102-8EEF410E592B}" srcId="{9289B42B-4A2C-46F1-9152-A88FC0D6CFB4}" destId="{C8AEC26D-BA6A-4473-A4AC-89C90339E713}" srcOrd="0" destOrd="0" parTransId="{E8EF025F-AD92-44E2-9A97-C0AF8FEB35FC}" sibTransId="{6ABCC4AD-9EC0-49D2-9938-F245149639CF}"/>
    <dgm:cxn modelId="{06E28CFE-74EA-48D4-8765-CDEA01E5BA33}" type="presOf" srcId="{242815D0-298B-4F9A-93E7-4BBF2D0E205A}" destId="{228D6BFD-1348-4BC5-8655-34D918CCCDA2}" srcOrd="0" destOrd="1" presId="urn:microsoft.com/office/officeart/2005/8/layout/vList3"/>
    <dgm:cxn modelId="{EE508035-A517-4E15-B8D2-BEE71981D225}" srcId="{06EEFD7C-7A9D-42E4-AADA-79C337883A36}" destId="{62526E23-992C-4548-A170-DABDABD88C73}" srcOrd="1" destOrd="0" parTransId="{FD622DC4-8A8D-48AE-9CE9-FC855E89E492}" sibTransId="{9E3959B1-7533-4855-ADB7-DA9CCFC74696}"/>
    <dgm:cxn modelId="{8F97FC04-1081-45E5-86F4-23029F45895C}" type="presOf" srcId="{9289B42B-4A2C-46F1-9152-A88FC0D6CFB4}" destId="{FD6D30EF-EBAF-4DB5-BEB7-CE8609669DC1}" srcOrd="0" destOrd="0" presId="urn:microsoft.com/office/officeart/2005/8/layout/vList3"/>
    <dgm:cxn modelId="{83830C1A-AF00-4A2E-B80E-24042565360B}" type="presOf" srcId="{F6A8B16D-5E1F-4BC4-9C93-5177F93DBF2F}" destId="{FD6D30EF-EBAF-4DB5-BEB7-CE8609669DC1}" srcOrd="0" destOrd="2" presId="urn:microsoft.com/office/officeart/2005/8/layout/vList3"/>
    <dgm:cxn modelId="{1FB5187E-9CF6-4C5D-AF7D-CC2A6115024C}" type="presOf" srcId="{62526E23-992C-4548-A170-DABDABD88C73}" destId="{228D6BFD-1348-4BC5-8655-34D918CCCDA2}" srcOrd="0" destOrd="2" presId="urn:microsoft.com/office/officeart/2005/8/layout/vList3"/>
    <dgm:cxn modelId="{C661D168-AD58-41D4-9199-7F92D814540E}" type="presOf" srcId="{06EEFD7C-7A9D-42E4-AADA-79C337883A36}" destId="{228D6BFD-1348-4BC5-8655-34D918CCCDA2}" srcOrd="0" destOrd="0" presId="urn:microsoft.com/office/officeart/2005/8/layout/vList3"/>
    <dgm:cxn modelId="{022BB21A-AB4E-42CC-BB04-AAE5D21F2C86}" srcId="{06EEFD7C-7A9D-42E4-AADA-79C337883A36}" destId="{242815D0-298B-4F9A-93E7-4BBF2D0E205A}" srcOrd="0" destOrd="0" parTransId="{88F03D02-FA08-4A24-A443-EA1585DAC74A}" sibTransId="{A2985973-D9EE-4B52-AD74-95B71CA9C663}"/>
    <dgm:cxn modelId="{16D81C61-529C-428E-857C-2710E4F04C62}" srcId="{67E94026-3665-424C-8EE8-11790F411170}" destId="{06EEFD7C-7A9D-42E4-AADA-79C337883A36}" srcOrd="0" destOrd="0" parTransId="{147FA59D-F707-42CB-9361-3C38947162DD}" sibTransId="{8048189D-9FF8-49FC-9913-BDC9C3ACAEBE}"/>
    <dgm:cxn modelId="{28AE8FA6-2915-4660-B5F7-F05E02AEA7F0}" srcId="{9289B42B-4A2C-46F1-9152-A88FC0D6CFB4}" destId="{F6A8B16D-5E1F-4BC4-9C93-5177F93DBF2F}" srcOrd="1" destOrd="0" parTransId="{9FE61EA2-FF9E-41A7-89A4-828CB511D96A}" sibTransId="{AC852927-15BD-453F-8BC0-745C9D616651}"/>
    <dgm:cxn modelId="{B68A4B6B-2FB0-4907-B53C-9D5CB9413DE2}" type="presOf" srcId="{3E934821-E41E-4BA3-80FE-861C4FE6C023}" destId="{228D6BFD-1348-4BC5-8655-34D918CCCDA2}" srcOrd="0" destOrd="3" presId="urn:microsoft.com/office/officeart/2005/8/layout/vList3"/>
    <dgm:cxn modelId="{0DA72213-604A-4A43-9D4D-9AECB239AA3D}" type="presParOf" srcId="{C2147950-A48D-4D31-A89A-B0B8BF58A6CF}" destId="{8E86DBD3-CA4A-4603-817C-B6990320E26F}" srcOrd="0" destOrd="0" presId="urn:microsoft.com/office/officeart/2005/8/layout/vList3"/>
    <dgm:cxn modelId="{B8C6D92E-D9A1-4D5C-8626-C17C11F187E1}" type="presParOf" srcId="{8E86DBD3-CA4A-4603-817C-B6990320E26F}" destId="{9E00106E-F14F-4846-B205-F329BBFD15C3}" srcOrd="0" destOrd="0" presId="urn:microsoft.com/office/officeart/2005/8/layout/vList3"/>
    <dgm:cxn modelId="{D0ED52AC-359B-42C2-A0CC-8A9035D63786}" type="presParOf" srcId="{8E86DBD3-CA4A-4603-817C-B6990320E26F}" destId="{228D6BFD-1348-4BC5-8655-34D918CCCDA2}" srcOrd="1" destOrd="0" presId="urn:microsoft.com/office/officeart/2005/8/layout/vList3"/>
    <dgm:cxn modelId="{866EA5A8-9030-4C1B-8E76-C4CE898E416F}" type="presParOf" srcId="{C2147950-A48D-4D31-A89A-B0B8BF58A6CF}" destId="{9BA80852-15A7-46E0-A4EE-199A7AF4D07E}" srcOrd="1" destOrd="0" presId="urn:microsoft.com/office/officeart/2005/8/layout/vList3"/>
    <dgm:cxn modelId="{279456B6-4C65-418E-8DE9-886C340D9A4A}" type="presParOf" srcId="{C2147950-A48D-4D31-A89A-B0B8BF58A6CF}" destId="{78D48B2F-7E2D-4BA7-B777-94EE6B483030}" srcOrd="2" destOrd="0" presId="urn:microsoft.com/office/officeart/2005/8/layout/vList3"/>
    <dgm:cxn modelId="{446E4BE5-F907-431B-8B64-18BE98E0F555}" type="presParOf" srcId="{78D48B2F-7E2D-4BA7-B777-94EE6B483030}" destId="{B67F9EAA-E6A0-49BF-B6BE-3D72C86445DA}" srcOrd="0" destOrd="0" presId="urn:microsoft.com/office/officeart/2005/8/layout/vList3"/>
    <dgm:cxn modelId="{E7BCFFF1-1D4C-4736-9EAD-2041A6C552AE}" type="presParOf" srcId="{78D48B2F-7E2D-4BA7-B777-94EE6B483030}" destId="{FD6D30EF-EBAF-4DB5-BEB7-CE8609669DC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E94026-3665-424C-8EE8-11790F411170}" type="doc">
      <dgm:prSet loTypeId="urn:microsoft.com/office/officeart/2005/8/layout/vList3" loCatId="picture" qsTypeId="urn:microsoft.com/office/officeart/2005/8/quickstyle/simple3" qsCatId="simple" csTypeId="urn:microsoft.com/office/officeart/2005/8/colors/accent0_1" csCatId="mainScheme" phldr="1"/>
      <dgm:spPr/>
      <dgm:t>
        <a:bodyPr/>
        <a:lstStyle/>
        <a:p>
          <a:endParaRPr kumimoji="1" lang="ja-JP" altLang="en-US"/>
        </a:p>
      </dgm:t>
    </dgm:pt>
    <dgm:pt modelId="{06EEFD7C-7A9D-42E4-AADA-79C337883A36}">
      <dgm:prSet phldrT="[テキスト]"/>
      <dgm:spPr/>
      <dgm:t>
        <a:bodyPr/>
        <a:lstStyle/>
        <a:p>
          <a:r>
            <a:rPr kumimoji="1" lang="ja-JP" altLang="en-US" dirty="0">
              <a:solidFill>
                <a:srgbClr val="FF0000"/>
              </a:solidFill>
              <a:latin typeface="BIZ UDPゴシック" panose="020B0400000000000000" pitchFamily="50" charset="-128"/>
              <a:ea typeface="BIZ UDPゴシック" panose="020B0400000000000000" pitchFamily="50" charset="-128"/>
            </a:rPr>
            <a:t>運動</a:t>
          </a:r>
        </a:p>
      </dgm:t>
    </dgm:pt>
    <dgm:pt modelId="{147FA59D-F707-42CB-9361-3C38947162DD}" type="parTrans" cxnId="{16D81C61-529C-428E-857C-2710E4F04C62}">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8048189D-9FF8-49FC-9913-BDC9C3ACAEBE}" type="sibTrans" cxnId="{16D81C61-529C-428E-857C-2710E4F04C62}">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9289B42B-4A2C-46F1-9152-A88FC0D6CFB4}">
      <dgm:prSet phldrT="[テキスト]"/>
      <dgm:spPr/>
      <dgm:t>
        <a:bodyPr/>
        <a:lstStyle/>
        <a:p>
          <a:r>
            <a:rPr kumimoji="1" lang="ja-JP" altLang="en-US" dirty="0">
              <a:solidFill>
                <a:srgbClr val="FF0000"/>
              </a:solidFill>
              <a:latin typeface="BIZ UDPゴシック" panose="020B0400000000000000" pitchFamily="50" charset="-128"/>
              <a:ea typeface="BIZ UDPゴシック" panose="020B0400000000000000" pitchFamily="50" charset="-128"/>
            </a:rPr>
            <a:t>その他</a:t>
          </a:r>
        </a:p>
      </dgm:t>
    </dgm:pt>
    <dgm:pt modelId="{47E84951-1B76-43E1-9A21-AF8A85EF94A6}" type="parTrans" cxnId="{82CA37DD-D74B-40B0-BD39-0C509E6FD64C}">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500DBD59-28D5-4627-BE5C-C734B261C2C9}" type="sibTrans" cxnId="{82CA37DD-D74B-40B0-BD39-0C509E6FD64C}">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C8AEC26D-BA6A-4473-A4AC-89C90339E713}">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栄養バランスの良い食事をとるように心がける。</a:t>
          </a:r>
        </a:p>
      </dgm:t>
    </dgm:pt>
    <dgm:pt modelId="{E8EF025F-AD92-44E2-9A97-C0AF8FEB35FC}" type="parTrans" cxnId="{DBEF8D65-A7FF-480F-B102-8EEF410E592B}">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6ABCC4AD-9EC0-49D2-9938-F245149639CF}" type="sibTrans" cxnId="{DBEF8D65-A7FF-480F-B102-8EEF410E592B}">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3E934821-E41E-4BA3-80FE-861C4FE6C023}">
      <dgm:prSet/>
      <dgm:spPr/>
      <dgm:t>
        <a:bodyPr/>
        <a:lstStyle/>
        <a:p>
          <a:r>
            <a:rPr kumimoji="1" lang="ja-JP" altLang="en-US" dirty="0">
              <a:latin typeface="BIZ UDPゴシック" panose="020B0400000000000000" pitchFamily="50" charset="-128"/>
              <a:ea typeface="BIZ UDPゴシック" panose="020B0400000000000000" pitchFamily="50" charset="-128"/>
            </a:rPr>
            <a:t>通勤や日常生活の中で活動量を上げるように工夫する。</a:t>
          </a:r>
        </a:p>
      </dgm:t>
    </dgm:pt>
    <dgm:pt modelId="{328F696B-160A-4676-BD5E-BF4E2E376E5A}" type="parTrans" cxnId="{04050775-6DF6-475B-93B3-6C1B49FB8609}">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D5B7CBBB-874F-45AD-B4C2-BCA4B1F41474}" type="sibTrans" cxnId="{04050775-6DF6-475B-93B3-6C1B49FB8609}">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4B2808AB-6901-4F8C-8004-D6532626F7AC}">
      <dgm:prSet/>
      <dgm:spPr/>
      <dgm:t>
        <a:bodyPr/>
        <a:lstStyle/>
        <a:p>
          <a:r>
            <a:rPr kumimoji="1" lang="ja-JP" altLang="en-US" dirty="0">
              <a:latin typeface="BIZ UDPゴシック" panose="020B0400000000000000" pitchFamily="50" charset="-128"/>
              <a:ea typeface="BIZ UDPゴシック" panose="020B0400000000000000" pitchFamily="50" charset="-128"/>
            </a:rPr>
            <a:t>疲れたら早めに休憩を取る。</a:t>
          </a:r>
        </a:p>
      </dgm:t>
    </dgm:pt>
    <dgm:pt modelId="{764FFAFD-EC9C-4F33-A72E-34AE9380D0F1}" type="parTrans" cxnId="{DEB2153A-A932-41AF-A43D-4325650DAF33}">
      <dgm:prSet/>
      <dgm:spPr/>
      <dgm:t>
        <a:bodyPr/>
        <a:lstStyle/>
        <a:p>
          <a:endParaRPr kumimoji="1" lang="ja-JP" altLang="en-US"/>
        </a:p>
      </dgm:t>
    </dgm:pt>
    <dgm:pt modelId="{8C3D06F5-3148-40FB-B3DC-AE84B850B2D5}" type="sibTrans" cxnId="{DEB2153A-A932-41AF-A43D-4325650DAF33}">
      <dgm:prSet/>
      <dgm:spPr/>
      <dgm:t>
        <a:bodyPr/>
        <a:lstStyle/>
        <a:p>
          <a:endParaRPr kumimoji="1" lang="ja-JP" altLang="en-US"/>
        </a:p>
      </dgm:t>
    </dgm:pt>
    <dgm:pt modelId="{242815D0-298B-4F9A-93E7-4BBF2D0E205A}">
      <dgm:prSet phldrT="[テキスト]"/>
      <dgm:spPr/>
      <dgm:t>
        <a:bodyPr/>
        <a:lstStyle/>
        <a:p>
          <a:r>
            <a:rPr kumimoji="1" lang="ja-JP" altLang="en-US" dirty="0">
              <a:latin typeface="BIZ UDPゴシック" panose="020B0400000000000000" pitchFamily="50" charset="-128"/>
              <a:ea typeface="BIZ UDPゴシック" panose="020B0400000000000000" pitchFamily="50" charset="-128"/>
            </a:rPr>
            <a:t>運動する習慣（</a:t>
          </a:r>
          <a:r>
            <a:rPr kumimoji="1" lang="en-US" altLang="ja-JP" dirty="0">
              <a:latin typeface="BIZ UDPゴシック" panose="020B0400000000000000" pitchFamily="50" charset="-128"/>
              <a:ea typeface="BIZ UDPゴシック" panose="020B0400000000000000" pitchFamily="50" charset="-128"/>
            </a:rPr>
            <a:t>30</a:t>
          </a:r>
          <a:r>
            <a:rPr kumimoji="1" lang="ja-JP" altLang="en-US" dirty="0">
              <a:latin typeface="BIZ UDPゴシック" panose="020B0400000000000000" pitchFamily="50" charset="-128"/>
              <a:ea typeface="BIZ UDPゴシック" panose="020B0400000000000000" pitchFamily="50" charset="-128"/>
            </a:rPr>
            <a:t>分以上の運動を週２回以上）をつける。</a:t>
          </a:r>
        </a:p>
      </dgm:t>
    </dgm:pt>
    <dgm:pt modelId="{A2985973-D9EE-4B52-AD74-95B71CA9C663}" type="sibTrans" cxnId="{022BB21A-AB4E-42CC-BB04-AAE5D21F2C86}">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88F03D02-FA08-4A24-A443-EA1585DAC74A}" type="parTrans" cxnId="{022BB21A-AB4E-42CC-BB04-AAE5D21F2C86}">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C2147950-A48D-4D31-A89A-B0B8BF58A6CF}" type="pres">
      <dgm:prSet presAssocID="{67E94026-3665-424C-8EE8-11790F411170}" presName="linearFlow" presStyleCnt="0">
        <dgm:presLayoutVars>
          <dgm:dir/>
          <dgm:resizeHandles val="exact"/>
        </dgm:presLayoutVars>
      </dgm:prSet>
      <dgm:spPr/>
      <dgm:t>
        <a:bodyPr/>
        <a:lstStyle/>
        <a:p>
          <a:endParaRPr kumimoji="1" lang="ja-JP" altLang="en-US"/>
        </a:p>
      </dgm:t>
    </dgm:pt>
    <dgm:pt modelId="{8E86DBD3-CA4A-4603-817C-B6990320E26F}" type="pres">
      <dgm:prSet presAssocID="{06EEFD7C-7A9D-42E4-AADA-79C337883A36}" presName="composite" presStyleCnt="0"/>
      <dgm:spPr/>
    </dgm:pt>
    <dgm:pt modelId="{9E00106E-F14F-4846-B205-F329BBFD15C3}" type="pres">
      <dgm:prSet presAssocID="{06EEFD7C-7A9D-42E4-AADA-79C337883A36}" presName="imgShp" presStyleLbl="fgImgPlace1" presStyleIdx="0" presStyleCnt="2" custScaleX="87769" custScaleY="87769"/>
      <dgm:spPr>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228D6BFD-1348-4BC5-8655-34D918CCCDA2}" type="pres">
      <dgm:prSet presAssocID="{06EEFD7C-7A9D-42E4-AADA-79C337883A36}" presName="txShp" presStyleLbl="node1" presStyleIdx="0" presStyleCnt="2">
        <dgm:presLayoutVars>
          <dgm:bulletEnabled val="1"/>
        </dgm:presLayoutVars>
      </dgm:prSet>
      <dgm:spPr/>
      <dgm:t>
        <a:bodyPr/>
        <a:lstStyle/>
        <a:p>
          <a:endParaRPr kumimoji="1" lang="ja-JP" altLang="en-US"/>
        </a:p>
      </dgm:t>
    </dgm:pt>
    <dgm:pt modelId="{9BA80852-15A7-46E0-A4EE-199A7AF4D07E}" type="pres">
      <dgm:prSet presAssocID="{8048189D-9FF8-49FC-9913-BDC9C3ACAEBE}" presName="spacing" presStyleCnt="0"/>
      <dgm:spPr/>
    </dgm:pt>
    <dgm:pt modelId="{78D48B2F-7E2D-4BA7-B777-94EE6B483030}" type="pres">
      <dgm:prSet presAssocID="{9289B42B-4A2C-46F1-9152-A88FC0D6CFB4}" presName="composite" presStyleCnt="0"/>
      <dgm:spPr/>
    </dgm:pt>
    <dgm:pt modelId="{B67F9EAA-E6A0-49BF-B6BE-3D72C86445DA}" type="pres">
      <dgm:prSet presAssocID="{9289B42B-4A2C-46F1-9152-A88FC0D6CFB4}" presName="imgShp" presStyleLbl="fgImgPlace1" presStyleIdx="1" presStyleCnt="2" custScaleX="87769" custScaleY="87769"/>
      <dgm:spPr>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FD6D30EF-EBAF-4DB5-BEB7-CE8609669DC1}" type="pres">
      <dgm:prSet presAssocID="{9289B42B-4A2C-46F1-9152-A88FC0D6CFB4}" presName="txShp" presStyleLbl="node1" presStyleIdx="1" presStyleCnt="2">
        <dgm:presLayoutVars>
          <dgm:bulletEnabled val="1"/>
        </dgm:presLayoutVars>
      </dgm:prSet>
      <dgm:spPr/>
      <dgm:t>
        <a:bodyPr/>
        <a:lstStyle/>
        <a:p>
          <a:endParaRPr kumimoji="1" lang="ja-JP" altLang="en-US"/>
        </a:p>
      </dgm:t>
    </dgm:pt>
  </dgm:ptLst>
  <dgm:cxnLst>
    <dgm:cxn modelId="{D7A28DBA-9ADE-417C-AAC0-1A260B895B54}" type="presOf" srcId="{4B2808AB-6901-4F8C-8004-D6532626F7AC}" destId="{FD6D30EF-EBAF-4DB5-BEB7-CE8609669DC1}" srcOrd="0" destOrd="2" presId="urn:microsoft.com/office/officeart/2005/8/layout/vList3"/>
    <dgm:cxn modelId="{DBEF8D65-A7FF-480F-B102-8EEF410E592B}" srcId="{9289B42B-4A2C-46F1-9152-A88FC0D6CFB4}" destId="{C8AEC26D-BA6A-4473-A4AC-89C90339E713}" srcOrd="0" destOrd="0" parTransId="{E8EF025F-AD92-44E2-9A97-C0AF8FEB35FC}" sibTransId="{6ABCC4AD-9EC0-49D2-9938-F245149639CF}"/>
    <dgm:cxn modelId="{7AF1C429-F01D-4774-91DD-1076C1EFE1DF}" type="presOf" srcId="{9289B42B-4A2C-46F1-9152-A88FC0D6CFB4}" destId="{FD6D30EF-EBAF-4DB5-BEB7-CE8609669DC1}" srcOrd="0" destOrd="0" presId="urn:microsoft.com/office/officeart/2005/8/layout/vList3"/>
    <dgm:cxn modelId="{5C6021E8-B690-47CC-B29B-B43D5DEBE084}" type="presOf" srcId="{67E94026-3665-424C-8EE8-11790F411170}" destId="{C2147950-A48D-4D31-A89A-B0B8BF58A6CF}" srcOrd="0" destOrd="0" presId="urn:microsoft.com/office/officeart/2005/8/layout/vList3"/>
    <dgm:cxn modelId="{5FA12AD9-B7BC-40E9-8E0D-4398C3778AC7}" type="presOf" srcId="{06EEFD7C-7A9D-42E4-AADA-79C337883A36}" destId="{228D6BFD-1348-4BC5-8655-34D918CCCDA2}" srcOrd="0" destOrd="0" presId="urn:microsoft.com/office/officeart/2005/8/layout/vList3"/>
    <dgm:cxn modelId="{C26C9C84-0CC8-4A7C-8A8F-5DD6D8D6C6ED}" type="presOf" srcId="{C8AEC26D-BA6A-4473-A4AC-89C90339E713}" destId="{FD6D30EF-EBAF-4DB5-BEB7-CE8609669DC1}" srcOrd="0" destOrd="1" presId="urn:microsoft.com/office/officeart/2005/8/layout/vList3"/>
    <dgm:cxn modelId="{89DD81E4-527B-4443-ADF2-D9BEBA5E2AB0}" type="presOf" srcId="{3E934821-E41E-4BA3-80FE-861C4FE6C023}" destId="{228D6BFD-1348-4BC5-8655-34D918CCCDA2}" srcOrd="0" destOrd="2" presId="urn:microsoft.com/office/officeart/2005/8/layout/vList3"/>
    <dgm:cxn modelId="{022BB21A-AB4E-42CC-BB04-AAE5D21F2C86}" srcId="{06EEFD7C-7A9D-42E4-AADA-79C337883A36}" destId="{242815D0-298B-4F9A-93E7-4BBF2D0E205A}" srcOrd="0" destOrd="0" parTransId="{88F03D02-FA08-4A24-A443-EA1585DAC74A}" sibTransId="{A2985973-D9EE-4B52-AD74-95B71CA9C663}"/>
    <dgm:cxn modelId="{35D17250-613D-4179-8E7B-A81776AF863F}" type="presOf" srcId="{242815D0-298B-4F9A-93E7-4BBF2D0E205A}" destId="{228D6BFD-1348-4BC5-8655-34D918CCCDA2}" srcOrd="0" destOrd="1" presId="urn:microsoft.com/office/officeart/2005/8/layout/vList3"/>
    <dgm:cxn modelId="{16D81C61-529C-428E-857C-2710E4F04C62}" srcId="{67E94026-3665-424C-8EE8-11790F411170}" destId="{06EEFD7C-7A9D-42E4-AADA-79C337883A36}" srcOrd="0" destOrd="0" parTransId="{147FA59D-F707-42CB-9361-3C38947162DD}" sibTransId="{8048189D-9FF8-49FC-9913-BDC9C3ACAEBE}"/>
    <dgm:cxn modelId="{04050775-6DF6-475B-93B3-6C1B49FB8609}" srcId="{06EEFD7C-7A9D-42E4-AADA-79C337883A36}" destId="{3E934821-E41E-4BA3-80FE-861C4FE6C023}" srcOrd="1" destOrd="0" parTransId="{328F696B-160A-4676-BD5E-BF4E2E376E5A}" sibTransId="{D5B7CBBB-874F-45AD-B4C2-BCA4B1F41474}"/>
    <dgm:cxn modelId="{82CA37DD-D74B-40B0-BD39-0C509E6FD64C}" srcId="{67E94026-3665-424C-8EE8-11790F411170}" destId="{9289B42B-4A2C-46F1-9152-A88FC0D6CFB4}" srcOrd="1" destOrd="0" parTransId="{47E84951-1B76-43E1-9A21-AF8A85EF94A6}" sibTransId="{500DBD59-28D5-4627-BE5C-C734B261C2C9}"/>
    <dgm:cxn modelId="{DEB2153A-A932-41AF-A43D-4325650DAF33}" srcId="{9289B42B-4A2C-46F1-9152-A88FC0D6CFB4}" destId="{4B2808AB-6901-4F8C-8004-D6532626F7AC}" srcOrd="1" destOrd="0" parTransId="{764FFAFD-EC9C-4F33-A72E-34AE9380D0F1}" sibTransId="{8C3D06F5-3148-40FB-B3DC-AE84B850B2D5}"/>
    <dgm:cxn modelId="{192B63E4-A68A-4858-A73B-707EDC15D494}" type="presParOf" srcId="{C2147950-A48D-4D31-A89A-B0B8BF58A6CF}" destId="{8E86DBD3-CA4A-4603-817C-B6990320E26F}" srcOrd="0" destOrd="0" presId="urn:microsoft.com/office/officeart/2005/8/layout/vList3"/>
    <dgm:cxn modelId="{2349576B-D0A0-4F44-846A-F217888FC527}" type="presParOf" srcId="{8E86DBD3-CA4A-4603-817C-B6990320E26F}" destId="{9E00106E-F14F-4846-B205-F329BBFD15C3}" srcOrd="0" destOrd="0" presId="urn:microsoft.com/office/officeart/2005/8/layout/vList3"/>
    <dgm:cxn modelId="{C5376EA5-9389-429F-8520-48BDE7A0D981}" type="presParOf" srcId="{8E86DBD3-CA4A-4603-817C-B6990320E26F}" destId="{228D6BFD-1348-4BC5-8655-34D918CCCDA2}" srcOrd="1" destOrd="0" presId="urn:microsoft.com/office/officeart/2005/8/layout/vList3"/>
    <dgm:cxn modelId="{514A8836-C492-4477-AB67-B8D58A6D2788}" type="presParOf" srcId="{C2147950-A48D-4D31-A89A-B0B8BF58A6CF}" destId="{9BA80852-15A7-46E0-A4EE-199A7AF4D07E}" srcOrd="1" destOrd="0" presId="urn:microsoft.com/office/officeart/2005/8/layout/vList3"/>
    <dgm:cxn modelId="{3EE51F5D-CC7D-4F86-A050-CB4B782DD589}" type="presParOf" srcId="{C2147950-A48D-4D31-A89A-B0B8BF58A6CF}" destId="{78D48B2F-7E2D-4BA7-B777-94EE6B483030}" srcOrd="2" destOrd="0" presId="urn:microsoft.com/office/officeart/2005/8/layout/vList3"/>
    <dgm:cxn modelId="{0546627A-8C7D-4616-8230-F90CD3B80740}" type="presParOf" srcId="{78D48B2F-7E2D-4BA7-B777-94EE6B483030}" destId="{B67F9EAA-E6A0-49BF-B6BE-3D72C86445DA}" srcOrd="0" destOrd="0" presId="urn:microsoft.com/office/officeart/2005/8/layout/vList3"/>
    <dgm:cxn modelId="{CE3DE242-7097-4423-8645-63D806C9CE3E}" type="presParOf" srcId="{78D48B2F-7E2D-4BA7-B777-94EE6B483030}" destId="{FD6D30EF-EBAF-4DB5-BEB7-CE8609669DC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4C131-328D-46AB-AD12-D80DB515A3F0}">
      <dsp:nvSpPr>
        <dsp:cNvPr id="0" name=""/>
        <dsp:cNvSpPr/>
      </dsp:nvSpPr>
      <dsp:spPr>
        <a:xfrm>
          <a:off x="1176" y="218744"/>
          <a:ext cx="3513746" cy="4133819"/>
        </a:xfrm>
        <a:prstGeom prst="roundRect">
          <a:avLst/>
        </a:prstGeom>
        <a:solidFill>
          <a:schemeClr val="lt1"/>
        </a:solidFill>
        <a:ln w="19050" cap="flat" cmpd="sng" algn="ctr">
          <a:noFill/>
          <a:prstDash val="solid"/>
        </a:ln>
        <a:effectLst/>
      </dsp:spPr>
      <dsp:style>
        <a:lnRef idx="2">
          <a:schemeClr val="accent4"/>
        </a:lnRef>
        <a:fillRef idx="1">
          <a:schemeClr val="lt1"/>
        </a:fillRef>
        <a:effectRef idx="0">
          <a:schemeClr val="accent4"/>
        </a:effectRef>
        <a:fontRef idx="minor">
          <a:schemeClr val="dk1"/>
        </a:fontRef>
      </dsp:style>
    </dsp:sp>
    <dsp:sp modelId="{A00566E3-DB4A-496F-9D5E-B3D420AFD222}">
      <dsp:nvSpPr>
        <dsp:cNvPr id="0" name=""/>
        <dsp:cNvSpPr/>
      </dsp:nvSpPr>
      <dsp:spPr>
        <a:xfrm>
          <a:off x="167045" y="511983"/>
          <a:ext cx="3182010" cy="2431208"/>
        </a:xfrm>
        <a:prstGeom prst="rect">
          <a:avLst/>
        </a:prstGeom>
        <a:blipFill rotWithShape="1">
          <a:blip xmlns:r="http://schemas.openxmlformats.org/officeDocument/2006/relationships" r:embed="rId1"/>
          <a:stretch>
            <a:fillRect/>
          </a:stretch>
        </a:blipFill>
        <a:ln w="9525" cap="flat" cmpd="sng" algn="ctr">
          <a:solidFill>
            <a:schemeClr val="accent3"/>
          </a:solidFill>
          <a:prstDash val="solid"/>
        </a:ln>
        <a:effectLst/>
      </dsp:spPr>
      <dsp:style>
        <a:lnRef idx="1">
          <a:scrgbClr r="0" g="0" b="0"/>
        </a:lnRef>
        <a:fillRef idx="1">
          <a:scrgbClr r="0" g="0" b="0"/>
        </a:fillRef>
        <a:effectRef idx="1">
          <a:scrgbClr r="0" g="0" b="0"/>
        </a:effectRef>
        <a:fontRef idx="minor"/>
      </dsp:style>
    </dsp:sp>
    <dsp:sp modelId="{82178911-21D9-4EAE-B38D-2EC86FC453C6}">
      <dsp:nvSpPr>
        <dsp:cNvPr id="0" name=""/>
        <dsp:cNvSpPr/>
      </dsp:nvSpPr>
      <dsp:spPr>
        <a:xfrm>
          <a:off x="196629" y="3121661"/>
          <a:ext cx="3162371" cy="702716"/>
        </a:xfrm>
        <a:prstGeom prst="roundRect">
          <a:avLst/>
        </a:prstGeom>
        <a:gradFill rotWithShape="0">
          <a:gsLst>
            <a:gs pos="0">
              <a:schemeClr val="accent3">
                <a:hueOff val="0"/>
                <a:satOff val="0"/>
                <a:lumOff val="0"/>
                <a:alphaOff val="0"/>
                <a:tint val="10000"/>
                <a:alpha val="94000"/>
                <a:satMod val="120000"/>
                <a:lumMod val="110000"/>
              </a:schemeClr>
            </a:gs>
            <a:gs pos="100000">
              <a:schemeClr val="accent3">
                <a:hueOff val="0"/>
                <a:satOff val="0"/>
                <a:lumOff val="0"/>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kern="1200">
              <a:solidFill>
                <a:srgbClr val="FF0000"/>
              </a:solidFill>
              <a:latin typeface="BIZ UDPゴシック" panose="020B0400000000000000" pitchFamily="50" charset="-128"/>
              <a:ea typeface="BIZ UDPゴシック" panose="020B0400000000000000" pitchFamily="50" charset="-128"/>
            </a:rPr>
            <a:t>外的環境</a:t>
          </a:r>
          <a:endParaRPr kumimoji="1" lang="ja-JP" altLang="en-US" sz="2400" kern="1200" dirty="0">
            <a:solidFill>
              <a:srgbClr val="FF0000"/>
            </a:solidFill>
            <a:latin typeface="BIZ UDPゴシック" panose="020B0400000000000000" pitchFamily="50" charset="-128"/>
            <a:ea typeface="BIZ UDPゴシック" panose="020B0400000000000000" pitchFamily="50" charset="-128"/>
          </a:endParaRPr>
        </a:p>
      </dsp:txBody>
      <dsp:txXfrm>
        <a:off x="230933" y="3155965"/>
        <a:ext cx="3093763" cy="634108"/>
      </dsp:txXfrm>
    </dsp:sp>
    <dsp:sp modelId="{116A071F-D6F7-4C1A-94E9-B51FBFC8CBE5}">
      <dsp:nvSpPr>
        <dsp:cNvPr id="0" name=""/>
        <dsp:cNvSpPr/>
      </dsp:nvSpPr>
      <dsp:spPr>
        <a:xfrm>
          <a:off x="161621" y="3908315"/>
          <a:ext cx="3162371" cy="413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kern="1200" dirty="0">
              <a:latin typeface="BIZ UDPゴシック" panose="020B0400000000000000" pitchFamily="50" charset="-128"/>
              <a:ea typeface="BIZ UDPゴシック" panose="020B0400000000000000" pitchFamily="50" charset="-128"/>
            </a:rPr>
            <a:t>人の体外の環境</a:t>
          </a:r>
        </a:p>
      </dsp:txBody>
      <dsp:txXfrm>
        <a:off x="161621" y="3908315"/>
        <a:ext cx="3162371" cy="413415"/>
      </dsp:txXfrm>
    </dsp:sp>
    <dsp:sp modelId="{3FA90C7B-CFB4-406E-AF66-4AC8B4C4A8CF}">
      <dsp:nvSpPr>
        <dsp:cNvPr id="0" name=""/>
        <dsp:cNvSpPr/>
      </dsp:nvSpPr>
      <dsp:spPr>
        <a:xfrm>
          <a:off x="4213832" y="218744"/>
          <a:ext cx="3513746" cy="4133819"/>
        </a:xfrm>
        <a:prstGeom prst="roundRect">
          <a:avLst/>
        </a:prstGeom>
        <a:solidFill>
          <a:schemeClr val="lt1"/>
        </a:solidFill>
        <a:ln w="19050" cap="flat" cmpd="sng" algn="ctr">
          <a:noFill/>
          <a:prstDash val="solid"/>
        </a:ln>
        <a:effectLst/>
      </dsp:spPr>
      <dsp:style>
        <a:lnRef idx="2">
          <a:schemeClr val="accent4"/>
        </a:lnRef>
        <a:fillRef idx="1">
          <a:schemeClr val="lt1"/>
        </a:fillRef>
        <a:effectRef idx="0">
          <a:schemeClr val="accent4"/>
        </a:effectRef>
        <a:fontRef idx="minor">
          <a:schemeClr val="dk1"/>
        </a:fontRef>
      </dsp:style>
    </dsp:sp>
    <dsp:sp modelId="{FEBAC908-8587-41E6-B414-284415EA8F55}">
      <dsp:nvSpPr>
        <dsp:cNvPr id="0" name=""/>
        <dsp:cNvSpPr/>
      </dsp:nvSpPr>
      <dsp:spPr>
        <a:xfrm>
          <a:off x="4379700" y="511983"/>
          <a:ext cx="3182010" cy="2431208"/>
        </a:xfrm>
        <a:prstGeom prst="rect">
          <a:avLst/>
        </a:prstGeom>
        <a:blipFill rotWithShape="1">
          <a:blip xmlns:r="http://schemas.openxmlformats.org/officeDocument/2006/relationships" r:embed="rId2"/>
          <a:stretch>
            <a:fillRect/>
          </a:stretch>
        </a:blipFill>
        <a:ln w="9525" cap="flat" cmpd="sng" algn="ctr">
          <a:solidFill>
            <a:schemeClr val="accent4"/>
          </a:solidFill>
          <a:prstDash val="solid"/>
        </a:ln>
        <a:effectLst/>
      </dsp:spPr>
      <dsp:style>
        <a:lnRef idx="1">
          <a:scrgbClr r="0" g="0" b="0"/>
        </a:lnRef>
        <a:fillRef idx="1">
          <a:scrgbClr r="0" g="0" b="0"/>
        </a:fillRef>
        <a:effectRef idx="1">
          <a:scrgbClr r="0" g="0" b="0"/>
        </a:effectRef>
        <a:fontRef idx="minor"/>
      </dsp:style>
    </dsp:sp>
    <dsp:sp modelId="{3085DDF9-DBCE-4FA1-86F4-4D63599E6F43}">
      <dsp:nvSpPr>
        <dsp:cNvPr id="0" name=""/>
        <dsp:cNvSpPr/>
      </dsp:nvSpPr>
      <dsp:spPr>
        <a:xfrm>
          <a:off x="4388982" y="3121661"/>
          <a:ext cx="3162371" cy="702716"/>
        </a:xfrm>
        <a:prstGeom prst="roundRect">
          <a:avLst/>
        </a:prstGeom>
        <a:gradFill rotWithShape="0">
          <a:gsLst>
            <a:gs pos="0">
              <a:schemeClr val="accent3">
                <a:hueOff val="7999823"/>
                <a:satOff val="10930"/>
                <a:lumOff val="7059"/>
                <a:alphaOff val="0"/>
                <a:tint val="10000"/>
                <a:alpha val="94000"/>
                <a:satMod val="120000"/>
                <a:lumMod val="110000"/>
              </a:schemeClr>
            </a:gs>
            <a:gs pos="100000">
              <a:schemeClr val="accent3">
                <a:hueOff val="7999823"/>
                <a:satOff val="10930"/>
                <a:lumOff val="7059"/>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kern="1200" dirty="0">
              <a:solidFill>
                <a:srgbClr val="FF0000"/>
              </a:solidFill>
              <a:latin typeface="BIZ UDPゴシック" panose="020B0400000000000000" pitchFamily="50" charset="-128"/>
              <a:ea typeface="BIZ UDPゴシック" panose="020B0400000000000000" pitchFamily="50" charset="-128"/>
            </a:rPr>
            <a:t>内的環境</a:t>
          </a:r>
        </a:p>
      </dsp:txBody>
      <dsp:txXfrm>
        <a:off x="4423286" y="3155965"/>
        <a:ext cx="3093763" cy="634108"/>
      </dsp:txXfrm>
    </dsp:sp>
    <dsp:sp modelId="{667569F9-F54C-4B52-95E1-B06ED3FC915F}">
      <dsp:nvSpPr>
        <dsp:cNvPr id="0" name=""/>
        <dsp:cNvSpPr/>
      </dsp:nvSpPr>
      <dsp:spPr>
        <a:xfrm>
          <a:off x="4398975" y="3908315"/>
          <a:ext cx="3162371" cy="413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kern="1200" dirty="0">
              <a:latin typeface="BIZ UDPゴシック" panose="020B0400000000000000" pitchFamily="50" charset="-128"/>
              <a:ea typeface="BIZ UDPゴシック" panose="020B0400000000000000" pitchFamily="50" charset="-128"/>
            </a:rPr>
            <a:t>人の体内の環境</a:t>
          </a:r>
        </a:p>
      </dsp:txBody>
      <dsp:txXfrm>
        <a:off x="4398975" y="3908315"/>
        <a:ext cx="3162371" cy="413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273B7-21CB-445C-8164-FEE07ED25C60}">
      <dsp:nvSpPr>
        <dsp:cNvPr id="0" name=""/>
        <dsp:cNvSpPr/>
      </dsp:nvSpPr>
      <dsp:spPr>
        <a:xfrm rot="2562619">
          <a:off x="1624090" y="3134928"/>
          <a:ext cx="631731" cy="65214"/>
        </a:xfrm>
        <a:custGeom>
          <a:avLst/>
          <a:gdLst/>
          <a:ahLst/>
          <a:cxnLst/>
          <a:rect l="0" t="0" r="0" b="0"/>
          <a:pathLst>
            <a:path>
              <a:moveTo>
                <a:pt x="0" y="32607"/>
              </a:moveTo>
              <a:lnTo>
                <a:pt x="631731" y="32607"/>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FB7EE9-CBCA-4335-82F9-4164690A8B10}">
      <dsp:nvSpPr>
        <dsp:cNvPr id="0" name=""/>
        <dsp:cNvSpPr/>
      </dsp:nvSpPr>
      <dsp:spPr>
        <a:xfrm>
          <a:off x="1707860" y="2271648"/>
          <a:ext cx="702617" cy="65214"/>
        </a:xfrm>
        <a:custGeom>
          <a:avLst/>
          <a:gdLst/>
          <a:ahLst/>
          <a:cxnLst/>
          <a:rect l="0" t="0" r="0" b="0"/>
          <a:pathLst>
            <a:path>
              <a:moveTo>
                <a:pt x="0" y="32607"/>
              </a:moveTo>
              <a:lnTo>
                <a:pt x="702617" y="32607"/>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4129DE-9144-4F98-8A91-F18D713F56A4}">
      <dsp:nvSpPr>
        <dsp:cNvPr id="0" name=""/>
        <dsp:cNvSpPr/>
      </dsp:nvSpPr>
      <dsp:spPr>
        <a:xfrm rot="19037381">
          <a:off x="1624090" y="1408368"/>
          <a:ext cx="631731" cy="65214"/>
        </a:xfrm>
        <a:custGeom>
          <a:avLst/>
          <a:gdLst/>
          <a:ahLst/>
          <a:cxnLst/>
          <a:rect l="0" t="0" r="0" b="0"/>
          <a:pathLst>
            <a:path>
              <a:moveTo>
                <a:pt x="0" y="32607"/>
              </a:moveTo>
              <a:lnTo>
                <a:pt x="631731" y="32607"/>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459BA0-4347-4DFC-BCF3-D3F84B6522E3}">
      <dsp:nvSpPr>
        <dsp:cNvPr id="0" name=""/>
        <dsp:cNvSpPr/>
      </dsp:nvSpPr>
      <dsp:spPr>
        <a:xfrm>
          <a:off x="346" y="1299835"/>
          <a:ext cx="2008840" cy="20088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68BFB34-A13B-4A7B-B4F5-E0749084D484}">
      <dsp:nvSpPr>
        <dsp:cNvPr id="0" name=""/>
        <dsp:cNvSpPr/>
      </dsp:nvSpPr>
      <dsp:spPr>
        <a:xfrm>
          <a:off x="2012224" y="215300"/>
          <a:ext cx="1205304" cy="1205304"/>
        </a:xfrm>
        <a:prstGeom prst="ellipse">
          <a:avLst/>
        </a:prstGeom>
        <a:gradFill rotWithShape="0">
          <a:gsLst>
            <a:gs pos="0">
              <a:schemeClr val="accent2">
                <a:hueOff val="966648"/>
                <a:satOff val="-14760"/>
                <a:lumOff val="-523"/>
                <a:alphaOff val="0"/>
                <a:tint val="10000"/>
                <a:alpha val="94000"/>
                <a:satMod val="120000"/>
                <a:lumMod val="110000"/>
              </a:schemeClr>
            </a:gs>
            <a:gs pos="100000">
              <a:schemeClr val="accent2">
                <a:hueOff val="966648"/>
                <a:satOff val="-14760"/>
                <a:lumOff val="-523"/>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kumimoji="1" lang="ja-JP" altLang="en-US" sz="2100" kern="1200" dirty="0">
              <a:latin typeface="BIZ UDPゴシック" panose="020B0400000000000000" pitchFamily="50" charset="-128"/>
              <a:ea typeface="BIZ UDPゴシック" panose="020B0400000000000000" pitchFamily="50" charset="-128"/>
            </a:rPr>
            <a:t>視覚的刺激</a:t>
          </a:r>
        </a:p>
      </dsp:txBody>
      <dsp:txXfrm>
        <a:off x="2188737" y="391813"/>
        <a:ext cx="852278" cy="852278"/>
      </dsp:txXfrm>
    </dsp:sp>
    <dsp:sp modelId="{C0B7C468-73B7-4726-A9BB-31CAA8B1DE13}">
      <dsp:nvSpPr>
        <dsp:cNvPr id="0" name=""/>
        <dsp:cNvSpPr/>
      </dsp:nvSpPr>
      <dsp:spPr>
        <a:xfrm>
          <a:off x="2410478" y="1701603"/>
          <a:ext cx="1205304" cy="1205304"/>
        </a:xfrm>
        <a:prstGeom prst="ellipse">
          <a:avLst/>
        </a:prstGeom>
        <a:gradFill rotWithShape="0">
          <a:gsLst>
            <a:gs pos="0">
              <a:schemeClr val="accent2">
                <a:hueOff val="1933297"/>
                <a:satOff val="-29521"/>
                <a:lumOff val="-1046"/>
                <a:alphaOff val="0"/>
                <a:tint val="10000"/>
                <a:alpha val="94000"/>
                <a:satMod val="120000"/>
                <a:lumMod val="110000"/>
              </a:schemeClr>
            </a:gs>
            <a:gs pos="100000">
              <a:schemeClr val="accent2">
                <a:hueOff val="1933297"/>
                <a:satOff val="-29521"/>
                <a:lumOff val="-1046"/>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kumimoji="1" lang="ja-JP" altLang="en-US" sz="2100" kern="1200" dirty="0">
              <a:latin typeface="BIZ UDPゴシック" panose="020B0400000000000000" pitchFamily="50" charset="-128"/>
              <a:ea typeface="BIZ UDPゴシック" panose="020B0400000000000000" pitchFamily="50" charset="-128"/>
            </a:rPr>
            <a:t>聴覚的刺激</a:t>
          </a:r>
        </a:p>
      </dsp:txBody>
      <dsp:txXfrm>
        <a:off x="2586991" y="1878116"/>
        <a:ext cx="852278" cy="852278"/>
      </dsp:txXfrm>
    </dsp:sp>
    <dsp:sp modelId="{ED493C58-A0DC-43CA-AD33-E55393AB9E48}">
      <dsp:nvSpPr>
        <dsp:cNvPr id="0" name=""/>
        <dsp:cNvSpPr/>
      </dsp:nvSpPr>
      <dsp:spPr>
        <a:xfrm>
          <a:off x="2012224" y="3187907"/>
          <a:ext cx="1205304" cy="1205304"/>
        </a:xfrm>
        <a:prstGeom prst="ellipse">
          <a:avLst/>
        </a:prstGeom>
        <a:gradFill rotWithShape="0">
          <a:gsLst>
            <a:gs pos="0">
              <a:schemeClr val="accent2">
                <a:hueOff val="2899945"/>
                <a:satOff val="-44281"/>
                <a:lumOff val="-1569"/>
                <a:alphaOff val="0"/>
                <a:tint val="10000"/>
                <a:alpha val="94000"/>
                <a:satMod val="120000"/>
                <a:lumMod val="110000"/>
              </a:schemeClr>
            </a:gs>
            <a:gs pos="100000">
              <a:schemeClr val="accent2">
                <a:hueOff val="2899945"/>
                <a:satOff val="-44281"/>
                <a:lumOff val="-1569"/>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kumimoji="1" lang="ja-JP" altLang="en-US" sz="2100" kern="1200" dirty="0">
              <a:latin typeface="BIZ UDPゴシック" panose="020B0400000000000000" pitchFamily="50" charset="-128"/>
              <a:ea typeface="BIZ UDPゴシック" panose="020B0400000000000000" pitchFamily="50" charset="-128"/>
            </a:rPr>
            <a:t>温度</a:t>
          </a:r>
        </a:p>
      </dsp:txBody>
      <dsp:txXfrm>
        <a:off x="2188737" y="3364420"/>
        <a:ext cx="852278" cy="8522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D6BFD-1348-4BC5-8655-34D918CCCDA2}">
      <dsp:nvSpPr>
        <dsp:cNvPr id="0" name=""/>
        <dsp:cNvSpPr/>
      </dsp:nvSpPr>
      <dsp:spPr>
        <a:xfrm rot="10800000">
          <a:off x="1852198" y="3006"/>
          <a:ext cx="5745600" cy="1845745"/>
        </a:xfrm>
        <a:prstGeom prst="homePlate">
          <a:avLst/>
        </a:prstGeom>
        <a:gradFill rotWithShape="0">
          <a:gsLst>
            <a:gs pos="0">
              <a:schemeClr val="lt1">
                <a:hueOff val="0"/>
                <a:satOff val="0"/>
                <a:lumOff val="0"/>
                <a:alphaOff val="0"/>
                <a:tint val="10000"/>
                <a:alpha val="94000"/>
                <a:satMod val="120000"/>
                <a:lumMod val="110000"/>
              </a:schemeClr>
            </a:gs>
            <a:gs pos="100000">
              <a:schemeClr val="lt1">
                <a:hueOff val="0"/>
                <a:satOff val="0"/>
                <a:lumOff val="0"/>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3922" tIns="76200" rIns="142240" bIns="76200" numCol="1" spcCol="1270" anchor="t" anchorCtr="0">
          <a:noAutofit/>
        </a:bodyPr>
        <a:lstStyle/>
        <a:p>
          <a:pPr lvl="0" algn="l" defTabSz="889000">
            <a:lnSpc>
              <a:spcPct val="90000"/>
            </a:lnSpc>
            <a:spcBef>
              <a:spcPct val="0"/>
            </a:spcBef>
            <a:spcAft>
              <a:spcPct val="35000"/>
            </a:spcAft>
          </a:pPr>
          <a:r>
            <a:rPr kumimoji="1" lang="ja-JP" altLang="en-US" sz="2000" kern="1200" dirty="0">
              <a:solidFill>
                <a:srgbClr val="FF0000"/>
              </a:solidFill>
              <a:latin typeface="BIZ UDPゴシック" panose="020B0400000000000000" pitchFamily="50" charset="-128"/>
              <a:ea typeface="BIZ UDPゴシック" panose="020B0400000000000000" pitchFamily="50" charset="-128"/>
            </a:rPr>
            <a:t>視覚的刺激への対処</a:t>
          </a:r>
        </a:p>
        <a:p>
          <a:pPr marL="171450" lvl="1" indent="-171450" algn="l" defTabSz="711200">
            <a:lnSpc>
              <a:spcPct val="90000"/>
            </a:lnSpc>
            <a:spcBef>
              <a:spcPct val="0"/>
            </a:spcBef>
            <a:spcAft>
              <a:spcPct val="15000"/>
            </a:spcAft>
            <a:buChar char="••"/>
          </a:pPr>
          <a:r>
            <a:rPr kumimoji="1" lang="ja-JP" altLang="en-US" sz="1600" kern="1200" dirty="0">
              <a:latin typeface="BIZ UDPゴシック" panose="020B0400000000000000" pitchFamily="50" charset="-128"/>
              <a:ea typeface="BIZ UDPゴシック" panose="020B0400000000000000" pitchFamily="50" charset="-128"/>
            </a:rPr>
            <a:t>不要なものを机の上に置かない。</a:t>
          </a:r>
        </a:p>
        <a:p>
          <a:pPr marL="171450" lvl="1" indent="-171450" algn="l" defTabSz="711200">
            <a:lnSpc>
              <a:spcPct val="90000"/>
            </a:lnSpc>
            <a:spcBef>
              <a:spcPct val="0"/>
            </a:spcBef>
            <a:spcAft>
              <a:spcPct val="15000"/>
            </a:spcAft>
            <a:buChar char="••"/>
          </a:pPr>
          <a:r>
            <a:rPr kumimoji="1" lang="ja-JP" altLang="en-US" sz="1600" kern="1200" dirty="0">
              <a:latin typeface="BIZ UDPゴシック" panose="020B0400000000000000" pitchFamily="50" charset="-128"/>
              <a:ea typeface="BIZ UDPゴシック" panose="020B0400000000000000" pitchFamily="50" charset="-128"/>
            </a:rPr>
            <a:t>メモは見やすい場所に貼る。</a:t>
          </a:r>
        </a:p>
        <a:p>
          <a:pPr marL="171450" lvl="1" indent="-171450" algn="l" defTabSz="711200">
            <a:lnSpc>
              <a:spcPct val="90000"/>
            </a:lnSpc>
            <a:spcBef>
              <a:spcPct val="0"/>
            </a:spcBef>
            <a:spcAft>
              <a:spcPct val="15000"/>
            </a:spcAft>
            <a:buChar char="••"/>
          </a:pPr>
          <a:r>
            <a:rPr kumimoji="1" lang="ja-JP" altLang="en-US" sz="1600" kern="1200" dirty="0">
              <a:latin typeface="BIZ UDPゴシック" panose="020B0400000000000000" pitchFamily="50" charset="-128"/>
              <a:ea typeface="BIZ UDPゴシック" panose="020B0400000000000000" pitchFamily="50" charset="-128"/>
            </a:rPr>
            <a:t>棚、ボックス、引き出しなど、片付ける場所を決めておく。</a:t>
          </a:r>
        </a:p>
      </dsp:txBody>
      <dsp:txXfrm rot="10800000">
        <a:off x="2313634" y="3006"/>
        <a:ext cx="5284164" cy="1845745"/>
      </dsp:txXfrm>
    </dsp:sp>
    <dsp:sp modelId="{9E00106E-F14F-4846-B205-F329BBFD15C3}">
      <dsp:nvSpPr>
        <dsp:cNvPr id="0" name=""/>
        <dsp:cNvSpPr/>
      </dsp:nvSpPr>
      <dsp:spPr>
        <a:xfrm>
          <a:off x="1042201" y="115882"/>
          <a:ext cx="1619992" cy="1619992"/>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9525" cap="flat" cmpd="sng" algn="ctr">
          <a:solidFill>
            <a:schemeClr val="dk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FD6D30EF-EBAF-4DB5-BEB7-CE8609669DC1}">
      <dsp:nvSpPr>
        <dsp:cNvPr id="0" name=""/>
        <dsp:cNvSpPr/>
      </dsp:nvSpPr>
      <dsp:spPr>
        <a:xfrm rot="10800000">
          <a:off x="1800200" y="2213004"/>
          <a:ext cx="5745600" cy="1845745"/>
        </a:xfrm>
        <a:prstGeom prst="homePlate">
          <a:avLst/>
        </a:prstGeom>
        <a:gradFill rotWithShape="0">
          <a:gsLst>
            <a:gs pos="0">
              <a:schemeClr val="lt1">
                <a:hueOff val="0"/>
                <a:satOff val="0"/>
                <a:lumOff val="0"/>
                <a:alphaOff val="0"/>
                <a:tint val="10000"/>
                <a:alpha val="94000"/>
                <a:satMod val="120000"/>
                <a:lumMod val="110000"/>
              </a:schemeClr>
            </a:gs>
            <a:gs pos="100000">
              <a:schemeClr val="lt1">
                <a:hueOff val="0"/>
                <a:satOff val="0"/>
                <a:lumOff val="0"/>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3922" tIns="76200" rIns="142240" bIns="76200" numCol="1" spcCol="1270" anchor="t" anchorCtr="0">
          <a:noAutofit/>
        </a:bodyPr>
        <a:lstStyle/>
        <a:p>
          <a:pPr lvl="0" algn="l" defTabSz="889000">
            <a:lnSpc>
              <a:spcPct val="90000"/>
            </a:lnSpc>
            <a:spcBef>
              <a:spcPct val="0"/>
            </a:spcBef>
            <a:spcAft>
              <a:spcPct val="35000"/>
            </a:spcAft>
          </a:pPr>
          <a:r>
            <a:rPr kumimoji="1" lang="ja-JP" altLang="en-US" sz="2000" kern="1200" dirty="0">
              <a:solidFill>
                <a:srgbClr val="FF0000"/>
              </a:solidFill>
              <a:latin typeface="BIZ UDPゴシック" panose="020B0400000000000000" pitchFamily="50" charset="-128"/>
              <a:ea typeface="BIZ UDPゴシック" panose="020B0400000000000000" pitchFamily="50" charset="-128"/>
            </a:rPr>
            <a:t>聴覚的刺激への対処</a:t>
          </a:r>
        </a:p>
        <a:p>
          <a:pPr marL="171450" lvl="1" indent="-171450" algn="l" defTabSz="711200">
            <a:lnSpc>
              <a:spcPct val="90000"/>
            </a:lnSpc>
            <a:spcBef>
              <a:spcPct val="0"/>
            </a:spcBef>
            <a:spcAft>
              <a:spcPct val="15000"/>
            </a:spcAft>
            <a:buChar char="••"/>
          </a:pPr>
          <a:r>
            <a:rPr kumimoji="1" lang="ja-JP" altLang="en-US" sz="1600" kern="1200" dirty="0">
              <a:latin typeface="BIZ UDPゴシック" panose="020B0400000000000000" pitchFamily="50" charset="-128"/>
              <a:ea typeface="BIZ UDPゴシック" panose="020B0400000000000000" pitchFamily="50" charset="-128"/>
            </a:rPr>
            <a:t>自分に合った音の空間（無音、多少の雑音など）を確保する。</a:t>
          </a:r>
        </a:p>
        <a:p>
          <a:pPr marL="171450" lvl="1" indent="-171450" algn="l" defTabSz="711200">
            <a:lnSpc>
              <a:spcPct val="90000"/>
            </a:lnSpc>
            <a:spcBef>
              <a:spcPct val="0"/>
            </a:spcBef>
            <a:spcAft>
              <a:spcPct val="15000"/>
            </a:spcAft>
            <a:buChar char="••"/>
          </a:pPr>
          <a:r>
            <a:rPr kumimoji="1" lang="ja-JP" altLang="en-US" sz="1600" kern="1200" dirty="0">
              <a:latin typeface="BIZ UDPゴシック" panose="020B0400000000000000" pitchFamily="50" charset="-128"/>
              <a:ea typeface="BIZ UDPゴシック" panose="020B0400000000000000" pitchFamily="50" charset="-128"/>
            </a:rPr>
            <a:t>必要のないときはテレビやラジオを消す。</a:t>
          </a:r>
        </a:p>
        <a:p>
          <a:pPr marL="171450" lvl="1" indent="-171450" algn="l" defTabSz="711200">
            <a:lnSpc>
              <a:spcPct val="90000"/>
            </a:lnSpc>
            <a:spcBef>
              <a:spcPct val="0"/>
            </a:spcBef>
            <a:spcAft>
              <a:spcPct val="15000"/>
            </a:spcAft>
            <a:buChar char="••"/>
          </a:pPr>
          <a:r>
            <a:rPr kumimoji="1" lang="ja-JP" altLang="en-US" sz="1600" kern="1200" dirty="0">
              <a:latin typeface="BIZ UDPゴシック" panose="020B0400000000000000" pitchFamily="50" charset="-128"/>
              <a:ea typeface="BIZ UDPゴシック" panose="020B0400000000000000" pitchFamily="50" charset="-128"/>
            </a:rPr>
            <a:t>耳栓やノイズキャンセリング機能つきのヘッドホンを使う</a:t>
          </a:r>
        </a:p>
      </dsp:txBody>
      <dsp:txXfrm rot="10800000">
        <a:off x="2261636" y="2213004"/>
        <a:ext cx="5284164" cy="1845745"/>
      </dsp:txXfrm>
    </dsp:sp>
    <dsp:sp modelId="{B67F9EAA-E6A0-49BF-B6BE-3D72C86445DA}">
      <dsp:nvSpPr>
        <dsp:cNvPr id="0" name=""/>
        <dsp:cNvSpPr/>
      </dsp:nvSpPr>
      <dsp:spPr>
        <a:xfrm>
          <a:off x="1008111" y="2304249"/>
          <a:ext cx="1619992" cy="1619992"/>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9525" cap="flat" cmpd="sng" algn="ctr">
          <a:solidFill>
            <a:schemeClr val="dk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999EE-B92A-4CFE-B1A0-EC552BB56339}">
      <dsp:nvSpPr>
        <dsp:cNvPr id="0" name=""/>
        <dsp:cNvSpPr/>
      </dsp:nvSpPr>
      <dsp:spPr>
        <a:xfrm rot="10800000">
          <a:off x="1852198" y="3006"/>
          <a:ext cx="5745600" cy="1845745"/>
        </a:xfrm>
        <a:prstGeom prst="homePlate">
          <a:avLst/>
        </a:prstGeom>
        <a:gradFill rotWithShape="0">
          <a:gsLst>
            <a:gs pos="0">
              <a:schemeClr val="lt1">
                <a:hueOff val="0"/>
                <a:satOff val="0"/>
                <a:lumOff val="0"/>
                <a:alphaOff val="0"/>
                <a:tint val="10000"/>
                <a:alpha val="94000"/>
                <a:satMod val="120000"/>
                <a:lumMod val="110000"/>
              </a:schemeClr>
            </a:gs>
            <a:gs pos="100000">
              <a:schemeClr val="lt1">
                <a:hueOff val="0"/>
                <a:satOff val="0"/>
                <a:lumOff val="0"/>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3922" tIns="87630" rIns="163576" bIns="87630" numCol="1" spcCol="1270" anchor="t" anchorCtr="0">
          <a:noAutofit/>
        </a:bodyPr>
        <a:lstStyle/>
        <a:p>
          <a:pPr lvl="0" algn="l" defTabSz="1022350">
            <a:lnSpc>
              <a:spcPct val="90000"/>
            </a:lnSpc>
            <a:spcBef>
              <a:spcPct val="0"/>
            </a:spcBef>
            <a:spcAft>
              <a:spcPct val="35000"/>
            </a:spcAft>
          </a:pPr>
          <a:r>
            <a:rPr kumimoji="1" lang="ja-JP" altLang="en-US" sz="2300" kern="1200" dirty="0">
              <a:solidFill>
                <a:srgbClr val="FF0000"/>
              </a:solidFill>
              <a:latin typeface="BIZ UDPゴシック" panose="020B0400000000000000" pitchFamily="50" charset="-128"/>
              <a:ea typeface="BIZ UDPゴシック" panose="020B0400000000000000" pitchFamily="50" charset="-128"/>
            </a:rPr>
            <a:t>温度・湿度の管理</a:t>
          </a:r>
        </a:p>
        <a:p>
          <a:pPr marL="171450" lvl="1" indent="-171450" algn="l" defTabSz="800100">
            <a:lnSpc>
              <a:spcPct val="90000"/>
            </a:lnSpc>
            <a:spcBef>
              <a:spcPct val="0"/>
            </a:spcBef>
            <a:spcAft>
              <a:spcPct val="15000"/>
            </a:spcAft>
            <a:buChar char="••"/>
          </a:pPr>
          <a:r>
            <a:rPr kumimoji="1" lang="ja-JP" altLang="en-US" sz="1800" kern="1200" dirty="0">
              <a:latin typeface="BIZ UDPゴシック" panose="020B0400000000000000" pitchFamily="50" charset="-128"/>
              <a:ea typeface="BIZ UDPゴシック" panose="020B0400000000000000" pitchFamily="50" charset="-128"/>
            </a:rPr>
            <a:t>換気をする。</a:t>
          </a:r>
        </a:p>
        <a:p>
          <a:pPr marL="171450" lvl="1" indent="-171450" algn="l" defTabSz="800100">
            <a:lnSpc>
              <a:spcPct val="90000"/>
            </a:lnSpc>
            <a:spcBef>
              <a:spcPct val="0"/>
            </a:spcBef>
            <a:spcAft>
              <a:spcPct val="15000"/>
            </a:spcAft>
            <a:buChar char="••"/>
          </a:pPr>
          <a:r>
            <a:rPr kumimoji="1" lang="ja-JP" altLang="en-US" sz="1800" kern="1200" dirty="0">
              <a:latin typeface="BIZ UDPゴシック" panose="020B0400000000000000" pitchFamily="50" charset="-128"/>
              <a:ea typeface="BIZ UDPゴシック" panose="020B0400000000000000" pitchFamily="50" charset="-128"/>
            </a:rPr>
            <a:t>エアコン等で温度管理をする。</a:t>
          </a:r>
          <a:r>
            <a:rPr kumimoji="1" lang="en-US" altLang="ja-JP" sz="1800" kern="1200" dirty="0">
              <a:latin typeface="BIZ UDPゴシック" panose="020B0400000000000000" pitchFamily="50" charset="-128"/>
              <a:ea typeface="BIZ UDPゴシック" panose="020B0400000000000000" pitchFamily="50" charset="-128"/>
            </a:rPr>
            <a:t/>
          </a:r>
          <a:br>
            <a:rPr kumimoji="1" lang="en-US" altLang="ja-JP" sz="1800" kern="1200" dirty="0">
              <a:latin typeface="BIZ UDPゴシック" panose="020B0400000000000000" pitchFamily="50" charset="-128"/>
              <a:ea typeface="BIZ UDPゴシック" panose="020B0400000000000000" pitchFamily="50" charset="-128"/>
            </a:rPr>
          </a:br>
          <a:r>
            <a:rPr kumimoji="1" lang="ja-JP" altLang="en-US" sz="1800" kern="1200" dirty="0">
              <a:latin typeface="BIZ UDPゴシック" panose="020B0400000000000000" pitchFamily="50" charset="-128"/>
              <a:ea typeface="BIZ UDPゴシック" panose="020B0400000000000000" pitchFamily="50" charset="-128"/>
            </a:rPr>
            <a:t>（環境省によれば、室温の目安は夏は</a:t>
          </a:r>
          <a:r>
            <a:rPr kumimoji="1" lang="en-US" altLang="en-US" sz="1800" kern="1200" dirty="0">
              <a:latin typeface="BIZ UDPゴシック" panose="020B0400000000000000" pitchFamily="50" charset="-128"/>
              <a:ea typeface="BIZ UDPゴシック" panose="020B0400000000000000" pitchFamily="50" charset="-128"/>
            </a:rPr>
            <a:t>28</a:t>
          </a:r>
          <a:r>
            <a:rPr kumimoji="1" lang="ja-JP" altLang="en-US" sz="1800" kern="1200" dirty="0">
              <a:latin typeface="BIZ UDPゴシック" panose="020B0400000000000000" pitchFamily="50" charset="-128"/>
              <a:ea typeface="BIZ UDPゴシック" panose="020B0400000000000000" pitchFamily="50" charset="-128"/>
            </a:rPr>
            <a:t>度、冬は</a:t>
          </a:r>
          <a:r>
            <a:rPr kumimoji="1" lang="en-US" altLang="en-US" sz="1800" kern="1200" dirty="0">
              <a:latin typeface="BIZ UDPゴシック" panose="020B0400000000000000" pitchFamily="50" charset="-128"/>
              <a:ea typeface="BIZ UDPゴシック" panose="020B0400000000000000" pitchFamily="50" charset="-128"/>
            </a:rPr>
            <a:t>20</a:t>
          </a:r>
          <a:r>
            <a:rPr kumimoji="1" lang="ja-JP" altLang="en-US" sz="1800" kern="1200" dirty="0">
              <a:latin typeface="BIZ UDPゴシック" panose="020B0400000000000000" pitchFamily="50" charset="-128"/>
              <a:ea typeface="BIZ UDPゴシック" panose="020B0400000000000000" pitchFamily="50" charset="-128"/>
            </a:rPr>
            <a:t>度）</a:t>
          </a:r>
        </a:p>
      </dsp:txBody>
      <dsp:txXfrm rot="10800000">
        <a:off x="2313634" y="3006"/>
        <a:ext cx="5284164" cy="1845745"/>
      </dsp:txXfrm>
    </dsp:sp>
    <dsp:sp modelId="{232273AD-188F-4503-8945-277B09FB978C}">
      <dsp:nvSpPr>
        <dsp:cNvPr id="0" name=""/>
        <dsp:cNvSpPr/>
      </dsp:nvSpPr>
      <dsp:spPr>
        <a:xfrm>
          <a:off x="1042201" y="115882"/>
          <a:ext cx="1619992" cy="1619992"/>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9525" cap="flat" cmpd="sng" algn="ctr">
          <a:solidFill>
            <a:schemeClr val="dk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6D910E9C-DD1C-4B62-AC04-2CACDBE7FCEF}">
      <dsp:nvSpPr>
        <dsp:cNvPr id="0" name=""/>
        <dsp:cNvSpPr/>
      </dsp:nvSpPr>
      <dsp:spPr>
        <a:xfrm rot="10800000">
          <a:off x="1852198" y="2399720"/>
          <a:ext cx="5745600" cy="1845745"/>
        </a:xfrm>
        <a:prstGeom prst="homePlate">
          <a:avLst/>
        </a:prstGeom>
        <a:gradFill rotWithShape="0">
          <a:gsLst>
            <a:gs pos="0">
              <a:schemeClr val="lt1">
                <a:hueOff val="0"/>
                <a:satOff val="0"/>
                <a:lumOff val="0"/>
                <a:alphaOff val="0"/>
                <a:tint val="10000"/>
                <a:alpha val="94000"/>
                <a:satMod val="120000"/>
                <a:lumMod val="110000"/>
              </a:schemeClr>
            </a:gs>
            <a:gs pos="100000">
              <a:schemeClr val="lt1">
                <a:hueOff val="0"/>
                <a:satOff val="0"/>
                <a:lumOff val="0"/>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3922" tIns="87630" rIns="163576" bIns="87630" numCol="1" spcCol="1270" anchor="t" anchorCtr="0">
          <a:noAutofit/>
        </a:bodyPr>
        <a:lstStyle/>
        <a:p>
          <a:pPr lvl="0" algn="l" defTabSz="1022350">
            <a:lnSpc>
              <a:spcPct val="90000"/>
            </a:lnSpc>
            <a:spcBef>
              <a:spcPct val="0"/>
            </a:spcBef>
            <a:spcAft>
              <a:spcPct val="35000"/>
            </a:spcAft>
          </a:pPr>
          <a:r>
            <a:rPr kumimoji="1" lang="ja-JP" altLang="en-US" sz="2300" kern="1200" dirty="0">
              <a:solidFill>
                <a:srgbClr val="FF0000"/>
              </a:solidFill>
              <a:latin typeface="BIZ UDPゴシック" panose="020B0400000000000000" pitchFamily="50" charset="-128"/>
              <a:ea typeface="BIZ UDPゴシック" panose="020B0400000000000000" pitchFamily="50" charset="-128"/>
            </a:rPr>
            <a:t>その他</a:t>
          </a:r>
        </a:p>
        <a:p>
          <a:pPr marL="171450" lvl="1" indent="-171450" algn="l" defTabSz="800100">
            <a:lnSpc>
              <a:spcPct val="90000"/>
            </a:lnSpc>
            <a:spcBef>
              <a:spcPct val="0"/>
            </a:spcBef>
            <a:spcAft>
              <a:spcPct val="15000"/>
            </a:spcAft>
            <a:buChar char="••"/>
          </a:pPr>
          <a:r>
            <a:rPr kumimoji="1" lang="ja-JP" altLang="en-US" sz="1800" kern="1200" dirty="0">
              <a:latin typeface="BIZ UDPゴシック" panose="020B0400000000000000" pitchFamily="50" charset="-128"/>
              <a:ea typeface="BIZ UDPゴシック" panose="020B0400000000000000" pitchFamily="50" charset="-128"/>
            </a:rPr>
            <a:t>照明やＰＣ画面の明るさを調整する。</a:t>
          </a:r>
        </a:p>
        <a:p>
          <a:pPr marL="171450" lvl="1" indent="-171450" algn="l" defTabSz="800100">
            <a:lnSpc>
              <a:spcPct val="90000"/>
            </a:lnSpc>
            <a:spcBef>
              <a:spcPct val="0"/>
            </a:spcBef>
            <a:spcAft>
              <a:spcPct val="15000"/>
            </a:spcAft>
            <a:buChar char="••"/>
          </a:pPr>
          <a:r>
            <a:rPr kumimoji="1" lang="ja-JP" altLang="en-US" sz="1800" kern="1200" dirty="0">
              <a:latin typeface="BIZ UDPゴシック" panose="020B0400000000000000" pitchFamily="50" charset="-128"/>
              <a:ea typeface="BIZ UDPゴシック" panose="020B0400000000000000" pitchFamily="50" charset="-128"/>
            </a:rPr>
            <a:t>自分に合った広さ、人数の座席にすわる。</a:t>
          </a:r>
          <a:r>
            <a:rPr kumimoji="1" lang="en-US" altLang="ja-JP" sz="1800" kern="1200" dirty="0">
              <a:latin typeface="BIZ UDPゴシック" panose="020B0400000000000000" pitchFamily="50" charset="-128"/>
              <a:ea typeface="BIZ UDPゴシック" panose="020B0400000000000000" pitchFamily="50" charset="-128"/>
            </a:rPr>
            <a:t/>
          </a:r>
          <a:br>
            <a:rPr kumimoji="1" lang="en-US" altLang="ja-JP" sz="1800" kern="1200" dirty="0">
              <a:latin typeface="BIZ UDPゴシック" panose="020B0400000000000000" pitchFamily="50" charset="-128"/>
              <a:ea typeface="BIZ UDPゴシック" panose="020B0400000000000000" pitchFamily="50" charset="-128"/>
            </a:rPr>
          </a:br>
          <a:r>
            <a:rPr kumimoji="1" lang="ja-JP" altLang="en-US" sz="1800" kern="1200" dirty="0">
              <a:latin typeface="BIZ UDPゴシック" panose="020B0400000000000000" pitchFamily="50" charset="-128"/>
              <a:ea typeface="BIZ UDPゴシック" panose="020B0400000000000000" pitchFamily="50" charset="-128"/>
            </a:rPr>
            <a:t>（人が多いと気が散ってしまったり、逆に一人だと集中できないことがあるため）</a:t>
          </a:r>
        </a:p>
      </dsp:txBody>
      <dsp:txXfrm rot="10800000">
        <a:off x="2313634" y="2399720"/>
        <a:ext cx="5284164" cy="1845745"/>
      </dsp:txXfrm>
    </dsp:sp>
    <dsp:sp modelId="{84DE0BBA-D804-4519-97ED-E8C27567165D}">
      <dsp:nvSpPr>
        <dsp:cNvPr id="0" name=""/>
        <dsp:cNvSpPr/>
      </dsp:nvSpPr>
      <dsp:spPr>
        <a:xfrm>
          <a:off x="1042201" y="2512596"/>
          <a:ext cx="1619992" cy="1619992"/>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9525" cap="flat" cmpd="sng" algn="ctr">
          <a:solidFill>
            <a:schemeClr val="dk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273B7-21CB-445C-8164-FEE07ED25C60}">
      <dsp:nvSpPr>
        <dsp:cNvPr id="0" name=""/>
        <dsp:cNvSpPr/>
      </dsp:nvSpPr>
      <dsp:spPr>
        <a:xfrm rot="2562619">
          <a:off x="1624090" y="3134928"/>
          <a:ext cx="631731" cy="65214"/>
        </a:xfrm>
        <a:custGeom>
          <a:avLst/>
          <a:gdLst/>
          <a:ahLst/>
          <a:cxnLst/>
          <a:rect l="0" t="0" r="0" b="0"/>
          <a:pathLst>
            <a:path>
              <a:moveTo>
                <a:pt x="0" y="32607"/>
              </a:moveTo>
              <a:lnTo>
                <a:pt x="631731" y="32607"/>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FB7EE9-CBCA-4335-82F9-4164690A8B10}">
      <dsp:nvSpPr>
        <dsp:cNvPr id="0" name=""/>
        <dsp:cNvSpPr/>
      </dsp:nvSpPr>
      <dsp:spPr>
        <a:xfrm>
          <a:off x="1707860" y="2271648"/>
          <a:ext cx="702617" cy="65214"/>
        </a:xfrm>
        <a:custGeom>
          <a:avLst/>
          <a:gdLst/>
          <a:ahLst/>
          <a:cxnLst/>
          <a:rect l="0" t="0" r="0" b="0"/>
          <a:pathLst>
            <a:path>
              <a:moveTo>
                <a:pt x="0" y="32607"/>
              </a:moveTo>
              <a:lnTo>
                <a:pt x="702617" y="32607"/>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4129DE-9144-4F98-8A91-F18D713F56A4}">
      <dsp:nvSpPr>
        <dsp:cNvPr id="0" name=""/>
        <dsp:cNvSpPr/>
      </dsp:nvSpPr>
      <dsp:spPr>
        <a:xfrm rot="19037381">
          <a:off x="1624090" y="1408368"/>
          <a:ext cx="631731" cy="65214"/>
        </a:xfrm>
        <a:custGeom>
          <a:avLst/>
          <a:gdLst/>
          <a:ahLst/>
          <a:cxnLst/>
          <a:rect l="0" t="0" r="0" b="0"/>
          <a:pathLst>
            <a:path>
              <a:moveTo>
                <a:pt x="0" y="32607"/>
              </a:moveTo>
              <a:lnTo>
                <a:pt x="631731" y="32607"/>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459BA0-4347-4DFC-BCF3-D3F84B6522E3}">
      <dsp:nvSpPr>
        <dsp:cNvPr id="0" name=""/>
        <dsp:cNvSpPr/>
      </dsp:nvSpPr>
      <dsp:spPr>
        <a:xfrm>
          <a:off x="346" y="1299835"/>
          <a:ext cx="2008840" cy="20088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68BFB34-A13B-4A7B-B4F5-E0749084D484}">
      <dsp:nvSpPr>
        <dsp:cNvPr id="0" name=""/>
        <dsp:cNvSpPr/>
      </dsp:nvSpPr>
      <dsp:spPr>
        <a:xfrm>
          <a:off x="2012224" y="215300"/>
          <a:ext cx="1205304" cy="1205304"/>
        </a:xfrm>
        <a:prstGeom prst="ellipse">
          <a:avLst/>
        </a:prstGeom>
        <a:gradFill rotWithShape="0">
          <a:gsLst>
            <a:gs pos="0">
              <a:schemeClr val="accent2">
                <a:hueOff val="966648"/>
                <a:satOff val="-14760"/>
                <a:lumOff val="-523"/>
                <a:alphaOff val="0"/>
                <a:tint val="10000"/>
                <a:alpha val="94000"/>
                <a:satMod val="120000"/>
                <a:lumMod val="110000"/>
              </a:schemeClr>
            </a:gs>
            <a:gs pos="100000">
              <a:schemeClr val="accent2">
                <a:hueOff val="966648"/>
                <a:satOff val="-14760"/>
                <a:lumOff val="-523"/>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kumimoji="1" lang="ja-JP" altLang="en-US" sz="3100" kern="1200" dirty="0">
              <a:latin typeface="BIZ UDPゴシック" panose="020B0400000000000000" pitchFamily="50" charset="-128"/>
              <a:ea typeface="BIZ UDPゴシック" panose="020B0400000000000000" pitchFamily="50" charset="-128"/>
            </a:rPr>
            <a:t>感情</a:t>
          </a:r>
        </a:p>
      </dsp:txBody>
      <dsp:txXfrm>
        <a:off x="2188737" y="391813"/>
        <a:ext cx="852278" cy="852278"/>
      </dsp:txXfrm>
    </dsp:sp>
    <dsp:sp modelId="{C0B7C468-73B7-4726-A9BB-31CAA8B1DE13}">
      <dsp:nvSpPr>
        <dsp:cNvPr id="0" name=""/>
        <dsp:cNvSpPr/>
      </dsp:nvSpPr>
      <dsp:spPr>
        <a:xfrm>
          <a:off x="2410478" y="1701603"/>
          <a:ext cx="1205304" cy="1205304"/>
        </a:xfrm>
        <a:prstGeom prst="ellipse">
          <a:avLst/>
        </a:prstGeom>
        <a:gradFill rotWithShape="0">
          <a:gsLst>
            <a:gs pos="0">
              <a:schemeClr val="accent2">
                <a:hueOff val="1933297"/>
                <a:satOff val="-29521"/>
                <a:lumOff val="-1046"/>
                <a:alphaOff val="0"/>
                <a:tint val="10000"/>
                <a:alpha val="94000"/>
                <a:satMod val="120000"/>
                <a:lumMod val="110000"/>
              </a:schemeClr>
            </a:gs>
            <a:gs pos="100000">
              <a:schemeClr val="accent2">
                <a:hueOff val="1933297"/>
                <a:satOff val="-29521"/>
                <a:lumOff val="-1046"/>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kumimoji="1" lang="ja-JP" altLang="en-US" sz="3100" kern="1200" dirty="0">
              <a:latin typeface="BIZ UDPゴシック" panose="020B0400000000000000" pitchFamily="50" charset="-128"/>
              <a:ea typeface="BIZ UDPゴシック" panose="020B0400000000000000" pitchFamily="50" charset="-128"/>
            </a:rPr>
            <a:t>体調</a:t>
          </a:r>
        </a:p>
      </dsp:txBody>
      <dsp:txXfrm>
        <a:off x="2586991" y="1878116"/>
        <a:ext cx="852278" cy="852278"/>
      </dsp:txXfrm>
    </dsp:sp>
    <dsp:sp modelId="{ED493C58-A0DC-43CA-AD33-E55393AB9E48}">
      <dsp:nvSpPr>
        <dsp:cNvPr id="0" name=""/>
        <dsp:cNvSpPr/>
      </dsp:nvSpPr>
      <dsp:spPr>
        <a:xfrm>
          <a:off x="2012224" y="3187907"/>
          <a:ext cx="1205304" cy="1205304"/>
        </a:xfrm>
        <a:prstGeom prst="ellipse">
          <a:avLst/>
        </a:prstGeom>
        <a:gradFill rotWithShape="0">
          <a:gsLst>
            <a:gs pos="0">
              <a:schemeClr val="accent2">
                <a:hueOff val="2899945"/>
                <a:satOff val="-44281"/>
                <a:lumOff val="-1569"/>
                <a:alphaOff val="0"/>
                <a:tint val="10000"/>
                <a:alpha val="94000"/>
                <a:satMod val="120000"/>
                <a:lumMod val="110000"/>
              </a:schemeClr>
            </a:gs>
            <a:gs pos="100000">
              <a:schemeClr val="accent2">
                <a:hueOff val="2899945"/>
                <a:satOff val="-44281"/>
                <a:lumOff val="-1569"/>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kumimoji="1" lang="ja-JP" altLang="en-US" sz="3100" kern="1200" dirty="0">
              <a:latin typeface="BIZ UDPゴシック" panose="020B0400000000000000" pitchFamily="50" charset="-128"/>
              <a:ea typeface="BIZ UDPゴシック" panose="020B0400000000000000" pitchFamily="50" charset="-128"/>
            </a:rPr>
            <a:t>興味</a:t>
          </a:r>
        </a:p>
      </dsp:txBody>
      <dsp:txXfrm>
        <a:off x="2188737" y="3364420"/>
        <a:ext cx="852278" cy="8522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D6BFD-1348-4BC5-8655-34D918CCCDA2}">
      <dsp:nvSpPr>
        <dsp:cNvPr id="0" name=""/>
        <dsp:cNvSpPr/>
      </dsp:nvSpPr>
      <dsp:spPr>
        <a:xfrm rot="10800000">
          <a:off x="1852198" y="3006"/>
          <a:ext cx="5745600" cy="1845745"/>
        </a:xfrm>
        <a:prstGeom prst="homePlate">
          <a:avLst/>
        </a:prstGeom>
        <a:gradFill rotWithShape="0">
          <a:gsLst>
            <a:gs pos="0">
              <a:schemeClr val="lt1">
                <a:hueOff val="0"/>
                <a:satOff val="0"/>
                <a:lumOff val="0"/>
                <a:alphaOff val="0"/>
                <a:tint val="10000"/>
                <a:alpha val="94000"/>
                <a:satMod val="120000"/>
                <a:lumMod val="110000"/>
              </a:schemeClr>
            </a:gs>
            <a:gs pos="100000">
              <a:schemeClr val="lt1">
                <a:hueOff val="0"/>
                <a:satOff val="0"/>
                <a:lumOff val="0"/>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3922" tIns="87630" rIns="163576" bIns="87630" numCol="1" spcCol="1270" anchor="t" anchorCtr="0">
          <a:noAutofit/>
        </a:bodyPr>
        <a:lstStyle/>
        <a:p>
          <a:pPr lvl="0" algn="l" defTabSz="1022350">
            <a:lnSpc>
              <a:spcPct val="90000"/>
            </a:lnSpc>
            <a:spcBef>
              <a:spcPct val="0"/>
            </a:spcBef>
            <a:spcAft>
              <a:spcPct val="35000"/>
            </a:spcAft>
          </a:pPr>
          <a:r>
            <a:rPr kumimoji="1" lang="ja-JP" altLang="en-US" sz="2300" kern="1200">
              <a:solidFill>
                <a:srgbClr val="FF0000"/>
              </a:solidFill>
              <a:latin typeface="BIZ UDPゴシック" panose="020B0400000000000000" pitchFamily="50" charset="-128"/>
              <a:ea typeface="BIZ UDPゴシック" panose="020B0400000000000000" pitchFamily="50" charset="-128"/>
            </a:rPr>
            <a:t>睡眠</a:t>
          </a:r>
          <a:endParaRPr kumimoji="1" lang="ja-JP" altLang="en-US" sz="2300" kern="1200" dirty="0">
            <a:solidFill>
              <a:srgbClr val="FF0000"/>
            </a:solidFill>
            <a:latin typeface="BIZ UDPゴシック" panose="020B0400000000000000" pitchFamily="50" charset="-128"/>
            <a:ea typeface="BIZ UDPゴシック" panose="020B0400000000000000" pitchFamily="50" charset="-128"/>
          </a:endParaRPr>
        </a:p>
        <a:p>
          <a:pPr marL="171450" lvl="1" indent="-171450" algn="l" defTabSz="800100">
            <a:lnSpc>
              <a:spcPct val="90000"/>
            </a:lnSpc>
            <a:spcBef>
              <a:spcPct val="0"/>
            </a:spcBef>
            <a:spcAft>
              <a:spcPct val="15000"/>
            </a:spcAft>
            <a:buChar char="••"/>
          </a:pPr>
          <a:r>
            <a:rPr kumimoji="1" lang="ja-JP" altLang="en-US" sz="1800" kern="1200" dirty="0">
              <a:latin typeface="BIZ UDPゴシック" panose="020B0400000000000000" pitchFamily="50" charset="-128"/>
              <a:ea typeface="BIZ UDPゴシック" panose="020B0400000000000000" pitchFamily="50" charset="-128"/>
            </a:rPr>
            <a:t>自分にとって必要な睡眠時間を確保する。</a:t>
          </a:r>
        </a:p>
        <a:p>
          <a:pPr marL="171450" lvl="1" indent="-171450" algn="l" defTabSz="800100">
            <a:lnSpc>
              <a:spcPct val="90000"/>
            </a:lnSpc>
            <a:spcBef>
              <a:spcPct val="0"/>
            </a:spcBef>
            <a:spcAft>
              <a:spcPct val="15000"/>
            </a:spcAft>
            <a:buChar char="••"/>
          </a:pPr>
          <a:r>
            <a:rPr kumimoji="1" lang="ja-JP" altLang="en-US" sz="1800" kern="1200" dirty="0">
              <a:latin typeface="BIZ UDPゴシック" panose="020B0400000000000000" pitchFamily="50" charset="-128"/>
              <a:ea typeface="BIZ UDPゴシック" panose="020B0400000000000000" pitchFamily="50" charset="-128"/>
            </a:rPr>
            <a:t>質の良い睡眠につながる過ごし方を心がける。</a:t>
          </a:r>
        </a:p>
        <a:p>
          <a:pPr marL="171450" lvl="1" indent="-171450" algn="l" defTabSz="800100">
            <a:lnSpc>
              <a:spcPct val="90000"/>
            </a:lnSpc>
            <a:spcBef>
              <a:spcPct val="0"/>
            </a:spcBef>
            <a:spcAft>
              <a:spcPct val="15000"/>
            </a:spcAft>
            <a:buChar char="••"/>
          </a:pPr>
          <a:r>
            <a:rPr kumimoji="1" lang="ja-JP" altLang="en-US" sz="1800" kern="1200" dirty="0">
              <a:latin typeface="BIZ UDPゴシック" panose="020B0400000000000000" pitchFamily="50" charset="-128"/>
              <a:ea typeface="BIZ UDPゴシック" panose="020B0400000000000000" pitchFamily="50" charset="-128"/>
            </a:rPr>
            <a:t>睡眠に悪影響を及ぼすものを避ける。</a:t>
          </a:r>
        </a:p>
      </dsp:txBody>
      <dsp:txXfrm rot="10800000">
        <a:off x="2313634" y="3006"/>
        <a:ext cx="5284164" cy="1845745"/>
      </dsp:txXfrm>
    </dsp:sp>
    <dsp:sp modelId="{9E00106E-F14F-4846-B205-F329BBFD15C3}">
      <dsp:nvSpPr>
        <dsp:cNvPr id="0" name=""/>
        <dsp:cNvSpPr/>
      </dsp:nvSpPr>
      <dsp:spPr>
        <a:xfrm>
          <a:off x="1042201" y="115882"/>
          <a:ext cx="1619992" cy="1619992"/>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9525" cap="flat" cmpd="sng" algn="ctr">
          <a:solidFill>
            <a:schemeClr val="dk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FD6D30EF-EBAF-4DB5-BEB7-CE8609669DC1}">
      <dsp:nvSpPr>
        <dsp:cNvPr id="0" name=""/>
        <dsp:cNvSpPr/>
      </dsp:nvSpPr>
      <dsp:spPr>
        <a:xfrm rot="10800000">
          <a:off x="1852198" y="2399720"/>
          <a:ext cx="5745600" cy="1845745"/>
        </a:xfrm>
        <a:prstGeom prst="homePlate">
          <a:avLst/>
        </a:prstGeom>
        <a:gradFill rotWithShape="0">
          <a:gsLst>
            <a:gs pos="0">
              <a:schemeClr val="lt1">
                <a:hueOff val="0"/>
                <a:satOff val="0"/>
                <a:lumOff val="0"/>
                <a:alphaOff val="0"/>
                <a:tint val="10000"/>
                <a:alpha val="94000"/>
                <a:satMod val="120000"/>
                <a:lumMod val="110000"/>
              </a:schemeClr>
            </a:gs>
            <a:gs pos="100000">
              <a:schemeClr val="lt1">
                <a:hueOff val="0"/>
                <a:satOff val="0"/>
                <a:lumOff val="0"/>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3922" tIns="87630" rIns="163576" bIns="87630" numCol="1" spcCol="1270" anchor="t" anchorCtr="0">
          <a:noAutofit/>
        </a:bodyPr>
        <a:lstStyle/>
        <a:p>
          <a:pPr lvl="0" algn="l" defTabSz="1022350">
            <a:lnSpc>
              <a:spcPct val="90000"/>
            </a:lnSpc>
            <a:spcBef>
              <a:spcPct val="0"/>
            </a:spcBef>
            <a:spcAft>
              <a:spcPct val="35000"/>
            </a:spcAft>
          </a:pPr>
          <a:r>
            <a:rPr kumimoji="1" lang="ja-JP" altLang="en-US" sz="2300" kern="1200" dirty="0">
              <a:solidFill>
                <a:srgbClr val="FF0000"/>
              </a:solidFill>
              <a:latin typeface="BIZ UDPゴシック" panose="020B0400000000000000" pitchFamily="50" charset="-128"/>
              <a:ea typeface="BIZ UDPゴシック" panose="020B0400000000000000" pitchFamily="50" charset="-128"/>
            </a:rPr>
            <a:t>リラクゼーション</a:t>
          </a:r>
        </a:p>
        <a:p>
          <a:pPr marL="171450" lvl="1" indent="-171450" algn="l" defTabSz="800100">
            <a:lnSpc>
              <a:spcPct val="90000"/>
            </a:lnSpc>
            <a:spcBef>
              <a:spcPct val="0"/>
            </a:spcBef>
            <a:spcAft>
              <a:spcPct val="15000"/>
            </a:spcAft>
            <a:buChar char="••"/>
          </a:pPr>
          <a:r>
            <a:rPr kumimoji="1" lang="ja-JP" altLang="en-US" sz="1800" kern="1200" dirty="0">
              <a:latin typeface="BIZ UDPゴシック" panose="020B0400000000000000" pitchFamily="50" charset="-128"/>
              <a:ea typeface="BIZ UDPゴシック" panose="020B0400000000000000" pitchFamily="50" charset="-128"/>
            </a:rPr>
            <a:t>音楽を聴く、お風呂に入る、お茶を飲む、ストレッチ、など。</a:t>
          </a:r>
        </a:p>
        <a:p>
          <a:pPr marL="171450" lvl="1" indent="-171450" algn="l" defTabSz="800100">
            <a:lnSpc>
              <a:spcPct val="90000"/>
            </a:lnSpc>
            <a:spcBef>
              <a:spcPct val="0"/>
            </a:spcBef>
            <a:spcAft>
              <a:spcPct val="15000"/>
            </a:spcAft>
            <a:buChar char="••"/>
          </a:pPr>
          <a:r>
            <a:rPr kumimoji="1" lang="ja-JP" altLang="en-US" sz="1800" kern="1200" dirty="0">
              <a:latin typeface="BIZ UDPゴシック" panose="020B0400000000000000" pitchFamily="50" charset="-128"/>
              <a:ea typeface="BIZ UDPゴシック" panose="020B0400000000000000" pitchFamily="50" charset="-128"/>
            </a:rPr>
            <a:t>呼吸法やアロマテラピーなどのリラクゼーション技法を行う</a:t>
          </a:r>
        </a:p>
      </dsp:txBody>
      <dsp:txXfrm rot="10800000">
        <a:off x="2313634" y="2399720"/>
        <a:ext cx="5284164" cy="1845745"/>
      </dsp:txXfrm>
    </dsp:sp>
    <dsp:sp modelId="{B67F9EAA-E6A0-49BF-B6BE-3D72C86445DA}">
      <dsp:nvSpPr>
        <dsp:cNvPr id="0" name=""/>
        <dsp:cNvSpPr/>
      </dsp:nvSpPr>
      <dsp:spPr>
        <a:xfrm>
          <a:off x="1042201" y="2512596"/>
          <a:ext cx="1619992" cy="1619992"/>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9525" cap="flat" cmpd="sng" algn="ctr">
          <a:solidFill>
            <a:schemeClr val="dk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D6BFD-1348-4BC5-8655-34D918CCCDA2}">
      <dsp:nvSpPr>
        <dsp:cNvPr id="0" name=""/>
        <dsp:cNvSpPr/>
      </dsp:nvSpPr>
      <dsp:spPr>
        <a:xfrm rot="10800000">
          <a:off x="1852198" y="3006"/>
          <a:ext cx="5745600" cy="1845745"/>
        </a:xfrm>
        <a:prstGeom prst="homePlate">
          <a:avLst/>
        </a:prstGeom>
        <a:gradFill rotWithShape="0">
          <a:gsLst>
            <a:gs pos="0">
              <a:schemeClr val="lt1">
                <a:hueOff val="0"/>
                <a:satOff val="0"/>
                <a:lumOff val="0"/>
                <a:alphaOff val="0"/>
                <a:tint val="10000"/>
                <a:alpha val="94000"/>
                <a:satMod val="120000"/>
                <a:lumMod val="110000"/>
              </a:schemeClr>
            </a:gs>
            <a:gs pos="100000">
              <a:schemeClr val="lt1">
                <a:hueOff val="0"/>
                <a:satOff val="0"/>
                <a:lumOff val="0"/>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3922" tIns="87630" rIns="163576" bIns="87630" numCol="1" spcCol="1270" anchor="t" anchorCtr="0">
          <a:noAutofit/>
        </a:bodyPr>
        <a:lstStyle/>
        <a:p>
          <a:pPr lvl="0" algn="l" defTabSz="1022350">
            <a:lnSpc>
              <a:spcPct val="90000"/>
            </a:lnSpc>
            <a:spcBef>
              <a:spcPct val="0"/>
            </a:spcBef>
            <a:spcAft>
              <a:spcPct val="35000"/>
            </a:spcAft>
          </a:pPr>
          <a:r>
            <a:rPr kumimoji="1" lang="ja-JP" altLang="en-US" sz="2300" kern="1200" dirty="0">
              <a:solidFill>
                <a:srgbClr val="FF0000"/>
              </a:solidFill>
              <a:latin typeface="BIZ UDPゴシック" panose="020B0400000000000000" pitchFamily="50" charset="-128"/>
              <a:ea typeface="BIZ UDPゴシック" panose="020B0400000000000000" pitchFamily="50" charset="-128"/>
            </a:rPr>
            <a:t>運動</a:t>
          </a:r>
        </a:p>
        <a:p>
          <a:pPr marL="171450" lvl="1" indent="-171450" algn="l" defTabSz="800100">
            <a:lnSpc>
              <a:spcPct val="90000"/>
            </a:lnSpc>
            <a:spcBef>
              <a:spcPct val="0"/>
            </a:spcBef>
            <a:spcAft>
              <a:spcPct val="15000"/>
            </a:spcAft>
            <a:buChar char="••"/>
          </a:pPr>
          <a:r>
            <a:rPr kumimoji="1" lang="ja-JP" altLang="en-US" sz="1800" kern="1200" dirty="0">
              <a:latin typeface="BIZ UDPゴシック" panose="020B0400000000000000" pitchFamily="50" charset="-128"/>
              <a:ea typeface="BIZ UDPゴシック" panose="020B0400000000000000" pitchFamily="50" charset="-128"/>
            </a:rPr>
            <a:t>運動する習慣（</a:t>
          </a:r>
          <a:r>
            <a:rPr kumimoji="1" lang="en-US" altLang="ja-JP" sz="1800" kern="1200" dirty="0">
              <a:latin typeface="BIZ UDPゴシック" panose="020B0400000000000000" pitchFamily="50" charset="-128"/>
              <a:ea typeface="BIZ UDPゴシック" panose="020B0400000000000000" pitchFamily="50" charset="-128"/>
            </a:rPr>
            <a:t>30</a:t>
          </a:r>
          <a:r>
            <a:rPr kumimoji="1" lang="ja-JP" altLang="en-US" sz="1800" kern="1200" dirty="0">
              <a:latin typeface="BIZ UDPゴシック" panose="020B0400000000000000" pitchFamily="50" charset="-128"/>
              <a:ea typeface="BIZ UDPゴシック" panose="020B0400000000000000" pitchFamily="50" charset="-128"/>
            </a:rPr>
            <a:t>分以上の運動を週２回以上）をつける。</a:t>
          </a:r>
        </a:p>
        <a:p>
          <a:pPr marL="171450" lvl="1" indent="-171450" algn="l" defTabSz="800100">
            <a:lnSpc>
              <a:spcPct val="90000"/>
            </a:lnSpc>
            <a:spcBef>
              <a:spcPct val="0"/>
            </a:spcBef>
            <a:spcAft>
              <a:spcPct val="15000"/>
            </a:spcAft>
            <a:buChar char="••"/>
          </a:pPr>
          <a:r>
            <a:rPr kumimoji="1" lang="ja-JP" altLang="en-US" sz="1800" kern="1200" dirty="0">
              <a:latin typeface="BIZ UDPゴシック" panose="020B0400000000000000" pitchFamily="50" charset="-128"/>
              <a:ea typeface="BIZ UDPゴシック" panose="020B0400000000000000" pitchFamily="50" charset="-128"/>
            </a:rPr>
            <a:t>通勤や日常生活の中で活動量を上げるように工夫する。</a:t>
          </a:r>
        </a:p>
      </dsp:txBody>
      <dsp:txXfrm rot="10800000">
        <a:off x="2313634" y="3006"/>
        <a:ext cx="5284164" cy="1845745"/>
      </dsp:txXfrm>
    </dsp:sp>
    <dsp:sp modelId="{9E00106E-F14F-4846-B205-F329BBFD15C3}">
      <dsp:nvSpPr>
        <dsp:cNvPr id="0" name=""/>
        <dsp:cNvSpPr/>
      </dsp:nvSpPr>
      <dsp:spPr>
        <a:xfrm>
          <a:off x="1042201" y="115882"/>
          <a:ext cx="1619992" cy="1619992"/>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9525" cap="flat" cmpd="sng" algn="ctr">
          <a:solidFill>
            <a:schemeClr val="dk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FD6D30EF-EBAF-4DB5-BEB7-CE8609669DC1}">
      <dsp:nvSpPr>
        <dsp:cNvPr id="0" name=""/>
        <dsp:cNvSpPr/>
      </dsp:nvSpPr>
      <dsp:spPr>
        <a:xfrm rot="10800000">
          <a:off x="1852198" y="2399720"/>
          <a:ext cx="5745600" cy="1845745"/>
        </a:xfrm>
        <a:prstGeom prst="homePlate">
          <a:avLst/>
        </a:prstGeom>
        <a:gradFill rotWithShape="0">
          <a:gsLst>
            <a:gs pos="0">
              <a:schemeClr val="lt1">
                <a:hueOff val="0"/>
                <a:satOff val="0"/>
                <a:lumOff val="0"/>
                <a:alphaOff val="0"/>
                <a:tint val="10000"/>
                <a:alpha val="94000"/>
                <a:satMod val="120000"/>
                <a:lumMod val="110000"/>
              </a:schemeClr>
            </a:gs>
            <a:gs pos="100000">
              <a:schemeClr val="lt1">
                <a:hueOff val="0"/>
                <a:satOff val="0"/>
                <a:lumOff val="0"/>
                <a:alphaOff val="0"/>
                <a:tint val="80000"/>
                <a:shade val="100000"/>
                <a:satMod val="140000"/>
                <a:lumMod val="12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3922" tIns="87630" rIns="163576" bIns="87630" numCol="1" spcCol="1270" anchor="t" anchorCtr="0">
          <a:noAutofit/>
        </a:bodyPr>
        <a:lstStyle/>
        <a:p>
          <a:pPr lvl="0" algn="l" defTabSz="1022350">
            <a:lnSpc>
              <a:spcPct val="90000"/>
            </a:lnSpc>
            <a:spcBef>
              <a:spcPct val="0"/>
            </a:spcBef>
            <a:spcAft>
              <a:spcPct val="35000"/>
            </a:spcAft>
          </a:pPr>
          <a:r>
            <a:rPr kumimoji="1" lang="ja-JP" altLang="en-US" sz="2300" kern="1200" dirty="0">
              <a:solidFill>
                <a:srgbClr val="FF0000"/>
              </a:solidFill>
              <a:latin typeface="BIZ UDPゴシック" panose="020B0400000000000000" pitchFamily="50" charset="-128"/>
              <a:ea typeface="BIZ UDPゴシック" panose="020B0400000000000000" pitchFamily="50" charset="-128"/>
            </a:rPr>
            <a:t>その他</a:t>
          </a:r>
        </a:p>
        <a:p>
          <a:pPr marL="171450" lvl="1" indent="-171450" algn="l" defTabSz="800100">
            <a:lnSpc>
              <a:spcPct val="90000"/>
            </a:lnSpc>
            <a:spcBef>
              <a:spcPct val="0"/>
            </a:spcBef>
            <a:spcAft>
              <a:spcPct val="15000"/>
            </a:spcAft>
            <a:buChar char="••"/>
          </a:pPr>
          <a:r>
            <a:rPr kumimoji="1" lang="ja-JP" altLang="en-US" sz="1800" kern="1200" dirty="0">
              <a:latin typeface="BIZ UDPゴシック" panose="020B0400000000000000" pitchFamily="50" charset="-128"/>
              <a:ea typeface="BIZ UDPゴシック" panose="020B0400000000000000" pitchFamily="50" charset="-128"/>
            </a:rPr>
            <a:t>栄養バランスの良い食事をとるように心がける。</a:t>
          </a:r>
        </a:p>
        <a:p>
          <a:pPr marL="171450" lvl="1" indent="-171450" algn="l" defTabSz="800100">
            <a:lnSpc>
              <a:spcPct val="90000"/>
            </a:lnSpc>
            <a:spcBef>
              <a:spcPct val="0"/>
            </a:spcBef>
            <a:spcAft>
              <a:spcPct val="15000"/>
            </a:spcAft>
            <a:buChar char="••"/>
          </a:pPr>
          <a:r>
            <a:rPr kumimoji="1" lang="ja-JP" altLang="en-US" sz="1800" kern="1200" dirty="0">
              <a:latin typeface="BIZ UDPゴシック" panose="020B0400000000000000" pitchFamily="50" charset="-128"/>
              <a:ea typeface="BIZ UDPゴシック" panose="020B0400000000000000" pitchFamily="50" charset="-128"/>
            </a:rPr>
            <a:t>疲れたら早めに休憩を取る。</a:t>
          </a:r>
        </a:p>
      </dsp:txBody>
      <dsp:txXfrm rot="10800000">
        <a:off x="2313634" y="2399720"/>
        <a:ext cx="5284164" cy="1845745"/>
      </dsp:txXfrm>
    </dsp:sp>
    <dsp:sp modelId="{B67F9EAA-E6A0-49BF-B6BE-3D72C86445DA}">
      <dsp:nvSpPr>
        <dsp:cNvPr id="0" name=""/>
        <dsp:cNvSpPr/>
      </dsp:nvSpPr>
      <dsp:spPr>
        <a:xfrm>
          <a:off x="1042201" y="2512596"/>
          <a:ext cx="1619992" cy="1619992"/>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9525" cap="flat" cmpd="sng" algn="ctr">
          <a:solidFill>
            <a:schemeClr val="dk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49575" cy="495300"/>
          </a:xfrm>
          <a:prstGeom prst="rect">
            <a:avLst/>
          </a:prstGeom>
          <a:noFill/>
          <a:ln>
            <a:noFill/>
          </a:ln>
          <a:effectLst/>
        </p:spPr>
        <p:txBody>
          <a:bodyPr vert="horz" wrap="square" lIns="91666" tIns="45833" rIns="91666" bIns="45833" numCol="1" anchor="t" anchorCtr="0" compatLnSpc="1">
            <a:prstTxWarp prst="textNoShape">
              <a:avLst/>
            </a:prstTxWarp>
          </a:bodyPr>
          <a:lstStyle>
            <a:lvl1pPr>
              <a:defRPr sz="1200">
                <a:ea typeface="MS PGothic" panose="020B0600070205080204" pitchFamily="34" charset="-128"/>
              </a:defRPr>
            </a:lvl1pPr>
          </a:lstStyle>
          <a:p>
            <a:pPr>
              <a:defRPr/>
            </a:pPr>
            <a:endParaRPr lang="en-AU" altLang="en-US" dirty="0">
              <a:latin typeface="HG丸ｺﾞｼｯｸM-PRO" panose="020F0600000000000000" pitchFamily="50" charset="-128"/>
              <a:ea typeface="HG丸ｺﾞｼｯｸM-PRO" panose="020F0600000000000000" pitchFamily="50" charset="-128"/>
            </a:endParaRPr>
          </a:p>
        </p:txBody>
      </p:sp>
      <p:sp>
        <p:nvSpPr>
          <p:cNvPr id="115715" name="Rectangle 3"/>
          <p:cNvSpPr>
            <a:spLocks noGrp="1" noChangeArrowheads="1"/>
          </p:cNvSpPr>
          <p:nvPr>
            <p:ph type="dt" sz="quarter" idx="1"/>
          </p:nvPr>
        </p:nvSpPr>
        <p:spPr bwMode="auto">
          <a:xfrm>
            <a:off x="3857625" y="0"/>
            <a:ext cx="2949575" cy="495300"/>
          </a:xfrm>
          <a:prstGeom prst="rect">
            <a:avLst/>
          </a:prstGeom>
          <a:noFill/>
          <a:ln>
            <a:noFill/>
          </a:ln>
          <a:effectLst/>
        </p:spPr>
        <p:txBody>
          <a:bodyPr vert="horz" wrap="square" lIns="91666" tIns="45833" rIns="91666" bIns="45833" numCol="1" anchor="t" anchorCtr="0" compatLnSpc="1">
            <a:prstTxWarp prst="textNoShape">
              <a:avLst/>
            </a:prstTxWarp>
          </a:bodyPr>
          <a:lstStyle>
            <a:lvl1pPr algn="r">
              <a:defRPr sz="1200">
                <a:ea typeface="MS PGothic" panose="020B0600070205080204" pitchFamily="34" charset="-128"/>
              </a:defRPr>
            </a:lvl1pPr>
          </a:lstStyle>
          <a:p>
            <a:pPr>
              <a:defRPr/>
            </a:pPr>
            <a:r>
              <a:rPr lang="ja-JP" altLang="en-US" dirty="0">
                <a:latin typeface="HG丸ｺﾞｼｯｸM-PRO" panose="020F0600000000000000" pitchFamily="50" charset="-128"/>
                <a:ea typeface="HG丸ｺﾞｼｯｸM-PRO" panose="020F0600000000000000" pitchFamily="50" charset="-128"/>
              </a:rPr>
              <a:t>資料№</a:t>
            </a:r>
            <a:r>
              <a:rPr lang="en-US" altLang="ja-JP" dirty="0">
                <a:latin typeface="HG丸ｺﾞｼｯｸM-PRO" panose="020F0600000000000000" pitchFamily="50" charset="-128"/>
                <a:ea typeface="HG丸ｺﾞｼｯｸM-PRO" panose="020F0600000000000000" pitchFamily="50" charset="-128"/>
              </a:rPr>
              <a:t>16</a:t>
            </a:r>
            <a:endParaRPr lang="en-AU" altLang="en-US" dirty="0">
              <a:latin typeface="HG丸ｺﾞｼｯｸM-PRO" panose="020F0600000000000000" pitchFamily="50" charset="-128"/>
              <a:ea typeface="HG丸ｺﾞｼｯｸM-PRO" panose="020F0600000000000000" pitchFamily="50" charset="-128"/>
            </a:endParaRPr>
          </a:p>
          <a:p>
            <a:pPr>
              <a:defRPr/>
            </a:pPr>
            <a:endParaRPr lang="en-AU" altLang="en-US" dirty="0"/>
          </a:p>
        </p:txBody>
      </p:sp>
      <p:sp>
        <p:nvSpPr>
          <p:cNvPr id="115716" name="Rectangle 4"/>
          <p:cNvSpPr>
            <a:spLocks noGrp="1" noChangeArrowheads="1"/>
          </p:cNvSpPr>
          <p:nvPr>
            <p:ph type="ftr" sz="quarter" idx="2"/>
          </p:nvPr>
        </p:nvSpPr>
        <p:spPr bwMode="auto">
          <a:xfrm>
            <a:off x="0" y="9444038"/>
            <a:ext cx="2949575" cy="495300"/>
          </a:xfrm>
          <a:prstGeom prst="rect">
            <a:avLst/>
          </a:prstGeom>
          <a:noFill/>
          <a:ln>
            <a:noFill/>
          </a:ln>
          <a:effectLst/>
        </p:spPr>
        <p:txBody>
          <a:bodyPr vert="horz" wrap="square" lIns="91666" tIns="45833" rIns="91666" bIns="45833" numCol="1" anchor="b" anchorCtr="0" compatLnSpc="1">
            <a:prstTxWarp prst="textNoShape">
              <a:avLst/>
            </a:prstTxWarp>
          </a:bodyPr>
          <a:lstStyle>
            <a:lvl1pPr>
              <a:defRPr sz="1200">
                <a:ea typeface="MS PGothic" panose="020B0600070205080204" pitchFamily="34" charset="-128"/>
              </a:defRPr>
            </a:lvl1pPr>
          </a:lstStyle>
          <a:p>
            <a:pPr>
              <a:defRPr/>
            </a:pPr>
            <a:endParaRPr lang="en-AU" altLang="en-US"/>
          </a:p>
        </p:txBody>
      </p:sp>
      <p:sp>
        <p:nvSpPr>
          <p:cNvPr id="115717" name="Rectangle 5"/>
          <p:cNvSpPr>
            <a:spLocks noGrp="1" noChangeArrowheads="1"/>
          </p:cNvSpPr>
          <p:nvPr>
            <p:ph type="sldNum" sz="quarter" idx="3"/>
          </p:nvPr>
        </p:nvSpPr>
        <p:spPr bwMode="auto">
          <a:xfrm>
            <a:off x="3857625" y="9444038"/>
            <a:ext cx="2949575" cy="495300"/>
          </a:xfrm>
          <a:prstGeom prst="rect">
            <a:avLst/>
          </a:prstGeom>
          <a:noFill/>
          <a:ln>
            <a:noFill/>
          </a:ln>
          <a:effectLst/>
        </p:spPr>
        <p:txBody>
          <a:bodyPr vert="horz" wrap="square" lIns="91666" tIns="45833" rIns="91666" bIns="45833" numCol="1" anchor="b" anchorCtr="0" compatLnSpc="1">
            <a:prstTxWarp prst="textNoShape">
              <a:avLst/>
            </a:prstTxWarp>
          </a:bodyPr>
          <a:lstStyle>
            <a:lvl1pPr algn="r">
              <a:defRPr sz="1200"/>
            </a:lvl1pPr>
          </a:lstStyle>
          <a:p>
            <a:endParaRPr lang="en-AU" altLang="en-US" dirty="0"/>
          </a:p>
        </p:txBody>
      </p:sp>
    </p:spTree>
    <p:extLst>
      <p:ext uri="{BB962C8B-B14F-4D97-AF65-F5344CB8AC3E}">
        <p14:creationId xmlns:p14="http://schemas.microsoft.com/office/powerpoint/2010/main" val="4061645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49575" cy="495300"/>
          </a:xfrm>
          <a:prstGeom prst="rect">
            <a:avLst/>
          </a:prstGeom>
          <a:noFill/>
          <a:ln>
            <a:noFill/>
          </a:ln>
          <a:effectLst/>
        </p:spPr>
        <p:txBody>
          <a:bodyPr vert="horz" wrap="square" lIns="91666" tIns="45833" rIns="91666" bIns="45833" numCol="1" anchor="t" anchorCtr="0" compatLnSpc="1">
            <a:prstTxWarp prst="textNoShape">
              <a:avLst/>
            </a:prstTxWarp>
          </a:bodyPr>
          <a:lstStyle>
            <a:lvl1pPr eaLnBrk="1" hangingPunct="1">
              <a:defRPr sz="1200">
                <a:ea typeface="MS PGothic" panose="020B0600070205080204" pitchFamily="34" charset="-128"/>
              </a:defRPr>
            </a:lvl1pPr>
          </a:lstStyle>
          <a:p>
            <a:pPr>
              <a:defRPr/>
            </a:pPr>
            <a:endParaRPr lang="en-US" altLang="en-US"/>
          </a:p>
        </p:txBody>
      </p:sp>
      <p:sp>
        <p:nvSpPr>
          <p:cNvPr id="24579" name="Rectangle 3"/>
          <p:cNvSpPr>
            <a:spLocks noGrp="1" noChangeArrowheads="1"/>
          </p:cNvSpPr>
          <p:nvPr>
            <p:ph type="dt" idx="1"/>
          </p:nvPr>
        </p:nvSpPr>
        <p:spPr bwMode="auto">
          <a:xfrm>
            <a:off x="3856038" y="0"/>
            <a:ext cx="2949575" cy="495300"/>
          </a:xfrm>
          <a:prstGeom prst="rect">
            <a:avLst/>
          </a:prstGeom>
          <a:noFill/>
          <a:ln>
            <a:noFill/>
          </a:ln>
          <a:effectLst/>
        </p:spPr>
        <p:txBody>
          <a:bodyPr vert="horz" wrap="square" lIns="91666" tIns="45833" rIns="91666" bIns="45833" numCol="1" anchor="t" anchorCtr="0" compatLnSpc="1">
            <a:prstTxWarp prst="textNoShape">
              <a:avLst/>
            </a:prstTxWarp>
          </a:bodyPr>
          <a:lstStyle>
            <a:lvl1pPr algn="r" eaLnBrk="1" hangingPunct="1">
              <a:defRPr sz="1200">
                <a:ea typeface="MS PGothic" panose="020B0600070205080204" pitchFamily="34" charset="-128"/>
              </a:defRPr>
            </a:lvl1pPr>
          </a:lstStyle>
          <a:p>
            <a:pPr>
              <a:defRPr/>
            </a:pPr>
            <a:endParaRPr lang="en-US" altLang="en-US"/>
          </a:p>
        </p:txBody>
      </p:sp>
      <p:sp>
        <p:nvSpPr>
          <p:cNvPr id="40964" name="Rectangle 4"/>
          <p:cNvSpPr>
            <a:spLocks noGrp="1" noRot="1" noChangeAspect="1" noChangeArrowheads="1" noTextEdit="1"/>
          </p:cNvSpPr>
          <p:nvPr>
            <p:ph type="sldImg" idx="2"/>
          </p:nvPr>
        </p:nvSpPr>
        <p:spPr bwMode="auto">
          <a:xfrm>
            <a:off x="917575" y="744538"/>
            <a:ext cx="4972050" cy="3729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682625" y="4721225"/>
            <a:ext cx="5443538" cy="4473575"/>
          </a:xfrm>
          <a:prstGeom prst="rect">
            <a:avLst/>
          </a:prstGeom>
          <a:noFill/>
          <a:ln>
            <a:noFill/>
          </a:ln>
          <a:effectLst/>
        </p:spPr>
        <p:txBody>
          <a:bodyPr vert="horz" wrap="square" lIns="91666" tIns="45833" rIns="91666" bIns="45833"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4582" name="Rectangle 6"/>
          <p:cNvSpPr>
            <a:spLocks noGrp="1" noChangeArrowheads="1"/>
          </p:cNvSpPr>
          <p:nvPr>
            <p:ph type="ftr" sz="quarter" idx="4"/>
          </p:nvPr>
        </p:nvSpPr>
        <p:spPr bwMode="auto">
          <a:xfrm>
            <a:off x="0" y="9442450"/>
            <a:ext cx="2949575" cy="495300"/>
          </a:xfrm>
          <a:prstGeom prst="rect">
            <a:avLst/>
          </a:prstGeom>
          <a:noFill/>
          <a:ln>
            <a:noFill/>
          </a:ln>
          <a:effectLst/>
        </p:spPr>
        <p:txBody>
          <a:bodyPr vert="horz" wrap="square" lIns="91666" tIns="45833" rIns="91666" bIns="45833" numCol="1" anchor="b" anchorCtr="0" compatLnSpc="1">
            <a:prstTxWarp prst="textNoShape">
              <a:avLst/>
            </a:prstTxWarp>
          </a:bodyPr>
          <a:lstStyle>
            <a:lvl1pPr eaLnBrk="1" hangingPunct="1">
              <a:defRPr sz="1200">
                <a:ea typeface="MS PGothic" panose="020B0600070205080204" pitchFamily="34" charset="-128"/>
              </a:defRPr>
            </a:lvl1pPr>
          </a:lstStyle>
          <a:p>
            <a:pPr>
              <a:defRPr/>
            </a:pPr>
            <a:endParaRPr lang="en-US" altLang="en-US"/>
          </a:p>
        </p:txBody>
      </p:sp>
      <p:sp>
        <p:nvSpPr>
          <p:cNvPr id="24583" name="Rectangle 7"/>
          <p:cNvSpPr>
            <a:spLocks noGrp="1" noChangeArrowheads="1"/>
          </p:cNvSpPr>
          <p:nvPr>
            <p:ph type="sldNum" sz="quarter" idx="5"/>
          </p:nvPr>
        </p:nvSpPr>
        <p:spPr bwMode="auto">
          <a:xfrm>
            <a:off x="3856038" y="9442450"/>
            <a:ext cx="2949575" cy="495300"/>
          </a:xfrm>
          <a:prstGeom prst="rect">
            <a:avLst/>
          </a:prstGeom>
          <a:noFill/>
          <a:ln>
            <a:noFill/>
          </a:ln>
          <a:effectLst/>
        </p:spPr>
        <p:txBody>
          <a:bodyPr vert="horz" wrap="square" lIns="91666" tIns="45833" rIns="91666" bIns="45833" numCol="1" anchor="b" anchorCtr="0" compatLnSpc="1">
            <a:prstTxWarp prst="textNoShape">
              <a:avLst/>
            </a:prstTxWarp>
          </a:bodyPr>
          <a:lstStyle>
            <a:lvl1pPr algn="r" eaLnBrk="1" hangingPunct="1">
              <a:defRPr sz="1200"/>
            </a:lvl1pPr>
          </a:lstStyle>
          <a:p>
            <a:fld id="{B94F134D-3DA3-4BF0-80EE-41F65A27A746}" type="slidenum">
              <a:rPr lang="en-US" altLang="en-US"/>
              <a:pPr/>
              <a:t>‹#›</a:t>
            </a:fld>
            <a:endParaRPr lang="en-US" altLang="en-US"/>
          </a:p>
        </p:txBody>
      </p:sp>
    </p:spTree>
    <p:extLst>
      <p:ext uri="{BB962C8B-B14F-4D97-AF65-F5344CB8AC3E}">
        <p14:creationId xmlns:p14="http://schemas.microsoft.com/office/powerpoint/2010/main" val="1128804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kumimoji="1" lang="ja-JP" altLang="en-US" dirty="0">
                <a:solidFill>
                  <a:srgbClr val="000000"/>
                </a:solidFill>
                <a:latin typeface="ＭＳ Ｐゴシック" panose="020B0600070205080204" pitchFamily="50" charset="-128"/>
                <a:ea typeface="ＭＳ Ｐゴシック" panose="020B0600070205080204" pitchFamily="50" charset="-128"/>
              </a:rPr>
              <a:t>注意障害に対する学習カリキュラム</a:t>
            </a:r>
            <a:endParaRPr kumimoji="1" lang="en-US" altLang="ja-JP" dirty="0">
              <a:solidFill>
                <a:srgbClr val="000000"/>
              </a:solidFill>
              <a:latin typeface="ＭＳ Ｐゴシック" panose="020B0600070205080204" pitchFamily="50" charset="-128"/>
              <a:ea typeface="ＭＳ Ｐゴシック" panose="020B0600070205080204" pitchFamily="50" charset="-128"/>
            </a:endParaRPr>
          </a:p>
          <a:p>
            <a:pPr lvl="0"/>
            <a:r>
              <a:rPr kumimoji="1" lang="ja-JP" altLang="en-US" dirty="0">
                <a:solidFill>
                  <a:srgbClr val="000000"/>
                </a:solidFill>
                <a:latin typeface="ＭＳ Ｐゴシック" panose="020B0600070205080204" pitchFamily="50" charset="-128"/>
                <a:ea typeface="ＭＳ Ｐゴシック" panose="020B0600070205080204" pitchFamily="50" charset="-128"/>
              </a:rPr>
              <a:t>グループワーク第３回です。</a:t>
            </a:r>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1</a:t>
            </a:fld>
            <a:endParaRPr lang="en-US" altLang="en-US" dirty="0"/>
          </a:p>
        </p:txBody>
      </p:sp>
    </p:spTree>
    <p:extLst>
      <p:ext uri="{BB962C8B-B14F-4D97-AF65-F5344CB8AC3E}">
        <p14:creationId xmlns:p14="http://schemas.microsoft.com/office/powerpoint/2010/main" val="23105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2624" y="4721225"/>
            <a:ext cx="5673303" cy="4473575"/>
          </a:xfrm>
        </p:spPr>
        <p:txBody>
          <a:bodyPr/>
          <a:lstStyle/>
          <a:p>
            <a:r>
              <a:rPr kumimoji="1" lang="ja-JP" altLang="en-US" dirty="0">
                <a:latin typeface="+mn-ea"/>
                <a:ea typeface="+mn-ea"/>
              </a:rPr>
              <a:t>また、温度や湿度の管理、照明などを調整すること</a:t>
            </a:r>
            <a:r>
              <a:rPr kumimoji="1" lang="ja-JP" altLang="en-US" b="0" u="none" strike="noStrike" dirty="0">
                <a:latin typeface="+mn-ea"/>
                <a:ea typeface="+mn-ea"/>
              </a:rPr>
              <a:t>も</a:t>
            </a:r>
            <a:r>
              <a:rPr kumimoji="1" lang="ja-JP" altLang="en-US" b="0" u="none" strike="noStrike" baseline="0" dirty="0">
                <a:latin typeface="+mn-ea"/>
                <a:ea typeface="+mn-ea"/>
              </a:rPr>
              <a:t>で</a:t>
            </a:r>
            <a:r>
              <a:rPr kumimoji="1" lang="ja-JP" altLang="en-US" dirty="0">
                <a:latin typeface="+mn-ea"/>
                <a:ea typeface="+mn-ea"/>
              </a:rPr>
              <a:t>きます。</a:t>
            </a:r>
            <a:endParaRPr kumimoji="1" lang="en-US" altLang="ja-JP" dirty="0">
              <a:latin typeface="+mn-ea"/>
              <a:ea typeface="+mn-ea"/>
            </a:endParaRPr>
          </a:p>
          <a:p>
            <a:r>
              <a:rPr kumimoji="1" lang="ja-JP" altLang="en-US" dirty="0">
                <a:latin typeface="+mn-ea"/>
                <a:ea typeface="+mn-ea"/>
              </a:rPr>
              <a:t>落ち着けるパーソナルスペースや、人の多さ</a:t>
            </a:r>
            <a:r>
              <a:rPr kumimoji="1" lang="ja-JP" altLang="en-US" b="0" u="none" dirty="0">
                <a:latin typeface="+mn-ea"/>
                <a:ea typeface="+mn-ea"/>
              </a:rPr>
              <a:t>への得手不得手</a:t>
            </a:r>
            <a:r>
              <a:rPr kumimoji="1" lang="ja-JP" altLang="en-US" dirty="0">
                <a:latin typeface="+mn-ea"/>
                <a:ea typeface="+mn-ea"/>
              </a:rPr>
              <a:t>は個人で異なるため、自分に合った環境を知っておくとよいでしょう。</a:t>
            </a:r>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ここまでいくつかの対処方法を紹介しましたが、皆さん</a:t>
            </a:r>
            <a:endParaRPr kumimoji="1" lang="en-US" altLang="ja-JP" dirty="0">
              <a:latin typeface="+mn-ea"/>
              <a:ea typeface="+mn-ea"/>
            </a:endParaRPr>
          </a:p>
          <a:p>
            <a:r>
              <a:rPr kumimoji="1" lang="ja-JP" altLang="en-US" dirty="0">
                <a:latin typeface="+mn-ea"/>
                <a:ea typeface="+mn-ea"/>
              </a:rPr>
              <a:t>はこんな工夫をしているとか、こういう方が集中できる、とか感じることはありますか。</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latin typeface="+mn-ea"/>
                <a:ea typeface="+mn-ea"/>
              </a:rPr>
              <a:t>※</a:t>
            </a:r>
            <a:r>
              <a:rPr kumimoji="1" lang="ja-JP" altLang="en-US" dirty="0">
                <a:latin typeface="+mn-ea"/>
                <a:ea typeface="+mn-ea"/>
              </a:rPr>
              <a:t>板書役は必要に応じて板書する</a:t>
            </a:r>
            <a:endParaRPr kumimoji="1" lang="en-US" altLang="ja-JP" dirty="0">
              <a:latin typeface="+mn-ea"/>
              <a:ea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10</a:t>
            </a:fld>
            <a:endParaRPr lang="en-US" altLang="en-US"/>
          </a:p>
        </p:txBody>
      </p:sp>
    </p:spTree>
    <p:extLst>
      <p:ext uri="{BB962C8B-B14F-4D97-AF65-F5344CB8AC3E}">
        <p14:creationId xmlns:p14="http://schemas.microsoft.com/office/powerpoint/2010/main" val="3397884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内的環境は聞きなれない言葉かもしれませんが、人の体内の環境です。</a:t>
            </a:r>
            <a:endParaRPr kumimoji="1" lang="en-US" altLang="ja-JP" dirty="0">
              <a:latin typeface="+mn-ea"/>
              <a:ea typeface="+mn-ea"/>
            </a:endParaRPr>
          </a:p>
          <a:p>
            <a:r>
              <a:rPr kumimoji="1" lang="ja-JP" altLang="en-US" dirty="0">
                <a:latin typeface="+mn-ea"/>
                <a:ea typeface="+mn-ea"/>
              </a:rPr>
              <a:t>内的環境</a:t>
            </a:r>
            <a:r>
              <a:rPr kumimoji="1" lang="ja-JP" altLang="en-US" b="0" u="none" dirty="0">
                <a:latin typeface="+mn-ea"/>
                <a:ea typeface="+mn-ea"/>
              </a:rPr>
              <a:t>として</a:t>
            </a:r>
            <a:r>
              <a:rPr kumimoji="1" lang="ja-JP" altLang="en-US" dirty="0">
                <a:latin typeface="+mn-ea"/>
                <a:ea typeface="+mn-ea"/>
              </a:rPr>
              <a:t>、感情や体調、興味などが挙げられます。</a:t>
            </a:r>
            <a:endParaRPr kumimoji="1" lang="en-US" altLang="ja-JP" dirty="0">
              <a:latin typeface="+mn-ea"/>
              <a:ea typeface="+mn-ea"/>
            </a:endParaRPr>
          </a:p>
          <a:p>
            <a:r>
              <a:rPr kumimoji="1" lang="ja-JP" altLang="en-US" dirty="0">
                <a:latin typeface="+mn-ea"/>
                <a:ea typeface="+mn-ea"/>
              </a:rPr>
              <a:t>怒っているときや不安なときなどは集中して作業したりできませんよね。</a:t>
            </a:r>
            <a:endParaRPr kumimoji="1" lang="en-US" altLang="ja-JP" dirty="0">
              <a:latin typeface="+mn-ea"/>
              <a:ea typeface="+mn-ea"/>
            </a:endParaRPr>
          </a:p>
          <a:p>
            <a:r>
              <a:rPr kumimoji="1" lang="ja-JP" altLang="en-US" dirty="0">
                <a:latin typeface="+mn-ea"/>
                <a:ea typeface="+mn-ea"/>
              </a:rPr>
              <a:t>体調が悪いときも同じです。</a:t>
            </a:r>
            <a:endParaRPr kumimoji="1" lang="en-US" altLang="ja-JP" dirty="0">
              <a:latin typeface="+mn-ea"/>
              <a:ea typeface="+mn-ea"/>
            </a:endParaRPr>
          </a:p>
          <a:p>
            <a:r>
              <a:rPr kumimoji="1" lang="ja-JP" altLang="en-US" dirty="0">
                <a:latin typeface="+mn-ea"/>
                <a:ea typeface="+mn-ea"/>
              </a:rPr>
              <a:t>また、興味のある／なしも影響を与えます。</a:t>
            </a:r>
            <a:endParaRPr kumimoji="1" lang="en-US" altLang="ja-JP" dirty="0">
              <a:latin typeface="+mn-ea"/>
              <a:ea typeface="+mn-ea"/>
            </a:endParaRPr>
          </a:p>
          <a:p>
            <a:r>
              <a:rPr kumimoji="1" lang="ja-JP" altLang="en-US" dirty="0">
                <a:latin typeface="+mn-ea"/>
                <a:ea typeface="+mn-ea"/>
              </a:rPr>
              <a:t>こういうときは集中しにくいとか、逆にこういう状態は比較的</a:t>
            </a:r>
            <a:r>
              <a:rPr kumimoji="1" lang="ja-JP" altLang="en-US" b="0" u="none" dirty="0">
                <a:latin typeface="+mn-ea"/>
                <a:ea typeface="+mn-ea"/>
              </a:rPr>
              <a:t>集中しやすい</a:t>
            </a:r>
            <a:r>
              <a:rPr kumimoji="1" lang="ja-JP" altLang="en-US" dirty="0">
                <a:latin typeface="+mn-ea"/>
                <a:ea typeface="+mn-ea"/>
              </a:rPr>
              <a:t>と感じる</a:t>
            </a:r>
            <a:r>
              <a:rPr kumimoji="1" lang="ja-JP" altLang="en-US" b="0" u="none" dirty="0">
                <a:latin typeface="+mn-ea"/>
                <a:ea typeface="+mn-ea"/>
              </a:rPr>
              <a:t>こと</a:t>
            </a:r>
            <a:r>
              <a:rPr kumimoji="1" lang="ja-JP" altLang="en-US" dirty="0">
                <a:latin typeface="+mn-ea"/>
                <a:ea typeface="+mn-ea"/>
              </a:rPr>
              <a:t>はありますか。</a:t>
            </a:r>
            <a:endParaRPr kumimoji="1" lang="en-US" altLang="ja-JP" dirty="0">
              <a:latin typeface="+mn-ea"/>
              <a:ea typeface="+mn-ea"/>
            </a:endParaRPr>
          </a:p>
          <a:p>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latin typeface="+mn-ea"/>
                <a:ea typeface="+mn-ea"/>
              </a:rPr>
              <a:t>※</a:t>
            </a:r>
            <a:r>
              <a:rPr kumimoji="1" lang="ja-JP" altLang="en-US" dirty="0">
                <a:latin typeface="+mn-ea"/>
                <a:ea typeface="+mn-ea"/>
              </a:rPr>
              <a:t>板書役は必要に応じて板書する</a:t>
            </a:r>
            <a:endParaRPr kumimoji="1" lang="en-US" altLang="ja-JP" dirty="0">
              <a:latin typeface="+mn-ea"/>
              <a:ea typeface="+mn-ea"/>
            </a:endParaRPr>
          </a:p>
          <a:p>
            <a:endParaRPr kumimoji="1" lang="en-US" altLang="ja-JP" dirty="0">
              <a:latin typeface="+mn-ea"/>
              <a:ea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11</a:t>
            </a:fld>
            <a:endParaRPr lang="en-US" altLang="en-US"/>
          </a:p>
        </p:txBody>
      </p:sp>
    </p:spTree>
    <p:extLst>
      <p:ext uri="{BB962C8B-B14F-4D97-AF65-F5344CB8AC3E}">
        <p14:creationId xmlns:p14="http://schemas.microsoft.com/office/powerpoint/2010/main" val="1958279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内的環境を整える方法です。</a:t>
            </a:r>
            <a:endParaRPr kumimoji="1" lang="en-US" altLang="ja-JP" dirty="0">
              <a:latin typeface="+mn-ea"/>
              <a:ea typeface="+mn-ea"/>
            </a:endParaRPr>
          </a:p>
          <a:p>
            <a:r>
              <a:rPr kumimoji="1" lang="ja-JP" altLang="en-US" dirty="0">
                <a:latin typeface="+mn-ea"/>
                <a:ea typeface="+mn-ea"/>
              </a:rPr>
              <a:t>睡眠は、時間だけでなく質が重要です。</a:t>
            </a:r>
            <a:endParaRPr kumimoji="1" lang="en-US" altLang="ja-JP" dirty="0">
              <a:latin typeface="+mn-ea"/>
              <a:ea typeface="+mn-ea"/>
            </a:endParaRPr>
          </a:p>
          <a:p>
            <a:r>
              <a:rPr kumimoji="1" lang="ja-JP" altLang="en-US" dirty="0">
                <a:latin typeface="+mn-ea"/>
                <a:ea typeface="+mn-ea"/>
              </a:rPr>
              <a:t>リラクゼーションも有効です。５感（目で見る、耳で聞く、味わう、匂う、触覚）に訴えることが挙げられます。</a:t>
            </a:r>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12</a:t>
            </a:fld>
            <a:endParaRPr lang="en-US" altLang="en-US"/>
          </a:p>
        </p:txBody>
      </p:sp>
    </p:spTree>
    <p:extLst>
      <p:ext uri="{BB962C8B-B14F-4D97-AF65-F5344CB8AC3E}">
        <p14:creationId xmlns:p14="http://schemas.microsoft.com/office/powerpoint/2010/main" val="3656578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内的環境を整える方法として、運動や食事、休憩が挙げられます。</a:t>
            </a:r>
            <a:endParaRPr kumimoji="1" lang="en-US" altLang="ja-JP" dirty="0">
              <a:latin typeface="+mn-ea"/>
              <a:ea typeface="+mn-ea"/>
            </a:endParaRPr>
          </a:p>
          <a:p>
            <a:r>
              <a:rPr kumimoji="1" lang="ja-JP" altLang="en-US" dirty="0">
                <a:latin typeface="+mn-ea"/>
                <a:ea typeface="+mn-ea"/>
              </a:rPr>
              <a:t>この中で、何か皆さんが普段から心がけていることや取り組んでみたいと思ったことなどありましたか。</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latin typeface="+mn-ea"/>
                <a:ea typeface="+mn-ea"/>
              </a:rPr>
              <a:t>※</a:t>
            </a:r>
            <a:r>
              <a:rPr kumimoji="1" lang="ja-JP" altLang="en-US" dirty="0">
                <a:latin typeface="+mn-ea"/>
                <a:ea typeface="+mn-ea"/>
              </a:rPr>
              <a:t>板書役は必要に応じて板書する</a:t>
            </a:r>
            <a:endParaRPr kumimoji="1" lang="en-US" altLang="ja-JP" dirty="0">
              <a:latin typeface="+mn-ea"/>
              <a:ea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13</a:t>
            </a:fld>
            <a:endParaRPr lang="en-US" altLang="en-US"/>
          </a:p>
        </p:txBody>
      </p:sp>
    </p:spTree>
    <p:extLst>
      <p:ext uri="{BB962C8B-B14F-4D97-AF65-F5344CB8AC3E}">
        <p14:creationId xmlns:p14="http://schemas.microsoft.com/office/powerpoint/2010/main" val="4283746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lvl="0">
              <a:defRPr/>
            </a:pPr>
            <a:r>
              <a:rPr lang="ja-JP" altLang="en-US" dirty="0">
                <a:latin typeface="+mn-ea"/>
                <a:cs typeface="Arial" pitchFamily="34" charset="0"/>
              </a:rPr>
              <a:t>では、次の講義に入る前に、一度立ち上がってストレッチをしましょう。</a:t>
            </a:r>
            <a:endParaRPr lang="en-US" altLang="ja-JP" dirty="0">
              <a:latin typeface="+mn-ea"/>
              <a:cs typeface="Arial" pitchFamily="34" charset="0"/>
            </a:endParaRPr>
          </a:p>
          <a:p>
            <a:pPr lvl="0">
              <a:defRPr/>
            </a:pPr>
            <a:endParaRPr lang="en-US" altLang="ja-JP" dirty="0">
              <a:solidFill>
                <a:srgbClr val="000000"/>
              </a:solidFill>
              <a:latin typeface="+mn-ea"/>
              <a:cs typeface="Arial" pitchFamily="34" charset="0"/>
            </a:endParaRPr>
          </a:p>
          <a:p>
            <a:pPr lvl="0">
              <a:defRPr/>
            </a:pPr>
            <a:r>
              <a:rPr lang="en-US" altLang="ja-JP" dirty="0">
                <a:solidFill>
                  <a:srgbClr val="000000"/>
                </a:solidFill>
                <a:latin typeface="+mn-ea"/>
                <a:cs typeface="Arial" pitchFamily="34" charset="0"/>
              </a:rPr>
              <a:t>※</a:t>
            </a:r>
            <a:r>
              <a:rPr lang="ja-JP" altLang="en-US" dirty="0">
                <a:solidFill>
                  <a:srgbClr val="000000"/>
                </a:solidFill>
                <a:latin typeface="+mn-ea"/>
                <a:cs typeface="Arial" pitchFamily="34" charset="0"/>
              </a:rPr>
              <a:t>進行役がスライドにあるよう伸びをするなど見本を示す。</a:t>
            </a:r>
            <a:endParaRPr lang="en-US" altLang="ja-JP" dirty="0">
              <a:solidFill>
                <a:srgbClr val="000000"/>
              </a:solidFill>
              <a:latin typeface="+mn-ea"/>
              <a:cs typeface="Arial" pitchFamily="34" charset="0"/>
            </a:endParaRPr>
          </a:p>
          <a:p>
            <a:pPr lvl="0">
              <a:defRPr/>
            </a:pPr>
            <a:r>
              <a:rPr lang="ja-JP" altLang="en-US" dirty="0">
                <a:solidFill>
                  <a:srgbClr val="000000"/>
                </a:solidFill>
                <a:latin typeface="+mn-ea"/>
                <a:cs typeface="Arial" pitchFamily="34" charset="0"/>
              </a:rPr>
              <a:t>　　立ちあがることが難しい受講者がいる場合には、座位のままできるストレッチ</a:t>
            </a:r>
            <a:endParaRPr lang="en-US" altLang="ja-JP" dirty="0">
              <a:solidFill>
                <a:srgbClr val="000000"/>
              </a:solidFill>
              <a:latin typeface="+mn-ea"/>
              <a:cs typeface="Arial" pitchFamily="34" charset="0"/>
            </a:endParaRPr>
          </a:p>
          <a:p>
            <a:pPr lvl="0">
              <a:defRPr/>
            </a:pPr>
            <a:r>
              <a:rPr lang="ja-JP" altLang="en-US" dirty="0">
                <a:solidFill>
                  <a:srgbClr val="000000"/>
                </a:solidFill>
                <a:latin typeface="+mn-ea"/>
                <a:cs typeface="Arial" pitchFamily="34" charset="0"/>
              </a:rPr>
              <a:t>　　を行ってもらう。</a:t>
            </a:r>
            <a:endParaRPr lang="en-US" altLang="ja-JP" dirty="0">
              <a:solidFill>
                <a:srgbClr val="000000"/>
              </a:solidFill>
              <a:latin typeface="+mn-ea"/>
              <a:cs typeface="Arial" pitchFamily="34" charset="0"/>
            </a:endParaRPr>
          </a:p>
          <a:p>
            <a:endParaRPr lang="en-US" altLang="ja-JP" dirty="0">
              <a:latin typeface="+mn-ea"/>
              <a:ea typeface="+mn-ea"/>
              <a:cs typeface="Arial" pitchFamily="34" charset="0"/>
            </a:endParaRPr>
          </a:p>
        </p:txBody>
      </p:sp>
      <p:sp>
        <p:nvSpPr>
          <p:cNvPr id="1853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4300" algn="l"/>
              </a:tabLst>
              <a:defRPr>
                <a:solidFill>
                  <a:schemeClr val="tx1"/>
                </a:solidFill>
                <a:latin typeface="Arial" pitchFamily="34" charset="0"/>
                <a:ea typeface="ＭＳ Ｐゴシック" pitchFamily="50" charset="-128"/>
              </a:defRPr>
            </a:lvl1pPr>
            <a:lvl2pPr marL="744538" indent="-285750">
              <a:tabLst>
                <a:tab pos="661988" algn="l"/>
                <a:tab pos="1325563" algn="l"/>
                <a:tab pos="1989138" algn="l"/>
                <a:tab pos="2654300" algn="l"/>
              </a:tabLst>
              <a:defRPr>
                <a:solidFill>
                  <a:schemeClr val="tx1"/>
                </a:solidFill>
                <a:latin typeface="Arial" pitchFamily="34" charset="0"/>
                <a:ea typeface="ＭＳ Ｐゴシック" pitchFamily="50" charset="-128"/>
              </a:defRPr>
            </a:lvl2pPr>
            <a:lvl3pPr marL="1144588" indent="-228600">
              <a:tabLst>
                <a:tab pos="661988" algn="l"/>
                <a:tab pos="1325563" algn="l"/>
                <a:tab pos="1989138" algn="l"/>
                <a:tab pos="2654300" algn="l"/>
              </a:tabLst>
              <a:defRPr>
                <a:solidFill>
                  <a:schemeClr val="tx1"/>
                </a:solidFill>
                <a:latin typeface="Arial" pitchFamily="34" charset="0"/>
                <a:ea typeface="ＭＳ Ｐゴシック" pitchFamily="50" charset="-128"/>
              </a:defRPr>
            </a:lvl3pPr>
            <a:lvl4pPr marL="1603375" indent="-228600">
              <a:tabLst>
                <a:tab pos="661988" algn="l"/>
                <a:tab pos="1325563" algn="l"/>
                <a:tab pos="1989138" algn="l"/>
                <a:tab pos="2654300" algn="l"/>
              </a:tabLst>
              <a:defRPr>
                <a:solidFill>
                  <a:schemeClr val="tx1"/>
                </a:solidFill>
                <a:latin typeface="Arial" pitchFamily="34" charset="0"/>
                <a:ea typeface="ＭＳ Ｐゴシック" pitchFamily="50" charset="-128"/>
              </a:defRPr>
            </a:lvl4pPr>
            <a:lvl5pPr marL="2062163" indent="-228600">
              <a:tabLst>
                <a:tab pos="661988" algn="l"/>
                <a:tab pos="1325563" algn="l"/>
                <a:tab pos="1989138" algn="l"/>
                <a:tab pos="2654300" algn="l"/>
              </a:tabLst>
              <a:defRPr>
                <a:solidFill>
                  <a:schemeClr val="tx1"/>
                </a:solidFill>
                <a:latin typeface="Arial" pitchFamily="34" charset="0"/>
                <a:ea typeface="ＭＳ Ｐゴシック" pitchFamily="50" charset="-128"/>
              </a:defRPr>
            </a:lvl5pPr>
            <a:lvl6pPr marL="25193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6pPr>
            <a:lvl7pPr marL="29765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7pPr>
            <a:lvl8pPr marL="34337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8pPr>
            <a:lvl9pPr marL="38909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9pPr>
          </a:lstStyle>
          <a:p>
            <a:pPr marL="0" marR="0" lvl="0" indent="0" algn="r" defTabSz="446088" rtl="0" eaLnBrk="1" fontAlgn="base" latinLnBrk="0" hangingPunct="1">
              <a:lnSpc>
                <a:spcPct val="100000"/>
              </a:lnSpc>
              <a:spcBef>
                <a:spcPct val="0"/>
              </a:spcBef>
              <a:spcAft>
                <a:spcPct val="0"/>
              </a:spcAft>
              <a:buClrTx/>
              <a:buSzTx/>
              <a:buFontTx/>
              <a:buNone/>
              <a:tabLst>
                <a:tab pos="661988" algn="l"/>
                <a:tab pos="1325563" algn="l"/>
                <a:tab pos="1989138" algn="l"/>
                <a:tab pos="2654300" algn="l"/>
              </a:tabLst>
              <a:defRPr/>
            </a:pPr>
            <a:fld id="{4D5627C3-6B5F-4677-98A5-CF0CBEA1A477}" type="slidenum">
              <a:rPr kumimoji="0" lang="en-GB" altLang="ja-JP" sz="1200" b="0" i="0" u="none" strike="noStrike" kern="1200" cap="none" spc="0" normalizeH="0" baseline="0" noProof="0">
                <a:ln>
                  <a:noFill/>
                </a:ln>
                <a:solidFill>
                  <a:srgbClr val="000000"/>
                </a:solidFill>
                <a:effectLst/>
                <a:uLnTx/>
                <a:uFillTx/>
                <a:latin typeface="Nimbus Roman No9 L" charset="0"/>
                <a:ea typeface="ＭＳ Ｐゴシック" pitchFamily="50" charset="-128"/>
                <a:cs typeface="+mn-cs"/>
              </a:rPr>
              <a:pPr marL="0" marR="0" lvl="0" indent="0" algn="r" defTabSz="446088" rtl="0" eaLnBrk="1" fontAlgn="base" latinLnBrk="0" hangingPunct="1">
                <a:lnSpc>
                  <a:spcPct val="100000"/>
                </a:lnSpc>
                <a:spcBef>
                  <a:spcPct val="0"/>
                </a:spcBef>
                <a:spcAft>
                  <a:spcPct val="0"/>
                </a:spcAft>
                <a:buClrTx/>
                <a:buSzTx/>
                <a:buFontTx/>
                <a:buNone/>
                <a:tabLst>
                  <a:tab pos="661988" algn="l"/>
                  <a:tab pos="1325563" algn="l"/>
                  <a:tab pos="1989138" algn="l"/>
                  <a:tab pos="2654300" algn="l"/>
                </a:tabLst>
                <a:defRPr/>
              </a:pPr>
              <a:t>14</a:t>
            </a:fld>
            <a:endParaRPr kumimoji="0" lang="en-GB" altLang="ja-JP" sz="1200" b="0" i="0" u="none" strike="noStrike" kern="1200" cap="none" spc="0" normalizeH="0" baseline="0" noProof="0">
              <a:ln>
                <a:noFill/>
              </a:ln>
              <a:solidFill>
                <a:srgbClr val="000000"/>
              </a:solidFill>
              <a:effectLst/>
              <a:uLnTx/>
              <a:uFillTx/>
              <a:latin typeface="Nimbus Roman No9 L" charset="0"/>
              <a:ea typeface="ＭＳ Ｐゴシック" pitchFamily="50" charset="-128"/>
              <a:cs typeface="+mn-cs"/>
            </a:endParaRPr>
          </a:p>
        </p:txBody>
      </p:sp>
    </p:spTree>
    <p:extLst>
      <p:ext uri="{BB962C8B-B14F-4D97-AF65-F5344CB8AC3E}">
        <p14:creationId xmlns:p14="http://schemas.microsoft.com/office/powerpoint/2010/main" val="1882692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solidFill>
                  <a:srgbClr val="000000"/>
                </a:solidFill>
              </a:rPr>
              <a:pPr/>
              <a:t>15</a:t>
            </a:fld>
            <a:endParaRPr lang="en-US" altLang="en-US">
              <a:solidFill>
                <a:srgbClr val="000000"/>
              </a:solidFill>
            </a:endParaRPr>
          </a:p>
        </p:txBody>
      </p:sp>
    </p:spTree>
    <p:extLst>
      <p:ext uri="{BB962C8B-B14F-4D97-AF65-F5344CB8AC3E}">
        <p14:creationId xmlns:p14="http://schemas.microsoft.com/office/powerpoint/2010/main" val="4148571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ED85C6-FA61-4A1C-9729-5748AA5AD46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1" y="4938812"/>
            <a:ext cx="5443538" cy="44735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これから体験ワークに取り組んでいただきます。</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ワークは、注意の機能を体験するもので、テストではありませんので、正答率や時間などを気にする必要はありません。</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latin typeface="+mn-ea"/>
                <a:ea typeface="+mn-ea"/>
              </a:rPr>
              <a:t>※</a:t>
            </a:r>
            <a:r>
              <a:rPr kumimoji="1" lang="ja-JP" altLang="en-US" sz="1200" dirty="0">
                <a:solidFill>
                  <a:schemeClr val="tx1"/>
                </a:solidFill>
                <a:latin typeface="+mn-ea"/>
                <a:ea typeface="+mn-ea"/>
              </a:rPr>
              <a:t>基本的には、今後、体験ワークごとに感想を聞き、板書</a:t>
            </a:r>
            <a:r>
              <a:rPr kumimoji="1" lang="ja-JP" altLang="en-US" dirty="0">
                <a:latin typeface="+mn-ea"/>
                <a:ea typeface="+mn-ea"/>
              </a:rPr>
              <a:t>する。</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solidFill>
                <a:schemeClr val="tx1"/>
              </a:solidFill>
              <a:latin typeface="+mn-ea"/>
              <a:ea typeface="+mn-ea"/>
            </a:endParaRPr>
          </a:p>
        </p:txBody>
      </p:sp>
    </p:spTree>
    <p:extLst>
      <p:ext uri="{BB962C8B-B14F-4D97-AF65-F5344CB8AC3E}">
        <p14:creationId xmlns:p14="http://schemas.microsoft.com/office/powerpoint/2010/main" val="3542320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solidFill>
                  <a:srgbClr val="000000"/>
                </a:solidFill>
              </a:rPr>
              <a:pPr/>
              <a:t>17</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0" y="4938812"/>
            <a:ext cx="5602089" cy="44735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latin typeface="+mn-ea"/>
                <a:ea typeface="+mn-ea"/>
              </a:rPr>
              <a:t>※</a:t>
            </a:r>
            <a:r>
              <a:rPr kumimoji="1" lang="ja-JP" altLang="en-US" dirty="0">
                <a:latin typeface="+mn-ea"/>
                <a:ea typeface="+mn-ea"/>
              </a:rPr>
              <a:t>複数の受講者がいた場合、体験ワーク１－</a:t>
            </a:r>
            <a:r>
              <a:rPr kumimoji="1" lang="en-US" altLang="ja-JP" dirty="0">
                <a:latin typeface="+mn-ea"/>
                <a:ea typeface="+mn-ea"/>
              </a:rPr>
              <a:t>A</a:t>
            </a:r>
            <a:r>
              <a:rPr kumimoji="1" lang="ja-JP" altLang="en-US" dirty="0">
                <a:latin typeface="+mn-ea"/>
                <a:ea typeface="+mn-ea"/>
              </a:rPr>
              <a:t>（静かな、きれいな机）と１－</a:t>
            </a:r>
            <a:r>
              <a:rPr kumimoji="1" lang="en-US" altLang="ja-JP" dirty="0">
                <a:latin typeface="+mn-ea"/>
                <a:ea typeface="+mn-ea"/>
              </a:rPr>
              <a:t>B</a:t>
            </a:r>
            <a:r>
              <a:rPr kumimoji="1" lang="ja-JP" altLang="en-US" dirty="0">
                <a:latin typeface="+mn-ea"/>
                <a:ea typeface="+mn-ea"/>
              </a:rPr>
              <a:t>（いろいろな書類が散らばっている机）を同時に行うとスムーズに進行ができるため、</a:t>
            </a:r>
            <a:r>
              <a:rPr kumimoji="1" lang="ja-JP" altLang="en-US" sz="1200" dirty="0">
                <a:solidFill>
                  <a:schemeClr val="tx1"/>
                </a:solidFill>
                <a:latin typeface="+mn-ea"/>
                <a:ea typeface="+mn-ea"/>
              </a:rPr>
              <a:t>二手に分かれてもらう。文書校正か図形の間違い探しの課題を</a:t>
            </a:r>
            <a:r>
              <a:rPr kumimoji="1" lang="ja-JP" altLang="en-US" dirty="0">
                <a:latin typeface="+mn-ea"/>
                <a:ea typeface="+mn-ea"/>
              </a:rPr>
              <a:t>用意しておく。</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latin typeface="+mn-ea"/>
                <a:ea typeface="+mn-ea"/>
              </a:rPr>
              <a:t>※</a:t>
            </a:r>
            <a:r>
              <a:rPr kumimoji="1" lang="ja-JP" altLang="en-US" dirty="0">
                <a:latin typeface="+mn-ea"/>
                <a:ea typeface="+mn-ea"/>
              </a:rPr>
              <a:t>本文を読み上げて課題を実施する。５分後、解答を配り、各自で確認をしてもらう。</a:t>
            </a:r>
            <a:r>
              <a:rPr kumimoji="1" lang="ja-JP" altLang="en-US" sz="1200" dirty="0">
                <a:solidFill>
                  <a:schemeClr val="tx1"/>
                </a:solidFill>
                <a:latin typeface="+mn-ea"/>
                <a:ea typeface="+mn-ea"/>
              </a:rPr>
              <a:t>自己採点が難しい方の場合はスタッフが採点</a:t>
            </a:r>
            <a:r>
              <a:rPr kumimoji="1" lang="ja-JP" altLang="en-US" dirty="0">
                <a:latin typeface="+mn-ea"/>
                <a:ea typeface="+mn-ea"/>
              </a:rPr>
              <a:t>する。</a:t>
            </a:r>
            <a:endParaRPr kumimoji="1" lang="ja-JP" altLang="en-US" sz="1200" dirty="0">
              <a:solidFill>
                <a:schemeClr val="tx1"/>
              </a:solidFill>
              <a:latin typeface="+mn-ea"/>
              <a:ea typeface="+mn-ea"/>
            </a:endParaRPr>
          </a:p>
        </p:txBody>
      </p:sp>
    </p:spTree>
    <p:extLst>
      <p:ext uri="{BB962C8B-B14F-4D97-AF65-F5344CB8AC3E}">
        <p14:creationId xmlns:p14="http://schemas.microsoft.com/office/powerpoint/2010/main" val="2490582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solidFill>
                  <a:srgbClr val="000000"/>
                </a:solidFill>
              </a:rPr>
              <a:pPr/>
              <a:t>18</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1" y="4938812"/>
            <a:ext cx="5443538" cy="44735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ja-JP" altLang="en-US" sz="1200" dirty="0">
              <a:solidFill>
                <a:schemeClr val="tx1"/>
              </a:solidFill>
              <a:ea typeface="MS PGothic" panose="020B0600070205080204" pitchFamily="50"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solidFill>
                <a:schemeClr val="tx1"/>
              </a:solidFill>
              <a:ea typeface="MS PGothic" panose="020B0600070205080204" pitchFamily="50" charset="-128"/>
            </a:endParaRPr>
          </a:p>
        </p:txBody>
      </p:sp>
      <p:sp>
        <p:nvSpPr>
          <p:cNvPr id="5" name="ノート プレースホルダー 2"/>
          <p:cNvSpPr txBox="1">
            <a:spLocks/>
          </p:cNvSpPr>
          <p:nvPr/>
        </p:nvSpPr>
        <p:spPr bwMode="auto">
          <a:xfrm>
            <a:off x="681830" y="4938812"/>
            <a:ext cx="5602089" cy="4473575"/>
          </a:xfrm>
          <a:prstGeom prst="rect">
            <a:avLst/>
          </a:prstGeom>
          <a:noFill/>
          <a:ln>
            <a:noFill/>
          </a:ln>
          <a:effectLst/>
        </p:spPr>
        <p:txBody>
          <a:bodyPr vert="horz" wrap="square" lIns="91666" tIns="45833" rIns="91666" bIns="45833"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a:pPr>
            <a:r>
              <a:rPr kumimoji="1" lang="en-US" altLang="ja-JP" dirty="0">
                <a:latin typeface="+mn-ea"/>
                <a:ea typeface="+mn-ea"/>
              </a:rPr>
              <a:t>※</a:t>
            </a:r>
            <a:r>
              <a:rPr kumimoji="1" lang="ja-JP" altLang="en-US" dirty="0">
                <a:latin typeface="+mn-ea"/>
                <a:ea typeface="+mn-ea"/>
              </a:rPr>
              <a:t>複数の受講者がいた場合、体験ワーク１－</a:t>
            </a:r>
            <a:r>
              <a:rPr kumimoji="1" lang="en-US" altLang="ja-JP" dirty="0">
                <a:latin typeface="+mn-ea"/>
                <a:ea typeface="+mn-ea"/>
              </a:rPr>
              <a:t>A</a:t>
            </a:r>
            <a:r>
              <a:rPr kumimoji="1" lang="ja-JP" altLang="en-US" dirty="0">
                <a:latin typeface="+mn-ea"/>
                <a:ea typeface="+mn-ea"/>
              </a:rPr>
              <a:t>（静かな、きれいな机）と１－</a:t>
            </a:r>
            <a:r>
              <a:rPr kumimoji="1" lang="en-US" altLang="ja-JP" dirty="0">
                <a:latin typeface="+mn-ea"/>
                <a:ea typeface="+mn-ea"/>
              </a:rPr>
              <a:t>B</a:t>
            </a:r>
            <a:r>
              <a:rPr kumimoji="1" lang="ja-JP" altLang="en-US" dirty="0">
                <a:latin typeface="+mn-ea"/>
                <a:ea typeface="+mn-ea"/>
              </a:rPr>
              <a:t>（いろいろな書類が散らばっている机）を同時に行うとスムーズに進行ができるため、二手に分かれてもらう。文書校正か図形の間違い探しの課題を用意しておく。</a:t>
            </a:r>
            <a:endParaRPr kumimoji="1" lang="en-US" altLang="ja-JP" dirty="0">
              <a:latin typeface="+mn-ea"/>
              <a:ea typeface="+mn-ea"/>
            </a:endParaRPr>
          </a:p>
          <a:p>
            <a:pPr>
              <a:defRPr/>
            </a:pPr>
            <a:endParaRPr kumimoji="1" lang="en-US" altLang="ja-JP" dirty="0">
              <a:latin typeface="+mn-ea"/>
              <a:ea typeface="+mn-ea"/>
            </a:endParaRPr>
          </a:p>
          <a:p>
            <a:pPr>
              <a:defRPr/>
            </a:pPr>
            <a:r>
              <a:rPr kumimoji="1" lang="en-US" altLang="ja-JP" dirty="0">
                <a:latin typeface="+mn-ea"/>
                <a:ea typeface="+mn-ea"/>
              </a:rPr>
              <a:t>※</a:t>
            </a:r>
            <a:r>
              <a:rPr kumimoji="1" lang="ja-JP" altLang="en-US" dirty="0">
                <a:latin typeface="+mn-ea"/>
                <a:ea typeface="+mn-ea"/>
              </a:rPr>
              <a:t>本文を読み上げて課題を実施する。５分後、解答を配り、各自で確認をしてもらう。自己採点が難しい方の場合はスタッフが採点する。</a:t>
            </a:r>
          </a:p>
        </p:txBody>
      </p:sp>
    </p:spTree>
    <p:extLst>
      <p:ext uri="{BB962C8B-B14F-4D97-AF65-F5344CB8AC3E}">
        <p14:creationId xmlns:p14="http://schemas.microsoft.com/office/powerpoint/2010/main" val="3155749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solidFill>
                  <a:srgbClr val="000000"/>
                </a:solidFill>
              </a:rPr>
              <a:pPr/>
              <a:t>19</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1" y="4938812"/>
            <a:ext cx="5443538" cy="44735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j-ea"/>
                <a:ea typeface="+mj-ea"/>
              </a:rPr>
              <a:t>体験ワーク</a:t>
            </a:r>
            <a:r>
              <a:rPr kumimoji="1" lang="en-US" altLang="ja-JP" sz="1200" dirty="0">
                <a:solidFill>
                  <a:schemeClr val="tx1"/>
                </a:solidFill>
                <a:latin typeface="+mj-ea"/>
                <a:ea typeface="+mj-ea"/>
              </a:rPr>
              <a:t>C</a:t>
            </a:r>
            <a:r>
              <a:rPr kumimoji="1" lang="ja-JP" altLang="en-US" sz="1200" dirty="0">
                <a:solidFill>
                  <a:schemeClr val="tx1"/>
                </a:solidFill>
                <a:latin typeface="+mj-ea"/>
                <a:ea typeface="+mj-ea"/>
              </a:rPr>
              <a:t>では、</a:t>
            </a:r>
            <a:r>
              <a:rPr kumimoji="1" lang="ja-JP" altLang="en-US" dirty="0">
                <a:latin typeface="+mj-ea"/>
                <a:ea typeface="+mj-ea"/>
              </a:rPr>
              <a:t>スタッフが雑談をしている環境で、課題に取り組んでみましょう。</a:t>
            </a:r>
            <a:endParaRPr kumimoji="1" lang="en-US" altLang="ja-JP" dirty="0">
              <a:latin typeface="+mj-ea"/>
              <a:ea typeface="+mj-ea"/>
            </a:endParaRPr>
          </a:p>
          <a:p>
            <a:pPr>
              <a:defRPr/>
            </a:pPr>
            <a:endParaRPr kumimoji="1" lang="en-US" altLang="ja-JP" sz="1200" dirty="0">
              <a:solidFill>
                <a:schemeClr val="tx1"/>
              </a:solidFill>
              <a:latin typeface="+mj-ea"/>
              <a:ea typeface="+mj-ea"/>
            </a:endParaRPr>
          </a:p>
          <a:p>
            <a:pPr>
              <a:defRPr/>
            </a:pPr>
            <a:r>
              <a:rPr kumimoji="1" lang="en-US" altLang="ja-JP" sz="1200" dirty="0">
                <a:solidFill>
                  <a:schemeClr val="tx1"/>
                </a:solidFill>
                <a:latin typeface="+mj-ea"/>
                <a:ea typeface="+mj-ea"/>
              </a:rPr>
              <a:t>※</a:t>
            </a:r>
            <a:r>
              <a:rPr kumimoji="1" lang="ja-JP" altLang="en-US" sz="1200" dirty="0">
                <a:solidFill>
                  <a:schemeClr val="tx1"/>
                </a:solidFill>
                <a:latin typeface="+mj-ea"/>
                <a:ea typeface="+mj-ea"/>
              </a:rPr>
              <a:t>雑談の内容は、対象者が関心を持ちそうな好きな食べ物の話題</a:t>
            </a:r>
            <a:r>
              <a:rPr kumimoji="1" lang="ja-JP" altLang="en-US" dirty="0">
                <a:latin typeface="+mj-ea"/>
                <a:ea typeface="+mj-ea"/>
              </a:rPr>
              <a:t>などとする。</a:t>
            </a:r>
            <a:endParaRPr kumimoji="1" lang="en-US" altLang="ja-JP" dirty="0">
              <a:latin typeface="+mj-ea"/>
              <a:ea typeface="+mj-ea"/>
            </a:endParaRPr>
          </a:p>
          <a:p>
            <a:pPr>
              <a:defRPr/>
            </a:pPr>
            <a:r>
              <a:rPr kumimoji="1" lang="ja-JP" altLang="en-US" dirty="0">
                <a:latin typeface="+mj-ea"/>
                <a:ea typeface="+mj-ea"/>
              </a:rPr>
              <a:t>課題は文書校正か図形の間違い探しを実施する。</a:t>
            </a:r>
            <a:endParaRPr kumimoji="1" lang="en-US" altLang="ja-JP" dirty="0">
              <a:latin typeface="+mj-ea"/>
              <a:ea typeface="+mj-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solidFill>
                <a:schemeClr val="tx1"/>
              </a:solidFill>
              <a:latin typeface="+mj-ea"/>
              <a:ea typeface="+mj-ea"/>
            </a:endParaRPr>
          </a:p>
          <a:p>
            <a:pPr>
              <a:defRPr/>
            </a:pPr>
            <a:r>
              <a:rPr kumimoji="1" lang="en-US" altLang="ja-JP" dirty="0">
                <a:latin typeface="+mj-ea"/>
                <a:ea typeface="+mj-ea"/>
              </a:rPr>
              <a:t>※</a:t>
            </a:r>
            <a:r>
              <a:rPr kumimoji="1" lang="ja-JP" altLang="en-US" dirty="0">
                <a:latin typeface="+mj-ea"/>
                <a:ea typeface="+mj-ea"/>
              </a:rPr>
              <a:t>５分後、解答を配り、各自で確認をしてもらう。自己採点が難しい方の場合は</a:t>
            </a:r>
            <a:endParaRPr kumimoji="1" lang="en-US" altLang="ja-JP" dirty="0">
              <a:latin typeface="+mj-ea"/>
              <a:ea typeface="+mj-ea"/>
            </a:endParaRPr>
          </a:p>
          <a:p>
            <a:pPr>
              <a:defRPr/>
            </a:pPr>
            <a:r>
              <a:rPr kumimoji="1" lang="ja-JP" altLang="en-US" dirty="0">
                <a:latin typeface="+mj-ea"/>
                <a:ea typeface="+mj-ea"/>
              </a:rPr>
              <a:t>スタッフが採点する。</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800" dirty="0">
              <a:solidFill>
                <a:schemeClr val="tx1"/>
              </a:solidFill>
              <a:latin typeface="+mj-ea"/>
              <a:ea typeface="+mj-ea"/>
            </a:endParaRPr>
          </a:p>
        </p:txBody>
      </p:sp>
    </p:spTree>
    <p:extLst>
      <p:ext uri="{BB962C8B-B14F-4D97-AF65-F5344CB8AC3E}">
        <p14:creationId xmlns:p14="http://schemas.microsoft.com/office/powerpoint/2010/main" val="336962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ED85C6-FA61-4A1C-9729-5748AA5AD46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1" y="4965700"/>
            <a:ext cx="5443538" cy="4473575"/>
          </a:xfrm>
        </p:spPr>
        <p:txBody>
          <a:bodyPr/>
          <a:lstStyle/>
          <a:p>
            <a:pPr lvl="0">
              <a:defRPr/>
            </a:pPr>
            <a:r>
              <a:rPr kumimoji="1" lang="ja-JP" altLang="en-US" dirty="0">
                <a:latin typeface="+mn-ea"/>
                <a:ea typeface="+mn-ea"/>
              </a:rPr>
              <a:t>グループワークに参加するにあたって、ルールを一緒に確認していきたいと思います。</a:t>
            </a:r>
            <a:endParaRPr kumimoji="1" lang="en-US" altLang="ja-JP" dirty="0">
              <a:latin typeface="+mn-ea"/>
              <a:ea typeface="+mn-ea"/>
            </a:endParaRPr>
          </a:p>
          <a:p>
            <a:pPr lvl="0">
              <a:defRPr/>
            </a:pPr>
            <a:r>
              <a:rPr kumimoji="1" lang="ja-JP" altLang="en-US" dirty="0">
                <a:latin typeface="+mn-ea"/>
                <a:ea typeface="+mn-ea"/>
              </a:rPr>
              <a:t>〇〇さんから、１つずつ読んでいきましょう。</a:t>
            </a:r>
            <a:endParaRPr kumimoji="1" lang="en-US" altLang="ja-JP" dirty="0">
              <a:latin typeface="+mn-ea"/>
              <a:ea typeface="+mn-ea"/>
            </a:endParaRPr>
          </a:p>
        </p:txBody>
      </p:sp>
    </p:spTree>
    <p:extLst>
      <p:ext uri="{BB962C8B-B14F-4D97-AF65-F5344CB8AC3E}">
        <p14:creationId xmlns:p14="http://schemas.microsoft.com/office/powerpoint/2010/main" val="1941458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A327BCC-9EAB-47BC-8FE8-7B59D967F9C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53251" name="Rectangle 2"/>
          <p:cNvSpPr>
            <a:spLocks noGrp="1" noRot="1" noChangeAspect="1" noChangeArrowheads="1" noTextEdit="1"/>
          </p:cNvSpPr>
          <p:nvPr>
            <p:ph type="sldImg"/>
          </p:nvPr>
        </p:nvSpPr>
        <p:spPr>
          <a:ln/>
        </p:spPr>
      </p:sp>
      <p:sp>
        <p:nvSpPr>
          <p:cNvPr id="53252" name="ノート プレースホルダー 1"/>
          <p:cNvSpPr>
            <a:spLocks noGrp="1"/>
          </p:cNvSpPr>
          <p:nvPr/>
        </p:nvSpPr>
        <p:spPr bwMode="auto">
          <a:xfrm>
            <a:off x="682625" y="4721225"/>
            <a:ext cx="5457825"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66" tIns="45833" rIns="91666" bIns="45833"/>
          <a:lstStyle>
            <a:lvl1pPr>
              <a:spcBef>
                <a:spcPct val="30000"/>
              </a:spcBef>
              <a:defRPr sz="1200">
                <a:solidFill>
                  <a:schemeClr val="tx1"/>
                </a:solidFill>
                <a:latin typeface="Arial" panose="020B0604020202020204" pitchFamily="34" charset="0"/>
                <a:ea typeface="MS PGothic" panose="020B0600070205080204" pitchFamily="50"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50"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50"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50"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9p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2" name="ノート プレースホルダー 1"/>
          <p:cNvSpPr>
            <a:spLocks noGrp="1"/>
          </p:cNvSpPr>
          <p:nvPr>
            <p:ph type="body" idx="1"/>
          </p:nvPr>
        </p:nvSpPr>
        <p:spPr/>
        <p:txBody>
          <a:bodyPr/>
          <a:lstStyle/>
          <a:p>
            <a:r>
              <a:rPr kumimoji="1" lang="ja-JP" altLang="en-US" dirty="0">
                <a:latin typeface="+mn-ea"/>
                <a:ea typeface="+mn-ea"/>
              </a:rPr>
              <a:t>意見交換をしてもらいます。</a:t>
            </a:r>
            <a:endParaRPr kumimoji="1" lang="en-US" altLang="ja-JP" dirty="0">
              <a:latin typeface="+mn-ea"/>
              <a:ea typeface="+mn-ea"/>
            </a:endParaRPr>
          </a:p>
          <a:p>
            <a:r>
              <a:rPr kumimoji="1" lang="ja-JP" altLang="en-US" dirty="0">
                <a:latin typeface="+mn-ea"/>
                <a:ea typeface="+mn-ea"/>
              </a:rPr>
              <a:t>１．書類が散らばっている・視覚的に注意が妨げられる環境、人の声が聞こえる・聴覚的に注意が妨げられる環境で集中力や注意力に違いはありましたか？</a:t>
            </a:r>
            <a:endParaRPr kumimoji="1" lang="en-US" altLang="ja-JP" dirty="0">
              <a:latin typeface="+mn-ea"/>
              <a:ea typeface="+mn-ea"/>
            </a:endParaRPr>
          </a:p>
          <a:p>
            <a:r>
              <a:rPr kumimoji="1" lang="ja-JP" altLang="en-US" dirty="0">
                <a:latin typeface="+mn-ea"/>
                <a:ea typeface="+mn-ea"/>
              </a:rPr>
              <a:t>２．どのような刺激があると、自分の注意を妨げられやすいですか？</a:t>
            </a:r>
            <a:endParaRPr kumimoji="1" lang="en-US" altLang="ja-JP" dirty="0">
              <a:latin typeface="+mn-ea"/>
              <a:ea typeface="+mn-ea"/>
            </a:endParaRPr>
          </a:p>
          <a:p>
            <a:endParaRPr kumimoji="1" lang="en-US" altLang="ja-JP" dirty="0">
              <a:latin typeface="+mn-ea"/>
              <a:ea typeface="+mn-ea"/>
            </a:endParaRPr>
          </a:p>
          <a:p>
            <a:r>
              <a:rPr kumimoji="1" lang="en-US" altLang="ja-JP" dirty="0">
                <a:latin typeface="+mn-ea"/>
                <a:ea typeface="+mn-ea"/>
              </a:rPr>
              <a:t>※</a:t>
            </a:r>
            <a:r>
              <a:rPr kumimoji="1" lang="ja-JP" altLang="en-US" dirty="0">
                <a:latin typeface="+mn-ea"/>
                <a:ea typeface="+mn-ea"/>
              </a:rPr>
              <a:t>自己チェック表を配布する。</a:t>
            </a:r>
            <a:r>
              <a:rPr lang="ja-JP" altLang="en-US" dirty="0">
                <a:latin typeface="+mn-ea"/>
                <a:ea typeface="+mn-ea"/>
              </a:rPr>
              <a:t>「自己チェック表」の外的環境の欄を見て、自分に当てはまる「注意を妨げる要素」にもチェックを入れてみるよう声掛けを行う。</a:t>
            </a:r>
            <a:endParaRPr kumimoji="1" lang="ja-JP" altLang="en-US" dirty="0">
              <a:latin typeface="+mn-ea"/>
              <a:ea typeface="+mn-ea"/>
            </a:endParaRPr>
          </a:p>
          <a:p>
            <a:endParaRPr kumimoji="1" lang="en-US" altLang="ja-JP" dirty="0">
              <a:latin typeface="+mn-ea"/>
              <a:ea typeface="+mn-ea"/>
            </a:endParaRPr>
          </a:p>
          <a:p>
            <a:r>
              <a:rPr kumimoji="1" lang="en-US" altLang="ja-JP" dirty="0">
                <a:latin typeface="+mn-ea"/>
                <a:ea typeface="+mn-ea"/>
              </a:rPr>
              <a:t>※</a:t>
            </a:r>
            <a:r>
              <a:rPr kumimoji="1" lang="ja-JP" altLang="en-US" dirty="0">
                <a:latin typeface="+mn-ea"/>
                <a:ea typeface="+mn-ea"/>
              </a:rPr>
              <a:t>発表内容を板書役は板書する</a:t>
            </a:r>
            <a:endParaRPr kumimoji="1" lang="en-US" altLang="ja-JP" dirty="0">
              <a:latin typeface="+mn-ea"/>
              <a:ea typeface="+mn-ea"/>
            </a:endParaRPr>
          </a:p>
          <a:p>
            <a:pPr marL="803275" indent="-803275" eaLnBrk="1" hangingPunct="1">
              <a:buNone/>
            </a:pPr>
            <a:endParaRPr kumimoji="1" lang="en-US" altLang="ja-JP" dirty="0">
              <a:latin typeface="+mn-ea"/>
              <a:ea typeface="+mn-ea"/>
            </a:endParaRPr>
          </a:p>
        </p:txBody>
      </p:sp>
    </p:spTree>
    <p:extLst>
      <p:ext uri="{BB962C8B-B14F-4D97-AF65-F5344CB8AC3E}">
        <p14:creationId xmlns:p14="http://schemas.microsoft.com/office/powerpoint/2010/main" val="1998886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07987F-F3B8-470C-B3E2-80ECE298ED03}"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61443" name="Rectangle 2"/>
          <p:cNvSpPr>
            <a:spLocks noGrp="1" noRot="1" noChangeAspect="1" noChangeArrowheads="1" noTextEdit="1"/>
          </p:cNvSpPr>
          <p:nvPr>
            <p:ph type="sldImg"/>
          </p:nvPr>
        </p:nvSpPr>
        <p:spPr>
          <a:ln/>
        </p:spPr>
      </p:sp>
      <p:sp>
        <p:nvSpPr>
          <p:cNvPr id="61444" name="ノート プレースホルダー 1"/>
          <p:cNvSpPr>
            <a:spLocks noGrp="1"/>
          </p:cNvSpPr>
          <p:nvPr/>
        </p:nvSpPr>
        <p:spPr bwMode="auto">
          <a:xfrm>
            <a:off x="682625" y="4721225"/>
            <a:ext cx="5443538"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66" tIns="45833" rIns="91666" bIns="45833"/>
          <a:lstStyle>
            <a:lvl1pPr>
              <a:spcBef>
                <a:spcPct val="30000"/>
              </a:spcBef>
              <a:defRPr sz="1200">
                <a:solidFill>
                  <a:schemeClr val="tx1"/>
                </a:solidFill>
                <a:latin typeface="Arial" panose="020B0604020202020204" pitchFamily="34" charset="0"/>
                <a:ea typeface="MS PGothic" panose="020B0600070205080204" pitchFamily="50"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50"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50"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50"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9p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50" charset="-128"/>
              <a:cs typeface="+mn-cs"/>
            </a:endParaRPr>
          </a:p>
        </p:txBody>
      </p:sp>
    </p:spTree>
    <p:extLst>
      <p:ext uri="{BB962C8B-B14F-4D97-AF65-F5344CB8AC3E}">
        <p14:creationId xmlns:p14="http://schemas.microsoft.com/office/powerpoint/2010/main" val="3763819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solidFill>
                  <a:srgbClr val="000000"/>
                </a:solidFill>
              </a:rPr>
              <a:pPr/>
              <a:t>22</a:t>
            </a:fld>
            <a:endParaRPr lang="en-US" altLang="en-US">
              <a:solidFill>
                <a:srgbClr val="000000"/>
              </a:solidFill>
            </a:endParaRPr>
          </a:p>
        </p:txBody>
      </p:sp>
    </p:spTree>
    <p:extLst>
      <p:ext uri="{BB962C8B-B14F-4D97-AF65-F5344CB8AC3E}">
        <p14:creationId xmlns:p14="http://schemas.microsoft.com/office/powerpoint/2010/main" val="2671206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solidFill>
                  <a:srgbClr val="000000"/>
                </a:solidFill>
              </a:rPr>
              <a:pPr/>
              <a:t>23</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1" y="4938812"/>
            <a:ext cx="5443538" cy="44735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ea typeface="MS PGothic" panose="020B0600070205080204" pitchFamily="50" charset="-128"/>
              </a:rPr>
              <a:t>※</a:t>
            </a:r>
            <a:r>
              <a:rPr kumimoji="1" lang="ja-JP" altLang="en-US" sz="1200" dirty="0">
                <a:solidFill>
                  <a:schemeClr val="tx1"/>
                </a:solidFill>
                <a:ea typeface="MS PGothic" panose="020B0600070205080204" pitchFamily="50" charset="-128"/>
              </a:rPr>
              <a:t>本文を読み上げる。</a:t>
            </a:r>
            <a:endParaRPr kumimoji="1" lang="en-US" altLang="ja-JP" sz="1200" dirty="0">
              <a:solidFill>
                <a:schemeClr val="tx1"/>
              </a:solidFill>
              <a:ea typeface="MS PGothic" panose="020B0600070205080204" pitchFamily="50"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solidFill>
                <a:schemeClr val="tx1"/>
              </a:solidFill>
              <a:ea typeface="MS PGothic" panose="020B0600070205080204" pitchFamily="50"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ea typeface="MS PGothic" panose="020B0600070205080204" pitchFamily="50" charset="-128"/>
              </a:rPr>
              <a:t>※</a:t>
            </a:r>
            <a:r>
              <a:rPr kumimoji="1" lang="ja-JP" altLang="en-US" dirty="0">
                <a:ea typeface="MS PGothic" panose="020B0600070205080204" pitchFamily="50" charset="-128"/>
              </a:rPr>
              <a:t>課題の</a:t>
            </a:r>
            <a:r>
              <a:rPr kumimoji="1" lang="ja-JP" altLang="en-US" sz="1200" dirty="0">
                <a:solidFill>
                  <a:schemeClr val="tx1"/>
                </a:solidFill>
                <a:ea typeface="MS PGothic" panose="020B0600070205080204" pitchFamily="50" charset="-128"/>
              </a:rPr>
              <a:t>時間は５分間。５分後に解答を</a:t>
            </a:r>
            <a:r>
              <a:rPr kumimoji="1" lang="ja-JP" altLang="en-US" dirty="0">
                <a:ea typeface="MS PGothic" panose="020B0600070205080204" pitchFamily="50" charset="-128"/>
              </a:rPr>
              <a:t>配り各自で確認をしてもらう。</a:t>
            </a:r>
            <a:endParaRPr kumimoji="1" lang="en-US" altLang="ja-JP" sz="1200" dirty="0">
              <a:solidFill>
                <a:schemeClr val="tx1"/>
              </a:solidFill>
              <a:ea typeface="MS PGothic" panose="020B0600070205080204" pitchFamily="50" charset="-128"/>
            </a:endParaRPr>
          </a:p>
        </p:txBody>
      </p:sp>
    </p:spTree>
    <p:extLst>
      <p:ext uri="{BB962C8B-B14F-4D97-AF65-F5344CB8AC3E}">
        <p14:creationId xmlns:p14="http://schemas.microsoft.com/office/powerpoint/2010/main" val="1082045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solidFill>
                  <a:srgbClr val="000000"/>
                </a:solidFill>
              </a:rPr>
              <a:pPr/>
              <a:t>24</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1" y="4938812"/>
            <a:ext cx="5443538" cy="44735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内的環境を整える方法として、呼吸法を体験してもらいます。</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dirty="0">
                <a:solidFill>
                  <a:schemeClr val="tx1"/>
                </a:solidFill>
                <a:latin typeface="+mn-ea"/>
                <a:ea typeface="+mn-ea"/>
              </a:rPr>
              <a:t>※</a:t>
            </a:r>
            <a:r>
              <a:rPr kumimoji="1" lang="ja-JP" altLang="en-US" sz="1200" dirty="0">
                <a:solidFill>
                  <a:schemeClr val="tx1"/>
                </a:solidFill>
                <a:latin typeface="+mn-ea"/>
                <a:ea typeface="+mn-ea"/>
              </a:rPr>
              <a:t>呼吸法についての説明用紙を配布する。</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椅子に深く座って、手をへその下に当てて目を閉じ、息を口から吐き鼻から吸います。</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吸気と呼気は２秒、５秒、</a:t>
            </a:r>
            <a:r>
              <a:rPr kumimoji="1" lang="en-US" altLang="ja-JP" sz="1200" dirty="0">
                <a:solidFill>
                  <a:schemeClr val="tx1"/>
                </a:solidFill>
                <a:latin typeface="+mn-ea"/>
                <a:ea typeface="+mn-ea"/>
              </a:rPr>
              <a:t>10</a:t>
            </a:r>
            <a:r>
              <a:rPr kumimoji="1" lang="ja-JP" altLang="en-US" sz="1200" dirty="0">
                <a:solidFill>
                  <a:schemeClr val="tx1"/>
                </a:solidFill>
                <a:latin typeface="+mn-ea"/>
                <a:ea typeface="+mn-ea"/>
              </a:rPr>
              <a:t>秒と伸ばしていき、ゆっくりと呼吸を整えます。</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solidFill>
                <a:schemeClr val="tx1"/>
              </a:solidFill>
              <a:latin typeface="+mn-ea"/>
              <a:ea typeface="+mn-ea"/>
            </a:endParaRPr>
          </a:p>
          <a:p>
            <a:pPr>
              <a:defRPr/>
            </a:pPr>
            <a:r>
              <a:rPr kumimoji="1" lang="en-US" altLang="ja-JP" dirty="0">
                <a:latin typeface="+mn-ea"/>
                <a:ea typeface="+mn-ea"/>
              </a:rPr>
              <a:t>※</a:t>
            </a:r>
            <a:r>
              <a:rPr kumimoji="1" lang="ja-JP" altLang="en-US" dirty="0">
                <a:latin typeface="+mn-ea"/>
                <a:ea typeface="+mn-ea"/>
              </a:rPr>
              <a:t>腹式呼吸をゆっくりと行うことで、気持ちを落ち着かせてリラクゼーションを促す。スタッフも見本を示しながら実演する。</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latin typeface="+mn-ea"/>
              <a:ea typeface="+mn-ea"/>
            </a:endParaRPr>
          </a:p>
        </p:txBody>
      </p:sp>
    </p:spTree>
    <p:extLst>
      <p:ext uri="{BB962C8B-B14F-4D97-AF65-F5344CB8AC3E}">
        <p14:creationId xmlns:p14="http://schemas.microsoft.com/office/powerpoint/2010/main" val="446756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solidFill>
                  <a:srgbClr val="000000"/>
                </a:solidFill>
              </a:rPr>
              <a:pPr/>
              <a:t>25</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1" y="4938812"/>
            <a:ext cx="5443538" cy="4473575"/>
          </a:xfrm>
        </p:spPr>
        <p:txBody>
          <a:bodyPr/>
          <a:lstStyle/>
          <a:p>
            <a:pPr lvl="0">
              <a:defRPr/>
            </a:pPr>
            <a:r>
              <a:rPr kumimoji="1" lang="en-US" altLang="ja-JP" dirty="0">
                <a:ea typeface="MS PGothic" panose="020B0600070205080204" pitchFamily="50" charset="-128"/>
              </a:rPr>
              <a:t>※</a:t>
            </a:r>
            <a:r>
              <a:rPr kumimoji="1" lang="ja-JP" altLang="en-US" dirty="0">
                <a:ea typeface="MS PGothic" panose="020B0600070205080204" pitchFamily="50" charset="-128"/>
              </a:rPr>
              <a:t>本文を読み上げる。</a:t>
            </a:r>
            <a:endParaRPr kumimoji="1" lang="en-US" altLang="ja-JP" dirty="0">
              <a:ea typeface="MS PGothic" panose="020B0600070205080204" pitchFamily="50" charset="-128"/>
            </a:endParaRPr>
          </a:p>
          <a:p>
            <a:pPr lvl="0">
              <a:defRPr/>
            </a:pPr>
            <a:endParaRPr kumimoji="1" lang="en-US" altLang="ja-JP" dirty="0">
              <a:ea typeface="MS PGothic" panose="020B0600070205080204" pitchFamily="50" charset="-128"/>
            </a:endParaRPr>
          </a:p>
          <a:p>
            <a:pPr lvl="0">
              <a:defRPr/>
            </a:pPr>
            <a:r>
              <a:rPr kumimoji="1" lang="en-US" altLang="ja-JP" dirty="0">
                <a:ea typeface="MS PGothic" panose="020B0600070205080204" pitchFamily="50" charset="-128"/>
              </a:rPr>
              <a:t>※</a:t>
            </a:r>
            <a:r>
              <a:rPr kumimoji="1" lang="ja-JP" altLang="en-US" dirty="0">
                <a:ea typeface="MS PGothic" panose="020B0600070205080204" pitchFamily="50" charset="-128"/>
              </a:rPr>
              <a:t>課題の時間は５分間。５分後に解答を配り各自で確認をしてもらう。</a:t>
            </a:r>
            <a:endParaRPr kumimoji="1" lang="en-US" altLang="ja-JP" dirty="0">
              <a:ea typeface="MS PGothic" panose="020B0600070205080204" pitchFamily="50" charset="-128"/>
            </a:endParaRPr>
          </a:p>
        </p:txBody>
      </p:sp>
    </p:spTree>
    <p:extLst>
      <p:ext uri="{BB962C8B-B14F-4D97-AF65-F5344CB8AC3E}">
        <p14:creationId xmlns:p14="http://schemas.microsoft.com/office/powerpoint/2010/main" val="3287259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A327BCC-9EAB-47BC-8FE8-7B59D967F9C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53251" name="Rectangle 2"/>
          <p:cNvSpPr>
            <a:spLocks noGrp="1" noRot="1" noChangeAspect="1" noChangeArrowheads="1" noTextEdit="1"/>
          </p:cNvSpPr>
          <p:nvPr>
            <p:ph type="sldImg"/>
          </p:nvPr>
        </p:nvSpPr>
        <p:spPr>
          <a:ln/>
        </p:spPr>
      </p:sp>
      <p:sp>
        <p:nvSpPr>
          <p:cNvPr id="53252" name="ノート プレースホルダー 1"/>
          <p:cNvSpPr>
            <a:spLocks noGrp="1"/>
          </p:cNvSpPr>
          <p:nvPr/>
        </p:nvSpPr>
        <p:spPr bwMode="auto">
          <a:xfrm>
            <a:off x="682625" y="4721225"/>
            <a:ext cx="5457825"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66" tIns="45833" rIns="91666" bIns="45833"/>
          <a:lstStyle>
            <a:lvl1pPr>
              <a:spcBef>
                <a:spcPct val="30000"/>
              </a:spcBef>
              <a:defRPr sz="1200">
                <a:solidFill>
                  <a:schemeClr val="tx1"/>
                </a:solidFill>
                <a:latin typeface="Arial" panose="020B0604020202020204" pitchFamily="34" charset="0"/>
                <a:ea typeface="MS PGothic" panose="020B0600070205080204" pitchFamily="50"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50"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50"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50"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50" charset="-128"/>
              </a:defRPr>
            </a:lvl9p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2" name="ノート プレースホルダー 1"/>
          <p:cNvSpPr>
            <a:spLocks noGrp="1"/>
          </p:cNvSpPr>
          <p:nvPr>
            <p:ph type="body" idx="1"/>
          </p:nvPr>
        </p:nvSpPr>
        <p:spPr>
          <a:xfrm>
            <a:off x="682624" y="4721225"/>
            <a:ext cx="5601295" cy="4473575"/>
          </a:xfrm>
        </p:spPr>
        <p:txBody>
          <a:bodyPr/>
          <a:lstStyle/>
          <a:p>
            <a:r>
              <a:rPr kumimoji="1" lang="ja-JP" altLang="en-US" dirty="0">
                <a:latin typeface="+mn-ea"/>
                <a:ea typeface="+mn-ea"/>
              </a:rPr>
              <a:t>それでは意見交換です。</a:t>
            </a:r>
            <a:endParaRPr kumimoji="1" lang="en-US" altLang="ja-JP" dirty="0">
              <a:latin typeface="+mn-ea"/>
              <a:ea typeface="+mn-ea"/>
            </a:endParaRPr>
          </a:p>
          <a:p>
            <a:r>
              <a:rPr kumimoji="1" lang="ja-JP" altLang="en-US" dirty="0">
                <a:latin typeface="+mn-ea"/>
                <a:ea typeface="+mn-ea"/>
              </a:rPr>
              <a:t>１　呼吸法をした前後で、集中力や注意力に違いがありましたか？</a:t>
            </a:r>
            <a:endParaRPr kumimoji="1" lang="en-US" altLang="ja-JP" dirty="0">
              <a:latin typeface="+mn-ea"/>
              <a:ea typeface="+mn-ea"/>
            </a:endParaRPr>
          </a:p>
          <a:p>
            <a:endParaRPr kumimoji="1" lang="en-US" altLang="ja-JP" dirty="0">
              <a:latin typeface="+mn-ea"/>
              <a:ea typeface="+mn-ea"/>
            </a:endParaRPr>
          </a:p>
          <a:p>
            <a:r>
              <a:rPr kumimoji="1" lang="en-US" altLang="ja-JP" dirty="0">
                <a:latin typeface="+mn-ea"/>
                <a:ea typeface="+mn-ea"/>
              </a:rPr>
              <a:t>※</a:t>
            </a:r>
            <a:r>
              <a:rPr kumimoji="1" lang="ja-JP" altLang="en-US" dirty="0">
                <a:latin typeface="+mn-ea"/>
                <a:ea typeface="+mn-ea"/>
              </a:rPr>
              <a:t>集中力や注意力に違いを感じなかったが、作業の結果としてミスの量に変化がある場合もあるため、感じ方と結果の両面から意見交換を促すと良い。</a:t>
            </a:r>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２　呼吸法以外に、内的環境を考えるために考えられる工夫はありますか？</a:t>
            </a:r>
            <a:endParaRPr kumimoji="1" lang="en-US" altLang="ja-JP" dirty="0">
              <a:latin typeface="+mn-ea"/>
              <a:ea typeface="+mn-ea"/>
            </a:endParaRPr>
          </a:p>
          <a:p>
            <a:endParaRPr kumimoji="1" lang="en-US" altLang="ja-JP" dirty="0">
              <a:latin typeface="+mn-ea"/>
              <a:ea typeface="+mn-ea"/>
            </a:endParaRPr>
          </a:p>
          <a:p>
            <a:r>
              <a:rPr kumimoji="1" lang="en-US" altLang="ja-JP" dirty="0">
                <a:latin typeface="+mn-ea"/>
              </a:rPr>
              <a:t>※</a:t>
            </a:r>
            <a:r>
              <a:rPr lang="ja-JP" altLang="en-US" dirty="0">
                <a:latin typeface="+mn-ea"/>
              </a:rPr>
              <a:t>「自己チェック表」の内的環境の欄を見て、自分に当てはまる「注意を妨げる要素」にもチェックを入れてみるよう声掛けを行う。</a:t>
            </a:r>
            <a:endParaRPr kumimoji="1" lang="ja-JP" altLang="en-US" dirty="0">
              <a:latin typeface="+mn-ea"/>
            </a:endParaRPr>
          </a:p>
          <a:p>
            <a:endParaRPr kumimoji="1" lang="en-US" altLang="ja-JP" dirty="0">
              <a:latin typeface="+mn-ea"/>
              <a:ea typeface="+mn-ea"/>
            </a:endParaRPr>
          </a:p>
          <a:p>
            <a:r>
              <a:rPr kumimoji="1" lang="en-US" altLang="ja-JP" dirty="0">
                <a:latin typeface="+mn-ea"/>
              </a:rPr>
              <a:t>※</a:t>
            </a:r>
            <a:r>
              <a:rPr kumimoji="1" lang="ja-JP" altLang="en-US" dirty="0">
                <a:latin typeface="+mn-ea"/>
              </a:rPr>
              <a:t>発表内容を板書役は板書する</a:t>
            </a:r>
            <a:r>
              <a:rPr kumimoji="1" lang="ja-JP" altLang="en-US" dirty="0">
                <a:latin typeface="+mn-ea"/>
                <a:ea typeface="+mn-ea"/>
              </a:rPr>
              <a:t>。</a:t>
            </a:r>
            <a:endParaRPr kumimoji="1" lang="en-US" altLang="ja-JP" dirty="0">
              <a:latin typeface="+mn-ea"/>
            </a:endParaRPr>
          </a:p>
        </p:txBody>
      </p:sp>
    </p:spTree>
    <p:extLst>
      <p:ext uri="{BB962C8B-B14F-4D97-AF65-F5344CB8AC3E}">
        <p14:creationId xmlns:p14="http://schemas.microsoft.com/office/powerpoint/2010/main" val="2496731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AED85C6-FA61-4A1C-9729-5748AA5AD461}" type="slidenum">
              <a:rPr lang="en-US" altLang="en-US">
                <a:solidFill>
                  <a:srgbClr val="000000"/>
                </a:solidFill>
              </a:rPr>
              <a:pPr/>
              <a:t>27</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1" y="4938812"/>
            <a:ext cx="5443538" cy="44735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solidFill>
                  <a:schemeClr val="tx1"/>
                </a:solidFill>
                <a:latin typeface="+mn-ea"/>
                <a:ea typeface="+mn-ea"/>
              </a:rPr>
              <a:t>内的環境を整える方法をして、呼吸法以外にストレッチがあります。</a:t>
            </a:r>
            <a:endParaRPr kumimoji="1" lang="en-US" altLang="ja-JP" sz="1200"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latin typeface="+mn-ea"/>
              <a:ea typeface="+mn-ea"/>
            </a:endParaRPr>
          </a:p>
          <a:p>
            <a:pPr>
              <a:defRPr/>
            </a:pPr>
            <a:r>
              <a:rPr kumimoji="1" lang="en-US" altLang="ja-JP" dirty="0">
                <a:latin typeface="+mn-ea"/>
                <a:ea typeface="+mn-ea"/>
              </a:rPr>
              <a:t>※</a:t>
            </a:r>
            <a:r>
              <a:rPr kumimoji="1" lang="ja-JP" altLang="en-US" dirty="0">
                <a:latin typeface="+mn-ea"/>
                <a:ea typeface="+mn-ea"/>
              </a:rPr>
              <a:t>ストレッチ</a:t>
            </a:r>
            <a:r>
              <a:rPr kumimoji="1" lang="ja-JP" altLang="en-US" dirty="0">
                <a:latin typeface="+mn-ea"/>
              </a:rPr>
              <a:t>についての説明用紙を配布する。</a:t>
            </a:r>
            <a:endParaRPr kumimoji="1" lang="en-US" altLang="ja-JP" dirty="0">
              <a:latin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dirty="0">
                <a:solidFill>
                  <a:schemeClr val="tx1"/>
                </a:solidFill>
                <a:latin typeface="+mn-ea"/>
                <a:ea typeface="+mn-ea"/>
              </a:rPr>
              <a:t>※</a:t>
            </a:r>
            <a:r>
              <a:rPr kumimoji="1" lang="ja-JP" altLang="en-US" sz="1200" dirty="0">
                <a:solidFill>
                  <a:schemeClr val="tx1"/>
                </a:solidFill>
                <a:latin typeface="+mn-ea"/>
                <a:ea typeface="+mn-ea"/>
              </a:rPr>
              <a:t>残り時間を考えながら、いくつかストレッチを体験してもらう。</a:t>
            </a:r>
            <a:endParaRPr kumimoji="1" lang="en-US" altLang="ja-JP" sz="1200" dirty="0">
              <a:solidFill>
                <a:schemeClr val="tx1"/>
              </a:solidFill>
              <a:latin typeface="+mn-ea"/>
              <a:ea typeface="+mn-ea"/>
            </a:endParaRPr>
          </a:p>
        </p:txBody>
      </p:sp>
    </p:spTree>
    <p:extLst>
      <p:ext uri="{BB962C8B-B14F-4D97-AF65-F5344CB8AC3E}">
        <p14:creationId xmlns:p14="http://schemas.microsoft.com/office/powerpoint/2010/main" val="3098195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solidFill>
                  <a:srgbClr val="000000"/>
                </a:solidFill>
              </a:rPr>
              <a:pPr/>
              <a:t>28</a:t>
            </a:fld>
            <a:endParaRPr lang="en-US" altLang="en-US">
              <a:solidFill>
                <a:srgbClr val="000000"/>
              </a:solidFill>
            </a:endParaRPr>
          </a:p>
        </p:txBody>
      </p:sp>
    </p:spTree>
    <p:extLst>
      <p:ext uri="{BB962C8B-B14F-4D97-AF65-F5344CB8AC3E}">
        <p14:creationId xmlns:p14="http://schemas.microsoft.com/office/powerpoint/2010/main" val="872263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latin typeface="+mn-ea"/>
              <a:ea typeface="+mn-ea"/>
            </a:endParaRPr>
          </a:p>
          <a:p>
            <a:r>
              <a:rPr kumimoji="1" lang="en-US" altLang="ja-JP" dirty="0">
                <a:latin typeface="+mn-ea"/>
                <a:ea typeface="+mn-ea"/>
              </a:rPr>
              <a:t>※</a:t>
            </a:r>
            <a:r>
              <a:rPr kumimoji="1" lang="ja-JP" altLang="en-US" dirty="0">
                <a:ea typeface="MS PGothic" panose="020B0600070205080204" pitchFamily="50" charset="-128"/>
              </a:rPr>
              <a:t>本文を読み上げて、本日の講義内容を確認する。</a:t>
            </a:r>
            <a:endParaRPr kumimoji="1" lang="en-US" altLang="ja-JP" dirty="0">
              <a:ea typeface="MS PGothic" panose="020B0600070205080204" pitchFamily="50" charset="-128"/>
            </a:endParaRPr>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solidFill>
                  <a:srgbClr val="000000"/>
                </a:solidFill>
              </a:rPr>
              <a:pPr/>
              <a:t>29</a:t>
            </a:fld>
            <a:endParaRPr lang="en-US" altLang="en-US">
              <a:solidFill>
                <a:srgbClr val="000000"/>
              </a:solidFill>
            </a:endParaRPr>
          </a:p>
        </p:txBody>
      </p:sp>
    </p:spTree>
    <p:extLst>
      <p:ext uri="{BB962C8B-B14F-4D97-AF65-F5344CB8AC3E}">
        <p14:creationId xmlns:p14="http://schemas.microsoft.com/office/powerpoint/2010/main" val="3104408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ChangeArrowheads="1" noTextEdit="1"/>
          </p:cNvSpPr>
          <p:nvPr>
            <p:ph type="sldImg"/>
          </p:nvPr>
        </p:nvSpPr>
        <p:spPr>
          <a:ln/>
        </p:spPr>
      </p:sp>
      <p:sp>
        <p:nvSpPr>
          <p:cNvPr id="4710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BD456762-EFC0-4753-88BF-99846E2E1155}" type="slidenum">
              <a:rPr lang="en-US" altLang="en-US">
                <a:solidFill>
                  <a:srgbClr val="000000"/>
                </a:solidFill>
              </a:rPr>
              <a:pPr/>
              <a:t>3</a:t>
            </a:fld>
            <a:endParaRPr lang="en-US" altLang="en-US">
              <a:solidFill>
                <a:srgbClr val="000000"/>
              </a:solidFill>
            </a:endParaRPr>
          </a:p>
        </p:txBody>
      </p:sp>
      <p:sp>
        <p:nvSpPr>
          <p:cNvPr id="5" name="ノート プレースホルダー 4"/>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前回の内容について振り返りをします。</a:t>
            </a:r>
            <a:endParaRPr kumimoji="1" lang="en-US" altLang="ja-JP" dirty="0">
              <a:latin typeface="+mn-ea"/>
              <a:ea typeface="+mn-ea"/>
            </a:endParaRPr>
          </a:p>
          <a:p>
            <a:pPr marL="0" indent="0">
              <a:buNone/>
              <a:defRPr/>
            </a:pPr>
            <a:r>
              <a:rPr lang="ja-JP" altLang="en-US" dirty="0">
                <a:latin typeface="+mj-ea"/>
                <a:ea typeface="+mj-ea"/>
              </a:rPr>
              <a:t>まず講義で注意障害とは（同時に注意を向ける力と切りかえる力）について説明しました。</a:t>
            </a:r>
            <a:endParaRPr lang="en-US" altLang="ja-JP" dirty="0">
              <a:latin typeface="+mj-ea"/>
              <a:ea typeface="+mj-ea"/>
            </a:endParaRPr>
          </a:p>
          <a:p>
            <a:pPr marL="0" indent="0">
              <a:buNone/>
              <a:defRPr/>
            </a:pPr>
            <a:r>
              <a:rPr lang="ja-JP" altLang="en-US" dirty="0">
                <a:latin typeface="+mj-ea"/>
                <a:ea typeface="+mj-ea"/>
              </a:rPr>
              <a:t>次に、同時に注意を向ける力と切りかえる力について体験ワークを行いました。</a:t>
            </a:r>
            <a:endParaRPr lang="en-US" altLang="ja-JP" dirty="0">
              <a:latin typeface="+mj-ea"/>
              <a:ea typeface="+mj-ea"/>
            </a:endParaRPr>
          </a:p>
          <a:p>
            <a:pPr marL="0" indent="0">
              <a:buNone/>
              <a:defRPr/>
            </a:pPr>
            <a:r>
              <a:rPr lang="ja-JP" altLang="en-US" dirty="0">
                <a:latin typeface="+mj-ea"/>
                <a:ea typeface="+mj-ea"/>
              </a:rPr>
              <a:t>そして、</a:t>
            </a:r>
            <a:r>
              <a:rPr lang="en-US" altLang="ja-JP" dirty="0">
                <a:latin typeface="+mj-ea"/>
                <a:ea typeface="+mj-ea"/>
              </a:rPr>
              <a:t>.</a:t>
            </a:r>
            <a:r>
              <a:rPr lang="ja-JP" altLang="en-US" dirty="0">
                <a:latin typeface="+mj-ea"/>
                <a:ea typeface="+mj-ea"/>
              </a:rPr>
              <a:t>注意障害の対処手段について講義や意見交換を行い、最後にまとめを行いました。</a:t>
            </a:r>
            <a:endParaRPr lang="en-US" altLang="ja-JP" dirty="0">
              <a:latin typeface="+mj-ea"/>
              <a:ea typeface="+mj-ea"/>
            </a:endParaRPr>
          </a:p>
        </p:txBody>
      </p:sp>
    </p:spTree>
    <p:extLst>
      <p:ext uri="{BB962C8B-B14F-4D97-AF65-F5344CB8AC3E}">
        <p14:creationId xmlns:p14="http://schemas.microsoft.com/office/powerpoint/2010/main" val="30127708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ED85C6-FA61-4A1C-9729-5748AA5AD46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44035" name="Rectangle 2"/>
          <p:cNvSpPr>
            <a:spLocks noGrp="1" noRot="1" noChangeAspect="1" noChangeArrowheads="1" noTextEdit="1"/>
          </p:cNvSpPr>
          <p:nvPr>
            <p:ph type="sldImg"/>
          </p:nvPr>
        </p:nvSpPr>
        <p:spPr>
          <a:ln/>
        </p:spPr>
      </p:sp>
      <p:sp>
        <p:nvSpPr>
          <p:cNvPr id="3" name="ノート プレースホルダー 2"/>
          <p:cNvSpPr>
            <a:spLocks noGrp="1"/>
          </p:cNvSpPr>
          <p:nvPr>
            <p:ph type="body" idx="1"/>
          </p:nvPr>
        </p:nvSpPr>
        <p:spPr>
          <a:xfrm>
            <a:off x="681831" y="4938812"/>
            <a:ext cx="5443538" cy="4473575"/>
          </a:xfrm>
        </p:spPr>
        <p:txBody>
          <a:bodyPr/>
          <a:lstStyle/>
          <a:p>
            <a:pPr>
              <a:defRPr/>
            </a:pPr>
            <a:r>
              <a:rPr kumimoji="1" lang="en-US" altLang="ja-JP" dirty="0">
                <a:ea typeface="MS PGothic" panose="020B0600070205080204" pitchFamily="50" charset="-128"/>
              </a:rPr>
              <a:t>※</a:t>
            </a:r>
            <a:r>
              <a:rPr kumimoji="1" lang="ja-JP" altLang="en-US" dirty="0">
                <a:ea typeface="MS PGothic" panose="020B0600070205080204" pitchFamily="50" charset="-128"/>
              </a:rPr>
              <a:t>本文を読み上げる。</a:t>
            </a:r>
            <a:endParaRPr kumimoji="1" lang="en-US" altLang="ja-JP" dirty="0">
              <a:ea typeface="MS PGothic" panose="020B0600070205080204" pitchFamily="50" charset="-128"/>
            </a:endParaRPr>
          </a:p>
        </p:txBody>
      </p:sp>
    </p:spTree>
    <p:extLst>
      <p:ext uri="{BB962C8B-B14F-4D97-AF65-F5344CB8AC3E}">
        <p14:creationId xmlns:p14="http://schemas.microsoft.com/office/powerpoint/2010/main" val="3959719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1413" indent="-227013">
              <a:defRPr>
                <a:solidFill>
                  <a:schemeClr val="tx1"/>
                </a:solidFill>
                <a:latin typeface="Arial" panose="020B0604020202020204" pitchFamily="34" charset="0"/>
                <a:ea typeface="MS PGothic" panose="020B0600070205080204" pitchFamily="50" charset="-128"/>
              </a:defRPr>
            </a:lvl3pPr>
            <a:lvl4pPr marL="1598613" indent="-227013">
              <a:defRPr>
                <a:solidFill>
                  <a:schemeClr val="tx1"/>
                </a:solidFill>
                <a:latin typeface="Arial" panose="020B0604020202020204" pitchFamily="34" charset="0"/>
                <a:ea typeface="MS PGothic" panose="020B0600070205080204" pitchFamily="50" charset="-128"/>
              </a:defRPr>
            </a:lvl4pPr>
            <a:lvl5pPr marL="2055813" indent="-227013">
              <a:defRPr>
                <a:solidFill>
                  <a:schemeClr val="tx1"/>
                </a:solidFill>
                <a:latin typeface="Arial" panose="020B0604020202020204" pitchFamily="34" charset="0"/>
                <a:ea typeface="MS PGothic"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0C9464EF-8BB4-427F-9681-9AE925B48C20}" type="slidenum">
              <a:rPr lang="en-US" altLang="en-US">
                <a:solidFill>
                  <a:srgbClr val="000000"/>
                </a:solidFill>
              </a:rPr>
              <a:pPr/>
              <a:t>31</a:t>
            </a:fld>
            <a:endParaRPr lang="en-US" altLang="en-US">
              <a:solidFill>
                <a:srgbClr val="000000"/>
              </a:solidFill>
            </a:endParaRPr>
          </a:p>
        </p:txBody>
      </p:sp>
      <p:sp>
        <p:nvSpPr>
          <p:cNvPr id="73731" name="Text Box 2"/>
          <p:cNvSpPr txBox="1">
            <a:spLocks noChangeArrowheads="1"/>
          </p:cNvSpPr>
          <p:nvPr/>
        </p:nvSpPr>
        <p:spPr bwMode="auto">
          <a:xfrm>
            <a:off x="990600" y="754063"/>
            <a:ext cx="4814888" cy="3724275"/>
          </a:xfrm>
          <a:prstGeom prst="rect">
            <a:avLst/>
          </a:prstGeom>
          <a:solidFill>
            <a:srgbClr val="FFFFFF"/>
          </a:solidFill>
          <a:ln w="9525">
            <a:solidFill>
              <a:srgbClr val="000000"/>
            </a:solidFill>
            <a:miter lim="800000"/>
            <a:headEnd/>
            <a:tailEnd/>
          </a:ln>
        </p:spPr>
        <p:txBody>
          <a:bodyPr wrap="none" lIns="91666" tIns="45833" rIns="91666" bIns="45833" anchor="ctr"/>
          <a:lstStyle>
            <a:lvl1pPr>
              <a:defRPr>
                <a:solidFill>
                  <a:schemeClr val="tx1"/>
                </a:solidFill>
                <a:latin typeface="Arial" panose="020B0604020202020204" pitchFamily="34" charset="0"/>
                <a:ea typeface="MS PGothic" panose="020B0600070205080204" pitchFamily="50" charset="-128"/>
              </a:defRPr>
            </a:lvl1pPr>
            <a:lvl2pPr marL="742950" indent="-285750">
              <a:defRPr>
                <a:solidFill>
                  <a:schemeClr val="tx1"/>
                </a:solidFill>
                <a:latin typeface="Arial" panose="020B0604020202020204" pitchFamily="34" charset="0"/>
                <a:ea typeface="MS PGothic" panose="020B0600070205080204" pitchFamily="50" charset="-128"/>
              </a:defRPr>
            </a:lvl2pPr>
            <a:lvl3pPr marL="1143000" indent="-228600">
              <a:defRPr>
                <a:solidFill>
                  <a:schemeClr val="tx1"/>
                </a:solidFill>
                <a:latin typeface="Arial" panose="020B0604020202020204" pitchFamily="34" charset="0"/>
                <a:ea typeface="MS PGothic" panose="020B0600070205080204" pitchFamily="50" charset="-128"/>
              </a:defRPr>
            </a:lvl3pPr>
            <a:lvl4pPr marL="1600200" indent="-228600">
              <a:defRPr>
                <a:solidFill>
                  <a:schemeClr val="tx1"/>
                </a:solidFill>
                <a:latin typeface="Arial" panose="020B0604020202020204" pitchFamily="34" charset="0"/>
                <a:ea typeface="MS PGothic" panose="020B0600070205080204" pitchFamily="50" charset="-128"/>
              </a:defRPr>
            </a:lvl4pPr>
            <a:lvl5pPr marL="2057400" indent="-228600">
              <a:defRPr>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endParaRPr lang="en-AU" altLang="en-US">
              <a:solidFill>
                <a:srgbClr val="000000"/>
              </a:solidFill>
            </a:endParaRPr>
          </a:p>
        </p:txBody>
      </p:sp>
      <p:sp>
        <p:nvSpPr>
          <p:cNvPr id="73732" name="スライド イメージ プレースホルダー 1"/>
          <p:cNvSpPr>
            <a:spLocks noGrp="1" noRot="1" noChangeAspect="1" noChangeArrowheads="1" noTextEdit="1"/>
          </p:cNvSpPr>
          <p:nvPr>
            <p:ph type="sldImg"/>
          </p:nvPr>
        </p:nvSpPr>
        <p:spPr>
          <a:ln/>
        </p:spPr>
      </p:sp>
      <p:sp>
        <p:nvSpPr>
          <p:cNvPr id="2" name="ノート プレースホルダー 1"/>
          <p:cNvSpPr>
            <a:spLocks noGrp="1"/>
          </p:cNvSpPr>
          <p:nvPr>
            <p:ph type="body" idx="1"/>
          </p:nvPr>
        </p:nvSpPr>
        <p:spPr>
          <a:xfrm>
            <a:off x="681831" y="4964112"/>
            <a:ext cx="5443538" cy="44735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次回、第</a:t>
            </a:r>
            <a:r>
              <a:rPr kumimoji="1" lang="en-US" altLang="ja-JP" dirty="0">
                <a:latin typeface="+mn-ea"/>
                <a:ea typeface="+mn-ea"/>
              </a:rPr>
              <a:t>4</a:t>
            </a:r>
            <a:r>
              <a:rPr kumimoji="1" lang="ja-JP" altLang="en-US" dirty="0">
                <a:latin typeface="+mn-ea"/>
                <a:ea typeface="+mn-ea"/>
              </a:rPr>
              <a:t>回は対処方法の体験が主となっています。</a:t>
            </a:r>
          </a:p>
          <a:p>
            <a:endParaRPr kumimoji="1" lang="en-US" altLang="ja-JP" dirty="0">
              <a:latin typeface="+mn-ea"/>
              <a:ea typeface="+mn-ea"/>
            </a:endParaRPr>
          </a:p>
          <a:p>
            <a:r>
              <a:rPr kumimoji="1" lang="ja-JP" altLang="en-US" dirty="0">
                <a:latin typeface="+mn-ea"/>
                <a:ea typeface="+mn-ea"/>
              </a:rPr>
              <a:t>次回は〇月〇日〇時からです。</a:t>
            </a:r>
            <a:endParaRPr kumimoji="1" lang="en-US" altLang="ja-JP" dirty="0">
              <a:latin typeface="+mn-ea"/>
              <a:ea typeface="+mn-ea"/>
            </a:endParaRPr>
          </a:p>
          <a:p>
            <a:endParaRPr kumimoji="1" lang="en-US" altLang="ja-JP" dirty="0">
              <a:latin typeface="+mn-ea"/>
              <a:ea typeface="+mn-ea"/>
            </a:endParaRPr>
          </a:p>
          <a:p>
            <a:r>
              <a:rPr kumimoji="1" lang="ja-JP" altLang="en-US" dirty="0">
                <a:latin typeface="+mn-ea"/>
              </a:rPr>
              <a:t>それでは本日のグループワークを終了します。</a:t>
            </a:r>
            <a:endParaRPr kumimoji="1" lang="ja-JP" altLang="en-US" dirty="0">
              <a:latin typeface="+mn-ea"/>
              <a:ea typeface="+mn-ea"/>
            </a:endParaRPr>
          </a:p>
          <a:p>
            <a:endParaRPr kumimoji="1" lang="ja-JP" altLang="en-US" dirty="0">
              <a:latin typeface="+mn-ea"/>
              <a:ea typeface="+mn-ea"/>
            </a:endParaRPr>
          </a:p>
        </p:txBody>
      </p:sp>
    </p:spTree>
    <p:extLst>
      <p:ext uri="{BB962C8B-B14F-4D97-AF65-F5344CB8AC3E}">
        <p14:creationId xmlns:p14="http://schemas.microsoft.com/office/powerpoint/2010/main" val="494584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ChangeArrowheads="1" noTextEdit="1"/>
          </p:cNvSpPr>
          <p:nvPr>
            <p:ph type="sldImg"/>
          </p:nvPr>
        </p:nvSpPr>
        <p:spPr>
          <a:ln/>
        </p:spPr>
      </p:sp>
      <p:sp>
        <p:nvSpPr>
          <p:cNvPr id="4710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D456762-EFC0-4753-88BF-99846E2E115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50" charset="-128"/>
              <a:cs typeface="+mn-cs"/>
            </a:endParaRPr>
          </a:p>
        </p:txBody>
      </p:sp>
      <p:sp>
        <p:nvSpPr>
          <p:cNvPr id="5" name="ノート プレースホルダー 4"/>
          <p:cNvSpPr>
            <a:spLocks noGrp="1"/>
          </p:cNvSpPr>
          <p:nvPr>
            <p:ph type="body" idx="1"/>
          </p:nvPr>
        </p:nvSpPr>
        <p:spPr>
          <a:xfrm>
            <a:off x="682624" y="4721225"/>
            <a:ext cx="5601295" cy="44735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200" b="0" kern="1200" dirty="0">
                <a:solidFill>
                  <a:schemeClr val="tx1"/>
                </a:solidFill>
                <a:effectLst/>
                <a:latin typeface="+mn-ea"/>
                <a:ea typeface="+mn-ea"/>
              </a:rPr>
              <a:t>ここで、プチトレーニングの報告をしてもらいます。</a:t>
            </a:r>
            <a:endParaRPr lang="en-US" altLang="ja-JP" sz="1200" b="0" kern="1200" dirty="0">
              <a:solidFill>
                <a:schemeClr val="tx1"/>
              </a:solidFill>
              <a:effectLst/>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ja-JP" sz="1200" b="0" kern="1200" dirty="0">
                <a:solidFill>
                  <a:schemeClr val="tx1"/>
                </a:solidFill>
                <a:effectLst/>
                <a:latin typeface="+mn-ea"/>
                <a:ea typeface="+mn-ea"/>
              </a:rPr>
              <a:t>１</a:t>
            </a:r>
            <a:r>
              <a:rPr lang="ja-JP" altLang="en-US" sz="1200" b="0" kern="1200" dirty="0">
                <a:solidFill>
                  <a:schemeClr val="tx1"/>
                </a:solidFill>
                <a:effectLst/>
                <a:latin typeface="+mn-ea"/>
                <a:ea typeface="+mn-ea"/>
              </a:rPr>
              <a:t>、</a:t>
            </a:r>
            <a:r>
              <a:rPr lang="ja-JP" altLang="ja-JP" sz="1200" b="0" kern="1200" dirty="0">
                <a:solidFill>
                  <a:schemeClr val="tx1"/>
                </a:solidFill>
                <a:effectLst/>
                <a:latin typeface="+mn-ea"/>
                <a:ea typeface="+mn-ea"/>
              </a:rPr>
              <a:t>前回のグループワーク</a:t>
            </a:r>
            <a:r>
              <a:rPr lang="ja-JP" altLang="ja-JP" sz="1200" b="0" strike="noStrike" kern="1200" baseline="0" dirty="0">
                <a:solidFill>
                  <a:schemeClr val="tx1"/>
                </a:solidFill>
                <a:effectLst/>
                <a:latin typeface="+mn-ea"/>
                <a:ea typeface="+mn-ea"/>
              </a:rPr>
              <a:t>から</a:t>
            </a:r>
            <a:r>
              <a:rPr lang="ja-JP" altLang="ja-JP" sz="1200" b="0" kern="1200" dirty="0">
                <a:solidFill>
                  <a:schemeClr val="tx1"/>
                </a:solidFill>
                <a:effectLst/>
                <a:latin typeface="+mn-ea"/>
                <a:ea typeface="+mn-ea"/>
              </a:rPr>
              <a:t>１週間</a:t>
            </a:r>
            <a:r>
              <a:rPr lang="ja-JP" altLang="en-US" sz="1200" b="0" u="none" kern="1200" dirty="0">
                <a:solidFill>
                  <a:schemeClr val="tx1"/>
                </a:solidFill>
                <a:effectLst/>
                <a:latin typeface="+mn-ea"/>
                <a:ea typeface="+mn-ea"/>
              </a:rPr>
              <a:t>プチトレーニングに取り組んでもらいましたが、</a:t>
            </a:r>
            <a:r>
              <a:rPr lang="ja-JP" altLang="en-US" sz="1200" b="0" kern="1200" dirty="0">
                <a:solidFill>
                  <a:schemeClr val="tx1"/>
                </a:solidFill>
                <a:effectLst/>
                <a:latin typeface="+mn-ea"/>
                <a:ea typeface="+mn-ea"/>
              </a:rPr>
              <a:t>取り組んでみて</a:t>
            </a:r>
            <a:r>
              <a:rPr lang="ja-JP" altLang="ja-JP" sz="1200" b="0" kern="1200" dirty="0">
                <a:solidFill>
                  <a:schemeClr val="tx1"/>
                </a:solidFill>
                <a:effectLst/>
                <a:latin typeface="+mn-ea"/>
                <a:ea typeface="+mn-ea"/>
              </a:rPr>
              <a:t>どう</a:t>
            </a:r>
            <a:r>
              <a:rPr lang="ja-JP" altLang="en-US" sz="1200" b="0" u="none" kern="1200" dirty="0">
                <a:solidFill>
                  <a:schemeClr val="tx1"/>
                </a:solidFill>
                <a:effectLst/>
                <a:latin typeface="+mn-ea"/>
                <a:ea typeface="+mn-ea"/>
              </a:rPr>
              <a:t>感じま</a:t>
            </a:r>
            <a:r>
              <a:rPr lang="ja-JP" altLang="ja-JP" sz="1200" b="0" kern="1200" dirty="0">
                <a:solidFill>
                  <a:schemeClr val="tx1"/>
                </a:solidFill>
                <a:effectLst/>
                <a:latin typeface="+mn-ea"/>
                <a:ea typeface="+mn-ea"/>
              </a:rPr>
              <a:t>したか</a:t>
            </a:r>
            <a:r>
              <a:rPr lang="ja-JP" altLang="en-US" sz="1200" b="0" kern="1200" dirty="0">
                <a:solidFill>
                  <a:schemeClr val="tx1"/>
                </a:solidFill>
                <a:effectLst/>
                <a:latin typeface="+mn-ea"/>
                <a:ea typeface="+mn-ea"/>
              </a:rPr>
              <a:t>。</a:t>
            </a:r>
            <a:endParaRPr lang="en-US" altLang="ja-JP" sz="1200" b="0" kern="1200" dirty="0">
              <a:solidFill>
                <a:schemeClr val="tx1"/>
              </a:solidFill>
              <a:effectLst/>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ja-JP" sz="1200" b="0" kern="1200" dirty="0">
                <a:solidFill>
                  <a:schemeClr val="tx1"/>
                </a:solidFill>
                <a:effectLst/>
                <a:latin typeface="+mn-ea"/>
                <a:ea typeface="+mn-ea"/>
              </a:rPr>
              <a:t>２．記入してきた「自己チェック表」のうら面を発表してください。</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latin typeface="+mn-ea"/>
                <a:ea typeface="+mn-ea"/>
              </a:rPr>
              <a:t>※</a:t>
            </a:r>
            <a:r>
              <a:rPr kumimoji="1" lang="ja-JP" altLang="en-US" dirty="0">
                <a:latin typeface="+mn-ea"/>
                <a:ea typeface="+mn-ea"/>
              </a:rPr>
              <a:t>プチトレーニングを忘れないために自分なりに工夫した点も併せて発表してもらう。</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　　</a:t>
            </a:r>
            <a:r>
              <a:rPr kumimoji="1" lang="ja-JP" altLang="en-US" b="0" dirty="0">
                <a:latin typeface="+mn-ea"/>
                <a:ea typeface="+mn-ea"/>
              </a:rPr>
              <a:t>受講者に発表してもらった内容を板書役は板書</a:t>
            </a:r>
            <a:r>
              <a:rPr kumimoji="1" lang="ja-JP" altLang="en-US" dirty="0">
                <a:latin typeface="+mn-ea"/>
                <a:ea typeface="+mn-ea"/>
              </a:rPr>
              <a:t>する</a:t>
            </a:r>
            <a:r>
              <a:rPr kumimoji="1" lang="ja-JP" altLang="en-US" b="0" dirty="0">
                <a:latin typeface="+mn-ea"/>
                <a:ea typeface="+mn-ea"/>
              </a:rPr>
              <a:t>。</a:t>
            </a:r>
            <a:endParaRPr kumimoji="1" lang="en-US" altLang="ja-JP" b="0"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p>
        </p:txBody>
      </p:sp>
    </p:spTree>
    <p:extLst>
      <p:ext uri="{BB962C8B-B14F-4D97-AF65-F5344CB8AC3E}">
        <p14:creationId xmlns:p14="http://schemas.microsoft.com/office/powerpoint/2010/main" val="592303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ChangeArrowheads="1" noTextEdit="1"/>
          </p:cNvSpPr>
          <p:nvPr>
            <p:ph type="sldImg"/>
          </p:nvPr>
        </p:nvSpPr>
        <p:spPr>
          <a:ln/>
        </p:spPr>
      </p:sp>
      <p:sp>
        <p:nvSpPr>
          <p:cNvPr id="4710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BD456762-EFC0-4753-88BF-99846E2E1155}" type="slidenum">
              <a:rPr lang="en-US" altLang="en-US">
                <a:solidFill>
                  <a:srgbClr val="000000"/>
                </a:solidFill>
              </a:rPr>
              <a:pPr/>
              <a:t>5</a:t>
            </a:fld>
            <a:endParaRPr lang="en-US" altLang="en-US">
              <a:solidFill>
                <a:srgbClr val="000000"/>
              </a:solidFill>
            </a:endParaRPr>
          </a:p>
        </p:txBody>
      </p:sp>
      <p:sp>
        <p:nvSpPr>
          <p:cNvPr id="5" name="ノート プレースホルダー 4"/>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本日の内容です。</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まず、注意を妨げる要素について学びます。</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次に、外的環境や内的環境（聞きなれないかもしれません）について実際に体験してもらいたいと思います。</a:t>
            </a:r>
            <a:endParaRPr kumimoji="1" lang="en-US"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mn-ea"/>
                <a:ea typeface="+mn-ea"/>
              </a:rPr>
              <a:t>最後に、まとめを行います。</a:t>
            </a:r>
            <a:endParaRPr kumimoji="1" lang="en-US" altLang="ja-JP" dirty="0">
              <a:latin typeface="+mn-ea"/>
              <a:ea typeface="+mn-ea"/>
            </a:endParaRPr>
          </a:p>
        </p:txBody>
      </p:sp>
    </p:spTree>
    <p:extLst>
      <p:ext uri="{BB962C8B-B14F-4D97-AF65-F5344CB8AC3E}">
        <p14:creationId xmlns:p14="http://schemas.microsoft.com/office/powerpoint/2010/main" val="1528268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solidFill>
                  <a:srgbClr val="000000"/>
                </a:solidFill>
              </a:rPr>
              <a:pPr/>
              <a:t>6</a:t>
            </a:fld>
            <a:endParaRPr lang="en-US" altLang="en-US">
              <a:solidFill>
                <a:srgbClr val="000000"/>
              </a:solidFill>
            </a:endParaRPr>
          </a:p>
        </p:txBody>
      </p:sp>
    </p:spTree>
    <p:extLst>
      <p:ext uri="{BB962C8B-B14F-4D97-AF65-F5344CB8AC3E}">
        <p14:creationId xmlns:p14="http://schemas.microsoft.com/office/powerpoint/2010/main" val="2625126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みなさんは、自分が集中できていると感じるとき、逆にあまり集中できていないと感じるときはありますか。</a:t>
            </a:r>
            <a:endParaRPr kumimoji="1" lang="en-US" altLang="ja-JP" dirty="0">
              <a:latin typeface="+mn-ea"/>
              <a:ea typeface="+mn-ea"/>
            </a:endParaRPr>
          </a:p>
          <a:p>
            <a:endParaRPr kumimoji="1" lang="en-US" altLang="ja-JP" dirty="0">
              <a:latin typeface="+mn-ea"/>
              <a:ea typeface="+mn-ea"/>
            </a:endParaRPr>
          </a:p>
          <a:p>
            <a:r>
              <a:rPr kumimoji="1" lang="en-US" altLang="ja-JP" dirty="0">
                <a:latin typeface="+mn-ea"/>
                <a:ea typeface="+mn-ea"/>
              </a:rPr>
              <a:t>※</a:t>
            </a:r>
            <a:r>
              <a:rPr kumimoji="1" lang="ja-JP" altLang="en-US" dirty="0">
                <a:latin typeface="+mn-ea"/>
                <a:ea typeface="+mn-ea"/>
              </a:rPr>
              <a:t>すぐに答えることが難しいようであれば、まず支援者が例を挙げて話をする。</a:t>
            </a:r>
            <a:endParaRPr kumimoji="1" lang="en-US" altLang="ja-JP" dirty="0">
              <a:latin typeface="+mn-ea"/>
              <a:ea typeface="+mn-ea"/>
            </a:endParaRPr>
          </a:p>
          <a:p>
            <a:r>
              <a:rPr kumimoji="1" lang="ja-JP" altLang="en-US" dirty="0">
                <a:latin typeface="+mn-ea"/>
                <a:ea typeface="+mn-ea"/>
              </a:rPr>
              <a:t>　　可能であれば、受講者の答えから、「それは外的（内的）環境にあたりますね」、　　</a:t>
            </a:r>
            <a:endParaRPr kumimoji="1" lang="en-US" altLang="ja-JP" dirty="0">
              <a:latin typeface="+mn-ea"/>
              <a:ea typeface="+mn-ea"/>
            </a:endParaRPr>
          </a:p>
          <a:p>
            <a:r>
              <a:rPr kumimoji="1" lang="ja-JP" altLang="en-US" dirty="0">
                <a:latin typeface="+mn-ea"/>
                <a:ea typeface="+mn-ea"/>
              </a:rPr>
              <a:t>　　などと拡げていく。</a:t>
            </a:r>
            <a:endParaRPr kumimoji="1"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7</a:t>
            </a:fld>
            <a:endParaRPr lang="en-US" altLang="en-US"/>
          </a:p>
        </p:txBody>
      </p:sp>
    </p:spTree>
    <p:extLst>
      <p:ext uri="{BB962C8B-B14F-4D97-AF65-F5344CB8AC3E}">
        <p14:creationId xmlns:p14="http://schemas.microsoft.com/office/powerpoint/2010/main" val="340458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外的環境は、人の</a:t>
            </a:r>
            <a:r>
              <a:rPr kumimoji="1" lang="ja-JP" altLang="en-US" b="0" u="none" dirty="0">
                <a:latin typeface="+mn-ea"/>
                <a:ea typeface="+mn-ea"/>
              </a:rPr>
              <a:t>体</a:t>
            </a:r>
            <a:r>
              <a:rPr kumimoji="1" lang="ja-JP" altLang="en-US" dirty="0">
                <a:latin typeface="+mn-ea"/>
                <a:ea typeface="+mn-ea"/>
              </a:rPr>
              <a:t>外の環境、いわゆる環境です。</a:t>
            </a:r>
            <a:endParaRPr kumimoji="1" lang="en-US" altLang="ja-JP" dirty="0">
              <a:latin typeface="+mn-ea"/>
              <a:ea typeface="+mn-ea"/>
            </a:endParaRPr>
          </a:p>
          <a:p>
            <a:r>
              <a:rPr kumimoji="1" lang="ja-JP" altLang="en-US" dirty="0">
                <a:latin typeface="+mn-ea"/>
                <a:ea typeface="+mn-ea"/>
              </a:rPr>
              <a:t>視覚的刺激には、散らかっているものや、やりかけのままのもの。</a:t>
            </a:r>
            <a:endParaRPr kumimoji="1" lang="en-US" altLang="ja-JP" dirty="0">
              <a:latin typeface="+mn-ea"/>
              <a:ea typeface="+mn-ea"/>
            </a:endParaRPr>
          </a:p>
          <a:p>
            <a:r>
              <a:rPr kumimoji="1" lang="ja-JP" altLang="en-US" dirty="0">
                <a:latin typeface="+mn-ea"/>
                <a:ea typeface="+mn-ea"/>
              </a:rPr>
              <a:t>聴覚的刺激には、騒音や雑音、話声。　</a:t>
            </a:r>
            <a:endParaRPr kumimoji="1" lang="en-US" altLang="ja-JP" dirty="0">
              <a:latin typeface="+mn-ea"/>
              <a:ea typeface="+mn-ea"/>
            </a:endParaRPr>
          </a:p>
          <a:p>
            <a:r>
              <a:rPr kumimoji="1" lang="ja-JP" altLang="en-US" b="0" u="none" dirty="0">
                <a:latin typeface="+mn-ea"/>
                <a:ea typeface="+mn-ea"/>
              </a:rPr>
              <a:t>そのほか</a:t>
            </a:r>
            <a:r>
              <a:rPr kumimoji="1" lang="ja-JP" altLang="en-US" dirty="0">
                <a:latin typeface="+mn-ea"/>
                <a:ea typeface="+mn-ea"/>
              </a:rPr>
              <a:t>、暑すぎたり、寒すぎることも挙げられます。</a:t>
            </a:r>
            <a:endParaRPr kumimoji="1" lang="en-US" altLang="ja-JP" dirty="0">
              <a:latin typeface="+mn-ea"/>
              <a:ea typeface="+mn-ea"/>
            </a:endParaRPr>
          </a:p>
          <a:p>
            <a:r>
              <a:rPr kumimoji="1" lang="ja-JP" altLang="en-US" dirty="0">
                <a:latin typeface="+mn-ea"/>
                <a:ea typeface="+mn-ea"/>
              </a:rPr>
              <a:t>このような外的環境について、比較的得意だなと感じるものや、苦手だなと感じるものはありますか。</a:t>
            </a:r>
            <a:endParaRPr kumimoji="1" lang="en-US" altLang="ja-JP" dirty="0">
              <a:latin typeface="+mn-ea"/>
              <a:ea typeface="+mn-ea"/>
            </a:endParaRPr>
          </a:p>
          <a:p>
            <a:endParaRPr kumimoji="1" lang="en-US" altLang="ja-JP" dirty="0">
              <a:latin typeface="+mn-ea"/>
              <a:ea typeface="+mn-ea"/>
            </a:endParaRPr>
          </a:p>
          <a:p>
            <a:r>
              <a:rPr kumimoji="1" lang="en-US" altLang="ja-JP" dirty="0">
                <a:latin typeface="+mn-ea"/>
                <a:ea typeface="+mn-ea"/>
              </a:rPr>
              <a:t>※</a:t>
            </a:r>
            <a:r>
              <a:rPr kumimoji="1" lang="ja-JP" altLang="en-US" dirty="0">
                <a:latin typeface="+mn-ea"/>
                <a:ea typeface="+mn-ea"/>
              </a:rPr>
              <a:t>板書役は必要に応じて板書をする</a:t>
            </a:r>
            <a:endParaRPr kumimoji="1"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8</a:t>
            </a:fld>
            <a:endParaRPr lang="en-US" altLang="en-US"/>
          </a:p>
        </p:txBody>
      </p:sp>
    </p:spTree>
    <p:extLst>
      <p:ext uri="{BB962C8B-B14F-4D97-AF65-F5344CB8AC3E}">
        <p14:creationId xmlns:p14="http://schemas.microsoft.com/office/powerpoint/2010/main" val="3710472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外的環境への対処方法として、視覚的刺激へは、不要なものは置かずに片付けておく、メモの場所を考える、片付ける場所を決めておくといった対応があります。</a:t>
            </a:r>
            <a:endParaRPr kumimoji="1" lang="en-US" altLang="ja-JP" dirty="0">
              <a:latin typeface="+mn-ea"/>
              <a:ea typeface="+mn-ea"/>
            </a:endParaRPr>
          </a:p>
          <a:p>
            <a:r>
              <a:rPr kumimoji="1" lang="ja-JP" altLang="en-US" dirty="0">
                <a:latin typeface="+mn-ea"/>
                <a:ea typeface="+mn-ea"/>
              </a:rPr>
              <a:t>聴覚的刺激</a:t>
            </a:r>
            <a:r>
              <a:rPr kumimoji="1" lang="ja-JP" altLang="en-US" b="0" u="none" dirty="0">
                <a:latin typeface="+mn-ea"/>
                <a:ea typeface="+mn-ea"/>
              </a:rPr>
              <a:t>へ</a:t>
            </a:r>
            <a:r>
              <a:rPr kumimoji="1" lang="ja-JP" altLang="en-US" dirty="0">
                <a:latin typeface="+mn-ea"/>
                <a:ea typeface="+mn-ea"/>
              </a:rPr>
              <a:t>は、個人によってどの程度の音がある環境がよいか異なるため、自分に合った空間づくり、音が無い方がよい場合にはノイズキャンセリングのヘッドホンなどが有効です。</a:t>
            </a:r>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9</a:t>
            </a:fld>
            <a:endParaRPr lang="en-US" altLang="en-US"/>
          </a:p>
        </p:txBody>
      </p:sp>
    </p:spTree>
    <p:extLst>
      <p:ext uri="{BB962C8B-B14F-4D97-AF65-F5344CB8AC3E}">
        <p14:creationId xmlns:p14="http://schemas.microsoft.com/office/powerpoint/2010/main" val="3702862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449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0A630411-4147-4242-81A1-8B3839ED0B29}" type="slidenum">
              <a:rPr lang="en-US" altLang="en-US"/>
              <a:pPr/>
              <a:t>‹#›</a:t>
            </a:fld>
            <a:endParaRPr lang="en-US" altLang="en-US"/>
          </a:p>
        </p:txBody>
      </p:sp>
    </p:spTree>
    <p:extLst>
      <p:ext uri="{BB962C8B-B14F-4D97-AF65-F5344CB8AC3E}">
        <p14:creationId xmlns:p14="http://schemas.microsoft.com/office/powerpoint/2010/main" val="4241666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42CAD382-CD0D-4717-8D3C-8E95FB9B2E83}" type="slidenum">
              <a:rPr lang="en-US" altLang="en-US"/>
              <a:pPr/>
              <a:t>‹#›</a:t>
            </a:fld>
            <a:endParaRPr lang="en-US" altLang="en-US"/>
          </a:p>
        </p:txBody>
      </p:sp>
    </p:spTree>
    <p:extLst>
      <p:ext uri="{BB962C8B-B14F-4D97-AF65-F5344CB8AC3E}">
        <p14:creationId xmlns:p14="http://schemas.microsoft.com/office/powerpoint/2010/main" val="2775730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833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50863" y="2038350"/>
            <a:ext cx="8042275" cy="3951288"/>
          </a:xfrm>
        </p:spPr>
        <p:txBody>
          <a:bodyPr/>
          <a:lstStyle>
            <a:lvl1pPr marL="342900" indent="-342900">
              <a:buFont typeface="Arial" panose="020B0604020202020204" pitchFamily="34" charset="0"/>
              <a:buChar char="•"/>
              <a:defRPr/>
            </a:lvl1pPr>
            <a:lvl2pPr marL="671513" indent="-342900">
              <a:buFont typeface="Arial" panose="020B0604020202020204" pitchFamily="34" charset="0"/>
              <a:buChar char="•"/>
              <a:defRPr/>
            </a:lvl2pPr>
            <a:lvl3pPr marL="982662" indent="-342900">
              <a:buFont typeface="Arial" panose="020B0604020202020204" pitchFamily="34" charset="0"/>
              <a:buChar char="•"/>
              <a:defRPr/>
            </a:lvl3pPr>
            <a:lvl4pPr marL="1200150" indent="-285750">
              <a:buFont typeface="Arial" panose="020B0604020202020204" pitchFamily="34" charset="0"/>
              <a:buChar char="•"/>
              <a:defRPr/>
            </a:lvl4pPr>
            <a:lvl5pPr marL="1519237"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662DA74-E1D7-479F-A23C-196208DAF2BA}" type="slidenum">
              <a:rPr lang="en-US" altLang="en-US"/>
              <a:pPr/>
              <a:t>‹#›</a:t>
            </a:fld>
            <a:endParaRPr lang="en-US" altLang="en-US"/>
          </a:p>
        </p:txBody>
      </p:sp>
    </p:spTree>
    <p:extLst>
      <p:ext uri="{BB962C8B-B14F-4D97-AF65-F5344CB8AC3E}">
        <p14:creationId xmlns:p14="http://schemas.microsoft.com/office/powerpoint/2010/main" val="552107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F4881AB-E70F-41AB-8C8B-C664345E3F76}" type="slidenum">
              <a:rPr lang="en-US" altLang="en-US"/>
              <a:pPr/>
              <a:t>‹#›</a:t>
            </a:fld>
            <a:endParaRPr lang="en-US" altLang="en-US"/>
          </a:p>
        </p:txBody>
      </p:sp>
    </p:spTree>
    <p:extLst>
      <p:ext uri="{BB962C8B-B14F-4D97-AF65-F5344CB8AC3E}">
        <p14:creationId xmlns:p14="http://schemas.microsoft.com/office/powerpoint/2010/main" val="1040187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841248"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5"/>
          </p:nvPr>
        </p:nvSpPr>
        <p:spPr/>
        <p:txBody>
          <a:bodyPr/>
          <a:lstStyle>
            <a:lvl1pPr>
              <a:defRPr/>
            </a:lvl1pPr>
          </a:lstStyle>
          <a:p>
            <a:pPr>
              <a:defRPr/>
            </a:pPr>
            <a:endParaRPr lang="en-US" altLang="en-US"/>
          </a:p>
        </p:txBody>
      </p:sp>
      <p:sp>
        <p:nvSpPr>
          <p:cNvPr id="6" name="Footer Placeholder 4"/>
          <p:cNvSpPr>
            <a:spLocks noGrp="1"/>
          </p:cNvSpPr>
          <p:nvPr>
            <p:ph type="ftr" sz="quarter" idx="16"/>
          </p:nvPr>
        </p:nvSpPr>
        <p:spPr/>
        <p:txBody>
          <a:bodyPr/>
          <a:lstStyle>
            <a:lvl1pPr>
              <a:defRPr/>
            </a:lvl1pPr>
          </a:lstStyle>
          <a:p>
            <a:pPr>
              <a:defRPr/>
            </a:pPr>
            <a:endParaRPr lang="en-US" altLang="en-US"/>
          </a:p>
        </p:txBody>
      </p:sp>
      <p:sp>
        <p:nvSpPr>
          <p:cNvPr id="7" name="Slide Number Placeholder 5"/>
          <p:cNvSpPr>
            <a:spLocks noGrp="1"/>
          </p:cNvSpPr>
          <p:nvPr>
            <p:ph type="sldNum" sz="quarter" idx="17"/>
          </p:nvPr>
        </p:nvSpPr>
        <p:spPr/>
        <p:txBody>
          <a:bodyPr/>
          <a:lstStyle>
            <a:lvl1pPr>
              <a:defRPr/>
            </a:lvl1pPr>
          </a:lstStyle>
          <a:p>
            <a:fld id="{AF011905-831C-4765-B97C-BED4272B0BD0}" type="slidenum">
              <a:rPr lang="en-US" altLang="en-US"/>
              <a:pPr/>
              <a:t>‹#›</a:t>
            </a:fld>
            <a:endParaRPr lang="en-US" altLang="en-US"/>
          </a:p>
        </p:txBody>
      </p:sp>
    </p:spTree>
    <p:extLst>
      <p:ext uri="{BB962C8B-B14F-4D97-AF65-F5344CB8AC3E}">
        <p14:creationId xmlns:p14="http://schemas.microsoft.com/office/powerpoint/2010/main" val="3947279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3933825" y="4281488"/>
            <a:ext cx="1289050" cy="722312"/>
          </a:xfrm>
          <a:custGeom>
            <a:avLst/>
            <a:gdLst>
              <a:gd name="T0" fmla="*/ 348636 w 1288494"/>
              <a:gd name="T1" fmla="*/ 434338 h 722529"/>
              <a:gd name="T2" fmla="*/ 470861 w 1288494"/>
              <a:gd name="T3" fmla="*/ 478154 h 722529"/>
              <a:gd name="T4" fmla="*/ 146268 w 1288494"/>
              <a:gd name="T5" fmla="*/ 295277 h 722529"/>
              <a:gd name="T6" fmla="*/ 1108028 w 1288494"/>
              <a:gd name="T7" fmla="*/ 624839 h 722529"/>
              <a:gd name="T8" fmla="*/ 36051 w 1288494"/>
              <a:gd name="T9" fmla="*/ 153353 h 722529"/>
              <a:gd name="T10" fmla="*/ 27048 w 1288494"/>
              <a:gd name="T11" fmla="*/ 134299 h 722529"/>
              <a:gd name="T12" fmla="*/ 1273327 w 1288494"/>
              <a:gd name="T13" fmla="*/ 656272 h 722529"/>
              <a:gd name="T14" fmla="*/ 1266314 w 1288494"/>
              <a:gd name="T15" fmla="*/ 641985 h 722529"/>
              <a:gd name="T16" fmla="*/ 1079973 w 1288494"/>
              <a:gd name="T17" fmla="*/ 580073 h 722529"/>
              <a:gd name="T18" fmla="*/ 1271323 w 1288494"/>
              <a:gd name="T19" fmla="*/ 605790 h 722529"/>
              <a:gd name="T20" fmla="*/ 15001 w 1288494"/>
              <a:gd name="T21" fmla="*/ 102880 h 722529"/>
              <a:gd name="T22" fmla="*/ 2986 w 1288494"/>
              <a:gd name="T23" fmla="*/ 9517 h 722529"/>
              <a:gd name="T24" fmla="*/ 10001 w 1288494"/>
              <a:gd name="T25" fmla="*/ 43835 h 722529"/>
              <a:gd name="T26" fmla="*/ 24029 w 1288494"/>
              <a:gd name="T27" fmla="*/ 98096 h 722529"/>
              <a:gd name="T28" fmla="*/ 61113 w 1288494"/>
              <a:gd name="T29" fmla="*/ 176212 h 722529"/>
              <a:gd name="T30" fmla="*/ 147267 w 1288494"/>
              <a:gd name="T31" fmla="*/ 277176 h 722529"/>
              <a:gd name="T32" fmla="*/ 227416 w 1288494"/>
              <a:gd name="T33" fmla="*/ 344803 h 722529"/>
              <a:gd name="T34" fmla="*/ 290531 w 1288494"/>
              <a:gd name="T35" fmla="*/ 385763 h 722529"/>
              <a:gd name="T36" fmla="*/ 426780 w 1288494"/>
              <a:gd name="T37" fmla="*/ 458153 h 722529"/>
              <a:gd name="T38" fmla="*/ 494903 w 1288494"/>
              <a:gd name="T39" fmla="*/ 489585 h 722529"/>
              <a:gd name="T40" fmla="*/ 583065 w 1288494"/>
              <a:gd name="T41" fmla="*/ 521969 h 722529"/>
              <a:gd name="T42" fmla="*/ 705290 w 1288494"/>
              <a:gd name="T43" fmla="*/ 554352 h 722529"/>
              <a:gd name="T44" fmla="*/ 998826 w 1288494"/>
              <a:gd name="T45" fmla="*/ 608647 h 722529"/>
              <a:gd name="T46" fmla="*/ 1280841 w 1288494"/>
              <a:gd name="T47" fmla="*/ 625792 h 722529"/>
              <a:gd name="T48" fmla="*/ 1140085 w 1288494"/>
              <a:gd name="T49" fmla="*/ 627698 h 722529"/>
              <a:gd name="T50" fmla="*/ 1059936 w 1288494"/>
              <a:gd name="T51" fmla="*/ 621983 h 722529"/>
              <a:gd name="T52" fmla="*/ 977789 w 1288494"/>
              <a:gd name="T53" fmla="*/ 615316 h 722529"/>
              <a:gd name="T54" fmla="*/ 935710 w 1288494"/>
              <a:gd name="T55" fmla="*/ 610552 h 722529"/>
              <a:gd name="T56" fmla="*/ 839535 w 1288494"/>
              <a:gd name="T57" fmla="*/ 593406 h 722529"/>
              <a:gd name="T58" fmla="*/ 805472 w 1288494"/>
              <a:gd name="T59" fmla="*/ 586739 h 722529"/>
              <a:gd name="T60" fmla="*/ 749371 w 1288494"/>
              <a:gd name="T61" fmla="*/ 576264 h 722529"/>
              <a:gd name="T62" fmla="*/ 703286 w 1288494"/>
              <a:gd name="T63" fmla="*/ 562928 h 722529"/>
              <a:gd name="T64" fmla="*/ 661209 w 1288494"/>
              <a:gd name="T65" fmla="*/ 553402 h 722529"/>
              <a:gd name="T66" fmla="*/ 613120 w 1288494"/>
              <a:gd name="T67" fmla="*/ 541973 h 722529"/>
              <a:gd name="T68" fmla="*/ 571044 w 1288494"/>
              <a:gd name="T69" fmla="*/ 527682 h 722529"/>
              <a:gd name="T70" fmla="*/ 541990 w 1288494"/>
              <a:gd name="T71" fmla="*/ 518158 h 722529"/>
              <a:gd name="T72" fmla="*/ 508930 w 1288494"/>
              <a:gd name="T73" fmla="*/ 506731 h 722529"/>
              <a:gd name="T74" fmla="*/ 461845 w 1288494"/>
              <a:gd name="T75" fmla="*/ 488631 h 722529"/>
              <a:gd name="T76" fmla="*/ 435798 w 1288494"/>
              <a:gd name="T77" fmla="*/ 476248 h 722529"/>
              <a:gd name="T78" fmla="*/ 403737 w 1288494"/>
              <a:gd name="T79" fmla="*/ 460056 h 722529"/>
              <a:gd name="T80" fmla="*/ 364666 w 1288494"/>
              <a:gd name="T81" fmla="*/ 441006 h 722529"/>
              <a:gd name="T82" fmla="*/ 337617 w 1288494"/>
              <a:gd name="T83" fmla="*/ 427669 h 722529"/>
              <a:gd name="T84" fmla="*/ 302550 w 1288494"/>
              <a:gd name="T85" fmla="*/ 406718 h 722529"/>
              <a:gd name="T86" fmla="*/ 248454 w 1288494"/>
              <a:gd name="T87" fmla="*/ 372428 h 722529"/>
              <a:gd name="T88" fmla="*/ 217396 w 1288494"/>
              <a:gd name="T89" fmla="*/ 353378 h 722529"/>
              <a:gd name="T90" fmla="*/ 153281 w 1288494"/>
              <a:gd name="T91" fmla="*/ 301943 h 722529"/>
              <a:gd name="T92" fmla="*/ 139256 w 1288494"/>
              <a:gd name="T93" fmla="*/ 286702 h 722529"/>
              <a:gd name="T94" fmla="*/ 136248 w 1288494"/>
              <a:gd name="T95" fmla="*/ 281942 h 722529"/>
              <a:gd name="T96" fmla="*/ 126227 w 1288494"/>
              <a:gd name="T97" fmla="*/ 273368 h 722529"/>
              <a:gd name="T98" fmla="*/ 112201 w 1288494"/>
              <a:gd name="T99" fmla="*/ 260983 h 722529"/>
              <a:gd name="T100" fmla="*/ 94173 w 1288494"/>
              <a:gd name="T101" fmla="*/ 238119 h 722529"/>
              <a:gd name="T102" fmla="*/ 87162 w 1288494"/>
              <a:gd name="T103" fmla="*/ 229555 h 722529"/>
              <a:gd name="T104" fmla="*/ 72132 w 1288494"/>
              <a:gd name="T105" fmla="*/ 211449 h 722529"/>
              <a:gd name="T106" fmla="*/ 65121 w 1288494"/>
              <a:gd name="T107" fmla="*/ 195259 h 722529"/>
              <a:gd name="T108" fmla="*/ 48085 w 1288494"/>
              <a:gd name="T109" fmla="*/ 171447 h 722529"/>
              <a:gd name="T110" fmla="*/ 38057 w 1288494"/>
              <a:gd name="T111" fmla="*/ 157162 h 722529"/>
              <a:gd name="T112" fmla="*/ 35071 w 1288494"/>
              <a:gd name="T113" fmla="*/ 140966 h 722529"/>
              <a:gd name="T114" fmla="*/ 17015 w 1288494"/>
              <a:gd name="T115" fmla="*/ 99064 h 722529"/>
              <a:gd name="T116" fmla="*/ 5001 w 1288494"/>
              <a:gd name="T117" fmla="*/ 49531 h 722529"/>
              <a:gd name="T118" fmla="*/ 1953 w 1288494"/>
              <a:gd name="T119" fmla="*/ 2970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8" name="Freeform 33"/>
          <p:cNvSpPr>
            <a:spLocks/>
          </p:cNvSpPr>
          <p:nvPr/>
        </p:nvSpPr>
        <p:spPr bwMode="auto">
          <a:xfrm rot="9377604">
            <a:off x="3925888" y="3316288"/>
            <a:ext cx="1289050" cy="722312"/>
          </a:xfrm>
          <a:custGeom>
            <a:avLst/>
            <a:gdLst>
              <a:gd name="T0" fmla="*/ 15000 w 1288494"/>
              <a:gd name="T1" fmla="*/ 106684 h 722529"/>
              <a:gd name="T2" fmla="*/ 33056 w 1288494"/>
              <a:gd name="T3" fmla="*/ 146685 h 722529"/>
              <a:gd name="T4" fmla="*/ 38057 w 1288494"/>
              <a:gd name="T5" fmla="*/ 156210 h 722529"/>
              <a:gd name="T6" fmla="*/ 51102 w 1288494"/>
              <a:gd name="T7" fmla="*/ 180978 h 722529"/>
              <a:gd name="T8" fmla="*/ 1172142 w 1288494"/>
              <a:gd name="T9" fmla="*/ 694372 h 722529"/>
              <a:gd name="T10" fmla="*/ 1263308 w 1288494"/>
              <a:gd name="T11" fmla="*/ 617221 h 722529"/>
              <a:gd name="T12" fmla="*/ 1090998 w 1288494"/>
              <a:gd name="T13" fmla="*/ 565789 h 722529"/>
              <a:gd name="T14" fmla="*/ 1326425 w 1288494"/>
              <a:gd name="T15" fmla="*/ 624841 h 722529"/>
              <a:gd name="T16" fmla="*/ 936712 w 1288494"/>
              <a:gd name="T17" fmla="*/ 609600 h 722529"/>
              <a:gd name="T18" fmla="*/ 251458 w 1288494"/>
              <a:gd name="T19" fmla="*/ 360996 h 722529"/>
              <a:gd name="T20" fmla="*/ 344628 w 1288494"/>
              <a:gd name="T21" fmla="*/ 431482 h 722529"/>
              <a:gd name="T22" fmla="*/ 452826 w 1288494"/>
              <a:gd name="T23" fmla="*/ 481966 h 722529"/>
              <a:gd name="T24" fmla="*/ 404740 w 1288494"/>
              <a:gd name="T25" fmla="*/ 461009 h 722529"/>
              <a:gd name="T26" fmla="*/ 378692 w 1288494"/>
              <a:gd name="T27" fmla="*/ 449580 h 722529"/>
              <a:gd name="T28" fmla="*/ 357653 w 1288494"/>
              <a:gd name="T29" fmla="*/ 438149 h 722529"/>
              <a:gd name="T30" fmla="*/ 315575 w 1288494"/>
              <a:gd name="T31" fmla="*/ 416244 h 722529"/>
              <a:gd name="T32" fmla="*/ 278510 w 1288494"/>
              <a:gd name="T33" fmla="*/ 394331 h 722529"/>
              <a:gd name="T34" fmla="*/ 232424 w 1288494"/>
              <a:gd name="T35" fmla="*/ 363857 h 722529"/>
              <a:gd name="T36" fmla="*/ 201368 w 1288494"/>
              <a:gd name="T37" fmla="*/ 341946 h 722529"/>
              <a:gd name="T38" fmla="*/ 146268 w 1288494"/>
              <a:gd name="T39" fmla="*/ 294320 h 722529"/>
              <a:gd name="T40" fmla="*/ 144266 w 1288494"/>
              <a:gd name="T41" fmla="*/ 284796 h 722529"/>
              <a:gd name="T42" fmla="*/ 133239 w 1288494"/>
              <a:gd name="T43" fmla="*/ 280034 h 722529"/>
              <a:gd name="T44" fmla="*/ 117209 w 1288494"/>
              <a:gd name="T45" fmla="*/ 267649 h 722529"/>
              <a:gd name="T46" fmla="*/ 107194 w 1288494"/>
              <a:gd name="T47" fmla="*/ 255270 h 722529"/>
              <a:gd name="T48" fmla="*/ 92171 w 1288494"/>
              <a:gd name="T49" fmla="*/ 238120 h 722529"/>
              <a:gd name="T50" fmla="*/ 77141 w 1288494"/>
              <a:gd name="T51" fmla="*/ 220033 h 722529"/>
              <a:gd name="T52" fmla="*/ 69124 w 1288494"/>
              <a:gd name="T53" fmla="*/ 201927 h 722529"/>
              <a:gd name="T54" fmla="*/ 56112 w 1288494"/>
              <a:gd name="T55" fmla="*/ 185736 h 722529"/>
              <a:gd name="T56" fmla="*/ 44093 w 1288494"/>
              <a:gd name="T57" fmla="*/ 167642 h 722529"/>
              <a:gd name="T58" fmla="*/ 38057 w 1288494"/>
              <a:gd name="T59" fmla="*/ 152401 h 722529"/>
              <a:gd name="T60" fmla="*/ 29033 w 1288494"/>
              <a:gd name="T61" fmla="*/ 127631 h 722529"/>
              <a:gd name="T62" fmla="*/ 7986 w 1288494"/>
              <a:gd name="T63" fmla="*/ 68567 h 722529"/>
              <a:gd name="T64" fmla="*/ 5000 w 1288494"/>
              <a:gd name="T65" fmla="*/ 33345 h 722529"/>
              <a:gd name="T66" fmla="*/ 2013 w 1288494"/>
              <a:gd name="T67" fmla="*/ 13338 h 722529"/>
              <a:gd name="T68" fmla="*/ 6041 w 1288494"/>
              <a:gd name="T69" fmla="*/ 40015 h 722529"/>
              <a:gd name="T70" fmla="*/ 33057 w 1288494"/>
              <a:gd name="T71" fmla="*/ 120963 h 722529"/>
              <a:gd name="T72" fmla="*/ 72131 w 1288494"/>
              <a:gd name="T73" fmla="*/ 190503 h 722529"/>
              <a:gd name="T74" fmla="*/ 170309 w 1288494"/>
              <a:gd name="T75" fmla="*/ 297180 h 722529"/>
              <a:gd name="T76" fmla="*/ 249100 w 1288494"/>
              <a:gd name="T77" fmla="*/ 359429 h 722529"/>
              <a:gd name="T78" fmla="*/ 313572 w 1288494"/>
              <a:gd name="T79" fmla="*/ 399099 h 722529"/>
              <a:gd name="T80" fmla="*/ 443810 w 1288494"/>
              <a:gd name="T81" fmla="*/ 465773 h 722529"/>
              <a:gd name="T82" fmla="*/ 501917 w 1288494"/>
              <a:gd name="T83" fmla="*/ 492442 h 722529"/>
              <a:gd name="T84" fmla="*/ 588073 w 1288494"/>
              <a:gd name="T85" fmla="*/ 522924 h 722529"/>
              <a:gd name="T86" fmla="*/ 844543 w 1288494"/>
              <a:gd name="T87" fmla="*/ 583882 h 722529"/>
              <a:gd name="T88" fmla="*/ 1000827 w 1288494"/>
              <a:gd name="T89" fmla="*/ 608648 h 722529"/>
              <a:gd name="T90" fmla="*/ 1281342 w 1288494"/>
              <a:gd name="T91" fmla="*/ 626745 h 722529"/>
              <a:gd name="T92" fmla="*/ 1121048 w 1288494"/>
              <a:gd name="T93" fmla="*/ 624840 h 722529"/>
              <a:gd name="T94" fmla="*/ 1059935 w 1288494"/>
              <a:gd name="T95" fmla="*/ 621984 h 722529"/>
              <a:gd name="T96" fmla="*/ 975784 w 1288494"/>
              <a:gd name="T97" fmla="*/ 615316 h 722529"/>
              <a:gd name="T98" fmla="*/ 938715 w 1288494"/>
              <a:gd name="T99" fmla="*/ 608648 h 722529"/>
              <a:gd name="T100" fmla="*/ 831519 w 1288494"/>
              <a:gd name="T101" fmla="*/ 591504 h 722529"/>
              <a:gd name="T102" fmla="*/ 794451 w 1288494"/>
              <a:gd name="T103" fmla="*/ 584836 h 722529"/>
              <a:gd name="T104" fmla="*/ 730333 w 1288494"/>
              <a:gd name="T105" fmla="*/ 570547 h 722529"/>
              <a:gd name="T106" fmla="*/ 691264 w 1288494"/>
              <a:gd name="T107" fmla="*/ 561977 h 722529"/>
              <a:gd name="T108" fmla="*/ 652190 w 1288494"/>
              <a:gd name="T109" fmla="*/ 552453 h 722529"/>
              <a:gd name="T110" fmla="*/ 605107 w 1288494"/>
              <a:gd name="T111" fmla="*/ 538161 h 722529"/>
              <a:gd name="T112" fmla="*/ 571043 w 1288494"/>
              <a:gd name="T113" fmla="*/ 527683 h 722529"/>
              <a:gd name="T114" fmla="*/ 541989 w 1288494"/>
              <a:gd name="T115" fmla="*/ 518158 h 722529"/>
              <a:gd name="T116" fmla="*/ 508929 w 1288494"/>
              <a:gd name="T117" fmla="*/ 506731 h 722529"/>
              <a:gd name="T118" fmla="*/ 461844 w 1288494"/>
              <a:gd name="T119" fmla="*/ 488632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ＭＳ 明朝" panose="02020609040205080304" pitchFamily="17" charset="-128"/>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ＭＳ 明朝" panose="02020609040205080304" pitchFamily="17" charset="-128"/>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p:cNvSpPr>
            <a:spLocks noGrp="1"/>
          </p:cNvSpPr>
          <p:nvPr>
            <p:ph type="dt" sz="half" idx="15"/>
          </p:nvPr>
        </p:nvSpPr>
        <p:spPr/>
        <p:txBody>
          <a:bodyPr/>
          <a:lstStyle>
            <a:lvl1pPr>
              <a:defRPr/>
            </a:lvl1pPr>
          </a:lstStyle>
          <a:p>
            <a:pPr>
              <a:defRPr/>
            </a:pPr>
            <a:endParaRPr lang="en-US" altLang="en-US"/>
          </a:p>
        </p:txBody>
      </p:sp>
      <p:sp>
        <p:nvSpPr>
          <p:cNvPr id="10" name="Footer Placeholder 7"/>
          <p:cNvSpPr>
            <a:spLocks noGrp="1"/>
          </p:cNvSpPr>
          <p:nvPr>
            <p:ph type="ftr" sz="quarter" idx="16"/>
          </p:nvPr>
        </p:nvSpPr>
        <p:spPr/>
        <p:txBody>
          <a:bodyPr/>
          <a:lstStyle>
            <a:lvl1pPr>
              <a:defRPr/>
            </a:lvl1pPr>
          </a:lstStyle>
          <a:p>
            <a:pPr>
              <a:defRPr/>
            </a:pPr>
            <a:endParaRPr lang="en-US" altLang="en-US"/>
          </a:p>
        </p:txBody>
      </p:sp>
      <p:sp>
        <p:nvSpPr>
          <p:cNvPr id="11" name="Slide Number Placeholder 8"/>
          <p:cNvSpPr>
            <a:spLocks noGrp="1"/>
          </p:cNvSpPr>
          <p:nvPr>
            <p:ph type="sldNum" sz="quarter" idx="17"/>
          </p:nvPr>
        </p:nvSpPr>
        <p:spPr/>
        <p:txBody>
          <a:bodyPr/>
          <a:lstStyle>
            <a:lvl1pPr>
              <a:defRPr/>
            </a:lvl1pPr>
          </a:lstStyle>
          <a:p>
            <a:fld id="{6F4961BC-EE24-40EF-92B6-177C01A433A6}" type="slidenum">
              <a:rPr lang="en-US" altLang="en-US"/>
              <a:pPr/>
              <a:t>‹#›</a:t>
            </a:fld>
            <a:endParaRPr lang="en-US" altLang="en-US"/>
          </a:p>
        </p:txBody>
      </p:sp>
    </p:spTree>
    <p:extLst>
      <p:ext uri="{BB962C8B-B14F-4D97-AF65-F5344CB8AC3E}">
        <p14:creationId xmlns:p14="http://schemas.microsoft.com/office/powerpoint/2010/main" val="688920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F7D13F39-05B6-4C7D-9867-74FA1B38CC50}" type="slidenum">
              <a:rPr lang="en-US" altLang="en-US"/>
              <a:pPr/>
              <a:t>‹#›</a:t>
            </a:fld>
            <a:endParaRPr lang="en-US" altLang="en-US"/>
          </a:p>
        </p:txBody>
      </p:sp>
    </p:spTree>
    <p:extLst>
      <p:ext uri="{BB962C8B-B14F-4D97-AF65-F5344CB8AC3E}">
        <p14:creationId xmlns:p14="http://schemas.microsoft.com/office/powerpoint/2010/main" val="37322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21854928-BF0B-4C70-8E66-8801CA3B0118}" type="slidenum">
              <a:rPr lang="en-US" altLang="en-US"/>
              <a:pPr/>
              <a:t>‹#›</a:t>
            </a:fld>
            <a:endParaRPr lang="en-US" altLang="en-US"/>
          </a:p>
        </p:txBody>
      </p:sp>
    </p:spTree>
    <p:extLst>
      <p:ext uri="{BB962C8B-B14F-4D97-AF65-F5344CB8AC3E}">
        <p14:creationId xmlns:p14="http://schemas.microsoft.com/office/powerpoint/2010/main" val="101822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C671E6C0-D26A-474D-919E-57665F7925BE}" type="slidenum">
              <a:rPr lang="en-US" altLang="en-US"/>
              <a:pPr/>
              <a:t>‹#›</a:t>
            </a:fld>
            <a:endParaRPr lang="en-US" altLang="en-US"/>
          </a:p>
        </p:txBody>
      </p:sp>
    </p:spTree>
    <p:extLst>
      <p:ext uri="{BB962C8B-B14F-4D97-AF65-F5344CB8AC3E}">
        <p14:creationId xmlns:p14="http://schemas.microsoft.com/office/powerpoint/2010/main" val="1398483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50863" y="2038350"/>
            <a:ext cx="8042275" cy="3951288"/>
          </a:xfrm>
        </p:spPr>
        <p:txBody>
          <a:bodyPr/>
          <a:lstStyle>
            <a:lvl1pPr marL="342900" indent="-342900">
              <a:buFont typeface="Arial" panose="020B0604020202020204" pitchFamily="34" charset="0"/>
              <a:buChar char="•"/>
              <a:defRPr/>
            </a:lvl1pPr>
            <a:lvl2pPr marL="671513" indent="-342900">
              <a:buFont typeface="Arial" panose="020B0604020202020204" pitchFamily="34" charset="0"/>
              <a:buChar char="•"/>
              <a:defRPr/>
            </a:lvl2pPr>
            <a:lvl3pPr marL="982662" indent="-342900">
              <a:buFont typeface="Arial" panose="020B0604020202020204" pitchFamily="34" charset="0"/>
              <a:buChar char="•"/>
              <a:defRPr/>
            </a:lvl3pPr>
            <a:lvl4pPr marL="1200150" indent="-285750">
              <a:buFont typeface="Arial" panose="020B0604020202020204" pitchFamily="34" charset="0"/>
              <a:buChar char="•"/>
              <a:defRPr/>
            </a:lvl4pPr>
            <a:lvl5pPr marL="1519237"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662DA74-E1D7-479F-A23C-196208DAF2BA}" type="slidenum">
              <a:rPr lang="en-US" altLang="en-US"/>
              <a:pPr/>
              <a:t>‹#›</a:t>
            </a:fld>
            <a:endParaRPr lang="en-US" altLang="en-US"/>
          </a:p>
        </p:txBody>
      </p:sp>
    </p:spTree>
    <p:extLst>
      <p:ext uri="{BB962C8B-B14F-4D97-AF65-F5344CB8AC3E}">
        <p14:creationId xmlns:p14="http://schemas.microsoft.com/office/powerpoint/2010/main" val="2306268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0500"/>
            <a:ext cx="27813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fld id="{285D96D5-FB8A-4335-BE8F-A78DD5BA2BCB}" type="slidenum">
              <a:rPr lang="en-US" altLang="en-US"/>
              <a:pPr/>
              <a:t>‹#›</a:t>
            </a:fld>
            <a:endParaRPr lang="en-US" altLang="en-US"/>
          </a:p>
        </p:txBody>
      </p:sp>
    </p:spTree>
    <p:extLst>
      <p:ext uri="{BB962C8B-B14F-4D97-AF65-F5344CB8AC3E}">
        <p14:creationId xmlns:p14="http://schemas.microsoft.com/office/powerpoint/2010/main" val="4132178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0A630411-4147-4242-81A1-8B3839ED0B29}" type="slidenum">
              <a:rPr lang="en-US" altLang="en-US"/>
              <a:pPr/>
              <a:t>‹#›</a:t>
            </a:fld>
            <a:endParaRPr lang="en-US" altLang="en-US"/>
          </a:p>
        </p:txBody>
      </p:sp>
    </p:spTree>
    <p:extLst>
      <p:ext uri="{BB962C8B-B14F-4D97-AF65-F5344CB8AC3E}">
        <p14:creationId xmlns:p14="http://schemas.microsoft.com/office/powerpoint/2010/main" val="1557480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42CAD382-CD0D-4717-8D3C-8E95FB9B2E83}" type="slidenum">
              <a:rPr lang="en-US" altLang="en-US"/>
              <a:pPr/>
              <a:t>‹#›</a:t>
            </a:fld>
            <a:endParaRPr lang="en-US" altLang="en-US"/>
          </a:p>
        </p:txBody>
      </p:sp>
    </p:spTree>
    <p:extLst>
      <p:ext uri="{BB962C8B-B14F-4D97-AF65-F5344CB8AC3E}">
        <p14:creationId xmlns:p14="http://schemas.microsoft.com/office/powerpoint/2010/main" val="2784827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p:cNvSpPr>
            <a:spLocks noGrp="1"/>
          </p:cNvSpPr>
          <p:nvPr>
            <p:ph sz="quarter" idx="3"/>
          </p:nvPr>
        </p:nvSpPr>
        <p:spPr>
          <a:xfrm>
            <a:off x="4648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04F51D5C-CF27-4742-BBBF-9773ECEB59D6}" type="slidenum">
              <a:rPr lang="en-US" altLang="en-US"/>
              <a:pPr/>
              <a:t>‹#›</a:t>
            </a:fld>
            <a:endParaRPr lang="en-US" altLang="en-US"/>
          </a:p>
        </p:txBody>
      </p:sp>
    </p:spTree>
    <p:extLst>
      <p:ext uri="{BB962C8B-B14F-4D97-AF65-F5344CB8AC3E}">
        <p14:creationId xmlns:p14="http://schemas.microsoft.com/office/powerpoint/2010/main" val="1077224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905578E-3AE0-4DB5-A377-D99D5D11D2BC}" type="slidenum">
              <a:rPr lang="en-US" altLang="en-US"/>
              <a:pPr/>
              <a:t>‹#›</a:t>
            </a:fld>
            <a:endParaRPr lang="en-US" altLang="en-US"/>
          </a:p>
        </p:txBody>
      </p:sp>
    </p:spTree>
    <p:extLst>
      <p:ext uri="{BB962C8B-B14F-4D97-AF65-F5344CB8AC3E}">
        <p14:creationId xmlns:p14="http://schemas.microsoft.com/office/powerpoint/2010/main" val="2462028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lang="ja-JP" altLang="en-US"/>
              <a:t>マスター タイトルの書式設定</a:t>
            </a:r>
          </a:p>
        </p:txBody>
      </p:sp>
      <p:sp>
        <p:nvSpPr>
          <p:cNvPr id="3" name="サブタイトル 2"/>
          <p:cNvSpPr>
            <a:spLocks noGrp="1"/>
          </p:cNvSpPr>
          <p:nvPr>
            <p:ph type="subTitle" idx="1"/>
          </p:nvPr>
        </p:nvSpPr>
        <p:spPr>
          <a:xfrm>
            <a:off x="1143000" y="3602040"/>
            <a:ext cx="6858000" cy="1655762"/>
          </a:xfrm>
        </p:spPr>
        <p:txBody>
          <a:bodyPr/>
          <a:lstStyle>
            <a:lvl1pPr marL="0" indent="0" algn="ctr">
              <a:buNone/>
              <a:defRPr sz="1800"/>
            </a:lvl1pPr>
            <a:lvl2pPr marL="341544" indent="0" algn="ctr">
              <a:buNone/>
              <a:defRPr sz="1500"/>
            </a:lvl2pPr>
            <a:lvl3pPr marL="683095" indent="0" algn="ctr">
              <a:buNone/>
              <a:defRPr sz="1300"/>
            </a:lvl3pPr>
            <a:lvl4pPr marL="1024637" indent="0" algn="ctr">
              <a:buNone/>
              <a:defRPr sz="1200"/>
            </a:lvl4pPr>
            <a:lvl5pPr marL="1366191" indent="0" algn="ctr">
              <a:buNone/>
              <a:defRPr sz="1200"/>
            </a:lvl5pPr>
            <a:lvl6pPr marL="1707741" indent="0" algn="ctr">
              <a:buNone/>
              <a:defRPr sz="1200"/>
            </a:lvl6pPr>
            <a:lvl7pPr marL="2049281" indent="0" algn="ctr">
              <a:buNone/>
              <a:defRPr sz="1200"/>
            </a:lvl7pPr>
            <a:lvl8pPr marL="2390830" indent="0" algn="ctr">
              <a:buNone/>
              <a:defRPr sz="1200"/>
            </a:lvl8pPr>
            <a:lvl9pPr marL="2732387" indent="0" algn="ctr">
              <a:buNone/>
              <a:defRPr sz="1200"/>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87DBDDCA-C1E3-4901-96E7-F39DC59F910F}" type="slidenum">
              <a:rPr lang="en-US" altLang="en-US"/>
              <a:pPr>
                <a:defRPr/>
              </a:pPr>
              <a:t>‹#›</a:t>
            </a:fld>
            <a:endParaRPr lang="en-US" altLang="en-US"/>
          </a:p>
        </p:txBody>
      </p:sp>
    </p:spTree>
    <p:extLst>
      <p:ext uri="{BB962C8B-B14F-4D97-AF65-F5344CB8AC3E}">
        <p14:creationId xmlns:p14="http://schemas.microsoft.com/office/powerpoint/2010/main" val="15377361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EC3B7B6-EB13-4D2F-AAF7-77567F1FF320}" type="slidenum">
              <a:rPr lang="en-US" altLang="en-US"/>
              <a:pPr>
                <a:defRPr/>
              </a:pPr>
              <a:t>‹#›</a:t>
            </a:fld>
            <a:endParaRPr lang="en-US" altLang="en-US"/>
          </a:p>
        </p:txBody>
      </p:sp>
    </p:spTree>
    <p:extLst>
      <p:ext uri="{BB962C8B-B14F-4D97-AF65-F5344CB8AC3E}">
        <p14:creationId xmlns:p14="http://schemas.microsoft.com/office/powerpoint/2010/main" val="27826187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45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1544" indent="0">
              <a:buNone/>
              <a:defRPr sz="1500">
                <a:solidFill>
                  <a:schemeClr val="tx1">
                    <a:tint val="75000"/>
                  </a:schemeClr>
                </a:solidFill>
              </a:defRPr>
            </a:lvl2pPr>
            <a:lvl3pPr marL="683095" indent="0">
              <a:buNone/>
              <a:defRPr sz="1300">
                <a:solidFill>
                  <a:schemeClr val="tx1">
                    <a:tint val="75000"/>
                  </a:schemeClr>
                </a:solidFill>
              </a:defRPr>
            </a:lvl3pPr>
            <a:lvl4pPr marL="1024637" indent="0">
              <a:buNone/>
              <a:defRPr sz="1200">
                <a:solidFill>
                  <a:schemeClr val="tx1">
                    <a:tint val="75000"/>
                  </a:schemeClr>
                </a:solidFill>
              </a:defRPr>
            </a:lvl4pPr>
            <a:lvl5pPr marL="1366191" indent="0">
              <a:buNone/>
              <a:defRPr sz="1200">
                <a:solidFill>
                  <a:schemeClr val="tx1">
                    <a:tint val="75000"/>
                  </a:schemeClr>
                </a:solidFill>
              </a:defRPr>
            </a:lvl5pPr>
            <a:lvl6pPr marL="1707741" indent="0">
              <a:buNone/>
              <a:defRPr sz="1200">
                <a:solidFill>
                  <a:schemeClr val="tx1">
                    <a:tint val="75000"/>
                  </a:schemeClr>
                </a:solidFill>
              </a:defRPr>
            </a:lvl6pPr>
            <a:lvl7pPr marL="2049281" indent="0">
              <a:buNone/>
              <a:defRPr sz="1200">
                <a:solidFill>
                  <a:schemeClr val="tx1">
                    <a:tint val="75000"/>
                  </a:schemeClr>
                </a:solidFill>
              </a:defRPr>
            </a:lvl7pPr>
            <a:lvl8pPr marL="2390830" indent="0">
              <a:buNone/>
              <a:defRPr sz="1200">
                <a:solidFill>
                  <a:schemeClr val="tx1">
                    <a:tint val="75000"/>
                  </a:schemeClr>
                </a:solidFill>
              </a:defRPr>
            </a:lvl8pPr>
            <a:lvl9pPr marL="2732387" indent="0">
              <a:buNone/>
              <a:defRPr sz="12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0520ED1B-5E6E-4234-9AEA-9488142A95DD}" type="slidenum">
              <a:rPr lang="en-US" altLang="en-US"/>
              <a:pPr>
                <a:defRPr/>
              </a:pPr>
              <a:t>‹#›</a:t>
            </a:fld>
            <a:endParaRPr lang="en-US" altLang="en-US"/>
          </a:p>
        </p:txBody>
      </p:sp>
    </p:spTree>
    <p:extLst>
      <p:ext uri="{BB962C8B-B14F-4D97-AF65-F5344CB8AC3E}">
        <p14:creationId xmlns:p14="http://schemas.microsoft.com/office/powerpoint/2010/main" val="53720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027983FC-A1AF-4D18-B060-C85BAAB289F0}" type="slidenum">
              <a:rPr lang="en-US" altLang="en-US"/>
              <a:pPr>
                <a:defRPr/>
              </a:pPr>
              <a:t>‹#›</a:t>
            </a:fld>
            <a:endParaRPr lang="en-US" altLang="en-US"/>
          </a:p>
        </p:txBody>
      </p:sp>
    </p:spTree>
    <p:extLst>
      <p:ext uri="{BB962C8B-B14F-4D97-AF65-F5344CB8AC3E}">
        <p14:creationId xmlns:p14="http://schemas.microsoft.com/office/powerpoint/2010/main" val="16985602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1544" indent="0">
              <a:buNone/>
              <a:defRPr sz="1500" b="1"/>
            </a:lvl2pPr>
            <a:lvl3pPr marL="683095" indent="0">
              <a:buNone/>
              <a:defRPr sz="1300" b="1"/>
            </a:lvl3pPr>
            <a:lvl4pPr marL="1024637" indent="0">
              <a:buNone/>
              <a:defRPr sz="1200" b="1"/>
            </a:lvl4pPr>
            <a:lvl5pPr marL="1366191" indent="0">
              <a:buNone/>
              <a:defRPr sz="1200" b="1"/>
            </a:lvl5pPr>
            <a:lvl6pPr marL="1707741" indent="0">
              <a:buNone/>
              <a:defRPr sz="1200" b="1"/>
            </a:lvl6pPr>
            <a:lvl7pPr marL="2049281" indent="0">
              <a:buNone/>
              <a:defRPr sz="1200" b="1"/>
            </a:lvl7pPr>
            <a:lvl8pPr marL="2390830" indent="0">
              <a:buNone/>
              <a:defRPr sz="1200" b="1"/>
            </a:lvl8pPr>
            <a:lvl9pPr marL="2732387"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88" y="1681163"/>
            <a:ext cx="3887391" cy="823912"/>
          </a:xfrm>
        </p:spPr>
        <p:txBody>
          <a:bodyPr anchor="b"/>
          <a:lstStyle>
            <a:lvl1pPr marL="0" indent="0">
              <a:buNone/>
              <a:defRPr sz="1800" b="1"/>
            </a:lvl1pPr>
            <a:lvl2pPr marL="341544" indent="0">
              <a:buNone/>
              <a:defRPr sz="1500" b="1"/>
            </a:lvl2pPr>
            <a:lvl3pPr marL="683095" indent="0">
              <a:buNone/>
              <a:defRPr sz="1300" b="1"/>
            </a:lvl3pPr>
            <a:lvl4pPr marL="1024637" indent="0">
              <a:buNone/>
              <a:defRPr sz="1200" b="1"/>
            </a:lvl4pPr>
            <a:lvl5pPr marL="1366191" indent="0">
              <a:buNone/>
              <a:defRPr sz="1200" b="1"/>
            </a:lvl5pPr>
            <a:lvl6pPr marL="1707741" indent="0">
              <a:buNone/>
              <a:defRPr sz="1200" b="1"/>
            </a:lvl6pPr>
            <a:lvl7pPr marL="2049281" indent="0">
              <a:buNone/>
              <a:defRPr sz="1200" b="1"/>
            </a:lvl7pPr>
            <a:lvl8pPr marL="2390830" indent="0">
              <a:buNone/>
              <a:defRPr sz="1200" b="1"/>
            </a:lvl8pPr>
            <a:lvl9pPr marL="2732387"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88"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5FC71A5B-C6B6-450E-928E-FE6A3BCF83C0}" type="slidenum">
              <a:rPr lang="en-US" altLang="en-US"/>
              <a:pPr>
                <a:defRPr/>
              </a:pPr>
              <a:t>‹#›</a:t>
            </a:fld>
            <a:endParaRPr lang="en-US" altLang="en-US"/>
          </a:p>
        </p:txBody>
      </p:sp>
    </p:spTree>
    <p:extLst>
      <p:ext uri="{BB962C8B-B14F-4D97-AF65-F5344CB8AC3E}">
        <p14:creationId xmlns:p14="http://schemas.microsoft.com/office/powerpoint/2010/main" val="1085909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F4881AB-E70F-41AB-8C8B-C664345E3F76}" type="slidenum">
              <a:rPr lang="en-US" altLang="en-US"/>
              <a:pPr/>
              <a:t>‹#›</a:t>
            </a:fld>
            <a:endParaRPr lang="en-US" altLang="en-US"/>
          </a:p>
        </p:txBody>
      </p:sp>
    </p:spTree>
    <p:extLst>
      <p:ext uri="{BB962C8B-B14F-4D97-AF65-F5344CB8AC3E}">
        <p14:creationId xmlns:p14="http://schemas.microsoft.com/office/powerpoint/2010/main" val="2997298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870221B6-F33F-4918-A641-377278D38AFD}" type="slidenum">
              <a:rPr lang="en-US" altLang="en-US"/>
              <a:pPr>
                <a:defRPr/>
              </a:pPr>
              <a:t>‹#›</a:t>
            </a:fld>
            <a:endParaRPr lang="en-US" altLang="en-US"/>
          </a:p>
        </p:txBody>
      </p:sp>
    </p:spTree>
    <p:extLst>
      <p:ext uri="{BB962C8B-B14F-4D97-AF65-F5344CB8AC3E}">
        <p14:creationId xmlns:p14="http://schemas.microsoft.com/office/powerpoint/2010/main" val="139485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E2A5B933-BBE9-4ADD-ADEE-1D8152B59271}" type="slidenum">
              <a:rPr lang="en-US" altLang="en-US"/>
              <a:pPr>
                <a:defRPr/>
              </a:pPr>
              <a:t>‹#›</a:t>
            </a:fld>
            <a:endParaRPr lang="en-US" altLang="en-US"/>
          </a:p>
        </p:txBody>
      </p:sp>
    </p:spTree>
    <p:extLst>
      <p:ext uri="{BB962C8B-B14F-4D97-AF65-F5344CB8AC3E}">
        <p14:creationId xmlns:p14="http://schemas.microsoft.com/office/powerpoint/2010/main" val="34964233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コンテンツ プレースホルダー 2"/>
          <p:cNvSpPr>
            <a:spLocks noGrp="1"/>
          </p:cNvSpPr>
          <p:nvPr>
            <p:ph idx="1"/>
          </p:nvPr>
        </p:nvSpPr>
        <p:spPr>
          <a:xfrm>
            <a:off x="3887391" y="987464"/>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1544" indent="0">
              <a:buNone/>
              <a:defRPr sz="1100"/>
            </a:lvl2pPr>
            <a:lvl3pPr marL="683095" indent="0">
              <a:buNone/>
              <a:defRPr sz="900"/>
            </a:lvl3pPr>
            <a:lvl4pPr marL="1024637" indent="0">
              <a:buNone/>
              <a:defRPr sz="800"/>
            </a:lvl4pPr>
            <a:lvl5pPr marL="1366191" indent="0">
              <a:buNone/>
              <a:defRPr sz="800"/>
            </a:lvl5pPr>
            <a:lvl6pPr marL="1707741" indent="0">
              <a:buNone/>
              <a:defRPr sz="800"/>
            </a:lvl6pPr>
            <a:lvl7pPr marL="2049281" indent="0">
              <a:buNone/>
              <a:defRPr sz="800"/>
            </a:lvl7pPr>
            <a:lvl8pPr marL="2390830" indent="0">
              <a:buNone/>
              <a:defRPr sz="800"/>
            </a:lvl8pPr>
            <a:lvl9pPr marL="2732387" indent="0">
              <a:buNone/>
              <a:defRPr sz="8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5DF5CB7B-FE03-43E4-8AF4-F107A4A9390F}" type="slidenum">
              <a:rPr lang="en-US" altLang="en-US"/>
              <a:pPr>
                <a:defRPr/>
              </a:pPr>
              <a:t>‹#›</a:t>
            </a:fld>
            <a:endParaRPr lang="en-US" altLang="en-US"/>
          </a:p>
        </p:txBody>
      </p:sp>
    </p:spTree>
    <p:extLst>
      <p:ext uri="{BB962C8B-B14F-4D97-AF65-F5344CB8AC3E}">
        <p14:creationId xmlns:p14="http://schemas.microsoft.com/office/powerpoint/2010/main" val="2683937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図プレースホルダー 2"/>
          <p:cNvSpPr>
            <a:spLocks noGrp="1"/>
          </p:cNvSpPr>
          <p:nvPr>
            <p:ph type="pic" idx="1"/>
          </p:nvPr>
        </p:nvSpPr>
        <p:spPr>
          <a:xfrm>
            <a:off x="3887391" y="987464"/>
            <a:ext cx="4629150" cy="4873625"/>
          </a:xfrm>
        </p:spPr>
        <p:txBody>
          <a:bodyPr rtlCol="0">
            <a:normAutofit/>
          </a:bodyPr>
          <a:lstStyle>
            <a:lvl1pPr marL="0" indent="0">
              <a:buNone/>
              <a:defRPr sz="2400"/>
            </a:lvl1pPr>
            <a:lvl2pPr marL="341544" indent="0">
              <a:buNone/>
              <a:defRPr sz="2100"/>
            </a:lvl2pPr>
            <a:lvl3pPr marL="683095" indent="0">
              <a:buNone/>
              <a:defRPr sz="1800"/>
            </a:lvl3pPr>
            <a:lvl4pPr marL="1024637" indent="0">
              <a:buNone/>
              <a:defRPr sz="1500"/>
            </a:lvl4pPr>
            <a:lvl5pPr marL="1366191" indent="0">
              <a:buNone/>
              <a:defRPr sz="1500"/>
            </a:lvl5pPr>
            <a:lvl6pPr marL="1707741" indent="0">
              <a:buNone/>
              <a:defRPr sz="1500"/>
            </a:lvl6pPr>
            <a:lvl7pPr marL="2049281" indent="0">
              <a:buNone/>
              <a:defRPr sz="1500"/>
            </a:lvl7pPr>
            <a:lvl8pPr marL="2390830" indent="0">
              <a:buNone/>
              <a:defRPr sz="1500"/>
            </a:lvl8pPr>
            <a:lvl9pPr marL="2732387" indent="0">
              <a:buNone/>
              <a:defRPr sz="1500"/>
            </a:lvl9pPr>
          </a:lstStyle>
          <a:p>
            <a:pPr lvl="0"/>
            <a:endParaRPr lang="ja-JP" altLang="en-US" noProof="0"/>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1544" indent="0">
              <a:buNone/>
              <a:defRPr sz="1100"/>
            </a:lvl2pPr>
            <a:lvl3pPr marL="683095" indent="0">
              <a:buNone/>
              <a:defRPr sz="900"/>
            </a:lvl3pPr>
            <a:lvl4pPr marL="1024637" indent="0">
              <a:buNone/>
              <a:defRPr sz="800"/>
            </a:lvl4pPr>
            <a:lvl5pPr marL="1366191" indent="0">
              <a:buNone/>
              <a:defRPr sz="800"/>
            </a:lvl5pPr>
            <a:lvl6pPr marL="1707741" indent="0">
              <a:buNone/>
              <a:defRPr sz="800"/>
            </a:lvl6pPr>
            <a:lvl7pPr marL="2049281" indent="0">
              <a:buNone/>
              <a:defRPr sz="800"/>
            </a:lvl7pPr>
            <a:lvl8pPr marL="2390830" indent="0">
              <a:buNone/>
              <a:defRPr sz="800"/>
            </a:lvl8pPr>
            <a:lvl9pPr marL="2732387" indent="0">
              <a:buNone/>
              <a:defRPr sz="8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03C69136-1A66-4E8C-A946-351323EB0AC2}" type="slidenum">
              <a:rPr lang="en-US" altLang="en-US"/>
              <a:pPr>
                <a:defRPr/>
              </a:pPr>
              <a:t>‹#›</a:t>
            </a:fld>
            <a:endParaRPr lang="en-US" altLang="en-US"/>
          </a:p>
        </p:txBody>
      </p:sp>
    </p:spTree>
    <p:extLst>
      <p:ext uri="{BB962C8B-B14F-4D97-AF65-F5344CB8AC3E}">
        <p14:creationId xmlns:p14="http://schemas.microsoft.com/office/powerpoint/2010/main" val="16595143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7DAAA85-DC27-4F87-841C-3E4109E63DBA}" type="slidenum">
              <a:rPr lang="en-US" altLang="en-US"/>
              <a:pPr>
                <a:defRPr/>
              </a:pPr>
              <a:t>‹#›</a:t>
            </a:fld>
            <a:endParaRPr lang="en-US" altLang="en-US"/>
          </a:p>
        </p:txBody>
      </p:sp>
    </p:spTree>
    <p:extLst>
      <p:ext uri="{BB962C8B-B14F-4D97-AF65-F5344CB8AC3E}">
        <p14:creationId xmlns:p14="http://schemas.microsoft.com/office/powerpoint/2010/main" val="243866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713" y="365127"/>
            <a:ext cx="1971675" cy="58118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3" y="365127"/>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2FE3522-C974-4301-8A19-693A595DEF11}" type="slidenum">
              <a:rPr lang="en-US" altLang="en-US"/>
              <a:pPr>
                <a:defRPr/>
              </a:pPr>
              <a:t>‹#›</a:t>
            </a:fld>
            <a:endParaRPr lang="en-US" altLang="en-US"/>
          </a:p>
        </p:txBody>
      </p:sp>
    </p:spTree>
    <p:extLst>
      <p:ext uri="{BB962C8B-B14F-4D97-AF65-F5344CB8AC3E}">
        <p14:creationId xmlns:p14="http://schemas.microsoft.com/office/powerpoint/2010/main" val="4153278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922" y="277950"/>
            <a:ext cx="8229600" cy="1143480"/>
          </a:xfrm>
        </p:spPr>
        <p:txBody>
          <a:bodyPr/>
          <a:lstStyle/>
          <a:p>
            <a:r>
              <a:rPr lang="en-US"/>
              <a:t>Click to edit Master title style</a:t>
            </a:r>
          </a:p>
        </p:txBody>
      </p:sp>
      <p:sp>
        <p:nvSpPr>
          <p:cNvPr id="3" name="Text Placeholder 2"/>
          <p:cNvSpPr>
            <a:spLocks noGrp="1"/>
          </p:cNvSpPr>
          <p:nvPr>
            <p:ph type="body" sz="half" idx="1"/>
          </p:nvPr>
        </p:nvSpPr>
        <p:spPr>
          <a:xfrm>
            <a:off x="457920" y="1600011"/>
            <a:ext cx="4044960" cy="4530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125" y="1600011"/>
            <a:ext cx="4046400" cy="4530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4E83201A-4760-4480-9DF6-3D8F98034031}" type="slidenum">
              <a:rPr lang="en-US" altLang="en-US"/>
              <a:pPr>
                <a:defRPr/>
              </a:pPr>
              <a:t>‹#›</a:t>
            </a:fld>
            <a:endParaRPr lang="en-US" altLang="en-US"/>
          </a:p>
        </p:txBody>
      </p:sp>
    </p:spTree>
    <p:extLst>
      <p:ext uri="{BB962C8B-B14F-4D97-AF65-F5344CB8AC3E}">
        <p14:creationId xmlns:p14="http://schemas.microsoft.com/office/powerpoint/2010/main" val="1049678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841248"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5"/>
          </p:nvPr>
        </p:nvSpPr>
        <p:spPr/>
        <p:txBody>
          <a:bodyPr/>
          <a:lstStyle>
            <a:lvl1pPr>
              <a:defRPr/>
            </a:lvl1pPr>
          </a:lstStyle>
          <a:p>
            <a:pPr>
              <a:defRPr/>
            </a:pPr>
            <a:endParaRPr lang="en-US" altLang="en-US"/>
          </a:p>
        </p:txBody>
      </p:sp>
      <p:sp>
        <p:nvSpPr>
          <p:cNvPr id="6" name="Footer Placeholder 4"/>
          <p:cNvSpPr>
            <a:spLocks noGrp="1"/>
          </p:cNvSpPr>
          <p:nvPr>
            <p:ph type="ftr" sz="quarter" idx="16"/>
          </p:nvPr>
        </p:nvSpPr>
        <p:spPr/>
        <p:txBody>
          <a:bodyPr/>
          <a:lstStyle>
            <a:lvl1pPr>
              <a:defRPr/>
            </a:lvl1pPr>
          </a:lstStyle>
          <a:p>
            <a:pPr>
              <a:defRPr/>
            </a:pPr>
            <a:endParaRPr lang="en-US" altLang="en-US"/>
          </a:p>
        </p:txBody>
      </p:sp>
      <p:sp>
        <p:nvSpPr>
          <p:cNvPr id="7" name="Slide Number Placeholder 5"/>
          <p:cNvSpPr>
            <a:spLocks noGrp="1"/>
          </p:cNvSpPr>
          <p:nvPr>
            <p:ph type="sldNum" sz="quarter" idx="17"/>
          </p:nvPr>
        </p:nvSpPr>
        <p:spPr/>
        <p:txBody>
          <a:bodyPr/>
          <a:lstStyle>
            <a:lvl1pPr>
              <a:defRPr/>
            </a:lvl1pPr>
          </a:lstStyle>
          <a:p>
            <a:fld id="{AF011905-831C-4765-B97C-BED4272B0BD0}" type="slidenum">
              <a:rPr lang="en-US" altLang="en-US"/>
              <a:pPr/>
              <a:t>‹#›</a:t>
            </a:fld>
            <a:endParaRPr lang="en-US" altLang="en-US"/>
          </a:p>
        </p:txBody>
      </p:sp>
    </p:spTree>
    <p:extLst>
      <p:ext uri="{BB962C8B-B14F-4D97-AF65-F5344CB8AC3E}">
        <p14:creationId xmlns:p14="http://schemas.microsoft.com/office/powerpoint/2010/main" val="471546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3933825" y="4281488"/>
            <a:ext cx="1289050" cy="722312"/>
          </a:xfrm>
          <a:custGeom>
            <a:avLst/>
            <a:gdLst>
              <a:gd name="T0" fmla="*/ 348636 w 1288494"/>
              <a:gd name="T1" fmla="*/ 434338 h 722529"/>
              <a:gd name="T2" fmla="*/ 470861 w 1288494"/>
              <a:gd name="T3" fmla="*/ 478154 h 722529"/>
              <a:gd name="T4" fmla="*/ 146268 w 1288494"/>
              <a:gd name="T5" fmla="*/ 295277 h 722529"/>
              <a:gd name="T6" fmla="*/ 1108028 w 1288494"/>
              <a:gd name="T7" fmla="*/ 624839 h 722529"/>
              <a:gd name="T8" fmla="*/ 36051 w 1288494"/>
              <a:gd name="T9" fmla="*/ 153353 h 722529"/>
              <a:gd name="T10" fmla="*/ 27048 w 1288494"/>
              <a:gd name="T11" fmla="*/ 134299 h 722529"/>
              <a:gd name="T12" fmla="*/ 1273327 w 1288494"/>
              <a:gd name="T13" fmla="*/ 656272 h 722529"/>
              <a:gd name="T14" fmla="*/ 1266314 w 1288494"/>
              <a:gd name="T15" fmla="*/ 641985 h 722529"/>
              <a:gd name="T16" fmla="*/ 1079973 w 1288494"/>
              <a:gd name="T17" fmla="*/ 580073 h 722529"/>
              <a:gd name="T18" fmla="*/ 1271323 w 1288494"/>
              <a:gd name="T19" fmla="*/ 605790 h 722529"/>
              <a:gd name="T20" fmla="*/ 15001 w 1288494"/>
              <a:gd name="T21" fmla="*/ 102880 h 722529"/>
              <a:gd name="T22" fmla="*/ 2986 w 1288494"/>
              <a:gd name="T23" fmla="*/ 9517 h 722529"/>
              <a:gd name="T24" fmla="*/ 10001 w 1288494"/>
              <a:gd name="T25" fmla="*/ 43835 h 722529"/>
              <a:gd name="T26" fmla="*/ 24029 w 1288494"/>
              <a:gd name="T27" fmla="*/ 98096 h 722529"/>
              <a:gd name="T28" fmla="*/ 61113 w 1288494"/>
              <a:gd name="T29" fmla="*/ 176212 h 722529"/>
              <a:gd name="T30" fmla="*/ 147267 w 1288494"/>
              <a:gd name="T31" fmla="*/ 277176 h 722529"/>
              <a:gd name="T32" fmla="*/ 227416 w 1288494"/>
              <a:gd name="T33" fmla="*/ 344803 h 722529"/>
              <a:gd name="T34" fmla="*/ 290531 w 1288494"/>
              <a:gd name="T35" fmla="*/ 385763 h 722529"/>
              <a:gd name="T36" fmla="*/ 426780 w 1288494"/>
              <a:gd name="T37" fmla="*/ 458153 h 722529"/>
              <a:gd name="T38" fmla="*/ 494903 w 1288494"/>
              <a:gd name="T39" fmla="*/ 489585 h 722529"/>
              <a:gd name="T40" fmla="*/ 583065 w 1288494"/>
              <a:gd name="T41" fmla="*/ 521969 h 722529"/>
              <a:gd name="T42" fmla="*/ 705290 w 1288494"/>
              <a:gd name="T43" fmla="*/ 554352 h 722529"/>
              <a:gd name="T44" fmla="*/ 998826 w 1288494"/>
              <a:gd name="T45" fmla="*/ 608647 h 722529"/>
              <a:gd name="T46" fmla="*/ 1280841 w 1288494"/>
              <a:gd name="T47" fmla="*/ 625792 h 722529"/>
              <a:gd name="T48" fmla="*/ 1140085 w 1288494"/>
              <a:gd name="T49" fmla="*/ 627698 h 722529"/>
              <a:gd name="T50" fmla="*/ 1059936 w 1288494"/>
              <a:gd name="T51" fmla="*/ 621983 h 722529"/>
              <a:gd name="T52" fmla="*/ 977789 w 1288494"/>
              <a:gd name="T53" fmla="*/ 615316 h 722529"/>
              <a:gd name="T54" fmla="*/ 935710 w 1288494"/>
              <a:gd name="T55" fmla="*/ 610552 h 722529"/>
              <a:gd name="T56" fmla="*/ 839535 w 1288494"/>
              <a:gd name="T57" fmla="*/ 593406 h 722529"/>
              <a:gd name="T58" fmla="*/ 805472 w 1288494"/>
              <a:gd name="T59" fmla="*/ 586739 h 722529"/>
              <a:gd name="T60" fmla="*/ 749371 w 1288494"/>
              <a:gd name="T61" fmla="*/ 576264 h 722529"/>
              <a:gd name="T62" fmla="*/ 703286 w 1288494"/>
              <a:gd name="T63" fmla="*/ 562928 h 722529"/>
              <a:gd name="T64" fmla="*/ 661209 w 1288494"/>
              <a:gd name="T65" fmla="*/ 553402 h 722529"/>
              <a:gd name="T66" fmla="*/ 613120 w 1288494"/>
              <a:gd name="T67" fmla="*/ 541973 h 722529"/>
              <a:gd name="T68" fmla="*/ 571044 w 1288494"/>
              <a:gd name="T69" fmla="*/ 527682 h 722529"/>
              <a:gd name="T70" fmla="*/ 541990 w 1288494"/>
              <a:gd name="T71" fmla="*/ 518158 h 722529"/>
              <a:gd name="T72" fmla="*/ 508930 w 1288494"/>
              <a:gd name="T73" fmla="*/ 506731 h 722529"/>
              <a:gd name="T74" fmla="*/ 461845 w 1288494"/>
              <a:gd name="T75" fmla="*/ 488631 h 722529"/>
              <a:gd name="T76" fmla="*/ 435798 w 1288494"/>
              <a:gd name="T77" fmla="*/ 476248 h 722529"/>
              <a:gd name="T78" fmla="*/ 403737 w 1288494"/>
              <a:gd name="T79" fmla="*/ 460056 h 722529"/>
              <a:gd name="T80" fmla="*/ 364666 w 1288494"/>
              <a:gd name="T81" fmla="*/ 441006 h 722529"/>
              <a:gd name="T82" fmla="*/ 337617 w 1288494"/>
              <a:gd name="T83" fmla="*/ 427669 h 722529"/>
              <a:gd name="T84" fmla="*/ 302550 w 1288494"/>
              <a:gd name="T85" fmla="*/ 406718 h 722529"/>
              <a:gd name="T86" fmla="*/ 248454 w 1288494"/>
              <a:gd name="T87" fmla="*/ 372428 h 722529"/>
              <a:gd name="T88" fmla="*/ 217396 w 1288494"/>
              <a:gd name="T89" fmla="*/ 353378 h 722529"/>
              <a:gd name="T90" fmla="*/ 153281 w 1288494"/>
              <a:gd name="T91" fmla="*/ 301943 h 722529"/>
              <a:gd name="T92" fmla="*/ 139256 w 1288494"/>
              <a:gd name="T93" fmla="*/ 286702 h 722529"/>
              <a:gd name="T94" fmla="*/ 136248 w 1288494"/>
              <a:gd name="T95" fmla="*/ 281942 h 722529"/>
              <a:gd name="T96" fmla="*/ 126227 w 1288494"/>
              <a:gd name="T97" fmla="*/ 273368 h 722529"/>
              <a:gd name="T98" fmla="*/ 112201 w 1288494"/>
              <a:gd name="T99" fmla="*/ 260983 h 722529"/>
              <a:gd name="T100" fmla="*/ 94173 w 1288494"/>
              <a:gd name="T101" fmla="*/ 238119 h 722529"/>
              <a:gd name="T102" fmla="*/ 87162 w 1288494"/>
              <a:gd name="T103" fmla="*/ 229555 h 722529"/>
              <a:gd name="T104" fmla="*/ 72132 w 1288494"/>
              <a:gd name="T105" fmla="*/ 211449 h 722529"/>
              <a:gd name="T106" fmla="*/ 65121 w 1288494"/>
              <a:gd name="T107" fmla="*/ 195259 h 722529"/>
              <a:gd name="T108" fmla="*/ 48085 w 1288494"/>
              <a:gd name="T109" fmla="*/ 171447 h 722529"/>
              <a:gd name="T110" fmla="*/ 38057 w 1288494"/>
              <a:gd name="T111" fmla="*/ 157162 h 722529"/>
              <a:gd name="T112" fmla="*/ 35071 w 1288494"/>
              <a:gd name="T113" fmla="*/ 140966 h 722529"/>
              <a:gd name="T114" fmla="*/ 17015 w 1288494"/>
              <a:gd name="T115" fmla="*/ 99064 h 722529"/>
              <a:gd name="T116" fmla="*/ 5001 w 1288494"/>
              <a:gd name="T117" fmla="*/ 49531 h 722529"/>
              <a:gd name="T118" fmla="*/ 1953 w 1288494"/>
              <a:gd name="T119" fmla="*/ 2970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33"/>
          <p:cNvSpPr>
            <a:spLocks/>
          </p:cNvSpPr>
          <p:nvPr/>
        </p:nvSpPr>
        <p:spPr bwMode="auto">
          <a:xfrm rot="9377604">
            <a:off x="3925888" y="3316288"/>
            <a:ext cx="1289050" cy="722312"/>
          </a:xfrm>
          <a:custGeom>
            <a:avLst/>
            <a:gdLst>
              <a:gd name="T0" fmla="*/ 15000 w 1288494"/>
              <a:gd name="T1" fmla="*/ 106684 h 722529"/>
              <a:gd name="T2" fmla="*/ 33056 w 1288494"/>
              <a:gd name="T3" fmla="*/ 146685 h 722529"/>
              <a:gd name="T4" fmla="*/ 38057 w 1288494"/>
              <a:gd name="T5" fmla="*/ 156210 h 722529"/>
              <a:gd name="T6" fmla="*/ 51102 w 1288494"/>
              <a:gd name="T7" fmla="*/ 180978 h 722529"/>
              <a:gd name="T8" fmla="*/ 1172142 w 1288494"/>
              <a:gd name="T9" fmla="*/ 694372 h 722529"/>
              <a:gd name="T10" fmla="*/ 1263308 w 1288494"/>
              <a:gd name="T11" fmla="*/ 617221 h 722529"/>
              <a:gd name="T12" fmla="*/ 1090998 w 1288494"/>
              <a:gd name="T13" fmla="*/ 565789 h 722529"/>
              <a:gd name="T14" fmla="*/ 1326425 w 1288494"/>
              <a:gd name="T15" fmla="*/ 624841 h 722529"/>
              <a:gd name="T16" fmla="*/ 936712 w 1288494"/>
              <a:gd name="T17" fmla="*/ 609600 h 722529"/>
              <a:gd name="T18" fmla="*/ 251458 w 1288494"/>
              <a:gd name="T19" fmla="*/ 360996 h 722529"/>
              <a:gd name="T20" fmla="*/ 344628 w 1288494"/>
              <a:gd name="T21" fmla="*/ 431482 h 722529"/>
              <a:gd name="T22" fmla="*/ 452826 w 1288494"/>
              <a:gd name="T23" fmla="*/ 481966 h 722529"/>
              <a:gd name="T24" fmla="*/ 404740 w 1288494"/>
              <a:gd name="T25" fmla="*/ 461009 h 722529"/>
              <a:gd name="T26" fmla="*/ 378692 w 1288494"/>
              <a:gd name="T27" fmla="*/ 449580 h 722529"/>
              <a:gd name="T28" fmla="*/ 357653 w 1288494"/>
              <a:gd name="T29" fmla="*/ 438149 h 722529"/>
              <a:gd name="T30" fmla="*/ 315575 w 1288494"/>
              <a:gd name="T31" fmla="*/ 416244 h 722529"/>
              <a:gd name="T32" fmla="*/ 278510 w 1288494"/>
              <a:gd name="T33" fmla="*/ 394331 h 722529"/>
              <a:gd name="T34" fmla="*/ 232424 w 1288494"/>
              <a:gd name="T35" fmla="*/ 363857 h 722529"/>
              <a:gd name="T36" fmla="*/ 201368 w 1288494"/>
              <a:gd name="T37" fmla="*/ 341946 h 722529"/>
              <a:gd name="T38" fmla="*/ 146268 w 1288494"/>
              <a:gd name="T39" fmla="*/ 294320 h 722529"/>
              <a:gd name="T40" fmla="*/ 144266 w 1288494"/>
              <a:gd name="T41" fmla="*/ 284796 h 722529"/>
              <a:gd name="T42" fmla="*/ 133239 w 1288494"/>
              <a:gd name="T43" fmla="*/ 280034 h 722529"/>
              <a:gd name="T44" fmla="*/ 117209 w 1288494"/>
              <a:gd name="T45" fmla="*/ 267649 h 722529"/>
              <a:gd name="T46" fmla="*/ 107194 w 1288494"/>
              <a:gd name="T47" fmla="*/ 255270 h 722529"/>
              <a:gd name="T48" fmla="*/ 92171 w 1288494"/>
              <a:gd name="T49" fmla="*/ 238120 h 722529"/>
              <a:gd name="T50" fmla="*/ 77141 w 1288494"/>
              <a:gd name="T51" fmla="*/ 220033 h 722529"/>
              <a:gd name="T52" fmla="*/ 69124 w 1288494"/>
              <a:gd name="T53" fmla="*/ 201927 h 722529"/>
              <a:gd name="T54" fmla="*/ 56112 w 1288494"/>
              <a:gd name="T55" fmla="*/ 185736 h 722529"/>
              <a:gd name="T56" fmla="*/ 44093 w 1288494"/>
              <a:gd name="T57" fmla="*/ 167642 h 722529"/>
              <a:gd name="T58" fmla="*/ 38057 w 1288494"/>
              <a:gd name="T59" fmla="*/ 152401 h 722529"/>
              <a:gd name="T60" fmla="*/ 29033 w 1288494"/>
              <a:gd name="T61" fmla="*/ 127631 h 722529"/>
              <a:gd name="T62" fmla="*/ 7986 w 1288494"/>
              <a:gd name="T63" fmla="*/ 68567 h 722529"/>
              <a:gd name="T64" fmla="*/ 5000 w 1288494"/>
              <a:gd name="T65" fmla="*/ 33345 h 722529"/>
              <a:gd name="T66" fmla="*/ 2013 w 1288494"/>
              <a:gd name="T67" fmla="*/ 13338 h 722529"/>
              <a:gd name="T68" fmla="*/ 6041 w 1288494"/>
              <a:gd name="T69" fmla="*/ 40015 h 722529"/>
              <a:gd name="T70" fmla="*/ 33057 w 1288494"/>
              <a:gd name="T71" fmla="*/ 120963 h 722529"/>
              <a:gd name="T72" fmla="*/ 72131 w 1288494"/>
              <a:gd name="T73" fmla="*/ 190503 h 722529"/>
              <a:gd name="T74" fmla="*/ 170309 w 1288494"/>
              <a:gd name="T75" fmla="*/ 297180 h 722529"/>
              <a:gd name="T76" fmla="*/ 249100 w 1288494"/>
              <a:gd name="T77" fmla="*/ 359429 h 722529"/>
              <a:gd name="T78" fmla="*/ 313572 w 1288494"/>
              <a:gd name="T79" fmla="*/ 399099 h 722529"/>
              <a:gd name="T80" fmla="*/ 443810 w 1288494"/>
              <a:gd name="T81" fmla="*/ 465773 h 722529"/>
              <a:gd name="T82" fmla="*/ 501917 w 1288494"/>
              <a:gd name="T83" fmla="*/ 492442 h 722529"/>
              <a:gd name="T84" fmla="*/ 588073 w 1288494"/>
              <a:gd name="T85" fmla="*/ 522924 h 722529"/>
              <a:gd name="T86" fmla="*/ 844543 w 1288494"/>
              <a:gd name="T87" fmla="*/ 583882 h 722529"/>
              <a:gd name="T88" fmla="*/ 1000827 w 1288494"/>
              <a:gd name="T89" fmla="*/ 608648 h 722529"/>
              <a:gd name="T90" fmla="*/ 1281342 w 1288494"/>
              <a:gd name="T91" fmla="*/ 626745 h 722529"/>
              <a:gd name="T92" fmla="*/ 1121048 w 1288494"/>
              <a:gd name="T93" fmla="*/ 624840 h 722529"/>
              <a:gd name="T94" fmla="*/ 1059935 w 1288494"/>
              <a:gd name="T95" fmla="*/ 621984 h 722529"/>
              <a:gd name="T96" fmla="*/ 975784 w 1288494"/>
              <a:gd name="T97" fmla="*/ 615316 h 722529"/>
              <a:gd name="T98" fmla="*/ 938715 w 1288494"/>
              <a:gd name="T99" fmla="*/ 608648 h 722529"/>
              <a:gd name="T100" fmla="*/ 831519 w 1288494"/>
              <a:gd name="T101" fmla="*/ 591504 h 722529"/>
              <a:gd name="T102" fmla="*/ 794451 w 1288494"/>
              <a:gd name="T103" fmla="*/ 584836 h 722529"/>
              <a:gd name="T104" fmla="*/ 730333 w 1288494"/>
              <a:gd name="T105" fmla="*/ 570547 h 722529"/>
              <a:gd name="T106" fmla="*/ 691264 w 1288494"/>
              <a:gd name="T107" fmla="*/ 561977 h 722529"/>
              <a:gd name="T108" fmla="*/ 652190 w 1288494"/>
              <a:gd name="T109" fmla="*/ 552453 h 722529"/>
              <a:gd name="T110" fmla="*/ 605107 w 1288494"/>
              <a:gd name="T111" fmla="*/ 538161 h 722529"/>
              <a:gd name="T112" fmla="*/ 571043 w 1288494"/>
              <a:gd name="T113" fmla="*/ 527683 h 722529"/>
              <a:gd name="T114" fmla="*/ 541989 w 1288494"/>
              <a:gd name="T115" fmla="*/ 518158 h 722529"/>
              <a:gd name="T116" fmla="*/ 508929 w 1288494"/>
              <a:gd name="T117" fmla="*/ 506731 h 722529"/>
              <a:gd name="T118" fmla="*/ 461844 w 1288494"/>
              <a:gd name="T119" fmla="*/ 488632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ＭＳ 明朝" panose="02020609040205080304" pitchFamily="17" charset="-128"/>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ＭＳ 明朝" panose="02020609040205080304" pitchFamily="17" charset="-128"/>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p:cNvSpPr>
            <a:spLocks noGrp="1"/>
          </p:cNvSpPr>
          <p:nvPr>
            <p:ph type="dt" sz="half" idx="15"/>
          </p:nvPr>
        </p:nvSpPr>
        <p:spPr/>
        <p:txBody>
          <a:bodyPr/>
          <a:lstStyle>
            <a:lvl1pPr>
              <a:defRPr/>
            </a:lvl1pPr>
          </a:lstStyle>
          <a:p>
            <a:pPr>
              <a:defRPr/>
            </a:pPr>
            <a:endParaRPr lang="en-US" altLang="en-US"/>
          </a:p>
        </p:txBody>
      </p:sp>
      <p:sp>
        <p:nvSpPr>
          <p:cNvPr id="10" name="Footer Placeholder 7"/>
          <p:cNvSpPr>
            <a:spLocks noGrp="1"/>
          </p:cNvSpPr>
          <p:nvPr>
            <p:ph type="ftr" sz="quarter" idx="16"/>
          </p:nvPr>
        </p:nvSpPr>
        <p:spPr/>
        <p:txBody>
          <a:bodyPr/>
          <a:lstStyle>
            <a:lvl1pPr>
              <a:defRPr/>
            </a:lvl1pPr>
          </a:lstStyle>
          <a:p>
            <a:pPr>
              <a:defRPr/>
            </a:pPr>
            <a:endParaRPr lang="en-US" altLang="en-US"/>
          </a:p>
        </p:txBody>
      </p:sp>
      <p:sp>
        <p:nvSpPr>
          <p:cNvPr id="11" name="Slide Number Placeholder 8"/>
          <p:cNvSpPr>
            <a:spLocks noGrp="1"/>
          </p:cNvSpPr>
          <p:nvPr>
            <p:ph type="sldNum" sz="quarter" idx="17"/>
          </p:nvPr>
        </p:nvSpPr>
        <p:spPr/>
        <p:txBody>
          <a:bodyPr/>
          <a:lstStyle>
            <a:lvl1pPr>
              <a:defRPr/>
            </a:lvl1pPr>
          </a:lstStyle>
          <a:p>
            <a:fld id="{6F4961BC-EE24-40EF-92B6-177C01A433A6}" type="slidenum">
              <a:rPr lang="en-US" altLang="en-US"/>
              <a:pPr/>
              <a:t>‹#›</a:t>
            </a:fld>
            <a:endParaRPr lang="en-US" altLang="en-US"/>
          </a:p>
        </p:txBody>
      </p:sp>
    </p:spTree>
    <p:extLst>
      <p:ext uri="{BB962C8B-B14F-4D97-AF65-F5344CB8AC3E}">
        <p14:creationId xmlns:p14="http://schemas.microsoft.com/office/powerpoint/2010/main" val="1214189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F7D13F39-05B6-4C7D-9867-74FA1B38CC50}" type="slidenum">
              <a:rPr lang="en-US" altLang="en-US"/>
              <a:pPr/>
              <a:t>‹#›</a:t>
            </a:fld>
            <a:endParaRPr lang="en-US" altLang="en-US"/>
          </a:p>
        </p:txBody>
      </p:sp>
    </p:spTree>
    <p:extLst>
      <p:ext uri="{BB962C8B-B14F-4D97-AF65-F5344CB8AC3E}">
        <p14:creationId xmlns:p14="http://schemas.microsoft.com/office/powerpoint/2010/main" val="1631213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21854928-BF0B-4C70-8E66-8801CA3B0118}" type="slidenum">
              <a:rPr lang="en-US" altLang="en-US"/>
              <a:pPr/>
              <a:t>‹#›</a:t>
            </a:fld>
            <a:endParaRPr lang="en-US" altLang="en-US"/>
          </a:p>
        </p:txBody>
      </p:sp>
    </p:spTree>
    <p:extLst>
      <p:ext uri="{BB962C8B-B14F-4D97-AF65-F5344CB8AC3E}">
        <p14:creationId xmlns:p14="http://schemas.microsoft.com/office/powerpoint/2010/main" val="2169843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C671E6C0-D26A-474D-919E-57665F7925BE}" type="slidenum">
              <a:rPr lang="en-US" altLang="en-US"/>
              <a:pPr/>
              <a:t>‹#›</a:t>
            </a:fld>
            <a:endParaRPr lang="en-US" altLang="en-US"/>
          </a:p>
        </p:txBody>
      </p:sp>
    </p:spTree>
    <p:extLst>
      <p:ext uri="{BB962C8B-B14F-4D97-AF65-F5344CB8AC3E}">
        <p14:creationId xmlns:p14="http://schemas.microsoft.com/office/powerpoint/2010/main" val="467860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0500"/>
            <a:ext cx="27813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fld id="{285D96D5-FB8A-4335-BE8F-A78DD5BA2BCB}" type="slidenum">
              <a:rPr lang="en-US" altLang="en-US"/>
              <a:pPr/>
              <a:t>‹#›</a:t>
            </a:fld>
            <a:endParaRPr lang="en-US" altLang="en-US"/>
          </a:p>
        </p:txBody>
      </p:sp>
    </p:spTree>
    <p:extLst>
      <p:ext uri="{BB962C8B-B14F-4D97-AF65-F5344CB8AC3E}">
        <p14:creationId xmlns:p14="http://schemas.microsoft.com/office/powerpoint/2010/main" val="2094296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4">
            <a:lum brigh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550863" y="436563"/>
            <a:ext cx="804227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838200" y="2038350"/>
            <a:ext cx="74676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50863" y="6148388"/>
            <a:ext cx="2133600" cy="365125"/>
          </a:xfrm>
          <a:prstGeom prst="rect">
            <a:avLst/>
          </a:prstGeom>
        </p:spPr>
        <p:txBody>
          <a:bodyPr vert="horz" wrap="square" lIns="91440" tIns="45720" rIns="91440" bIns="45720" numCol="1" anchor="ctr" anchorCtr="0" compatLnSpc="1">
            <a:prstTxWarp prst="textNoShape">
              <a:avLst/>
            </a:prstTxWarp>
          </a:bodyPr>
          <a:lstStyle>
            <a:lvl1pPr>
              <a:defRPr sz="1400">
                <a:solidFill>
                  <a:srgbClr val="7F7F7F"/>
                </a:solidFill>
                <a:latin typeface="Rage Italic" panose="03070502040507070304" pitchFamily="66" charset="0"/>
                <a:ea typeface="MS PGothic" panose="020B0600070205080204" pitchFamily="34" charset="-128"/>
              </a:defRPr>
            </a:lvl1pPr>
          </a:lstStyle>
          <a:p>
            <a:pPr>
              <a:defRPr/>
            </a:pPr>
            <a:endParaRPr lang="en-US" altLang="en-US"/>
          </a:p>
        </p:txBody>
      </p:sp>
      <p:sp>
        <p:nvSpPr>
          <p:cNvPr id="5" name="Footer Placeholder 4"/>
          <p:cNvSpPr>
            <a:spLocks noGrp="1"/>
          </p:cNvSpPr>
          <p:nvPr>
            <p:ph type="ftr" sz="quarter" idx="3"/>
          </p:nvPr>
        </p:nvSpPr>
        <p:spPr>
          <a:xfrm>
            <a:off x="3124200" y="6148388"/>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400">
                <a:solidFill>
                  <a:srgbClr val="7F7F7F"/>
                </a:solidFill>
                <a:latin typeface="Rage Italic" panose="03070502040507070304" pitchFamily="66"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4"/>
          </p:nvPr>
        </p:nvSpPr>
        <p:spPr>
          <a:xfrm>
            <a:off x="6459538" y="61483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rgbClr val="7F7F7F"/>
                </a:solidFill>
                <a:latin typeface="Rage Italic" pitchFamily="66" charset="0"/>
              </a:defRPr>
            </a:lvl1pPr>
          </a:lstStyle>
          <a:p>
            <a:fld id="{3B0EA6DB-A961-4457-BECF-0C4EA4E0C17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310" r:id="rId1"/>
    <p:sldLayoutId id="2147485302" r:id="rId2"/>
    <p:sldLayoutId id="2147485303" r:id="rId3"/>
    <p:sldLayoutId id="2147485304" r:id="rId4"/>
    <p:sldLayoutId id="2147485311" r:id="rId5"/>
    <p:sldLayoutId id="2147485305" r:id="rId6"/>
    <p:sldLayoutId id="2147485306" r:id="rId7"/>
    <p:sldLayoutId id="2147485307" r:id="rId8"/>
    <p:sldLayoutId id="2147485312" r:id="rId9"/>
    <p:sldLayoutId id="2147485308" r:id="rId10"/>
    <p:sldLayoutId id="2147485309" r:id="rId11"/>
  </p:sldLayoutIdLst>
  <p:hf hdr="0" ftr="0" dt="0"/>
  <p:txStyles>
    <p:title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0" fontAlgn="base" hangingPunct="0">
        <a:spcBef>
          <a:spcPct val="20000"/>
        </a:spcBef>
        <a:spcAft>
          <a:spcPct val="0"/>
        </a:spcAft>
        <a:buClr>
          <a:schemeClr val="accent1"/>
        </a:buClr>
        <a:buSzPct val="95000"/>
        <a:buFont typeface="Rage Italic" pitchFamily="66" charset="0"/>
        <a:buChar char="0"/>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557213" indent="-228600" algn="l" defTabSz="457200" rtl="0" eaLnBrk="0" fontAlgn="base" hangingPunct="0">
        <a:spcBef>
          <a:spcPct val="20000"/>
        </a:spcBef>
        <a:spcAft>
          <a:spcPct val="0"/>
        </a:spcAft>
        <a:buClr>
          <a:schemeClr val="accent1"/>
        </a:buClr>
        <a:buSzPct val="95000"/>
        <a:buFont typeface="Rage Italic" pitchFamily="66" charset="0"/>
        <a:buChar char="0"/>
        <a:defRPr sz="2200" kern="1200">
          <a:solidFill>
            <a:srgbClr val="404040"/>
          </a:solidFill>
          <a:latin typeface="ＭＳ 明朝" panose="02020609040205080304" pitchFamily="17" charset="-128"/>
          <a:ea typeface="MS PGothic" panose="020B0600070205080204" pitchFamily="34" charset="-128"/>
          <a:cs typeface="+mn-cs"/>
        </a:defRPr>
      </a:lvl2pPr>
      <a:lvl3pPr marL="822325" indent="-182563" algn="l" defTabSz="457200" rtl="0" eaLnBrk="0" fontAlgn="base" hangingPunct="0">
        <a:spcBef>
          <a:spcPct val="20000"/>
        </a:spcBef>
        <a:spcAft>
          <a:spcPct val="0"/>
        </a:spcAft>
        <a:buClr>
          <a:schemeClr val="accent1"/>
        </a:buClr>
        <a:buSzPct val="95000"/>
        <a:buFont typeface="Rage Italic" pitchFamily="66" charset="0"/>
        <a:buChar char="0"/>
        <a:defRPr sz="2000" kern="1200">
          <a:solidFill>
            <a:srgbClr val="404040"/>
          </a:solidFill>
          <a:latin typeface="ＭＳ 明朝" panose="02020609040205080304" pitchFamily="17" charset="-128"/>
          <a:ea typeface="MS PGothic" panose="020B0600070205080204" pitchFamily="34" charset="-128"/>
          <a:cs typeface="+mn-cs"/>
        </a:defRPr>
      </a:lvl3pPr>
      <a:lvl4pPr marL="1096963" indent="-182563" algn="l" defTabSz="457200" rtl="0" eaLnBrk="0" fontAlgn="base" hangingPunct="0">
        <a:spcBef>
          <a:spcPct val="20000"/>
        </a:spcBef>
        <a:spcAft>
          <a:spcPct val="0"/>
        </a:spcAft>
        <a:buClr>
          <a:schemeClr val="accent1"/>
        </a:buClr>
        <a:buSzPct val="95000"/>
        <a:buFont typeface="Rage Italic" pitchFamily="66" charset="0"/>
        <a:buChar char="0"/>
        <a:defRPr sz="1600" kern="1200">
          <a:solidFill>
            <a:srgbClr val="404040"/>
          </a:solidFill>
          <a:latin typeface="ＭＳ 明朝" panose="02020609040205080304" pitchFamily="17" charset="-128"/>
          <a:ea typeface="MS PGothic" panose="020B0600070205080204" pitchFamily="34" charset="-128"/>
          <a:cs typeface="+mn-cs"/>
        </a:defRPr>
      </a:lvl4pPr>
      <a:lvl5pPr marL="1416050" indent="-182563" algn="l" defTabSz="457200" rtl="0" eaLnBrk="0" fontAlgn="base" hangingPunct="0">
        <a:spcBef>
          <a:spcPct val="20000"/>
        </a:spcBef>
        <a:spcAft>
          <a:spcPct val="0"/>
        </a:spcAft>
        <a:buClr>
          <a:schemeClr val="accent1"/>
        </a:buClr>
        <a:buSzPct val="95000"/>
        <a:buFont typeface="Rage Italic" pitchFamily="66" charset="0"/>
        <a:buChar char="0"/>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550863" y="436563"/>
            <a:ext cx="804227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838200" y="2038350"/>
            <a:ext cx="74676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550863" y="6148388"/>
            <a:ext cx="2133600" cy="365125"/>
          </a:xfrm>
          <a:prstGeom prst="rect">
            <a:avLst/>
          </a:prstGeom>
        </p:spPr>
        <p:txBody>
          <a:bodyPr vert="horz" wrap="square" lIns="91440" tIns="45720" rIns="91440" bIns="45720" numCol="1" anchor="ctr" anchorCtr="0" compatLnSpc="1">
            <a:prstTxWarp prst="textNoShape">
              <a:avLst/>
            </a:prstTxWarp>
          </a:bodyPr>
          <a:lstStyle>
            <a:lvl1pPr>
              <a:defRPr sz="1400">
                <a:solidFill>
                  <a:srgbClr val="7F7F7F"/>
                </a:solidFill>
                <a:latin typeface="Rage Italic" panose="03070502040507070304" pitchFamily="66" charset="0"/>
                <a:ea typeface="MS PGothic" panose="020B0600070205080204" pitchFamily="34" charset="-128"/>
              </a:defRPr>
            </a:lvl1pPr>
          </a:lstStyle>
          <a:p>
            <a:pPr>
              <a:defRPr/>
            </a:pPr>
            <a:endParaRPr lang="en-US" altLang="en-US"/>
          </a:p>
        </p:txBody>
      </p:sp>
      <p:sp>
        <p:nvSpPr>
          <p:cNvPr id="5" name="Footer Placeholder 4"/>
          <p:cNvSpPr>
            <a:spLocks noGrp="1"/>
          </p:cNvSpPr>
          <p:nvPr>
            <p:ph type="ftr" sz="quarter" idx="3"/>
          </p:nvPr>
        </p:nvSpPr>
        <p:spPr>
          <a:xfrm>
            <a:off x="3124200" y="6148388"/>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400">
                <a:solidFill>
                  <a:srgbClr val="7F7F7F"/>
                </a:solidFill>
                <a:latin typeface="Rage Italic" panose="03070502040507070304" pitchFamily="66"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4"/>
          </p:nvPr>
        </p:nvSpPr>
        <p:spPr>
          <a:xfrm>
            <a:off x="6459538" y="61483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rgbClr val="7F7F7F"/>
                </a:solidFill>
                <a:latin typeface="Rage Italic" pitchFamily="66" charset="0"/>
              </a:defRPr>
            </a:lvl1pPr>
          </a:lstStyle>
          <a:p>
            <a:fld id="{3B0EA6DB-A961-4457-BECF-0C4EA4E0C173}" type="slidenum">
              <a:rPr lang="en-US" altLang="en-US"/>
              <a:pPr/>
              <a:t>‹#›</a:t>
            </a:fld>
            <a:endParaRPr lang="en-US" altLang="en-US"/>
          </a:p>
        </p:txBody>
      </p:sp>
    </p:spTree>
    <p:extLst>
      <p:ext uri="{BB962C8B-B14F-4D97-AF65-F5344CB8AC3E}">
        <p14:creationId xmlns:p14="http://schemas.microsoft.com/office/powerpoint/2010/main" val="875681056"/>
      </p:ext>
    </p:extLst>
  </p:cSld>
  <p:clrMap bg1="lt1" tx1="dk1" bg2="lt2" tx2="dk2" accent1="accent1" accent2="accent2" accent3="accent3" accent4="accent4" accent5="accent5" accent6="accent6" hlink="hlink" folHlink="folHlink"/>
  <p:sldLayoutIdLst>
    <p:sldLayoutId id="2147485330" r:id="rId1"/>
    <p:sldLayoutId id="2147485331" r:id="rId2"/>
    <p:sldLayoutId id="2147485332" r:id="rId3"/>
    <p:sldLayoutId id="2147485333" r:id="rId4"/>
    <p:sldLayoutId id="2147485334" r:id="rId5"/>
    <p:sldLayoutId id="2147485335" r:id="rId6"/>
    <p:sldLayoutId id="2147485336" r:id="rId7"/>
    <p:sldLayoutId id="2147485337" r:id="rId8"/>
    <p:sldLayoutId id="2147485338" r:id="rId9"/>
    <p:sldLayoutId id="2147485339" r:id="rId10"/>
    <p:sldLayoutId id="2147485340" r:id="rId11"/>
    <p:sldLayoutId id="2147485341" r:id="rId12"/>
    <p:sldLayoutId id="2147485342" r:id="rId13"/>
  </p:sldLayoutIdLst>
  <p:hf hdr="0" ftr="0" dt="0"/>
  <p:txStyles>
    <p:title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0" fontAlgn="base" hangingPunct="0">
        <a:spcBef>
          <a:spcPct val="20000"/>
        </a:spcBef>
        <a:spcAft>
          <a:spcPct val="0"/>
        </a:spcAft>
        <a:buClr>
          <a:schemeClr val="accent1"/>
        </a:buClr>
        <a:buSzPct val="95000"/>
        <a:buFont typeface="Rage Italic" pitchFamily="66" charset="0"/>
        <a:buChar char="0"/>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557213" indent="-228600" algn="l" defTabSz="457200" rtl="0" eaLnBrk="0" fontAlgn="base" hangingPunct="0">
        <a:spcBef>
          <a:spcPct val="20000"/>
        </a:spcBef>
        <a:spcAft>
          <a:spcPct val="0"/>
        </a:spcAft>
        <a:buClr>
          <a:schemeClr val="accent1"/>
        </a:buClr>
        <a:buSzPct val="95000"/>
        <a:buFont typeface="Rage Italic" pitchFamily="66" charset="0"/>
        <a:buChar char="0"/>
        <a:defRPr sz="2200" kern="1200">
          <a:solidFill>
            <a:srgbClr val="404040"/>
          </a:solidFill>
          <a:latin typeface="ＭＳ 明朝" panose="02020609040205080304" pitchFamily="17" charset="-128"/>
          <a:ea typeface="MS PGothic" panose="020B0600070205080204" pitchFamily="34" charset="-128"/>
          <a:cs typeface="+mn-cs"/>
        </a:defRPr>
      </a:lvl2pPr>
      <a:lvl3pPr marL="822325" indent="-182563" algn="l" defTabSz="457200" rtl="0" eaLnBrk="0" fontAlgn="base" hangingPunct="0">
        <a:spcBef>
          <a:spcPct val="20000"/>
        </a:spcBef>
        <a:spcAft>
          <a:spcPct val="0"/>
        </a:spcAft>
        <a:buClr>
          <a:schemeClr val="accent1"/>
        </a:buClr>
        <a:buSzPct val="95000"/>
        <a:buFont typeface="Rage Italic" pitchFamily="66" charset="0"/>
        <a:buChar char="0"/>
        <a:defRPr sz="2000" kern="1200">
          <a:solidFill>
            <a:srgbClr val="404040"/>
          </a:solidFill>
          <a:latin typeface="ＭＳ 明朝" panose="02020609040205080304" pitchFamily="17" charset="-128"/>
          <a:ea typeface="MS PGothic" panose="020B0600070205080204" pitchFamily="34" charset="-128"/>
          <a:cs typeface="+mn-cs"/>
        </a:defRPr>
      </a:lvl3pPr>
      <a:lvl4pPr marL="1096963" indent="-182563" algn="l" defTabSz="457200" rtl="0" eaLnBrk="0" fontAlgn="base" hangingPunct="0">
        <a:spcBef>
          <a:spcPct val="20000"/>
        </a:spcBef>
        <a:spcAft>
          <a:spcPct val="0"/>
        </a:spcAft>
        <a:buClr>
          <a:schemeClr val="accent1"/>
        </a:buClr>
        <a:buSzPct val="95000"/>
        <a:buFont typeface="Rage Italic" pitchFamily="66" charset="0"/>
        <a:buChar char="0"/>
        <a:defRPr sz="1600" kern="1200">
          <a:solidFill>
            <a:srgbClr val="404040"/>
          </a:solidFill>
          <a:latin typeface="ＭＳ 明朝" panose="02020609040205080304" pitchFamily="17" charset="-128"/>
          <a:ea typeface="MS PGothic" panose="020B0600070205080204" pitchFamily="34" charset="-128"/>
          <a:cs typeface="+mn-cs"/>
        </a:defRPr>
      </a:lvl4pPr>
      <a:lvl5pPr marL="1416050" indent="-182563" algn="l" defTabSz="457200" rtl="0" eaLnBrk="0" fontAlgn="base" hangingPunct="0">
        <a:spcBef>
          <a:spcPct val="20000"/>
        </a:spcBef>
        <a:spcAft>
          <a:spcPct val="0"/>
        </a:spcAft>
        <a:buClr>
          <a:schemeClr val="accent1"/>
        </a:buClr>
        <a:buSzPct val="95000"/>
        <a:buFont typeface="Rage Italic" pitchFamily="66" charset="0"/>
        <a:buChar char="0"/>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29280" y="365798"/>
            <a:ext cx="7885440" cy="132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614" tIns="41308" rIns="82614" bIns="41308"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629280" y="1826115"/>
            <a:ext cx="7885440" cy="435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614" tIns="41308" rIns="82614" bIns="4130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29280" y="6356827"/>
            <a:ext cx="2056320" cy="364359"/>
          </a:xfrm>
          <a:prstGeom prst="rect">
            <a:avLst/>
          </a:prstGeom>
        </p:spPr>
        <p:txBody>
          <a:bodyPr vert="horz" lIns="82614" tIns="41308" rIns="82614" bIns="41308" rtlCol="0" anchor="ctr"/>
          <a:lstStyle>
            <a:lvl1pPr algn="l" defTabSz="405920">
              <a:defRPr sz="900">
                <a:solidFill>
                  <a:schemeClr val="tx1">
                    <a:tint val="75000"/>
                  </a:schemeClr>
                </a:solidFill>
              </a:defRPr>
            </a:lvl1pPr>
          </a:lstStyle>
          <a:p>
            <a:pPr>
              <a:defRPr/>
            </a:pPr>
            <a:endParaRPr lang="en-US" altLang="ja-JP">
              <a:solidFill>
                <a:prstClr val="black">
                  <a:tint val="75000"/>
                </a:prstClr>
              </a:solidFill>
              <a:ea typeface="ＭＳ Ｐゴシック" pitchFamily="50" charset="-128"/>
            </a:endParaRPr>
          </a:p>
        </p:txBody>
      </p:sp>
      <p:sp>
        <p:nvSpPr>
          <p:cNvPr id="5" name="フッター プレースホルダー 4"/>
          <p:cNvSpPr>
            <a:spLocks noGrp="1"/>
          </p:cNvSpPr>
          <p:nvPr>
            <p:ph type="ftr" sz="quarter" idx="3"/>
          </p:nvPr>
        </p:nvSpPr>
        <p:spPr>
          <a:xfrm>
            <a:off x="3028320" y="6356827"/>
            <a:ext cx="3087360" cy="364359"/>
          </a:xfrm>
          <a:prstGeom prst="rect">
            <a:avLst/>
          </a:prstGeom>
        </p:spPr>
        <p:txBody>
          <a:bodyPr vert="horz" lIns="82614" tIns="41308" rIns="82614" bIns="41308" rtlCol="0" anchor="ctr"/>
          <a:lstStyle>
            <a:lvl1pPr algn="ctr" defTabSz="405920">
              <a:defRPr sz="900">
                <a:solidFill>
                  <a:schemeClr val="tx1">
                    <a:tint val="75000"/>
                  </a:schemeClr>
                </a:solidFill>
              </a:defRPr>
            </a:lvl1pPr>
          </a:lstStyle>
          <a:p>
            <a:pPr>
              <a:defRPr/>
            </a:pPr>
            <a:endParaRPr lang="en-US" altLang="ja-JP">
              <a:solidFill>
                <a:prstClr val="black">
                  <a:tint val="75000"/>
                </a:prstClr>
              </a:solidFill>
              <a:ea typeface="ＭＳ Ｐゴシック" pitchFamily="50" charset="-128"/>
            </a:endParaRPr>
          </a:p>
        </p:txBody>
      </p:sp>
      <p:sp>
        <p:nvSpPr>
          <p:cNvPr id="6" name="スライド番号プレースホルダー 5"/>
          <p:cNvSpPr>
            <a:spLocks noGrp="1"/>
          </p:cNvSpPr>
          <p:nvPr>
            <p:ph type="sldNum" sz="quarter" idx="4"/>
          </p:nvPr>
        </p:nvSpPr>
        <p:spPr>
          <a:xfrm>
            <a:off x="6458400" y="6356827"/>
            <a:ext cx="2056320" cy="364359"/>
          </a:xfrm>
          <a:prstGeom prst="rect">
            <a:avLst/>
          </a:prstGeom>
        </p:spPr>
        <p:txBody>
          <a:bodyPr vert="horz" wrap="square" lIns="82614" tIns="41308" rIns="82614" bIns="41308" numCol="1" anchor="ctr" anchorCtr="0" compatLnSpc="1">
            <a:prstTxWarp prst="textNoShape">
              <a:avLst/>
            </a:prstTxWarp>
          </a:bodyPr>
          <a:lstStyle>
            <a:lvl1pPr algn="r" defTabSz="405456">
              <a:defRPr sz="800">
                <a:solidFill>
                  <a:srgbClr val="898989"/>
                </a:solidFill>
              </a:defRPr>
            </a:lvl1pPr>
          </a:lstStyle>
          <a:p>
            <a:pPr>
              <a:defRPr/>
            </a:pPr>
            <a:fld id="{5C642610-2E90-4E9B-AB21-00B4F7C3FEAC}" type="slidenum">
              <a:rPr lang="en-US" altLang="en-US">
                <a:ea typeface="ＭＳ Ｐゴシック" pitchFamily="50" charset="-128"/>
              </a:rPr>
              <a:pPr>
                <a:defRPr/>
              </a:pPr>
              <a:t>‹#›</a:t>
            </a:fld>
            <a:endParaRPr lang="en-US" altLang="en-US">
              <a:ea typeface="ＭＳ Ｐゴシック" pitchFamily="50" charset="-128"/>
            </a:endParaRPr>
          </a:p>
        </p:txBody>
      </p:sp>
    </p:spTree>
    <p:extLst>
      <p:ext uri="{BB962C8B-B14F-4D97-AF65-F5344CB8AC3E}">
        <p14:creationId xmlns:p14="http://schemas.microsoft.com/office/powerpoint/2010/main" val="1929167035"/>
      </p:ext>
    </p:extLst>
  </p:cSld>
  <p:clrMap bg1="lt1" tx1="dk1" bg2="lt2" tx2="dk2" accent1="accent1" accent2="accent2" accent3="accent3" accent4="accent4" accent5="accent5" accent6="accent6" hlink="hlink" folHlink="folHlink"/>
  <p:sldLayoutIdLst>
    <p:sldLayoutId id="2147485344" r:id="rId1"/>
    <p:sldLayoutId id="2147485345" r:id="rId2"/>
    <p:sldLayoutId id="2147485346" r:id="rId3"/>
    <p:sldLayoutId id="2147485347" r:id="rId4"/>
    <p:sldLayoutId id="2147485348" r:id="rId5"/>
    <p:sldLayoutId id="2147485349" r:id="rId6"/>
    <p:sldLayoutId id="2147485350" r:id="rId7"/>
    <p:sldLayoutId id="2147485351" r:id="rId8"/>
    <p:sldLayoutId id="2147485352" r:id="rId9"/>
    <p:sldLayoutId id="2147485353" r:id="rId10"/>
    <p:sldLayoutId id="2147485354" r:id="rId11"/>
    <p:sldLayoutId id="2147485355" r:id="rId12"/>
  </p:sldLayoutIdLst>
  <p:hf hdr="0" ftr="0" dt="0"/>
  <p:txStyles>
    <p:titleStyle>
      <a:lvl1pPr algn="l" defTabSz="680497"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0497"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2pPr>
      <a:lvl3pPr algn="l" defTabSz="680497"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3pPr>
      <a:lvl4pPr algn="l" defTabSz="680497"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4pPr>
      <a:lvl5pPr algn="l" defTabSz="680497"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5pPr>
      <a:lvl6pPr marL="413094" algn="l" defTabSz="682756" rtl="0" fontAlgn="base">
        <a:lnSpc>
          <a:spcPct val="90000"/>
        </a:lnSpc>
        <a:spcBef>
          <a:spcPct val="0"/>
        </a:spcBef>
        <a:spcAft>
          <a:spcPct val="0"/>
        </a:spcAft>
        <a:defRPr kumimoji="1" sz="3300">
          <a:solidFill>
            <a:schemeClr val="tx1"/>
          </a:solidFill>
          <a:latin typeface="Calibri Light" panose="020F0302020204030204" pitchFamily="34" charset="0"/>
        </a:defRPr>
      </a:lvl6pPr>
      <a:lvl7pPr marL="826188" algn="l" defTabSz="682756" rtl="0" fontAlgn="base">
        <a:lnSpc>
          <a:spcPct val="90000"/>
        </a:lnSpc>
        <a:spcBef>
          <a:spcPct val="0"/>
        </a:spcBef>
        <a:spcAft>
          <a:spcPct val="0"/>
        </a:spcAft>
        <a:defRPr kumimoji="1" sz="3300">
          <a:solidFill>
            <a:schemeClr val="tx1"/>
          </a:solidFill>
          <a:latin typeface="Calibri Light" panose="020F0302020204030204" pitchFamily="34" charset="0"/>
        </a:defRPr>
      </a:lvl7pPr>
      <a:lvl8pPr marL="1239287" algn="l" defTabSz="682756" rtl="0" fontAlgn="base">
        <a:lnSpc>
          <a:spcPct val="90000"/>
        </a:lnSpc>
        <a:spcBef>
          <a:spcPct val="0"/>
        </a:spcBef>
        <a:spcAft>
          <a:spcPct val="0"/>
        </a:spcAft>
        <a:defRPr kumimoji="1" sz="3300">
          <a:solidFill>
            <a:schemeClr val="tx1"/>
          </a:solidFill>
          <a:latin typeface="Calibri Light" panose="020F0302020204030204" pitchFamily="34" charset="0"/>
        </a:defRPr>
      </a:lvl8pPr>
      <a:lvl9pPr marL="1652381" algn="l" defTabSz="682756" rtl="0" fontAlgn="base">
        <a:lnSpc>
          <a:spcPct val="90000"/>
        </a:lnSpc>
        <a:spcBef>
          <a:spcPct val="0"/>
        </a:spcBef>
        <a:spcAft>
          <a:spcPct val="0"/>
        </a:spcAft>
        <a:defRPr kumimoji="1" sz="3300">
          <a:solidFill>
            <a:schemeClr val="tx1"/>
          </a:solidFill>
          <a:latin typeface="Calibri Light" panose="020F0302020204030204" pitchFamily="34" charset="0"/>
        </a:defRPr>
      </a:lvl9pPr>
    </p:titleStyle>
    <p:bodyStyle>
      <a:lvl1pPr marL="168324" indent="-168324" algn="l" defTabSz="680497" rtl="0" eaLnBrk="0" fontAlgn="base" hangingPunct="0">
        <a:lnSpc>
          <a:spcPct val="90000"/>
        </a:lnSpc>
        <a:spcBef>
          <a:spcPts val="748"/>
        </a:spcBef>
        <a:spcAft>
          <a:spcPct val="0"/>
        </a:spcAft>
        <a:buFont typeface="Arial" pitchFamily="34" charset="0"/>
        <a:buChar char="•"/>
        <a:defRPr kumimoji="1" sz="2100" kern="1200">
          <a:solidFill>
            <a:schemeClr val="tx1"/>
          </a:solidFill>
          <a:latin typeface="+mn-lt"/>
          <a:ea typeface="+mn-ea"/>
          <a:cs typeface="+mn-cs"/>
        </a:defRPr>
      </a:lvl1pPr>
      <a:lvl2pPr marL="510731" indent="-168324" algn="l" defTabSz="680497" rtl="0" eaLnBrk="0" fontAlgn="base" hangingPunct="0">
        <a:lnSpc>
          <a:spcPct val="90000"/>
        </a:lnSpc>
        <a:spcBef>
          <a:spcPts val="375"/>
        </a:spcBef>
        <a:spcAft>
          <a:spcPct val="0"/>
        </a:spcAft>
        <a:buFont typeface="Arial" pitchFamily="34" charset="0"/>
        <a:buChar char="•"/>
        <a:defRPr kumimoji="1" sz="1700" kern="1200">
          <a:solidFill>
            <a:schemeClr val="tx1"/>
          </a:solidFill>
          <a:latin typeface="+mn-lt"/>
          <a:ea typeface="+mn-ea"/>
          <a:cs typeface="+mn-cs"/>
        </a:defRPr>
      </a:lvl2pPr>
      <a:lvl3pPr marL="851701" indent="-168324" algn="l" defTabSz="680497" rtl="0" eaLnBrk="0" fontAlgn="base" hangingPunct="0">
        <a:lnSpc>
          <a:spcPct val="90000"/>
        </a:lnSpc>
        <a:spcBef>
          <a:spcPts val="375"/>
        </a:spcBef>
        <a:spcAft>
          <a:spcPct val="0"/>
        </a:spcAft>
        <a:buFont typeface="Arial" pitchFamily="34" charset="0"/>
        <a:buChar char="•"/>
        <a:defRPr kumimoji="1" sz="1500" kern="1200">
          <a:solidFill>
            <a:schemeClr val="tx1"/>
          </a:solidFill>
          <a:latin typeface="+mn-lt"/>
          <a:ea typeface="+mn-ea"/>
          <a:cs typeface="+mn-cs"/>
        </a:defRPr>
      </a:lvl3pPr>
      <a:lvl4pPr marL="1194102" indent="-168324" algn="l" defTabSz="680497" rtl="0" eaLnBrk="0" fontAlgn="base" hangingPunct="0">
        <a:lnSpc>
          <a:spcPct val="90000"/>
        </a:lnSpc>
        <a:spcBef>
          <a:spcPts val="375"/>
        </a:spcBef>
        <a:spcAft>
          <a:spcPct val="0"/>
        </a:spcAft>
        <a:buFont typeface="Arial" pitchFamily="34" charset="0"/>
        <a:buChar char="•"/>
        <a:defRPr kumimoji="1" sz="1300" kern="1200">
          <a:solidFill>
            <a:schemeClr val="tx1"/>
          </a:solidFill>
          <a:latin typeface="+mn-lt"/>
          <a:ea typeface="+mn-ea"/>
          <a:cs typeface="+mn-cs"/>
        </a:defRPr>
      </a:lvl4pPr>
      <a:lvl5pPr marL="1535069" indent="-168324" algn="l" defTabSz="680497" rtl="0" eaLnBrk="0" fontAlgn="base" hangingPunct="0">
        <a:lnSpc>
          <a:spcPct val="90000"/>
        </a:lnSpc>
        <a:spcBef>
          <a:spcPts val="375"/>
        </a:spcBef>
        <a:spcAft>
          <a:spcPct val="0"/>
        </a:spcAft>
        <a:buFont typeface="Arial" pitchFamily="34" charset="0"/>
        <a:buChar char="•"/>
        <a:defRPr kumimoji="1" sz="1300" kern="1200">
          <a:solidFill>
            <a:schemeClr val="tx1"/>
          </a:solidFill>
          <a:latin typeface="+mn-lt"/>
          <a:ea typeface="+mn-ea"/>
          <a:cs typeface="+mn-cs"/>
        </a:defRPr>
      </a:lvl5pPr>
      <a:lvl6pPr marL="1878507" indent="-170770" algn="l" defTabSz="683095" rtl="0" eaLnBrk="1" latinLnBrk="0" hangingPunct="1">
        <a:lnSpc>
          <a:spcPct val="90000"/>
        </a:lnSpc>
        <a:spcBef>
          <a:spcPts val="375"/>
        </a:spcBef>
        <a:buFont typeface="Arial" panose="020B0604020202020204" pitchFamily="34" charset="0"/>
        <a:buChar char="•"/>
        <a:defRPr kumimoji="1" sz="1300" kern="1200">
          <a:solidFill>
            <a:schemeClr val="tx1"/>
          </a:solidFill>
          <a:latin typeface="+mn-lt"/>
          <a:ea typeface="+mn-ea"/>
          <a:cs typeface="+mn-cs"/>
        </a:defRPr>
      </a:lvl6pPr>
      <a:lvl7pPr marL="2220057" indent="-170770" algn="l" defTabSz="683095" rtl="0" eaLnBrk="1" latinLnBrk="0" hangingPunct="1">
        <a:lnSpc>
          <a:spcPct val="90000"/>
        </a:lnSpc>
        <a:spcBef>
          <a:spcPts val="375"/>
        </a:spcBef>
        <a:buFont typeface="Arial" panose="020B0604020202020204" pitchFamily="34" charset="0"/>
        <a:buChar char="•"/>
        <a:defRPr kumimoji="1" sz="1300" kern="1200">
          <a:solidFill>
            <a:schemeClr val="tx1"/>
          </a:solidFill>
          <a:latin typeface="+mn-lt"/>
          <a:ea typeface="+mn-ea"/>
          <a:cs typeface="+mn-cs"/>
        </a:defRPr>
      </a:lvl7pPr>
      <a:lvl8pPr marL="2561605" indent="-170770" algn="l" defTabSz="683095" rtl="0" eaLnBrk="1" latinLnBrk="0" hangingPunct="1">
        <a:lnSpc>
          <a:spcPct val="90000"/>
        </a:lnSpc>
        <a:spcBef>
          <a:spcPts val="375"/>
        </a:spcBef>
        <a:buFont typeface="Arial" panose="020B0604020202020204" pitchFamily="34" charset="0"/>
        <a:buChar char="•"/>
        <a:defRPr kumimoji="1" sz="1300" kern="1200">
          <a:solidFill>
            <a:schemeClr val="tx1"/>
          </a:solidFill>
          <a:latin typeface="+mn-lt"/>
          <a:ea typeface="+mn-ea"/>
          <a:cs typeface="+mn-cs"/>
        </a:defRPr>
      </a:lvl8pPr>
      <a:lvl9pPr marL="2903150" indent="-170770" algn="l" defTabSz="683095" rtl="0" eaLnBrk="1" latinLnBrk="0" hangingPunct="1">
        <a:lnSpc>
          <a:spcPct val="90000"/>
        </a:lnSpc>
        <a:spcBef>
          <a:spcPts val="375"/>
        </a:spcBef>
        <a:buFont typeface="Arial" panose="020B0604020202020204" pitchFamily="34" charset="0"/>
        <a:buChar char="•"/>
        <a:defRPr kumimoji="1" sz="1300" kern="1200">
          <a:solidFill>
            <a:schemeClr val="tx1"/>
          </a:solidFill>
          <a:latin typeface="+mn-lt"/>
          <a:ea typeface="+mn-ea"/>
          <a:cs typeface="+mn-cs"/>
        </a:defRPr>
      </a:lvl9pPr>
    </p:bodyStyle>
    <p:otherStyle>
      <a:defPPr>
        <a:defRPr lang="ja-JP"/>
      </a:defPPr>
      <a:lvl1pPr marL="0" algn="l" defTabSz="683095" rtl="0" eaLnBrk="1" latinLnBrk="0" hangingPunct="1">
        <a:defRPr kumimoji="1" sz="1300" kern="1200">
          <a:solidFill>
            <a:schemeClr val="tx1"/>
          </a:solidFill>
          <a:latin typeface="+mn-lt"/>
          <a:ea typeface="+mn-ea"/>
          <a:cs typeface="+mn-cs"/>
        </a:defRPr>
      </a:lvl1pPr>
      <a:lvl2pPr marL="341544" algn="l" defTabSz="683095" rtl="0" eaLnBrk="1" latinLnBrk="0" hangingPunct="1">
        <a:defRPr kumimoji="1" sz="1300" kern="1200">
          <a:solidFill>
            <a:schemeClr val="tx1"/>
          </a:solidFill>
          <a:latin typeface="+mn-lt"/>
          <a:ea typeface="+mn-ea"/>
          <a:cs typeface="+mn-cs"/>
        </a:defRPr>
      </a:lvl2pPr>
      <a:lvl3pPr marL="683095" algn="l" defTabSz="683095" rtl="0" eaLnBrk="1" latinLnBrk="0" hangingPunct="1">
        <a:defRPr kumimoji="1" sz="1300" kern="1200">
          <a:solidFill>
            <a:schemeClr val="tx1"/>
          </a:solidFill>
          <a:latin typeface="+mn-lt"/>
          <a:ea typeface="+mn-ea"/>
          <a:cs typeface="+mn-cs"/>
        </a:defRPr>
      </a:lvl3pPr>
      <a:lvl4pPr marL="1024637" algn="l" defTabSz="683095" rtl="0" eaLnBrk="1" latinLnBrk="0" hangingPunct="1">
        <a:defRPr kumimoji="1" sz="1300" kern="1200">
          <a:solidFill>
            <a:schemeClr val="tx1"/>
          </a:solidFill>
          <a:latin typeface="+mn-lt"/>
          <a:ea typeface="+mn-ea"/>
          <a:cs typeface="+mn-cs"/>
        </a:defRPr>
      </a:lvl4pPr>
      <a:lvl5pPr marL="1366191" algn="l" defTabSz="683095" rtl="0" eaLnBrk="1" latinLnBrk="0" hangingPunct="1">
        <a:defRPr kumimoji="1" sz="1300" kern="1200">
          <a:solidFill>
            <a:schemeClr val="tx1"/>
          </a:solidFill>
          <a:latin typeface="+mn-lt"/>
          <a:ea typeface="+mn-ea"/>
          <a:cs typeface="+mn-cs"/>
        </a:defRPr>
      </a:lvl5pPr>
      <a:lvl6pPr marL="1707741" algn="l" defTabSz="683095" rtl="0" eaLnBrk="1" latinLnBrk="0" hangingPunct="1">
        <a:defRPr kumimoji="1" sz="1300" kern="1200">
          <a:solidFill>
            <a:schemeClr val="tx1"/>
          </a:solidFill>
          <a:latin typeface="+mn-lt"/>
          <a:ea typeface="+mn-ea"/>
          <a:cs typeface="+mn-cs"/>
        </a:defRPr>
      </a:lvl6pPr>
      <a:lvl7pPr marL="2049281" algn="l" defTabSz="683095" rtl="0" eaLnBrk="1" latinLnBrk="0" hangingPunct="1">
        <a:defRPr kumimoji="1" sz="1300" kern="1200">
          <a:solidFill>
            <a:schemeClr val="tx1"/>
          </a:solidFill>
          <a:latin typeface="+mn-lt"/>
          <a:ea typeface="+mn-ea"/>
          <a:cs typeface="+mn-cs"/>
        </a:defRPr>
      </a:lvl7pPr>
      <a:lvl8pPr marL="2390830" algn="l" defTabSz="683095" rtl="0" eaLnBrk="1" latinLnBrk="0" hangingPunct="1">
        <a:defRPr kumimoji="1" sz="1300" kern="1200">
          <a:solidFill>
            <a:schemeClr val="tx1"/>
          </a:solidFill>
          <a:latin typeface="+mn-lt"/>
          <a:ea typeface="+mn-ea"/>
          <a:cs typeface="+mn-cs"/>
        </a:defRPr>
      </a:lvl8pPr>
      <a:lvl9pPr marL="2732387" algn="l" defTabSz="683095" rtl="0" eaLnBrk="1" latinLnBrk="0" hangingPunct="1">
        <a:defRPr kumimoji="1"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0863" y="436563"/>
            <a:ext cx="8042275" cy="6016773"/>
          </a:xfrm>
        </p:spPr>
        <p:txBody>
          <a:bodyPr/>
          <a:lstStyle/>
          <a:p>
            <a:r>
              <a:rPr kumimoji="1" lang="ja-JP" altLang="en-US" sz="6000" dirty="0">
                <a:latin typeface="BIZ UDPゴシック" panose="020B0400000000000000" pitchFamily="50" charset="-128"/>
                <a:ea typeface="BIZ UDPゴシック" panose="020B0400000000000000" pitchFamily="50" charset="-128"/>
              </a:rPr>
              <a:t>注意障害</a:t>
            </a:r>
            <a:r>
              <a:rPr kumimoji="1" lang="en-US" altLang="ja-JP" sz="6000" dirty="0">
                <a:latin typeface="BIZ UDPゴシック" panose="020B0400000000000000" pitchFamily="50" charset="-128"/>
                <a:ea typeface="BIZ UDPゴシック" panose="020B0400000000000000" pitchFamily="50" charset="-128"/>
              </a:rPr>
              <a:t/>
            </a:r>
            <a:br>
              <a:rPr kumimoji="1" lang="en-US" altLang="ja-JP" sz="6000" dirty="0">
                <a:latin typeface="BIZ UDPゴシック" panose="020B0400000000000000" pitchFamily="50" charset="-128"/>
                <a:ea typeface="BIZ UDPゴシック" panose="020B0400000000000000" pitchFamily="50" charset="-128"/>
              </a:rPr>
            </a:br>
            <a:r>
              <a:rPr kumimoji="1" lang="ja-JP" altLang="en-US" sz="6000" dirty="0">
                <a:latin typeface="BIZ UDPゴシック" panose="020B0400000000000000" pitchFamily="50" charset="-128"/>
                <a:ea typeface="BIZ UDPゴシック" panose="020B0400000000000000" pitchFamily="50" charset="-128"/>
              </a:rPr>
              <a:t>グループワーク</a:t>
            </a:r>
            <a:endParaRPr kumimoji="1" lang="ja-JP" altLang="en-US" dirty="0">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6060881" y="5085184"/>
            <a:ext cx="2304256" cy="707886"/>
          </a:xfrm>
          <a:prstGeom prst="rect">
            <a:avLst/>
          </a:prstGeom>
          <a:noFill/>
        </p:spPr>
        <p:txBody>
          <a:bodyPr wrap="square" rtlCol="0">
            <a:spAutoFit/>
          </a:bodyPr>
          <a:lstStyle/>
          <a:p>
            <a:pPr algn="ctr"/>
            <a:r>
              <a:rPr kumimoji="1" lang="ja-JP" altLang="en-US" sz="4000" dirty="0">
                <a:latin typeface="BIZ UDPゴシック" panose="020B0400000000000000" pitchFamily="50" charset="-128"/>
                <a:ea typeface="BIZ UDPゴシック" panose="020B0400000000000000" pitchFamily="50" charset="-128"/>
              </a:rPr>
              <a:t>第３回</a:t>
            </a:r>
            <a:endParaRPr kumimoji="1" lang="en-US" altLang="ja-JP" sz="4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16352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3662DA74-E1D7-479F-A23C-196208DAF2BA}" type="slidenum">
              <a:rPr lang="en-US" altLang="en-US" smtClean="0"/>
              <a:pPr/>
              <a:t>10</a:t>
            </a:fld>
            <a:endParaRPr lang="en-US" altLang="en-US"/>
          </a:p>
        </p:txBody>
      </p:sp>
      <p:sp>
        <p:nvSpPr>
          <p:cNvPr id="6" name="Rectangle 2"/>
          <p:cNvSpPr>
            <a:spLocks noGrp="1"/>
          </p:cNvSpPr>
          <p:nvPr>
            <p:ph type="title"/>
          </p:nvPr>
        </p:nvSpPr>
        <p:spPr>
          <a:xfrm>
            <a:off x="467544" y="764705"/>
            <a:ext cx="8124800" cy="1080120"/>
          </a:xfrm>
        </p:spPr>
        <p:txBody>
          <a:bodyPr/>
          <a:lstStyle/>
          <a:p>
            <a:pPr marL="609600" indent="-609600" algn="l" eaLnBrk="1" hangingPunct="1">
              <a:lnSpc>
                <a:spcPct val="60000"/>
              </a:lnSpc>
            </a:pPr>
            <a:r>
              <a:rPr lang="ja-JP" altLang="en-US" dirty="0">
                <a:solidFill>
                  <a:schemeClr val="tx1"/>
                </a:solidFill>
                <a:latin typeface="BIZ UDPゴシック" panose="020B0400000000000000" pitchFamily="50" charset="-128"/>
                <a:ea typeface="BIZ UDPゴシック" panose="020B0400000000000000" pitchFamily="50" charset="-128"/>
              </a:rPr>
              <a:t>外的環境への対処方法</a:t>
            </a:r>
            <a:endParaRPr lang="en-US" altLang="en-US" dirty="0">
              <a:solidFill>
                <a:schemeClr val="tx1"/>
              </a:solidFill>
              <a:latin typeface="BIZ UDPゴシック" panose="020B0400000000000000" pitchFamily="50" charset="-128"/>
              <a:ea typeface="BIZ UDPゴシック" panose="020B0400000000000000" pitchFamily="50" charset="-128"/>
            </a:endParaRPr>
          </a:p>
        </p:txBody>
      </p:sp>
      <p:sp>
        <p:nvSpPr>
          <p:cNvPr id="8"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prstClr val="black"/>
                </a:solidFill>
                <a:latin typeface="BIZ UDPゴシック" panose="020B0400000000000000" pitchFamily="50" charset="-128"/>
                <a:ea typeface="BIZ UDPゴシック" panose="020B0400000000000000" pitchFamily="50" charset="-128"/>
              </a:rPr>
              <a:t>講義　注意を妨げる要素</a:t>
            </a: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cxnSp>
        <p:nvCxnSpPr>
          <p:cNvPr id="9" name="直線コネクタ 8"/>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graphicFrame>
        <p:nvGraphicFramePr>
          <p:cNvPr id="3" name="図表 2"/>
          <p:cNvGraphicFramePr/>
          <p:nvPr>
            <p:extLst>
              <p:ext uri="{D42A27DB-BD31-4B8C-83A1-F6EECF244321}">
                <p14:modId xmlns:p14="http://schemas.microsoft.com/office/powerpoint/2010/main" val="3360769757"/>
              </p:ext>
            </p:extLst>
          </p:nvPr>
        </p:nvGraphicFramePr>
        <p:xfrm>
          <a:off x="323528" y="2060848"/>
          <a:ext cx="864000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4035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4860032" y="5475368"/>
            <a:ext cx="3168352" cy="864096"/>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　　　・興味があるかないか</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13" name="角丸四角形 12"/>
          <p:cNvSpPr/>
          <p:nvPr/>
        </p:nvSpPr>
        <p:spPr>
          <a:xfrm>
            <a:off x="5220072" y="4005064"/>
            <a:ext cx="3372272" cy="864096"/>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　　　・ケガや病気</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　　　・疲労、睡眠不足、空腹（満腹）</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7" name="角丸四角形 6"/>
          <p:cNvSpPr/>
          <p:nvPr/>
        </p:nvSpPr>
        <p:spPr>
          <a:xfrm>
            <a:off x="4860032" y="2512992"/>
            <a:ext cx="3096344" cy="864096"/>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　　　・不安、ストレス、怒り</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　　　　などのネガティブな感情</a:t>
            </a:r>
          </a:p>
        </p:txBody>
      </p:sp>
      <p:graphicFrame>
        <p:nvGraphicFramePr>
          <p:cNvPr id="2" name="図表 1"/>
          <p:cNvGraphicFramePr/>
          <p:nvPr>
            <p:extLst>
              <p:ext uri="{D42A27DB-BD31-4B8C-83A1-F6EECF244321}">
                <p14:modId xmlns:p14="http://schemas.microsoft.com/office/powerpoint/2010/main" val="934733279"/>
              </p:ext>
            </p:extLst>
          </p:nvPr>
        </p:nvGraphicFramePr>
        <p:xfrm>
          <a:off x="1763688" y="2132856"/>
          <a:ext cx="5544616"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ー 3"/>
          <p:cNvSpPr>
            <a:spLocks noGrp="1"/>
          </p:cNvSpPr>
          <p:nvPr>
            <p:ph type="sldNum" sz="quarter" idx="12"/>
          </p:nvPr>
        </p:nvSpPr>
        <p:spPr>
          <a:xfrm>
            <a:off x="7010400" y="6492875"/>
            <a:ext cx="2133600" cy="365125"/>
          </a:xfrm>
        </p:spPr>
        <p:txBody>
          <a:bodyPr/>
          <a:lstStyle/>
          <a:p>
            <a:fld id="{3662DA74-E1D7-479F-A23C-196208DAF2BA}" type="slidenum">
              <a:rPr lang="en-US" altLang="en-US" smtClean="0"/>
              <a:pPr/>
              <a:t>11</a:t>
            </a:fld>
            <a:endParaRPr lang="en-US" altLang="en-US"/>
          </a:p>
        </p:txBody>
      </p:sp>
      <p:sp>
        <p:nvSpPr>
          <p:cNvPr id="6" name="Rectangle 2"/>
          <p:cNvSpPr>
            <a:spLocks noGrp="1"/>
          </p:cNvSpPr>
          <p:nvPr>
            <p:ph type="title"/>
          </p:nvPr>
        </p:nvSpPr>
        <p:spPr>
          <a:xfrm>
            <a:off x="467544" y="764705"/>
            <a:ext cx="8124800" cy="1080120"/>
          </a:xfrm>
        </p:spPr>
        <p:txBody>
          <a:bodyPr/>
          <a:lstStyle/>
          <a:p>
            <a:pPr marL="609600" indent="-609600" algn="l" eaLnBrk="1" hangingPunct="1">
              <a:lnSpc>
                <a:spcPct val="60000"/>
              </a:lnSpc>
            </a:pPr>
            <a:r>
              <a:rPr lang="en-US" altLang="ja-JP" dirty="0">
                <a:solidFill>
                  <a:schemeClr val="tx1"/>
                </a:solidFill>
                <a:latin typeface="BIZ UDPゴシック" panose="020B0400000000000000" pitchFamily="50" charset="-128"/>
                <a:ea typeface="BIZ UDPゴシック" panose="020B0400000000000000" pitchFamily="50" charset="-128"/>
              </a:rPr>
              <a:t>2</a:t>
            </a:r>
            <a:r>
              <a:rPr lang="ja-JP" altLang="en-US" dirty="0" err="1">
                <a:solidFill>
                  <a:schemeClr val="tx1"/>
                </a:solidFill>
                <a:latin typeface="BIZ UDPゴシック" panose="020B0400000000000000" pitchFamily="50" charset="-128"/>
                <a:ea typeface="BIZ UDPゴシック" panose="020B0400000000000000" pitchFamily="50" charset="-128"/>
              </a:rPr>
              <a:t>．</a:t>
            </a:r>
            <a:r>
              <a:rPr lang="ja-JP" altLang="en-US" dirty="0">
                <a:solidFill>
                  <a:schemeClr val="tx1"/>
                </a:solidFill>
                <a:latin typeface="BIZ UDPゴシック" panose="020B0400000000000000" pitchFamily="50" charset="-128"/>
                <a:ea typeface="BIZ UDPゴシック" panose="020B0400000000000000" pitchFamily="50" charset="-128"/>
              </a:rPr>
              <a:t>内的環境</a:t>
            </a:r>
            <a:endParaRPr lang="en-US" altLang="en-US" dirty="0">
              <a:solidFill>
                <a:schemeClr val="tx1"/>
              </a:solidFill>
              <a:latin typeface="BIZ UDPゴシック" panose="020B0400000000000000" pitchFamily="50" charset="-128"/>
              <a:ea typeface="BIZ UDPゴシック" panose="020B0400000000000000" pitchFamily="50" charset="-128"/>
            </a:endParaRPr>
          </a:p>
        </p:txBody>
      </p:sp>
      <p:sp>
        <p:nvSpPr>
          <p:cNvPr id="8"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prstClr val="black"/>
                </a:solidFill>
                <a:latin typeface="BIZ UDPゴシック" panose="020B0400000000000000" pitchFamily="50" charset="-128"/>
                <a:ea typeface="BIZ UDPゴシック" panose="020B0400000000000000" pitchFamily="50" charset="-128"/>
              </a:rPr>
              <a:t>講義　注意を妨げる要素</a:t>
            </a: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cxnSp>
        <p:nvCxnSpPr>
          <p:cNvPr id="9" name="直線コネクタ 8"/>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10" name="コンテンツ プレースホルダー 2"/>
          <p:cNvSpPr txBox="1">
            <a:spLocks/>
          </p:cNvSpPr>
          <p:nvPr/>
        </p:nvSpPr>
        <p:spPr bwMode="auto">
          <a:xfrm>
            <a:off x="539552" y="1772816"/>
            <a:ext cx="804227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Clr>
                <a:srgbClr val="A63212"/>
              </a:buClr>
              <a:buFont typeface="Arial" panose="020B0604020202020204" pitchFamily="34" charset="0"/>
              <a:buNone/>
            </a:pPr>
            <a:r>
              <a:rPr kumimoji="1" lang="ja-JP" altLang="en-US" dirty="0">
                <a:solidFill>
                  <a:srgbClr val="0070C0"/>
                </a:solidFill>
                <a:latin typeface="BIZ UDPゴシック" panose="020B0400000000000000" pitchFamily="50" charset="-128"/>
                <a:ea typeface="BIZ UDPゴシック" panose="020B0400000000000000" pitchFamily="50" charset="-128"/>
              </a:rPr>
              <a:t>●人の体内の環境</a:t>
            </a:r>
            <a:endParaRPr kumimoji="1" lang="en-US" altLang="ja-JP" dirty="0">
              <a:solidFill>
                <a:srgbClr val="0070C0"/>
              </a:solidFill>
              <a:latin typeface="BIZ UDPゴシック" panose="020B0400000000000000" pitchFamily="50" charset="-128"/>
              <a:ea typeface="BIZ UDPゴシック" panose="020B0400000000000000" pitchFamily="50" charset="-128"/>
            </a:endParaRPr>
          </a:p>
        </p:txBody>
      </p:sp>
      <p:sp>
        <p:nvSpPr>
          <p:cNvPr id="21" name="コンテンツ プレースホルダー 2"/>
          <p:cNvSpPr txBox="1">
            <a:spLocks/>
          </p:cNvSpPr>
          <p:nvPr/>
        </p:nvSpPr>
        <p:spPr bwMode="auto">
          <a:xfrm>
            <a:off x="1115616" y="2852936"/>
            <a:ext cx="122413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Clr>
                <a:srgbClr val="A63212"/>
              </a:buClr>
              <a:buFont typeface="Arial" panose="020B0604020202020204" pitchFamily="34" charset="0"/>
              <a:buNone/>
            </a:pPr>
            <a:r>
              <a:rPr kumimoji="1" lang="ja-JP" altLang="en-US" sz="2000" dirty="0">
                <a:solidFill>
                  <a:schemeClr val="tx1"/>
                </a:solidFill>
                <a:latin typeface="BIZ UDPゴシック" panose="020B0400000000000000" pitchFamily="50" charset="-128"/>
                <a:ea typeface="BIZ UDPゴシック" panose="020B0400000000000000" pitchFamily="50" charset="-128"/>
              </a:rPr>
              <a:t>例えば</a:t>
            </a:r>
            <a:r>
              <a:rPr kumimoji="1" lang="en-US" altLang="ja-JP" sz="2000" dirty="0">
                <a:solidFill>
                  <a:schemeClr val="tx1"/>
                </a:solidFill>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2185851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3662DA74-E1D7-479F-A23C-196208DAF2BA}" type="slidenum">
              <a:rPr lang="en-US" altLang="en-US" smtClean="0"/>
              <a:pPr/>
              <a:t>12</a:t>
            </a:fld>
            <a:endParaRPr lang="en-US" altLang="en-US"/>
          </a:p>
        </p:txBody>
      </p:sp>
      <p:sp>
        <p:nvSpPr>
          <p:cNvPr id="6" name="Rectangle 2"/>
          <p:cNvSpPr>
            <a:spLocks noGrp="1"/>
          </p:cNvSpPr>
          <p:nvPr>
            <p:ph type="title"/>
          </p:nvPr>
        </p:nvSpPr>
        <p:spPr>
          <a:xfrm>
            <a:off x="467544" y="764705"/>
            <a:ext cx="8124800" cy="1080120"/>
          </a:xfrm>
        </p:spPr>
        <p:txBody>
          <a:bodyPr/>
          <a:lstStyle/>
          <a:p>
            <a:pPr marL="609600" indent="-609600" algn="l" eaLnBrk="1" hangingPunct="1">
              <a:lnSpc>
                <a:spcPct val="60000"/>
              </a:lnSpc>
            </a:pPr>
            <a:r>
              <a:rPr lang="ja-JP" altLang="en-US" dirty="0">
                <a:solidFill>
                  <a:schemeClr val="tx1"/>
                </a:solidFill>
                <a:latin typeface="BIZ UDPゴシック" panose="020B0400000000000000" pitchFamily="50" charset="-128"/>
                <a:ea typeface="BIZ UDPゴシック" panose="020B0400000000000000" pitchFamily="50" charset="-128"/>
              </a:rPr>
              <a:t>内的環境を整える方法</a:t>
            </a:r>
            <a:endParaRPr lang="en-US" altLang="en-US" dirty="0">
              <a:solidFill>
                <a:schemeClr val="tx1"/>
              </a:solidFill>
              <a:latin typeface="BIZ UDPゴシック" panose="020B0400000000000000" pitchFamily="50" charset="-128"/>
              <a:ea typeface="BIZ UDPゴシック" panose="020B0400000000000000" pitchFamily="50" charset="-128"/>
            </a:endParaRPr>
          </a:p>
        </p:txBody>
      </p:sp>
      <p:sp>
        <p:nvSpPr>
          <p:cNvPr id="8"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prstClr val="black"/>
                </a:solidFill>
                <a:latin typeface="BIZ UDPゴシック" panose="020B0400000000000000" pitchFamily="50" charset="-128"/>
                <a:ea typeface="BIZ UDPゴシック" panose="020B0400000000000000" pitchFamily="50" charset="-128"/>
              </a:rPr>
              <a:t>講義　注意を妨げる要素</a:t>
            </a: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cxnSp>
        <p:nvCxnSpPr>
          <p:cNvPr id="9" name="直線コネクタ 8"/>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graphicFrame>
        <p:nvGraphicFramePr>
          <p:cNvPr id="10" name="図表 9"/>
          <p:cNvGraphicFramePr/>
          <p:nvPr>
            <p:extLst>
              <p:ext uri="{D42A27DB-BD31-4B8C-83A1-F6EECF244321}">
                <p14:modId xmlns:p14="http://schemas.microsoft.com/office/powerpoint/2010/main" val="3652243486"/>
              </p:ext>
            </p:extLst>
          </p:nvPr>
        </p:nvGraphicFramePr>
        <p:xfrm>
          <a:off x="323528" y="2060848"/>
          <a:ext cx="864000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6664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3662DA74-E1D7-479F-A23C-196208DAF2BA}" type="slidenum">
              <a:rPr lang="en-US" altLang="en-US" smtClean="0"/>
              <a:pPr/>
              <a:t>13</a:t>
            </a:fld>
            <a:endParaRPr lang="en-US" altLang="en-US"/>
          </a:p>
        </p:txBody>
      </p:sp>
      <p:sp>
        <p:nvSpPr>
          <p:cNvPr id="6" name="Rectangle 2"/>
          <p:cNvSpPr>
            <a:spLocks noGrp="1"/>
          </p:cNvSpPr>
          <p:nvPr>
            <p:ph type="title"/>
          </p:nvPr>
        </p:nvSpPr>
        <p:spPr>
          <a:xfrm>
            <a:off x="467544" y="764705"/>
            <a:ext cx="8124800" cy="1080120"/>
          </a:xfrm>
        </p:spPr>
        <p:txBody>
          <a:bodyPr/>
          <a:lstStyle/>
          <a:p>
            <a:pPr marL="609600" indent="-609600" algn="l" eaLnBrk="1" hangingPunct="1">
              <a:lnSpc>
                <a:spcPct val="60000"/>
              </a:lnSpc>
            </a:pPr>
            <a:r>
              <a:rPr lang="ja-JP" altLang="en-US" dirty="0">
                <a:solidFill>
                  <a:schemeClr val="tx1"/>
                </a:solidFill>
                <a:latin typeface="BIZ UDPゴシック" panose="020B0400000000000000" pitchFamily="50" charset="-128"/>
                <a:ea typeface="BIZ UDPゴシック" panose="020B0400000000000000" pitchFamily="50" charset="-128"/>
              </a:rPr>
              <a:t>内的環境を整える方法</a:t>
            </a:r>
            <a:endParaRPr lang="en-US" altLang="en-US" dirty="0">
              <a:solidFill>
                <a:schemeClr val="tx1"/>
              </a:solidFill>
              <a:latin typeface="BIZ UDPゴシック" panose="020B0400000000000000" pitchFamily="50" charset="-128"/>
              <a:ea typeface="BIZ UDPゴシック" panose="020B0400000000000000" pitchFamily="50" charset="-128"/>
            </a:endParaRPr>
          </a:p>
        </p:txBody>
      </p:sp>
      <p:sp>
        <p:nvSpPr>
          <p:cNvPr id="8"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prstClr val="black"/>
                </a:solidFill>
                <a:latin typeface="BIZ UDPゴシック" panose="020B0400000000000000" pitchFamily="50" charset="-128"/>
                <a:ea typeface="BIZ UDPゴシック" panose="020B0400000000000000" pitchFamily="50" charset="-128"/>
              </a:rPr>
              <a:t>講義　注意を妨げる要素</a:t>
            </a: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cxnSp>
        <p:nvCxnSpPr>
          <p:cNvPr id="9" name="直線コネクタ 8"/>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graphicFrame>
        <p:nvGraphicFramePr>
          <p:cNvPr id="10" name="図表 9"/>
          <p:cNvGraphicFramePr/>
          <p:nvPr>
            <p:extLst>
              <p:ext uri="{D42A27DB-BD31-4B8C-83A1-F6EECF244321}">
                <p14:modId xmlns:p14="http://schemas.microsoft.com/office/powerpoint/2010/main" val="3098026372"/>
              </p:ext>
            </p:extLst>
          </p:nvPr>
        </p:nvGraphicFramePr>
        <p:xfrm>
          <a:off x="323528" y="2060848"/>
          <a:ext cx="864000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6421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pPr eaLnBrk="1" hangingPunct="1"/>
            <a:r>
              <a:rPr lang="ja-JP" altLang="en-US" dirty="0">
                <a:latin typeface="BIZ UDPゴシック" panose="020B0400000000000000" pitchFamily="50" charset="-128"/>
                <a:ea typeface="BIZ UDPゴシック" panose="020B0400000000000000" pitchFamily="50" charset="-128"/>
              </a:rPr>
              <a:t>立ち上がってストレッチ</a:t>
            </a:r>
            <a:r>
              <a:rPr lang="en-AU" altLang="ja-JP" dirty="0">
                <a:latin typeface="BIZ UDPゴシック" panose="020B0400000000000000" pitchFamily="50" charset="-128"/>
                <a:ea typeface="BIZ UDPゴシック" panose="020B0400000000000000" pitchFamily="50" charset="-128"/>
              </a:rPr>
              <a:t>!</a:t>
            </a:r>
          </a:p>
        </p:txBody>
      </p:sp>
      <p:pic>
        <p:nvPicPr>
          <p:cNvPr id="140293" name="Picture 5" descr="C:\Users\carbuncle\Desktop\画像\3464352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000" y="1469269"/>
            <a:ext cx="7272000" cy="4851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38743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prstClr val="black"/>
              </a:solidFill>
            </a:endParaRPr>
          </a:p>
        </p:txBody>
      </p:sp>
      <p:sp>
        <p:nvSpPr>
          <p:cNvPr id="2" name="タイトル 1"/>
          <p:cNvSpPr>
            <a:spLocks noGrp="1"/>
          </p:cNvSpPr>
          <p:nvPr>
            <p:ph type="title"/>
          </p:nvPr>
        </p:nvSpPr>
        <p:spPr>
          <a:xfrm>
            <a:off x="551280" y="1916832"/>
            <a:ext cx="8041439" cy="1678421"/>
          </a:xfrm>
          <a:noFill/>
          <a:ln>
            <a:noFill/>
          </a:ln>
        </p:spPr>
        <p:style>
          <a:lnRef idx="1">
            <a:schemeClr val="accent2"/>
          </a:lnRef>
          <a:fillRef idx="2">
            <a:schemeClr val="accent2"/>
          </a:fillRef>
          <a:effectRef idx="1">
            <a:schemeClr val="accent2"/>
          </a:effectRef>
          <a:fontRef idx="minor">
            <a:schemeClr val="dk1"/>
          </a:fontRef>
        </p:style>
        <p:txBody>
          <a:bodyPr/>
          <a:lstStyle/>
          <a:p>
            <a:pPr algn="l"/>
            <a:r>
              <a:rPr kumimoji="1" lang="ja-JP" altLang="en-US" sz="5400" dirty="0">
                <a:latin typeface="BIZ UDPゴシック" panose="020B0400000000000000" pitchFamily="50" charset="-128"/>
                <a:ea typeface="BIZ UDPゴシック" panose="020B0400000000000000" pitchFamily="50" charset="-128"/>
              </a:rPr>
              <a:t>注意と外的環境</a:t>
            </a:r>
          </a:p>
        </p:txBody>
      </p:sp>
      <p:sp>
        <p:nvSpPr>
          <p:cNvPr id="3" name="テキスト プレースホルダー 2"/>
          <p:cNvSpPr>
            <a:spLocks noGrp="1"/>
          </p:cNvSpPr>
          <p:nvPr>
            <p:ph type="body" idx="1"/>
          </p:nvPr>
        </p:nvSpPr>
        <p:spPr/>
        <p:txBody>
          <a:bodyPr/>
          <a:lstStyle/>
          <a:p>
            <a:pPr algn="r"/>
            <a:endParaRPr kumimoji="1" lang="ja-JP" altLang="en-US" dirty="0">
              <a:solidFill>
                <a:schemeClr val="tx1"/>
              </a:solidFill>
            </a:endParaRPr>
          </a:p>
        </p:txBody>
      </p:sp>
      <p:sp>
        <p:nvSpPr>
          <p:cNvPr id="6" name="タイトル 1"/>
          <p:cNvSpPr txBox="1">
            <a:spLocks/>
          </p:cNvSpPr>
          <p:nvPr/>
        </p:nvSpPr>
        <p:spPr bwMode="auto">
          <a:xfrm>
            <a:off x="539552" y="620688"/>
            <a:ext cx="8041439" cy="88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defTabSz="457200" rtl="0" eaLnBrk="0" fontAlgn="base" hangingPunct="0">
              <a:spcBef>
                <a:spcPct val="0"/>
              </a:spcBef>
              <a:spcAft>
                <a:spcPct val="0"/>
              </a:spcAft>
              <a:defRPr sz="4800" b="0" kern="1200" cap="none">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kumimoji="1" lang="ja-JP" altLang="en-US" sz="4400" dirty="0">
                <a:latin typeface="BIZ UDPゴシック" panose="020B0400000000000000" pitchFamily="50" charset="-128"/>
                <a:ea typeface="BIZ UDPゴシック" panose="020B0400000000000000" pitchFamily="50" charset="-128"/>
              </a:rPr>
              <a:t>体験ワーク</a:t>
            </a:r>
          </a:p>
        </p:txBody>
      </p:sp>
      <p:cxnSp>
        <p:nvCxnSpPr>
          <p:cNvPr id="8" name="直線コネクタ 7"/>
          <p:cNvCxnSpPr/>
          <p:nvPr/>
        </p:nvCxnSpPr>
        <p:spPr>
          <a:xfrm flipV="1">
            <a:off x="611560" y="3645024"/>
            <a:ext cx="79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03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539552" y="692696"/>
            <a:ext cx="8124800" cy="1223987"/>
          </a:xfrm>
        </p:spPr>
        <p:txBody>
          <a:bodyPr/>
          <a:lstStyle/>
          <a:p>
            <a:pPr marL="609600" indent="-609600" algn="l" eaLnBrk="1" hangingPunct="1">
              <a:lnSpc>
                <a:spcPct val="60000"/>
              </a:lnSpc>
            </a:pPr>
            <a:r>
              <a:rPr lang="ja-JP" altLang="en-US" sz="4400" dirty="0">
                <a:solidFill>
                  <a:schemeClr val="tx1"/>
                </a:solidFill>
                <a:latin typeface="BIZ UDPゴシック" panose="020B0400000000000000" pitchFamily="50" charset="-128"/>
                <a:ea typeface="BIZ UDPゴシック" panose="020B0400000000000000" pitchFamily="50" charset="-128"/>
              </a:rPr>
              <a:t>体験ワークについて</a:t>
            </a:r>
            <a:endParaRPr lang="en-US" altLang="en-US" sz="44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323528" y="1916832"/>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sp>
        <p:nvSpPr>
          <p:cNvPr id="9"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marR="0" lvl="0" indent="-609600" algn="l" defTabSz="457200" rtl="0" eaLnBrk="1" fontAlgn="base" latinLnBrk="0" hangingPunct="1">
              <a:lnSpc>
                <a:spcPct val="60000"/>
              </a:lnSpc>
              <a:spcBef>
                <a:spcPct val="0"/>
              </a:spcBef>
              <a:spcAft>
                <a:spcPct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体験ワーク　</a:t>
            </a:r>
            <a:r>
              <a:rPr kumimoji="1" lang="ja-JP" altLang="en-US" sz="2400" b="0" i="0" u="none" strike="noStrike" kern="1200" cap="none" spc="0" normalizeH="0" baseline="0" noProof="0" dirty="0">
                <a:ln>
                  <a:noFill/>
                </a:ln>
                <a:solidFill>
                  <a:srgbClr val="262626"/>
                </a:solidFill>
                <a:effectLst/>
                <a:uLnTx/>
                <a:uFillTx/>
                <a:latin typeface="BIZ UDPゴシック" panose="020B0400000000000000" pitchFamily="50" charset="-128"/>
                <a:ea typeface="BIZ UDPゴシック" panose="020B0400000000000000" pitchFamily="50" charset="-128"/>
              </a:rPr>
              <a:t>同時に注意を向ける力と切りかえる力</a:t>
            </a:r>
            <a:r>
              <a:rPr kumimoji="0"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endParaRPr kumimoji="0" lang="en-US"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1" name="コンテンツ プレースホルダー 2"/>
          <p:cNvSpPr txBox="1">
            <a:spLocks/>
          </p:cNvSpPr>
          <p:nvPr/>
        </p:nvSpPr>
        <p:spPr bwMode="auto">
          <a:xfrm>
            <a:off x="550863" y="2038350"/>
            <a:ext cx="7981577" cy="308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rPr>
              <a:t>・これから、いくつかのワークに取り組んでいただきます。</a:t>
            </a:r>
            <a:endParaRPr kumimoji="1" lang="en-US" altLang="ja-JP"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endParaRPr kumimoji="1" lang="en-US" altLang="ja-JP"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rPr>
              <a:t>・ワークは全て、「外的環境」や「内的環境」が注意機能</a:t>
            </a:r>
            <a:r>
              <a:rPr kumimoji="1" lang="ja-JP" altLang="en-US" noProof="0" dirty="0">
                <a:latin typeface="BIZ UDPゴシック" panose="020B0400000000000000" pitchFamily="50" charset="-128"/>
                <a:ea typeface="BIZ UDPゴシック" panose="020B0400000000000000" pitchFamily="50" charset="-128"/>
              </a:rPr>
              <a:t>に</a:t>
            </a:r>
            <a:endParaRPr kumimoji="1" lang="en-US" altLang="ja-JP" noProof="0" dirty="0">
              <a:latin typeface="BIZ UDPゴシック" panose="020B0400000000000000" pitchFamily="50" charset="-128"/>
              <a:ea typeface="BIZ UDPゴシック" panose="020B0400000000000000" pitchFamily="50" charset="-128"/>
            </a:endParaRPr>
          </a:p>
          <a:p>
            <a:pPr marL="174625"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r>
              <a:rPr kumimoji="1" lang="ja-JP" altLang="en-US"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rPr>
              <a:t>どのような影響があるか体験し、理解するためのものであり、テストではありません。</a:t>
            </a:r>
            <a:endParaRPr kumimoji="1" lang="en-US" altLang="ja-JP"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0" fontAlgn="base" latinLnBrk="0" hangingPunct="0">
              <a:lnSpc>
                <a:spcPct val="100000"/>
              </a:lnSpc>
              <a:spcBef>
                <a:spcPct val="20000"/>
              </a:spcBef>
              <a:spcAft>
                <a:spcPct val="0"/>
              </a:spcAft>
              <a:buClr>
                <a:srgbClr val="A63212"/>
              </a:buClr>
              <a:buSzPct val="95000"/>
              <a:buFont typeface="Arial" panose="020B0604020202020204" pitchFamily="34" charset="0"/>
              <a:buNone/>
              <a:tabLst/>
              <a:defRPr/>
            </a:pPr>
            <a:endParaRPr kumimoji="1" lang="en-US" altLang="ja-JP" sz="2400" b="0"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51284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539552" y="692696"/>
            <a:ext cx="8124800" cy="1223987"/>
          </a:xfrm>
        </p:spPr>
        <p:txBody>
          <a:bodyPr/>
          <a:lstStyle/>
          <a:p>
            <a:pPr marL="609600" indent="-609600" algn="l" eaLnBrk="1" hangingPunct="1">
              <a:lnSpc>
                <a:spcPct val="60000"/>
              </a:lnSpc>
            </a:pPr>
            <a:r>
              <a:rPr lang="ja-JP" altLang="en-US" sz="4400" dirty="0">
                <a:solidFill>
                  <a:schemeClr val="tx1"/>
                </a:solidFill>
                <a:latin typeface="BIZ UDPゴシック" panose="020B0400000000000000" pitchFamily="50" charset="-128"/>
                <a:ea typeface="BIZ UDPゴシック" panose="020B0400000000000000" pitchFamily="50" charset="-128"/>
              </a:rPr>
              <a:t>外的環境</a:t>
            </a:r>
            <a:endParaRPr lang="en-US" altLang="en-US" sz="44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323528" y="1916832"/>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fld id="{3662DA74-E1D7-479F-A23C-196208DAF2BA}" type="slidenum">
              <a:rPr lang="en-US" altLang="en-US" smtClean="0"/>
              <a:pPr/>
              <a:t>17</a:t>
            </a:fld>
            <a:endParaRPr lang="en-US" altLang="en-US" dirty="0"/>
          </a:p>
        </p:txBody>
      </p:sp>
      <p:sp>
        <p:nvSpPr>
          <p:cNvPr id="9"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prstClr val="black"/>
                </a:solidFill>
                <a:latin typeface="BIZ UDPゴシック" panose="020B0400000000000000" pitchFamily="50" charset="-128"/>
                <a:ea typeface="BIZ UDPゴシック" panose="020B0400000000000000" pitchFamily="50" charset="-128"/>
              </a:rPr>
              <a:t>体験ワーク　注意と外的環境</a:t>
            </a: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1" name="コンテンツ プレースホルダー 2"/>
          <p:cNvSpPr txBox="1">
            <a:spLocks/>
          </p:cNvSpPr>
          <p:nvPr/>
        </p:nvSpPr>
        <p:spPr bwMode="auto">
          <a:xfrm>
            <a:off x="550863" y="2038350"/>
            <a:ext cx="7837561"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Clr>
                <a:srgbClr val="A63212"/>
              </a:buClr>
              <a:buFont typeface="Arial" panose="020B0604020202020204" pitchFamily="34" charset="0"/>
              <a:buNone/>
            </a:pPr>
            <a:r>
              <a:rPr kumimoji="1" lang="ja-JP" altLang="en-US" sz="2800" dirty="0">
                <a:solidFill>
                  <a:srgbClr val="9BB05E">
                    <a:lumMod val="75000"/>
                  </a:srgbClr>
                </a:solidFill>
                <a:latin typeface="BIZ UDPゴシック" panose="020B0400000000000000" pitchFamily="50" charset="-128"/>
                <a:ea typeface="BIZ UDPゴシック" panose="020B0400000000000000" pitchFamily="50" charset="-128"/>
              </a:rPr>
              <a:t>＜体験ワーク１</a:t>
            </a:r>
            <a:r>
              <a:rPr kumimoji="1" lang="en-US" altLang="ja-JP" sz="2800" dirty="0">
                <a:solidFill>
                  <a:srgbClr val="9BB05E">
                    <a:lumMod val="75000"/>
                  </a:srgbClr>
                </a:solidFill>
                <a:latin typeface="BIZ UDPゴシック" panose="020B0400000000000000" pitchFamily="50" charset="-128"/>
                <a:ea typeface="BIZ UDPゴシック" panose="020B0400000000000000" pitchFamily="50" charset="-128"/>
              </a:rPr>
              <a:t>-A</a:t>
            </a:r>
            <a:r>
              <a:rPr kumimoji="1" lang="ja-JP" altLang="en-US" sz="2800" dirty="0">
                <a:solidFill>
                  <a:srgbClr val="9BB05E">
                    <a:lumMod val="75000"/>
                  </a:srgbClr>
                </a:solidFill>
                <a:latin typeface="BIZ UDPゴシック" panose="020B0400000000000000" pitchFamily="50" charset="-128"/>
                <a:ea typeface="BIZ UDPゴシック" panose="020B0400000000000000" pitchFamily="50" charset="-128"/>
              </a:rPr>
              <a:t>＞外的環境に関する体験</a:t>
            </a:r>
            <a:endParaRPr kumimoji="1" lang="en-US" altLang="ja-JP" sz="2800" dirty="0">
              <a:solidFill>
                <a:srgbClr val="9BB05E">
                  <a:lumMod val="75000"/>
                </a:srgbClr>
              </a:solidFill>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endParaRPr kumimoji="1" lang="en-US" altLang="ja-JP" dirty="0">
              <a:latin typeface="BIZ UDPゴシック" panose="020B0400000000000000" pitchFamily="50" charset="-128"/>
              <a:ea typeface="BIZ UDPゴシック" panose="020B0400000000000000" pitchFamily="50" charset="-128"/>
            </a:endParaRPr>
          </a:p>
          <a:p>
            <a:pPr marL="174625" indent="-174625">
              <a:buClr>
                <a:srgbClr val="A63212"/>
              </a:buClr>
              <a:buFont typeface="Arial" panose="020B0604020202020204" pitchFamily="34" charset="0"/>
              <a:buNone/>
            </a:pPr>
            <a:r>
              <a:rPr kumimoji="1" lang="ja-JP" altLang="en-US" dirty="0">
                <a:latin typeface="BIZ UDPゴシック" panose="020B0400000000000000" pitchFamily="50" charset="-128"/>
                <a:ea typeface="BIZ UDPゴシック" panose="020B0400000000000000" pitchFamily="50" charset="-128"/>
              </a:rPr>
              <a:t>・静かな環境、きれいな机の上で５分間、課題に取り組んでください。</a:t>
            </a: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endParaRPr kumimoji="1" lang="en-US" altLang="ja-JP" dirty="0">
              <a:latin typeface="BIZ UDPゴシック" panose="020B0400000000000000" pitchFamily="50" charset="-128"/>
              <a:ea typeface="BIZ UDPゴシック" panose="020B0400000000000000" pitchFamily="50" charset="-128"/>
            </a:endParaRPr>
          </a:p>
          <a:p>
            <a:pPr marL="174625" indent="-174625">
              <a:buClr>
                <a:srgbClr val="A63212"/>
              </a:buClr>
              <a:buFont typeface="Arial" panose="020B0604020202020204" pitchFamily="34" charset="0"/>
              <a:buNone/>
            </a:pPr>
            <a:r>
              <a:rPr kumimoji="1" lang="ja-JP" altLang="en-US" dirty="0">
                <a:latin typeface="BIZ UDPゴシック" panose="020B0400000000000000" pitchFamily="50" charset="-128"/>
                <a:ea typeface="BIZ UDPゴシック" panose="020B0400000000000000" pitchFamily="50" charset="-128"/>
              </a:rPr>
              <a:t>・終わったら、解答を見て自己採点してみましょう。（結果を発表する必要はありません。）</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43762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539552" y="692696"/>
            <a:ext cx="8124800" cy="1223987"/>
          </a:xfrm>
        </p:spPr>
        <p:txBody>
          <a:bodyPr/>
          <a:lstStyle/>
          <a:p>
            <a:pPr marL="609600" indent="-609600" algn="l" eaLnBrk="1" hangingPunct="1">
              <a:lnSpc>
                <a:spcPct val="60000"/>
              </a:lnSpc>
            </a:pPr>
            <a:r>
              <a:rPr lang="ja-JP" altLang="en-US" sz="4400" dirty="0">
                <a:solidFill>
                  <a:schemeClr val="tx1"/>
                </a:solidFill>
                <a:latin typeface="BIZ UDPゴシック" panose="020B0400000000000000" pitchFamily="50" charset="-128"/>
                <a:ea typeface="BIZ UDPゴシック" panose="020B0400000000000000" pitchFamily="50" charset="-128"/>
              </a:rPr>
              <a:t>外的環境</a:t>
            </a:r>
            <a:endParaRPr lang="en-US" altLang="en-US" sz="44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323528" y="1916832"/>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fld id="{3662DA74-E1D7-479F-A23C-196208DAF2BA}" type="slidenum">
              <a:rPr lang="en-US" altLang="en-US" smtClean="0"/>
              <a:pPr/>
              <a:t>18</a:t>
            </a:fld>
            <a:endParaRPr lang="en-US" altLang="en-US" dirty="0"/>
          </a:p>
        </p:txBody>
      </p:sp>
      <p:sp>
        <p:nvSpPr>
          <p:cNvPr id="9"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prstClr val="black"/>
                </a:solidFill>
                <a:latin typeface="BIZ UDPゴシック" panose="020B0400000000000000" pitchFamily="50" charset="-128"/>
                <a:ea typeface="BIZ UDPゴシック" panose="020B0400000000000000" pitchFamily="50" charset="-128"/>
              </a:rPr>
              <a:t>体験ワーク　注意と外的環境</a:t>
            </a: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1" name="コンテンツ プレースホルダー 2"/>
          <p:cNvSpPr txBox="1">
            <a:spLocks/>
          </p:cNvSpPr>
          <p:nvPr/>
        </p:nvSpPr>
        <p:spPr bwMode="auto">
          <a:xfrm>
            <a:off x="550863" y="2038350"/>
            <a:ext cx="7693545" cy="340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Clr>
                <a:srgbClr val="A63212"/>
              </a:buClr>
              <a:buFont typeface="Arial" panose="020B0604020202020204" pitchFamily="34" charset="0"/>
              <a:buNone/>
            </a:pPr>
            <a:r>
              <a:rPr kumimoji="1" lang="ja-JP" altLang="en-US" sz="2800" dirty="0">
                <a:solidFill>
                  <a:srgbClr val="9BB05E">
                    <a:lumMod val="75000"/>
                  </a:srgbClr>
                </a:solidFill>
                <a:latin typeface="BIZ UDPゴシック" panose="020B0400000000000000" pitchFamily="50" charset="-128"/>
                <a:ea typeface="BIZ UDPゴシック" panose="020B0400000000000000" pitchFamily="50" charset="-128"/>
              </a:rPr>
              <a:t>＜体験ワーク１</a:t>
            </a:r>
            <a:r>
              <a:rPr kumimoji="1" lang="en-US" altLang="ja-JP" sz="2800" dirty="0">
                <a:solidFill>
                  <a:srgbClr val="9BB05E">
                    <a:lumMod val="75000"/>
                  </a:srgbClr>
                </a:solidFill>
                <a:latin typeface="BIZ UDPゴシック" panose="020B0400000000000000" pitchFamily="50" charset="-128"/>
                <a:ea typeface="BIZ UDPゴシック" panose="020B0400000000000000" pitchFamily="50" charset="-128"/>
              </a:rPr>
              <a:t>-B</a:t>
            </a:r>
            <a:r>
              <a:rPr kumimoji="1" lang="ja-JP" altLang="en-US" sz="2800" dirty="0">
                <a:solidFill>
                  <a:srgbClr val="9BB05E">
                    <a:lumMod val="75000"/>
                  </a:srgbClr>
                </a:solidFill>
                <a:latin typeface="BIZ UDPゴシック" panose="020B0400000000000000" pitchFamily="50" charset="-128"/>
                <a:ea typeface="BIZ UDPゴシック" panose="020B0400000000000000" pitchFamily="50" charset="-128"/>
              </a:rPr>
              <a:t>＞外的環境に関する体験</a:t>
            </a:r>
            <a:endParaRPr kumimoji="1" lang="en-US" altLang="ja-JP" sz="2800" dirty="0">
              <a:solidFill>
                <a:srgbClr val="9BB05E">
                  <a:lumMod val="75000"/>
                </a:srgbClr>
              </a:solidFill>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endParaRPr kumimoji="1" lang="en-US" altLang="ja-JP" dirty="0">
              <a:latin typeface="BIZ UDPゴシック" panose="020B0400000000000000" pitchFamily="50" charset="-128"/>
              <a:ea typeface="BIZ UDPゴシック" panose="020B0400000000000000" pitchFamily="50" charset="-128"/>
            </a:endParaRPr>
          </a:p>
          <a:p>
            <a:pPr marL="174625" indent="-174625">
              <a:buClr>
                <a:srgbClr val="A63212"/>
              </a:buClr>
              <a:buNone/>
            </a:pPr>
            <a:r>
              <a:rPr kumimoji="1" lang="ja-JP" altLang="en-US" dirty="0">
                <a:latin typeface="BIZ UDPゴシック" panose="020B0400000000000000" pitchFamily="50" charset="-128"/>
                <a:ea typeface="BIZ UDPゴシック" panose="020B0400000000000000" pitchFamily="50" charset="-128"/>
              </a:rPr>
              <a:t>・いろいろな書類が散らばっている机の上で、</a:t>
            </a:r>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５分間、</a:t>
            </a:r>
            <a:endParaRPr kumimoji="1" lang="en-US" altLang="ja-JP" dirty="0">
              <a:latin typeface="BIZ UDPゴシック" panose="020B0400000000000000" pitchFamily="50" charset="-128"/>
              <a:ea typeface="BIZ UDPゴシック" panose="020B0400000000000000" pitchFamily="50" charset="-128"/>
            </a:endParaRPr>
          </a:p>
          <a:p>
            <a:pPr marL="174625" indent="-174625">
              <a:buClr>
                <a:srgbClr val="A63212"/>
              </a:buClr>
              <a:buNone/>
            </a:pPr>
            <a:r>
              <a:rPr kumimoji="1" lang="ja-JP" altLang="en-US" dirty="0">
                <a:latin typeface="BIZ UDPゴシック" panose="020B0400000000000000" pitchFamily="50" charset="-128"/>
                <a:ea typeface="BIZ UDPゴシック" panose="020B0400000000000000" pitchFamily="50" charset="-128"/>
              </a:rPr>
              <a:t>　課題に取り組んでみましょう。</a:t>
            </a: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None/>
            </a:pPr>
            <a:endParaRPr kumimoji="1" lang="en-US" altLang="ja-JP" dirty="0">
              <a:latin typeface="BIZ UDPゴシック" panose="020B0400000000000000" pitchFamily="50" charset="-128"/>
              <a:ea typeface="BIZ UDPゴシック" panose="020B0400000000000000" pitchFamily="50" charset="-128"/>
            </a:endParaRPr>
          </a:p>
          <a:p>
            <a:pPr marL="174625" indent="-174625">
              <a:buClr>
                <a:srgbClr val="A63212"/>
              </a:buClr>
              <a:buNone/>
            </a:pPr>
            <a:r>
              <a:rPr kumimoji="1" lang="ja-JP" altLang="en-US" dirty="0">
                <a:latin typeface="BIZ UDPゴシック" panose="020B0400000000000000" pitchFamily="50" charset="-128"/>
                <a:ea typeface="BIZ UDPゴシック" panose="020B0400000000000000" pitchFamily="50" charset="-128"/>
              </a:rPr>
              <a:t>・終わったら、解答を見て自己採点してみましょう。（結果を発表する必要はありません。）</a:t>
            </a: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None/>
            </a:pP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39720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539552" y="692696"/>
            <a:ext cx="8124800" cy="1223987"/>
          </a:xfrm>
        </p:spPr>
        <p:txBody>
          <a:bodyPr/>
          <a:lstStyle/>
          <a:p>
            <a:pPr marL="609600" indent="-609600" algn="l" eaLnBrk="1" hangingPunct="1">
              <a:lnSpc>
                <a:spcPct val="60000"/>
              </a:lnSpc>
            </a:pPr>
            <a:r>
              <a:rPr lang="ja-JP" altLang="en-US" sz="4400" dirty="0">
                <a:solidFill>
                  <a:schemeClr val="tx1"/>
                </a:solidFill>
                <a:latin typeface="BIZ UDPゴシック" panose="020B0400000000000000" pitchFamily="50" charset="-128"/>
                <a:ea typeface="BIZ UDPゴシック" panose="020B0400000000000000" pitchFamily="50" charset="-128"/>
              </a:rPr>
              <a:t>外的環境</a:t>
            </a:r>
            <a:endParaRPr lang="en-US" altLang="en-US" sz="44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323528" y="1916832"/>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fld id="{3662DA74-E1D7-479F-A23C-196208DAF2BA}" type="slidenum">
              <a:rPr lang="en-US" altLang="en-US" smtClean="0"/>
              <a:pPr/>
              <a:t>19</a:t>
            </a:fld>
            <a:endParaRPr lang="en-US" altLang="en-US" dirty="0"/>
          </a:p>
        </p:txBody>
      </p:sp>
      <p:sp>
        <p:nvSpPr>
          <p:cNvPr id="9"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prstClr val="black"/>
                </a:solidFill>
                <a:latin typeface="BIZ UDPゴシック" panose="020B0400000000000000" pitchFamily="50" charset="-128"/>
                <a:ea typeface="BIZ UDPゴシック" panose="020B0400000000000000" pitchFamily="50" charset="-128"/>
              </a:rPr>
              <a:t>体験ワーク　注意と外的環境</a:t>
            </a: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1" name="コンテンツ プレースホルダー 2"/>
          <p:cNvSpPr txBox="1">
            <a:spLocks/>
          </p:cNvSpPr>
          <p:nvPr/>
        </p:nvSpPr>
        <p:spPr bwMode="auto">
          <a:xfrm>
            <a:off x="550863" y="2038350"/>
            <a:ext cx="7621537" cy="340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Clr>
                <a:srgbClr val="A63212"/>
              </a:buClr>
              <a:buFont typeface="Arial" panose="020B0604020202020204" pitchFamily="34" charset="0"/>
              <a:buNone/>
            </a:pPr>
            <a:r>
              <a:rPr kumimoji="1" lang="ja-JP" altLang="en-US" sz="2800" dirty="0">
                <a:solidFill>
                  <a:srgbClr val="9BB05E">
                    <a:lumMod val="75000"/>
                  </a:srgbClr>
                </a:solidFill>
                <a:latin typeface="BIZ UDPゴシック" panose="020B0400000000000000" pitchFamily="50" charset="-128"/>
                <a:ea typeface="BIZ UDPゴシック" panose="020B0400000000000000" pitchFamily="50" charset="-128"/>
              </a:rPr>
              <a:t>＜体験ワーク１</a:t>
            </a:r>
            <a:r>
              <a:rPr kumimoji="1" lang="en-US" altLang="ja-JP" sz="2800" dirty="0">
                <a:solidFill>
                  <a:srgbClr val="9BB05E">
                    <a:lumMod val="75000"/>
                  </a:srgbClr>
                </a:solidFill>
                <a:latin typeface="BIZ UDPゴシック" panose="020B0400000000000000" pitchFamily="50" charset="-128"/>
                <a:ea typeface="BIZ UDPゴシック" panose="020B0400000000000000" pitchFamily="50" charset="-128"/>
              </a:rPr>
              <a:t>-C</a:t>
            </a:r>
            <a:r>
              <a:rPr kumimoji="1" lang="ja-JP" altLang="en-US" sz="2800" dirty="0">
                <a:solidFill>
                  <a:srgbClr val="9BB05E">
                    <a:lumMod val="75000"/>
                  </a:srgbClr>
                </a:solidFill>
                <a:latin typeface="BIZ UDPゴシック" panose="020B0400000000000000" pitchFamily="50" charset="-128"/>
                <a:ea typeface="BIZ UDPゴシック" panose="020B0400000000000000" pitchFamily="50" charset="-128"/>
              </a:rPr>
              <a:t>＞外的環境に関する体験</a:t>
            </a:r>
            <a:endParaRPr kumimoji="1" lang="en-US" altLang="ja-JP" sz="2800" dirty="0">
              <a:solidFill>
                <a:srgbClr val="9BB05E">
                  <a:lumMod val="75000"/>
                </a:srgbClr>
              </a:solidFill>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endParaRPr kumimoji="1" lang="en-US" altLang="ja-JP" dirty="0">
              <a:latin typeface="BIZ UDPゴシック" panose="020B0400000000000000" pitchFamily="50" charset="-128"/>
              <a:ea typeface="BIZ UDPゴシック" panose="020B0400000000000000" pitchFamily="50" charset="-128"/>
            </a:endParaRPr>
          </a:p>
          <a:p>
            <a:pPr marL="174625" indent="-174625">
              <a:buClr>
                <a:srgbClr val="A63212"/>
              </a:buClr>
              <a:buNone/>
            </a:pPr>
            <a:r>
              <a:rPr kumimoji="1" lang="ja-JP" altLang="en-US" dirty="0">
                <a:latin typeface="BIZ UDPゴシック" panose="020B0400000000000000" pitchFamily="50" charset="-128"/>
                <a:ea typeface="BIZ UDPゴシック" panose="020B0400000000000000" pitchFamily="50" charset="-128"/>
              </a:rPr>
              <a:t>・最後に、周りで人（スタッフ）が雑談をしている環境で、５分間、課題に取り組んでみましょう。</a:t>
            </a: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None/>
            </a:pPr>
            <a:endParaRPr kumimoji="1" lang="en-US" altLang="ja-JP" dirty="0">
              <a:latin typeface="BIZ UDPゴシック" panose="020B0400000000000000" pitchFamily="50" charset="-128"/>
              <a:ea typeface="BIZ UDPゴシック" panose="020B0400000000000000" pitchFamily="50" charset="-128"/>
            </a:endParaRPr>
          </a:p>
          <a:p>
            <a:pPr marL="174625" indent="-174625">
              <a:buClr>
                <a:srgbClr val="A63212"/>
              </a:buClr>
              <a:buNone/>
            </a:pPr>
            <a:r>
              <a:rPr kumimoji="1" lang="ja-JP" altLang="en-US" dirty="0">
                <a:latin typeface="BIZ UDPゴシック" panose="020B0400000000000000" pitchFamily="50" charset="-128"/>
                <a:ea typeface="BIZ UDPゴシック" panose="020B0400000000000000" pitchFamily="50" charset="-128"/>
              </a:rPr>
              <a:t>・終わったら、解答を見て自己採点してみましょう。（結果を発表する必要はありません。）</a:t>
            </a: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None/>
            </a:pP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09449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623664" y="620688"/>
            <a:ext cx="8040688" cy="1152525"/>
          </a:xfrm>
        </p:spPr>
        <p:txBody>
          <a:bodyPr/>
          <a:lstStyle/>
          <a:p>
            <a:pPr marL="609600" indent="-609600" eaLnBrk="1" hangingPunct="1">
              <a:lnSpc>
                <a:spcPct val="60000"/>
              </a:lnSpc>
            </a:pPr>
            <a:r>
              <a:rPr lang="ja-JP" altLang="en-US" sz="4400" dirty="0"/>
              <a:t>グループワーク参加にあたって</a:t>
            </a:r>
            <a:endParaRPr lang="en-US" altLang="en-US" sz="4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3345" y="6476742"/>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cxnSp>
        <p:nvCxnSpPr>
          <p:cNvPr id="9" name="直線コネクタ 8"/>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2" name="コンテンツ プレースホルダー 1"/>
          <p:cNvSpPr>
            <a:spLocks noGrp="1"/>
          </p:cNvSpPr>
          <p:nvPr>
            <p:ph idx="1"/>
          </p:nvPr>
        </p:nvSpPr>
        <p:spPr>
          <a:xfrm>
            <a:off x="550862" y="1845220"/>
            <a:ext cx="8042275" cy="4432846"/>
          </a:xfrm>
        </p:spPr>
        <p:txBody>
          <a:bodyPr/>
          <a:lstStyle/>
          <a:p>
            <a:pPr lvl="0">
              <a:lnSpc>
                <a:spcPts val="4400"/>
              </a:lnSpc>
              <a:buClr>
                <a:srgbClr val="A63212"/>
              </a:buClr>
            </a:pPr>
            <a:r>
              <a:rPr lang="ja-JP" altLang="en-US" sz="2800" dirty="0"/>
              <a:t>積極的、自主的に参加する</a:t>
            </a:r>
            <a:endParaRPr lang="en-US" altLang="ja-JP" sz="2800" dirty="0"/>
          </a:p>
          <a:p>
            <a:pPr lvl="0">
              <a:lnSpc>
                <a:spcPts val="4400"/>
              </a:lnSpc>
              <a:buClr>
                <a:srgbClr val="A63212"/>
              </a:buClr>
            </a:pPr>
            <a:r>
              <a:rPr lang="ja-JP" altLang="en-US" sz="2800" dirty="0"/>
              <a:t>他の人の発言は最後まで聞く</a:t>
            </a:r>
            <a:endParaRPr lang="en-US" altLang="ja-JP" sz="2800" dirty="0"/>
          </a:p>
          <a:p>
            <a:pPr lvl="0">
              <a:lnSpc>
                <a:spcPts val="4400"/>
              </a:lnSpc>
              <a:buClr>
                <a:srgbClr val="A63212"/>
              </a:buClr>
            </a:pPr>
            <a:r>
              <a:rPr kumimoji="1" lang="ja-JP" altLang="en-US" sz="2800" dirty="0"/>
              <a:t>人の良いところをほめる</a:t>
            </a:r>
            <a:endParaRPr kumimoji="1" lang="en-US" altLang="ja-JP" sz="2800" dirty="0"/>
          </a:p>
          <a:p>
            <a:pPr lvl="0">
              <a:lnSpc>
                <a:spcPts val="4400"/>
              </a:lnSpc>
              <a:buClr>
                <a:srgbClr val="A63212"/>
              </a:buClr>
            </a:pPr>
            <a:r>
              <a:rPr lang="ja-JP" altLang="en-US" sz="2800" dirty="0"/>
              <a:t>メモを取る習慣をつける</a:t>
            </a:r>
            <a:endParaRPr lang="en-US" altLang="ja-JP" sz="2800" dirty="0"/>
          </a:p>
          <a:p>
            <a:pPr lvl="0">
              <a:lnSpc>
                <a:spcPts val="4400"/>
              </a:lnSpc>
              <a:buClr>
                <a:srgbClr val="A63212"/>
              </a:buClr>
            </a:pPr>
            <a:r>
              <a:rPr kumimoji="1" lang="ja-JP" altLang="en-US" sz="2800" dirty="0"/>
              <a:t>プチトレーニング</a:t>
            </a:r>
            <a:r>
              <a:rPr lang="ja-JP" altLang="en-US" sz="2800" dirty="0"/>
              <a:t>を忘れないように工夫する</a:t>
            </a:r>
            <a:endParaRPr kumimoji="1" lang="en-US" altLang="ja-JP" sz="2800" dirty="0"/>
          </a:p>
          <a:p>
            <a:pPr lvl="0">
              <a:lnSpc>
                <a:spcPts val="4400"/>
              </a:lnSpc>
              <a:buClr>
                <a:srgbClr val="A63212"/>
              </a:buClr>
            </a:pPr>
            <a:r>
              <a:rPr lang="ja-JP" altLang="en-US" sz="2800" dirty="0"/>
              <a:t>資料を繰り返し熟読する</a:t>
            </a:r>
            <a:endParaRPr lang="en-US" altLang="ja-JP" sz="2800" dirty="0"/>
          </a:p>
          <a:p>
            <a:pPr lvl="0">
              <a:lnSpc>
                <a:spcPts val="4400"/>
              </a:lnSpc>
              <a:buClr>
                <a:srgbClr val="A63212"/>
              </a:buClr>
            </a:pPr>
            <a:r>
              <a:rPr lang="ja-JP" altLang="en-US" sz="2800" dirty="0"/>
              <a:t>学んだことを日常生活で繰り返し実践する</a:t>
            </a:r>
            <a:endParaRPr kumimoji="1" lang="ja-JP" altLang="en-US" sz="2800" dirty="0"/>
          </a:p>
          <a:p>
            <a:endParaRPr kumimoji="1" lang="ja-JP" altLang="en-US" sz="2800" dirty="0"/>
          </a:p>
        </p:txBody>
      </p:sp>
      <p:pic>
        <p:nvPicPr>
          <p:cNvPr id="5" name="図 4"/>
          <p:cNvPicPr>
            <a:picLocks noChangeAspect="1"/>
          </p:cNvPicPr>
          <p:nvPr/>
        </p:nvPicPr>
        <p:blipFill>
          <a:blip r:embed="rId3"/>
          <a:stretch>
            <a:fillRect/>
          </a:stretch>
        </p:blipFill>
        <p:spPr>
          <a:xfrm>
            <a:off x="5868144" y="1937194"/>
            <a:ext cx="2889754" cy="1926503"/>
          </a:xfrm>
          <a:prstGeom prst="rect">
            <a:avLst/>
          </a:prstGeom>
        </p:spPr>
      </p:pic>
      <p:sp>
        <p:nvSpPr>
          <p:cNvPr id="10"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marR="0" lvl="0" indent="-609600" algn="l" defTabSz="457200" rtl="0" eaLnBrk="1" fontAlgn="base" latinLnBrk="0" hangingPunct="1">
              <a:lnSpc>
                <a:spcPct val="60000"/>
              </a:lnSpc>
              <a:spcBef>
                <a:spcPct val="0"/>
              </a:spcBef>
              <a:spcAft>
                <a:spcPct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はじめに</a:t>
            </a:r>
            <a:endParaRPr kumimoji="0" lang="en-US"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73096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3D0F2A2-673E-4138-B2AB-E0FD193567ED}"/>
              </a:ext>
            </a:extLst>
          </p:cNvPr>
          <p:cNvSpPr>
            <a:spLocks noGrp="1"/>
          </p:cNvSpPr>
          <p:nvPr>
            <p:ph type="sldNum" sz="quarter" idx="12"/>
          </p:nvPr>
        </p:nvSpPr>
        <p:spPr>
          <a:xfrm>
            <a:off x="7010400"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sp>
        <p:nvSpPr>
          <p:cNvPr id="10" name="Rectangle 2"/>
          <p:cNvSpPr>
            <a:spLocks noGrp="1"/>
          </p:cNvSpPr>
          <p:nvPr>
            <p:ph type="title"/>
          </p:nvPr>
        </p:nvSpPr>
        <p:spPr>
          <a:xfrm>
            <a:off x="611560" y="1052736"/>
            <a:ext cx="8124800" cy="1080120"/>
          </a:xfrm>
        </p:spPr>
        <p:txBody>
          <a:bodyPr/>
          <a:lstStyle/>
          <a:p>
            <a:pPr marL="609600" indent="-609600" algn="l" eaLnBrk="1" hangingPunct="1">
              <a:lnSpc>
                <a:spcPct val="60000"/>
              </a:lnSpc>
            </a:pPr>
            <a:r>
              <a:rPr lang="ja-JP" altLang="en-US" dirty="0">
                <a:solidFill>
                  <a:schemeClr val="tx1"/>
                </a:solidFill>
                <a:latin typeface="BIZ UDPゴシック" panose="020B0400000000000000" pitchFamily="50" charset="-128"/>
                <a:ea typeface="BIZ UDPゴシック" panose="020B0400000000000000" pitchFamily="50" charset="-128"/>
              </a:rPr>
              <a:t>意見交換１</a:t>
            </a:r>
            <a:endParaRPr lang="en-US"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594702"/>
            <a:ext cx="2543046" cy="1800000"/>
          </a:xfrm>
          <a:prstGeom prst="rect">
            <a:avLst/>
          </a:prstGeom>
        </p:spPr>
      </p:pic>
      <p:sp>
        <p:nvSpPr>
          <p:cNvPr id="9" name="Rectangle 3"/>
          <p:cNvSpPr>
            <a:spLocks noGrp="1"/>
          </p:cNvSpPr>
          <p:nvPr>
            <p:ph idx="1"/>
          </p:nvPr>
        </p:nvSpPr>
        <p:spPr>
          <a:xfrm>
            <a:off x="395536" y="2482450"/>
            <a:ext cx="8340824" cy="3898878"/>
          </a:xfrm>
        </p:spPr>
        <p:txBody>
          <a:bodyPr/>
          <a:lstStyle/>
          <a:p>
            <a:pPr marL="630238" indent="-630238" eaLnBrk="1" hangingPunct="1">
              <a:buFont typeface="Rage Italic" pitchFamily="66" charset="0"/>
              <a:buNone/>
            </a:pPr>
            <a:r>
              <a:rPr lang="ja-JP" altLang="en-US" dirty="0">
                <a:solidFill>
                  <a:schemeClr val="tx1"/>
                </a:solidFill>
                <a:latin typeface="BIZ UDゴシック" panose="020B0400000000000000" pitchFamily="49" charset="-128"/>
                <a:ea typeface="BIZ UDゴシック" panose="020B0400000000000000" pitchFamily="49" charset="-128"/>
              </a:rPr>
              <a:t>１．それぞれの環境で、集中度や注意力に違いがありましたか？</a:t>
            </a:r>
          </a:p>
          <a:p>
            <a:pPr marL="803275" indent="-803275" eaLnBrk="1" hangingPunct="1">
              <a:buFont typeface="Rage Italic" pitchFamily="66" charset="0"/>
              <a:buNone/>
            </a:pPr>
            <a:endParaRPr lang="en-US" altLang="ja-JP" dirty="0">
              <a:solidFill>
                <a:schemeClr val="tx1"/>
              </a:solidFill>
              <a:latin typeface="BIZ UDゴシック" panose="020B0400000000000000" pitchFamily="49" charset="-128"/>
              <a:ea typeface="BIZ UDゴシック" panose="020B0400000000000000" pitchFamily="49" charset="-128"/>
            </a:endParaRPr>
          </a:p>
          <a:p>
            <a:pPr marL="630238" indent="-630238" eaLnBrk="1" hangingPunct="1">
              <a:buFont typeface="Rage Italic" pitchFamily="66" charset="0"/>
              <a:buNone/>
            </a:pPr>
            <a:r>
              <a:rPr lang="ja-JP" altLang="en-US" dirty="0">
                <a:solidFill>
                  <a:schemeClr val="tx1"/>
                </a:solidFill>
                <a:latin typeface="BIZ UDゴシック" panose="020B0400000000000000" pitchFamily="49" charset="-128"/>
                <a:ea typeface="BIZ UDゴシック" panose="020B0400000000000000" pitchFamily="49" charset="-128"/>
              </a:rPr>
              <a:t>２．どのような刺激があると、自分の注意が妨げられやすいでしょうか？</a:t>
            </a:r>
          </a:p>
          <a:p>
            <a:pPr marL="803275" indent="-803275" eaLnBrk="1" hangingPunct="1">
              <a:buFont typeface="Rage Italic" pitchFamily="66" charset="0"/>
              <a:buNone/>
            </a:pPr>
            <a:endParaRPr lang="en-US" altLang="ja-JP" dirty="0">
              <a:solidFill>
                <a:schemeClr val="tx1"/>
              </a:solidFill>
              <a:latin typeface="BIZ UDゴシック" panose="020B0400000000000000" pitchFamily="49" charset="-128"/>
              <a:ea typeface="BIZ UDゴシック" panose="020B0400000000000000" pitchFamily="49" charset="-128"/>
            </a:endParaRPr>
          </a:p>
          <a:p>
            <a:pPr marL="803275" indent="-803275" eaLnBrk="1" hangingPunct="1">
              <a:buNone/>
            </a:pPr>
            <a:r>
              <a:rPr lang="en-US" altLang="ja-JP" dirty="0">
                <a:solidFill>
                  <a:schemeClr val="tx1"/>
                </a:solidFill>
                <a:latin typeface="BIZ UDゴシック" panose="020B0400000000000000" pitchFamily="49" charset="-128"/>
                <a:ea typeface="BIZ UDゴシック" panose="020B0400000000000000" pitchFamily="49" charset="-128"/>
              </a:rPr>
              <a:t>※</a:t>
            </a:r>
            <a:r>
              <a:rPr lang="ja-JP" altLang="en-US" dirty="0">
                <a:solidFill>
                  <a:schemeClr val="tx1"/>
                </a:solidFill>
                <a:latin typeface="BIZ UDゴシック" panose="020B0400000000000000" pitchFamily="49" charset="-128"/>
                <a:ea typeface="BIZ UDゴシック" panose="020B0400000000000000" pitchFamily="49" charset="-128"/>
              </a:rPr>
              <a:t>「自己チェック表」の外的環境の欄</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803275" indent="-803275" eaLnBrk="1" hangingPunct="1">
              <a:buNone/>
            </a:pPr>
            <a:r>
              <a:rPr lang="ja-JP" altLang="en-US" dirty="0">
                <a:solidFill>
                  <a:schemeClr val="tx1"/>
                </a:solidFill>
                <a:latin typeface="BIZ UDゴシック" panose="020B0400000000000000" pitchFamily="49" charset="-128"/>
                <a:ea typeface="BIZ UDゴシック" panose="020B0400000000000000" pitchFamily="49" charset="-128"/>
              </a:rPr>
              <a:t>　　自分に当てはまる「注意を妨げる要素」にチェック</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803275" indent="-803275" eaLnBrk="1" hangingPunct="1">
              <a:buNone/>
            </a:pPr>
            <a:r>
              <a:rPr lang="ja-JP" altLang="en-US" dirty="0">
                <a:solidFill>
                  <a:schemeClr val="tx1"/>
                </a:solidFill>
                <a:latin typeface="BIZ UDゴシック" panose="020B0400000000000000" pitchFamily="49" charset="-128"/>
                <a:ea typeface="BIZ UDゴシック" panose="020B0400000000000000" pitchFamily="49" charset="-128"/>
              </a:rPr>
              <a:t>　　入れましょう。</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803275" indent="-803275" eaLnBrk="1" hangingPunct="1">
              <a:buFont typeface="Rage Italic" pitchFamily="66" charset="0"/>
              <a:buNone/>
            </a:pPr>
            <a:endParaRPr lang="en-US" altLang="ja-JP" dirty="0">
              <a:solidFill>
                <a:schemeClr val="tx1"/>
              </a:solidFill>
              <a:latin typeface="BIZ UDゴシック" panose="020B0400000000000000" pitchFamily="49" charset="-128"/>
              <a:ea typeface="BIZ UDゴシック" panose="020B0400000000000000" pitchFamily="49" charset="-128"/>
            </a:endParaRPr>
          </a:p>
          <a:p>
            <a:pPr marL="803275" indent="-803275" eaLnBrk="1" hangingPunct="1">
              <a:buFont typeface="Rage Italic" pitchFamily="66" charset="0"/>
              <a:buNone/>
            </a:pPr>
            <a:endParaRPr lang="en-AU" altLang="en-US" dirty="0">
              <a:solidFill>
                <a:schemeClr val="tx1"/>
              </a:solidFill>
              <a:latin typeface="BIZ UDゴシック" panose="020B0400000000000000" pitchFamily="49" charset="-128"/>
              <a:ea typeface="BIZ UDゴシック" panose="020B0400000000000000" pitchFamily="49" charset="-128"/>
            </a:endParaRPr>
          </a:p>
          <a:p>
            <a:pPr algn="ctr" eaLnBrk="1" hangingPunct="1">
              <a:buFontTx/>
              <a:buNone/>
            </a:pPr>
            <a:endParaRPr lang="en-AU" altLang="en-US" dirty="0">
              <a:solidFill>
                <a:schemeClr val="tx1"/>
              </a:solidFill>
              <a:latin typeface="BIZ UDゴシック" panose="020B0400000000000000" pitchFamily="49" charset="-128"/>
              <a:ea typeface="BIZ UDゴシック" panose="020B0400000000000000" pitchFamily="49" charset="-128"/>
            </a:endParaRPr>
          </a:p>
        </p:txBody>
      </p:sp>
      <p:sp>
        <p:nvSpPr>
          <p:cNvPr id="11"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cxnSp>
        <p:nvCxnSpPr>
          <p:cNvPr id="14" name="直線コネクタ 13"/>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08638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1187624" y="476672"/>
            <a:ext cx="5832648" cy="864096"/>
          </a:xfrm>
        </p:spPr>
        <p:txBody>
          <a:bodyPr/>
          <a:lstStyle/>
          <a:p>
            <a:pPr algn="l" eaLnBrk="1" hangingPunct="1"/>
            <a:r>
              <a:rPr lang="ja-JP" altLang="en-US" sz="4000" dirty="0">
                <a:solidFill>
                  <a:schemeClr val="tx1"/>
                </a:solidFill>
                <a:latin typeface="BIZ UDPゴシック" panose="020B0400000000000000" pitchFamily="50" charset="-128"/>
                <a:ea typeface="BIZ UDPゴシック" panose="020B0400000000000000" pitchFamily="50" charset="-128"/>
              </a:rPr>
              <a:t>休憩</a:t>
            </a:r>
            <a:endParaRPr lang="en-AU" altLang="en-US" sz="4000" dirty="0">
              <a:solidFill>
                <a:schemeClr val="tx1"/>
              </a:solidFill>
              <a:latin typeface="BIZ UDPゴシック" panose="020B0400000000000000" pitchFamily="50" charset="-128"/>
              <a:ea typeface="BIZ UDPゴシック" panose="020B0400000000000000" pitchFamily="50" charset="-128"/>
            </a:endParaRPr>
          </a:p>
        </p:txBody>
      </p:sp>
      <p:pic>
        <p:nvPicPr>
          <p:cNvPr id="2050" name="Picture 2" descr="C:\Users\carbuncle\Downloads\3225141_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259632" y="1412776"/>
            <a:ext cx="6984776" cy="5058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836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prstClr val="black"/>
              </a:solidFill>
            </a:endParaRPr>
          </a:p>
        </p:txBody>
      </p:sp>
      <p:sp>
        <p:nvSpPr>
          <p:cNvPr id="2" name="タイトル 1"/>
          <p:cNvSpPr>
            <a:spLocks noGrp="1"/>
          </p:cNvSpPr>
          <p:nvPr>
            <p:ph type="title"/>
          </p:nvPr>
        </p:nvSpPr>
        <p:spPr>
          <a:xfrm>
            <a:off x="551280" y="1916832"/>
            <a:ext cx="8041439" cy="1678421"/>
          </a:xfrm>
          <a:noFill/>
          <a:ln>
            <a:noFill/>
          </a:ln>
        </p:spPr>
        <p:style>
          <a:lnRef idx="1">
            <a:schemeClr val="accent2"/>
          </a:lnRef>
          <a:fillRef idx="2">
            <a:schemeClr val="accent2"/>
          </a:fillRef>
          <a:effectRef idx="1">
            <a:schemeClr val="accent2"/>
          </a:effectRef>
          <a:fontRef idx="minor">
            <a:schemeClr val="dk1"/>
          </a:fontRef>
        </p:style>
        <p:txBody>
          <a:bodyPr/>
          <a:lstStyle/>
          <a:p>
            <a:pPr algn="l"/>
            <a:r>
              <a:rPr kumimoji="1" lang="ja-JP" altLang="en-US" sz="5400" dirty="0">
                <a:latin typeface="BIZ UDPゴシック" panose="020B0400000000000000" pitchFamily="50" charset="-128"/>
                <a:ea typeface="BIZ UDPゴシック" panose="020B0400000000000000" pitchFamily="50" charset="-128"/>
              </a:rPr>
              <a:t>注意と内的環境</a:t>
            </a:r>
          </a:p>
        </p:txBody>
      </p:sp>
      <p:sp>
        <p:nvSpPr>
          <p:cNvPr id="3" name="テキスト プレースホルダー 2"/>
          <p:cNvSpPr>
            <a:spLocks noGrp="1"/>
          </p:cNvSpPr>
          <p:nvPr>
            <p:ph type="body" idx="1"/>
          </p:nvPr>
        </p:nvSpPr>
        <p:spPr/>
        <p:txBody>
          <a:bodyPr/>
          <a:lstStyle/>
          <a:p>
            <a:pPr algn="r"/>
            <a:endParaRPr kumimoji="1" lang="ja-JP" altLang="en-US" dirty="0">
              <a:solidFill>
                <a:schemeClr val="tx1"/>
              </a:solidFill>
            </a:endParaRPr>
          </a:p>
        </p:txBody>
      </p:sp>
      <p:sp>
        <p:nvSpPr>
          <p:cNvPr id="6" name="タイトル 1"/>
          <p:cNvSpPr txBox="1">
            <a:spLocks/>
          </p:cNvSpPr>
          <p:nvPr/>
        </p:nvSpPr>
        <p:spPr bwMode="auto">
          <a:xfrm>
            <a:off x="539552" y="620688"/>
            <a:ext cx="8041439" cy="88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defTabSz="457200" rtl="0" eaLnBrk="0" fontAlgn="base" hangingPunct="0">
              <a:spcBef>
                <a:spcPct val="0"/>
              </a:spcBef>
              <a:spcAft>
                <a:spcPct val="0"/>
              </a:spcAft>
              <a:defRPr sz="4800" b="0" kern="1200" cap="none">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kumimoji="1" lang="ja-JP" altLang="en-US" sz="4400" dirty="0">
                <a:latin typeface="BIZ UDPゴシック" panose="020B0400000000000000" pitchFamily="50" charset="-128"/>
                <a:ea typeface="BIZ UDPゴシック" panose="020B0400000000000000" pitchFamily="50" charset="-128"/>
              </a:rPr>
              <a:t>体験ワーク</a:t>
            </a:r>
          </a:p>
        </p:txBody>
      </p:sp>
      <p:cxnSp>
        <p:nvCxnSpPr>
          <p:cNvPr id="8" name="直線コネクタ 7"/>
          <p:cNvCxnSpPr/>
          <p:nvPr/>
        </p:nvCxnSpPr>
        <p:spPr>
          <a:xfrm flipV="1">
            <a:off x="611560" y="3645024"/>
            <a:ext cx="79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675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539552" y="692696"/>
            <a:ext cx="8124800" cy="1223987"/>
          </a:xfrm>
        </p:spPr>
        <p:txBody>
          <a:bodyPr/>
          <a:lstStyle/>
          <a:p>
            <a:pPr marL="609600" indent="-609600" algn="l" eaLnBrk="1" hangingPunct="1">
              <a:lnSpc>
                <a:spcPct val="60000"/>
              </a:lnSpc>
            </a:pPr>
            <a:r>
              <a:rPr lang="ja-JP" altLang="en-US" sz="4400" dirty="0">
                <a:solidFill>
                  <a:schemeClr val="tx1"/>
                </a:solidFill>
                <a:latin typeface="BIZ UDPゴシック" panose="020B0400000000000000" pitchFamily="50" charset="-128"/>
                <a:ea typeface="BIZ UDPゴシック" panose="020B0400000000000000" pitchFamily="50" charset="-128"/>
              </a:rPr>
              <a:t>内的環境</a:t>
            </a:r>
            <a:endParaRPr lang="en-US" altLang="en-US" sz="44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323528" y="1916832"/>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fld id="{3662DA74-E1D7-479F-A23C-196208DAF2BA}" type="slidenum">
              <a:rPr lang="en-US" altLang="en-US" smtClean="0"/>
              <a:pPr/>
              <a:t>23</a:t>
            </a:fld>
            <a:endParaRPr lang="en-US" altLang="en-US" dirty="0"/>
          </a:p>
        </p:txBody>
      </p:sp>
      <p:sp>
        <p:nvSpPr>
          <p:cNvPr id="9"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prstClr val="black"/>
                </a:solidFill>
                <a:latin typeface="BIZ UDPゴシック" panose="020B0400000000000000" pitchFamily="50" charset="-128"/>
                <a:ea typeface="BIZ UDPゴシック" panose="020B0400000000000000" pitchFamily="50" charset="-128"/>
              </a:rPr>
              <a:t>体験ワーク　注意と内的環境</a:t>
            </a: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1" name="コンテンツ プレースホルダー 2"/>
          <p:cNvSpPr txBox="1">
            <a:spLocks/>
          </p:cNvSpPr>
          <p:nvPr/>
        </p:nvSpPr>
        <p:spPr bwMode="auto">
          <a:xfrm>
            <a:off x="550863" y="2038350"/>
            <a:ext cx="8341617"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Clr>
                <a:srgbClr val="A63212"/>
              </a:buClr>
              <a:buFont typeface="Arial" panose="020B0604020202020204" pitchFamily="34" charset="0"/>
              <a:buNone/>
            </a:pPr>
            <a:r>
              <a:rPr kumimoji="1" lang="ja-JP" altLang="en-US" sz="2800" dirty="0">
                <a:solidFill>
                  <a:srgbClr val="9BB05E">
                    <a:lumMod val="75000"/>
                  </a:srgbClr>
                </a:solidFill>
                <a:latin typeface="BIZ UDPゴシック" panose="020B0400000000000000" pitchFamily="50" charset="-128"/>
                <a:ea typeface="BIZ UDPゴシック" panose="020B0400000000000000" pitchFamily="50" charset="-128"/>
              </a:rPr>
              <a:t>＜ワーク２</a:t>
            </a:r>
            <a:r>
              <a:rPr kumimoji="1" lang="en-US" altLang="ja-JP" sz="2800" dirty="0">
                <a:solidFill>
                  <a:srgbClr val="9BB05E">
                    <a:lumMod val="75000"/>
                  </a:srgbClr>
                </a:solidFill>
                <a:latin typeface="BIZ UDPゴシック" panose="020B0400000000000000" pitchFamily="50" charset="-128"/>
                <a:ea typeface="BIZ UDPゴシック" panose="020B0400000000000000" pitchFamily="50" charset="-128"/>
              </a:rPr>
              <a:t>-D</a:t>
            </a:r>
            <a:r>
              <a:rPr kumimoji="1" lang="ja-JP" altLang="en-US" sz="2800" dirty="0">
                <a:solidFill>
                  <a:srgbClr val="9BB05E">
                    <a:lumMod val="75000"/>
                  </a:srgbClr>
                </a:solidFill>
                <a:latin typeface="BIZ UDPゴシック" panose="020B0400000000000000" pitchFamily="50" charset="-128"/>
                <a:ea typeface="BIZ UDPゴシック" panose="020B0400000000000000" pitchFamily="50" charset="-128"/>
              </a:rPr>
              <a:t>＞内的環境に関する体験</a:t>
            </a:r>
            <a:endParaRPr kumimoji="1" lang="en-US" altLang="ja-JP" sz="2800" dirty="0">
              <a:solidFill>
                <a:srgbClr val="9BB05E">
                  <a:lumMod val="75000"/>
                </a:srgbClr>
              </a:solidFill>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r>
              <a:rPr kumimoji="1" lang="ja-JP" altLang="en-US" dirty="0">
                <a:latin typeface="BIZ UDPゴシック" panose="020B0400000000000000" pitchFamily="50" charset="-128"/>
                <a:ea typeface="BIZ UDPゴシック" panose="020B0400000000000000" pitchFamily="50" charset="-128"/>
              </a:rPr>
              <a:t>・次の問題</a:t>
            </a:r>
            <a:r>
              <a:rPr kumimoji="1" lang="ja-JP" altLang="en-US" dirty="0">
                <a:solidFill>
                  <a:schemeClr val="tx1"/>
                </a:solidFill>
                <a:latin typeface="BIZ UDPゴシック" panose="020B0400000000000000" pitchFamily="50" charset="-128"/>
                <a:ea typeface="BIZ UDPゴシック" panose="020B0400000000000000" pitchFamily="50" charset="-128"/>
              </a:rPr>
              <a:t>の</a:t>
            </a:r>
            <a:r>
              <a:rPr kumimoji="1" lang="ja-JP" altLang="en-US" dirty="0">
                <a:solidFill>
                  <a:srgbClr val="FF0000"/>
                </a:solidFill>
                <a:latin typeface="BIZ UDPゴシック" panose="020B0400000000000000" pitchFamily="50" charset="-128"/>
                <a:ea typeface="BIZ UDPゴシック" panose="020B0400000000000000" pitchFamily="50" charset="-128"/>
              </a:rPr>
              <a:t>「ら」</a:t>
            </a:r>
            <a:r>
              <a:rPr kumimoji="1" lang="ja-JP" altLang="en-US" dirty="0">
                <a:solidFill>
                  <a:schemeClr val="tx1"/>
                </a:solidFill>
                <a:latin typeface="BIZ UDPゴシック" panose="020B0400000000000000" pitchFamily="50" charset="-128"/>
                <a:ea typeface="BIZ UDPゴシック" panose="020B0400000000000000" pitchFamily="50" charset="-128"/>
              </a:rPr>
              <a:t>の文字に〇をつけて</a:t>
            </a:r>
            <a:r>
              <a:rPr kumimoji="1" lang="ja-JP" altLang="en-US" dirty="0">
                <a:latin typeface="BIZ UDPゴシック" panose="020B0400000000000000" pitchFamily="50" charset="-128"/>
                <a:ea typeface="BIZ UDPゴシック" panose="020B0400000000000000" pitchFamily="50" charset="-128"/>
              </a:rPr>
              <a:t>ください。</a:t>
            </a: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r>
              <a:rPr kumimoji="1" lang="ja-JP" altLang="en-US" dirty="0">
                <a:latin typeface="BIZ UDPゴシック" panose="020B0400000000000000" pitchFamily="50" charset="-128"/>
                <a:ea typeface="BIZ UDPゴシック" panose="020B0400000000000000" pitchFamily="50" charset="-128"/>
              </a:rPr>
              <a:t>・１行目の左端から始めて右方向に進んでください。右端まで</a:t>
            </a:r>
            <a:endParaRPr kumimoji="1" lang="en-US" altLang="ja-JP" dirty="0">
              <a:latin typeface="BIZ UDPゴシック" panose="020B0400000000000000" pitchFamily="50" charset="-128"/>
              <a:ea typeface="BIZ UDPゴシック" panose="020B0400000000000000" pitchFamily="50" charset="-128"/>
            </a:endParaRPr>
          </a:p>
          <a:p>
            <a:pPr marL="174625" indent="0">
              <a:buClr>
                <a:srgbClr val="A63212"/>
              </a:buClr>
              <a:buFont typeface="Arial" panose="020B0604020202020204" pitchFamily="34" charset="0"/>
              <a:buNone/>
            </a:pPr>
            <a:r>
              <a:rPr kumimoji="1" lang="ja-JP" altLang="en-US" dirty="0">
                <a:latin typeface="BIZ UDPゴシック" panose="020B0400000000000000" pitchFamily="50" charset="-128"/>
                <a:ea typeface="BIZ UDPゴシック" panose="020B0400000000000000" pitchFamily="50" charset="-128"/>
              </a:rPr>
              <a:t>いったら、また次の行の左端に戻って、同じように右方向に進んでください。</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6331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509600" y="548605"/>
            <a:ext cx="8124800" cy="1223987"/>
          </a:xfrm>
        </p:spPr>
        <p:txBody>
          <a:bodyPr/>
          <a:lstStyle/>
          <a:p>
            <a:pPr marL="609600" indent="-609600" algn="l" eaLnBrk="1" hangingPunct="1">
              <a:lnSpc>
                <a:spcPct val="60000"/>
              </a:lnSpc>
            </a:pPr>
            <a:r>
              <a:rPr lang="ja-JP" altLang="en-US" sz="4000" dirty="0">
                <a:solidFill>
                  <a:schemeClr val="tx1"/>
                </a:solidFill>
                <a:latin typeface="BIZ UDPゴシック" panose="020B0400000000000000" pitchFamily="50" charset="-128"/>
                <a:ea typeface="BIZ UDPゴシック" panose="020B0400000000000000" pitchFamily="50" charset="-128"/>
              </a:rPr>
              <a:t>内的環境を整える方法</a:t>
            </a:r>
            <a:endParaRPr lang="en-US" altLang="en-US" sz="40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323528" y="1916832"/>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fld id="{3662DA74-E1D7-479F-A23C-196208DAF2BA}" type="slidenum">
              <a:rPr lang="en-US" altLang="en-US" smtClean="0"/>
              <a:pPr/>
              <a:t>24</a:t>
            </a:fld>
            <a:endParaRPr lang="en-US" altLang="en-US" dirty="0"/>
          </a:p>
        </p:txBody>
      </p:sp>
      <p:sp>
        <p:nvSpPr>
          <p:cNvPr id="9"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prstClr val="black"/>
                </a:solidFill>
                <a:latin typeface="BIZ UDPゴシック" panose="020B0400000000000000" pitchFamily="50" charset="-128"/>
                <a:ea typeface="BIZ UDPゴシック" panose="020B0400000000000000" pitchFamily="50" charset="-128"/>
              </a:rPr>
              <a:t>体験ワーク　注意と内的環境</a:t>
            </a: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1" name="コンテンツ プレースホルダー 2"/>
          <p:cNvSpPr txBox="1">
            <a:spLocks/>
          </p:cNvSpPr>
          <p:nvPr/>
        </p:nvSpPr>
        <p:spPr bwMode="auto">
          <a:xfrm>
            <a:off x="461492" y="1354870"/>
            <a:ext cx="843704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Clr>
                <a:srgbClr val="A63212"/>
              </a:buClr>
              <a:buFont typeface="Arial" panose="020B0604020202020204" pitchFamily="34" charset="0"/>
              <a:buNone/>
            </a:pPr>
            <a:r>
              <a:rPr kumimoji="1" lang="ja-JP" altLang="en-US" dirty="0">
                <a:latin typeface="BIZ UDPゴシック" panose="020B0400000000000000" pitchFamily="50" charset="-128"/>
                <a:ea typeface="BIZ UDPゴシック" panose="020B0400000000000000" pitchFamily="50" charset="-128"/>
              </a:rPr>
              <a:t>・ここで</a:t>
            </a:r>
            <a:r>
              <a:rPr kumimoji="1" lang="ja-JP" altLang="en-US" dirty="0">
                <a:solidFill>
                  <a:srgbClr val="FF0000"/>
                </a:solidFill>
                <a:latin typeface="BIZ UDPゴシック" panose="020B0400000000000000" pitchFamily="50" charset="-128"/>
                <a:ea typeface="BIZ UDPゴシック" panose="020B0400000000000000" pitchFamily="50" charset="-128"/>
              </a:rPr>
              <a:t>呼吸法</a:t>
            </a:r>
            <a:r>
              <a:rPr kumimoji="1" lang="ja-JP" altLang="en-US" dirty="0">
                <a:latin typeface="BIZ UDPゴシック" panose="020B0400000000000000" pitchFamily="50" charset="-128"/>
                <a:ea typeface="BIZ UDPゴシック" panose="020B0400000000000000" pitchFamily="50" charset="-128"/>
              </a:rPr>
              <a:t>を行います。</a:t>
            </a: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r>
              <a:rPr kumimoji="1" lang="ja-JP" altLang="en-US" dirty="0">
                <a:latin typeface="BIZ UDPゴシック" panose="020B0400000000000000" pitchFamily="50" charset="-128"/>
                <a:ea typeface="BIZ UDPゴシック" panose="020B0400000000000000" pitchFamily="50" charset="-128"/>
              </a:rPr>
              <a:t>　（呼吸法を行ったあとで、同じ課題に取り組んでもらいます）</a:t>
            </a:r>
            <a:endParaRPr kumimoji="1" lang="en-US" altLang="ja-JP" dirty="0">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3"/>
          <a:stretch>
            <a:fillRect/>
          </a:stretch>
        </p:blipFill>
        <p:spPr>
          <a:xfrm>
            <a:off x="1619672" y="2559467"/>
            <a:ext cx="5714286" cy="3933333"/>
          </a:xfrm>
          <a:prstGeom prst="rect">
            <a:avLst/>
          </a:prstGeom>
        </p:spPr>
      </p:pic>
    </p:spTree>
    <p:extLst>
      <p:ext uri="{BB962C8B-B14F-4D97-AF65-F5344CB8AC3E}">
        <p14:creationId xmlns:p14="http://schemas.microsoft.com/office/powerpoint/2010/main" val="2919905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539552" y="692696"/>
            <a:ext cx="8124800" cy="1223987"/>
          </a:xfrm>
        </p:spPr>
        <p:txBody>
          <a:bodyPr/>
          <a:lstStyle/>
          <a:p>
            <a:pPr marL="609600" indent="-609600" algn="l" eaLnBrk="1" hangingPunct="1">
              <a:lnSpc>
                <a:spcPct val="60000"/>
              </a:lnSpc>
            </a:pPr>
            <a:r>
              <a:rPr lang="ja-JP" altLang="en-US" sz="4400" dirty="0">
                <a:solidFill>
                  <a:schemeClr val="tx1"/>
                </a:solidFill>
                <a:latin typeface="BIZ UDPゴシック" panose="020B0400000000000000" pitchFamily="50" charset="-128"/>
                <a:ea typeface="BIZ UDPゴシック" panose="020B0400000000000000" pitchFamily="50" charset="-128"/>
              </a:rPr>
              <a:t>内的環境</a:t>
            </a:r>
            <a:endParaRPr lang="en-US" altLang="en-US" sz="44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323528" y="1916832"/>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fld id="{3662DA74-E1D7-479F-A23C-196208DAF2BA}" type="slidenum">
              <a:rPr lang="en-US" altLang="en-US" smtClean="0"/>
              <a:pPr/>
              <a:t>25</a:t>
            </a:fld>
            <a:endParaRPr lang="en-US" altLang="en-US" dirty="0"/>
          </a:p>
        </p:txBody>
      </p:sp>
      <p:sp>
        <p:nvSpPr>
          <p:cNvPr id="9"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prstClr val="black"/>
                </a:solidFill>
                <a:latin typeface="BIZ UDPゴシック" panose="020B0400000000000000" pitchFamily="50" charset="-128"/>
                <a:ea typeface="BIZ UDPゴシック" panose="020B0400000000000000" pitchFamily="50" charset="-128"/>
              </a:rPr>
              <a:t>体験ワーク　注意と内的環境</a:t>
            </a: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1" name="コンテンツ プレースホルダー 2"/>
          <p:cNvSpPr txBox="1">
            <a:spLocks/>
          </p:cNvSpPr>
          <p:nvPr/>
        </p:nvSpPr>
        <p:spPr bwMode="auto">
          <a:xfrm>
            <a:off x="550863" y="2038350"/>
            <a:ext cx="8341617"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Clr>
                <a:srgbClr val="A63212"/>
              </a:buClr>
              <a:buFont typeface="Arial" panose="020B0604020202020204" pitchFamily="34" charset="0"/>
              <a:buNone/>
            </a:pPr>
            <a:r>
              <a:rPr kumimoji="1" lang="ja-JP" altLang="en-US" sz="2800" dirty="0">
                <a:solidFill>
                  <a:srgbClr val="9BB05E">
                    <a:lumMod val="75000"/>
                  </a:srgbClr>
                </a:solidFill>
                <a:latin typeface="BIZ UDPゴシック" panose="020B0400000000000000" pitchFamily="50" charset="-128"/>
                <a:ea typeface="BIZ UDPゴシック" panose="020B0400000000000000" pitchFamily="50" charset="-128"/>
              </a:rPr>
              <a:t>＜ワーク２</a:t>
            </a:r>
            <a:r>
              <a:rPr kumimoji="1" lang="en-US" altLang="ja-JP" sz="2800" dirty="0">
                <a:solidFill>
                  <a:srgbClr val="9BB05E">
                    <a:lumMod val="75000"/>
                  </a:srgbClr>
                </a:solidFill>
                <a:latin typeface="BIZ UDPゴシック" panose="020B0400000000000000" pitchFamily="50" charset="-128"/>
                <a:ea typeface="BIZ UDPゴシック" panose="020B0400000000000000" pitchFamily="50" charset="-128"/>
              </a:rPr>
              <a:t>-E</a:t>
            </a:r>
            <a:r>
              <a:rPr kumimoji="1" lang="ja-JP" altLang="en-US" sz="2800" dirty="0">
                <a:solidFill>
                  <a:srgbClr val="9BB05E">
                    <a:lumMod val="75000"/>
                  </a:srgbClr>
                </a:solidFill>
                <a:latin typeface="BIZ UDPゴシック" panose="020B0400000000000000" pitchFamily="50" charset="-128"/>
                <a:ea typeface="BIZ UDPゴシック" panose="020B0400000000000000" pitchFamily="50" charset="-128"/>
              </a:rPr>
              <a:t>＞内的環境に関する体験</a:t>
            </a:r>
            <a:endParaRPr kumimoji="1" lang="en-US" altLang="ja-JP" sz="2800" dirty="0">
              <a:solidFill>
                <a:srgbClr val="9BB05E">
                  <a:lumMod val="75000"/>
                </a:srgbClr>
              </a:solidFill>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None/>
            </a:pPr>
            <a:r>
              <a:rPr kumimoji="1" lang="ja-JP" altLang="en-US" dirty="0">
                <a:latin typeface="BIZ UDPゴシック" panose="020B0400000000000000" pitchFamily="50" charset="-128"/>
                <a:ea typeface="BIZ UDPゴシック" panose="020B0400000000000000" pitchFamily="50" charset="-128"/>
              </a:rPr>
              <a:t>・先ほどと同じ問題に取り組んでもらいます。</a:t>
            </a: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None/>
            </a:pP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None/>
            </a:pPr>
            <a:r>
              <a:rPr kumimoji="1" lang="ja-JP" altLang="en-US" dirty="0">
                <a:latin typeface="BIZ UDPゴシック" panose="020B0400000000000000" pitchFamily="50" charset="-128"/>
                <a:ea typeface="BIZ UDPゴシック" panose="020B0400000000000000" pitchFamily="50" charset="-128"/>
              </a:rPr>
              <a:t>・次の問題の</a:t>
            </a:r>
            <a:r>
              <a:rPr kumimoji="1" lang="ja-JP" altLang="en-US" dirty="0">
                <a:solidFill>
                  <a:srgbClr val="FF0000"/>
                </a:solidFill>
                <a:latin typeface="BIZ UDPゴシック" panose="020B0400000000000000" pitchFamily="50" charset="-128"/>
                <a:ea typeface="BIZ UDPゴシック" panose="020B0400000000000000" pitchFamily="50" charset="-128"/>
              </a:rPr>
              <a:t>「ら」</a:t>
            </a:r>
            <a:r>
              <a:rPr kumimoji="1" lang="ja-JP" altLang="en-US" dirty="0">
                <a:solidFill>
                  <a:schemeClr val="tx1"/>
                </a:solidFill>
                <a:latin typeface="BIZ UDPゴシック" panose="020B0400000000000000" pitchFamily="50" charset="-128"/>
                <a:ea typeface="BIZ UDPゴシック" panose="020B0400000000000000" pitchFamily="50" charset="-128"/>
              </a:rPr>
              <a:t>の文</a:t>
            </a:r>
            <a:r>
              <a:rPr kumimoji="1" lang="ja-JP" altLang="en-US" dirty="0">
                <a:latin typeface="BIZ UDPゴシック" panose="020B0400000000000000" pitchFamily="50" charset="-128"/>
                <a:ea typeface="BIZ UDPゴシック" panose="020B0400000000000000" pitchFamily="50" charset="-128"/>
              </a:rPr>
              <a:t>字に〇をつけてください。</a:t>
            </a:r>
          </a:p>
          <a:p>
            <a:pPr marL="0" indent="0">
              <a:buClr>
                <a:srgbClr val="A63212"/>
              </a:buClr>
              <a:buNone/>
            </a:pPr>
            <a:endParaRPr kumimoji="1" lang="ja-JP" altLang="en-US" dirty="0">
              <a:latin typeface="BIZ UDPゴシック" panose="020B0400000000000000" pitchFamily="50" charset="-128"/>
              <a:ea typeface="BIZ UDPゴシック" panose="020B0400000000000000" pitchFamily="50" charset="-128"/>
            </a:endParaRPr>
          </a:p>
          <a:p>
            <a:pPr marL="0" indent="0">
              <a:buClr>
                <a:srgbClr val="A63212"/>
              </a:buClr>
              <a:buNone/>
            </a:pPr>
            <a:r>
              <a:rPr kumimoji="1" lang="ja-JP" altLang="en-US" dirty="0">
                <a:latin typeface="BIZ UDPゴシック" panose="020B0400000000000000" pitchFamily="50" charset="-128"/>
                <a:ea typeface="BIZ UDPゴシック" panose="020B0400000000000000" pitchFamily="50" charset="-128"/>
              </a:rPr>
              <a:t>・１行目の左端から始めて右方向に進んでください。右端まで</a:t>
            </a:r>
          </a:p>
          <a:p>
            <a:pPr marL="174625" indent="0">
              <a:buClr>
                <a:srgbClr val="A63212"/>
              </a:buClr>
              <a:buNone/>
            </a:pPr>
            <a:r>
              <a:rPr kumimoji="1" lang="ja-JP" altLang="en-US" dirty="0">
                <a:latin typeface="BIZ UDPゴシック" panose="020B0400000000000000" pitchFamily="50" charset="-128"/>
                <a:ea typeface="BIZ UDPゴシック" panose="020B0400000000000000" pitchFamily="50" charset="-128"/>
              </a:rPr>
              <a:t>いったら、また次の行の左端に戻って、同じように右方向に進んでください。</a:t>
            </a:r>
          </a:p>
          <a:p>
            <a:pPr marL="0" indent="0">
              <a:buClr>
                <a:srgbClr val="A63212"/>
              </a:buClr>
              <a:buFont typeface="Arial" panose="020B0604020202020204" pitchFamily="34" charset="0"/>
              <a:buNone/>
            </a:pP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11729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3D0F2A2-673E-4138-B2AB-E0FD193567ED}"/>
              </a:ext>
            </a:extLst>
          </p:cNvPr>
          <p:cNvSpPr>
            <a:spLocks noGrp="1"/>
          </p:cNvSpPr>
          <p:nvPr>
            <p:ph type="sldNum" sz="quarter" idx="12"/>
          </p:nvPr>
        </p:nvSpPr>
        <p:spPr>
          <a:xfrm>
            <a:off x="7010400"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sp>
        <p:nvSpPr>
          <p:cNvPr id="10" name="Rectangle 2"/>
          <p:cNvSpPr>
            <a:spLocks noGrp="1"/>
          </p:cNvSpPr>
          <p:nvPr>
            <p:ph type="title"/>
          </p:nvPr>
        </p:nvSpPr>
        <p:spPr>
          <a:xfrm>
            <a:off x="611560" y="1052736"/>
            <a:ext cx="8124800" cy="1080120"/>
          </a:xfrm>
        </p:spPr>
        <p:txBody>
          <a:bodyPr/>
          <a:lstStyle/>
          <a:p>
            <a:pPr marL="609600" indent="-609600" algn="l" eaLnBrk="1" hangingPunct="1">
              <a:lnSpc>
                <a:spcPct val="60000"/>
              </a:lnSpc>
            </a:pPr>
            <a:r>
              <a:rPr lang="ja-JP" altLang="en-US" dirty="0">
                <a:solidFill>
                  <a:schemeClr val="tx1"/>
                </a:solidFill>
                <a:latin typeface="BIZ UDPゴシック" panose="020B0400000000000000" pitchFamily="50" charset="-128"/>
                <a:ea typeface="BIZ UDPゴシック" panose="020B0400000000000000" pitchFamily="50" charset="-128"/>
              </a:rPr>
              <a:t>意見交換２</a:t>
            </a:r>
            <a:endParaRPr lang="en-US"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692696"/>
            <a:ext cx="2543046" cy="1800000"/>
          </a:xfrm>
          <a:prstGeom prst="rect">
            <a:avLst/>
          </a:prstGeom>
        </p:spPr>
      </p:pic>
      <p:sp>
        <p:nvSpPr>
          <p:cNvPr id="9" name="Rectangle 3"/>
          <p:cNvSpPr>
            <a:spLocks noGrp="1"/>
          </p:cNvSpPr>
          <p:nvPr>
            <p:ph idx="1"/>
          </p:nvPr>
        </p:nvSpPr>
        <p:spPr>
          <a:xfrm>
            <a:off x="503548" y="2485474"/>
            <a:ext cx="8136904" cy="3384376"/>
          </a:xfrm>
        </p:spPr>
        <p:txBody>
          <a:bodyPr/>
          <a:lstStyle/>
          <a:p>
            <a:pPr marL="630238" indent="-630238" eaLnBrk="1" hangingPunct="1">
              <a:buFont typeface="Rage Italic" pitchFamily="66" charset="0"/>
              <a:buNone/>
            </a:pPr>
            <a:r>
              <a:rPr lang="ja-JP" altLang="en-US" dirty="0">
                <a:solidFill>
                  <a:schemeClr val="tx1"/>
                </a:solidFill>
                <a:latin typeface="BIZ UDゴシック" panose="020B0400000000000000" pitchFamily="49" charset="-128"/>
                <a:ea typeface="BIZ UDゴシック" panose="020B0400000000000000" pitchFamily="49" charset="-128"/>
              </a:rPr>
              <a:t>１．呼吸法をした後で集中度や注意力に違いがありましたか？</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803275" indent="-803275" eaLnBrk="1" hangingPunct="1">
              <a:buFont typeface="Rage Italic" pitchFamily="66" charset="0"/>
              <a:buNone/>
            </a:pPr>
            <a:endParaRPr lang="en-US" altLang="ja-JP" dirty="0">
              <a:solidFill>
                <a:schemeClr val="tx1"/>
              </a:solidFill>
              <a:latin typeface="BIZ UDゴシック" panose="020B0400000000000000" pitchFamily="49" charset="-128"/>
              <a:ea typeface="BIZ UDゴシック" panose="020B0400000000000000" pitchFamily="49" charset="-128"/>
            </a:endParaRPr>
          </a:p>
          <a:p>
            <a:pPr marL="630238" indent="-630238" eaLnBrk="1" hangingPunct="1">
              <a:buFont typeface="Rage Italic" pitchFamily="66" charset="0"/>
              <a:buNone/>
            </a:pPr>
            <a:r>
              <a:rPr lang="ja-JP" altLang="en-US" dirty="0">
                <a:solidFill>
                  <a:schemeClr val="tx1"/>
                </a:solidFill>
                <a:latin typeface="BIZ UDゴシック" panose="020B0400000000000000" pitchFamily="49" charset="-128"/>
                <a:ea typeface="BIZ UDゴシック" panose="020B0400000000000000" pitchFamily="49" charset="-128"/>
              </a:rPr>
              <a:t>２．呼吸法以外に内的環境を整えるために考えられる工夫はありますか？</a:t>
            </a:r>
          </a:p>
          <a:p>
            <a:pPr marL="803275" indent="-803275" eaLnBrk="1" hangingPunct="1">
              <a:buFont typeface="Rage Italic" pitchFamily="66" charset="0"/>
              <a:buNone/>
            </a:pPr>
            <a:endParaRPr lang="en-US" altLang="ja-JP" dirty="0">
              <a:solidFill>
                <a:schemeClr val="tx1"/>
              </a:solidFill>
              <a:latin typeface="BIZ UDゴシック" panose="020B0400000000000000" pitchFamily="49" charset="-128"/>
              <a:ea typeface="BIZ UDゴシック" panose="020B0400000000000000" pitchFamily="49" charset="-128"/>
            </a:endParaRPr>
          </a:p>
          <a:p>
            <a:pPr marL="803275" indent="-803275" eaLnBrk="1" hangingPunct="1">
              <a:buNone/>
            </a:pPr>
            <a:r>
              <a:rPr lang="ja-JP" altLang="en-US" dirty="0">
                <a:solidFill>
                  <a:schemeClr val="tx1"/>
                </a:solidFill>
                <a:latin typeface="BIZ UDゴシック" panose="020B0400000000000000" pitchFamily="49" charset="-128"/>
                <a:ea typeface="BIZ UDゴシック" panose="020B0400000000000000" pitchFamily="49" charset="-128"/>
              </a:rPr>
              <a:t>　</a:t>
            </a:r>
            <a:r>
              <a:rPr lang="en-US" altLang="ja-JP" dirty="0">
                <a:solidFill>
                  <a:schemeClr val="tx1"/>
                </a:solidFill>
                <a:latin typeface="BIZ UDゴシック" panose="020B0400000000000000" pitchFamily="49" charset="-128"/>
                <a:ea typeface="BIZ UDゴシック" panose="020B0400000000000000" pitchFamily="49" charset="-128"/>
              </a:rPr>
              <a:t>※</a:t>
            </a:r>
            <a:r>
              <a:rPr lang="ja-JP" altLang="en-US" dirty="0">
                <a:solidFill>
                  <a:schemeClr val="tx1"/>
                </a:solidFill>
                <a:latin typeface="BIZ UDゴシック" panose="020B0400000000000000" pitchFamily="49" charset="-128"/>
                <a:ea typeface="BIZ UDゴシック" panose="020B0400000000000000" pitchFamily="49" charset="-128"/>
              </a:rPr>
              <a:t>「自己チェック表」の内的環境の欄</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803275" indent="-803275" eaLnBrk="1" hangingPunct="1">
              <a:buNone/>
            </a:pPr>
            <a:r>
              <a:rPr lang="ja-JP" altLang="en-US" dirty="0">
                <a:solidFill>
                  <a:schemeClr val="tx1"/>
                </a:solidFill>
                <a:latin typeface="BIZ UDゴシック" panose="020B0400000000000000" pitchFamily="49" charset="-128"/>
                <a:ea typeface="BIZ UDゴシック" panose="020B0400000000000000" pitchFamily="49" charset="-128"/>
              </a:rPr>
              <a:t>　　自分に当てはまる「注意を妨げる要素」にチェック</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803275" indent="-803275" eaLnBrk="1" hangingPunct="1">
              <a:buNone/>
            </a:pPr>
            <a:r>
              <a:rPr lang="ja-JP" altLang="en-US" dirty="0">
                <a:solidFill>
                  <a:schemeClr val="tx1"/>
                </a:solidFill>
                <a:latin typeface="BIZ UDゴシック" panose="020B0400000000000000" pitchFamily="49" charset="-128"/>
                <a:ea typeface="BIZ UDゴシック" panose="020B0400000000000000" pitchFamily="49" charset="-128"/>
              </a:rPr>
              <a:t>　　入れましょう。</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803275" indent="-803275" eaLnBrk="1" hangingPunct="1">
              <a:buFont typeface="Rage Italic" pitchFamily="66" charset="0"/>
              <a:buNone/>
            </a:pPr>
            <a:endParaRPr lang="en-US" altLang="ja-JP" dirty="0">
              <a:solidFill>
                <a:schemeClr val="tx1"/>
              </a:solidFill>
              <a:latin typeface="BIZ UDゴシック" panose="020B0400000000000000" pitchFamily="49" charset="-128"/>
              <a:ea typeface="BIZ UDゴシック" panose="020B0400000000000000" pitchFamily="49" charset="-128"/>
            </a:endParaRPr>
          </a:p>
          <a:p>
            <a:pPr marL="803275" indent="-803275" eaLnBrk="1" hangingPunct="1">
              <a:buFont typeface="Rage Italic" pitchFamily="66" charset="0"/>
              <a:buNone/>
            </a:pPr>
            <a:endParaRPr lang="en-AU" altLang="en-US" dirty="0">
              <a:solidFill>
                <a:schemeClr val="tx1"/>
              </a:solidFill>
              <a:latin typeface="BIZ UDゴシック" panose="020B0400000000000000" pitchFamily="49" charset="-128"/>
              <a:ea typeface="BIZ UDゴシック" panose="020B0400000000000000" pitchFamily="49" charset="-128"/>
            </a:endParaRPr>
          </a:p>
          <a:p>
            <a:pPr algn="ctr" eaLnBrk="1" hangingPunct="1">
              <a:buFontTx/>
              <a:buNone/>
            </a:pPr>
            <a:endParaRPr lang="en-AU" altLang="en-US" dirty="0">
              <a:solidFill>
                <a:schemeClr val="tx1"/>
              </a:solidFill>
              <a:latin typeface="BIZ UDゴシック" panose="020B0400000000000000" pitchFamily="49" charset="-128"/>
              <a:ea typeface="BIZ UDゴシック" panose="020B0400000000000000" pitchFamily="49" charset="-128"/>
            </a:endParaRPr>
          </a:p>
        </p:txBody>
      </p:sp>
      <p:cxnSp>
        <p:nvCxnSpPr>
          <p:cNvPr id="14" name="直線コネクタ 13"/>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938982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539552" y="692696"/>
            <a:ext cx="8124800" cy="1223987"/>
          </a:xfrm>
        </p:spPr>
        <p:txBody>
          <a:bodyPr/>
          <a:lstStyle/>
          <a:p>
            <a:pPr marL="609600" indent="-609600" algn="l" eaLnBrk="1" hangingPunct="1">
              <a:lnSpc>
                <a:spcPct val="60000"/>
              </a:lnSpc>
            </a:pPr>
            <a:r>
              <a:rPr lang="ja-JP" altLang="en-US" sz="4000" dirty="0">
                <a:solidFill>
                  <a:schemeClr val="tx1"/>
                </a:solidFill>
                <a:latin typeface="BIZ UDPゴシック" panose="020B0400000000000000" pitchFamily="50" charset="-128"/>
                <a:ea typeface="BIZ UDPゴシック" panose="020B0400000000000000" pitchFamily="50" charset="-128"/>
              </a:rPr>
              <a:t>内的環境を整える方法</a:t>
            </a:r>
            <a:endParaRPr lang="en-US" altLang="en-US" sz="40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323528" y="1916832"/>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8354" y="6492875"/>
            <a:ext cx="2133600" cy="365125"/>
          </a:xfrm>
        </p:spPr>
        <p:txBody>
          <a:bodyPr/>
          <a:lstStyle/>
          <a:p>
            <a:fld id="{3662DA74-E1D7-479F-A23C-196208DAF2BA}" type="slidenum">
              <a:rPr lang="en-US" altLang="en-US" smtClean="0"/>
              <a:pPr/>
              <a:t>27</a:t>
            </a:fld>
            <a:endParaRPr lang="en-US" altLang="en-US" dirty="0"/>
          </a:p>
        </p:txBody>
      </p:sp>
      <p:cxnSp>
        <p:nvCxnSpPr>
          <p:cNvPr id="10" name="直線コネクタ 9"/>
          <p:cNvCxnSpPr/>
          <p:nvPr/>
        </p:nvCxnSpPr>
        <p:spPr>
          <a:xfrm>
            <a:off x="0" y="548680"/>
            <a:ext cx="9144000" cy="0"/>
          </a:xfrm>
          <a:prstGeom prst="line">
            <a:avLst/>
          </a:prstGeom>
        </p:spPr>
        <p:style>
          <a:lnRef idx="2">
            <a:schemeClr val="accent3"/>
          </a:lnRef>
          <a:fillRef idx="0">
            <a:schemeClr val="accent3"/>
          </a:fillRef>
          <a:effectRef idx="1">
            <a:schemeClr val="accent3"/>
          </a:effectRef>
          <a:fontRef idx="minor">
            <a:schemeClr val="tx1"/>
          </a:fontRef>
        </p:style>
      </p:cxnSp>
      <p:sp>
        <p:nvSpPr>
          <p:cNvPr id="11" name="コンテンツ プレースホルダー 2"/>
          <p:cNvSpPr txBox="1">
            <a:spLocks/>
          </p:cNvSpPr>
          <p:nvPr/>
        </p:nvSpPr>
        <p:spPr bwMode="auto">
          <a:xfrm>
            <a:off x="455440" y="1689000"/>
            <a:ext cx="8208912"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Clr>
                <a:srgbClr val="A63212"/>
              </a:buClr>
              <a:buNone/>
            </a:pPr>
            <a:r>
              <a:rPr kumimoji="1" lang="ja-JP" altLang="en-US" dirty="0">
                <a:solidFill>
                  <a:srgbClr val="FF0000"/>
                </a:solidFill>
                <a:latin typeface="BIZ UDPゴシック" panose="020B0400000000000000" pitchFamily="50" charset="-128"/>
                <a:ea typeface="BIZ UDPゴシック" panose="020B0400000000000000" pitchFamily="50" charset="-128"/>
              </a:rPr>
              <a:t>ストレッチ</a:t>
            </a:r>
            <a:r>
              <a:rPr kumimoji="1" lang="ja-JP" altLang="en-US" dirty="0">
                <a:latin typeface="BIZ UDPゴシック" panose="020B0400000000000000" pitchFamily="50" charset="-128"/>
                <a:ea typeface="BIZ UDPゴシック" panose="020B0400000000000000" pitchFamily="50" charset="-128"/>
              </a:rPr>
              <a:t>を紹介</a:t>
            </a:r>
            <a:endParaRPr kumimoji="1" lang="en-US" altLang="ja-JP" dirty="0">
              <a:latin typeface="BIZ UDPゴシック" panose="020B0400000000000000" pitchFamily="50" charset="-128"/>
              <a:ea typeface="BIZ UDPゴシック" panose="020B0400000000000000" pitchFamily="50" charset="-128"/>
            </a:endParaRPr>
          </a:p>
          <a:p>
            <a:pPr marL="0" indent="0">
              <a:buClr>
                <a:srgbClr val="A63212"/>
              </a:buClr>
              <a:buNone/>
            </a:pPr>
            <a:r>
              <a:rPr kumimoji="1" lang="ja-JP" altLang="en-US" dirty="0">
                <a:latin typeface="BIZ UDPゴシック" panose="020B0400000000000000" pitchFamily="50" charset="-128"/>
                <a:ea typeface="BIZ UDPゴシック" panose="020B0400000000000000" pitchFamily="50" charset="-128"/>
              </a:rPr>
              <a:t>　</a:t>
            </a:r>
            <a:endParaRPr kumimoji="1" lang="en-US" altLang="ja-JP" dirty="0">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3"/>
          <a:stretch>
            <a:fillRect/>
          </a:stretch>
        </p:blipFill>
        <p:spPr>
          <a:xfrm>
            <a:off x="1331640" y="2229451"/>
            <a:ext cx="6019048" cy="4019048"/>
          </a:xfrm>
          <a:prstGeom prst="rect">
            <a:avLst/>
          </a:prstGeom>
          <a:ln>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22668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prstClr val="black"/>
              </a:solidFill>
            </a:endParaRPr>
          </a:p>
        </p:txBody>
      </p:sp>
      <p:sp>
        <p:nvSpPr>
          <p:cNvPr id="2" name="タイトル 1"/>
          <p:cNvSpPr>
            <a:spLocks noGrp="1"/>
          </p:cNvSpPr>
          <p:nvPr>
            <p:ph type="title"/>
          </p:nvPr>
        </p:nvSpPr>
        <p:spPr>
          <a:xfrm>
            <a:off x="551280" y="1916832"/>
            <a:ext cx="8041439" cy="1678421"/>
          </a:xfrm>
          <a:noFill/>
          <a:ln>
            <a:noFill/>
          </a:ln>
        </p:spPr>
        <p:style>
          <a:lnRef idx="1">
            <a:schemeClr val="accent2"/>
          </a:lnRef>
          <a:fillRef idx="2">
            <a:schemeClr val="accent2"/>
          </a:fillRef>
          <a:effectRef idx="1">
            <a:schemeClr val="accent2"/>
          </a:effectRef>
          <a:fontRef idx="minor">
            <a:schemeClr val="dk1"/>
          </a:fontRef>
        </p:style>
        <p:txBody>
          <a:bodyPr/>
          <a:lstStyle/>
          <a:p>
            <a:pPr algn="l"/>
            <a:r>
              <a:rPr kumimoji="1" lang="ja-JP" altLang="en-US" sz="5400" dirty="0">
                <a:latin typeface="BIZ UDPゴシック" panose="020B0400000000000000" pitchFamily="50" charset="-128"/>
                <a:ea typeface="BIZ UDPゴシック" panose="020B0400000000000000" pitchFamily="50" charset="-128"/>
              </a:rPr>
              <a:t>まとめ</a:t>
            </a:r>
          </a:p>
        </p:txBody>
      </p:sp>
      <p:sp>
        <p:nvSpPr>
          <p:cNvPr id="3" name="テキスト プレースホルダー 2"/>
          <p:cNvSpPr>
            <a:spLocks noGrp="1"/>
          </p:cNvSpPr>
          <p:nvPr>
            <p:ph type="body" idx="1"/>
          </p:nvPr>
        </p:nvSpPr>
        <p:spPr/>
        <p:txBody>
          <a:bodyPr/>
          <a:lstStyle/>
          <a:p>
            <a:pPr algn="r"/>
            <a:endParaRPr kumimoji="1" lang="ja-JP" altLang="en-US" dirty="0">
              <a:solidFill>
                <a:schemeClr val="tx1"/>
              </a:solidFill>
            </a:endParaRPr>
          </a:p>
        </p:txBody>
      </p:sp>
      <p:sp>
        <p:nvSpPr>
          <p:cNvPr id="6" name="タイトル 1"/>
          <p:cNvSpPr txBox="1">
            <a:spLocks/>
          </p:cNvSpPr>
          <p:nvPr/>
        </p:nvSpPr>
        <p:spPr bwMode="auto">
          <a:xfrm>
            <a:off x="539552" y="620688"/>
            <a:ext cx="8041439" cy="88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defTabSz="457200" rtl="0" eaLnBrk="0" fontAlgn="base" hangingPunct="0">
              <a:spcBef>
                <a:spcPct val="0"/>
              </a:spcBef>
              <a:spcAft>
                <a:spcPct val="0"/>
              </a:spcAft>
              <a:defRPr sz="4800" b="0" kern="1200" cap="none">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kumimoji="1" lang="ja-JP" altLang="en-US" sz="4400" dirty="0">
              <a:latin typeface="BIZ UDPゴシック" panose="020B0400000000000000" pitchFamily="50" charset="-128"/>
              <a:ea typeface="BIZ UDPゴシック" panose="020B0400000000000000" pitchFamily="50" charset="-128"/>
            </a:endParaRPr>
          </a:p>
        </p:txBody>
      </p:sp>
      <p:cxnSp>
        <p:nvCxnSpPr>
          <p:cNvPr id="8" name="直線コネクタ 7"/>
          <p:cNvCxnSpPr/>
          <p:nvPr/>
        </p:nvCxnSpPr>
        <p:spPr>
          <a:xfrm flipV="1">
            <a:off x="611560" y="3645024"/>
            <a:ext cx="79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01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3662DA74-E1D7-479F-A23C-196208DAF2BA}" type="slidenum">
              <a:rPr lang="en-US" altLang="en-US" smtClean="0"/>
              <a:pPr/>
              <a:t>29</a:t>
            </a:fld>
            <a:endParaRPr lang="en-US" altLang="en-US"/>
          </a:p>
        </p:txBody>
      </p:sp>
      <p:sp>
        <p:nvSpPr>
          <p:cNvPr id="8"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prstClr val="black"/>
                </a:solidFill>
                <a:latin typeface="BIZ UDPゴシック" panose="020B0400000000000000" pitchFamily="50" charset="-128"/>
                <a:ea typeface="BIZ UDPゴシック" panose="020B0400000000000000" pitchFamily="50" charset="-128"/>
              </a:rPr>
              <a:t>まとめ</a:t>
            </a: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cxnSp>
        <p:nvCxnSpPr>
          <p:cNvPr id="9" name="直線コネクタ 8"/>
          <p:cNvCxnSpPr/>
          <p:nvPr/>
        </p:nvCxnSpPr>
        <p:spPr>
          <a:xfrm>
            <a:off x="0" y="548680"/>
            <a:ext cx="9144000" cy="0"/>
          </a:xfrm>
          <a:prstGeom prst="line">
            <a:avLst/>
          </a:prstGeom>
        </p:spPr>
        <p:style>
          <a:lnRef idx="2">
            <a:schemeClr val="accent2"/>
          </a:lnRef>
          <a:fillRef idx="0">
            <a:schemeClr val="accent2"/>
          </a:fillRef>
          <a:effectRef idx="1">
            <a:schemeClr val="accent2"/>
          </a:effectRef>
          <a:fontRef idx="minor">
            <a:schemeClr val="tx1"/>
          </a:fontRef>
        </p:style>
      </p:cxnSp>
      <p:sp>
        <p:nvSpPr>
          <p:cNvPr id="10" name="コンテンツ プレースホルダー 2"/>
          <p:cNvSpPr txBox="1">
            <a:spLocks/>
          </p:cNvSpPr>
          <p:nvPr/>
        </p:nvSpPr>
        <p:spPr bwMode="auto">
          <a:xfrm>
            <a:off x="611560" y="836712"/>
            <a:ext cx="8042275"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Clr>
                <a:srgbClr val="A63212"/>
              </a:buClr>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・注意を妨げる要素には、「外的環境」と「内的環境」があります。</a:t>
            </a:r>
            <a:endParaRPr kumimoji="1" lang="en-US" altLang="ja-JP" sz="2800" dirty="0">
              <a:latin typeface="BIZ UDPゴシック" panose="020B0400000000000000" pitchFamily="50" charset="-128"/>
              <a:ea typeface="BIZ UDPゴシック" panose="020B0400000000000000" pitchFamily="50" charset="-128"/>
            </a:endParaRPr>
          </a:p>
          <a:p>
            <a:pPr marL="0" indent="0">
              <a:buClr>
                <a:srgbClr val="A63212"/>
              </a:buClr>
              <a:buFont typeface="Arial" panose="020B0604020202020204" pitchFamily="34" charset="0"/>
              <a:buNone/>
            </a:pPr>
            <a:endParaRPr kumimoji="1" lang="en-US" altLang="ja-JP" sz="2800" dirty="0">
              <a:latin typeface="BIZ UDPゴシック" panose="020B0400000000000000" pitchFamily="50" charset="-128"/>
              <a:ea typeface="BIZ UDPゴシック" panose="020B0400000000000000" pitchFamily="50" charset="-128"/>
            </a:endParaRPr>
          </a:p>
          <a:p>
            <a:pPr marL="0" indent="0">
              <a:lnSpc>
                <a:spcPct val="150000"/>
              </a:lnSpc>
              <a:buClr>
                <a:srgbClr val="A63212"/>
              </a:buClr>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１．外的環境</a:t>
            </a:r>
            <a:endParaRPr kumimoji="1" lang="en-US" altLang="ja-JP" sz="2800" dirty="0">
              <a:latin typeface="BIZ UDPゴシック" panose="020B0400000000000000" pitchFamily="50" charset="-128"/>
              <a:ea typeface="BIZ UDPゴシック" panose="020B0400000000000000" pitchFamily="50" charset="-128"/>
            </a:endParaRPr>
          </a:p>
          <a:p>
            <a:pPr marL="0" lvl="0" indent="0" defTabSz="914400">
              <a:lnSpc>
                <a:spcPct val="150000"/>
              </a:lnSpc>
              <a:spcBef>
                <a:spcPct val="0"/>
              </a:spcBef>
              <a:buClr>
                <a:srgbClr val="A63212"/>
              </a:buClr>
              <a:buSzTx/>
              <a:buNone/>
            </a:pPr>
            <a:r>
              <a:rPr kumimoji="1" lang="ja-JP" altLang="en-US" dirty="0">
                <a:latin typeface="BIZ UDPゴシック" panose="020B0400000000000000" pitchFamily="50" charset="-128"/>
                <a:ea typeface="BIZ UDPゴシック" panose="020B0400000000000000" pitchFamily="50" charset="-128"/>
              </a:rPr>
              <a:t>　</a:t>
            </a:r>
            <a:r>
              <a:rPr kumimoji="1" lang="ja-JP" altLang="en-US" dirty="0">
                <a:solidFill>
                  <a:srgbClr val="0070C0"/>
                </a:solidFill>
                <a:latin typeface="BIZ UDPゴシック" panose="020B0400000000000000" pitchFamily="50" charset="-128"/>
                <a:ea typeface="BIZ UDPゴシック" panose="020B0400000000000000" pitchFamily="50" charset="-128"/>
                <a:cs typeface="+mn-cs"/>
              </a:rPr>
              <a:t>●騒音、光、温度など、人の体外の環境</a:t>
            </a:r>
            <a:endParaRPr kumimoji="1" lang="en-US" altLang="ja-JP" dirty="0">
              <a:solidFill>
                <a:srgbClr val="0070C0"/>
              </a:solidFill>
              <a:latin typeface="BIZ UDPゴシック" panose="020B0400000000000000" pitchFamily="50" charset="-128"/>
              <a:ea typeface="BIZ UDPゴシック" panose="020B0400000000000000" pitchFamily="50" charset="-128"/>
              <a:cs typeface="+mn-cs"/>
            </a:endParaRPr>
          </a:p>
          <a:p>
            <a:pPr marL="0" lvl="0" indent="0" defTabSz="914400">
              <a:lnSpc>
                <a:spcPct val="150000"/>
              </a:lnSpc>
              <a:spcBef>
                <a:spcPct val="0"/>
              </a:spcBef>
              <a:buClr>
                <a:srgbClr val="A63212"/>
              </a:buClr>
              <a:buSzTx/>
              <a:buNone/>
            </a:pPr>
            <a:endParaRPr kumimoji="1" lang="en-US" altLang="ja-JP" dirty="0">
              <a:solidFill>
                <a:srgbClr val="0070C0"/>
              </a:solidFill>
              <a:latin typeface="BIZ UDPゴシック" panose="020B0400000000000000" pitchFamily="50" charset="-128"/>
              <a:ea typeface="BIZ UDPゴシック" panose="020B0400000000000000" pitchFamily="50" charset="-128"/>
              <a:cs typeface="+mn-cs"/>
            </a:endParaRPr>
          </a:p>
          <a:p>
            <a:pPr marL="0" indent="0">
              <a:lnSpc>
                <a:spcPct val="150000"/>
              </a:lnSpc>
              <a:buClr>
                <a:srgbClr val="A63212"/>
              </a:buClr>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２．内的環境</a:t>
            </a:r>
            <a:endParaRPr kumimoji="1" lang="en-US" altLang="ja-JP" sz="2800" dirty="0">
              <a:latin typeface="BIZ UDPゴシック" panose="020B0400000000000000" pitchFamily="50" charset="-128"/>
              <a:ea typeface="BIZ UDPゴシック" panose="020B0400000000000000" pitchFamily="50" charset="-128"/>
            </a:endParaRPr>
          </a:p>
          <a:p>
            <a:pPr marL="0" indent="0">
              <a:lnSpc>
                <a:spcPct val="150000"/>
              </a:lnSpc>
              <a:buClr>
                <a:srgbClr val="A63212"/>
              </a:buClr>
              <a:buNone/>
            </a:pPr>
            <a:r>
              <a:rPr kumimoji="1" lang="ja-JP" altLang="en-US" dirty="0">
                <a:latin typeface="BIZ UDPゴシック" panose="020B0400000000000000" pitchFamily="50" charset="-128"/>
                <a:ea typeface="BIZ UDPゴシック" panose="020B0400000000000000" pitchFamily="50" charset="-128"/>
              </a:rPr>
              <a:t>　</a:t>
            </a:r>
            <a:r>
              <a:rPr kumimoji="1" lang="ja-JP" altLang="en-US" dirty="0">
                <a:solidFill>
                  <a:srgbClr val="0070C0"/>
                </a:solidFill>
                <a:latin typeface="BIZ UDPゴシック" panose="020B0400000000000000" pitchFamily="50" charset="-128"/>
                <a:ea typeface="BIZ UDPゴシック" panose="020B0400000000000000" pitchFamily="50" charset="-128"/>
              </a:rPr>
              <a:t>●疲労や病気、興味関心の有無など、人の体内の環境</a:t>
            </a:r>
            <a:endParaRPr kumimoji="1" lang="en-US" altLang="ja-JP" dirty="0">
              <a:solidFill>
                <a:srgbClr val="0070C0"/>
              </a:solidFill>
              <a:latin typeface="BIZ UDPゴシック" panose="020B0400000000000000" pitchFamily="50" charset="-128"/>
              <a:ea typeface="BIZ UDPゴシック" panose="020B0400000000000000" pitchFamily="50" charset="-128"/>
            </a:endParaRPr>
          </a:p>
          <a:p>
            <a:pPr marL="0" indent="0">
              <a:lnSpc>
                <a:spcPct val="150000"/>
              </a:lnSpc>
              <a:buClr>
                <a:srgbClr val="A63212"/>
              </a:buClr>
              <a:buFont typeface="Arial" panose="020B0604020202020204" pitchFamily="34" charset="0"/>
              <a:buNone/>
            </a:pPr>
            <a:endParaRPr kumimoji="1" lang="en-US" altLang="ja-JP" sz="2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2220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550862" y="744500"/>
            <a:ext cx="8042275" cy="904205"/>
          </a:xfrm>
        </p:spPr>
        <p:txBody>
          <a:bodyPr/>
          <a:lstStyle/>
          <a:p>
            <a:r>
              <a:rPr lang="ja-JP" altLang="en-US" dirty="0">
                <a:latin typeface="BIZ UDゴシック" panose="020B0400000000000000" pitchFamily="49" charset="-128"/>
                <a:ea typeface="BIZ UDゴシック" panose="020B0400000000000000" pitchFamily="49" charset="-128"/>
              </a:rPr>
              <a:t>前回の内容</a:t>
            </a:r>
            <a:endParaRPr lang="en-US" altLang="en-US" dirty="0">
              <a:latin typeface="BIZ UDゴシック" panose="020B0400000000000000" pitchFamily="49" charset="-128"/>
              <a:ea typeface="BIZ UDゴシック" panose="020B0400000000000000" pitchFamily="49" charset="-128"/>
            </a:endParaRPr>
          </a:p>
        </p:txBody>
      </p:sp>
      <p:sp>
        <p:nvSpPr>
          <p:cNvPr id="2" name="スライド番号プレースホルダー 1">
            <a:extLst>
              <a:ext uri="{FF2B5EF4-FFF2-40B4-BE49-F238E27FC236}">
                <a16:creationId xmlns:a16="http://schemas.microsoft.com/office/drawing/2014/main" id="{8E5DF337-A65C-4982-9BC6-13E657D042B7}"/>
              </a:ext>
            </a:extLst>
          </p:cNvPr>
          <p:cNvSpPr>
            <a:spLocks noGrp="1"/>
          </p:cNvSpPr>
          <p:nvPr>
            <p:ph type="sldNum" sz="quarter" idx="12"/>
          </p:nvPr>
        </p:nvSpPr>
        <p:spPr>
          <a:xfrm>
            <a:off x="6998402" y="6492875"/>
            <a:ext cx="2133600" cy="365125"/>
          </a:xfrm>
        </p:spPr>
        <p:txBody>
          <a:bodyPr/>
          <a:lstStyle/>
          <a:p>
            <a:fld id="{3662DA74-E1D7-479F-A23C-196208DAF2BA}" type="slidenum">
              <a:rPr lang="en-US" altLang="en-US" smtClean="0"/>
              <a:pPr/>
              <a:t>3</a:t>
            </a:fld>
            <a:endParaRPr lang="en-US" altLang="en-US" dirty="0"/>
          </a:p>
        </p:txBody>
      </p:sp>
      <p:sp>
        <p:nvSpPr>
          <p:cNvPr id="5"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prstClr val="black"/>
                </a:solidFill>
                <a:latin typeface="BIZ UDPゴシック" panose="020B0400000000000000" pitchFamily="50" charset="-128"/>
                <a:ea typeface="BIZ UDPゴシック" panose="020B0400000000000000" pitchFamily="50" charset="-128"/>
              </a:rPr>
              <a:t>はじめに</a:t>
            </a: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cxnSp>
        <p:nvCxnSpPr>
          <p:cNvPr id="6" name="直線コネクタ 5"/>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8" name="Content Placeholder 2"/>
          <p:cNvSpPr>
            <a:spLocks noGrp="1"/>
          </p:cNvSpPr>
          <p:nvPr>
            <p:ph idx="1"/>
          </p:nvPr>
        </p:nvSpPr>
        <p:spPr>
          <a:xfrm>
            <a:off x="179512" y="2095146"/>
            <a:ext cx="8856984" cy="3951288"/>
          </a:xfrm>
        </p:spPr>
        <p:txBody>
          <a:bodyPr/>
          <a:lstStyle/>
          <a:p>
            <a:pPr marL="0" indent="0">
              <a:buNone/>
              <a:defRPr/>
            </a:pPr>
            <a:r>
              <a:rPr lang="ja-JP" altLang="en-US" sz="2800" dirty="0">
                <a:latin typeface="BIZ UDゴシック" panose="020B0400000000000000" pitchFamily="49" charset="-128"/>
                <a:ea typeface="BIZ UDゴシック" panose="020B0400000000000000" pitchFamily="49" charset="-128"/>
              </a:rPr>
              <a:t>１</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注意障害とは</a:t>
            </a:r>
            <a:endParaRPr lang="en-US" altLang="ja-JP" sz="2800" dirty="0">
              <a:latin typeface="BIZ UDゴシック" panose="020B0400000000000000" pitchFamily="49" charset="-128"/>
              <a:ea typeface="BIZ UDゴシック" panose="020B0400000000000000" pitchFamily="49" charset="-128"/>
            </a:endParaRPr>
          </a:p>
          <a:p>
            <a:pPr marL="0" indent="0">
              <a:buNone/>
              <a:defRPr/>
            </a:pPr>
            <a:r>
              <a:rPr lang="ja-JP" altLang="en-US" sz="2800" dirty="0">
                <a:latin typeface="BIZ UDゴシック" panose="020B0400000000000000" pitchFamily="49" charset="-128"/>
                <a:ea typeface="BIZ UDゴシック" panose="020B0400000000000000" pitchFamily="49" charset="-128"/>
              </a:rPr>
              <a:t>（同時に注意を向ける力と切りかえる力）</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講義１</a:t>
            </a:r>
            <a:r>
              <a:rPr lang="en-US" altLang="ja-JP" sz="2800" dirty="0">
                <a:latin typeface="BIZ UDゴシック" panose="020B0400000000000000" pitchFamily="49" charset="-128"/>
                <a:ea typeface="BIZ UDゴシック" panose="020B0400000000000000" pitchFamily="49" charset="-128"/>
              </a:rPr>
              <a:t>】</a:t>
            </a:r>
          </a:p>
          <a:p>
            <a:pPr marL="0" indent="0">
              <a:buNone/>
              <a:defRPr/>
            </a:pPr>
            <a:endParaRPr lang="en-US" altLang="ja-JP" dirty="0">
              <a:latin typeface="BIZ UDゴシック" panose="020B0400000000000000" pitchFamily="49" charset="-128"/>
              <a:ea typeface="BIZ UDゴシック" panose="020B0400000000000000" pitchFamily="49" charset="-128"/>
            </a:endParaRPr>
          </a:p>
          <a:p>
            <a:pPr marL="0" indent="0">
              <a:buNone/>
              <a:defRPr/>
            </a:pPr>
            <a:r>
              <a:rPr lang="ja-JP" altLang="en-US" sz="2800" dirty="0">
                <a:latin typeface="BIZ UDゴシック" panose="020B0400000000000000" pitchFamily="49" charset="-128"/>
                <a:ea typeface="BIZ UDゴシック" panose="020B0400000000000000" pitchFamily="49" charset="-128"/>
              </a:rPr>
              <a:t>２</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同時に注意を向ける力と切りかえる力</a:t>
            </a:r>
            <a:endParaRPr lang="en-US" altLang="ja-JP" sz="2800" dirty="0">
              <a:latin typeface="BIZ UDゴシック" panose="020B0400000000000000" pitchFamily="49" charset="-128"/>
              <a:ea typeface="BIZ UDゴシック" panose="020B0400000000000000" pitchFamily="49" charset="-128"/>
            </a:endParaRPr>
          </a:p>
          <a:p>
            <a:pPr marL="0" indent="0">
              <a:buNone/>
              <a:defRPr/>
            </a:pPr>
            <a:r>
              <a:rPr lang="ja-JP" altLang="en-US" sz="2800" dirty="0">
                <a:latin typeface="BIZ UDゴシック" panose="020B0400000000000000" pitchFamily="49" charset="-128"/>
                <a:ea typeface="BIZ UDゴシック" panose="020B0400000000000000" pitchFamily="49" charset="-128"/>
              </a:rPr>
              <a:t>　　　　　　　　　　　　　　　</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体験ワーク</a:t>
            </a:r>
            <a:r>
              <a:rPr lang="en-US" altLang="ja-JP" sz="2800" dirty="0">
                <a:latin typeface="BIZ UDゴシック" panose="020B0400000000000000" pitchFamily="49" charset="-128"/>
                <a:ea typeface="BIZ UDゴシック" panose="020B0400000000000000" pitchFamily="49" charset="-128"/>
              </a:rPr>
              <a:t>】</a:t>
            </a:r>
          </a:p>
          <a:p>
            <a:pPr marL="0" indent="0">
              <a:buNone/>
              <a:defRPr/>
            </a:pPr>
            <a:r>
              <a:rPr lang="ja-JP" altLang="en-US" sz="2800" dirty="0">
                <a:latin typeface="BIZ UDゴシック" panose="020B0400000000000000" pitchFamily="49" charset="-128"/>
                <a:ea typeface="BIZ UDゴシック" panose="020B0400000000000000" pitchFamily="49" charset="-128"/>
              </a:rPr>
              <a:t>３</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注意障害の対処手段</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講義２</a:t>
            </a:r>
            <a:r>
              <a:rPr lang="en-US" altLang="ja-JP" sz="2800" dirty="0">
                <a:latin typeface="BIZ UDゴシック" panose="020B0400000000000000" pitchFamily="49" charset="-128"/>
                <a:ea typeface="BIZ UDゴシック" panose="020B0400000000000000" pitchFamily="49" charset="-128"/>
              </a:rPr>
              <a:t>】</a:t>
            </a:r>
          </a:p>
          <a:p>
            <a:pPr marL="0" indent="0">
              <a:buNone/>
              <a:defRPr/>
            </a:pPr>
            <a:endParaRPr lang="en-US" altLang="en-US" sz="2000" dirty="0">
              <a:latin typeface="BIZ UDゴシック" panose="020B0400000000000000" pitchFamily="49" charset="-128"/>
              <a:ea typeface="BIZ UDゴシック" panose="020B0400000000000000" pitchFamily="49" charset="-128"/>
            </a:endParaRPr>
          </a:p>
          <a:p>
            <a:pPr marL="0" indent="0">
              <a:buNone/>
              <a:defRPr/>
            </a:pPr>
            <a:r>
              <a:rPr lang="ja-JP" altLang="en-US" sz="2800" dirty="0">
                <a:latin typeface="BIZ UDゴシック" panose="020B0400000000000000" pitchFamily="49" charset="-128"/>
                <a:ea typeface="BIZ UDゴシック" panose="020B0400000000000000" pitchFamily="49" charset="-128"/>
              </a:rPr>
              <a:t>４</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まとめ</a:t>
            </a:r>
            <a:endParaRPr lang="en-US" altLang="ja-JP" sz="28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375081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179512" y="44624"/>
            <a:ext cx="8124800" cy="647923"/>
          </a:xfrm>
        </p:spPr>
        <p:txBody>
          <a:bodyPr/>
          <a:lstStyle/>
          <a:p>
            <a:pPr marL="609600" indent="-609600" algn="l" eaLnBrk="1" hangingPunct="1">
              <a:lnSpc>
                <a:spcPct val="60000"/>
              </a:lnSpc>
            </a:pPr>
            <a:r>
              <a:rPr lang="ja-JP" altLang="en-US" sz="2400" dirty="0">
                <a:solidFill>
                  <a:schemeClr val="tx1"/>
                </a:solidFill>
                <a:latin typeface="BIZ UDPゴシック" panose="020B0400000000000000" pitchFamily="50" charset="-128"/>
                <a:ea typeface="BIZ UDPゴシック" panose="020B0400000000000000" pitchFamily="50" charset="-128"/>
              </a:rPr>
              <a:t>まとめ</a:t>
            </a:r>
            <a:endParaRPr lang="en-US"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0243" name="Rectangle 3"/>
          <p:cNvSpPr>
            <a:spLocks noGrp="1"/>
          </p:cNvSpPr>
          <p:nvPr>
            <p:ph idx="1"/>
          </p:nvPr>
        </p:nvSpPr>
        <p:spPr>
          <a:xfrm>
            <a:off x="179512" y="1484784"/>
            <a:ext cx="8712968" cy="5185544"/>
          </a:xfrm>
        </p:spPr>
        <p:txBody>
          <a:bodyPr/>
          <a:lstStyle/>
          <a:p>
            <a:pPr marL="609600" indent="-609600" eaLnBrk="1" hangingPunct="1">
              <a:lnSpc>
                <a:spcPct val="60000"/>
              </a:lnSpc>
              <a:buFontTx/>
              <a:buNone/>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609600" indent="-609600" eaLnBrk="1" hangingPunct="1">
              <a:lnSpc>
                <a:spcPct val="60000"/>
              </a:lnSpc>
              <a:buFont typeface="Arial" panose="020B0604020202020204" pitchFamily="34" charset="0"/>
              <a:buChar char="•"/>
            </a:pPr>
            <a:endParaRPr lang="en-US" altLang="en-US" sz="3400" dirty="0">
              <a:solidFill>
                <a:schemeClr val="tx1"/>
              </a:solidFill>
              <a:ea typeface="MS PGothic" panose="020B0600070205080204" pitchFamily="50" charset="-128"/>
            </a:endParaRPr>
          </a:p>
          <a:p>
            <a:pPr marL="0" indent="0" eaLnBrk="1" hangingPunct="1">
              <a:lnSpc>
                <a:spcPct val="60000"/>
              </a:lnSpc>
              <a:buNone/>
            </a:pPr>
            <a:endParaRPr lang="en-US" altLang="en-US" sz="3400" dirty="0">
              <a:solidFill>
                <a:schemeClr val="tx1"/>
              </a:solidFill>
              <a:ea typeface="MS PGothic" panose="020B0600070205080204" pitchFamily="50" charset="-128"/>
            </a:endParaRPr>
          </a:p>
        </p:txBody>
      </p:sp>
      <p:sp>
        <p:nvSpPr>
          <p:cNvPr id="3" name="スライド番号プレースホルダー 2">
            <a:extLst>
              <a:ext uri="{FF2B5EF4-FFF2-40B4-BE49-F238E27FC236}">
                <a16:creationId xmlns:a16="http://schemas.microsoft.com/office/drawing/2014/main" id="{016897C0-DBC6-4B20-BF6C-B22B77458983}"/>
              </a:ext>
            </a:extLst>
          </p:cNvPr>
          <p:cNvSpPr>
            <a:spLocks noGrp="1"/>
          </p:cNvSpPr>
          <p:nvPr>
            <p:ph type="sldNum" sz="quarter" idx="12"/>
          </p:nvPr>
        </p:nvSpPr>
        <p:spPr>
          <a:xfrm>
            <a:off x="6983345" y="6492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cxnSp>
        <p:nvCxnSpPr>
          <p:cNvPr id="6" name="直線コネクタ 5"/>
          <p:cNvCxnSpPr/>
          <p:nvPr/>
        </p:nvCxnSpPr>
        <p:spPr>
          <a:xfrm>
            <a:off x="0" y="548680"/>
            <a:ext cx="9144000" cy="0"/>
          </a:xfrm>
          <a:prstGeom prst="line">
            <a:avLst/>
          </a:prstGeom>
        </p:spPr>
        <p:style>
          <a:lnRef idx="2">
            <a:schemeClr val="accent2"/>
          </a:lnRef>
          <a:fillRef idx="0">
            <a:schemeClr val="accent2"/>
          </a:fillRef>
          <a:effectRef idx="1">
            <a:schemeClr val="accent2"/>
          </a:effectRef>
          <a:fontRef idx="minor">
            <a:schemeClr val="tx1"/>
          </a:fontRef>
        </p:style>
      </p:cxnSp>
      <p:sp>
        <p:nvSpPr>
          <p:cNvPr id="12" name="Rectangle 3"/>
          <p:cNvSpPr txBox="1">
            <a:spLocks/>
          </p:cNvSpPr>
          <p:nvPr/>
        </p:nvSpPr>
        <p:spPr bwMode="auto">
          <a:xfrm>
            <a:off x="766358" y="2407775"/>
            <a:ext cx="7488832" cy="28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268288" indent="-268288" eaLnBrk="1" hangingPunct="1">
              <a:buClrTx/>
              <a:buNone/>
            </a:pPr>
            <a:r>
              <a:rPr lang="ja-JP" altLang="en-US" dirty="0">
                <a:solidFill>
                  <a:prstClr val="black"/>
                </a:solidFill>
                <a:latin typeface="BIZ UDゴシック" panose="020B0400000000000000" pitchFamily="49" charset="-128"/>
                <a:ea typeface="BIZ UDゴシック" panose="020B0400000000000000" pitchFamily="49" charset="-128"/>
              </a:rPr>
              <a:t>・これから来週までの１週間、</a:t>
            </a:r>
            <a:r>
              <a:rPr lang="ja-JP" altLang="en-US" dirty="0">
                <a:solidFill>
                  <a:schemeClr val="tx1"/>
                </a:solidFill>
                <a:latin typeface="BIZ UDゴシック" panose="020B0400000000000000" pitchFamily="49" charset="-128"/>
                <a:ea typeface="BIZ UDゴシック" panose="020B0400000000000000" pitchFamily="49" charset="-128"/>
              </a:rPr>
              <a:t>日々</a:t>
            </a:r>
            <a:r>
              <a:rPr kumimoji="0" lang="ja-JP" altLang="en-US" sz="24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の作業</a:t>
            </a:r>
            <a:r>
              <a:rPr kumimoji="0" lang="ja-JP" altLang="en-US"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の中で感じた、注意を妨げる要素と、その際に取った対処策について</a:t>
            </a:r>
            <a:r>
              <a:rPr lang="ja-JP" altLang="en-US" dirty="0">
                <a:solidFill>
                  <a:prstClr val="black"/>
                </a:solidFill>
                <a:latin typeface="BIZ UDPゴシック" panose="020B0400000000000000" pitchFamily="50" charset="-128"/>
                <a:ea typeface="BIZ UDPゴシック" panose="020B0400000000000000" pitchFamily="50" charset="-128"/>
              </a:rPr>
              <a:t>別紙の</a:t>
            </a:r>
            <a:r>
              <a:rPr lang="ja-JP" altLang="en-US" dirty="0">
                <a:solidFill>
                  <a:srgbClr val="FF0000"/>
                </a:solidFill>
                <a:latin typeface="BIZ UDPゴシック" panose="020B0400000000000000" pitchFamily="50" charset="-128"/>
                <a:ea typeface="BIZ UDPゴシック" panose="020B0400000000000000" pitchFamily="50" charset="-128"/>
              </a:rPr>
              <a:t>プチトレーニング</a:t>
            </a:r>
            <a:r>
              <a:rPr lang="ja-JP" altLang="en-US" dirty="0">
                <a:solidFill>
                  <a:schemeClr val="tx1"/>
                </a:solidFill>
                <a:latin typeface="BIZ UDPゴシック" panose="020B0400000000000000" pitchFamily="50" charset="-128"/>
                <a:ea typeface="BIZ UDPゴシック" panose="020B0400000000000000" pitchFamily="50" charset="-128"/>
              </a:rPr>
              <a:t>（自己チェック表の裏面） </a:t>
            </a:r>
            <a:r>
              <a:rPr kumimoji="0" lang="ja-JP" altLang="en-US"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に記入してください。</a:t>
            </a:r>
            <a:endParaRPr kumimoji="0" lang="en-US" altLang="ja-JP"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271463" marR="0" lvl="0" indent="-271463" algn="l" defTabSz="457200" rtl="0" eaLnBrk="1" fontAlgn="base" latinLnBrk="0" hangingPunct="1">
              <a:lnSpc>
                <a:spcPct val="100000"/>
              </a:lnSpc>
              <a:spcBef>
                <a:spcPct val="20000"/>
              </a:spcBef>
              <a:spcAft>
                <a:spcPct val="0"/>
              </a:spcAft>
              <a:buClr>
                <a:srgbClr val="A63212"/>
              </a:buClr>
              <a:buSzPct val="95000"/>
              <a:buFont typeface="Rage Italic" pitchFamily="66" charset="0"/>
              <a:buNone/>
              <a:tabLst/>
              <a:defRPr/>
            </a:pPr>
            <a:endParaRPr kumimoji="0" lang="en-US" altLang="ja-JP"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271463" marR="0" lvl="0" indent="-271463" algn="l" defTabSz="457200" rtl="0" eaLnBrk="1" fontAlgn="base" latinLnBrk="0" hangingPunct="1">
              <a:lnSpc>
                <a:spcPct val="100000"/>
              </a:lnSpc>
              <a:spcBef>
                <a:spcPct val="20000"/>
              </a:spcBef>
              <a:spcAft>
                <a:spcPct val="0"/>
              </a:spcAft>
              <a:buClr>
                <a:srgbClr val="A63212"/>
              </a:buClr>
              <a:buSzPct val="95000"/>
              <a:buFont typeface="Rage Italic" pitchFamily="66" charset="0"/>
              <a:buNone/>
              <a:tabLst/>
              <a:defRPr/>
            </a:pPr>
            <a:endParaRPr kumimoji="0" lang="en-US" altLang="ja-JP"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271463" marR="0" lvl="0" indent="-271463" algn="l" defTabSz="457200" rtl="0" eaLnBrk="1" fontAlgn="base" latinLnBrk="0" hangingPunct="1">
              <a:lnSpc>
                <a:spcPct val="100000"/>
              </a:lnSpc>
              <a:spcBef>
                <a:spcPct val="20000"/>
              </a:spcBef>
              <a:spcAft>
                <a:spcPct val="0"/>
              </a:spcAft>
              <a:buClr>
                <a:srgbClr val="A63212"/>
              </a:buClr>
              <a:buSzPct val="95000"/>
              <a:buFont typeface="Rage Italic" pitchFamily="66" charset="0"/>
              <a:buNone/>
              <a:tabLst/>
              <a:defRPr/>
            </a:pPr>
            <a:endParaRPr kumimoji="0" lang="en-US" altLang="ja-JP"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7" name="Rectangle 2"/>
          <p:cNvSpPr txBox="1">
            <a:spLocks/>
          </p:cNvSpPr>
          <p:nvPr/>
        </p:nvSpPr>
        <p:spPr bwMode="auto">
          <a:xfrm>
            <a:off x="567620" y="938168"/>
            <a:ext cx="812480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marR="0" lvl="0" indent="-609600" algn="l" defTabSz="457200" rtl="0" eaLnBrk="1" fontAlgn="base" latinLnBrk="0" hangingPunct="1">
              <a:lnSpc>
                <a:spcPct val="60000"/>
              </a:lnSpc>
              <a:spcBef>
                <a:spcPct val="0"/>
              </a:spcBef>
              <a:spcAft>
                <a:spcPct val="0"/>
              </a:spcAft>
              <a:buClrTx/>
              <a:buSzTx/>
              <a:buFontTx/>
              <a:buNone/>
              <a:tabLst/>
              <a:defRPr/>
            </a:pPr>
            <a:r>
              <a:rPr kumimoji="0" lang="ja-JP" altLang="en-US" sz="4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プチトレーニング</a:t>
            </a:r>
            <a:endParaRPr kumimoji="0" lang="en-US" altLang="en-US" sz="4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75871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457200" y="579438"/>
            <a:ext cx="8231188" cy="814387"/>
          </a:xfrm>
        </p:spPr>
        <p:txBody>
          <a:bodyPr lIns="0" tIns="0" rIns="0" bIns="0">
            <a:spAutoFit/>
          </a:bodyPr>
          <a:lstStyle/>
          <a:p>
            <a:pPr defTabSz="1008063" eaLnBrk="1" hangingPunct="1">
              <a:tabLst>
                <a:tab pos="0" algn="l"/>
                <a:tab pos="1006475" algn="l"/>
                <a:tab pos="2014538" algn="l"/>
                <a:tab pos="3022600" algn="l"/>
                <a:tab pos="4030663" algn="l"/>
                <a:tab pos="5038725" algn="l"/>
                <a:tab pos="6043613" algn="l"/>
                <a:tab pos="7051675" algn="l"/>
                <a:tab pos="8059738" algn="l"/>
                <a:tab pos="9067800" algn="l"/>
                <a:tab pos="10075863" algn="l"/>
              </a:tabLst>
            </a:pPr>
            <a:r>
              <a:rPr lang="ja-JP" altLang="en-US" sz="5300" dirty="0">
                <a:solidFill>
                  <a:schemeClr val="tx1"/>
                </a:solidFill>
                <a:latin typeface="BIZ UDPゴシック" panose="020B0400000000000000" pitchFamily="50" charset="-128"/>
                <a:ea typeface="BIZ UDPゴシック" panose="020B0400000000000000" pitchFamily="50" charset="-128"/>
              </a:rPr>
              <a:t>次回の内容</a:t>
            </a:r>
            <a:endParaRPr lang="en-GB" altLang="en-US" sz="5300" dirty="0">
              <a:solidFill>
                <a:schemeClr val="tx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CC298D46-E71D-4855-8E03-073799118CB9}"/>
              </a:ext>
            </a:extLst>
          </p:cNvPr>
          <p:cNvSpPr txBox="1"/>
          <p:nvPr/>
        </p:nvSpPr>
        <p:spPr>
          <a:xfrm>
            <a:off x="3059832" y="5445224"/>
            <a:ext cx="5688632" cy="646331"/>
          </a:xfrm>
          <a:prstGeom prst="rect">
            <a:avLst/>
          </a:prstGeom>
          <a:noFill/>
          <a:ln>
            <a:noFill/>
          </a:ln>
        </p:spPr>
        <p:txBody>
          <a:bodyPr wrap="square" rtlCol="0">
            <a:spAutoFit/>
          </a:bodyPr>
          <a:lstStyle/>
          <a:p>
            <a:r>
              <a:rPr kumimoji="1" lang="ja-JP" altLang="en-US" sz="3600" u="sng" dirty="0">
                <a:solidFill>
                  <a:prstClr val="black"/>
                </a:solidFill>
                <a:latin typeface="BIZ UDPゴシック" panose="020B0400000000000000" pitchFamily="50" charset="-128"/>
                <a:ea typeface="BIZ UDPゴシック" panose="020B0400000000000000" pitchFamily="50" charset="-128"/>
              </a:rPr>
              <a:t>次回　　　月　　　日　　　時～</a:t>
            </a:r>
            <a:r>
              <a:rPr kumimoji="1" lang="ja-JP" altLang="en-US" sz="3600" dirty="0">
                <a:solidFill>
                  <a:prstClr val="black"/>
                </a:solidFill>
                <a:latin typeface="BIZ UDPゴシック" panose="020B0400000000000000" pitchFamily="50" charset="-128"/>
                <a:ea typeface="BIZ UDPゴシック" panose="020B0400000000000000" pitchFamily="50" charset="-128"/>
              </a:rPr>
              <a:t>　　</a:t>
            </a:r>
          </a:p>
        </p:txBody>
      </p:sp>
      <p:sp>
        <p:nvSpPr>
          <p:cNvPr id="3" name="スライド番号プレースホルダー 2">
            <a:extLst>
              <a:ext uri="{FF2B5EF4-FFF2-40B4-BE49-F238E27FC236}">
                <a16:creationId xmlns:a16="http://schemas.microsoft.com/office/drawing/2014/main" id="{70993A9A-9D60-4212-A10D-C02908A91487}"/>
              </a:ext>
            </a:extLst>
          </p:cNvPr>
          <p:cNvSpPr>
            <a:spLocks noGrp="1"/>
          </p:cNvSpPr>
          <p:nvPr>
            <p:ph type="sldNum" sz="quarter" idx="12"/>
          </p:nvPr>
        </p:nvSpPr>
        <p:spPr>
          <a:xfrm>
            <a:off x="7010400" y="6492875"/>
            <a:ext cx="2133600" cy="365125"/>
          </a:xfrm>
        </p:spPr>
        <p:txBody>
          <a:bodyPr/>
          <a:lstStyle/>
          <a:p>
            <a:fld id="{3662DA74-E1D7-479F-A23C-196208DAF2BA}" type="slidenum">
              <a:rPr lang="en-US" altLang="en-US" smtClean="0"/>
              <a:pPr/>
              <a:t>31</a:t>
            </a:fld>
            <a:endParaRPr lang="en-US" altLang="en-US" dirty="0"/>
          </a:p>
        </p:txBody>
      </p:sp>
      <p:sp>
        <p:nvSpPr>
          <p:cNvPr id="6" name="Content Placeholder 2"/>
          <p:cNvSpPr>
            <a:spLocks noGrp="1"/>
          </p:cNvSpPr>
          <p:nvPr>
            <p:ph idx="1"/>
          </p:nvPr>
        </p:nvSpPr>
        <p:spPr>
          <a:xfrm>
            <a:off x="611560" y="2060848"/>
            <a:ext cx="8064896" cy="4320480"/>
          </a:xfrm>
        </p:spPr>
        <p:txBody>
          <a:bodyPr/>
          <a:lstStyle/>
          <a:p>
            <a:pPr marL="0" indent="0">
              <a:buNone/>
              <a:defRPr/>
            </a:pPr>
            <a:r>
              <a:rPr lang="ja-JP" altLang="en-US" sz="2800" dirty="0">
                <a:latin typeface="BIZ UDゴシック" panose="020B0400000000000000" pitchFamily="49" charset="-128"/>
                <a:ea typeface="BIZ UDゴシック" panose="020B0400000000000000" pitchFamily="49" charset="-128"/>
              </a:rPr>
              <a:t>１</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対処手段の体験　　　　　 　</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体験ワーク</a:t>
            </a:r>
            <a:r>
              <a:rPr lang="en-US" altLang="ja-JP" sz="2800" dirty="0">
                <a:latin typeface="BIZ UDゴシック" panose="020B0400000000000000" pitchFamily="49" charset="-128"/>
                <a:ea typeface="BIZ UDゴシック" panose="020B0400000000000000" pitchFamily="49" charset="-128"/>
              </a:rPr>
              <a:t>】</a:t>
            </a:r>
          </a:p>
          <a:p>
            <a:pPr marL="0" indent="0">
              <a:buNone/>
              <a:defRPr/>
            </a:pPr>
            <a:endParaRPr lang="en-US" altLang="ja-JP" sz="2800" dirty="0">
              <a:latin typeface="BIZ UDゴシック" panose="020B0400000000000000" pitchFamily="49" charset="-128"/>
              <a:ea typeface="BIZ UDゴシック" panose="020B0400000000000000" pitchFamily="49" charset="-128"/>
            </a:endParaRPr>
          </a:p>
          <a:p>
            <a:pPr marL="0" indent="0">
              <a:buNone/>
              <a:defRPr/>
            </a:pPr>
            <a:r>
              <a:rPr lang="ja-JP" altLang="en-US" sz="2800" dirty="0">
                <a:latin typeface="BIZ UDゴシック" panose="020B0400000000000000" pitchFamily="49" charset="-128"/>
                <a:ea typeface="BIZ UDゴシック" panose="020B0400000000000000" pitchFamily="49" charset="-128"/>
              </a:rPr>
              <a:t>２</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まとめ　　　</a:t>
            </a:r>
            <a:endParaRPr lang="en-US" altLang="ja-JP" sz="28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01125994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50862" y="692547"/>
            <a:ext cx="8042275" cy="904205"/>
          </a:xfrm>
        </p:spPr>
        <p:txBody>
          <a:bodyPr/>
          <a:lstStyle/>
          <a:p>
            <a:r>
              <a:rPr lang="ja-JP" altLang="en-US" dirty="0">
                <a:latin typeface="BIZ UDゴシック" panose="020B0400000000000000" pitchFamily="49" charset="-128"/>
                <a:ea typeface="BIZ UDゴシック" panose="020B0400000000000000" pitchFamily="49" charset="-128"/>
              </a:rPr>
              <a:t>プチトレーニングの報告</a:t>
            </a:r>
            <a:endParaRPr lang="en-US" altLang="en-US" dirty="0">
              <a:latin typeface="BIZ UDゴシック" panose="020B0400000000000000" pitchFamily="49" charset="-128"/>
              <a:ea typeface="BIZ UDゴシック" panose="020B0400000000000000" pitchFamily="49" charset="-128"/>
            </a:endParaRPr>
          </a:p>
        </p:txBody>
      </p:sp>
      <p:sp>
        <p:nvSpPr>
          <p:cNvPr id="20483" name="Content Placeholder 2"/>
          <p:cNvSpPr>
            <a:spLocks noGrp="1"/>
          </p:cNvSpPr>
          <p:nvPr>
            <p:ph idx="1"/>
          </p:nvPr>
        </p:nvSpPr>
        <p:spPr>
          <a:xfrm>
            <a:off x="683568" y="2132856"/>
            <a:ext cx="7992888" cy="4320480"/>
          </a:xfrm>
        </p:spPr>
        <p:txBody>
          <a:bodyPr/>
          <a:lstStyle/>
          <a:p>
            <a:pPr marL="452438" indent="-452438">
              <a:buNone/>
              <a:defRPr/>
            </a:pPr>
            <a:r>
              <a:rPr lang="ja-JP" altLang="en-US" sz="2800" dirty="0">
                <a:latin typeface="BIZ UDゴシック" panose="020B0400000000000000" pitchFamily="49" charset="-128"/>
                <a:ea typeface="BIZ UDゴシック" panose="020B0400000000000000" pitchFamily="49" charset="-128"/>
              </a:rPr>
              <a:t>１</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前回のグループワークから１週間プチトレーニングに取り組んでもらいましたが、取り組んでみてどう感じましたか？</a:t>
            </a:r>
            <a:endParaRPr lang="en-US" altLang="ja-JP" sz="2800" dirty="0">
              <a:latin typeface="BIZ UDゴシック" panose="020B0400000000000000" pitchFamily="49" charset="-128"/>
              <a:ea typeface="BIZ UDゴシック" panose="020B0400000000000000" pitchFamily="49" charset="-128"/>
            </a:endParaRPr>
          </a:p>
          <a:p>
            <a:pPr marL="452438" indent="-452438">
              <a:buNone/>
              <a:defRPr/>
            </a:pPr>
            <a:endParaRPr lang="en-US" altLang="ja-JP" sz="2800" dirty="0">
              <a:latin typeface="BIZ UDゴシック" panose="020B0400000000000000" pitchFamily="49" charset="-128"/>
              <a:ea typeface="BIZ UDゴシック" panose="020B0400000000000000" pitchFamily="49" charset="-128"/>
            </a:endParaRPr>
          </a:p>
          <a:p>
            <a:pPr marL="452438" indent="-452438">
              <a:buNone/>
              <a:defRPr/>
            </a:pPr>
            <a:r>
              <a:rPr lang="ja-JP" altLang="en-US" sz="2800" dirty="0">
                <a:latin typeface="BIZ UDゴシック" panose="020B0400000000000000" pitchFamily="49" charset="-128"/>
                <a:ea typeface="BIZ UDゴシック" panose="020B0400000000000000" pitchFamily="49" charset="-128"/>
              </a:rPr>
              <a:t>２</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記入してきた</a:t>
            </a:r>
            <a:r>
              <a:rPr lang="ja-JP" altLang="en-US" sz="2800" dirty="0">
                <a:solidFill>
                  <a:srgbClr val="FF0000"/>
                </a:solidFill>
                <a:latin typeface="BIZ UDゴシック" panose="020B0400000000000000" pitchFamily="49" charset="-128"/>
                <a:ea typeface="BIZ UDゴシック" panose="020B0400000000000000" pitchFamily="49" charset="-128"/>
              </a:rPr>
              <a:t>「自己チェック表」</a:t>
            </a:r>
            <a:r>
              <a:rPr lang="ja-JP" altLang="en-US" sz="2800" dirty="0">
                <a:latin typeface="BIZ UDゴシック" panose="020B0400000000000000" pitchFamily="49" charset="-128"/>
                <a:ea typeface="BIZ UDゴシック" panose="020B0400000000000000" pitchFamily="49" charset="-128"/>
              </a:rPr>
              <a:t>のうら面を発表してください。</a:t>
            </a:r>
            <a:endParaRPr lang="en-US" altLang="ja-JP" sz="2800" dirty="0">
              <a:latin typeface="BIZ UDゴシック" panose="020B0400000000000000" pitchFamily="49" charset="-128"/>
              <a:ea typeface="BIZ UDゴシック" panose="020B0400000000000000" pitchFamily="49" charset="-128"/>
            </a:endParaRPr>
          </a:p>
        </p:txBody>
      </p:sp>
      <p:sp>
        <p:nvSpPr>
          <p:cNvPr id="2" name="スライド番号プレースホルダー 1">
            <a:extLst>
              <a:ext uri="{FF2B5EF4-FFF2-40B4-BE49-F238E27FC236}">
                <a16:creationId xmlns:a16="http://schemas.microsoft.com/office/drawing/2014/main" id="{8E5DF337-A65C-4982-9BC6-13E657D042B7}"/>
              </a:ext>
            </a:extLst>
          </p:cNvPr>
          <p:cNvSpPr>
            <a:spLocks noGrp="1"/>
          </p:cNvSpPr>
          <p:nvPr>
            <p:ph type="sldNum" sz="quarter" idx="12"/>
          </p:nvPr>
        </p:nvSpPr>
        <p:spPr>
          <a:xfrm>
            <a:off x="7010400" y="6486790"/>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62DA74-E1D7-479F-A23C-196208DAF2BA}" type="slidenum">
              <a:rPr kumimoji="0" lang="en-US" altLang="en-US" sz="1400" b="0" i="0" u="none" strike="noStrike" kern="1200" cap="none" spc="0" normalizeH="0" baseline="0" noProof="0" smtClean="0">
                <a:ln>
                  <a:noFill/>
                </a:ln>
                <a:solidFill>
                  <a:srgbClr val="7F7F7F"/>
                </a:solidFill>
                <a:effectLst/>
                <a:uLnTx/>
                <a:uFillTx/>
                <a:latin typeface="Rage Italic" pitchFamily="66" charset="0"/>
                <a:ea typeface="MS PGothic"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400" b="0" i="0" u="none" strike="noStrike" kern="1200" cap="none" spc="0" normalizeH="0" baseline="0" noProof="0" dirty="0">
              <a:ln>
                <a:noFill/>
              </a:ln>
              <a:solidFill>
                <a:srgbClr val="7F7F7F"/>
              </a:solidFill>
              <a:effectLst/>
              <a:uLnTx/>
              <a:uFillTx/>
              <a:latin typeface="Rage Italic" pitchFamily="66" charset="0"/>
              <a:ea typeface="MS PGothic" panose="020B0600070205080204" pitchFamily="50" charset="-128"/>
              <a:cs typeface="+mn-cs"/>
            </a:endParaRPr>
          </a:p>
        </p:txBody>
      </p:sp>
      <p:sp>
        <p:nvSpPr>
          <p:cNvPr id="5"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marR="0" lvl="0" indent="-609600" algn="l" defTabSz="457200" rtl="0" eaLnBrk="1" fontAlgn="base" latinLnBrk="0" hangingPunct="1">
              <a:lnSpc>
                <a:spcPct val="60000"/>
              </a:lnSpc>
              <a:spcBef>
                <a:spcPct val="0"/>
              </a:spcBef>
              <a:spcAft>
                <a:spcPct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はじめに</a:t>
            </a:r>
            <a:endParaRPr kumimoji="0" lang="en-US"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cxnSp>
        <p:nvCxnSpPr>
          <p:cNvPr id="6" name="直線コネクタ 5"/>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468637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7544" y="764704"/>
            <a:ext cx="8042275" cy="904205"/>
          </a:xfrm>
        </p:spPr>
        <p:txBody>
          <a:bodyPr/>
          <a:lstStyle/>
          <a:p>
            <a:r>
              <a:rPr lang="ja-JP" altLang="en-US" dirty="0">
                <a:latin typeface="BIZ UDゴシック" panose="020B0400000000000000" pitchFamily="49" charset="-128"/>
                <a:ea typeface="BIZ UDゴシック" panose="020B0400000000000000" pitchFamily="49" charset="-128"/>
              </a:rPr>
              <a:t>本日の内容</a:t>
            </a:r>
            <a:endParaRPr lang="en-US" altLang="en-US" dirty="0">
              <a:latin typeface="BIZ UDゴシック" panose="020B0400000000000000" pitchFamily="49" charset="-128"/>
              <a:ea typeface="BIZ UDゴシック" panose="020B0400000000000000" pitchFamily="49" charset="-128"/>
            </a:endParaRPr>
          </a:p>
        </p:txBody>
      </p:sp>
      <p:sp>
        <p:nvSpPr>
          <p:cNvPr id="20483" name="Content Placeholder 2"/>
          <p:cNvSpPr>
            <a:spLocks noGrp="1"/>
          </p:cNvSpPr>
          <p:nvPr>
            <p:ph idx="1"/>
          </p:nvPr>
        </p:nvSpPr>
        <p:spPr>
          <a:xfrm>
            <a:off x="611560" y="2060848"/>
            <a:ext cx="8064896" cy="4320480"/>
          </a:xfrm>
        </p:spPr>
        <p:txBody>
          <a:bodyPr/>
          <a:lstStyle/>
          <a:p>
            <a:pPr marL="0" indent="0">
              <a:buNone/>
              <a:defRPr/>
            </a:pPr>
            <a:r>
              <a:rPr lang="ja-JP" altLang="en-US" sz="2800" dirty="0">
                <a:latin typeface="BIZ UDゴシック" panose="020B0400000000000000" pitchFamily="49" charset="-128"/>
                <a:ea typeface="BIZ UDゴシック" panose="020B0400000000000000" pitchFamily="49" charset="-128"/>
              </a:rPr>
              <a:t>１</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注意を妨げる要素　　　　　　 　　</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講義</a:t>
            </a:r>
            <a:r>
              <a:rPr lang="en-US" altLang="ja-JP" sz="2800" dirty="0">
                <a:latin typeface="BIZ UDゴシック" panose="020B0400000000000000" pitchFamily="49" charset="-128"/>
                <a:ea typeface="BIZ UDゴシック" panose="020B0400000000000000" pitchFamily="49" charset="-128"/>
              </a:rPr>
              <a:t>】</a:t>
            </a:r>
          </a:p>
          <a:p>
            <a:pPr marL="0" indent="0">
              <a:buNone/>
              <a:defRPr/>
            </a:pPr>
            <a:endParaRPr lang="en-US" altLang="ja-JP" sz="2800" dirty="0">
              <a:latin typeface="BIZ UDゴシック" panose="020B0400000000000000" pitchFamily="49" charset="-128"/>
              <a:ea typeface="BIZ UDゴシック" panose="020B0400000000000000" pitchFamily="49" charset="-128"/>
            </a:endParaRPr>
          </a:p>
          <a:p>
            <a:pPr marL="0" indent="0">
              <a:buNone/>
              <a:defRPr/>
            </a:pPr>
            <a:r>
              <a:rPr lang="ja-JP" altLang="en-US" sz="2800" dirty="0">
                <a:latin typeface="BIZ UDゴシック" panose="020B0400000000000000" pitchFamily="49" charset="-128"/>
                <a:ea typeface="BIZ UDゴシック" panose="020B0400000000000000" pitchFamily="49" charset="-128"/>
              </a:rPr>
              <a:t>２</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注意と外的環境 　　　　　　</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体験ワーク</a:t>
            </a:r>
            <a:r>
              <a:rPr lang="en-US" altLang="ja-JP" sz="2800" dirty="0">
                <a:latin typeface="BIZ UDゴシック" panose="020B0400000000000000" pitchFamily="49" charset="-128"/>
                <a:ea typeface="BIZ UDゴシック" panose="020B0400000000000000" pitchFamily="49" charset="-128"/>
              </a:rPr>
              <a:t>】</a:t>
            </a:r>
          </a:p>
          <a:p>
            <a:pPr marL="0" indent="0">
              <a:buNone/>
              <a:defRPr/>
            </a:pPr>
            <a:endParaRPr lang="en-US" altLang="en-US" sz="2800" dirty="0">
              <a:latin typeface="BIZ UDゴシック" panose="020B0400000000000000" pitchFamily="49" charset="-128"/>
              <a:ea typeface="BIZ UDゴシック" panose="020B0400000000000000" pitchFamily="49" charset="-128"/>
            </a:endParaRPr>
          </a:p>
          <a:p>
            <a:pPr marL="0" indent="0">
              <a:buNone/>
              <a:defRPr/>
            </a:pPr>
            <a:r>
              <a:rPr lang="ja-JP" altLang="en-US" sz="2800" dirty="0">
                <a:latin typeface="BIZ UDゴシック" panose="020B0400000000000000" pitchFamily="49" charset="-128"/>
                <a:ea typeface="BIZ UDゴシック" panose="020B0400000000000000" pitchFamily="49" charset="-128"/>
              </a:rPr>
              <a:t>３</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注意と内的環境　　　　 　　</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体験ワーク</a:t>
            </a:r>
            <a:r>
              <a:rPr lang="en-US" altLang="ja-JP" sz="2800" dirty="0">
                <a:latin typeface="BIZ UDゴシック" panose="020B0400000000000000" pitchFamily="49" charset="-128"/>
                <a:ea typeface="BIZ UDゴシック" panose="020B0400000000000000" pitchFamily="49" charset="-128"/>
              </a:rPr>
              <a:t>】</a:t>
            </a:r>
            <a:endParaRPr lang="en-US" altLang="en-US" sz="2800" dirty="0">
              <a:latin typeface="BIZ UDゴシック" panose="020B0400000000000000" pitchFamily="49" charset="-128"/>
              <a:ea typeface="BIZ UDゴシック" panose="020B0400000000000000" pitchFamily="49" charset="-128"/>
            </a:endParaRPr>
          </a:p>
          <a:p>
            <a:pPr marL="0" indent="0">
              <a:buNone/>
              <a:defRPr/>
            </a:pPr>
            <a:endParaRPr lang="en-US" altLang="en-US" sz="2800" dirty="0">
              <a:latin typeface="BIZ UDゴシック" panose="020B0400000000000000" pitchFamily="49" charset="-128"/>
              <a:ea typeface="BIZ UDゴシック" panose="020B0400000000000000" pitchFamily="49" charset="-128"/>
            </a:endParaRPr>
          </a:p>
          <a:p>
            <a:pPr marL="0" indent="0">
              <a:buNone/>
              <a:defRPr/>
            </a:pPr>
            <a:r>
              <a:rPr lang="ja-JP" altLang="en-US" sz="2800" dirty="0">
                <a:latin typeface="BIZ UDゴシック" panose="020B0400000000000000" pitchFamily="49" charset="-128"/>
                <a:ea typeface="BIZ UDゴシック" panose="020B0400000000000000" pitchFamily="49" charset="-128"/>
              </a:rPr>
              <a:t>４</a:t>
            </a:r>
            <a:r>
              <a:rPr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まとめ</a:t>
            </a:r>
            <a:endParaRPr lang="en-US" altLang="ja-JP" sz="2800" dirty="0">
              <a:latin typeface="BIZ UDゴシック" panose="020B0400000000000000" pitchFamily="49" charset="-128"/>
              <a:ea typeface="BIZ UDゴシック" panose="020B0400000000000000" pitchFamily="49" charset="-128"/>
            </a:endParaRPr>
          </a:p>
        </p:txBody>
      </p:sp>
      <p:sp>
        <p:nvSpPr>
          <p:cNvPr id="2" name="スライド番号プレースホルダー 1">
            <a:extLst>
              <a:ext uri="{FF2B5EF4-FFF2-40B4-BE49-F238E27FC236}">
                <a16:creationId xmlns:a16="http://schemas.microsoft.com/office/drawing/2014/main" id="{8E5DF337-A65C-4982-9BC6-13E657D042B7}"/>
              </a:ext>
            </a:extLst>
          </p:cNvPr>
          <p:cNvSpPr>
            <a:spLocks noGrp="1"/>
          </p:cNvSpPr>
          <p:nvPr>
            <p:ph type="sldNum" sz="quarter" idx="12"/>
          </p:nvPr>
        </p:nvSpPr>
        <p:spPr>
          <a:xfrm>
            <a:off x="6998402" y="6492875"/>
            <a:ext cx="2133600" cy="365125"/>
          </a:xfrm>
        </p:spPr>
        <p:txBody>
          <a:bodyPr/>
          <a:lstStyle/>
          <a:p>
            <a:fld id="{3662DA74-E1D7-479F-A23C-196208DAF2BA}" type="slidenum">
              <a:rPr lang="en-US" altLang="en-US" smtClean="0"/>
              <a:pPr/>
              <a:t>5</a:t>
            </a:fld>
            <a:endParaRPr lang="en-US" altLang="en-US" dirty="0"/>
          </a:p>
        </p:txBody>
      </p:sp>
      <p:sp>
        <p:nvSpPr>
          <p:cNvPr id="5"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prstClr val="black"/>
                </a:solidFill>
                <a:latin typeface="BIZ UDPゴシック" panose="020B0400000000000000" pitchFamily="50" charset="-128"/>
                <a:ea typeface="BIZ UDPゴシック" panose="020B0400000000000000" pitchFamily="50" charset="-128"/>
              </a:rPr>
              <a:t>はじめに</a:t>
            </a: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cxnSp>
        <p:nvCxnSpPr>
          <p:cNvPr id="6" name="直線コネクタ 5"/>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755223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prstClr val="black"/>
              </a:solidFill>
            </a:endParaRPr>
          </a:p>
        </p:txBody>
      </p:sp>
      <p:sp>
        <p:nvSpPr>
          <p:cNvPr id="2" name="タイトル 1"/>
          <p:cNvSpPr>
            <a:spLocks noGrp="1"/>
          </p:cNvSpPr>
          <p:nvPr>
            <p:ph type="title"/>
          </p:nvPr>
        </p:nvSpPr>
        <p:spPr>
          <a:xfrm>
            <a:off x="551280" y="1916832"/>
            <a:ext cx="8041439" cy="1678421"/>
          </a:xfrm>
          <a:noFill/>
          <a:ln>
            <a:noFill/>
          </a:ln>
        </p:spPr>
        <p:style>
          <a:lnRef idx="1">
            <a:schemeClr val="accent2"/>
          </a:lnRef>
          <a:fillRef idx="2">
            <a:schemeClr val="accent2"/>
          </a:fillRef>
          <a:effectRef idx="1">
            <a:schemeClr val="accent2"/>
          </a:effectRef>
          <a:fontRef idx="minor">
            <a:schemeClr val="dk1"/>
          </a:fontRef>
        </p:style>
        <p:txBody>
          <a:bodyPr/>
          <a:lstStyle/>
          <a:p>
            <a:pPr algn="l"/>
            <a:r>
              <a:rPr kumimoji="1" lang="ja-JP" altLang="en-US" sz="5400" dirty="0">
                <a:latin typeface="BIZ UDPゴシック" panose="020B0400000000000000" pitchFamily="50" charset="-128"/>
                <a:ea typeface="BIZ UDPゴシック" panose="020B0400000000000000" pitchFamily="50" charset="-128"/>
              </a:rPr>
              <a:t>注意を妨げる要素</a:t>
            </a:r>
          </a:p>
        </p:txBody>
      </p:sp>
      <p:sp>
        <p:nvSpPr>
          <p:cNvPr id="3" name="テキスト プレースホルダー 2"/>
          <p:cNvSpPr>
            <a:spLocks noGrp="1"/>
          </p:cNvSpPr>
          <p:nvPr>
            <p:ph type="body" idx="1"/>
          </p:nvPr>
        </p:nvSpPr>
        <p:spPr/>
        <p:txBody>
          <a:bodyPr/>
          <a:lstStyle/>
          <a:p>
            <a:pPr algn="r"/>
            <a:endParaRPr kumimoji="1" lang="ja-JP" altLang="en-US" dirty="0">
              <a:solidFill>
                <a:schemeClr val="tx1"/>
              </a:solidFill>
            </a:endParaRPr>
          </a:p>
        </p:txBody>
      </p:sp>
      <p:sp>
        <p:nvSpPr>
          <p:cNvPr id="6" name="タイトル 1"/>
          <p:cNvSpPr txBox="1">
            <a:spLocks/>
          </p:cNvSpPr>
          <p:nvPr/>
        </p:nvSpPr>
        <p:spPr bwMode="auto">
          <a:xfrm>
            <a:off x="539552" y="620688"/>
            <a:ext cx="8041439" cy="88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defTabSz="457200" rtl="0" eaLnBrk="0" fontAlgn="base" hangingPunct="0">
              <a:spcBef>
                <a:spcPct val="0"/>
              </a:spcBef>
              <a:spcAft>
                <a:spcPct val="0"/>
              </a:spcAft>
              <a:defRPr sz="4800" b="0" kern="1200" cap="none">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kumimoji="1" lang="ja-JP" altLang="en-US" sz="4400" dirty="0">
                <a:latin typeface="BIZ UDPゴシック" panose="020B0400000000000000" pitchFamily="50" charset="-128"/>
                <a:ea typeface="BIZ UDPゴシック" panose="020B0400000000000000" pitchFamily="50" charset="-128"/>
              </a:rPr>
              <a:t>講義</a:t>
            </a:r>
          </a:p>
        </p:txBody>
      </p:sp>
      <p:cxnSp>
        <p:nvCxnSpPr>
          <p:cNvPr id="8" name="直線コネクタ 7"/>
          <p:cNvCxnSpPr/>
          <p:nvPr/>
        </p:nvCxnSpPr>
        <p:spPr>
          <a:xfrm flipV="1">
            <a:off x="611560" y="3645024"/>
            <a:ext cx="79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8937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3662DA74-E1D7-479F-A23C-196208DAF2BA}" type="slidenum">
              <a:rPr lang="en-US" altLang="en-US" smtClean="0"/>
              <a:pPr/>
              <a:t>7</a:t>
            </a:fld>
            <a:endParaRPr lang="en-US" altLang="en-US"/>
          </a:p>
        </p:txBody>
      </p:sp>
      <p:sp>
        <p:nvSpPr>
          <p:cNvPr id="8"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prstClr val="black"/>
                </a:solidFill>
                <a:latin typeface="BIZ UDPゴシック" panose="020B0400000000000000" pitchFamily="50" charset="-128"/>
                <a:ea typeface="BIZ UDPゴシック" panose="020B0400000000000000" pitchFamily="50" charset="-128"/>
              </a:rPr>
              <a:t>講義　注意を妨げる要素</a:t>
            </a: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cxnSp>
        <p:nvCxnSpPr>
          <p:cNvPr id="9" name="直線コネクタ 8"/>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10" name="コンテンツ プレースホルダー 2"/>
          <p:cNvSpPr txBox="1">
            <a:spLocks/>
          </p:cNvSpPr>
          <p:nvPr/>
        </p:nvSpPr>
        <p:spPr bwMode="auto">
          <a:xfrm>
            <a:off x="611560" y="836712"/>
            <a:ext cx="8042275"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174625" indent="-174625">
              <a:buClr>
                <a:srgbClr val="A63212"/>
              </a:buClr>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・注意を妨げる要素には、「外的環境」と「内的環境」があります。</a:t>
            </a:r>
            <a:endParaRPr kumimoji="1" lang="en-US" altLang="ja-JP" sz="2800" dirty="0">
              <a:latin typeface="BIZ UDPゴシック" panose="020B0400000000000000" pitchFamily="50" charset="-128"/>
              <a:ea typeface="BIZ UDPゴシック" panose="020B0400000000000000" pitchFamily="50" charset="-128"/>
            </a:endParaRPr>
          </a:p>
        </p:txBody>
      </p:sp>
      <p:graphicFrame>
        <p:nvGraphicFramePr>
          <p:cNvPr id="3" name="図表 2"/>
          <p:cNvGraphicFramePr/>
          <p:nvPr>
            <p:extLst>
              <p:ext uri="{D42A27DB-BD31-4B8C-83A1-F6EECF244321}">
                <p14:modId xmlns:p14="http://schemas.microsoft.com/office/powerpoint/2010/main" val="3333123040"/>
              </p:ext>
            </p:extLst>
          </p:nvPr>
        </p:nvGraphicFramePr>
        <p:xfrm>
          <a:off x="768319" y="1921567"/>
          <a:ext cx="7728756" cy="4571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7375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4860032" y="5475368"/>
            <a:ext cx="3168352" cy="864096"/>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　・暑い（暑すぎる）</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　・寒い（寒すぎる）</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13" name="角丸四角形 12"/>
          <p:cNvSpPr/>
          <p:nvPr/>
        </p:nvSpPr>
        <p:spPr>
          <a:xfrm>
            <a:off x="5220072" y="4005064"/>
            <a:ext cx="2808312" cy="864096"/>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　・騒音やまわりの雑音</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　・人の話し声</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7" name="角丸四角形 6"/>
          <p:cNvSpPr/>
          <p:nvPr/>
        </p:nvSpPr>
        <p:spPr>
          <a:xfrm>
            <a:off x="4860032" y="2512992"/>
            <a:ext cx="3096344" cy="864096"/>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　・散らかっている</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　・やりかけのもの</a:t>
            </a:r>
          </a:p>
        </p:txBody>
      </p:sp>
      <p:graphicFrame>
        <p:nvGraphicFramePr>
          <p:cNvPr id="2" name="図表 1"/>
          <p:cNvGraphicFramePr/>
          <p:nvPr>
            <p:extLst>
              <p:ext uri="{D42A27DB-BD31-4B8C-83A1-F6EECF244321}">
                <p14:modId xmlns:p14="http://schemas.microsoft.com/office/powerpoint/2010/main" val="2703254809"/>
              </p:ext>
            </p:extLst>
          </p:nvPr>
        </p:nvGraphicFramePr>
        <p:xfrm>
          <a:off x="1525043" y="2132856"/>
          <a:ext cx="5544616"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ー 3"/>
          <p:cNvSpPr>
            <a:spLocks noGrp="1"/>
          </p:cNvSpPr>
          <p:nvPr>
            <p:ph type="sldNum" sz="quarter" idx="12"/>
          </p:nvPr>
        </p:nvSpPr>
        <p:spPr>
          <a:xfrm>
            <a:off x="7010400" y="6492875"/>
            <a:ext cx="2133600" cy="365125"/>
          </a:xfrm>
        </p:spPr>
        <p:txBody>
          <a:bodyPr/>
          <a:lstStyle/>
          <a:p>
            <a:fld id="{3662DA74-E1D7-479F-A23C-196208DAF2BA}" type="slidenum">
              <a:rPr lang="en-US" altLang="en-US" smtClean="0"/>
              <a:pPr/>
              <a:t>8</a:t>
            </a:fld>
            <a:endParaRPr lang="en-US" altLang="en-US"/>
          </a:p>
        </p:txBody>
      </p:sp>
      <p:sp>
        <p:nvSpPr>
          <p:cNvPr id="6" name="Rectangle 2"/>
          <p:cNvSpPr>
            <a:spLocks noGrp="1"/>
          </p:cNvSpPr>
          <p:nvPr>
            <p:ph type="title"/>
          </p:nvPr>
        </p:nvSpPr>
        <p:spPr>
          <a:xfrm>
            <a:off x="467544" y="764705"/>
            <a:ext cx="8124800" cy="1080120"/>
          </a:xfrm>
        </p:spPr>
        <p:txBody>
          <a:bodyPr/>
          <a:lstStyle/>
          <a:p>
            <a:pPr marL="609600" indent="-609600" algn="l" eaLnBrk="1" hangingPunct="1">
              <a:lnSpc>
                <a:spcPct val="60000"/>
              </a:lnSpc>
            </a:pPr>
            <a:r>
              <a:rPr lang="ja-JP" altLang="en-US" dirty="0">
                <a:solidFill>
                  <a:schemeClr val="tx1"/>
                </a:solidFill>
                <a:latin typeface="BIZ UDPゴシック" panose="020B0400000000000000" pitchFamily="50" charset="-128"/>
                <a:ea typeface="BIZ UDPゴシック" panose="020B0400000000000000" pitchFamily="50" charset="-128"/>
              </a:rPr>
              <a:t>１．外的環境</a:t>
            </a:r>
            <a:endParaRPr lang="en-US" altLang="en-US" dirty="0">
              <a:solidFill>
                <a:schemeClr val="tx1"/>
              </a:solidFill>
              <a:latin typeface="BIZ UDPゴシック" panose="020B0400000000000000" pitchFamily="50" charset="-128"/>
              <a:ea typeface="BIZ UDPゴシック" panose="020B0400000000000000" pitchFamily="50" charset="-128"/>
            </a:endParaRPr>
          </a:p>
        </p:txBody>
      </p:sp>
      <p:sp>
        <p:nvSpPr>
          <p:cNvPr id="8"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prstClr val="black"/>
                </a:solidFill>
                <a:latin typeface="BIZ UDPゴシック" panose="020B0400000000000000" pitchFamily="50" charset="-128"/>
                <a:ea typeface="BIZ UDPゴシック" panose="020B0400000000000000" pitchFamily="50" charset="-128"/>
              </a:rPr>
              <a:t>講義　注意を妨げる要素</a:t>
            </a: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cxnSp>
        <p:nvCxnSpPr>
          <p:cNvPr id="9" name="直線コネクタ 8"/>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sp>
        <p:nvSpPr>
          <p:cNvPr id="10" name="コンテンツ プレースホルダー 2"/>
          <p:cNvSpPr txBox="1">
            <a:spLocks/>
          </p:cNvSpPr>
          <p:nvPr/>
        </p:nvSpPr>
        <p:spPr bwMode="auto">
          <a:xfrm>
            <a:off x="539552" y="1772816"/>
            <a:ext cx="804227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Clr>
                <a:srgbClr val="A63212"/>
              </a:buClr>
              <a:buFont typeface="Arial" panose="020B0604020202020204" pitchFamily="34" charset="0"/>
              <a:buNone/>
            </a:pPr>
            <a:r>
              <a:rPr kumimoji="1" lang="ja-JP" altLang="en-US" dirty="0">
                <a:solidFill>
                  <a:srgbClr val="0070C0"/>
                </a:solidFill>
                <a:latin typeface="BIZ UDPゴシック" panose="020B0400000000000000" pitchFamily="50" charset="-128"/>
                <a:ea typeface="BIZ UDPゴシック" panose="020B0400000000000000" pitchFamily="50" charset="-128"/>
              </a:rPr>
              <a:t>●人の体外の環境</a:t>
            </a:r>
            <a:endParaRPr kumimoji="1" lang="en-US" altLang="ja-JP" dirty="0">
              <a:solidFill>
                <a:srgbClr val="0070C0"/>
              </a:solidFill>
              <a:latin typeface="BIZ UDPゴシック" panose="020B0400000000000000" pitchFamily="50" charset="-128"/>
              <a:ea typeface="BIZ UDPゴシック" panose="020B0400000000000000" pitchFamily="50" charset="-128"/>
            </a:endParaRPr>
          </a:p>
        </p:txBody>
      </p:sp>
      <p:sp>
        <p:nvSpPr>
          <p:cNvPr id="21" name="コンテンツ プレースホルダー 2"/>
          <p:cNvSpPr txBox="1">
            <a:spLocks/>
          </p:cNvSpPr>
          <p:nvPr/>
        </p:nvSpPr>
        <p:spPr bwMode="auto">
          <a:xfrm>
            <a:off x="1115616" y="2852936"/>
            <a:ext cx="122413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Clr>
                <a:srgbClr val="A63212"/>
              </a:buClr>
              <a:buFont typeface="Arial" panose="020B0604020202020204" pitchFamily="34" charset="0"/>
              <a:buNone/>
            </a:pPr>
            <a:r>
              <a:rPr kumimoji="1" lang="ja-JP" altLang="en-US" sz="2000" dirty="0">
                <a:solidFill>
                  <a:schemeClr val="tx1"/>
                </a:solidFill>
                <a:latin typeface="BIZ UDPゴシック" panose="020B0400000000000000" pitchFamily="50" charset="-128"/>
                <a:ea typeface="BIZ UDPゴシック" panose="020B0400000000000000" pitchFamily="50" charset="-128"/>
              </a:rPr>
              <a:t>例えば</a:t>
            </a:r>
            <a:r>
              <a:rPr kumimoji="1" lang="en-US" altLang="ja-JP" sz="2000" dirty="0">
                <a:solidFill>
                  <a:schemeClr val="tx1"/>
                </a:solidFill>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3087508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3662DA74-E1D7-479F-A23C-196208DAF2BA}" type="slidenum">
              <a:rPr lang="en-US" altLang="en-US" smtClean="0"/>
              <a:pPr/>
              <a:t>9</a:t>
            </a:fld>
            <a:endParaRPr lang="en-US" altLang="en-US"/>
          </a:p>
        </p:txBody>
      </p:sp>
      <p:sp>
        <p:nvSpPr>
          <p:cNvPr id="6" name="Rectangle 2"/>
          <p:cNvSpPr>
            <a:spLocks noGrp="1"/>
          </p:cNvSpPr>
          <p:nvPr>
            <p:ph type="title"/>
          </p:nvPr>
        </p:nvSpPr>
        <p:spPr>
          <a:xfrm>
            <a:off x="467544" y="764705"/>
            <a:ext cx="8124800" cy="1080120"/>
          </a:xfrm>
        </p:spPr>
        <p:txBody>
          <a:bodyPr/>
          <a:lstStyle/>
          <a:p>
            <a:pPr marL="609600" indent="-609600" algn="l" eaLnBrk="1" hangingPunct="1">
              <a:lnSpc>
                <a:spcPct val="60000"/>
              </a:lnSpc>
            </a:pPr>
            <a:r>
              <a:rPr lang="ja-JP" altLang="en-US" dirty="0">
                <a:solidFill>
                  <a:schemeClr val="tx1"/>
                </a:solidFill>
                <a:latin typeface="BIZ UDPゴシック" panose="020B0400000000000000" pitchFamily="50" charset="-128"/>
                <a:ea typeface="BIZ UDPゴシック" panose="020B0400000000000000" pitchFamily="50" charset="-128"/>
              </a:rPr>
              <a:t>外的環境への対処方法</a:t>
            </a:r>
            <a:endParaRPr lang="en-US" altLang="en-US" dirty="0">
              <a:solidFill>
                <a:schemeClr val="tx1"/>
              </a:solidFill>
              <a:latin typeface="BIZ UDPゴシック" panose="020B0400000000000000" pitchFamily="50" charset="-128"/>
              <a:ea typeface="BIZ UDPゴシック" panose="020B0400000000000000" pitchFamily="50" charset="-128"/>
            </a:endParaRPr>
          </a:p>
        </p:txBody>
      </p:sp>
      <p:sp>
        <p:nvSpPr>
          <p:cNvPr id="8" name="Rectangle 2"/>
          <p:cNvSpPr txBox="1">
            <a:spLocks/>
          </p:cNvSpPr>
          <p:nvPr/>
        </p:nvSpPr>
        <p:spPr bwMode="auto">
          <a:xfrm>
            <a:off x="179512" y="44624"/>
            <a:ext cx="8124800" cy="64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09600" indent="-609600" algn="l" eaLnBrk="1" hangingPunct="1">
              <a:lnSpc>
                <a:spcPct val="60000"/>
              </a:lnSpc>
            </a:pPr>
            <a:r>
              <a:rPr lang="ja-JP" altLang="en-US" sz="2400" dirty="0">
                <a:solidFill>
                  <a:prstClr val="black"/>
                </a:solidFill>
                <a:latin typeface="BIZ UDPゴシック" panose="020B0400000000000000" pitchFamily="50" charset="-128"/>
                <a:ea typeface="BIZ UDPゴシック" panose="020B0400000000000000" pitchFamily="50" charset="-128"/>
              </a:rPr>
              <a:t>講義　注意を妨げる要素</a:t>
            </a:r>
            <a:endParaRPr lang="en-US" altLang="en-US" sz="2400" dirty="0">
              <a:solidFill>
                <a:prstClr val="black"/>
              </a:solidFill>
              <a:latin typeface="BIZ UDPゴシック" panose="020B0400000000000000" pitchFamily="50" charset="-128"/>
              <a:ea typeface="BIZ UDPゴシック" panose="020B0400000000000000" pitchFamily="50" charset="-128"/>
            </a:endParaRPr>
          </a:p>
        </p:txBody>
      </p:sp>
      <p:cxnSp>
        <p:nvCxnSpPr>
          <p:cNvPr id="9" name="直線コネクタ 8"/>
          <p:cNvCxnSpPr/>
          <p:nvPr/>
        </p:nvCxnSpPr>
        <p:spPr>
          <a:xfrm>
            <a:off x="0" y="548680"/>
            <a:ext cx="9144000" cy="0"/>
          </a:xfrm>
          <a:prstGeom prst="line">
            <a:avLst/>
          </a:prstGeom>
        </p:spPr>
        <p:style>
          <a:lnRef idx="2">
            <a:schemeClr val="accent4"/>
          </a:lnRef>
          <a:fillRef idx="0">
            <a:schemeClr val="accent4"/>
          </a:fillRef>
          <a:effectRef idx="1">
            <a:schemeClr val="accent4"/>
          </a:effectRef>
          <a:fontRef idx="minor">
            <a:schemeClr val="tx1"/>
          </a:fontRef>
        </p:style>
      </p:cxnSp>
      <p:graphicFrame>
        <p:nvGraphicFramePr>
          <p:cNvPr id="3" name="図表 2"/>
          <p:cNvGraphicFramePr/>
          <p:nvPr>
            <p:extLst>
              <p:ext uri="{D42A27DB-BD31-4B8C-83A1-F6EECF244321}">
                <p14:modId xmlns:p14="http://schemas.microsoft.com/office/powerpoint/2010/main" val="1605561440"/>
              </p:ext>
            </p:extLst>
          </p:nvPr>
        </p:nvGraphicFramePr>
        <p:xfrm>
          <a:off x="323528" y="2060848"/>
          <a:ext cx="864000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13921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Designs\Japanese Waves.pot</Template>
  <TotalTime>6</TotalTime>
  <Words>3126</Words>
  <Application>Microsoft Office PowerPoint</Application>
  <PresentationFormat>画面に合わせる (4:3)</PresentationFormat>
  <Paragraphs>400</Paragraphs>
  <Slides>31</Slides>
  <Notes>31</Notes>
  <HiddenSlides>0</HiddenSlides>
  <MMClips>0</MMClips>
  <ScaleCrop>false</ScaleCrop>
  <HeadingPairs>
    <vt:vector size="6" baseType="variant">
      <vt:variant>
        <vt:lpstr>使用されているフォント</vt:lpstr>
      </vt:variant>
      <vt:variant>
        <vt:i4>14</vt:i4>
      </vt:variant>
      <vt:variant>
        <vt:lpstr>テーマ</vt:lpstr>
      </vt:variant>
      <vt:variant>
        <vt:i4>3</vt:i4>
      </vt:variant>
      <vt:variant>
        <vt:lpstr>スライド タイトル</vt:lpstr>
      </vt:variant>
      <vt:variant>
        <vt:i4>31</vt:i4>
      </vt:variant>
    </vt:vector>
  </HeadingPairs>
  <TitlesOfParts>
    <vt:vector size="48" baseType="lpstr">
      <vt:lpstr>BIZ UDPゴシック</vt:lpstr>
      <vt:lpstr>BIZ UDゴシック</vt:lpstr>
      <vt:lpstr>Bradley Hand ITC TT-Bold</vt:lpstr>
      <vt:lpstr>HG丸ｺﾞｼｯｸM-PRO</vt:lpstr>
      <vt:lpstr>HG明朝B</vt:lpstr>
      <vt:lpstr>MS PGothic</vt:lpstr>
      <vt:lpstr>MS PGothic</vt:lpstr>
      <vt:lpstr>ＭＳ 明朝</vt:lpstr>
      <vt:lpstr>Nimbus Roman No9 L</vt:lpstr>
      <vt:lpstr>Arial</vt:lpstr>
      <vt:lpstr>Calibri</vt:lpstr>
      <vt:lpstr>Calibri Light</vt:lpstr>
      <vt:lpstr>Cambria</vt:lpstr>
      <vt:lpstr>Rage Italic</vt:lpstr>
      <vt:lpstr>Sketchbook</vt:lpstr>
      <vt:lpstr>1_Sketchbook</vt:lpstr>
      <vt:lpstr>Office テーマ</vt:lpstr>
      <vt:lpstr>注意障害 グループワーク</vt:lpstr>
      <vt:lpstr>グループワーク参加にあたって</vt:lpstr>
      <vt:lpstr>前回の内容</vt:lpstr>
      <vt:lpstr>プチトレーニングの報告</vt:lpstr>
      <vt:lpstr>本日の内容</vt:lpstr>
      <vt:lpstr>注意を妨げる要素</vt:lpstr>
      <vt:lpstr>PowerPoint プレゼンテーション</vt:lpstr>
      <vt:lpstr>１．外的環境</vt:lpstr>
      <vt:lpstr>外的環境への対処方法</vt:lpstr>
      <vt:lpstr>外的環境への対処方法</vt:lpstr>
      <vt:lpstr>2．内的環境</vt:lpstr>
      <vt:lpstr>内的環境を整える方法</vt:lpstr>
      <vt:lpstr>内的環境を整える方法</vt:lpstr>
      <vt:lpstr>立ち上がってストレッチ!</vt:lpstr>
      <vt:lpstr>注意と外的環境</vt:lpstr>
      <vt:lpstr>体験ワークについて</vt:lpstr>
      <vt:lpstr>外的環境</vt:lpstr>
      <vt:lpstr>外的環境</vt:lpstr>
      <vt:lpstr>外的環境</vt:lpstr>
      <vt:lpstr>意見交換１</vt:lpstr>
      <vt:lpstr>休憩</vt:lpstr>
      <vt:lpstr>注意と内的環境</vt:lpstr>
      <vt:lpstr>内的環境</vt:lpstr>
      <vt:lpstr>内的環境を整える方法</vt:lpstr>
      <vt:lpstr>内的環境</vt:lpstr>
      <vt:lpstr>意見交換２</vt:lpstr>
      <vt:lpstr>内的環境を整える方法</vt:lpstr>
      <vt:lpstr>まとめ</vt:lpstr>
      <vt:lpstr>PowerPoint プレゼンテーション</vt:lpstr>
      <vt:lpstr>まとめ</vt:lpstr>
      <vt:lpstr>次回の内容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⑯注意障害グループワーク第３回資料</dc:title>
  <dc:creator>独立行政法人高齢・障害・求職者雇用支援機構</dc:creator>
  <cp:revision>4</cp:revision>
  <dcterms:created xsi:type="dcterms:W3CDTF">2023-01-06T02:33:26Z</dcterms:created>
  <dcterms:modified xsi:type="dcterms:W3CDTF">2023-02-07T02:37:15Z</dcterms:modified>
</cp:coreProperties>
</file>