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6"/>
  </p:notesMasterIdLst>
  <p:handoutMasterIdLst>
    <p:handoutMasterId r:id="rId7"/>
  </p:handoutMasterIdLst>
  <p:sldIdLst>
    <p:sldId id="360" r:id="rId2"/>
    <p:sldId id="482" r:id="rId3"/>
    <p:sldId id="467" r:id="rId4"/>
    <p:sldId id="479" r:id="rId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0000"/>
    <a:srgbClr val="4BD0FF"/>
    <a:srgbClr val="00FFFF"/>
    <a:srgbClr val="FFFF99"/>
    <a:srgbClr val="FFCC66"/>
    <a:srgbClr val="FF00FF"/>
    <a:srgbClr val="FFFF00"/>
    <a:srgbClr val="0000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70276" autoAdjust="0"/>
  </p:normalViewPr>
  <p:slideViewPr>
    <p:cSldViewPr>
      <p:cViewPr varScale="1">
        <p:scale>
          <a:sx n="65" d="100"/>
          <a:sy n="65" d="100"/>
        </p:scale>
        <p:origin x="1362" y="51"/>
      </p:cViewPr>
      <p:guideLst>
        <p:guide orient="horz" pos="2205"/>
        <p:guide pos="2835"/>
      </p:guideLst>
    </p:cSldViewPr>
  </p:slideViewPr>
  <p:outlineViewPr>
    <p:cViewPr>
      <p:scale>
        <a:sx n="33" d="100"/>
        <a:sy n="33" d="100"/>
      </p:scale>
      <p:origin x="0" y="-11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32" y="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AU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資料№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endParaRPr lang="en-AU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endParaRPr lang="en-AU" altLang="en-US" dirty="0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4061645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21225"/>
            <a:ext cx="5443538" cy="4473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666" tIns="45833" rIns="91666" bIns="458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4F134D-3DA3-4BF0-80EE-41F65A27A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80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F134D-3DA3-4BF0-80EE-41F65A27A746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05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4pPr>
            <a:lvl5pPr marL="2058988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5pPr>
            <a:lvl6pPr marL="25161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6pPr>
            <a:lvl7pPr marL="29733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7pPr>
            <a:lvl8pPr marL="34305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8pPr>
            <a:lvl9pPr marL="38877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ED85C6-FA61-4A1C-9729-5748AA5AD4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50" charset="-128"/>
              <a:cs typeface="+mn-cs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831" y="4938812"/>
            <a:ext cx="5443538" cy="447357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>
              <a:solidFill>
                <a:schemeClr val="tx1"/>
              </a:solidFill>
              <a:ea typeface="MS P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9679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4pPr>
            <a:lvl5pPr marL="2058988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5pPr>
            <a:lvl6pPr marL="25161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6pPr>
            <a:lvl7pPr marL="29733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7pPr>
            <a:lvl8pPr marL="34305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8pPr>
            <a:lvl9pPr marL="38877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9pPr>
          </a:lstStyle>
          <a:p>
            <a:fld id="{1AED85C6-FA61-4A1C-9729-5748AA5AD461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831" y="4938812"/>
            <a:ext cx="5443538" cy="447357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>
              <a:solidFill>
                <a:schemeClr val="tx1"/>
              </a:solidFill>
              <a:ea typeface="MS P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038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4pPr>
            <a:lvl5pPr marL="2058988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5pPr>
            <a:lvl6pPr marL="25161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6pPr>
            <a:lvl7pPr marL="29733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7pPr>
            <a:lvl8pPr marL="34305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8pPr>
            <a:lvl9pPr marL="38877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ED85C6-FA61-4A1C-9729-5748AA5AD4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50" charset="-128"/>
              <a:cs typeface="+mn-cs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831" y="4938812"/>
            <a:ext cx="5443538" cy="447357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>
              <a:solidFill>
                <a:schemeClr val="tx1"/>
              </a:solidFill>
              <a:ea typeface="MS P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366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644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30411-4147-4242-81A1-8B3839ED0B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66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AD382-CD0D-4717-8D3C-8E95FB9B2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73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3" y="2038350"/>
            <a:ext cx="8042275" cy="395128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671513" indent="-342900">
              <a:buFont typeface="Arial" panose="020B0604020202020204" pitchFamily="34" charset="0"/>
              <a:buChar char="•"/>
              <a:defRPr/>
            </a:lvl2pPr>
            <a:lvl3pPr marL="982662" indent="-342900">
              <a:buFont typeface="Arial" panose="020B0604020202020204" pitchFamily="34" charset="0"/>
              <a:buChar char="•"/>
              <a:defRPr/>
            </a:lvl3pPr>
            <a:lvl4pPr marL="1200150" indent="-285750">
              <a:buFont typeface="Arial" panose="020B0604020202020204" pitchFamily="34" charset="0"/>
              <a:buChar char="•"/>
              <a:defRPr/>
            </a:lvl4pPr>
            <a:lvl5pPr marL="1519237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2DA74-E1D7-479F-A23C-196208DAF2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26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881AB-E70F-41AB-8C8B-C664345E3F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29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F011905-831C-4765-B97C-BED4272B0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54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2"/>
          <p:cNvSpPr>
            <a:spLocks/>
          </p:cNvSpPr>
          <p:nvPr/>
        </p:nvSpPr>
        <p:spPr bwMode="auto">
          <a:xfrm rot="20274567">
            <a:off x="3933825" y="4281488"/>
            <a:ext cx="1289050" cy="722312"/>
          </a:xfrm>
          <a:custGeom>
            <a:avLst/>
            <a:gdLst>
              <a:gd name="T0" fmla="*/ 348636 w 1288494"/>
              <a:gd name="T1" fmla="*/ 434338 h 722529"/>
              <a:gd name="T2" fmla="*/ 470861 w 1288494"/>
              <a:gd name="T3" fmla="*/ 478154 h 722529"/>
              <a:gd name="T4" fmla="*/ 146268 w 1288494"/>
              <a:gd name="T5" fmla="*/ 295277 h 722529"/>
              <a:gd name="T6" fmla="*/ 1108028 w 1288494"/>
              <a:gd name="T7" fmla="*/ 624839 h 722529"/>
              <a:gd name="T8" fmla="*/ 36051 w 1288494"/>
              <a:gd name="T9" fmla="*/ 153353 h 722529"/>
              <a:gd name="T10" fmla="*/ 27048 w 1288494"/>
              <a:gd name="T11" fmla="*/ 134299 h 722529"/>
              <a:gd name="T12" fmla="*/ 1273327 w 1288494"/>
              <a:gd name="T13" fmla="*/ 656272 h 722529"/>
              <a:gd name="T14" fmla="*/ 1266314 w 1288494"/>
              <a:gd name="T15" fmla="*/ 641985 h 722529"/>
              <a:gd name="T16" fmla="*/ 1079973 w 1288494"/>
              <a:gd name="T17" fmla="*/ 580073 h 722529"/>
              <a:gd name="T18" fmla="*/ 1271323 w 1288494"/>
              <a:gd name="T19" fmla="*/ 605790 h 722529"/>
              <a:gd name="T20" fmla="*/ 15001 w 1288494"/>
              <a:gd name="T21" fmla="*/ 102880 h 722529"/>
              <a:gd name="T22" fmla="*/ 2986 w 1288494"/>
              <a:gd name="T23" fmla="*/ 9517 h 722529"/>
              <a:gd name="T24" fmla="*/ 10001 w 1288494"/>
              <a:gd name="T25" fmla="*/ 43835 h 722529"/>
              <a:gd name="T26" fmla="*/ 24029 w 1288494"/>
              <a:gd name="T27" fmla="*/ 98096 h 722529"/>
              <a:gd name="T28" fmla="*/ 61113 w 1288494"/>
              <a:gd name="T29" fmla="*/ 176212 h 722529"/>
              <a:gd name="T30" fmla="*/ 147267 w 1288494"/>
              <a:gd name="T31" fmla="*/ 277176 h 722529"/>
              <a:gd name="T32" fmla="*/ 227416 w 1288494"/>
              <a:gd name="T33" fmla="*/ 344803 h 722529"/>
              <a:gd name="T34" fmla="*/ 290531 w 1288494"/>
              <a:gd name="T35" fmla="*/ 385763 h 722529"/>
              <a:gd name="T36" fmla="*/ 426780 w 1288494"/>
              <a:gd name="T37" fmla="*/ 458153 h 722529"/>
              <a:gd name="T38" fmla="*/ 494903 w 1288494"/>
              <a:gd name="T39" fmla="*/ 489585 h 722529"/>
              <a:gd name="T40" fmla="*/ 583065 w 1288494"/>
              <a:gd name="T41" fmla="*/ 521969 h 722529"/>
              <a:gd name="T42" fmla="*/ 705290 w 1288494"/>
              <a:gd name="T43" fmla="*/ 554352 h 722529"/>
              <a:gd name="T44" fmla="*/ 998826 w 1288494"/>
              <a:gd name="T45" fmla="*/ 608647 h 722529"/>
              <a:gd name="T46" fmla="*/ 1280841 w 1288494"/>
              <a:gd name="T47" fmla="*/ 625792 h 722529"/>
              <a:gd name="T48" fmla="*/ 1140085 w 1288494"/>
              <a:gd name="T49" fmla="*/ 627698 h 722529"/>
              <a:gd name="T50" fmla="*/ 1059936 w 1288494"/>
              <a:gd name="T51" fmla="*/ 621983 h 722529"/>
              <a:gd name="T52" fmla="*/ 977789 w 1288494"/>
              <a:gd name="T53" fmla="*/ 615316 h 722529"/>
              <a:gd name="T54" fmla="*/ 935710 w 1288494"/>
              <a:gd name="T55" fmla="*/ 610552 h 722529"/>
              <a:gd name="T56" fmla="*/ 839535 w 1288494"/>
              <a:gd name="T57" fmla="*/ 593406 h 722529"/>
              <a:gd name="T58" fmla="*/ 805472 w 1288494"/>
              <a:gd name="T59" fmla="*/ 586739 h 722529"/>
              <a:gd name="T60" fmla="*/ 749371 w 1288494"/>
              <a:gd name="T61" fmla="*/ 576264 h 722529"/>
              <a:gd name="T62" fmla="*/ 703286 w 1288494"/>
              <a:gd name="T63" fmla="*/ 562928 h 722529"/>
              <a:gd name="T64" fmla="*/ 661209 w 1288494"/>
              <a:gd name="T65" fmla="*/ 553402 h 722529"/>
              <a:gd name="T66" fmla="*/ 613120 w 1288494"/>
              <a:gd name="T67" fmla="*/ 541973 h 722529"/>
              <a:gd name="T68" fmla="*/ 571044 w 1288494"/>
              <a:gd name="T69" fmla="*/ 527682 h 722529"/>
              <a:gd name="T70" fmla="*/ 541990 w 1288494"/>
              <a:gd name="T71" fmla="*/ 518158 h 722529"/>
              <a:gd name="T72" fmla="*/ 508930 w 1288494"/>
              <a:gd name="T73" fmla="*/ 506731 h 722529"/>
              <a:gd name="T74" fmla="*/ 461845 w 1288494"/>
              <a:gd name="T75" fmla="*/ 488631 h 722529"/>
              <a:gd name="T76" fmla="*/ 435798 w 1288494"/>
              <a:gd name="T77" fmla="*/ 476248 h 722529"/>
              <a:gd name="T78" fmla="*/ 403737 w 1288494"/>
              <a:gd name="T79" fmla="*/ 460056 h 722529"/>
              <a:gd name="T80" fmla="*/ 364666 w 1288494"/>
              <a:gd name="T81" fmla="*/ 441006 h 722529"/>
              <a:gd name="T82" fmla="*/ 337617 w 1288494"/>
              <a:gd name="T83" fmla="*/ 427669 h 722529"/>
              <a:gd name="T84" fmla="*/ 302550 w 1288494"/>
              <a:gd name="T85" fmla="*/ 406718 h 722529"/>
              <a:gd name="T86" fmla="*/ 248454 w 1288494"/>
              <a:gd name="T87" fmla="*/ 372428 h 722529"/>
              <a:gd name="T88" fmla="*/ 217396 w 1288494"/>
              <a:gd name="T89" fmla="*/ 353378 h 722529"/>
              <a:gd name="T90" fmla="*/ 153281 w 1288494"/>
              <a:gd name="T91" fmla="*/ 301943 h 722529"/>
              <a:gd name="T92" fmla="*/ 139256 w 1288494"/>
              <a:gd name="T93" fmla="*/ 286702 h 722529"/>
              <a:gd name="T94" fmla="*/ 136248 w 1288494"/>
              <a:gd name="T95" fmla="*/ 281942 h 722529"/>
              <a:gd name="T96" fmla="*/ 126227 w 1288494"/>
              <a:gd name="T97" fmla="*/ 273368 h 722529"/>
              <a:gd name="T98" fmla="*/ 112201 w 1288494"/>
              <a:gd name="T99" fmla="*/ 260983 h 722529"/>
              <a:gd name="T100" fmla="*/ 94173 w 1288494"/>
              <a:gd name="T101" fmla="*/ 238119 h 722529"/>
              <a:gd name="T102" fmla="*/ 87162 w 1288494"/>
              <a:gd name="T103" fmla="*/ 229555 h 722529"/>
              <a:gd name="T104" fmla="*/ 72132 w 1288494"/>
              <a:gd name="T105" fmla="*/ 211449 h 722529"/>
              <a:gd name="T106" fmla="*/ 65121 w 1288494"/>
              <a:gd name="T107" fmla="*/ 195259 h 722529"/>
              <a:gd name="T108" fmla="*/ 48085 w 1288494"/>
              <a:gd name="T109" fmla="*/ 171447 h 722529"/>
              <a:gd name="T110" fmla="*/ 38057 w 1288494"/>
              <a:gd name="T111" fmla="*/ 157162 h 722529"/>
              <a:gd name="T112" fmla="*/ 35071 w 1288494"/>
              <a:gd name="T113" fmla="*/ 140966 h 722529"/>
              <a:gd name="T114" fmla="*/ 17015 w 1288494"/>
              <a:gd name="T115" fmla="*/ 99064 h 722529"/>
              <a:gd name="T116" fmla="*/ 5001 w 1288494"/>
              <a:gd name="T117" fmla="*/ 49531 h 722529"/>
              <a:gd name="T118" fmla="*/ 1953 w 1288494"/>
              <a:gd name="T119" fmla="*/ 2970 h 72252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lnTo>
                  <a:pt x="547489" y="536791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lnTo>
                  <a:pt x="338413" y="443436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lnTo>
                  <a:pt x="337440" y="442463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lnTo>
                  <a:pt x="334522" y="440518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4733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lnTo>
                  <a:pt x="457051" y="488168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3112" y="383144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lnTo>
                  <a:pt x="781848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lnTo>
                  <a:pt x="242140" y="366612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lnTo>
                  <a:pt x="141978" y="301458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lnTo>
                  <a:pt x="142950" y="301458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lnTo>
                  <a:pt x="979256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lnTo>
                  <a:pt x="93355" y="247974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lnTo>
                  <a:pt x="1075528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lnTo>
                  <a:pt x="47650" y="177958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lnTo>
                  <a:pt x="35008" y="156564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lnTo>
                  <a:pt x="25284" y="133225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lnTo>
                  <a:pt x="1277796" y="622366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lnTo>
                  <a:pt x="13614" y="101134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lnTo>
                  <a:pt x="5835" y="22366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lnTo>
                  <a:pt x="3890" y="14586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lnTo>
                  <a:pt x="1884" y="3039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lnTo>
                  <a:pt x="97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Freeform 33"/>
          <p:cNvSpPr>
            <a:spLocks/>
          </p:cNvSpPr>
          <p:nvPr/>
        </p:nvSpPr>
        <p:spPr bwMode="auto">
          <a:xfrm rot="9377604">
            <a:off x="3925888" y="3316288"/>
            <a:ext cx="1289050" cy="722312"/>
          </a:xfrm>
          <a:custGeom>
            <a:avLst/>
            <a:gdLst>
              <a:gd name="T0" fmla="*/ 15000 w 1288494"/>
              <a:gd name="T1" fmla="*/ 106684 h 722529"/>
              <a:gd name="T2" fmla="*/ 33056 w 1288494"/>
              <a:gd name="T3" fmla="*/ 146685 h 722529"/>
              <a:gd name="T4" fmla="*/ 38057 w 1288494"/>
              <a:gd name="T5" fmla="*/ 156210 h 722529"/>
              <a:gd name="T6" fmla="*/ 51102 w 1288494"/>
              <a:gd name="T7" fmla="*/ 180978 h 722529"/>
              <a:gd name="T8" fmla="*/ 1172142 w 1288494"/>
              <a:gd name="T9" fmla="*/ 694372 h 722529"/>
              <a:gd name="T10" fmla="*/ 1263308 w 1288494"/>
              <a:gd name="T11" fmla="*/ 617221 h 722529"/>
              <a:gd name="T12" fmla="*/ 1090998 w 1288494"/>
              <a:gd name="T13" fmla="*/ 565789 h 722529"/>
              <a:gd name="T14" fmla="*/ 1326425 w 1288494"/>
              <a:gd name="T15" fmla="*/ 624841 h 722529"/>
              <a:gd name="T16" fmla="*/ 936712 w 1288494"/>
              <a:gd name="T17" fmla="*/ 609600 h 722529"/>
              <a:gd name="T18" fmla="*/ 251458 w 1288494"/>
              <a:gd name="T19" fmla="*/ 360996 h 722529"/>
              <a:gd name="T20" fmla="*/ 344628 w 1288494"/>
              <a:gd name="T21" fmla="*/ 431482 h 722529"/>
              <a:gd name="T22" fmla="*/ 452826 w 1288494"/>
              <a:gd name="T23" fmla="*/ 481966 h 722529"/>
              <a:gd name="T24" fmla="*/ 404740 w 1288494"/>
              <a:gd name="T25" fmla="*/ 461009 h 722529"/>
              <a:gd name="T26" fmla="*/ 378692 w 1288494"/>
              <a:gd name="T27" fmla="*/ 449580 h 722529"/>
              <a:gd name="T28" fmla="*/ 357653 w 1288494"/>
              <a:gd name="T29" fmla="*/ 438149 h 722529"/>
              <a:gd name="T30" fmla="*/ 315575 w 1288494"/>
              <a:gd name="T31" fmla="*/ 416244 h 722529"/>
              <a:gd name="T32" fmla="*/ 278510 w 1288494"/>
              <a:gd name="T33" fmla="*/ 394331 h 722529"/>
              <a:gd name="T34" fmla="*/ 232424 w 1288494"/>
              <a:gd name="T35" fmla="*/ 363857 h 722529"/>
              <a:gd name="T36" fmla="*/ 201368 w 1288494"/>
              <a:gd name="T37" fmla="*/ 341946 h 722529"/>
              <a:gd name="T38" fmla="*/ 146268 w 1288494"/>
              <a:gd name="T39" fmla="*/ 294320 h 722529"/>
              <a:gd name="T40" fmla="*/ 144266 w 1288494"/>
              <a:gd name="T41" fmla="*/ 284796 h 722529"/>
              <a:gd name="T42" fmla="*/ 133239 w 1288494"/>
              <a:gd name="T43" fmla="*/ 280034 h 722529"/>
              <a:gd name="T44" fmla="*/ 117209 w 1288494"/>
              <a:gd name="T45" fmla="*/ 267649 h 722529"/>
              <a:gd name="T46" fmla="*/ 107194 w 1288494"/>
              <a:gd name="T47" fmla="*/ 255270 h 722529"/>
              <a:gd name="T48" fmla="*/ 92171 w 1288494"/>
              <a:gd name="T49" fmla="*/ 238120 h 722529"/>
              <a:gd name="T50" fmla="*/ 77141 w 1288494"/>
              <a:gd name="T51" fmla="*/ 220033 h 722529"/>
              <a:gd name="T52" fmla="*/ 69124 w 1288494"/>
              <a:gd name="T53" fmla="*/ 201927 h 722529"/>
              <a:gd name="T54" fmla="*/ 56112 w 1288494"/>
              <a:gd name="T55" fmla="*/ 185736 h 722529"/>
              <a:gd name="T56" fmla="*/ 44093 w 1288494"/>
              <a:gd name="T57" fmla="*/ 167642 h 722529"/>
              <a:gd name="T58" fmla="*/ 38057 w 1288494"/>
              <a:gd name="T59" fmla="*/ 152401 h 722529"/>
              <a:gd name="T60" fmla="*/ 29033 w 1288494"/>
              <a:gd name="T61" fmla="*/ 127631 h 722529"/>
              <a:gd name="T62" fmla="*/ 7986 w 1288494"/>
              <a:gd name="T63" fmla="*/ 68567 h 722529"/>
              <a:gd name="T64" fmla="*/ 5000 w 1288494"/>
              <a:gd name="T65" fmla="*/ 33345 h 722529"/>
              <a:gd name="T66" fmla="*/ 2013 w 1288494"/>
              <a:gd name="T67" fmla="*/ 13338 h 722529"/>
              <a:gd name="T68" fmla="*/ 6041 w 1288494"/>
              <a:gd name="T69" fmla="*/ 40015 h 722529"/>
              <a:gd name="T70" fmla="*/ 33057 w 1288494"/>
              <a:gd name="T71" fmla="*/ 120963 h 722529"/>
              <a:gd name="T72" fmla="*/ 72131 w 1288494"/>
              <a:gd name="T73" fmla="*/ 190503 h 722529"/>
              <a:gd name="T74" fmla="*/ 170309 w 1288494"/>
              <a:gd name="T75" fmla="*/ 297180 h 722529"/>
              <a:gd name="T76" fmla="*/ 249100 w 1288494"/>
              <a:gd name="T77" fmla="*/ 359429 h 722529"/>
              <a:gd name="T78" fmla="*/ 313572 w 1288494"/>
              <a:gd name="T79" fmla="*/ 399099 h 722529"/>
              <a:gd name="T80" fmla="*/ 443810 w 1288494"/>
              <a:gd name="T81" fmla="*/ 465773 h 722529"/>
              <a:gd name="T82" fmla="*/ 501917 w 1288494"/>
              <a:gd name="T83" fmla="*/ 492442 h 722529"/>
              <a:gd name="T84" fmla="*/ 588073 w 1288494"/>
              <a:gd name="T85" fmla="*/ 522924 h 722529"/>
              <a:gd name="T86" fmla="*/ 844543 w 1288494"/>
              <a:gd name="T87" fmla="*/ 583882 h 722529"/>
              <a:gd name="T88" fmla="*/ 1000827 w 1288494"/>
              <a:gd name="T89" fmla="*/ 608648 h 722529"/>
              <a:gd name="T90" fmla="*/ 1281342 w 1288494"/>
              <a:gd name="T91" fmla="*/ 626745 h 722529"/>
              <a:gd name="T92" fmla="*/ 1121048 w 1288494"/>
              <a:gd name="T93" fmla="*/ 624840 h 722529"/>
              <a:gd name="T94" fmla="*/ 1059935 w 1288494"/>
              <a:gd name="T95" fmla="*/ 621984 h 722529"/>
              <a:gd name="T96" fmla="*/ 975784 w 1288494"/>
              <a:gd name="T97" fmla="*/ 615316 h 722529"/>
              <a:gd name="T98" fmla="*/ 938715 w 1288494"/>
              <a:gd name="T99" fmla="*/ 608648 h 722529"/>
              <a:gd name="T100" fmla="*/ 831519 w 1288494"/>
              <a:gd name="T101" fmla="*/ 591504 h 722529"/>
              <a:gd name="T102" fmla="*/ 794451 w 1288494"/>
              <a:gd name="T103" fmla="*/ 584836 h 722529"/>
              <a:gd name="T104" fmla="*/ 730333 w 1288494"/>
              <a:gd name="T105" fmla="*/ 570547 h 722529"/>
              <a:gd name="T106" fmla="*/ 691264 w 1288494"/>
              <a:gd name="T107" fmla="*/ 561977 h 722529"/>
              <a:gd name="T108" fmla="*/ 652190 w 1288494"/>
              <a:gd name="T109" fmla="*/ 552453 h 722529"/>
              <a:gd name="T110" fmla="*/ 605107 w 1288494"/>
              <a:gd name="T111" fmla="*/ 538161 h 722529"/>
              <a:gd name="T112" fmla="*/ 571043 w 1288494"/>
              <a:gd name="T113" fmla="*/ 527683 h 722529"/>
              <a:gd name="T114" fmla="*/ 541989 w 1288494"/>
              <a:gd name="T115" fmla="*/ 518158 h 722529"/>
              <a:gd name="T116" fmla="*/ 508929 w 1288494"/>
              <a:gd name="T117" fmla="*/ 506731 h 722529"/>
              <a:gd name="T118" fmla="*/ 461844 w 1288494"/>
              <a:gd name="T119" fmla="*/ 488632 h 72252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lnTo>
                  <a:pt x="1884" y="3038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lnTo>
                  <a:pt x="4861" y="18476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lnTo>
                  <a:pt x="5834" y="23339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lnTo>
                  <a:pt x="15559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lnTo>
                  <a:pt x="35007" y="151701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lnTo>
                  <a:pt x="35007" y="151702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lnTo>
                  <a:pt x="36953" y="159481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lnTo>
                  <a:pt x="49595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988" y="218801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lnTo>
                  <a:pt x="978282" y="620422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lnTo>
                  <a:pt x="94327" y="249919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lnTo>
                  <a:pt x="1137764" y="721557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lnTo>
                  <a:pt x="909238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lnTo>
                  <a:pt x="908266" y="623340"/>
                </a:lnTo>
                <a:close/>
                <a:moveTo>
                  <a:pt x="141977" y="301459"/>
                </a:move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lnTo>
                  <a:pt x="142949" y="302431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lnTo>
                  <a:pt x="244084" y="368557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lnTo>
                  <a:pt x="641815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lnTo>
                  <a:pt x="458992" y="489140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lnTo>
                  <a:pt x="333549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lnTo>
                  <a:pt x="339384" y="444409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lnTo>
                  <a:pt x="448298" y="4988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ＭＳ 明朝" panose="02020609040205080304" pitchFamily="17" charset="-128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ＭＳ 明朝" panose="02020609040205080304" pitchFamily="17" charset="-128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F4961BC-EE24-40EF-92B6-177C01A43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1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13F39-05B6-4C7D-9867-74FA1B38CC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21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54928-BF0B-4C70-8E66-8801CA3B0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984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1E6C0-D26A-474D-919E-57665F792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86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"/>
            <a:ext cx="27813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D96D5-FB8A-4335-BE8F-A78DD5BA2B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29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50863" y="436563"/>
            <a:ext cx="8042275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2038350"/>
            <a:ext cx="746760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0863" y="6148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7F7F7F"/>
                </a:solidFill>
                <a:latin typeface="Rage Italic" panose="03070502040507070304" pitchFamily="66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388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7F7F7F"/>
                </a:solidFill>
                <a:latin typeface="Rage Italic" panose="03070502040507070304" pitchFamily="66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538" y="6148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7F7F7F"/>
                </a:solidFill>
                <a:latin typeface="Rage Italic" pitchFamily="66" charset="0"/>
              </a:defRPr>
            </a:lvl1pPr>
          </a:lstStyle>
          <a:p>
            <a:fld id="{3B0EA6DB-A961-4457-BECF-0C4EA4E0C1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10" r:id="rId1"/>
    <p:sldLayoutId id="2147485302" r:id="rId2"/>
    <p:sldLayoutId id="2147485303" r:id="rId3"/>
    <p:sldLayoutId id="2147485304" r:id="rId4"/>
    <p:sldLayoutId id="2147485311" r:id="rId5"/>
    <p:sldLayoutId id="2147485305" r:id="rId6"/>
    <p:sldLayoutId id="2147485306" r:id="rId7"/>
    <p:sldLayoutId id="2147485307" r:id="rId8"/>
    <p:sldLayoutId id="2147485312" r:id="rId9"/>
    <p:sldLayoutId id="2147485308" r:id="rId10"/>
    <p:sldLayoutId id="214748530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800" kern="1200">
          <a:solidFill>
            <a:srgbClr val="262626"/>
          </a:solidFill>
          <a:latin typeface="ＭＳ 明朝" panose="02020609040205080304" pitchFamily="17" charset="-128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800">
          <a:solidFill>
            <a:srgbClr val="262626"/>
          </a:solidFill>
          <a:latin typeface="ＭＳ 明朝" panose="02020609040205080304" pitchFamily="17" charset="-128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800">
          <a:solidFill>
            <a:srgbClr val="262626"/>
          </a:solidFill>
          <a:latin typeface="ＭＳ 明朝" panose="02020609040205080304" pitchFamily="17" charset="-128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800">
          <a:solidFill>
            <a:srgbClr val="262626"/>
          </a:solidFill>
          <a:latin typeface="ＭＳ 明朝" panose="02020609040205080304" pitchFamily="17" charset="-128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800">
          <a:solidFill>
            <a:srgbClr val="262626"/>
          </a:solidFill>
          <a:latin typeface="ＭＳ 明朝" panose="02020609040205080304" pitchFamily="17" charset="-128"/>
          <a:ea typeface="MS PGothic" panose="020B0600070205080204" pitchFamily="34" charset="-128"/>
          <a:cs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rgbClr val="404040"/>
          </a:solidFill>
          <a:latin typeface="ＭＳ 明朝" panose="02020609040205080304" pitchFamily="17" charset="-128"/>
          <a:ea typeface="MS PGothic" panose="020B0600070205080204" pitchFamily="34" charset="-128"/>
          <a:cs typeface="ＭＳ Ｐゴシック" charset="0"/>
        </a:defRPr>
      </a:lvl1pPr>
      <a:lvl2pPr marL="557213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rgbClr val="404040"/>
          </a:solidFill>
          <a:latin typeface="ＭＳ 明朝" panose="02020609040205080304" pitchFamily="17" charset="-128"/>
          <a:ea typeface="MS PGothic" panose="020B0600070205080204" pitchFamily="34" charset="-128"/>
          <a:cs typeface="+mn-cs"/>
        </a:defRPr>
      </a:lvl2pPr>
      <a:lvl3pPr marL="822325" indent="-182563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rgbClr val="404040"/>
          </a:solidFill>
          <a:latin typeface="ＭＳ 明朝" panose="02020609040205080304" pitchFamily="17" charset="-128"/>
          <a:ea typeface="MS PGothic" panose="020B0600070205080204" pitchFamily="34" charset="-128"/>
          <a:cs typeface="+mn-cs"/>
        </a:defRPr>
      </a:lvl3pPr>
      <a:lvl4pPr marL="1096963" indent="-182563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rgbClr val="404040"/>
          </a:solidFill>
          <a:latin typeface="ＭＳ 明朝" panose="02020609040205080304" pitchFamily="17" charset="-128"/>
          <a:ea typeface="MS PGothic" panose="020B0600070205080204" pitchFamily="34" charset="-128"/>
          <a:cs typeface="+mn-cs"/>
        </a:defRPr>
      </a:lvl4pPr>
      <a:lvl5pPr marL="1416050" indent="-182563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rgbClr val="404040"/>
          </a:solidFill>
          <a:latin typeface="ＭＳ 明朝" panose="02020609040205080304" pitchFamily="17" charset="-128"/>
          <a:ea typeface="MS PGothic" panose="020B0600070205080204" pitchFamily="34" charset="-128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0863" y="436563"/>
            <a:ext cx="8042275" cy="6016773"/>
          </a:xfrm>
        </p:spPr>
        <p:txBody>
          <a:bodyPr/>
          <a:lstStyle/>
          <a:p>
            <a:r>
              <a:rPr kumimoji="1" lang="ja-JP" altLang="en-US" sz="4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グループワーク第２回</a:t>
            </a:r>
            <a:br>
              <a:rPr kumimoji="1" lang="ja-JP" altLang="en-US" sz="4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4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</a:t>
            </a:r>
            <a:r>
              <a:rPr kumimoji="1" lang="ja-JP" altLang="en-US" sz="4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体験ワーク２・３・４の</a:t>
            </a:r>
            <a:r>
              <a:rPr kumimoji="1" lang="ja-JP" altLang="en-US" sz="4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解答＞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4842" y="1098207"/>
            <a:ext cx="3911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注意障害に対する学習カリキュラム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3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6897C0-DBC6-4B20-BF6C-B22B7745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88354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2DA74-E1D7-479F-A23C-196208DAF2B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Rage Italic" pitchFamily="66" charset="0"/>
                <a:ea typeface="MS PGothic" panose="020B0600070205080204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Rage Italic" pitchFamily="66" charset="0"/>
              <a:ea typeface="MS PGothic" panose="020B0600070205080204" pitchFamily="50" charset="-128"/>
              <a:cs typeface="+mn-cs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/>
          </p:cNvSpPr>
          <p:nvPr/>
        </p:nvSpPr>
        <p:spPr bwMode="auto">
          <a:xfrm>
            <a:off x="179512" y="116632"/>
            <a:ext cx="8124800" cy="64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09600" indent="-609600" algn="l" eaLnBrk="1" hangingPunct="1">
              <a:lnSpc>
                <a:spcPct val="60000"/>
              </a:lnSpc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体験ワーク２　同時に注意を向ける力</a:t>
            </a:r>
            <a:r>
              <a:rPr lang="en-US" altLang="ja-JP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解答</a:t>
            </a:r>
            <a:r>
              <a:rPr lang="en-US" altLang="ja-JP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09600" marR="0" lvl="0" indent="-609600" algn="l" defTabSz="457200" rtl="0" eaLnBrk="1" fontAlgn="base" latinLnBrk="0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4211960" y="6525344"/>
            <a:ext cx="4680520" cy="38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marL="671513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2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2pPr>
            <a:lvl3pPr marL="982662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3pPr>
            <a:lvl4pPr marL="12001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16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4pPr>
            <a:lvl5pPr marL="1519237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14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63212"/>
              </a:buClr>
              <a:buSzPct val="95000"/>
              <a:buFont typeface="Rage Italic" pitchFamily="66" charset="0"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出典：中島恵子　著「家庭でできる脳のリハビリ「注意障害」編」</a:t>
            </a:r>
            <a:endParaRPr kumimoji="0" lang="en-AU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552" y="76455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9BB05E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●問題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2"/>
          <p:cNvSpPr txBox="1"/>
          <p:nvPr/>
        </p:nvSpPr>
        <p:spPr>
          <a:xfrm>
            <a:off x="971600" y="1649452"/>
            <a:ext cx="7548736" cy="4515852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８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３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１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35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６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８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84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７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21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５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66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６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83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７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３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33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27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４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９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２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５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16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98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40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34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57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13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48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69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21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45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39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67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36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73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２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85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63</a:t>
            </a:r>
            <a:r>
              <a:rPr kumimoji="0" lang="ja-JP" altLang="en-US" sz="2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９　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34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187624" y="1484784"/>
            <a:ext cx="6768752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楕円 3"/>
          <p:cNvSpPr/>
          <p:nvPr/>
        </p:nvSpPr>
        <p:spPr>
          <a:xfrm>
            <a:off x="1619672" y="164945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4685859" y="164945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1007604" y="2388546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/>
          <p:cNvSpPr/>
          <p:nvPr/>
        </p:nvSpPr>
        <p:spPr>
          <a:xfrm>
            <a:off x="1605608" y="2405387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2843808" y="2379858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4671795" y="200949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5274160" y="200949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4688561" y="236953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6504214" y="2379858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1024370" y="2750223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5266014" y="2712769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>
            <a:off x="2227716" y="310938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>
            <a:off x="2833297" y="312579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/>
        </p:nvSpPr>
        <p:spPr>
          <a:xfrm>
            <a:off x="4674923" y="312579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/>
          <p:cNvSpPr/>
          <p:nvPr/>
        </p:nvSpPr>
        <p:spPr>
          <a:xfrm>
            <a:off x="5885114" y="312579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/>
        </p:nvSpPr>
        <p:spPr>
          <a:xfrm>
            <a:off x="7074941" y="310938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/>
        </p:nvSpPr>
        <p:spPr>
          <a:xfrm>
            <a:off x="1008913" y="3479141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/>
          <p:cNvSpPr/>
          <p:nvPr/>
        </p:nvSpPr>
        <p:spPr>
          <a:xfrm>
            <a:off x="5874932" y="3500806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6504214" y="3484668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/>
          <p:cNvSpPr/>
          <p:nvPr/>
        </p:nvSpPr>
        <p:spPr>
          <a:xfrm>
            <a:off x="4671795" y="3843781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7129818" y="3843781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1605608" y="4238933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4671795" y="4229499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5885114" y="4216390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/>
          <p:cNvSpPr/>
          <p:nvPr/>
        </p:nvSpPr>
        <p:spPr>
          <a:xfrm>
            <a:off x="7103069" y="4238933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/>
          <p:cNvSpPr/>
          <p:nvPr/>
        </p:nvSpPr>
        <p:spPr>
          <a:xfrm>
            <a:off x="1024370" y="459632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7672393" y="459632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5266014" y="4941168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/>
          <p:cNvSpPr/>
          <p:nvPr/>
        </p:nvSpPr>
        <p:spPr>
          <a:xfrm>
            <a:off x="7740352" y="494956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楕円 39"/>
          <p:cNvSpPr/>
          <p:nvPr/>
        </p:nvSpPr>
        <p:spPr>
          <a:xfrm>
            <a:off x="2833297" y="5351209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/>
          <p:cNvSpPr/>
          <p:nvPr/>
        </p:nvSpPr>
        <p:spPr>
          <a:xfrm>
            <a:off x="4036486" y="5345851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/>
          <p:nvPr/>
        </p:nvSpPr>
        <p:spPr>
          <a:xfrm>
            <a:off x="4643174" y="5318029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/>
          <p:cNvSpPr/>
          <p:nvPr/>
        </p:nvSpPr>
        <p:spPr>
          <a:xfrm>
            <a:off x="4042843" y="5705891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/>
          <p:cNvSpPr/>
          <p:nvPr/>
        </p:nvSpPr>
        <p:spPr>
          <a:xfrm>
            <a:off x="5274160" y="5729425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/>
          <p:cNvSpPr/>
          <p:nvPr/>
        </p:nvSpPr>
        <p:spPr>
          <a:xfrm>
            <a:off x="7672393" y="5688532"/>
            <a:ext cx="432048" cy="4113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93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323528" y="1916832"/>
            <a:ext cx="8712968" cy="4576043"/>
          </a:xfrm>
        </p:spPr>
        <p:txBody>
          <a:bodyPr/>
          <a:lstStyle/>
          <a:p>
            <a:pPr marL="609600" indent="-609600" eaLnBrk="1" hangingPunct="1">
              <a:lnSpc>
                <a:spcPct val="60000"/>
              </a:lnSpc>
              <a:buFontTx/>
              <a:buNone/>
            </a:pPr>
            <a:endParaRPr lang="en-US" altLang="en-US" sz="3400" dirty="0">
              <a:solidFill>
                <a:schemeClr val="tx1"/>
              </a:solidFill>
              <a:ea typeface="MS PGothic" panose="020B0600070205080204" pitchFamily="50" charset="-128"/>
            </a:endParaRPr>
          </a:p>
          <a:p>
            <a:pPr marL="609600" indent="-609600" eaLnBrk="1" hangingPunct="1">
              <a:lnSpc>
                <a:spcPct val="60000"/>
              </a:lnSpc>
              <a:buFont typeface="Arial" panose="020B0604020202020204" pitchFamily="34" charset="0"/>
              <a:buChar char="•"/>
            </a:pPr>
            <a:endParaRPr lang="en-US" altLang="en-US" sz="3400" dirty="0">
              <a:solidFill>
                <a:schemeClr val="tx1"/>
              </a:solidFill>
              <a:ea typeface="MS PGothic" panose="020B0600070205080204" pitchFamily="50" charset="-128"/>
            </a:endParaRPr>
          </a:p>
          <a:p>
            <a:pPr marL="609600" indent="-609600" eaLnBrk="1" hangingPunct="1">
              <a:lnSpc>
                <a:spcPct val="60000"/>
              </a:lnSpc>
              <a:buFont typeface="Arial" panose="020B0604020202020204" pitchFamily="34" charset="0"/>
              <a:buChar char="•"/>
            </a:pPr>
            <a:endParaRPr lang="en-US" altLang="en-US" sz="3400" dirty="0">
              <a:solidFill>
                <a:schemeClr val="tx1"/>
              </a:solidFill>
              <a:ea typeface="MS PGothic" panose="020B0600070205080204" pitchFamily="50" charset="-128"/>
            </a:endParaRPr>
          </a:p>
          <a:p>
            <a:pPr marL="609600" indent="-609600" eaLnBrk="1" hangingPunct="1">
              <a:lnSpc>
                <a:spcPct val="60000"/>
              </a:lnSpc>
              <a:buFont typeface="Arial" panose="020B0604020202020204" pitchFamily="34" charset="0"/>
              <a:buChar char="•"/>
            </a:pPr>
            <a:endParaRPr lang="en-US" altLang="en-US" sz="3400" dirty="0">
              <a:solidFill>
                <a:schemeClr val="tx1"/>
              </a:solidFill>
              <a:ea typeface="MS PGothic" panose="020B0600070205080204" pitchFamily="50" charset="-128"/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endParaRPr lang="en-US" altLang="en-US" sz="3400" dirty="0">
              <a:solidFill>
                <a:schemeClr val="tx1"/>
              </a:solidFill>
              <a:ea typeface="MS PGothic" panose="020B060007020508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6897C0-DBC6-4B20-BF6C-B22B7745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88354" y="6492875"/>
            <a:ext cx="2133600" cy="365125"/>
          </a:xfrm>
        </p:spPr>
        <p:txBody>
          <a:bodyPr/>
          <a:lstStyle/>
          <a:p>
            <a:fld id="{3662DA74-E1D7-479F-A23C-196208DAF2BA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539552" y="1268760"/>
            <a:ext cx="8496944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marL="671513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2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2pPr>
            <a:lvl3pPr marL="982662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3pPr>
            <a:lvl4pPr marL="12001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16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4pPr>
            <a:lvl5pPr marL="1519237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14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r>
              <a:rPr kumimoji="1" lang="ja-JP" altLang="en-US" sz="2800" dirty="0">
                <a:solidFill>
                  <a:srgbClr val="9BB05E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●問題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１．どのような登場人物が出てきましたか？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None/>
            </a:pPr>
            <a:r>
              <a:rPr kumimoji="1" lang="ja-JP" altLang="en-US" dirty="0">
                <a:solidFill>
                  <a:schemeClr val="tx1"/>
                </a:solidFill>
                <a:ea typeface="MS PGothic" panose="020B0600070205080204" pitchFamily="50" charset="-128"/>
              </a:rPr>
              <a:t>　　　　　　　　　　　　　　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おばあさん、おじいさん、おじぞうさま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２．ひとつ</a:t>
            </a:r>
            <a:r>
              <a:rPr kumimoji="1" lang="ja-JP" altLang="en-US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ぶの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あずきはどうなりましたか？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Clr>
                <a:srgbClr val="A63212"/>
              </a:buClr>
              <a:buFont typeface="Arial" panose="020B0604020202020204" pitchFamily="34" charset="0"/>
              <a:buNone/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おじぞうさまが食べた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179512" y="116632"/>
            <a:ext cx="8124800" cy="64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09600" indent="-609600" algn="l" eaLnBrk="1" hangingPunct="1">
              <a:lnSpc>
                <a:spcPct val="600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体験ワーク３　同時に注意を向ける力</a:t>
            </a:r>
            <a:r>
              <a:rPr lang="en-US" altLang="ja-JP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解答</a:t>
            </a:r>
            <a:r>
              <a:rPr lang="en-US" altLang="ja-JP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endParaRPr lang="en-US" altLang="en-US" sz="2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265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6897C0-DBC6-4B20-BF6C-B22B7745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88354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62DA74-E1D7-479F-A23C-196208DAF2B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Rage Italic" pitchFamily="66" charset="0"/>
                <a:ea typeface="MS PGothic" panose="020B0600070205080204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Rage Italic" pitchFamily="66" charset="0"/>
              <a:ea typeface="MS PGothic" panose="020B0600070205080204" pitchFamily="50" charset="-128"/>
              <a:cs typeface="+mn-cs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/>
          </p:cNvSpPr>
          <p:nvPr/>
        </p:nvSpPr>
        <p:spPr bwMode="auto">
          <a:xfrm>
            <a:off x="149560" y="88391"/>
            <a:ext cx="8124800" cy="64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262626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09600" indent="-609600" algn="l" eaLnBrk="1" hangingPunct="1">
              <a:lnSpc>
                <a:spcPct val="60000"/>
              </a:lnSpc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体験ワーク４　切りかえる力</a:t>
            </a:r>
            <a:r>
              <a:rPr lang="en-US" altLang="ja-JP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lang="ja-JP" altLang="en-US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解答</a:t>
            </a:r>
            <a:r>
              <a:rPr lang="en-US" altLang="ja-JP" sz="2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09600" marR="0" lvl="0" indent="-609600" algn="l" defTabSz="457200" rtl="0" eaLnBrk="1" fontAlgn="base" latinLnBrk="0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 bwMode="auto">
          <a:xfrm>
            <a:off x="4211960" y="6525344"/>
            <a:ext cx="4680520" cy="38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ＭＳ Ｐゴシック" charset="0"/>
              </a:defRPr>
            </a:lvl1pPr>
            <a:lvl2pPr marL="671513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2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2pPr>
            <a:lvl3pPr marL="982662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3pPr>
            <a:lvl4pPr marL="12001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16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4pPr>
            <a:lvl5pPr marL="1519237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Arial" panose="020B0604020202020204" pitchFamily="34" charset="0"/>
              <a:buChar char="•"/>
              <a:defRPr sz="1400" kern="1200">
                <a:solidFill>
                  <a:srgbClr val="404040"/>
                </a:solidFill>
                <a:latin typeface="ＭＳ 明朝" panose="02020609040205080304" pitchFamily="17" charset="-128"/>
                <a:ea typeface="MS PGothic" panose="020B0600070205080204" pitchFamily="34" charset="-128"/>
                <a:cs typeface="+mn-cs"/>
              </a:defRPr>
            </a:lvl5pPr>
            <a:lvl6pPr marL="164592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468880" indent="-18288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Rage Italic" pitchFamily="66" charset="0"/>
              <a:buChar char="0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63212"/>
              </a:buClr>
              <a:buSzPct val="95000"/>
              <a:buFont typeface="Rage Italic" pitchFamily="66" charset="0"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出典：中島恵子　著「家庭でできる脳のリハビリ「注意障害」編」</a:t>
            </a:r>
            <a:endParaRPr kumimoji="0" lang="en-AU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9560" y="637253"/>
            <a:ext cx="132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9BB05E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●問題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635415"/>
              </p:ext>
            </p:extLst>
          </p:nvPr>
        </p:nvGraphicFramePr>
        <p:xfrm>
          <a:off x="785680" y="1362328"/>
          <a:ext cx="7822990" cy="5313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5394734" imgH="8033541" progId="Word.Document.12">
                  <p:embed/>
                </p:oleObj>
              </mc:Choice>
              <mc:Fallback>
                <p:oleObj name="文書" r:id="rId3" imgW="5394734" imgH="80335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5680" y="1362328"/>
                        <a:ext cx="7822990" cy="5313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直線矢印コネクタ 11"/>
          <p:cNvCxnSpPr/>
          <p:nvPr/>
        </p:nvCxnSpPr>
        <p:spPr>
          <a:xfrm>
            <a:off x="1115616" y="1268760"/>
            <a:ext cx="7158744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楕円 3"/>
          <p:cNvSpPr/>
          <p:nvPr/>
        </p:nvSpPr>
        <p:spPr>
          <a:xfrm>
            <a:off x="1979712" y="1362328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>
            <a:off x="2555776" y="1362328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>
            <a:off x="6444208" y="1311569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/>
          <p:cNvSpPr/>
          <p:nvPr/>
        </p:nvSpPr>
        <p:spPr>
          <a:xfrm>
            <a:off x="7526439" y="1311569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>
            <a:off x="3707904" y="1639327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>
            <a:off x="886756" y="1946178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>
            <a:off x="4244488" y="1935494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/>
          <p:cNvSpPr/>
          <p:nvPr/>
        </p:nvSpPr>
        <p:spPr>
          <a:xfrm>
            <a:off x="3081683" y="2259254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/>
          <p:cNvSpPr/>
          <p:nvPr/>
        </p:nvSpPr>
        <p:spPr>
          <a:xfrm>
            <a:off x="1475217" y="2492896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>
            <a:off x="6476058" y="2535141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/>
          <p:cNvSpPr/>
          <p:nvPr/>
        </p:nvSpPr>
        <p:spPr>
          <a:xfrm>
            <a:off x="7578091" y="2531719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/>
          <p:cNvSpPr/>
          <p:nvPr/>
        </p:nvSpPr>
        <p:spPr>
          <a:xfrm>
            <a:off x="2555776" y="2855479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/>
          <p:cNvSpPr/>
          <p:nvPr/>
        </p:nvSpPr>
        <p:spPr>
          <a:xfrm>
            <a:off x="3131840" y="3125499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24"/>
          <p:cNvSpPr/>
          <p:nvPr/>
        </p:nvSpPr>
        <p:spPr>
          <a:xfrm>
            <a:off x="4825464" y="3122831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>
            <a:off x="5910048" y="3446591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二等辺三角形 26"/>
          <p:cNvSpPr/>
          <p:nvPr/>
        </p:nvSpPr>
        <p:spPr>
          <a:xfrm>
            <a:off x="7580733" y="3458196"/>
            <a:ext cx="387475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>
            <a:off x="1455681" y="4011488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二等辺三角形 28"/>
          <p:cNvSpPr/>
          <p:nvPr/>
        </p:nvSpPr>
        <p:spPr>
          <a:xfrm>
            <a:off x="3690169" y="4065805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二等辺三角形 29"/>
          <p:cNvSpPr/>
          <p:nvPr/>
        </p:nvSpPr>
        <p:spPr>
          <a:xfrm>
            <a:off x="7536160" y="4011488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>
            <a:off x="5364088" y="4372317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二等辺三角形 31"/>
          <p:cNvSpPr/>
          <p:nvPr/>
        </p:nvSpPr>
        <p:spPr>
          <a:xfrm>
            <a:off x="1979712" y="4683249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/>
          <p:cNvSpPr/>
          <p:nvPr/>
        </p:nvSpPr>
        <p:spPr>
          <a:xfrm>
            <a:off x="5910048" y="4643657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>
            <a:off x="899592" y="4994181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/>
          <p:cNvSpPr/>
          <p:nvPr/>
        </p:nvSpPr>
        <p:spPr>
          <a:xfrm>
            <a:off x="3682822" y="4994181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/>
          <p:cNvSpPr/>
          <p:nvPr/>
        </p:nvSpPr>
        <p:spPr>
          <a:xfrm>
            <a:off x="2555776" y="5229200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二等辺三角形 36"/>
          <p:cNvSpPr/>
          <p:nvPr/>
        </p:nvSpPr>
        <p:spPr>
          <a:xfrm>
            <a:off x="5929722" y="5260740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/>
          <p:nvPr/>
        </p:nvSpPr>
        <p:spPr>
          <a:xfrm>
            <a:off x="8102503" y="5229200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/>
          <p:nvPr/>
        </p:nvSpPr>
        <p:spPr>
          <a:xfrm>
            <a:off x="2546378" y="5852546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二等辺三角形 39"/>
          <p:cNvSpPr/>
          <p:nvPr/>
        </p:nvSpPr>
        <p:spPr>
          <a:xfrm>
            <a:off x="6499264" y="5852546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/>
          <p:cNvSpPr/>
          <p:nvPr/>
        </p:nvSpPr>
        <p:spPr>
          <a:xfrm>
            <a:off x="8103265" y="5852546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二等辺三角形 41"/>
          <p:cNvSpPr/>
          <p:nvPr/>
        </p:nvSpPr>
        <p:spPr>
          <a:xfrm>
            <a:off x="4244488" y="6154801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二等辺三角形 42"/>
          <p:cNvSpPr/>
          <p:nvPr/>
        </p:nvSpPr>
        <p:spPr>
          <a:xfrm>
            <a:off x="5364850" y="6147407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楕円 43"/>
          <p:cNvSpPr/>
          <p:nvPr/>
        </p:nvSpPr>
        <p:spPr>
          <a:xfrm>
            <a:off x="7013155" y="1337749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/>
          <p:cNvSpPr/>
          <p:nvPr/>
        </p:nvSpPr>
        <p:spPr>
          <a:xfrm>
            <a:off x="3093507" y="1654654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/>
          <p:cNvSpPr/>
          <p:nvPr/>
        </p:nvSpPr>
        <p:spPr>
          <a:xfrm>
            <a:off x="1979712" y="1969302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/>
          <p:cNvSpPr/>
          <p:nvPr/>
        </p:nvSpPr>
        <p:spPr>
          <a:xfrm>
            <a:off x="4235319" y="2286847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/>
          <p:cNvSpPr/>
          <p:nvPr/>
        </p:nvSpPr>
        <p:spPr>
          <a:xfrm>
            <a:off x="1979712" y="2516999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/>
          <p:cNvSpPr/>
          <p:nvPr/>
        </p:nvSpPr>
        <p:spPr>
          <a:xfrm>
            <a:off x="7020272" y="2585419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/>
          <p:cNvSpPr/>
          <p:nvPr/>
        </p:nvSpPr>
        <p:spPr>
          <a:xfrm>
            <a:off x="5369012" y="2889341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/>
          <p:cNvSpPr/>
          <p:nvPr/>
        </p:nvSpPr>
        <p:spPr>
          <a:xfrm>
            <a:off x="899592" y="3465554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/>
          <p:cNvSpPr/>
          <p:nvPr/>
        </p:nvSpPr>
        <p:spPr>
          <a:xfrm>
            <a:off x="3677800" y="3762502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/>
          <p:cNvSpPr/>
          <p:nvPr/>
        </p:nvSpPr>
        <p:spPr>
          <a:xfrm>
            <a:off x="1975212" y="4074602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/>
          <p:cNvSpPr/>
          <p:nvPr/>
        </p:nvSpPr>
        <p:spPr>
          <a:xfrm>
            <a:off x="4227391" y="4368863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楕円 54"/>
          <p:cNvSpPr/>
          <p:nvPr/>
        </p:nvSpPr>
        <p:spPr>
          <a:xfrm>
            <a:off x="8097759" y="4389529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楕円 55"/>
          <p:cNvSpPr/>
          <p:nvPr/>
        </p:nvSpPr>
        <p:spPr>
          <a:xfrm>
            <a:off x="4235319" y="5007009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楕円 56"/>
          <p:cNvSpPr/>
          <p:nvPr/>
        </p:nvSpPr>
        <p:spPr>
          <a:xfrm>
            <a:off x="1442691" y="5296576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/>
          <p:cNvSpPr/>
          <p:nvPr/>
        </p:nvSpPr>
        <p:spPr>
          <a:xfrm>
            <a:off x="3666740" y="5865220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/>
          <p:cNvSpPr/>
          <p:nvPr/>
        </p:nvSpPr>
        <p:spPr>
          <a:xfrm>
            <a:off x="5942598" y="5916661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/>
          <p:cNvSpPr/>
          <p:nvPr/>
        </p:nvSpPr>
        <p:spPr>
          <a:xfrm>
            <a:off x="8097759" y="1654654"/>
            <a:ext cx="432048" cy="338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/>
          <p:cNvSpPr/>
          <p:nvPr/>
        </p:nvSpPr>
        <p:spPr>
          <a:xfrm>
            <a:off x="3690169" y="5552960"/>
            <a:ext cx="432048" cy="323760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52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Designs\Japanese Waves.pot</Template>
  <TotalTime>0</TotalTime>
  <Words>279</Words>
  <Application>Microsoft Office PowerPoint</Application>
  <PresentationFormat>画面に合わせる (4:3)</PresentationFormat>
  <Paragraphs>40</Paragraphs>
  <Slides>4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BIZ UDPゴシック</vt:lpstr>
      <vt:lpstr>BIZ UDゴシック</vt:lpstr>
      <vt:lpstr>HG丸ｺﾞｼｯｸM-PRO</vt:lpstr>
      <vt:lpstr>ＭＳ 明朝</vt:lpstr>
      <vt:lpstr>UD デジタル 教科書体 N-B</vt:lpstr>
      <vt:lpstr>Arial</vt:lpstr>
      <vt:lpstr>Cambria</vt:lpstr>
      <vt:lpstr>Rage Italic</vt:lpstr>
      <vt:lpstr>Sketchbook</vt:lpstr>
      <vt:lpstr>文書</vt:lpstr>
      <vt:lpstr>グループワーク第２回 ＜体験ワーク２・３・４の解答＞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⑫グループワーク第２回＜体験ワーク２・３・４の解答＞</dc:title>
  <dc:creator>独立行政法人高齢・障害・求職者雇用支援機構</dc:creator>
  <cp:revision>3</cp:revision>
  <dcterms:created xsi:type="dcterms:W3CDTF">2023-01-06T02:30:48Z</dcterms:created>
  <dcterms:modified xsi:type="dcterms:W3CDTF">2023-02-06T01:01:06Z</dcterms:modified>
</cp:coreProperties>
</file>