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5316" r:id="rId2"/>
  </p:sldMasterIdLst>
  <p:notesMasterIdLst>
    <p:notesMasterId r:id="rId36"/>
  </p:notesMasterIdLst>
  <p:handoutMasterIdLst>
    <p:handoutMasterId r:id="rId37"/>
  </p:handoutMasterIdLst>
  <p:sldIdLst>
    <p:sldId id="360" r:id="rId3"/>
    <p:sldId id="480" r:id="rId4"/>
    <p:sldId id="466" r:id="rId5"/>
    <p:sldId id="477" r:id="rId6"/>
    <p:sldId id="331" r:id="rId7"/>
    <p:sldId id="400" r:id="rId8"/>
    <p:sldId id="463" r:id="rId9"/>
    <p:sldId id="433" r:id="rId10"/>
    <p:sldId id="432" r:id="rId11"/>
    <p:sldId id="434" r:id="rId12"/>
    <p:sldId id="484" r:id="rId13"/>
    <p:sldId id="454" r:id="rId14"/>
    <p:sldId id="483" r:id="rId15"/>
    <p:sldId id="481" r:id="rId16"/>
    <p:sldId id="482" r:id="rId17"/>
    <p:sldId id="455" r:id="rId18"/>
    <p:sldId id="467" r:id="rId19"/>
    <p:sldId id="376" r:id="rId20"/>
    <p:sldId id="452" r:id="rId21"/>
    <p:sldId id="453" r:id="rId22"/>
    <p:sldId id="479" r:id="rId23"/>
    <p:sldId id="468" r:id="rId24"/>
    <p:sldId id="476" r:id="rId25"/>
    <p:sldId id="473" r:id="rId26"/>
    <p:sldId id="470" r:id="rId27"/>
    <p:sldId id="471" r:id="rId28"/>
    <p:sldId id="472" r:id="rId29"/>
    <p:sldId id="478" r:id="rId30"/>
    <p:sldId id="474" r:id="rId31"/>
    <p:sldId id="457" r:id="rId32"/>
    <p:sldId id="458" r:id="rId33"/>
    <p:sldId id="460" r:id="rId34"/>
    <p:sldId id="469" r:id="rId35"/>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9pPr>
  </p:defaultTextStyle>
  <p:extLst>
    <p:ext uri="{EFAFB233-063F-42B5-8137-9DF3F51BA10A}">
      <p15:sldGuideLst xmlns:p15="http://schemas.microsoft.com/office/powerpoint/2012/main">
        <p15:guide id="1" orient="horz" pos="2205" userDrawn="1">
          <p15:clr>
            <a:srgbClr val="A4A3A4"/>
          </p15:clr>
        </p15:guide>
        <p15:guide id="2" pos="2835"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D0FF"/>
    <a:srgbClr val="00FFFF"/>
    <a:srgbClr val="FF0000"/>
    <a:srgbClr val="FFFF99"/>
    <a:srgbClr val="FFCC66"/>
    <a:srgbClr val="FF00FF"/>
    <a:srgbClr val="FFFF00"/>
    <a:srgbClr val="000000"/>
    <a:srgbClr val="9933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74494" autoAdjust="0"/>
  </p:normalViewPr>
  <p:slideViewPr>
    <p:cSldViewPr>
      <p:cViewPr varScale="1">
        <p:scale>
          <a:sx n="69" d="100"/>
          <a:sy n="69" d="100"/>
        </p:scale>
        <p:origin x="1242" y="48"/>
      </p:cViewPr>
      <p:guideLst>
        <p:guide orient="horz" pos="2205"/>
        <p:guide pos="2835"/>
      </p:guideLst>
    </p:cSldViewPr>
  </p:slideViewPr>
  <p:outlineViewPr>
    <p:cViewPr>
      <p:scale>
        <a:sx n="33" d="100"/>
        <a:sy n="33" d="100"/>
      </p:scale>
      <p:origin x="0" y="-115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9" d="100"/>
          <a:sy n="89" d="100"/>
        </p:scale>
        <p:origin x="3732"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8FC55-D136-4AD2-85B1-6D3EF47D52C2}"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kumimoji="1" lang="ja-JP" altLang="en-US"/>
        </a:p>
      </dgm:t>
    </dgm:pt>
    <dgm:pt modelId="{BBB78752-5FC5-4646-A065-26A85DE352C4}">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注意</a:t>
          </a:r>
        </a:p>
      </dgm:t>
    </dgm:pt>
    <dgm:pt modelId="{1EA51658-3B77-4495-9EFA-7CD7A9B894A7}" type="parTrans" cxnId="{C92C2A6B-AF3C-4EBD-A237-497AAE352B9B}">
      <dgm:prSet/>
      <dgm:spPr/>
      <dgm:t>
        <a:bodyPr/>
        <a:lstStyle/>
        <a:p>
          <a:endParaRPr kumimoji="1" lang="ja-JP" altLang="en-US">
            <a:solidFill>
              <a:schemeClr val="tx1"/>
            </a:solidFill>
            <a:latin typeface="BIZ UDPゴシック" panose="020B0400000000000000" pitchFamily="50" charset="-128"/>
            <a:ea typeface="BIZ UDPゴシック" panose="020B0400000000000000" pitchFamily="50" charset="-128"/>
          </a:endParaRPr>
        </a:p>
      </dgm:t>
    </dgm:pt>
    <dgm:pt modelId="{803700B0-038D-4DAB-AE1E-63387B56CFA4}" type="sibTrans" cxnId="{C92C2A6B-AF3C-4EBD-A237-497AAE352B9B}">
      <dgm:prSet/>
      <dgm:spPr/>
      <dgm:t>
        <a:bodyPr/>
        <a:lstStyle/>
        <a:p>
          <a:endParaRPr kumimoji="1" lang="ja-JP" altLang="en-US">
            <a:solidFill>
              <a:schemeClr val="tx1"/>
            </a:solidFill>
            <a:latin typeface="BIZ UDPゴシック" panose="020B0400000000000000" pitchFamily="50" charset="-128"/>
            <a:ea typeface="BIZ UDPゴシック" panose="020B0400000000000000" pitchFamily="50" charset="-128"/>
          </a:endParaRPr>
        </a:p>
      </dgm:t>
    </dgm:pt>
    <dgm:pt modelId="{675B8F78-B5BE-4717-8658-5F382B0CDD36}">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続けられる力</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（持続）</a:t>
          </a:r>
        </a:p>
      </dgm:t>
    </dgm:pt>
    <dgm:pt modelId="{1C2E5E80-7BD5-4D53-95F8-4468071CA944}" type="parTrans" cxnId="{26ACF141-65CA-4D24-B5F6-216C5DEE114C}">
      <dgm:prSet/>
      <dgm:spPr/>
      <dgm:t>
        <a:bodyPr/>
        <a:lstStyle/>
        <a:p>
          <a:endParaRPr kumimoji="1" lang="ja-JP" altLang="en-US">
            <a:solidFill>
              <a:schemeClr val="tx1"/>
            </a:solidFill>
            <a:latin typeface="BIZ UDPゴシック" panose="020B0400000000000000" pitchFamily="50" charset="-128"/>
            <a:ea typeface="BIZ UDPゴシック" panose="020B0400000000000000" pitchFamily="50" charset="-128"/>
          </a:endParaRPr>
        </a:p>
      </dgm:t>
    </dgm:pt>
    <dgm:pt modelId="{C0E97A6C-3A95-4B2B-8897-DE788E71F79D}" type="sibTrans" cxnId="{26ACF141-65CA-4D24-B5F6-216C5DEE114C}">
      <dgm:prSet/>
      <dgm:spPr/>
      <dgm:t>
        <a:bodyPr/>
        <a:lstStyle/>
        <a:p>
          <a:endParaRPr kumimoji="1" lang="ja-JP" altLang="en-US">
            <a:solidFill>
              <a:schemeClr val="tx1"/>
            </a:solidFill>
            <a:latin typeface="BIZ UDPゴシック" panose="020B0400000000000000" pitchFamily="50" charset="-128"/>
            <a:ea typeface="BIZ UDPゴシック" panose="020B0400000000000000" pitchFamily="50" charset="-128"/>
          </a:endParaRPr>
        </a:p>
      </dgm:t>
    </dgm:pt>
    <dgm:pt modelId="{9CCC2182-A86C-4621-80D4-A903C2AB1F01}">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見つけられる力</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（選択）</a:t>
          </a:r>
        </a:p>
      </dgm:t>
    </dgm:pt>
    <dgm:pt modelId="{F28129ED-3F60-403E-90A9-9BF83F88DCE1}" type="parTrans" cxnId="{1D19266E-BB27-4873-B655-288B2BFFF242}">
      <dgm:prSet/>
      <dgm:spPr/>
      <dgm:t>
        <a:bodyPr/>
        <a:lstStyle/>
        <a:p>
          <a:endParaRPr kumimoji="1" lang="ja-JP" altLang="en-US">
            <a:solidFill>
              <a:schemeClr val="tx1"/>
            </a:solidFill>
            <a:latin typeface="BIZ UDPゴシック" panose="020B0400000000000000" pitchFamily="50" charset="-128"/>
            <a:ea typeface="BIZ UDPゴシック" panose="020B0400000000000000" pitchFamily="50" charset="-128"/>
          </a:endParaRPr>
        </a:p>
      </dgm:t>
    </dgm:pt>
    <dgm:pt modelId="{CE7EB946-6AFA-42F5-8A27-7B205DD885B1}" type="sibTrans" cxnId="{1D19266E-BB27-4873-B655-288B2BFFF242}">
      <dgm:prSet/>
      <dgm:spPr/>
      <dgm:t>
        <a:bodyPr/>
        <a:lstStyle/>
        <a:p>
          <a:endParaRPr kumimoji="1" lang="ja-JP" altLang="en-US">
            <a:solidFill>
              <a:schemeClr val="tx1"/>
            </a:solidFill>
            <a:latin typeface="BIZ UDPゴシック" panose="020B0400000000000000" pitchFamily="50" charset="-128"/>
            <a:ea typeface="BIZ UDPゴシック" panose="020B0400000000000000" pitchFamily="50" charset="-128"/>
          </a:endParaRPr>
        </a:p>
      </dgm:t>
    </dgm:pt>
    <dgm:pt modelId="{6ADD5209-57F6-44DD-83CB-29EFB9446787}">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同時に注意を向ける力</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（分配）</a:t>
          </a:r>
        </a:p>
      </dgm:t>
    </dgm:pt>
    <dgm:pt modelId="{EA7A2E80-6575-4574-8843-3B654F927E3A}" type="parTrans" cxnId="{75889CB3-566A-4909-81C7-ED20F4234C5D}">
      <dgm:prSet/>
      <dgm:spPr/>
      <dgm:t>
        <a:bodyPr/>
        <a:lstStyle/>
        <a:p>
          <a:endParaRPr kumimoji="1" lang="ja-JP" altLang="en-US">
            <a:solidFill>
              <a:schemeClr val="tx1"/>
            </a:solidFill>
            <a:latin typeface="BIZ UDPゴシック" panose="020B0400000000000000" pitchFamily="50" charset="-128"/>
            <a:ea typeface="BIZ UDPゴシック" panose="020B0400000000000000" pitchFamily="50" charset="-128"/>
          </a:endParaRPr>
        </a:p>
      </dgm:t>
    </dgm:pt>
    <dgm:pt modelId="{C1BE8E12-6052-46E5-AA69-AEBE0703879C}" type="sibTrans" cxnId="{75889CB3-566A-4909-81C7-ED20F4234C5D}">
      <dgm:prSet/>
      <dgm:spPr/>
      <dgm:t>
        <a:bodyPr/>
        <a:lstStyle/>
        <a:p>
          <a:endParaRPr kumimoji="1" lang="ja-JP" altLang="en-US">
            <a:solidFill>
              <a:schemeClr val="tx1"/>
            </a:solidFill>
            <a:latin typeface="BIZ UDPゴシック" panose="020B0400000000000000" pitchFamily="50" charset="-128"/>
            <a:ea typeface="BIZ UDPゴシック" panose="020B0400000000000000" pitchFamily="50" charset="-128"/>
          </a:endParaRPr>
        </a:p>
      </dgm:t>
    </dgm:pt>
    <dgm:pt modelId="{00DD0F9B-B2C8-483B-AA59-15069E701139}">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切りかえる力</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（転換）</a:t>
          </a:r>
        </a:p>
      </dgm:t>
    </dgm:pt>
    <dgm:pt modelId="{B1F6E6B0-D54D-4274-A482-B12194733743}" type="parTrans" cxnId="{A8B263B7-B8EB-4F6A-B702-0C98C3763D22}">
      <dgm:prSet/>
      <dgm:spPr/>
      <dgm:t>
        <a:bodyPr/>
        <a:lstStyle/>
        <a:p>
          <a:endParaRPr kumimoji="1" lang="ja-JP" altLang="en-US">
            <a:solidFill>
              <a:schemeClr val="tx1"/>
            </a:solidFill>
            <a:latin typeface="BIZ UDPゴシック" panose="020B0400000000000000" pitchFamily="50" charset="-128"/>
            <a:ea typeface="BIZ UDPゴシック" panose="020B0400000000000000" pitchFamily="50" charset="-128"/>
          </a:endParaRPr>
        </a:p>
      </dgm:t>
    </dgm:pt>
    <dgm:pt modelId="{1F4AA397-37F7-4FEA-A825-28102679DFEA}" type="sibTrans" cxnId="{A8B263B7-B8EB-4F6A-B702-0C98C3763D22}">
      <dgm:prSet/>
      <dgm:spPr/>
      <dgm:t>
        <a:bodyPr/>
        <a:lstStyle/>
        <a:p>
          <a:endParaRPr kumimoji="1" lang="ja-JP" altLang="en-US">
            <a:solidFill>
              <a:schemeClr val="tx1"/>
            </a:solidFill>
            <a:latin typeface="BIZ UDPゴシック" panose="020B0400000000000000" pitchFamily="50" charset="-128"/>
            <a:ea typeface="BIZ UDPゴシック" panose="020B0400000000000000" pitchFamily="50" charset="-128"/>
          </a:endParaRPr>
        </a:p>
      </dgm:t>
    </dgm:pt>
    <dgm:pt modelId="{D40B777A-A1A4-4058-A50C-593108AE4110}" type="pres">
      <dgm:prSet presAssocID="{4D78FC55-D136-4AD2-85B1-6D3EF47D52C2}" presName="diagram" presStyleCnt="0">
        <dgm:presLayoutVars>
          <dgm:chMax val="1"/>
          <dgm:dir/>
          <dgm:animLvl val="ctr"/>
          <dgm:resizeHandles val="exact"/>
        </dgm:presLayoutVars>
      </dgm:prSet>
      <dgm:spPr/>
    </dgm:pt>
    <dgm:pt modelId="{9EA32EF0-A5DE-43CE-9D71-687F6E02A227}" type="pres">
      <dgm:prSet presAssocID="{4D78FC55-D136-4AD2-85B1-6D3EF47D52C2}" presName="matrix" presStyleCnt="0"/>
      <dgm:spPr/>
    </dgm:pt>
    <dgm:pt modelId="{651DC4D0-00DD-49D6-99DB-E95A39D015F2}" type="pres">
      <dgm:prSet presAssocID="{4D78FC55-D136-4AD2-85B1-6D3EF47D52C2}" presName="tile1" presStyleLbl="node1" presStyleIdx="0" presStyleCnt="4"/>
      <dgm:spPr/>
    </dgm:pt>
    <dgm:pt modelId="{B756207B-8E02-4AD9-86BE-19621EA7FD3D}" type="pres">
      <dgm:prSet presAssocID="{4D78FC55-D136-4AD2-85B1-6D3EF47D52C2}" presName="tile1text" presStyleLbl="node1" presStyleIdx="0" presStyleCnt="4">
        <dgm:presLayoutVars>
          <dgm:chMax val="0"/>
          <dgm:chPref val="0"/>
          <dgm:bulletEnabled val="1"/>
        </dgm:presLayoutVars>
      </dgm:prSet>
      <dgm:spPr/>
    </dgm:pt>
    <dgm:pt modelId="{DEC1C3EC-A7B7-4716-99BE-0FC8B70333DD}" type="pres">
      <dgm:prSet presAssocID="{4D78FC55-D136-4AD2-85B1-6D3EF47D52C2}" presName="tile2" presStyleLbl="node1" presStyleIdx="1" presStyleCnt="4"/>
      <dgm:spPr/>
    </dgm:pt>
    <dgm:pt modelId="{19C68513-2C6D-4B00-A319-A66A3A82947F}" type="pres">
      <dgm:prSet presAssocID="{4D78FC55-D136-4AD2-85B1-6D3EF47D52C2}" presName="tile2text" presStyleLbl="node1" presStyleIdx="1" presStyleCnt="4">
        <dgm:presLayoutVars>
          <dgm:chMax val="0"/>
          <dgm:chPref val="0"/>
          <dgm:bulletEnabled val="1"/>
        </dgm:presLayoutVars>
      </dgm:prSet>
      <dgm:spPr/>
    </dgm:pt>
    <dgm:pt modelId="{34EEA9E3-2B43-4FF0-9013-FE9A81E057B1}" type="pres">
      <dgm:prSet presAssocID="{4D78FC55-D136-4AD2-85B1-6D3EF47D52C2}" presName="tile3" presStyleLbl="node1" presStyleIdx="2" presStyleCnt="4"/>
      <dgm:spPr/>
    </dgm:pt>
    <dgm:pt modelId="{ECD5492C-EE03-442A-B844-BD0F65176B64}" type="pres">
      <dgm:prSet presAssocID="{4D78FC55-D136-4AD2-85B1-6D3EF47D52C2}" presName="tile3text" presStyleLbl="node1" presStyleIdx="2" presStyleCnt="4">
        <dgm:presLayoutVars>
          <dgm:chMax val="0"/>
          <dgm:chPref val="0"/>
          <dgm:bulletEnabled val="1"/>
        </dgm:presLayoutVars>
      </dgm:prSet>
      <dgm:spPr/>
    </dgm:pt>
    <dgm:pt modelId="{C14E0379-8895-4193-B051-8A03A0D4EA2A}" type="pres">
      <dgm:prSet presAssocID="{4D78FC55-D136-4AD2-85B1-6D3EF47D52C2}" presName="tile4" presStyleLbl="node1" presStyleIdx="3" presStyleCnt="4"/>
      <dgm:spPr/>
    </dgm:pt>
    <dgm:pt modelId="{EC0949E8-C73D-42EF-9A8D-AD3C531650D1}" type="pres">
      <dgm:prSet presAssocID="{4D78FC55-D136-4AD2-85B1-6D3EF47D52C2}" presName="tile4text" presStyleLbl="node1" presStyleIdx="3" presStyleCnt="4">
        <dgm:presLayoutVars>
          <dgm:chMax val="0"/>
          <dgm:chPref val="0"/>
          <dgm:bulletEnabled val="1"/>
        </dgm:presLayoutVars>
      </dgm:prSet>
      <dgm:spPr/>
    </dgm:pt>
    <dgm:pt modelId="{6DB5C5EF-0BD9-4904-B2A0-477CA785BFCD}" type="pres">
      <dgm:prSet presAssocID="{4D78FC55-D136-4AD2-85B1-6D3EF47D52C2}" presName="centerTile" presStyleLbl="fgShp" presStyleIdx="0" presStyleCnt="1">
        <dgm:presLayoutVars>
          <dgm:chMax val="0"/>
          <dgm:chPref val="0"/>
        </dgm:presLayoutVars>
      </dgm:prSet>
      <dgm:spPr/>
    </dgm:pt>
  </dgm:ptLst>
  <dgm:cxnLst>
    <dgm:cxn modelId="{64136A14-139D-4BFF-B389-08B116755857}" type="presOf" srcId="{BBB78752-5FC5-4646-A065-26A85DE352C4}" destId="{6DB5C5EF-0BD9-4904-B2A0-477CA785BFCD}" srcOrd="0" destOrd="0" presId="urn:microsoft.com/office/officeart/2005/8/layout/matrix1"/>
    <dgm:cxn modelId="{26ACF141-65CA-4D24-B5F6-216C5DEE114C}" srcId="{BBB78752-5FC5-4646-A065-26A85DE352C4}" destId="{675B8F78-B5BE-4717-8658-5F382B0CDD36}" srcOrd="0" destOrd="0" parTransId="{1C2E5E80-7BD5-4D53-95F8-4468071CA944}" sibTransId="{C0E97A6C-3A95-4B2B-8897-DE788E71F79D}"/>
    <dgm:cxn modelId="{B895A965-E0D6-4BBA-BACA-063C4E089533}" type="presOf" srcId="{9CCC2182-A86C-4621-80D4-A903C2AB1F01}" destId="{19C68513-2C6D-4B00-A319-A66A3A82947F}" srcOrd="1" destOrd="0" presId="urn:microsoft.com/office/officeart/2005/8/layout/matrix1"/>
    <dgm:cxn modelId="{72665D48-658F-41E9-8DAB-00D76DA0B0DF}" type="presOf" srcId="{00DD0F9B-B2C8-483B-AA59-15069E701139}" destId="{C14E0379-8895-4193-B051-8A03A0D4EA2A}" srcOrd="0" destOrd="0" presId="urn:microsoft.com/office/officeart/2005/8/layout/matrix1"/>
    <dgm:cxn modelId="{49DBEE49-26FF-4163-ABC2-83B52FD2EC03}" type="presOf" srcId="{675B8F78-B5BE-4717-8658-5F382B0CDD36}" destId="{651DC4D0-00DD-49D6-99DB-E95A39D015F2}" srcOrd="0" destOrd="0" presId="urn:microsoft.com/office/officeart/2005/8/layout/matrix1"/>
    <dgm:cxn modelId="{C92C2A6B-AF3C-4EBD-A237-497AAE352B9B}" srcId="{4D78FC55-D136-4AD2-85B1-6D3EF47D52C2}" destId="{BBB78752-5FC5-4646-A065-26A85DE352C4}" srcOrd="0" destOrd="0" parTransId="{1EA51658-3B77-4495-9EFA-7CD7A9B894A7}" sibTransId="{803700B0-038D-4DAB-AE1E-63387B56CFA4}"/>
    <dgm:cxn modelId="{8C46F36B-2127-4D3F-A8E8-71F177A4DE5B}" type="presOf" srcId="{9CCC2182-A86C-4621-80D4-A903C2AB1F01}" destId="{DEC1C3EC-A7B7-4716-99BE-0FC8B70333DD}" srcOrd="0" destOrd="0" presId="urn:microsoft.com/office/officeart/2005/8/layout/matrix1"/>
    <dgm:cxn modelId="{0186624C-F8AE-4EE9-A2BA-49945D94DAB2}" type="presOf" srcId="{00DD0F9B-B2C8-483B-AA59-15069E701139}" destId="{EC0949E8-C73D-42EF-9A8D-AD3C531650D1}" srcOrd="1" destOrd="0" presId="urn:microsoft.com/office/officeart/2005/8/layout/matrix1"/>
    <dgm:cxn modelId="{1D19266E-BB27-4873-B655-288B2BFFF242}" srcId="{BBB78752-5FC5-4646-A065-26A85DE352C4}" destId="{9CCC2182-A86C-4621-80D4-A903C2AB1F01}" srcOrd="1" destOrd="0" parTransId="{F28129ED-3F60-403E-90A9-9BF83F88DCE1}" sibTransId="{CE7EB946-6AFA-42F5-8A27-7B205DD885B1}"/>
    <dgm:cxn modelId="{D08C2285-52E5-4216-A180-DA821C86FB05}" type="presOf" srcId="{4D78FC55-D136-4AD2-85B1-6D3EF47D52C2}" destId="{D40B777A-A1A4-4058-A50C-593108AE4110}" srcOrd="0" destOrd="0" presId="urn:microsoft.com/office/officeart/2005/8/layout/matrix1"/>
    <dgm:cxn modelId="{1DC78EA0-B584-4975-A203-281F23A76999}" type="presOf" srcId="{6ADD5209-57F6-44DD-83CB-29EFB9446787}" destId="{ECD5492C-EE03-442A-B844-BD0F65176B64}" srcOrd="1" destOrd="0" presId="urn:microsoft.com/office/officeart/2005/8/layout/matrix1"/>
    <dgm:cxn modelId="{75889CB3-566A-4909-81C7-ED20F4234C5D}" srcId="{BBB78752-5FC5-4646-A065-26A85DE352C4}" destId="{6ADD5209-57F6-44DD-83CB-29EFB9446787}" srcOrd="2" destOrd="0" parTransId="{EA7A2E80-6575-4574-8843-3B654F927E3A}" sibTransId="{C1BE8E12-6052-46E5-AA69-AEBE0703879C}"/>
    <dgm:cxn modelId="{A8B263B7-B8EB-4F6A-B702-0C98C3763D22}" srcId="{BBB78752-5FC5-4646-A065-26A85DE352C4}" destId="{00DD0F9B-B2C8-483B-AA59-15069E701139}" srcOrd="3" destOrd="0" parTransId="{B1F6E6B0-D54D-4274-A482-B12194733743}" sibTransId="{1F4AA397-37F7-4FEA-A825-28102679DFEA}"/>
    <dgm:cxn modelId="{8F5697C4-3AED-4EC9-93B2-DC5EA4F2D255}" type="presOf" srcId="{675B8F78-B5BE-4717-8658-5F382B0CDD36}" destId="{B756207B-8E02-4AD9-86BE-19621EA7FD3D}" srcOrd="1" destOrd="0" presId="urn:microsoft.com/office/officeart/2005/8/layout/matrix1"/>
    <dgm:cxn modelId="{EF4326FA-006F-47C5-90BB-CC838E58D348}" type="presOf" srcId="{6ADD5209-57F6-44DD-83CB-29EFB9446787}" destId="{34EEA9E3-2B43-4FF0-9013-FE9A81E057B1}" srcOrd="0" destOrd="0" presId="urn:microsoft.com/office/officeart/2005/8/layout/matrix1"/>
    <dgm:cxn modelId="{61F2F7BB-C007-4C07-8B32-54DE91B7DD85}" type="presParOf" srcId="{D40B777A-A1A4-4058-A50C-593108AE4110}" destId="{9EA32EF0-A5DE-43CE-9D71-687F6E02A227}" srcOrd="0" destOrd="0" presId="urn:microsoft.com/office/officeart/2005/8/layout/matrix1"/>
    <dgm:cxn modelId="{CF789B8E-C8FA-4966-B96F-7EDB35ACAF95}" type="presParOf" srcId="{9EA32EF0-A5DE-43CE-9D71-687F6E02A227}" destId="{651DC4D0-00DD-49D6-99DB-E95A39D015F2}" srcOrd="0" destOrd="0" presId="urn:microsoft.com/office/officeart/2005/8/layout/matrix1"/>
    <dgm:cxn modelId="{B5F879A2-D6A1-497B-949E-7EB095352A79}" type="presParOf" srcId="{9EA32EF0-A5DE-43CE-9D71-687F6E02A227}" destId="{B756207B-8E02-4AD9-86BE-19621EA7FD3D}" srcOrd="1" destOrd="0" presId="urn:microsoft.com/office/officeart/2005/8/layout/matrix1"/>
    <dgm:cxn modelId="{352FDF70-62CF-4DEF-AB4E-FEA497094356}" type="presParOf" srcId="{9EA32EF0-A5DE-43CE-9D71-687F6E02A227}" destId="{DEC1C3EC-A7B7-4716-99BE-0FC8B70333DD}" srcOrd="2" destOrd="0" presId="urn:microsoft.com/office/officeart/2005/8/layout/matrix1"/>
    <dgm:cxn modelId="{2F5C8552-07B9-4BC3-9F65-E3B7E8842797}" type="presParOf" srcId="{9EA32EF0-A5DE-43CE-9D71-687F6E02A227}" destId="{19C68513-2C6D-4B00-A319-A66A3A82947F}" srcOrd="3" destOrd="0" presId="urn:microsoft.com/office/officeart/2005/8/layout/matrix1"/>
    <dgm:cxn modelId="{F44B58CE-4976-418C-9729-94EE288308C3}" type="presParOf" srcId="{9EA32EF0-A5DE-43CE-9D71-687F6E02A227}" destId="{34EEA9E3-2B43-4FF0-9013-FE9A81E057B1}" srcOrd="4" destOrd="0" presId="urn:microsoft.com/office/officeart/2005/8/layout/matrix1"/>
    <dgm:cxn modelId="{93602D32-2B74-4399-9515-7429C82A2D78}" type="presParOf" srcId="{9EA32EF0-A5DE-43CE-9D71-687F6E02A227}" destId="{ECD5492C-EE03-442A-B844-BD0F65176B64}" srcOrd="5" destOrd="0" presId="urn:microsoft.com/office/officeart/2005/8/layout/matrix1"/>
    <dgm:cxn modelId="{CABBC2B2-D08B-420D-8362-3D47A410C75A}" type="presParOf" srcId="{9EA32EF0-A5DE-43CE-9D71-687F6E02A227}" destId="{C14E0379-8895-4193-B051-8A03A0D4EA2A}" srcOrd="6" destOrd="0" presId="urn:microsoft.com/office/officeart/2005/8/layout/matrix1"/>
    <dgm:cxn modelId="{771B1AFA-D1DE-4C77-943E-9CBB79B624E6}" type="presParOf" srcId="{9EA32EF0-A5DE-43CE-9D71-687F6E02A227}" destId="{EC0949E8-C73D-42EF-9A8D-AD3C531650D1}" srcOrd="7" destOrd="0" presId="urn:microsoft.com/office/officeart/2005/8/layout/matrix1"/>
    <dgm:cxn modelId="{0D2DD07F-D977-4E9A-B0DA-82BF60B7A81C}" type="presParOf" srcId="{D40B777A-A1A4-4058-A50C-593108AE4110}" destId="{6DB5C5EF-0BD9-4904-B2A0-477CA785BFC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6F37BC-5179-41AC-B3D0-DC0AE55F097D}"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kumimoji="1" lang="ja-JP" altLang="en-US"/>
        </a:p>
      </dgm:t>
    </dgm:pt>
    <dgm:pt modelId="{5BEC7062-8A5A-427D-B910-02772923C424}">
      <dgm:prSet phldrT="[テキスト]">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dirty="0">
              <a:latin typeface="BIZ UDPゴシック" panose="020B0400000000000000" pitchFamily="50" charset="-128"/>
              <a:ea typeface="BIZ UDPゴシック" panose="020B0400000000000000" pitchFamily="50" charset="-128"/>
            </a:rPr>
            <a:t>大文字の「Ｃ」に〇をつける（</a:t>
          </a: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秒）</a:t>
          </a:r>
        </a:p>
      </dgm:t>
    </dgm:pt>
    <dgm:pt modelId="{073A1FAC-D062-4209-89BB-4FA831517A56}" type="parTrans" cxnId="{5D98AA80-C567-45F7-A4AD-07486B1BA84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1E44923-8F00-4BB4-BCF8-47EB0E0B91AF}" type="sibTrans" cxnId="{5D98AA80-C567-45F7-A4AD-07486B1BA846}">
      <dgm:prSet>
        <dgm:style>
          <a:lnRef idx="1">
            <a:schemeClr val="accent3"/>
          </a:lnRef>
          <a:fillRef idx="2">
            <a:schemeClr val="accent3"/>
          </a:fillRef>
          <a:effectRef idx="1">
            <a:schemeClr val="accent3"/>
          </a:effectRef>
          <a:fontRef idx="minor">
            <a:schemeClr val="dk1"/>
          </a:fontRef>
        </dgm:style>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7D68D0D-B595-4957-9926-529D1836ADE8}">
      <dgm:prSet phldrT="[テキスト]">
        <dgm:style>
          <a:lnRef idx="1">
            <a:schemeClr val="accent4"/>
          </a:lnRef>
          <a:fillRef idx="2">
            <a:schemeClr val="accent4"/>
          </a:fillRef>
          <a:effectRef idx="1">
            <a:schemeClr val="accent4"/>
          </a:effectRef>
          <a:fontRef idx="minor">
            <a:schemeClr val="dk1"/>
          </a:fontRef>
        </dgm:style>
      </dgm:prSet>
      <dgm:spPr>
        <a:ln/>
      </dgm:spPr>
      <dgm:t>
        <a:bodyPr/>
        <a:lstStyle/>
        <a:p>
          <a:r>
            <a:rPr kumimoji="1" lang="ja-JP" altLang="en-US" dirty="0">
              <a:latin typeface="BIZ UDPゴシック" panose="020B0400000000000000" pitchFamily="50" charset="-128"/>
              <a:ea typeface="BIZ UDPゴシック" panose="020B0400000000000000" pitchFamily="50" charset="-128"/>
            </a:rPr>
            <a:t>小文字の「ｄ」に△をつける（</a:t>
          </a:r>
          <a:r>
            <a:rPr kumimoji="1" lang="en-US" altLang="en-US"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秒）</a:t>
          </a:r>
        </a:p>
      </dgm:t>
    </dgm:pt>
    <dgm:pt modelId="{5C2DE9F8-379E-47FC-971D-F1D9AF662B25}" type="parTrans" cxnId="{A318229C-0813-4D94-9D87-55BB7930D319}">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06D32F9-CAEA-4C70-9591-34EEF5BADAF1}" type="sibTrans" cxnId="{A318229C-0813-4D94-9D87-55BB7930D319}">
      <dgm:prSet>
        <dgm:style>
          <a:lnRef idx="1">
            <a:schemeClr val="accent3"/>
          </a:lnRef>
          <a:fillRef idx="2">
            <a:schemeClr val="accent3"/>
          </a:fillRef>
          <a:effectRef idx="1">
            <a:schemeClr val="accent3"/>
          </a:effectRef>
          <a:fontRef idx="minor">
            <a:schemeClr val="dk1"/>
          </a:fontRef>
        </dgm:style>
      </dgm:prSet>
      <dgm:spPr/>
      <dgm:t>
        <a:bodyPr/>
        <a:lstStyle/>
        <a:p>
          <a:endParaRPr kumimoji="1" lang="ja-JP" altLang="en-US" dirty="0">
            <a:latin typeface="BIZ UDPゴシック" panose="020B0400000000000000" pitchFamily="50" charset="-128"/>
            <a:ea typeface="BIZ UDPゴシック" panose="020B0400000000000000" pitchFamily="50" charset="-128"/>
          </a:endParaRPr>
        </a:p>
      </dgm:t>
    </dgm:pt>
    <dgm:pt modelId="{22204BA9-012E-4BF7-B6EB-9834376BC80E}">
      <dgm:prSet phldrT="[テキスト]">
        <dgm:style>
          <a:lnRef idx="1">
            <a:schemeClr val="accent4"/>
          </a:lnRef>
          <a:fillRef idx="2">
            <a:schemeClr val="accent4"/>
          </a:fillRef>
          <a:effectRef idx="1">
            <a:schemeClr val="accent4"/>
          </a:effectRef>
          <a:fontRef idx="minor">
            <a:schemeClr val="dk1"/>
          </a:fontRef>
        </dgm:style>
      </dgm:prSet>
      <dgm:spPr>
        <a:ln/>
      </dgm:spPr>
      <dgm:t>
        <a:bodyPr/>
        <a:lstStyle/>
        <a:p>
          <a:r>
            <a:rPr kumimoji="1" lang="ja-JP" altLang="en-US" dirty="0">
              <a:latin typeface="BIZ UDPゴシック" panose="020B0400000000000000" pitchFamily="50" charset="-128"/>
              <a:ea typeface="BIZ UDPゴシック" panose="020B0400000000000000" pitchFamily="50" charset="-128"/>
            </a:rPr>
            <a:t>小文字の「ｄ」に△をつける（</a:t>
          </a: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秒）</a:t>
          </a:r>
        </a:p>
      </dgm:t>
    </dgm:pt>
    <dgm:pt modelId="{675ADDBF-DFA4-4919-8CD1-3812BA9B2AC9}" type="parTrans" cxnId="{13982AFE-E877-420C-BC0A-66C2C7FE3F9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DDEA88D-549A-4B58-A9D9-95ED6FA7C7F9}" type="sibTrans" cxnId="{13982AFE-E877-420C-BC0A-66C2C7FE3F9F}">
      <dgm:prSet>
        <dgm:style>
          <a:lnRef idx="1">
            <a:schemeClr val="accent3"/>
          </a:lnRef>
          <a:fillRef idx="2">
            <a:schemeClr val="accent3"/>
          </a:fillRef>
          <a:effectRef idx="1">
            <a:schemeClr val="accent3"/>
          </a:effectRef>
          <a:fontRef idx="minor">
            <a:schemeClr val="dk1"/>
          </a:fontRef>
        </dgm:style>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27EC3D75-F7F0-4E36-AF6A-CA4C2510346E}">
      <dgm:prSet phldrT="[テキスト]">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dirty="0">
              <a:latin typeface="BIZ UDPゴシック" panose="020B0400000000000000" pitchFamily="50" charset="-128"/>
              <a:ea typeface="BIZ UDPゴシック" panose="020B0400000000000000" pitchFamily="50" charset="-128"/>
            </a:rPr>
            <a:t>大文字の「Ｃ」に〇をつける（</a:t>
          </a: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秒）</a:t>
          </a:r>
        </a:p>
      </dgm:t>
    </dgm:pt>
    <dgm:pt modelId="{1A4C49B0-D38E-4A22-804C-58D4B4EAD25C}" type="parTrans" cxnId="{5FD4D6D1-2D1B-4057-9049-450BCB78050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83FE40F-A47E-4243-AD2C-311EF2629BC9}" type="sibTrans" cxnId="{5FD4D6D1-2D1B-4057-9049-450BCB78050F}">
      <dgm:prSet>
        <dgm:style>
          <a:lnRef idx="1">
            <a:schemeClr val="accent3"/>
          </a:lnRef>
          <a:fillRef idx="2">
            <a:schemeClr val="accent3"/>
          </a:fillRef>
          <a:effectRef idx="1">
            <a:schemeClr val="accent3"/>
          </a:effectRef>
          <a:fontRef idx="minor">
            <a:schemeClr val="dk1"/>
          </a:fontRef>
        </dgm:style>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8524369-5F23-4C4B-9D5B-64097F9CC83C}" type="pres">
      <dgm:prSet presAssocID="{E96F37BC-5179-41AC-B3D0-DC0AE55F097D}" presName="linearFlow" presStyleCnt="0">
        <dgm:presLayoutVars>
          <dgm:resizeHandles val="exact"/>
        </dgm:presLayoutVars>
      </dgm:prSet>
      <dgm:spPr/>
    </dgm:pt>
    <dgm:pt modelId="{0E6C4F3F-7BAF-4A2D-9AA9-BA86743B6E4B}" type="pres">
      <dgm:prSet presAssocID="{5BEC7062-8A5A-427D-B910-02772923C424}" presName="node" presStyleLbl="node1" presStyleIdx="0" presStyleCnt="4" custScaleX="327701">
        <dgm:presLayoutVars>
          <dgm:bulletEnabled val="1"/>
        </dgm:presLayoutVars>
      </dgm:prSet>
      <dgm:spPr/>
    </dgm:pt>
    <dgm:pt modelId="{14B2EA2D-BED2-4BC2-9ABB-15A84D2D2048}" type="pres">
      <dgm:prSet presAssocID="{61E44923-8F00-4BB4-BCF8-47EB0E0B91AF}" presName="sibTrans" presStyleLbl="sibTrans2D1" presStyleIdx="0" presStyleCnt="3"/>
      <dgm:spPr/>
    </dgm:pt>
    <dgm:pt modelId="{7AC871C1-71B0-4440-8B3E-B31B9EA0E57E}" type="pres">
      <dgm:prSet presAssocID="{61E44923-8F00-4BB4-BCF8-47EB0E0B91AF}" presName="connectorText" presStyleLbl="sibTrans2D1" presStyleIdx="0" presStyleCnt="3"/>
      <dgm:spPr/>
    </dgm:pt>
    <dgm:pt modelId="{032CCBA1-A529-43EF-A8C3-02377C21C184}" type="pres">
      <dgm:prSet presAssocID="{22204BA9-012E-4BF7-B6EB-9834376BC80E}" presName="node" presStyleLbl="node1" presStyleIdx="1" presStyleCnt="4" custScaleX="327701">
        <dgm:presLayoutVars>
          <dgm:bulletEnabled val="1"/>
        </dgm:presLayoutVars>
      </dgm:prSet>
      <dgm:spPr/>
    </dgm:pt>
    <dgm:pt modelId="{EFC96881-E242-41DB-A2C1-6EC3D6EF45A7}" type="pres">
      <dgm:prSet presAssocID="{6DDEA88D-549A-4B58-A9D9-95ED6FA7C7F9}" presName="sibTrans" presStyleLbl="sibTrans2D1" presStyleIdx="1" presStyleCnt="3"/>
      <dgm:spPr/>
    </dgm:pt>
    <dgm:pt modelId="{67FE9E96-998C-46FE-AE76-4505BE6A41CA}" type="pres">
      <dgm:prSet presAssocID="{6DDEA88D-549A-4B58-A9D9-95ED6FA7C7F9}" presName="connectorText" presStyleLbl="sibTrans2D1" presStyleIdx="1" presStyleCnt="3"/>
      <dgm:spPr/>
    </dgm:pt>
    <dgm:pt modelId="{41170CE9-843F-44E7-A2DD-A24FCE0973ED}" type="pres">
      <dgm:prSet presAssocID="{27EC3D75-F7F0-4E36-AF6A-CA4C2510346E}" presName="node" presStyleLbl="node1" presStyleIdx="2" presStyleCnt="4" custScaleX="327701">
        <dgm:presLayoutVars>
          <dgm:bulletEnabled val="1"/>
        </dgm:presLayoutVars>
      </dgm:prSet>
      <dgm:spPr/>
    </dgm:pt>
    <dgm:pt modelId="{118A15CB-4246-45B0-B81C-28B9B3B12E27}" type="pres">
      <dgm:prSet presAssocID="{A83FE40F-A47E-4243-AD2C-311EF2629BC9}" presName="sibTrans" presStyleLbl="sibTrans2D1" presStyleIdx="2" presStyleCnt="3"/>
      <dgm:spPr/>
    </dgm:pt>
    <dgm:pt modelId="{E2637C7B-6800-44E3-BD48-B72AFB70008A}" type="pres">
      <dgm:prSet presAssocID="{A83FE40F-A47E-4243-AD2C-311EF2629BC9}" presName="connectorText" presStyleLbl="sibTrans2D1" presStyleIdx="2" presStyleCnt="3"/>
      <dgm:spPr/>
    </dgm:pt>
    <dgm:pt modelId="{BE781F68-DEA9-4F0D-9D53-41951D47C2AD}" type="pres">
      <dgm:prSet presAssocID="{C7D68D0D-B595-4957-9926-529D1836ADE8}" presName="node" presStyleLbl="node1" presStyleIdx="3" presStyleCnt="4" custScaleX="327701">
        <dgm:presLayoutVars>
          <dgm:bulletEnabled val="1"/>
        </dgm:presLayoutVars>
      </dgm:prSet>
      <dgm:spPr/>
    </dgm:pt>
  </dgm:ptLst>
  <dgm:cxnLst>
    <dgm:cxn modelId="{145A9827-559B-431F-B3A5-4349A237BBF4}" type="presOf" srcId="{A83FE40F-A47E-4243-AD2C-311EF2629BC9}" destId="{E2637C7B-6800-44E3-BD48-B72AFB70008A}" srcOrd="1" destOrd="0" presId="urn:microsoft.com/office/officeart/2005/8/layout/process2"/>
    <dgm:cxn modelId="{3F08D32E-1CA6-4070-9979-600A6A6CC2E0}" type="presOf" srcId="{6DDEA88D-549A-4B58-A9D9-95ED6FA7C7F9}" destId="{67FE9E96-998C-46FE-AE76-4505BE6A41CA}" srcOrd="1" destOrd="0" presId="urn:microsoft.com/office/officeart/2005/8/layout/process2"/>
    <dgm:cxn modelId="{D0B0543C-7CC6-4668-BBDF-EF373E70F7A9}" type="presOf" srcId="{5BEC7062-8A5A-427D-B910-02772923C424}" destId="{0E6C4F3F-7BAF-4A2D-9AA9-BA86743B6E4B}" srcOrd="0" destOrd="0" presId="urn:microsoft.com/office/officeart/2005/8/layout/process2"/>
    <dgm:cxn modelId="{A906CA63-0494-4A6A-B10F-EA747E38CA54}" type="presOf" srcId="{A83FE40F-A47E-4243-AD2C-311EF2629BC9}" destId="{118A15CB-4246-45B0-B81C-28B9B3B12E27}" srcOrd="0" destOrd="0" presId="urn:microsoft.com/office/officeart/2005/8/layout/process2"/>
    <dgm:cxn modelId="{D47ACB68-891E-44FA-8291-973B927D7753}" type="presOf" srcId="{6DDEA88D-549A-4B58-A9D9-95ED6FA7C7F9}" destId="{EFC96881-E242-41DB-A2C1-6EC3D6EF45A7}" srcOrd="0" destOrd="0" presId="urn:microsoft.com/office/officeart/2005/8/layout/process2"/>
    <dgm:cxn modelId="{762A416A-AA18-4E2E-9160-CEB85C18652A}" type="presOf" srcId="{C7D68D0D-B595-4957-9926-529D1836ADE8}" destId="{BE781F68-DEA9-4F0D-9D53-41951D47C2AD}" srcOrd="0" destOrd="0" presId="urn:microsoft.com/office/officeart/2005/8/layout/process2"/>
    <dgm:cxn modelId="{58C9716A-B01D-4856-81A1-A0A1CE86C382}" type="presOf" srcId="{22204BA9-012E-4BF7-B6EB-9834376BC80E}" destId="{032CCBA1-A529-43EF-A8C3-02377C21C184}" srcOrd="0" destOrd="0" presId="urn:microsoft.com/office/officeart/2005/8/layout/process2"/>
    <dgm:cxn modelId="{3025D654-3EED-43A2-B364-A8B2389FD0FB}" type="presOf" srcId="{E96F37BC-5179-41AC-B3D0-DC0AE55F097D}" destId="{18524369-5F23-4C4B-9D5B-64097F9CC83C}" srcOrd="0" destOrd="0" presId="urn:microsoft.com/office/officeart/2005/8/layout/process2"/>
    <dgm:cxn modelId="{42B7967B-3901-4734-8B9B-F24D338B4BE7}" type="presOf" srcId="{61E44923-8F00-4BB4-BCF8-47EB0E0B91AF}" destId="{14B2EA2D-BED2-4BC2-9ABB-15A84D2D2048}" srcOrd="0" destOrd="0" presId="urn:microsoft.com/office/officeart/2005/8/layout/process2"/>
    <dgm:cxn modelId="{5D98AA80-C567-45F7-A4AD-07486B1BA846}" srcId="{E96F37BC-5179-41AC-B3D0-DC0AE55F097D}" destId="{5BEC7062-8A5A-427D-B910-02772923C424}" srcOrd="0" destOrd="0" parTransId="{073A1FAC-D062-4209-89BB-4FA831517A56}" sibTransId="{61E44923-8F00-4BB4-BCF8-47EB0E0B91AF}"/>
    <dgm:cxn modelId="{1C804294-C898-45D5-A3DA-28CDEC8D21A4}" type="presOf" srcId="{61E44923-8F00-4BB4-BCF8-47EB0E0B91AF}" destId="{7AC871C1-71B0-4440-8B3E-B31B9EA0E57E}" srcOrd="1" destOrd="0" presId="urn:microsoft.com/office/officeart/2005/8/layout/process2"/>
    <dgm:cxn modelId="{A318229C-0813-4D94-9D87-55BB7930D319}" srcId="{E96F37BC-5179-41AC-B3D0-DC0AE55F097D}" destId="{C7D68D0D-B595-4957-9926-529D1836ADE8}" srcOrd="3" destOrd="0" parTransId="{5C2DE9F8-379E-47FC-971D-F1D9AF662B25}" sibTransId="{A06D32F9-CAEA-4C70-9591-34EEF5BADAF1}"/>
    <dgm:cxn modelId="{121DCAA0-454F-49BF-9BA4-CFD25F911F26}" type="presOf" srcId="{27EC3D75-F7F0-4E36-AF6A-CA4C2510346E}" destId="{41170CE9-843F-44E7-A2DD-A24FCE0973ED}" srcOrd="0" destOrd="0" presId="urn:microsoft.com/office/officeart/2005/8/layout/process2"/>
    <dgm:cxn modelId="{5FD4D6D1-2D1B-4057-9049-450BCB78050F}" srcId="{E96F37BC-5179-41AC-B3D0-DC0AE55F097D}" destId="{27EC3D75-F7F0-4E36-AF6A-CA4C2510346E}" srcOrd="2" destOrd="0" parTransId="{1A4C49B0-D38E-4A22-804C-58D4B4EAD25C}" sibTransId="{A83FE40F-A47E-4243-AD2C-311EF2629BC9}"/>
    <dgm:cxn modelId="{13982AFE-E877-420C-BC0A-66C2C7FE3F9F}" srcId="{E96F37BC-5179-41AC-B3D0-DC0AE55F097D}" destId="{22204BA9-012E-4BF7-B6EB-9834376BC80E}" srcOrd="1" destOrd="0" parTransId="{675ADDBF-DFA4-4919-8CD1-3812BA9B2AC9}" sibTransId="{6DDEA88D-549A-4B58-A9D9-95ED6FA7C7F9}"/>
    <dgm:cxn modelId="{9FCF7271-D3C5-4881-9793-0CFD8332B5BA}" type="presParOf" srcId="{18524369-5F23-4C4B-9D5B-64097F9CC83C}" destId="{0E6C4F3F-7BAF-4A2D-9AA9-BA86743B6E4B}" srcOrd="0" destOrd="0" presId="urn:microsoft.com/office/officeart/2005/8/layout/process2"/>
    <dgm:cxn modelId="{6BC8937B-AF94-409D-B3B9-813AFCB42C42}" type="presParOf" srcId="{18524369-5F23-4C4B-9D5B-64097F9CC83C}" destId="{14B2EA2D-BED2-4BC2-9ABB-15A84D2D2048}" srcOrd="1" destOrd="0" presId="urn:microsoft.com/office/officeart/2005/8/layout/process2"/>
    <dgm:cxn modelId="{9512DE55-98B5-4D1F-A81C-D3AE1CA478AA}" type="presParOf" srcId="{14B2EA2D-BED2-4BC2-9ABB-15A84D2D2048}" destId="{7AC871C1-71B0-4440-8B3E-B31B9EA0E57E}" srcOrd="0" destOrd="0" presId="urn:microsoft.com/office/officeart/2005/8/layout/process2"/>
    <dgm:cxn modelId="{6E855F33-2C59-4BC8-841A-279AEFE07816}" type="presParOf" srcId="{18524369-5F23-4C4B-9D5B-64097F9CC83C}" destId="{032CCBA1-A529-43EF-A8C3-02377C21C184}" srcOrd="2" destOrd="0" presId="urn:microsoft.com/office/officeart/2005/8/layout/process2"/>
    <dgm:cxn modelId="{2443019E-98FE-4F59-BC65-DF2CF8D105E4}" type="presParOf" srcId="{18524369-5F23-4C4B-9D5B-64097F9CC83C}" destId="{EFC96881-E242-41DB-A2C1-6EC3D6EF45A7}" srcOrd="3" destOrd="0" presId="urn:microsoft.com/office/officeart/2005/8/layout/process2"/>
    <dgm:cxn modelId="{2150DB61-332B-4A44-B5FB-36BEE900EE13}" type="presParOf" srcId="{EFC96881-E242-41DB-A2C1-6EC3D6EF45A7}" destId="{67FE9E96-998C-46FE-AE76-4505BE6A41CA}" srcOrd="0" destOrd="0" presId="urn:microsoft.com/office/officeart/2005/8/layout/process2"/>
    <dgm:cxn modelId="{B1E618F0-2BE7-4780-83CB-D46BDA3C5590}" type="presParOf" srcId="{18524369-5F23-4C4B-9D5B-64097F9CC83C}" destId="{41170CE9-843F-44E7-A2DD-A24FCE0973ED}" srcOrd="4" destOrd="0" presId="urn:microsoft.com/office/officeart/2005/8/layout/process2"/>
    <dgm:cxn modelId="{70C2C6CA-8CEC-425E-A52B-5D3BE282390F}" type="presParOf" srcId="{18524369-5F23-4C4B-9D5B-64097F9CC83C}" destId="{118A15CB-4246-45B0-B81C-28B9B3B12E27}" srcOrd="5" destOrd="0" presId="urn:microsoft.com/office/officeart/2005/8/layout/process2"/>
    <dgm:cxn modelId="{E5E118AC-83F8-45EB-BDD2-9D65B62EE024}" type="presParOf" srcId="{118A15CB-4246-45B0-B81C-28B9B3B12E27}" destId="{E2637C7B-6800-44E3-BD48-B72AFB70008A}" srcOrd="0" destOrd="0" presId="urn:microsoft.com/office/officeart/2005/8/layout/process2"/>
    <dgm:cxn modelId="{30EFA1D3-0D3D-4993-8663-C758B41052DB}" type="presParOf" srcId="{18524369-5F23-4C4B-9D5B-64097F9CC83C}" destId="{BE781F68-DEA9-4F0D-9D53-41951D47C2AD}"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0307DC-208D-4AD0-A2E6-806F81F178E7}" type="doc">
      <dgm:prSet loTypeId="urn:microsoft.com/office/officeart/2005/8/layout/pList1" loCatId="list" qsTypeId="urn:microsoft.com/office/officeart/2005/8/quickstyle/simple3" qsCatId="simple" csTypeId="urn:microsoft.com/office/officeart/2005/8/colors/colorful1" csCatId="colorful" phldr="1"/>
      <dgm:spPr/>
      <dgm:t>
        <a:bodyPr/>
        <a:lstStyle/>
        <a:p>
          <a:endParaRPr kumimoji="1" lang="ja-JP" altLang="en-US"/>
        </a:p>
      </dgm:t>
    </dgm:pt>
    <dgm:pt modelId="{54BB55A5-4407-4C06-B614-02E9C21EA12B}">
      <dgm:prSet phldrT="[テキスト]" custT="1"/>
      <dgm:spPr/>
      <dgm:t>
        <a:bodyPr/>
        <a:lstStyle/>
        <a:p>
          <a:pPr algn="l"/>
          <a:r>
            <a:rPr kumimoji="1" lang="ja-JP" altLang="en-US" sz="1800" dirty="0">
              <a:latin typeface="メイリオ" panose="020B0604030504040204" pitchFamily="50" charset="-128"/>
              <a:ea typeface="メイリオ" panose="020B0604030504040204" pitchFamily="50" charset="-128"/>
            </a:rPr>
            <a:t>受障によって低下した認知機能を補うための</a:t>
          </a:r>
          <a:r>
            <a:rPr kumimoji="1" lang="ja-JP" altLang="en-US" sz="1800" dirty="0">
              <a:solidFill>
                <a:srgbClr val="FF0000"/>
              </a:solidFill>
              <a:latin typeface="メイリオ" panose="020B0604030504040204" pitchFamily="50" charset="-128"/>
              <a:ea typeface="メイリオ" panose="020B0604030504040204" pitchFamily="50" charset="-128"/>
            </a:rPr>
            <a:t>道具の使用</a:t>
          </a:r>
        </a:p>
      </dgm:t>
    </dgm:pt>
    <dgm:pt modelId="{7C98DDF2-4B20-4141-8D6B-DD4F37C1FB7A}" type="parTrans" cxnId="{F7F5B7A2-6D27-4581-89D0-80DA2C0301C8}">
      <dgm:prSet/>
      <dgm:spPr/>
      <dgm:t>
        <a:bodyPr/>
        <a:lstStyle/>
        <a:p>
          <a:endParaRPr kumimoji="1" lang="ja-JP" altLang="en-US" sz="1200">
            <a:latin typeface="BIZ UDPゴシック" panose="020B0400000000000000" pitchFamily="50" charset="-128"/>
            <a:ea typeface="BIZ UDPゴシック" panose="020B0400000000000000" pitchFamily="50" charset="-128"/>
          </a:endParaRPr>
        </a:p>
      </dgm:t>
    </dgm:pt>
    <dgm:pt modelId="{9CF388CE-172B-4B0F-862C-72A6326EEAFB}" type="sibTrans" cxnId="{F7F5B7A2-6D27-4581-89D0-80DA2C0301C8}">
      <dgm:prSet/>
      <dgm:spPr/>
      <dgm:t>
        <a:bodyPr/>
        <a:lstStyle/>
        <a:p>
          <a:endParaRPr kumimoji="1" lang="ja-JP" altLang="en-US" sz="1200">
            <a:latin typeface="BIZ UDPゴシック" panose="020B0400000000000000" pitchFamily="50" charset="-128"/>
            <a:ea typeface="BIZ UDPゴシック" panose="020B0400000000000000" pitchFamily="50" charset="-128"/>
          </a:endParaRPr>
        </a:p>
      </dgm:t>
    </dgm:pt>
    <dgm:pt modelId="{C9F78080-7C61-4744-A90B-FFF34B4A21A8}">
      <dgm:prSet phldrT="[テキスト]" custT="1"/>
      <dgm:spPr/>
      <dgm:t>
        <a:bodyPr/>
        <a:lstStyle/>
        <a:p>
          <a:pPr algn="l"/>
          <a:r>
            <a:rPr kumimoji="1" lang="ja-JP" altLang="en-US" sz="1800" dirty="0">
              <a:latin typeface="メイリオ" panose="020B0604030504040204" pitchFamily="50" charset="-128"/>
              <a:ea typeface="メイリオ" panose="020B0604030504040204" pitchFamily="50" charset="-128"/>
            </a:rPr>
            <a:t>注意や記憶などを喚起しやすくするための</a:t>
          </a:r>
          <a:r>
            <a:rPr kumimoji="1" lang="ja-JP" altLang="en-US" sz="1800" dirty="0">
              <a:solidFill>
                <a:srgbClr val="FF0000"/>
              </a:solidFill>
              <a:latin typeface="メイリオ" panose="020B0604030504040204" pitchFamily="50" charset="-128"/>
              <a:ea typeface="メイリオ" panose="020B0604030504040204" pitchFamily="50" charset="-128"/>
            </a:rPr>
            <a:t>環境の調整</a:t>
          </a:r>
        </a:p>
      </dgm:t>
    </dgm:pt>
    <dgm:pt modelId="{58980667-4E68-4570-8E30-97DD6B7946AD}" type="parTrans" cxnId="{21AF7DF4-3F6B-442D-8A5F-2464158DECCA}">
      <dgm:prSet/>
      <dgm:spPr/>
      <dgm:t>
        <a:bodyPr/>
        <a:lstStyle/>
        <a:p>
          <a:endParaRPr kumimoji="1" lang="ja-JP" altLang="en-US" sz="1200">
            <a:latin typeface="BIZ UDPゴシック" panose="020B0400000000000000" pitchFamily="50" charset="-128"/>
            <a:ea typeface="BIZ UDPゴシック" panose="020B0400000000000000" pitchFamily="50" charset="-128"/>
          </a:endParaRPr>
        </a:p>
      </dgm:t>
    </dgm:pt>
    <dgm:pt modelId="{11E65184-EA64-4E83-B8B3-7B104A7C760E}" type="sibTrans" cxnId="{21AF7DF4-3F6B-442D-8A5F-2464158DECCA}">
      <dgm:prSet/>
      <dgm:spPr/>
      <dgm:t>
        <a:bodyPr/>
        <a:lstStyle/>
        <a:p>
          <a:endParaRPr kumimoji="1" lang="ja-JP" altLang="en-US" sz="1200">
            <a:latin typeface="BIZ UDPゴシック" panose="020B0400000000000000" pitchFamily="50" charset="-128"/>
            <a:ea typeface="BIZ UDPゴシック" panose="020B0400000000000000" pitchFamily="50" charset="-128"/>
          </a:endParaRPr>
        </a:p>
      </dgm:t>
    </dgm:pt>
    <dgm:pt modelId="{EA347328-D02E-48FC-A908-AFC469C3D65D}">
      <dgm:prSet phldrT="[テキスト]" custT="1"/>
      <dgm:spPr/>
      <dgm:t>
        <a:bodyPr/>
        <a:lstStyle/>
        <a:p>
          <a:pPr algn="l"/>
          <a:r>
            <a:rPr kumimoji="1" lang="ja-JP" altLang="en-US" sz="1800" dirty="0">
              <a:latin typeface="メイリオ" panose="020B0604030504040204" pitchFamily="50" charset="-128"/>
              <a:ea typeface="メイリオ" panose="020B0604030504040204" pitchFamily="50" charset="-128"/>
            </a:rPr>
            <a:t>認知機能の低下によるミスを予防するための</a:t>
          </a:r>
          <a:r>
            <a:rPr kumimoji="1" lang="ja-JP" altLang="en-US" sz="1800" dirty="0">
              <a:solidFill>
                <a:srgbClr val="FF0000"/>
              </a:solidFill>
              <a:latin typeface="メイリオ" panose="020B0604030504040204" pitchFamily="50" charset="-128"/>
              <a:ea typeface="メイリオ" panose="020B0604030504040204" pitchFamily="50" charset="-128"/>
            </a:rPr>
            <a:t>日課や作業手順などの確立</a:t>
          </a:r>
        </a:p>
      </dgm:t>
    </dgm:pt>
    <dgm:pt modelId="{E2AB8D21-8E90-4EA3-8292-96675E76CD8C}" type="parTrans" cxnId="{F0E3ED99-9222-4502-B745-3F970FE86099}">
      <dgm:prSet/>
      <dgm:spPr/>
      <dgm:t>
        <a:bodyPr/>
        <a:lstStyle/>
        <a:p>
          <a:endParaRPr kumimoji="1" lang="ja-JP" altLang="en-US" sz="1600"/>
        </a:p>
      </dgm:t>
    </dgm:pt>
    <dgm:pt modelId="{B14286B9-A1B2-4F16-812C-4BE44F8197AE}" type="sibTrans" cxnId="{F0E3ED99-9222-4502-B745-3F970FE86099}">
      <dgm:prSet/>
      <dgm:spPr/>
      <dgm:t>
        <a:bodyPr/>
        <a:lstStyle/>
        <a:p>
          <a:endParaRPr kumimoji="1" lang="ja-JP" altLang="en-US" sz="1600"/>
        </a:p>
      </dgm:t>
    </dgm:pt>
    <dgm:pt modelId="{5B619E0B-8B76-4351-BA21-D0B886AB5CA5}" type="pres">
      <dgm:prSet presAssocID="{7D0307DC-208D-4AD0-A2E6-806F81F178E7}" presName="Name0" presStyleCnt="0">
        <dgm:presLayoutVars>
          <dgm:dir/>
          <dgm:resizeHandles val="exact"/>
        </dgm:presLayoutVars>
      </dgm:prSet>
      <dgm:spPr/>
    </dgm:pt>
    <dgm:pt modelId="{97F70EF1-87B7-4C12-86E1-A494D8A21F25}" type="pres">
      <dgm:prSet presAssocID="{54BB55A5-4407-4C06-B614-02E9C21EA12B}" presName="compNode" presStyleCnt="0"/>
      <dgm:spPr/>
    </dgm:pt>
    <dgm:pt modelId="{3B227C50-E7FD-48C8-9AEA-6FA89ED60EE3}" type="pres">
      <dgm:prSet presAssocID="{54BB55A5-4407-4C06-B614-02E9C21EA12B}" presName="pict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43AE1C6-423C-4E58-9ABE-0EF119C8A6C5}" type="pres">
      <dgm:prSet presAssocID="{54BB55A5-4407-4C06-B614-02E9C21EA12B}" presName="textRect" presStyleLbl="revTx" presStyleIdx="0" presStyleCnt="3">
        <dgm:presLayoutVars>
          <dgm:bulletEnabled val="1"/>
        </dgm:presLayoutVars>
      </dgm:prSet>
      <dgm:spPr/>
    </dgm:pt>
    <dgm:pt modelId="{9535086B-8568-4AB1-9528-F8B43E35849A}" type="pres">
      <dgm:prSet presAssocID="{9CF388CE-172B-4B0F-862C-72A6326EEAFB}" presName="sibTrans" presStyleLbl="sibTrans2D1" presStyleIdx="0" presStyleCnt="0"/>
      <dgm:spPr/>
    </dgm:pt>
    <dgm:pt modelId="{BE1FB2B7-CA91-4438-8AA0-2CE9BE977B48}" type="pres">
      <dgm:prSet presAssocID="{C9F78080-7C61-4744-A90B-FFF34B4A21A8}" presName="compNode" presStyleCnt="0"/>
      <dgm:spPr/>
    </dgm:pt>
    <dgm:pt modelId="{6392C530-EEF3-496B-8040-63370794E6C2}" type="pres">
      <dgm:prSet presAssocID="{C9F78080-7C61-4744-A90B-FFF34B4A21A8}" presName="pict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850DE89A-9076-4D76-B265-11E5FAD3ED8B}" type="pres">
      <dgm:prSet presAssocID="{C9F78080-7C61-4744-A90B-FFF34B4A21A8}" presName="textRect" presStyleLbl="revTx" presStyleIdx="1" presStyleCnt="3">
        <dgm:presLayoutVars>
          <dgm:bulletEnabled val="1"/>
        </dgm:presLayoutVars>
      </dgm:prSet>
      <dgm:spPr/>
    </dgm:pt>
    <dgm:pt modelId="{524CC377-FEA7-47CE-B3DD-8C1C3AF98451}" type="pres">
      <dgm:prSet presAssocID="{11E65184-EA64-4E83-B8B3-7B104A7C760E}" presName="sibTrans" presStyleLbl="sibTrans2D1" presStyleIdx="0" presStyleCnt="0"/>
      <dgm:spPr/>
    </dgm:pt>
    <dgm:pt modelId="{2A19893E-7FDF-4C70-B5F2-24DE6F56BD1E}" type="pres">
      <dgm:prSet presAssocID="{EA347328-D02E-48FC-A908-AFC469C3D65D}" presName="compNode" presStyleCnt="0"/>
      <dgm:spPr/>
    </dgm:pt>
    <dgm:pt modelId="{3B3357AF-2255-4142-8E3B-EBE0084C5538}" type="pres">
      <dgm:prSet presAssocID="{EA347328-D02E-48FC-A908-AFC469C3D65D}" presName="pict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35EA3EBA-4654-47FC-B866-857FBBE5BFCB}" type="pres">
      <dgm:prSet presAssocID="{EA347328-D02E-48FC-A908-AFC469C3D65D}" presName="textRect" presStyleLbl="revTx" presStyleIdx="2" presStyleCnt="3">
        <dgm:presLayoutVars>
          <dgm:bulletEnabled val="1"/>
        </dgm:presLayoutVars>
      </dgm:prSet>
      <dgm:spPr/>
    </dgm:pt>
  </dgm:ptLst>
  <dgm:cxnLst>
    <dgm:cxn modelId="{F614AD11-F977-45DD-88E6-5BB39D4E1BA4}" type="presOf" srcId="{7D0307DC-208D-4AD0-A2E6-806F81F178E7}" destId="{5B619E0B-8B76-4351-BA21-D0B886AB5CA5}" srcOrd="0" destOrd="0" presId="urn:microsoft.com/office/officeart/2005/8/layout/pList1"/>
    <dgm:cxn modelId="{D4ED8213-73BA-4D1C-B3F9-C7032E80373A}" type="presOf" srcId="{54BB55A5-4407-4C06-B614-02E9C21EA12B}" destId="{843AE1C6-423C-4E58-9ABE-0EF119C8A6C5}" srcOrd="0" destOrd="0" presId="urn:microsoft.com/office/officeart/2005/8/layout/pList1"/>
    <dgm:cxn modelId="{654A7618-C569-47B0-ABB4-97DD1955720E}" type="presOf" srcId="{C9F78080-7C61-4744-A90B-FFF34B4A21A8}" destId="{850DE89A-9076-4D76-B265-11E5FAD3ED8B}" srcOrd="0" destOrd="0" presId="urn:microsoft.com/office/officeart/2005/8/layout/pList1"/>
    <dgm:cxn modelId="{4DC56030-6B5D-4A12-AB06-125B4EA1D83F}" type="presOf" srcId="{9CF388CE-172B-4B0F-862C-72A6326EEAFB}" destId="{9535086B-8568-4AB1-9528-F8B43E35849A}" srcOrd="0" destOrd="0" presId="urn:microsoft.com/office/officeart/2005/8/layout/pList1"/>
    <dgm:cxn modelId="{BEC00C71-5E8E-424E-A804-8D196A4650FB}" type="presOf" srcId="{11E65184-EA64-4E83-B8B3-7B104A7C760E}" destId="{524CC377-FEA7-47CE-B3DD-8C1C3AF98451}" srcOrd="0" destOrd="0" presId="urn:microsoft.com/office/officeart/2005/8/layout/pList1"/>
    <dgm:cxn modelId="{F0E3ED99-9222-4502-B745-3F970FE86099}" srcId="{7D0307DC-208D-4AD0-A2E6-806F81F178E7}" destId="{EA347328-D02E-48FC-A908-AFC469C3D65D}" srcOrd="2" destOrd="0" parTransId="{E2AB8D21-8E90-4EA3-8292-96675E76CD8C}" sibTransId="{B14286B9-A1B2-4F16-812C-4BE44F8197AE}"/>
    <dgm:cxn modelId="{F7F5B7A2-6D27-4581-89D0-80DA2C0301C8}" srcId="{7D0307DC-208D-4AD0-A2E6-806F81F178E7}" destId="{54BB55A5-4407-4C06-B614-02E9C21EA12B}" srcOrd="0" destOrd="0" parTransId="{7C98DDF2-4B20-4141-8D6B-DD4F37C1FB7A}" sibTransId="{9CF388CE-172B-4B0F-862C-72A6326EEAFB}"/>
    <dgm:cxn modelId="{21AF7DF4-3F6B-442D-8A5F-2464158DECCA}" srcId="{7D0307DC-208D-4AD0-A2E6-806F81F178E7}" destId="{C9F78080-7C61-4744-A90B-FFF34B4A21A8}" srcOrd="1" destOrd="0" parTransId="{58980667-4E68-4570-8E30-97DD6B7946AD}" sibTransId="{11E65184-EA64-4E83-B8B3-7B104A7C760E}"/>
    <dgm:cxn modelId="{482A03FF-47B1-4E37-8C79-46A689CAD8E2}" type="presOf" srcId="{EA347328-D02E-48FC-A908-AFC469C3D65D}" destId="{35EA3EBA-4654-47FC-B866-857FBBE5BFCB}" srcOrd="0" destOrd="0" presId="urn:microsoft.com/office/officeart/2005/8/layout/pList1"/>
    <dgm:cxn modelId="{8633DF8A-0E2B-4719-9B53-2254FF5CA83C}" type="presParOf" srcId="{5B619E0B-8B76-4351-BA21-D0B886AB5CA5}" destId="{97F70EF1-87B7-4C12-86E1-A494D8A21F25}" srcOrd="0" destOrd="0" presId="urn:microsoft.com/office/officeart/2005/8/layout/pList1"/>
    <dgm:cxn modelId="{B9A7B8A8-E730-4197-B4F0-01D44669C758}" type="presParOf" srcId="{97F70EF1-87B7-4C12-86E1-A494D8A21F25}" destId="{3B227C50-E7FD-48C8-9AEA-6FA89ED60EE3}" srcOrd="0" destOrd="0" presId="urn:microsoft.com/office/officeart/2005/8/layout/pList1"/>
    <dgm:cxn modelId="{295441AB-E562-4BDF-B1F5-4DC9CB4DAE95}" type="presParOf" srcId="{97F70EF1-87B7-4C12-86E1-A494D8A21F25}" destId="{843AE1C6-423C-4E58-9ABE-0EF119C8A6C5}" srcOrd="1" destOrd="0" presId="urn:microsoft.com/office/officeart/2005/8/layout/pList1"/>
    <dgm:cxn modelId="{8234FB24-B647-402B-B7C9-7A6BFEF12EC4}" type="presParOf" srcId="{5B619E0B-8B76-4351-BA21-D0B886AB5CA5}" destId="{9535086B-8568-4AB1-9528-F8B43E35849A}" srcOrd="1" destOrd="0" presId="urn:microsoft.com/office/officeart/2005/8/layout/pList1"/>
    <dgm:cxn modelId="{76F12A65-6C4E-4AEC-9E34-C2F08009E538}" type="presParOf" srcId="{5B619E0B-8B76-4351-BA21-D0B886AB5CA5}" destId="{BE1FB2B7-CA91-4438-8AA0-2CE9BE977B48}" srcOrd="2" destOrd="0" presId="urn:microsoft.com/office/officeart/2005/8/layout/pList1"/>
    <dgm:cxn modelId="{C894FC47-A533-4C65-BBD3-C276B17C3BF6}" type="presParOf" srcId="{BE1FB2B7-CA91-4438-8AA0-2CE9BE977B48}" destId="{6392C530-EEF3-496B-8040-63370794E6C2}" srcOrd="0" destOrd="0" presId="urn:microsoft.com/office/officeart/2005/8/layout/pList1"/>
    <dgm:cxn modelId="{F8987EFC-9FBE-48B8-9351-7CA8E0BD6A72}" type="presParOf" srcId="{BE1FB2B7-CA91-4438-8AA0-2CE9BE977B48}" destId="{850DE89A-9076-4D76-B265-11E5FAD3ED8B}" srcOrd="1" destOrd="0" presId="urn:microsoft.com/office/officeart/2005/8/layout/pList1"/>
    <dgm:cxn modelId="{71735D3A-55C3-454B-B3EC-B650A090939E}" type="presParOf" srcId="{5B619E0B-8B76-4351-BA21-D0B886AB5CA5}" destId="{524CC377-FEA7-47CE-B3DD-8C1C3AF98451}" srcOrd="3" destOrd="0" presId="urn:microsoft.com/office/officeart/2005/8/layout/pList1"/>
    <dgm:cxn modelId="{524F997D-C361-4602-BD66-BFF9AD1B0946}" type="presParOf" srcId="{5B619E0B-8B76-4351-BA21-D0B886AB5CA5}" destId="{2A19893E-7FDF-4C70-B5F2-24DE6F56BD1E}" srcOrd="4" destOrd="0" presId="urn:microsoft.com/office/officeart/2005/8/layout/pList1"/>
    <dgm:cxn modelId="{2760CF24-D63C-4196-9269-0B352166BF10}" type="presParOf" srcId="{2A19893E-7FDF-4C70-B5F2-24DE6F56BD1E}" destId="{3B3357AF-2255-4142-8E3B-EBE0084C5538}" srcOrd="0" destOrd="0" presId="urn:microsoft.com/office/officeart/2005/8/layout/pList1"/>
    <dgm:cxn modelId="{15D5E2B1-8D82-4D92-8A82-072F4DD7B973}" type="presParOf" srcId="{2A19893E-7FDF-4C70-B5F2-24DE6F56BD1E}" destId="{35EA3EBA-4654-47FC-B866-857FBBE5BFC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0307DC-208D-4AD0-A2E6-806F81F178E7}"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kumimoji="1" lang="ja-JP" altLang="en-US"/>
        </a:p>
      </dgm:t>
    </dgm:pt>
    <dgm:pt modelId="{54BB55A5-4407-4C06-B614-02E9C21EA12B}">
      <dgm:prSet phldrT="[テキスト]" custT="1"/>
      <dgm:spPr/>
      <dgm:t>
        <a:bodyPr/>
        <a:lstStyle/>
        <a:p>
          <a:r>
            <a:rPr kumimoji="1" lang="ja-JP" altLang="en-US" sz="2400" dirty="0">
              <a:latin typeface="BIZ UDPゴシック" panose="020B0400000000000000" pitchFamily="50" charset="-128"/>
              <a:ea typeface="BIZ UDPゴシック" panose="020B0400000000000000" pitchFamily="50" charset="-128"/>
            </a:rPr>
            <a:t>自己対処の工夫</a:t>
          </a:r>
        </a:p>
      </dgm:t>
    </dgm:pt>
    <dgm:pt modelId="{7C98DDF2-4B20-4141-8D6B-DD4F37C1FB7A}" type="parTrans" cxnId="{F7F5B7A2-6D27-4581-89D0-80DA2C0301C8}">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9CF388CE-172B-4B0F-862C-72A6326EEAFB}" type="sibTrans" cxnId="{F7F5B7A2-6D27-4581-89D0-80DA2C0301C8}">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C9F78080-7C61-4744-A90B-FFF34B4A21A8}">
      <dgm:prSet phldrT="[テキスト]" custT="1"/>
      <dgm:spPr/>
      <dgm:t>
        <a:bodyPr/>
        <a:lstStyle/>
        <a:p>
          <a:r>
            <a:rPr kumimoji="1" lang="ja-JP" altLang="en-US" sz="2400" dirty="0">
              <a:latin typeface="BIZ UDPゴシック" panose="020B0400000000000000" pitchFamily="50" charset="-128"/>
              <a:ea typeface="BIZ UDPゴシック" panose="020B0400000000000000" pitchFamily="50" charset="-128"/>
            </a:rPr>
            <a:t>環境調整の工夫</a:t>
          </a:r>
        </a:p>
      </dgm:t>
    </dgm:pt>
    <dgm:pt modelId="{58980667-4E68-4570-8E30-97DD6B7946AD}" type="parTrans" cxnId="{21AF7DF4-3F6B-442D-8A5F-2464158DECCA}">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11E65184-EA64-4E83-B8B3-7B104A7C760E}" type="sibTrans" cxnId="{21AF7DF4-3F6B-442D-8A5F-2464158DECCA}">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603814F6-819D-4B26-A575-2628E10662C1}">
      <dgm:prSet phldrT="[テキスト]" custT="1"/>
      <dgm:spPr/>
      <dgm:t>
        <a:bodyPr/>
        <a:lstStyle/>
        <a:p>
          <a:pPr>
            <a:lnSpc>
              <a:spcPct val="100000"/>
            </a:lnSpc>
          </a:pPr>
          <a:r>
            <a:rPr kumimoji="1" lang="ja-JP" altLang="en-US" sz="2000" dirty="0">
              <a:latin typeface="BIZ UDPゴシック" panose="020B0400000000000000" pitchFamily="50" charset="-128"/>
              <a:ea typeface="BIZ UDPゴシック" panose="020B0400000000000000" pitchFamily="50" charset="-128"/>
            </a:rPr>
            <a:t>機能を補うための道具の使用などの、自分で取り組める工夫</a:t>
          </a:r>
        </a:p>
      </dgm:t>
    </dgm:pt>
    <dgm:pt modelId="{F654A36B-8689-4907-8C61-EA0A0A4545A3}" type="parTrans" cxnId="{2C3C268E-A273-4ED4-B99F-D2CDB174B0A7}">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421BB527-92C3-4CBF-AE5B-153CEC2C22B2}" type="sibTrans" cxnId="{2C3C268E-A273-4ED4-B99F-D2CDB174B0A7}">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4C8E279B-F7B1-4F3B-8B03-21C7E94563CC}">
      <dgm:prSet phldrT="[テキスト]" custT="1"/>
      <dgm:spPr/>
      <dgm:t>
        <a:bodyPr/>
        <a:lstStyle/>
        <a:p>
          <a:pPr>
            <a:lnSpc>
              <a:spcPct val="100000"/>
            </a:lnSpc>
          </a:pPr>
          <a:r>
            <a:rPr kumimoji="1" lang="ja-JP" altLang="en-US" sz="2000" dirty="0">
              <a:latin typeface="BIZ UDPゴシック" panose="020B0400000000000000" pitchFamily="50" charset="-128"/>
              <a:ea typeface="BIZ UDPゴシック" panose="020B0400000000000000" pitchFamily="50" charset="-128"/>
            </a:rPr>
            <a:t>注意を喚起しやすくするための環境の調整や、周囲に配慮を求めること</a:t>
          </a:r>
        </a:p>
      </dgm:t>
    </dgm:pt>
    <dgm:pt modelId="{28F0415D-E266-45E5-BF3A-4A3C45FEF55F}" type="parTrans" cxnId="{6AC994F9-9E3B-41B0-90BE-861EA128FB5F}">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AD11FBEA-C5FA-40E0-AF92-8D1FCE45B62F}" type="sibTrans" cxnId="{6AC994F9-9E3B-41B0-90BE-861EA128FB5F}">
      <dgm:prSet/>
      <dgm:spPr/>
      <dgm:t>
        <a:bodyPr/>
        <a:lstStyle/>
        <a:p>
          <a:endParaRPr kumimoji="1" lang="ja-JP" altLang="en-US" sz="1400">
            <a:latin typeface="BIZ UDPゴシック" panose="020B0400000000000000" pitchFamily="50" charset="-128"/>
            <a:ea typeface="BIZ UDPゴシック" panose="020B0400000000000000" pitchFamily="50" charset="-128"/>
          </a:endParaRPr>
        </a:p>
      </dgm:t>
    </dgm:pt>
    <dgm:pt modelId="{E9479785-F20D-442F-B7AD-6E53E75E2119}" type="pres">
      <dgm:prSet presAssocID="{7D0307DC-208D-4AD0-A2E6-806F81F178E7}" presName="linear" presStyleCnt="0">
        <dgm:presLayoutVars>
          <dgm:animLvl val="lvl"/>
          <dgm:resizeHandles val="exact"/>
        </dgm:presLayoutVars>
      </dgm:prSet>
      <dgm:spPr/>
    </dgm:pt>
    <dgm:pt modelId="{5584C791-26E3-4779-88C7-91BAD326403E}" type="pres">
      <dgm:prSet presAssocID="{54BB55A5-4407-4C06-B614-02E9C21EA12B}" presName="parentText" presStyleLbl="node1" presStyleIdx="0" presStyleCnt="2" custScaleY="75889" custLinFactNeighborY="-10137">
        <dgm:presLayoutVars>
          <dgm:chMax val="0"/>
          <dgm:bulletEnabled val="1"/>
        </dgm:presLayoutVars>
      </dgm:prSet>
      <dgm:spPr/>
    </dgm:pt>
    <dgm:pt modelId="{BAFF78C1-CFC9-4140-99EB-25CF327C6328}" type="pres">
      <dgm:prSet presAssocID="{54BB55A5-4407-4C06-B614-02E9C21EA12B}" presName="childText" presStyleLbl="revTx" presStyleIdx="0" presStyleCnt="2">
        <dgm:presLayoutVars>
          <dgm:bulletEnabled val="1"/>
        </dgm:presLayoutVars>
      </dgm:prSet>
      <dgm:spPr/>
    </dgm:pt>
    <dgm:pt modelId="{82221E78-99D3-4880-A7AF-F7651F129B45}" type="pres">
      <dgm:prSet presAssocID="{C9F78080-7C61-4744-A90B-FFF34B4A21A8}" presName="parentText" presStyleLbl="node1" presStyleIdx="1" presStyleCnt="2" custScaleY="75889">
        <dgm:presLayoutVars>
          <dgm:chMax val="0"/>
          <dgm:bulletEnabled val="1"/>
        </dgm:presLayoutVars>
      </dgm:prSet>
      <dgm:spPr/>
    </dgm:pt>
    <dgm:pt modelId="{5FD975A7-604E-4CE1-976F-F590DF0FA369}" type="pres">
      <dgm:prSet presAssocID="{C9F78080-7C61-4744-A90B-FFF34B4A21A8}" presName="childText" presStyleLbl="revTx" presStyleIdx="1" presStyleCnt="2">
        <dgm:presLayoutVars>
          <dgm:bulletEnabled val="1"/>
        </dgm:presLayoutVars>
      </dgm:prSet>
      <dgm:spPr/>
    </dgm:pt>
  </dgm:ptLst>
  <dgm:cxnLst>
    <dgm:cxn modelId="{4D48985E-2A83-405B-922F-388A643B5369}" type="presOf" srcId="{54BB55A5-4407-4C06-B614-02E9C21EA12B}" destId="{5584C791-26E3-4779-88C7-91BAD326403E}" srcOrd="0" destOrd="0" presId="urn:microsoft.com/office/officeart/2005/8/layout/vList2"/>
    <dgm:cxn modelId="{2C3C268E-A273-4ED4-B99F-D2CDB174B0A7}" srcId="{54BB55A5-4407-4C06-B614-02E9C21EA12B}" destId="{603814F6-819D-4B26-A575-2628E10662C1}" srcOrd="0" destOrd="0" parTransId="{F654A36B-8689-4907-8C61-EA0A0A4545A3}" sibTransId="{421BB527-92C3-4CBF-AE5B-153CEC2C22B2}"/>
    <dgm:cxn modelId="{F7F5B7A2-6D27-4581-89D0-80DA2C0301C8}" srcId="{7D0307DC-208D-4AD0-A2E6-806F81F178E7}" destId="{54BB55A5-4407-4C06-B614-02E9C21EA12B}" srcOrd="0" destOrd="0" parTransId="{7C98DDF2-4B20-4141-8D6B-DD4F37C1FB7A}" sibTransId="{9CF388CE-172B-4B0F-862C-72A6326EEAFB}"/>
    <dgm:cxn modelId="{FDD1B4AF-BCDE-4F66-A7BC-534BD86F0E94}" type="presOf" srcId="{603814F6-819D-4B26-A575-2628E10662C1}" destId="{BAFF78C1-CFC9-4140-99EB-25CF327C6328}" srcOrd="0" destOrd="0" presId="urn:microsoft.com/office/officeart/2005/8/layout/vList2"/>
    <dgm:cxn modelId="{BB6397CB-6E42-4AC8-83C3-A68C6784F543}" type="presOf" srcId="{7D0307DC-208D-4AD0-A2E6-806F81F178E7}" destId="{E9479785-F20D-442F-B7AD-6E53E75E2119}" srcOrd="0" destOrd="0" presId="urn:microsoft.com/office/officeart/2005/8/layout/vList2"/>
    <dgm:cxn modelId="{471E74DB-EF8C-4523-B73C-F4DF8DBA09E4}" type="presOf" srcId="{4C8E279B-F7B1-4F3B-8B03-21C7E94563CC}" destId="{5FD975A7-604E-4CE1-976F-F590DF0FA369}" srcOrd="0" destOrd="0" presId="urn:microsoft.com/office/officeart/2005/8/layout/vList2"/>
    <dgm:cxn modelId="{A94D15E3-DBB1-4BA7-8FFE-6628D29E5E9B}" type="presOf" srcId="{C9F78080-7C61-4744-A90B-FFF34B4A21A8}" destId="{82221E78-99D3-4880-A7AF-F7651F129B45}" srcOrd="0" destOrd="0" presId="urn:microsoft.com/office/officeart/2005/8/layout/vList2"/>
    <dgm:cxn modelId="{21AF7DF4-3F6B-442D-8A5F-2464158DECCA}" srcId="{7D0307DC-208D-4AD0-A2E6-806F81F178E7}" destId="{C9F78080-7C61-4744-A90B-FFF34B4A21A8}" srcOrd="1" destOrd="0" parTransId="{58980667-4E68-4570-8E30-97DD6B7946AD}" sibTransId="{11E65184-EA64-4E83-B8B3-7B104A7C760E}"/>
    <dgm:cxn modelId="{6AC994F9-9E3B-41B0-90BE-861EA128FB5F}" srcId="{C9F78080-7C61-4744-A90B-FFF34B4A21A8}" destId="{4C8E279B-F7B1-4F3B-8B03-21C7E94563CC}" srcOrd="0" destOrd="0" parTransId="{28F0415D-E266-45E5-BF3A-4A3C45FEF55F}" sibTransId="{AD11FBEA-C5FA-40E0-AF92-8D1FCE45B62F}"/>
    <dgm:cxn modelId="{86DA6874-06C2-4C08-A165-DE2B47E209A8}" type="presParOf" srcId="{E9479785-F20D-442F-B7AD-6E53E75E2119}" destId="{5584C791-26E3-4779-88C7-91BAD326403E}" srcOrd="0" destOrd="0" presId="urn:microsoft.com/office/officeart/2005/8/layout/vList2"/>
    <dgm:cxn modelId="{5C7C1914-DF35-43D1-B7D3-81B1045C167B}" type="presParOf" srcId="{E9479785-F20D-442F-B7AD-6E53E75E2119}" destId="{BAFF78C1-CFC9-4140-99EB-25CF327C6328}" srcOrd="1" destOrd="0" presId="urn:microsoft.com/office/officeart/2005/8/layout/vList2"/>
    <dgm:cxn modelId="{653A61C1-EAC6-4E9E-9A65-E140A235641E}" type="presParOf" srcId="{E9479785-F20D-442F-B7AD-6E53E75E2119}" destId="{82221E78-99D3-4880-A7AF-F7651F129B45}" srcOrd="2" destOrd="0" presId="urn:microsoft.com/office/officeart/2005/8/layout/vList2"/>
    <dgm:cxn modelId="{BCF280A8-42B7-4B7D-BCA8-DD5B5730851C}" type="presParOf" srcId="{E9479785-F20D-442F-B7AD-6E53E75E2119}" destId="{5FD975A7-604E-4CE1-976F-F590DF0FA36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0307DC-208D-4AD0-A2E6-806F81F178E7}"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kumimoji="1" lang="ja-JP" altLang="en-US"/>
        </a:p>
      </dgm:t>
    </dgm:pt>
    <dgm:pt modelId="{54BB55A5-4407-4C06-B614-02E9C21EA12B}">
      <dgm:prSet phldrT="[テキスト]" custT="1"/>
      <dgm:spPr/>
      <dgm:t>
        <a:bodyPr/>
        <a:lstStyle/>
        <a:p>
          <a:r>
            <a:rPr kumimoji="1" lang="ja-JP" altLang="en-US" sz="1800" dirty="0">
              <a:latin typeface="BIZ UDPゴシック" panose="020B0400000000000000" pitchFamily="50" charset="-128"/>
              <a:ea typeface="BIZ UDPゴシック" panose="020B0400000000000000" pitchFamily="50" charset="-128"/>
            </a:rPr>
            <a:t>自己対処の工夫</a:t>
          </a:r>
        </a:p>
      </dgm:t>
    </dgm:pt>
    <dgm:pt modelId="{7C98DDF2-4B20-4141-8D6B-DD4F37C1FB7A}" type="parTrans" cxnId="{F7F5B7A2-6D27-4581-89D0-80DA2C0301C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CF388CE-172B-4B0F-862C-72A6326EEAFB}" type="sibTrans" cxnId="{F7F5B7A2-6D27-4581-89D0-80DA2C0301C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9F78080-7C61-4744-A90B-FFF34B4A21A8}">
      <dgm:prSet phldrT="[テキスト]" custT="1"/>
      <dgm:spPr/>
      <dgm:t>
        <a:bodyPr/>
        <a:lstStyle/>
        <a:p>
          <a:r>
            <a:rPr kumimoji="1" lang="ja-JP" altLang="en-US" sz="1800" dirty="0">
              <a:latin typeface="BIZ UDPゴシック" panose="020B0400000000000000" pitchFamily="50" charset="-128"/>
              <a:ea typeface="BIZ UDPゴシック" panose="020B0400000000000000" pitchFamily="50" charset="-128"/>
            </a:rPr>
            <a:t>環境調整の工夫</a:t>
          </a:r>
        </a:p>
      </dgm:t>
    </dgm:pt>
    <dgm:pt modelId="{58980667-4E68-4570-8E30-97DD6B7946AD}" type="parTrans" cxnId="{21AF7DF4-3F6B-442D-8A5F-2464158DECCA}">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1E65184-EA64-4E83-B8B3-7B104A7C760E}" type="sibTrans" cxnId="{21AF7DF4-3F6B-442D-8A5F-2464158DECCA}">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03814F6-819D-4B26-A575-2628E10662C1}">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目の前に、必要な物だけ準備する。視界に入る余分な刺激を減らす。</a:t>
          </a:r>
        </a:p>
      </dgm:t>
    </dgm:pt>
    <dgm:pt modelId="{F654A36B-8689-4907-8C61-EA0A0A4545A3}" type="parTrans" cxnId="{2C3C268E-A273-4ED4-B99F-D2CDB174B0A7}">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421BB527-92C3-4CBF-AE5B-153CEC2C22B2}" type="sibTrans" cxnId="{2C3C268E-A273-4ED4-B99F-D2CDB174B0A7}">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4C8E279B-F7B1-4F3B-8B03-21C7E94563CC}">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周囲の動きや物音に注意がそれないよう、作業台を壁側に向けたり、パーテーションを使い視界を遮る。</a:t>
          </a:r>
        </a:p>
      </dgm:t>
    </dgm:pt>
    <dgm:pt modelId="{28F0415D-E266-45E5-BF3A-4A3C45FEF55F}" type="parTrans" cxnId="{6AC994F9-9E3B-41B0-90BE-861EA128FB5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D11FBEA-C5FA-40E0-AF92-8D1FCE45B62F}" type="sibTrans" cxnId="{6AC994F9-9E3B-41B0-90BE-861EA128FB5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F7248AF-22D7-4D2A-9864-7B60E44A5C2E}">
      <dgm:prSet/>
      <dgm:spPr/>
      <dgm:t>
        <a:bodyPr/>
        <a:lstStyle/>
        <a:p>
          <a:r>
            <a:rPr kumimoji="1" lang="ja-JP" altLang="en-US" dirty="0">
              <a:latin typeface="BIZ UDPゴシック" panose="020B0400000000000000" pitchFamily="50" charset="-128"/>
              <a:ea typeface="BIZ UDPゴシック" panose="020B0400000000000000" pitchFamily="50" charset="-128"/>
            </a:rPr>
            <a:t>必要以上の情報が入らないよう、耳栓や周囲の騒音をカットするノイズキャンセリングヘッドフォンを利用する。</a:t>
          </a:r>
        </a:p>
      </dgm:t>
    </dgm:pt>
    <dgm:pt modelId="{BDD1A36A-3079-4F1C-9005-0FB8ECD08B74}" type="parTrans" cxnId="{8EDE8C90-6E6F-433C-802B-E4F6693B2BB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F7EC3A60-3FA3-4958-A911-BD2A93ECE063}" type="sibTrans" cxnId="{8EDE8C90-6E6F-433C-802B-E4F6693B2BB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D41FB3E-7B25-49B6-9DF2-141A0E9263C2}">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パソコン入力の際、音声読み上げソフトを利用し、入力データと音声を照合する。</a:t>
          </a:r>
        </a:p>
      </dgm:t>
    </dgm:pt>
    <dgm:pt modelId="{64968971-9EAA-4CA0-B806-4571BFDCC8D9}" type="parTrans" cxnId="{C169DB9F-1B27-4269-B6CB-99B72091E07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CED0DBE-11E3-421E-AE11-73457D99CFBD}" type="sibTrans" cxnId="{C169DB9F-1B27-4269-B6CB-99B72091E07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BB4662CA-627E-4C73-9F6F-358402681928}">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疲労のコントロールのために、休憩を定期的、または、こまめにとる。</a:t>
          </a:r>
        </a:p>
      </dgm:t>
    </dgm:pt>
    <dgm:pt modelId="{EFA6EC18-8064-4149-A9C1-4985B94D1F82}" type="parTrans" cxnId="{53B57C9F-B7A4-4A5D-AC10-459BEB61AC84}">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1545EDE-DEC9-43F0-BDCB-4DBEC7198BE6}" type="sibTrans" cxnId="{53B57C9F-B7A4-4A5D-AC10-459BEB61AC84}">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04E00CB8-9101-417E-85DF-0344E8B691BD}" type="pres">
      <dgm:prSet presAssocID="{7D0307DC-208D-4AD0-A2E6-806F81F178E7}" presName="linear" presStyleCnt="0">
        <dgm:presLayoutVars>
          <dgm:dir/>
          <dgm:animLvl val="lvl"/>
          <dgm:resizeHandles val="exact"/>
        </dgm:presLayoutVars>
      </dgm:prSet>
      <dgm:spPr/>
    </dgm:pt>
    <dgm:pt modelId="{2C3530C5-2CFC-4C88-9EE6-05CDDD1B303F}" type="pres">
      <dgm:prSet presAssocID="{54BB55A5-4407-4C06-B614-02E9C21EA12B}" presName="parentLin" presStyleCnt="0"/>
      <dgm:spPr/>
    </dgm:pt>
    <dgm:pt modelId="{0E62A819-7DB2-47A5-92AC-151EEFB0F894}" type="pres">
      <dgm:prSet presAssocID="{54BB55A5-4407-4C06-B614-02E9C21EA12B}" presName="parentLeftMargin" presStyleLbl="node1" presStyleIdx="0" presStyleCnt="2"/>
      <dgm:spPr/>
    </dgm:pt>
    <dgm:pt modelId="{923D8411-1571-4881-A335-A47ACF390450}" type="pres">
      <dgm:prSet presAssocID="{54BB55A5-4407-4C06-B614-02E9C21EA12B}" presName="parentText" presStyleLbl="node1" presStyleIdx="0" presStyleCnt="2" custScaleX="61164">
        <dgm:presLayoutVars>
          <dgm:chMax val="0"/>
          <dgm:bulletEnabled val="1"/>
        </dgm:presLayoutVars>
      </dgm:prSet>
      <dgm:spPr/>
    </dgm:pt>
    <dgm:pt modelId="{0D587BA8-5B9C-4472-AAE7-F5B9D2C8591A}" type="pres">
      <dgm:prSet presAssocID="{54BB55A5-4407-4C06-B614-02E9C21EA12B}" presName="negativeSpace" presStyleCnt="0"/>
      <dgm:spPr/>
    </dgm:pt>
    <dgm:pt modelId="{A4AC9AAB-CE39-4172-B637-68CF65040587}" type="pres">
      <dgm:prSet presAssocID="{54BB55A5-4407-4C06-B614-02E9C21EA12B}" presName="childText" presStyleLbl="conFgAcc1" presStyleIdx="0" presStyleCnt="2">
        <dgm:presLayoutVars>
          <dgm:bulletEnabled val="1"/>
        </dgm:presLayoutVars>
      </dgm:prSet>
      <dgm:spPr/>
    </dgm:pt>
    <dgm:pt modelId="{4B32D333-2CB7-4FB8-8A63-C71070740890}" type="pres">
      <dgm:prSet presAssocID="{9CF388CE-172B-4B0F-862C-72A6326EEAFB}" presName="spaceBetweenRectangles" presStyleCnt="0"/>
      <dgm:spPr/>
    </dgm:pt>
    <dgm:pt modelId="{18CFB362-BC85-4608-A383-090F4BA5F015}" type="pres">
      <dgm:prSet presAssocID="{C9F78080-7C61-4744-A90B-FFF34B4A21A8}" presName="parentLin" presStyleCnt="0"/>
      <dgm:spPr/>
    </dgm:pt>
    <dgm:pt modelId="{BF0551A0-BE92-4AE0-ABEC-92341F433E98}" type="pres">
      <dgm:prSet presAssocID="{C9F78080-7C61-4744-A90B-FFF34B4A21A8}" presName="parentLeftMargin" presStyleLbl="node1" presStyleIdx="0" presStyleCnt="2"/>
      <dgm:spPr/>
    </dgm:pt>
    <dgm:pt modelId="{A2892746-3D26-4608-905F-E71C1AB6F07E}" type="pres">
      <dgm:prSet presAssocID="{C9F78080-7C61-4744-A90B-FFF34B4A21A8}" presName="parentText" presStyleLbl="node1" presStyleIdx="1" presStyleCnt="2" custScaleX="61164">
        <dgm:presLayoutVars>
          <dgm:chMax val="0"/>
          <dgm:bulletEnabled val="1"/>
        </dgm:presLayoutVars>
      </dgm:prSet>
      <dgm:spPr/>
    </dgm:pt>
    <dgm:pt modelId="{D730641D-502E-42F3-874F-009F9E9ABCF6}" type="pres">
      <dgm:prSet presAssocID="{C9F78080-7C61-4744-A90B-FFF34B4A21A8}" presName="negativeSpace" presStyleCnt="0"/>
      <dgm:spPr/>
    </dgm:pt>
    <dgm:pt modelId="{809C4265-CB98-4329-98C6-5FACD37201DE}" type="pres">
      <dgm:prSet presAssocID="{C9F78080-7C61-4744-A90B-FFF34B4A21A8}" presName="childText" presStyleLbl="conFgAcc1" presStyleIdx="1" presStyleCnt="2">
        <dgm:presLayoutVars>
          <dgm:bulletEnabled val="1"/>
        </dgm:presLayoutVars>
      </dgm:prSet>
      <dgm:spPr/>
    </dgm:pt>
  </dgm:ptLst>
  <dgm:cxnLst>
    <dgm:cxn modelId="{EA41A40B-D874-4EFC-B2E6-AF0EA14E6FE7}" type="presOf" srcId="{54BB55A5-4407-4C06-B614-02E9C21EA12B}" destId="{923D8411-1571-4881-A335-A47ACF390450}" srcOrd="1" destOrd="0" presId="urn:microsoft.com/office/officeart/2005/8/layout/list1"/>
    <dgm:cxn modelId="{45FA200D-8EED-4160-B3D6-1436F84620B9}" type="presOf" srcId="{C9F78080-7C61-4744-A90B-FFF34B4A21A8}" destId="{BF0551A0-BE92-4AE0-ABEC-92341F433E98}" srcOrd="0" destOrd="0" presId="urn:microsoft.com/office/officeart/2005/8/layout/list1"/>
    <dgm:cxn modelId="{C4D82F31-92FB-4C6F-90FB-F13BB311C888}" type="presOf" srcId="{7D0307DC-208D-4AD0-A2E6-806F81F178E7}" destId="{04E00CB8-9101-417E-85DF-0344E8B691BD}" srcOrd="0" destOrd="0" presId="urn:microsoft.com/office/officeart/2005/8/layout/list1"/>
    <dgm:cxn modelId="{8432E332-9C09-4EEA-B061-A2F04F4035C6}" type="presOf" srcId="{54BB55A5-4407-4C06-B614-02E9C21EA12B}" destId="{0E62A819-7DB2-47A5-92AC-151EEFB0F894}" srcOrd="0" destOrd="0" presId="urn:microsoft.com/office/officeart/2005/8/layout/list1"/>
    <dgm:cxn modelId="{BD1F8137-32F9-4ABB-A8E9-787D817FC4F0}" type="presOf" srcId="{8F7248AF-22D7-4D2A-9864-7B60E44A5C2E}" destId="{809C4265-CB98-4329-98C6-5FACD37201DE}" srcOrd="0" destOrd="1" presId="urn:microsoft.com/office/officeart/2005/8/layout/list1"/>
    <dgm:cxn modelId="{E1DF9766-995E-4864-B458-A44BBC6BA448}" type="presOf" srcId="{603814F6-819D-4B26-A575-2628E10662C1}" destId="{A4AC9AAB-CE39-4172-B637-68CF65040587}" srcOrd="0" destOrd="0" presId="urn:microsoft.com/office/officeart/2005/8/layout/list1"/>
    <dgm:cxn modelId="{C1EAB566-5356-48F5-AB20-CDDDFB147703}" type="presOf" srcId="{4C8E279B-F7B1-4F3B-8B03-21C7E94563CC}" destId="{809C4265-CB98-4329-98C6-5FACD37201DE}" srcOrd="0" destOrd="0" presId="urn:microsoft.com/office/officeart/2005/8/layout/list1"/>
    <dgm:cxn modelId="{DF060D7F-027E-4C53-9EE7-31BFAF558900}" type="presOf" srcId="{AD41FB3E-7B25-49B6-9DF2-141A0E9263C2}" destId="{A4AC9AAB-CE39-4172-B637-68CF65040587}" srcOrd="0" destOrd="1" presId="urn:microsoft.com/office/officeart/2005/8/layout/list1"/>
    <dgm:cxn modelId="{2C3C268E-A273-4ED4-B99F-D2CDB174B0A7}" srcId="{54BB55A5-4407-4C06-B614-02E9C21EA12B}" destId="{603814F6-819D-4B26-A575-2628E10662C1}" srcOrd="0" destOrd="0" parTransId="{F654A36B-8689-4907-8C61-EA0A0A4545A3}" sibTransId="{421BB527-92C3-4CBF-AE5B-153CEC2C22B2}"/>
    <dgm:cxn modelId="{8EDE8C90-6E6F-433C-802B-E4F6693B2BBF}" srcId="{C9F78080-7C61-4744-A90B-FFF34B4A21A8}" destId="{8F7248AF-22D7-4D2A-9864-7B60E44A5C2E}" srcOrd="1" destOrd="0" parTransId="{BDD1A36A-3079-4F1C-9005-0FB8ECD08B74}" sibTransId="{F7EC3A60-3FA3-4958-A911-BD2A93ECE063}"/>
    <dgm:cxn modelId="{53B57C9F-B7A4-4A5D-AC10-459BEB61AC84}" srcId="{54BB55A5-4407-4C06-B614-02E9C21EA12B}" destId="{BB4662CA-627E-4C73-9F6F-358402681928}" srcOrd="2" destOrd="0" parTransId="{EFA6EC18-8064-4149-A9C1-4985B94D1F82}" sibTransId="{D1545EDE-DEC9-43F0-BDCB-4DBEC7198BE6}"/>
    <dgm:cxn modelId="{C169DB9F-1B27-4269-B6CB-99B72091E07F}" srcId="{54BB55A5-4407-4C06-B614-02E9C21EA12B}" destId="{AD41FB3E-7B25-49B6-9DF2-141A0E9263C2}" srcOrd="1" destOrd="0" parTransId="{64968971-9EAA-4CA0-B806-4571BFDCC8D9}" sibTransId="{DCED0DBE-11E3-421E-AE11-73457D99CFBD}"/>
    <dgm:cxn modelId="{7F402CA1-05C8-42EB-8EFF-DBA01D6F0C4A}" type="presOf" srcId="{BB4662CA-627E-4C73-9F6F-358402681928}" destId="{A4AC9AAB-CE39-4172-B637-68CF65040587}" srcOrd="0" destOrd="2" presId="urn:microsoft.com/office/officeart/2005/8/layout/list1"/>
    <dgm:cxn modelId="{F7F5B7A2-6D27-4581-89D0-80DA2C0301C8}" srcId="{7D0307DC-208D-4AD0-A2E6-806F81F178E7}" destId="{54BB55A5-4407-4C06-B614-02E9C21EA12B}" srcOrd="0" destOrd="0" parTransId="{7C98DDF2-4B20-4141-8D6B-DD4F37C1FB7A}" sibTransId="{9CF388CE-172B-4B0F-862C-72A6326EEAFB}"/>
    <dgm:cxn modelId="{6BBA07E7-AAEB-4FD9-9FF2-6C746EA10802}" type="presOf" srcId="{C9F78080-7C61-4744-A90B-FFF34B4A21A8}" destId="{A2892746-3D26-4608-905F-E71C1AB6F07E}" srcOrd="1" destOrd="0" presId="urn:microsoft.com/office/officeart/2005/8/layout/list1"/>
    <dgm:cxn modelId="{21AF7DF4-3F6B-442D-8A5F-2464158DECCA}" srcId="{7D0307DC-208D-4AD0-A2E6-806F81F178E7}" destId="{C9F78080-7C61-4744-A90B-FFF34B4A21A8}" srcOrd="1" destOrd="0" parTransId="{58980667-4E68-4570-8E30-97DD6B7946AD}" sibTransId="{11E65184-EA64-4E83-B8B3-7B104A7C760E}"/>
    <dgm:cxn modelId="{6AC994F9-9E3B-41B0-90BE-861EA128FB5F}" srcId="{C9F78080-7C61-4744-A90B-FFF34B4A21A8}" destId="{4C8E279B-F7B1-4F3B-8B03-21C7E94563CC}" srcOrd="0" destOrd="0" parTransId="{28F0415D-E266-45E5-BF3A-4A3C45FEF55F}" sibTransId="{AD11FBEA-C5FA-40E0-AF92-8D1FCE45B62F}"/>
    <dgm:cxn modelId="{C37EB8BB-9A9B-4456-A8E3-A30049C40621}" type="presParOf" srcId="{04E00CB8-9101-417E-85DF-0344E8B691BD}" destId="{2C3530C5-2CFC-4C88-9EE6-05CDDD1B303F}" srcOrd="0" destOrd="0" presId="urn:microsoft.com/office/officeart/2005/8/layout/list1"/>
    <dgm:cxn modelId="{B586889F-6F2A-4F51-996C-76D14B8D8373}" type="presParOf" srcId="{2C3530C5-2CFC-4C88-9EE6-05CDDD1B303F}" destId="{0E62A819-7DB2-47A5-92AC-151EEFB0F894}" srcOrd="0" destOrd="0" presId="urn:microsoft.com/office/officeart/2005/8/layout/list1"/>
    <dgm:cxn modelId="{883E6F99-A42F-44CE-8F98-080679290F37}" type="presParOf" srcId="{2C3530C5-2CFC-4C88-9EE6-05CDDD1B303F}" destId="{923D8411-1571-4881-A335-A47ACF390450}" srcOrd="1" destOrd="0" presId="urn:microsoft.com/office/officeart/2005/8/layout/list1"/>
    <dgm:cxn modelId="{675B65BF-ACE7-4EE8-9329-4AFA8DAE4824}" type="presParOf" srcId="{04E00CB8-9101-417E-85DF-0344E8B691BD}" destId="{0D587BA8-5B9C-4472-AAE7-F5B9D2C8591A}" srcOrd="1" destOrd="0" presId="urn:microsoft.com/office/officeart/2005/8/layout/list1"/>
    <dgm:cxn modelId="{391B42EC-7299-4E1C-814C-9534E5C8DA5E}" type="presParOf" srcId="{04E00CB8-9101-417E-85DF-0344E8B691BD}" destId="{A4AC9AAB-CE39-4172-B637-68CF65040587}" srcOrd="2" destOrd="0" presId="urn:microsoft.com/office/officeart/2005/8/layout/list1"/>
    <dgm:cxn modelId="{8938C1C0-A90D-40A9-97DE-EDB3ABF773BA}" type="presParOf" srcId="{04E00CB8-9101-417E-85DF-0344E8B691BD}" destId="{4B32D333-2CB7-4FB8-8A63-C71070740890}" srcOrd="3" destOrd="0" presId="urn:microsoft.com/office/officeart/2005/8/layout/list1"/>
    <dgm:cxn modelId="{4D797869-EA94-4AEC-AE63-E26AB15AF0A5}" type="presParOf" srcId="{04E00CB8-9101-417E-85DF-0344E8B691BD}" destId="{18CFB362-BC85-4608-A383-090F4BA5F015}" srcOrd="4" destOrd="0" presId="urn:microsoft.com/office/officeart/2005/8/layout/list1"/>
    <dgm:cxn modelId="{BCF142DB-9C2D-4AC4-889D-CA402C26F01B}" type="presParOf" srcId="{18CFB362-BC85-4608-A383-090F4BA5F015}" destId="{BF0551A0-BE92-4AE0-ABEC-92341F433E98}" srcOrd="0" destOrd="0" presId="urn:microsoft.com/office/officeart/2005/8/layout/list1"/>
    <dgm:cxn modelId="{C836ADFD-A702-4204-AF4E-EF5481DFA1EB}" type="presParOf" srcId="{18CFB362-BC85-4608-A383-090F4BA5F015}" destId="{A2892746-3D26-4608-905F-E71C1AB6F07E}" srcOrd="1" destOrd="0" presId="urn:microsoft.com/office/officeart/2005/8/layout/list1"/>
    <dgm:cxn modelId="{CF372DBE-C767-4103-BB8E-7770F2B49987}" type="presParOf" srcId="{04E00CB8-9101-417E-85DF-0344E8B691BD}" destId="{D730641D-502E-42F3-874F-009F9E9ABCF6}" srcOrd="5" destOrd="0" presId="urn:microsoft.com/office/officeart/2005/8/layout/list1"/>
    <dgm:cxn modelId="{37C73CE0-0F61-4197-BDC6-DB0E138E8D3C}" type="presParOf" srcId="{04E00CB8-9101-417E-85DF-0344E8B691BD}" destId="{809C4265-CB98-4329-98C6-5FACD37201D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78FC55-D136-4AD2-85B1-6D3EF47D52C2}"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kumimoji="1" lang="ja-JP" altLang="en-US"/>
        </a:p>
      </dgm:t>
    </dgm:pt>
    <dgm:pt modelId="{BBB78752-5FC5-4646-A065-26A85DE352C4}">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注意</a:t>
          </a:r>
        </a:p>
      </dgm:t>
    </dgm:pt>
    <dgm:pt modelId="{1EA51658-3B77-4495-9EFA-7CD7A9B894A7}" type="parTrans" cxnId="{C92C2A6B-AF3C-4EBD-A237-497AAE352B9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03700B0-038D-4DAB-AE1E-63387B56CFA4}" type="sibTrans" cxnId="{C92C2A6B-AF3C-4EBD-A237-497AAE352B9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75B8F78-B5BE-4717-8658-5F382B0CDD36}">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続けられる力</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（持続）</a:t>
          </a:r>
        </a:p>
      </dgm:t>
    </dgm:pt>
    <dgm:pt modelId="{1C2E5E80-7BD5-4D53-95F8-4468071CA944}" type="parTrans" cxnId="{26ACF141-65CA-4D24-B5F6-216C5DEE11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0E97A6C-3A95-4B2B-8897-DE788E71F79D}" type="sibTrans" cxnId="{26ACF141-65CA-4D24-B5F6-216C5DEE11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CCC2182-A86C-4621-80D4-A903C2AB1F01}">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見つけられる力</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（選択）</a:t>
          </a:r>
        </a:p>
      </dgm:t>
    </dgm:pt>
    <dgm:pt modelId="{F28129ED-3F60-403E-90A9-9BF83F88DCE1}" type="parTrans" cxnId="{1D19266E-BB27-4873-B655-288B2BFFF24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E7EB946-6AFA-42F5-8A27-7B205DD885B1}" type="sibTrans" cxnId="{1D19266E-BB27-4873-B655-288B2BFFF24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ADD5209-57F6-44DD-83CB-29EFB9446787}">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同時に注意を向ける力</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（分配）</a:t>
          </a:r>
        </a:p>
      </dgm:t>
    </dgm:pt>
    <dgm:pt modelId="{EA7A2E80-6575-4574-8843-3B654F927E3A}" type="parTrans" cxnId="{75889CB3-566A-4909-81C7-ED20F4234C5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1BE8E12-6052-46E5-AA69-AEBE0703879C}" type="sibTrans" cxnId="{75889CB3-566A-4909-81C7-ED20F4234C5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00DD0F9B-B2C8-483B-AA59-15069E701139}">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切りかえる力</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（転換）</a:t>
          </a:r>
        </a:p>
      </dgm:t>
    </dgm:pt>
    <dgm:pt modelId="{B1F6E6B0-D54D-4274-A482-B12194733743}" type="parTrans" cxnId="{A8B263B7-B8EB-4F6A-B702-0C98C3763D2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F4AA397-37F7-4FEA-A825-28102679DFEA}" type="sibTrans" cxnId="{A8B263B7-B8EB-4F6A-B702-0C98C3763D2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40B777A-A1A4-4058-A50C-593108AE4110}" type="pres">
      <dgm:prSet presAssocID="{4D78FC55-D136-4AD2-85B1-6D3EF47D52C2}" presName="diagram" presStyleCnt="0">
        <dgm:presLayoutVars>
          <dgm:chMax val="1"/>
          <dgm:dir/>
          <dgm:animLvl val="ctr"/>
          <dgm:resizeHandles val="exact"/>
        </dgm:presLayoutVars>
      </dgm:prSet>
      <dgm:spPr/>
    </dgm:pt>
    <dgm:pt modelId="{9EA32EF0-A5DE-43CE-9D71-687F6E02A227}" type="pres">
      <dgm:prSet presAssocID="{4D78FC55-D136-4AD2-85B1-6D3EF47D52C2}" presName="matrix" presStyleCnt="0"/>
      <dgm:spPr/>
    </dgm:pt>
    <dgm:pt modelId="{651DC4D0-00DD-49D6-99DB-E95A39D015F2}" type="pres">
      <dgm:prSet presAssocID="{4D78FC55-D136-4AD2-85B1-6D3EF47D52C2}" presName="tile1" presStyleLbl="node1" presStyleIdx="0" presStyleCnt="4"/>
      <dgm:spPr/>
    </dgm:pt>
    <dgm:pt modelId="{B756207B-8E02-4AD9-86BE-19621EA7FD3D}" type="pres">
      <dgm:prSet presAssocID="{4D78FC55-D136-4AD2-85B1-6D3EF47D52C2}" presName="tile1text" presStyleLbl="node1" presStyleIdx="0" presStyleCnt="4">
        <dgm:presLayoutVars>
          <dgm:chMax val="0"/>
          <dgm:chPref val="0"/>
          <dgm:bulletEnabled val="1"/>
        </dgm:presLayoutVars>
      </dgm:prSet>
      <dgm:spPr/>
    </dgm:pt>
    <dgm:pt modelId="{DEC1C3EC-A7B7-4716-99BE-0FC8B70333DD}" type="pres">
      <dgm:prSet presAssocID="{4D78FC55-D136-4AD2-85B1-6D3EF47D52C2}" presName="tile2" presStyleLbl="node1" presStyleIdx="1" presStyleCnt="4"/>
      <dgm:spPr/>
    </dgm:pt>
    <dgm:pt modelId="{19C68513-2C6D-4B00-A319-A66A3A82947F}" type="pres">
      <dgm:prSet presAssocID="{4D78FC55-D136-4AD2-85B1-6D3EF47D52C2}" presName="tile2text" presStyleLbl="node1" presStyleIdx="1" presStyleCnt="4">
        <dgm:presLayoutVars>
          <dgm:chMax val="0"/>
          <dgm:chPref val="0"/>
          <dgm:bulletEnabled val="1"/>
        </dgm:presLayoutVars>
      </dgm:prSet>
      <dgm:spPr/>
    </dgm:pt>
    <dgm:pt modelId="{34EEA9E3-2B43-4FF0-9013-FE9A81E057B1}" type="pres">
      <dgm:prSet presAssocID="{4D78FC55-D136-4AD2-85B1-6D3EF47D52C2}" presName="tile3" presStyleLbl="node1" presStyleIdx="2" presStyleCnt="4"/>
      <dgm:spPr/>
    </dgm:pt>
    <dgm:pt modelId="{ECD5492C-EE03-442A-B844-BD0F65176B64}" type="pres">
      <dgm:prSet presAssocID="{4D78FC55-D136-4AD2-85B1-6D3EF47D52C2}" presName="tile3text" presStyleLbl="node1" presStyleIdx="2" presStyleCnt="4">
        <dgm:presLayoutVars>
          <dgm:chMax val="0"/>
          <dgm:chPref val="0"/>
          <dgm:bulletEnabled val="1"/>
        </dgm:presLayoutVars>
      </dgm:prSet>
      <dgm:spPr/>
    </dgm:pt>
    <dgm:pt modelId="{C14E0379-8895-4193-B051-8A03A0D4EA2A}" type="pres">
      <dgm:prSet presAssocID="{4D78FC55-D136-4AD2-85B1-6D3EF47D52C2}" presName="tile4" presStyleLbl="node1" presStyleIdx="3" presStyleCnt="4"/>
      <dgm:spPr/>
    </dgm:pt>
    <dgm:pt modelId="{EC0949E8-C73D-42EF-9A8D-AD3C531650D1}" type="pres">
      <dgm:prSet presAssocID="{4D78FC55-D136-4AD2-85B1-6D3EF47D52C2}" presName="tile4text" presStyleLbl="node1" presStyleIdx="3" presStyleCnt="4">
        <dgm:presLayoutVars>
          <dgm:chMax val="0"/>
          <dgm:chPref val="0"/>
          <dgm:bulletEnabled val="1"/>
        </dgm:presLayoutVars>
      </dgm:prSet>
      <dgm:spPr/>
    </dgm:pt>
    <dgm:pt modelId="{6DB5C5EF-0BD9-4904-B2A0-477CA785BFCD}" type="pres">
      <dgm:prSet presAssocID="{4D78FC55-D136-4AD2-85B1-6D3EF47D52C2}" presName="centerTile" presStyleLbl="fgShp" presStyleIdx="0" presStyleCnt="1">
        <dgm:presLayoutVars>
          <dgm:chMax val="0"/>
          <dgm:chPref val="0"/>
        </dgm:presLayoutVars>
      </dgm:prSet>
      <dgm:spPr/>
    </dgm:pt>
  </dgm:ptLst>
  <dgm:cxnLst>
    <dgm:cxn modelId="{D06DB914-A638-4512-8A6B-87E91CAADAEB}" type="presOf" srcId="{BBB78752-5FC5-4646-A065-26A85DE352C4}" destId="{6DB5C5EF-0BD9-4904-B2A0-477CA785BFCD}" srcOrd="0" destOrd="0" presId="urn:microsoft.com/office/officeart/2005/8/layout/matrix1"/>
    <dgm:cxn modelId="{49E79F34-87C1-4FDF-9A3E-889F9EA84FB6}" type="presOf" srcId="{675B8F78-B5BE-4717-8658-5F382B0CDD36}" destId="{B756207B-8E02-4AD9-86BE-19621EA7FD3D}" srcOrd="1" destOrd="0" presId="urn:microsoft.com/office/officeart/2005/8/layout/matrix1"/>
    <dgm:cxn modelId="{A534DB3E-B16A-4D48-BD23-0228B8A40559}" type="presOf" srcId="{9CCC2182-A86C-4621-80D4-A903C2AB1F01}" destId="{DEC1C3EC-A7B7-4716-99BE-0FC8B70333DD}" srcOrd="0" destOrd="0" presId="urn:microsoft.com/office/officeart/2005/8/layout/matrix1"/>
    <dgm:cxn modelId="{26ACF141-65CA-4D24-B5F6-216C5DEE114C}" srcId="{BBB78752-5FC5-4646-A065-26A85DE352C4}" destId="{675B8F78-B5BE-4717-8658-5F382B0CDD36}" srcOrd="0" destOrd="0" parTransId="{1C2E5E80-7BD5-4D53-95F8-4468071CA944}" sibTransId="{C0E97A6C-3A95-4B2B-8897-DE788E71F79D}"/>
    <dgm:cxn modelId="{C92C2A6B-AF3C-4EBD-A237-497AAE352B9B}" srcId="{4D78FC55-D136-4AD2-85B1-6D3EF47D52C2}" destId="{BBB78752-5FC5-4646-A065-26A85DE352C4}" srcOrd="0" destOrd="0" parTransId="{1EA51658-3B77-4495-9EFA-7CD7A9B894A7}" sibTransId="{803700B0-038D-4DAB-AE1E-63387B56CFA4}"/>
    <dgm:cxn modelId="{1D19266E-BB27-4873-B655-288B2BFFF242}" srcId="{BBB78752-5FC5-4646-A065-26A85DE352C4}" destId="{9CCC2182-A86C-4621-80D4-A903C2AB1F01}" srcOrd="1" destOrd="0" parTransId="{F28129ED-3F60-403E-90A9-9BF83F88DCE1}" sibTransId="{CE7EB946-6AFA-42F5-8A27-7B205DD885B1}"/>
    <dgm:cxn modelId="{AF2CFC4F-86D5-427C-9A4B-AEA50838B8DF}" type="presOf" srcId="{4D78FC55-D136-4AD2-85B1-6D3EF47D52C2}" destId="{D40B777A-A1A4-4058-A50C-593108AE4110}" srcOrd="0" destOrd="0" presId="urn:microsoft.com/office/officeart/2005/8/layout/matrix1"/>
    <dgm:cxn modelId="{9C01FE88-4BB7-42C5-8F40-4E033397337D}" type="presOf" srcId="{675B8F78-B5BE-4717-8658-5F382B0CDD36}" destId="{651DC4D0-00DD-49D6-99DB-E95A39D015F2}" srcOrd="0" destOrd="0" presId="urn:microsoft.com/office/officeart/2005/8/layout/matrix1"/>
    <dgm:cxn modelId="{A7FE0FA4-4C16-4107-AB81-1EA1E4218A81}" type="presOf" srcId="{6ADD5209-57F6-44DD-83CB-29EFB9446787}" destId="{34EEA9E3-2B43-4FF0-9013-FE9A81E057B1}" srcOrd="0" destOrd="0" presId="urn:microsoft.com/office/officeart/2005/8/layout/matrix1"/>
    <dgm:cxn modelId="{360452B3-D9E5-48B7-9190-6B0A9E96B8CC}" type="presOf" srcId="{00DD0F9B-B2C8-483B-AA59-15069E701139}" destId="{C14E0379-8895-4193-B051-8A03A0D4EA2A}" srcOrd="0" destOrd="0" presId="urn:microsoft.com/office/officeart/2005/8/layout/matrix1"/>
    <dgm:cxn modelId="{75889CB3-566A-4909-81C7-ED20F4234C5D}" srcId="{BBB78752-5FC5-4646-A065-26A85DE352C4}" destId="{6ADD5209-57F6-44DD-83CB-29EFB9446787}" srcOrd="2" destOrd="0" parTransId="{EA7A2E80-6575-4574-8843-3B654F927E3A}" sibTransId="{C1BE8E12-6052-46E5-AA69-AEBE0703879C}"/>
    <dgm:cxn modelId="{A8B263B7-B8EB-4F6A-B702-0C98C3763D22}" srcId="{BBB78752-5FC5-4646-A065-26A85DE352C4}" destId="{00DD0F9B-B2C8-483B-AA59-15069E701139}" srcOrd="3" destOrd="0" parTransId="{B1F6E6B0-D54D-4274-A482-B12194733743}" sibTransId="{1F4AA397-37F7-4FEA-A825-28102679DFEA}"/>
    <dgm:cxn modelId="{808193C2-F7B1-4B39-B871-609B76596684}" type="presOf" srcId="{9CCC2182-A86C-4621-80D4-A903C2AB1F01}" destId="{19C68513-2C6D-4B00-A319-A66A3A82947F}" srcOrd="1" destOrd="0" presId="urn:microsoft.com/office/officeart/2005/8/layout/matrix1"/>
    <dgm:cxn modelId="{7F090DC8-E789-4A2D-89A0-113A1FCF8C62}" type="presOf" srcId="{6ADD5209-57F6-44DD-83CB-29EFB9446787}" destId="{ECD5492C-EE03-442A-B844-BD0F65176B64}" srcOrd="1" destOrd="0" presId="urn:microsoft.com/office/officeart/2005/8/layout/matrix1"/>
    <dgm:cxn modelId="{BE43FAE5-053C-4CBD-8163-88D728740F0D}" type="presOf" srcId="{00DD0F9B-B2C8-483B-AA59-15069E701139}" destId="{EC0949E8-C73D-42EF-9A8D-AD3C531650D1}" srcOrd="1" destOrd="0" presId="urn:microsoft.com/office/officeart/2005/8/layout/matrix1"/>
    <dgm:cxn modelId="{4F23ACCF-E718-42F7-A640-36E62C03916D}" type="presParOf" srcId="{D40B777A-A1A4-4058-A50C-593108AE4110}" destId="{9EA32EF0-A5DE-43CE-9D71-687F6E02A227}" srcOrd="0" destOrd="0" presId="urn:microsoft.com/office/officeart/2005/8/layout/matrix1"/>
    <dgm:cxn modelId="{BF78B2B3-A633-4BD1-AFDE-626460462BD6}" type="presParOf" srcId="{9EA32EF0-A5DE-43CE-9D71-687F6E02A227}" destId="{651DC4D0-00DD-49D6-99DB-E95A39D015F2}" srcOrd="0" destOrd="0" presId="urn:microsoft.com/office/officeart/2005/8/layout/matrix1"/>
    <dgm:cxn modelId="{66E6FDCE-39CA-45FF-9EBF-8699C06839CB}" type="presParOf" srcId="{9EA32EF0-A5DE-43CE-9D71-687F6E02A227}" destId="{B756207B-8E02-4AD9-86BE-19621EA7FD3D}" srcOrd="1" destOrd="0" presId="urn:microsoft.com/office/officeart/2005/8/layout/matrix1"/>
    <dgm:cxn modelId="{6C088A6B-F9D6-48DB-8A40-A69C2E2B1D39}" type="presParOf" srcId="{9EA32EF0-A5DE-43CE-9D71-687F6E02A227}" destId="{DEC1C3EC-A7B7-4716-99BE-0FC8B70333DD}" srcOrd="2" destOrd="0" presId="urn:microsoft.com/office/officeart/2005/8/layout/matrix1"/>
    <dgm:cxn modelId="{1BDFE1CB-0A99-4199-854E-69529C277970}" type="presParOf" srcId="{9EA32EF0-A5DE-43CE-9D71-687F6E02A227}" destId="{19C68513-2C6D-4B00-A319-A66A3A82947F}" srcOrd="3" destOrd="0" presId="urn:microsoft.com/office/officeart/2005/8/layout/matrix1"/>
    <dgm:cxn modelId="{73713959-0835-4CD3-8C4D-80EEC34563BF}" type="presParOf" srcId="{9EA32EF0-A5DE-43CE-9D71-687F6E02A227}" destId="{34EEA9E3-2B43-4FF0-9013-FE9A81E057B1}" srcOrd="4" destOrd="0" presId="urn:microsoft.com/office/officeart/2005/8/layout/matrix1"/>
    <dgm:cxn modelId="{271C7B73-DDC5-4211-9BE0-1A3F7C1C79D6}" type="presParOf" srcId="{9EA32EF0-A5DE-43CE-9D71-687F6E02A227}" destId="{ECD5492C-EE03-442A-B844-BD0F65176B64}" srcOrd="5" destOrd="0" presId="urn:microsoft.com/office/officeart/2005/8/layout/matrix1"/>
    <dgm:cxn modelId="{9313A2CF-594C-4EE7-9714-1DEBB11BD141}" type="presParOf" srcId="{9EA32EF0-A5DE-43CE-9D71-687F6E02A227}" destId="{C14E0379-8895-4193-B051-8A03A0D4EA2A}" srcOrd="6" destOrd="0" presId="urn:microsoft.com/office/officeart/2005/8/layout/matrix1"/>
    <dgm:cxn modelId="{BA9DE334-9262-4722-9EC6-04DBC4B442C1}" type="presParOf" srcId="{9EA32EF0-A5DE-43CE-9D71-687F6E02A227}" destId="{EC0949E8-C73D-42EF-9A8D-AD3C531650D1}" srcOrd="7" destOrd="0" presId="urn:microsoft.com/office/officeart/2005/8/layout/matrix1"/>
    <dgm:cxn modelId="{4A03F657-6BD2-4286-9CB8-2616636AFFEE}" type="presParOf" srcId="{D40B777A-A1A4-4058-A50C-593108AE4110}" destId="{6DB5C5EF-0BD9-4904-B2A0-477CA785BFC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DC4D0-00DD-49D6-99DB-E95A39D015F2}">
      <dsp:nvSpPr>
        <dsp:cNvPr id="0" name=""/>
        <dsp:cNvSpPr/>
      </dsp:nvSpPr>
      <dsp:spPr>
        <a:xfrm rot="16200000">
          <a:off x="888014" y="-888014"/>
          <a:ext cx="1404156" cy="3180184"/>
        </a:xfrm>
        <a:prstGeom prst="round1Rect">
          <a:avLst/>
        </a:prstGeom>
        <a:gradFill rotWithShape="0">
          <a:gsLst>
            <a:gs pos="0">
              <a:schemeClr val="accent2">
                <a:hueOff val="0"/>
                <a:satOff val="0"/>
                <a:lumOff val="0"/>
                <a:alphaOff val="0"/>
                <a:tint val="10000"/>
                <a:alpha val="94000"/>
                <a:satMod val="120000"/>
                <a:lumMod val="110000"/>
              </a:schemeClr>
            </a:gs>
            <a:gs pos="100000">
              <a:schemeClr val="accent2">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続けられる力</a:t>
          </a:r>
          <a:br>
            <a:rPr kumimoji="1" lang="en-US" altLang="ja-JP" sz="22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（持続）</a:t>
          </a:r>
        </a:p>
      </dsp:txBody>
      <dsp:txXfrm rot="5400000">
        <a:off x="0" y="0"/>
        <a:ext cx="3180184" cy="1053117"/>
      </dsp:txXfrm>
    </dsp:sp>
    <dsp:sp modelId="{DEC1C3EC-A7B7-4716-99BE-0FC8B70333DD}">
      <dsp:nvSpPr>
        <dsp:cNvPr id="0" name=""/>
        <dsp:cNvSpPr/>
      </dsp:nvSpPr>
      <dsp:spPr>
        <a:xfrm>
          <a:off x="3180184" y="0"/>
          <a:ext cx="3180184" cy="1404156"/>
        </a:xfrm>
        <a:prstGeom prst="round1Rect">
          <a:avLst/>
        </a:prstGeom>
        <a:gradFill rotWithShape="0">
          <a:gsLst>
            <a:gs pos="0">
              <a:schemeClr val="accent2">
                <a:hueOff val="966648"/>
                <a:satOff val="-14760"/>
                <a:lumOff val="-523"/>
                <a:alphaOff val="0"/>
                <a:tint val="10000"/>
                <a:alpha val="94000"/>
                <a:satMod val="120000"/>
                <a:lumMod val="110000"/>
              </a:schemeClr>
            </a:gs>
            <a:gs pos="100000">
              <a:schemeClr val="accent2">
                <a:hueOff val="966648"/>
                <a:satOff val="-14760"/>
                <a:lumOff val="-523"/>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見つけられる力</a:t>
          </a:r>
          <a:br>
            <a:rPr kumimoji="1" lang="en-US" altLang="ja-JP" sz="22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（選択）</a:t>
          </a:r>
        </a:p>
      </dsp:txBody>
      <dsp:txXfrm>
        <a:off x="3180184" y="0"/>
        <a:ext cx="3180184" cy="1053117"/>
      </dsp:txXfrm>
    </dsp:sp>
    <dsp:sp modelId="{34EEA9E3-2B43-4FF0-9013-FE9A81E057B1}">
      <dsp:nvSpPr>
        <dsp:cNvPr id="0" name=""/>
        <dsp:cNvSpPr/>
      </dsp:nvSpPr>
      <dsp:spPr>
        <a:xfrm rot="10800000">
          <a:off x="0" y="1404156"/>
          <a:ext cx="3180184" cy="1404156"/>
        </a:xfrm>
        <a:prstGeom prst="round1Rect">
          <a:avLst/>
        </a:prstGeom>
        <a:gradFill rotWithShape="0">
          <a:gsLst>
            <a:gs pos="0">
              <a:schemeClr val="accent2">
                <a:hueOff val="1933297"/>
                <a:satOff val="-29521"/>
                <a:lumOff val="-1046"/>
                <a:alphaOff val="0"/>
                <a:tint val="10000"/>
                <a:alpha val="94000"/>
                <a:satMod val="120000"/>
                <a:lumMod val="110000"/>
              </a:schemeClr>
            </a:gs>
            <a:gs pos="100000">
              <a:schemeClr val="accent2">
                <a:hueOff val="1933297"/>
                <a:satOff val="-29521"/>
                <a:lumOff val="-1046"/>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同時に注意を向ける力</a:t>
          </a:r>
          <a:br>
            <a:rPr kumimoji="1" lang="en-US" altLang="ja-JP" sz="22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（分配）</a:t>
          </a:r>
        </a:p>
      </dsp:txBody>
      <dsp:txXfrm rot="10800000">
        <a:off x="0" y="1755195"/>
        <a:ext cx="3180184" cy="1053117"/>
      </dsp:txXfrm>
    </dsp:sp>
    <dsp:sp modelId="{C14E0379-8895-4193-B051-8A03A0D4EA2A}">
      <dsp:nvSpPr>
        <dsp:cNvPr id="0" name=""/>
        <dsp:cNvSpPr/>
      </dsp:nvSpPr>
      <dsp:spPr>
        <a:xfrm rot="5400000">
          <a:off x="4068198" y="516142"/>
          <a:ext cx="1404156" cy="3180184"/>
        </a:xfrm>
        <a:prstGeom prst="round1Rect">
          <a:avLst/>
        </a:prstGeom>
        <a:gradFill rotWithShape="0">
          <a:gsLst>
            <a:gs pos="0">
              <a:schemeClr val="accent2">
                <a:hueOff val="2899945"/>
                <a:satOff val="-44281"/>
                <a:lumOff val="-1569"/>
                <a:alphaOff val="0"/>
                <a:tint val="10000"/>
                <a:alpha val="94000"/>
                <a:satMod val="120000"/>
                <a:lumMod val="110000"/>
              </a:schemeClr>
            </a:gs>
            <a:gs pos="100000">
              <a:schemeClr val="accent2">
                <a:hueOff val="2899945"/>
                <a:satOff val="-44281"/>
                <a:lumOff val="-156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切りかえる力</a:t>
          </a:r>
          <a:br>
            <a:rPr kumimoji="1" lang="en-US" altLang="ja-JP" sz="22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（転換）</a:t>
          </a:r>
        </a:p>
      </dsp:txBody>
      <dsp:txXfrm rot="-5400000">
        <a:off x="3180184" y="1755194"/>
        <a:ext cx="3180184" cy="1053117"/>
      </dsp:txXfrm>
    </dsp:sp>
    <dsp:sp modelId="{6DB5C5EF-0BD9-4904-B2A0-477CA785BFCD}">
      <dsp:nvSpPr>
        <dsp:cNvPr id="0" name=""/>
        <dsp:cNvSpPr/>
      </dsp:nvSpPr>
      <dsp:spPr>
        <a:xfrm>
          <a:off x="2226128" y="1053117"/>
          <a:ext cx="1908110" cy="702078"/>
        </a:xfrm>
        <a:prstGeom prst="roundRect">
          <a:avLst/>
        </a:prstGeom>
        <a:gradFill rotWithShape="0">
          <a:gsLst>
            <a:gs pos="0">
              <a:schemeClr val="accent2">
                <a:tint val="40000"/>
                <a:hueOff val="0"/>
                <a:satOff val="0"/>
                <a:lumOff val="0"/>
                <a:alphaOff val="0"/>
                <a:tint val="10000"/>
                <a:alpha val="94000"/>
                <a:satMod val="120000"/>
                <a:lumMod val="110000"/>
              </a:schemeClr>
            </a:gs>
            <a:gs pos="100000">
              <a:schemeClr val="accent2">
                <a:tint val="40000"/>
                <a:hueOff val="0"/>
                <a:satOff val="0"/>
                <a:lumOff val="0"/>
                <a:alphaOff val="0"/>
                <a:tint val="80000"/>
                <a:shade val="100000"/>
                <a:satMod val="140000"/>
                <a:lumMod val="120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注意</a:t>
          </a:r>
        </a:p>
      </dsp:txBody>
      <dsp:txXfrm>
        <a:off x="2260401" y="1087390"/>
        <a:ext cx="1839564" cy="633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C4F3F-7BAF-4A2D-9AA9-BA86743B6E4B}">
      <dsp:nvSpPr>
        <dsp:cNvPr id="0" name=""/>
        <dsp:cNvSpPr/>
      </dsp:nvSpPr>
      <dsp:spPr>
        <a:xfrm>
          <a:off x="936103" y="1968"/>
          <a:ext cx="4320480" cy="732456"/>
        </a:xfrm>
        <a:prstGeom prst="roundRect">
          <a:avLst>
            <a:gd name="adj" fmla="val 10000"/>
          </a:avLst>
        </a:prstGeom>
        <a:gradFill rotWithShape="1">
          <a:gsLst>
            <a:gs pos="0">
              <a:schemeClr val="accent2">
                <a:tint val="10000"/>
                <a:alpha val="94000"/>
                <a:satMod val="120000"/>
                <a:lumMod val="110000"/>
              </a:schemeClr>
            </a:gs>
            <a:gs pos="100000">
              <a:schemeClr val="accent2">
                <a:tint val="80000"/>
                <a:shade val="100000"/>
                <a:satMod val="140000"/>
                <a:lumMod val="12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latin typeface="BIZ UDPゴシック" panose="020B0400000000000000" pitchFamily="50" charset="-128"/>
              <a:ea typeface="BIZ UDPゴシック" panose="020B0400000000000000" pitchFamily="50" charset="-128"/>
            </a:rPr>
            <a:t>大文字の「Ｃ」に〇をつける（</a:t>
          </a:r>
          <a:r>
            <a:rPr kumimoji="1" lang="en-US" altLang="ja-JP" sz="1800" kern="1200" dirty="0">
              <a:latin typeface="BIZ UDPゴシック" panose="020B0400000000000000" pitchFamily="50" charset="-128"/>
              <a:ea typeface="BIZ UDPゴシック" panose="020B0400000000000000" pitchFamily="50" charset="-128"/>
            </a:rPr>
            <a:t>10</a:t>
          </a:r>
          <a:r>
            <a:rPr kumimoji="1" lang="ja-JP" altLang="en-US" sz="1800" kern="1200" dirty="0">
              <a:latin typeface="BIZ UDPゴシック" panose="020B0400000000000000" pitchFamily="50" charset="-128"/>
              <a:ea typeface="BIZ UDPゴシック" panose="020B0400000000000000" pitchFamily="50" charset="-128"/>
            </a:rPr>
            <a:t>秒）</a:t>
          </a:r>
        </a:p>
      </dsp:txBody>
      <dsp:txXfrm>
        <a:off x="957556" y="23421"/>
        <a:ext cx="4277574" cy="689550"/>
      </dsp:txXfrm>
    </dsp:sp>
    <dsp:sp modelId="{14B2EA2D-BED2-4BC2-9ABB-15A84D2D2048}">
      <dsp:nvSpPr>
        <dsp:cNvPr id="0" name=""/>
        <dsp:cNvSpPr/>
      </dsp:nvSpPr>
      <dsp:spPr>
        <a:xfrm rot="5400000">
          <a:off x="2959008" y="752736"/>
          <a:ext cx="274671" cy="329605"/>
        </a:xfrm>
        <a:prstGeom prst="rightArrow">
          <a:avLst>
            <a:gd name="adj1" fmla="val 60000"/>
            <a:gd name="adj2" fmla="val 50000"/>
          </a:avLst>
        </a:prstGeom>
        <a:gradFill rotWithShape="1">
          <a:gsLst>
            <a:gs pos="0">
              <a:schemeClr val="accent3">
                <a:tint val="10000"/>
                <a:alpha val="94000"/>
                <a:satMod val="120000"/>
                <a:lumMod val="110000"/>
              </a:schemeClr>
            </a:gs>
            <a:gs pos="100000">
              <a:schemeClr val="accent3">
                <a:tint val="80000"/>
                <a:shade val="100000"/>
                <a:satMod val="140000"/>
                <a:lumMod val="120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latin typeface="BIZ UDPゴシック" panose="020B0400000000000000" pitchFamily="50" charset="-128"/>
            <a:ea typeface="BIZ UDPゴシック" panose="020B0400000000000000" pitchFamily="50" charset="-128"/>
          </a:endParaRPr>
        </a:p>
      </dsp:txBody>
      <dsp:txXfrm rot="-5400000">
        <a:off x="2997463" y="780203"/>
        <a:ext cx="197763" cy="192270"/>
      </dsp:txXfrm>
    </dsp:sp>
    <dsp:sp modelId="{032CCBA1-A529-43EF-A8C3-02377C21C184}">
      <dsp:nvSpPr>
        <dsp:cNvPr id="0" name=""/>
        <dsp:cNvSpPr/>
      </dsp:nvSpPr>
      <dsp:spPr>
        <a:xfrm>
          <a:off x="936103" y="1100653"/>
          <a:ext cx="4320480" cy="732456"/>
        </a:xfrm>
        <a:prstGeom prst="roundRect">
          <a:avLst>
            <a:gd name="adj" fmla="val 10000"/>
          </a:avLst>
        </a:prstGeom>
        <a:gradFill rotWithShape="1">
          <a:gsLst>
            <a:gs pos="0">
              <a:schemeClr val="accent4">
                <a:tint val="10000"/>
                <a:alpha val="94000"/>
                <a:satMod val="120000"/>
                <a:lumMod val="110000"/>
              </a:schemeClr>
            </a:gs>
            <a:gs pos="100000">
              <a:schemeClr val="accent4">
                <a:tint val="80000"/>
                <a:shade val="100000"/>
                <a:satMod val="140000"/>
                <a:lumMod val="12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latin typeface="BIZ UDPゴシック" panose="020B0400000000000000" pitchFamily="50" charset="-128"/>
              <a:ea typeface="BIZ UDPゴシック" panose="020B0400000000000000" pitchFamily="50" charset="-128"/>
            </a:rPr>
            <a:t>小文字の「ｄ」に△をつける（</a:t>
          </a:r>
          <a:r>
            <a:rPr kumimoji="1" lang="en-US" altLang="ja-JP" sz="1800" kern="1200" dirty="0">
              <a:latin typeface="BIZ UDPゴシック" panose="020B0400000000000000" pitchFamily="50" charset="-128"/>
              <a:ea typeface="BIZ UDPゴシック" panose="020B0400000000000000" pitchFamily="50" charset="-128"/>
            </a:rPr>
            <a:t>10</a:t>
          </a:r>
          <a:r>
            <a:rPr kumimoji="1" lang="ja-JP" altLang="en-US" sz="1800" kern="1200" dirty="0">
              <a:latin typeface="BIZ UDPゴシック" panose="020B0400000000000000" pitchFamily="50" charset="-128"/>
              <a:ea typeface="BIZ UDPゴシック" panose="020B0400000000000000" pitchFamily="50" charset="-128"/>
            </a:rPr>
            <a:t>秒）</a:t>
          </a:r>
        </a:p>
      </dsp:txBody>
      <dsp:txXfrm>
        <a:off x="957556" y="1122106"/>
        <a:ext cx="4277574" cy="689550"/>
      </dsp:txXfrm>
    </dsp:sp>
    <dsp:sp modelId="{EFC96881-E242-41DB-A2C1-6EC3D6EF45A7}">
      <dsp:nvSpPr>
        <dsp:cNvPr id="0" name=""/>
        <dsp:cNvSpPr/>
      </dsp:nvSpPr>
      <dsp:spPr>
        <a:xfrm rot="5400000">
          <a:off x="2959008" y="1851421"/>
          <a:ext cx="274671" cy="329605"/>
        </a:xfrm>
        <a:prstGeom prst="rightArrow">
          <a:avLst>
            <a:gd name="adj1" fmla="val 60000"/>
            <a:gd name="adj2" fmla="val 50000"/>
          </a:avLst>
        </a:prstGeom>
        <a:gradFill rotWithShape="1">
          <a:gsLst>
            <a:gs pos="0">
              <a:schemeClr val="accent3">
                <a:tint val="10000"/>
                <a:alpha val="94000"/>
                <a:satMod val="120000"/>
                <a:lumMod val="110000"/>
              </a:schemeClr>
            </a:gs>
            <a:gs pos="100000">
              <a:schemeClr val="accent3">
                <a:tint val="80000"/>
                <a:shade val="100000"/>
                <a:satMod val="140000"/>
                <a:lumMod val="120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latin typeface="BIZ UDPゴシック" panose="020B0400000000000000" pitchFamily="50" charset="-128"/>
            <a:ea typeface="BIZ UDPゴシック" panose="020B0400000000000000" pitchFamily="50" charset="-128"/>
          </a:endParaRPr>
        </a:p>
      </dsp:txBody>
      <dsp:txXfrm rot="-5400000">
        <a:off x="2997463" y="1878888"/>
        <a:ext cx="197763" cy="192270"/>
      </dsp:txXfrm>
    </dsp:sp>
    <dsp:sp modelId="{41170CE9-843F-44E7-A2DD-A24FCE0973ED}">
      <dsp:nvSpPr>
        <dsp:cNvPr id="0" name=""/>
        <dsp:cNvSpPr/>
      </dsp:nvSpPr>
      <dsp:spPr>
        <a:xfrm>
          <a:off x="936103" y="2199338"/>
          <a:ext cx="4320480" cy="732456"/>
        </a:xfrm>
        <a:prstGeom prst="roundRect">
          <a:avLst>
            <a:gd name="adj" fmla="val 10000"/>
          </a:avLst>
        </a:prstGeom>
        <a:gradFill rotWithShape="1">
          <a:gsLst>
            <a:gs pos="0">
              <a:schemeClr val="accent2">
                <a:tint val="10000"/>
                <a:alpha val="94000"/>
                <a:satMod val="120000"/>
                <a:lumMod val="110000"/>
              </a:schemeClr>
            </a:gs>
            <a:gs pos="100000">
              <a:schemeClr val="accent2">
                <a:tint val="80000"/>
                <a:shade val="100000"/>
                <a:satMod val="140000"/>
                <a:lumMod val="12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latin typeface="BIZ UDPゴシック" panose="020B0400000000000000" pitchFamily="50" charset="-128"/>
              <a:ea typeface="BIZ UDPゴシック" panose="020B0400000000000000" pitchFamily="50" charset="-128"/>
            </a:rPr>
            <a:t>大文字の「Ｃ」に〇をつける（</a:t>
          </a:r>
          <a:r>
            <a:rPr kumimoji="1" lang="en-US" altLang="ja-JP" sz="1800" kern="1200" dirty="0">
              <a:latin typeface="BIZ UDPゴシック" panose="020B0400000000000000" pitchFamily="50" charset="-128"/>
              <a:ea typeface="BIZ UDPゴシック" panose="020B0400000000000000" pitchFamily="50" charset="-128"/>
            </a:rPr>
            <a:t>10</a:t>
          </a:r>
          <a:r>
            <a:rPr kumimoji="1" lang="ja-JP" altLang="en-US" sz="1800" kern="1200" dirty="0">
              <a:latin typeface="BIZ UDPゴシック" panose="020B0400000000000000" pitchFamily="50" charset="-128"/>
              <a:ea typeface="BIZ UDPゴシック" panose="020B0400000000000000" pitchFamily="50" charset="-128"/>
            </a:rPr>
            <a:t>秒）</a:t>
          </a:r>
        </a:p>
      </dsp:txBody>
      <dsp:txXfrm>
        <a:off x="957556" y="2220791"/>
        <a:ext cx="4277574" cy="689550"/>
      </dsp:txXfrm>
    </dsp:sp>
    <dsp:sp modelId="{118A15CB-4246-45B0-B81C-28B9B3B12E27}">
      <dsp:nvSpPr>
        <dsp:cNvPr id="0" name=""/>
        <dsp:cNvSpPr/>
      </dsp:nvSpPr>
      <dsp:spPr>
        <a:xfrm rot="5400000">
          <a:off x="2959008" y="2950105"/>
          <a:ext cx="274671" cy="329605"/>
        </a:xfrm>
        <a:prstGeom prst="rightArrow">
          <a:avLst>
            <a:gd name="adj1" fmla="val 60000"/>
            <a:gd name="adj2" fmla="val 50000"/>
          </a:avLst>
        </a:prstGeom>
        <a:gradFill rotWithShape="1">
          <a:gsLst>
            <a:gs pos="0">
              <a:schemeClr val="accent3">
                <a:tint val="10000"/>
                <a:alpha val="94000"/>
                <a:satMod val="120000"/>
                <a:lumMod val="110000"/>
              </a:schemeClr>
            </a:gs>
            <a:gs pos="100000">
              <a:schemeClr val="accent3">
                <a:tint val="80000"/>
                <a:shade val="100000"/>
                <a:satMod val="140000"/>
                <a:lumMod val="120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latin typeface="BIZ UDPゴシック" panose="020B0400000000000000" pitchFamily="50" charset="-128"/>
            <a:ea typeface="BIZ UDPゴシック" panose="020B0400000000000000" pitchFamily="50" charset="-128"/>
          </a:endParaRPr>
        </a:p>
      </dsp:txBody>
      <dsp:txXfrm rot="-5400000">
        <a:off x="2997463" y="2977572"/>
        <a:ext cx="197763" cy="192270"/>
      </dsp:txXfrm>
    </dsp:sp>
    <dsp:sp modelId="{BE781F68-DEA9-4F0D-9D53-41951D47C2AD}">
      <dsp:nvSpPr>
        <dsp:cNvPr id="0" name=""/>
        <dsp:cNvSpPr/>
      </dsp:nvSpPr>
      <dsp:spPr>
        <a:xfrm>
          <a:off x="936103" y="3298022"/>
          <a:ext cx="4320480" cy="732456"/>
        </a:xfrm>
        <a:prstGeom prst="roundRect">
          <a:avLst>
            <a:gd name="adj" fmla="val 10000"/>
          </a:avLst>
        </a:prstGeom>
        <a:gradFill rotWithShape="1">
          <a:gsLst>
            <a:gs pos="0">
              <a:schemeClr val="accent4">
                <a:tint val="10000"/>
                <a:alpha val="94000"/>
                <a:satMod val="120000"/>
                <a:lumMod val="110000"/>
              </a:schemeClr>
            </a:gs>
            <a:gs pos="100000">
              <a:schemeClr val="accent4">
                <a:tint val="80000"/>
                <a:shade val="100000"/>
                <a:satMod val="140000"/>
                <a:lumMod val="12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latin typeface="BIZ UDPゴシック" panose="020B0400000000000000" pitchFamily="50" charset="-128"/>
              <a:ea typeface="BIZ UDPゴシック" panose="020B0400000000000000" pitchFamily="50" charset="-128"/>
            </a:rPr>
            <a:t>小文字の「ｄ」に△をつける（</a:t>
          </a:r>
          <a:r>
            <a:rPr kumimoji="1" lang="en-US" altLang="en-US" sz="1800" kern="1200" dirty="0">
              <a:latin typeface="BIZ UDPゴシック" panose="020B0400000000000000" pitchFamily="50" charset="-128"/>
              <a:ea typeface="BIZ UDPゴシック" panose="020B0400000000000000" pitchFamily="50" charset="-128"/>
            </a:rPr>
            <a:t>10</a:t>
          </a:r>
          <a:r>
            <a:rPr kumimoji="1" lang="ja-JP" altLang="en-US" sz="1800" kern="1200" dirty="0">
              <a:latin typeface="BIZ UDPゴシック" panose="020B0400000000000000" pitchFamily="50" charset="-128"/>
              <a:ea typeface="BIZ UDPゴシック" panose="020B0400000000000000" pitchFamily="50" charset="-128"/>
            </a:rPr>
            <a:t>秒）</a:t>
          </a:r>
        </a:p>
      </dsp:txBody>
      <dsp:txXfrm>
        <a:off x="957556" y="3319475"/>
        <a:ext cx="4277574" cy="689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7C50-E7FD-48C8-9AEA-6FA89ED60EE3}">
      <dsp:nvSpPr>
        <dsp:cNvPr id="0" name=""/>
        <dsp:cNvSpPr/>
      </dsp:nvSpPr>
      <dsp:spPr>
        <a:xfrm>
          <a:off x="1502" y="824572"/>
          <a:ext cx="2384263" cy="1642757"/>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3AE1C6-423C-4E58-9ABE-0EF119C8A6C5}">
      <dsp:nvSpPr>
        <dsp:cNvPr id="0" name=""/>
        <dsp:cNvSpPr/>
      </dsp:nvSpPr>
      <dsp:spPr>
        <a:xfrm>
          <a:off x="1502" y="2467329"/>
          <a:ext cx="2384263" cy="88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l" defTabSz="800100">
            <a:lnSpc>
              <a:spcPct val="90000"/>
            </a:lnSpc>
            <a:spcBef>
              <a:spcPct val="0"/>
            </a:spcBef>
            <a:spcAft>
              <a:spcPct val="35000"/>
            </a:spcAft>
            <a:buNone/>
          </a:pPr>
          <a:r>
            <a:rPr kumimoji="1" lang="ja-JP" altLang="en-US" sz="1800" kern="1200" dirty="0">
              <a:latin typeface="メイリオ" panose="020B0604030504040204" pitchFamily="50" charset="-128"/>
              <a:ea typeface="メイリオ" panose="020B0604030504040204" pitchFamily="50" charset="-128"/>
            </a:rPr>
            <a:t>受障によって低下した認知機能を補うための</a:t>
          </a:r>
          <a:r>
            <a:rPr kumimoji="1" lang="ja-JP" altLang="en-US" sz="1800" kern="1200" dirty="0">
              <a:solidFill>
                <a:srgbClr val="FF0000"/>
              </a:solidFill>
              <a:latin typeface="メイリオ" panose="020B0604030504040204" pitchFamily="50" charset="-128"/>
              <a:ea typeface="メイリオ" panose="020B0604030504040204" pitchFamily="50" charset="-128"/>
            </a:rPr>
            <a:t>道具の使用</a:t>
          </a:r>
        </a:p>
      </dsp:txBody>
      <dsp:txXfrm>
        <a:off x="1502" y="2467329"/>
        <a:ext cx="2384263" cy="884561"/>
      </dsp:txXfrm>
    </dsp:sp>
    <dsp:sp modelId="{6392C530-EEF3-496B-8040-63370794E6C2}">
      <dsp:nvSpPr>
        <dsp:cNvPr id="0" name=""/>
        <dsp:cNvSpPr/>
      </dsp:nvSpPr>
      <dsp:spPr>
        <a:xfrm>
          <a:off x="2624292" y="824572"/>
          <a:ext cx="2384263" cy="1642757"/>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50DE89A-9076-4D76-B265-11E5FAD3ED8B}">
      <dsp:nvSpPr>
        <dsp:cNvPr id="0" name=""/>
        <dsp:cNvSpPr/>
      </dsp:nvSpPr>
      <dsp:spPr>
        <a:xfrm>
          <a:off x="2624292" y="2467329"/>
          <a:ext cx="2384263" cy="88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l" defTabSz="800100">
            <a:lnSpc>
              <a:spcPct val="90000"/>
            </a:lnSpc>
            <a:spcBef>
              <a:spcPct val="0"/>
            </a:spcBef>
            <a:spcAft>
              <a:spcPct val="35000"/>
            </a:spcAft>
            <a:buNone/>
          </a:pPr>
          <a:r>
            <a:rPr kumimoji="1" lang="ja-JP" altLang="en-US" sz="1800" kern="1200" dirty="0">
              <a:latin typeface="メイリオ" panose="020B0604030504040204" pitchFamily="50" charset="-128"/>
              <a:ea typeface="メイリオ" panose="020B0604030504040204" pitchFamily="50" charset="-128"/>
            </a:rPr>
            <a:t>注意や記憶などを喚起しやすくするための</a:t>
          </a:r>
          <a:r>
            <a:rPr kumimoji="1" lang="ja-JP" altLang="en-US" sz="1800" kern="1200" dirty="0">
              <a:solidFill>
                <a:srgbClr val="FF0000"/>
              </a:solidFill>
              <a:latin typeface="メイリオ" panose="020B0604030504040204" pitchFamily="50" charset="-128"/>
              <a:ea typeface="メイリオ" panose="020B0604030504040204" pitchFamily="50" charset="-128"/>
            </a:rPr>
            <a:t>環境の調整</a:t>
          </a:r>
        </a:p>
      </dsp:txBody>
      <dsp:txXfrm>
        <a:off x="2624292" y="2467329"/>
        <a:ext cx="2384263" cy="884561"/>
      </dsp:txXfrm>
    </dsp:sp>
    <dsp:sp modelId="{3B3357AF-2255-4142-8E3B-EBE0084C5538}">
      <dsp:nvSpPr>
        <dsp:cNvPr id="0" name=""/>
        <dsp:cNvSpPr/>
      </dsp:nvSpPr>
      <dsp:spPr>
        <a:xfrm>
          <a:off x="5247082" y="824572"/>
          <a:ext cx="2384263" cy="1642757"/>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EA3EBA-4654-47FC-B866-857FBBE5BFCB}">
      <dsp:nvSpPr>
        <dsp:cNvPr id="0" name=""/>
        <dsp:cNvSpPr/>
      </dsp:nvSpPr>
      <dsp:spPr>
        <a:xfrm>
          <a:off x="5247082" y="2467329"/>
          <a:ext cx="2384263" cy="88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l" defTabSz="800100">
            <a:lnSpc>
              <a:spcPct val="90000"/>
            </a:lnSpc>
            <a:spcBef>
              <a:spcPct val="0"/>
            </a:spcBef>
            <a:spcAft>
              <a:spcPct val="35000"/>
            </a:spcAft>
            <a:buNone/>
          </a:pPr>
          <a:r>
            <a:rPr kumimoji="1" lang="ja-JP" altLang="en-US" sz="1800" kern="1200" dirty="0">
              <a:latin typeface="メイリオ" panose="020B0604030504040204" pitchFamily="50" charset="-128"/>
              <a:ea typeface="メイリオ" panose="020B0604030504040204" pitchFamily="50" charset="-128"/>
            </a:rPr>
            <a:t>認知機能の低下によるミスを予防するための</a:t>
          </a:r>
          <a:r>
            <a:rPr kumimoji="1" lang="ja-JP" altLang="en-US" sz="1800" kern="1200" dirty="0">
              <a:solidFill>
                <a:srgbClr val="FF0000"/>
              </a:solidFill>
              <a:latin typeface="メイリオ" panose="020B0604030504040204" pitchFamily="50" charset="-128"/>
              <a:ea typeface="メイリオ" panose="020B0604030504040204" pitchFamily="50" charset="-128"/>
            </a:rPr>
            <a:t>日課や作業手順などの確立</a:t>
          </a:r>
        </a:p>
      </dsp:txBody>
      <dsp:txXfrm>
        <a:off x="5247082" y="2467329"/>
        <a:ext cx="2384263" cy="884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4C791-26E3-4779-88C7-91BAD326403E}">
      <dsp:nvSpPr>
        <dsp:cNvPr id="0" name=""/>
        <dsp:cNvSpPr/>
      </dsp:nvSpPr>
      <dsp:spPr>
        <a:xfrm>
          <a:off x="0" y="0"/>
          <a:ext cx="6840760" cy="625082"/>
        </a:xfrm>
        <a:prstGeom prst="roundRect">
          <a:avLst/>
        </a:prstGeom>
        <a:gradFill rotWithShape="0">
          <a:gsLst>
            <a:gs pos="0">
              <a:schemeClr val="accent3">
                <a:hueOff val="0"/>
                <a:satOff val="0"/>
                <a:lumOff val="0"/>
                <a:alphaOff val="0"/>
                <a:tint val="10000"/>
                <a:alpha val="94000"/>
                <a:satMod val="120000"/>
                <a:lumMod val="110000"/>
              </a:schemeClr>
            </a:gs>
            <a:gs pos="100000">
              <a:schemeClr val="accent3">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BIZ UDPゴシック" panose="020B0400000000000000" pitchFamily="50" charset="-128"/>
              <a:ea typeface="BIZ UDPゴシック" panose="020B0400000000000000" pitchFamily="50" charset="-128"/>
            </a:rPr>
            <a:t>自己対処の工夫</a:t>
          </a:r>
        </a:p>
      </dsp:txBody>
      <dsp:txXfrm>
        <a:off x="30514" y="30514"/>
        <a:ext cx="6779732" cy="564054"/>
      </dsp:txXfrm>
    </dsp:sp>
    <dsp:sp modelId="{BAFF78C1-CFC9-4140-99EB-25CF327C6328}">
      <dsp:nvSpPr>
        <dsp:cNvPr id="0" name=""/>
        <dsp:cNvSpPr/>
      </dsp:nvSpPr>
      <dsp:spPr>
        <a:xfrm>
          <a:off x="0" y="647400"/>
          <a:ext cx="684076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94" tIns="25400" rIns="142240" bIns="25400" numCol="1" spcCol="1270" anchor="t" anchorCtr="0">
          <a:noAutofit/>
        </a:bodyPr>
        <a:lstStyle/>
        <a:p>
          <a:pPr marL="228600" lvl="1" indent="-228600" algn="l" defTabSz="889000">
            <a:lnSpc>
              <a:spcPct val="100000"/>
            </a:lnSpc>
            <a:spcBef>
              <a:spcPct val="0"/>
            </a:spcBef>
            <a:spcAft>
              <a:spcPct val="20000"/>
            </a:spcAft>
            <a:buChar char="•"/>
          </a:pPr>
          <a:r>
            <a:rPr kumimoji="1" lang="ja-JP" altLang="en-US" sz="2000" kern="1200" dirty="0">
              <a:latin typeface="BIZ UDPゴシック" panose="020B0400000000000000" pitchFamily="50" charset="-128"/>
              <a:ea typeface="BIZ UDPゴシック" panose="020B0400000000000000" pitchFamily="50" charset="-128"/>
            </a:rPr>
            <a:t>機能を補うための道具の使用などの、自分で取り組める工夫</a:t>
          </a:r>
        </a:p>
      </dsp:txBody>
      <dsp:txXfrm>
        <a:off x="0" y="647400"/>
        <a:ext cx="6840760" cy="728640"/>
      </dsp:txXfrm>
    </dsp:sp>
    <dsp:sp modelId="{82221E78-99D3-4880-A7AF-F7651F129B45}">
      <dsp:nvSpPr>
        <dsp:cNvPr id="0" name=""/>
        <dsp:cNvSpPr/>
      </dsp:nvSpPr>
      <dsp:spPr>
        <a:xfrm>
          <a:off x="0" y="1376040"/>
          <a:ext cx="6840760" cy="625082"/>
        </a:xfrm>
        <a:prstGeom prst="roundRect">
          <a:avLst/>
        </a:prstGeom>
        <a:gradFill rotWithShape="0">
          <a:gsLst>
            <a:gs pos="0">
              <a:schemeClr val="accent3">
                <a:hueOff val="7999823"/>
                <a:satOff val="10930"/>
                <a:lumOff val="7059"/>
                <a:alphaOff val="0"/>
                <a:tint val="10000"/>
                <a:alpha val="94000"/>
                <a:satMod val="120000"/>
                <a:lumMod val="110000"/>
              </a:schemeClr>
            </a:gs>
            <a:gs pos="100000">
              <a:schemeClr val="accent3">
                <a:hueOff val="7999823"/>
                <a:satOff val="10930"/>
                <a:lumOff val="705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BIZ UDPゴシック" panose="020B0400000000000000" pitchFamily="50" charset="-128"/>
              <a:ea typeface="BIZ UDPゴシック" panose="020B0400000000000000" pitchFamily="50" charset="-128"/>
            </a:rPr>
            <a:t>環境調整の工夫</a:t>
          </a:r>
        </a:p>
      </dsp:txBody>
      <dsp:txXfrm>
        <a:off x="30514" y="1406554"/>
        <a:ext cx="6779732" cy="564054"/>
      </dsp:txXfrm>
    </dsp:sp>
    <dsp:sp modelId="{5FD975A7-604E-4CE1-976F-F590DF0FA369}">
      <dsp:nvSpPr>
        <dsp:cNvPr id="0" name=""/>
        <dsp:cNvSpPr/>
      </dsp:nvSpPr>
      <dsp:spPr>
        <a:xfrm>
          <a:off x="0" y="2001122"/>
          <a:ext cx="684076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94" tIns="25400" rIns="142240" bIns="25400" numCol="1" spcCol="1270" anchor="t" anchorCtr="0">
          <a:noAutofit/>
        </a:bodyPr>
        <a:lstStyle/>
        <a:p>
          <a:pPr marL="228600" lvl="1" indent="-228600" algn="l" defTabSz="889000">
            <a:lnSpc>
              <a:spcPct val="100000"/>
            </a:lnSpc>
            <a:spcBef>
              <a:spcPct val="0"/>
            </a:spcBef>
            <a:spcAft>
              <a:spcPct val="20000"/>
            </a:spcAft>
            <a:buChar char="•"/>
          </a:pPr>
          <a:r>
            <a:rPr kumimoji="1" lang="ja-JP" altLang="en-US" sz="2000" kern="1200" dirty="0">
              <a:latin typeface="BIZ UDPゴシック" panose="020B0400000000000000" pitchFamily="50" charset="-128"/>
              <a:ea typeface="BIZ UDPゴシック" panose="020B0400000000000000" pitchFamily="50" charset="-128"/>
            </a:rPr>
            <a:t>注意を喚起しやすくするための環境の調整や、周囲に配慮を求めること</a:t>
          </a:r>
        </a:p>
      </dsp:txBody>
      <dsp:txXfrm>
        <a:off x="0" y="2001122"/>
        <a:ext cx="6840760" cy="728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C9AAB-CE39-4172-B637-68CF65040587}">
      <dsp:nvSpPr>
        <dsp:cNvPr id="0" name=""/>
        <dsp:cNvSpPr/>
      </dsp:nvSpPr>
      <dsp:spPr>
        <a:xfrm>
          <a:off x="0" y="246795"/>
          <a:ext cx="7416824" cy="1486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5628" tIns="333248" rIns="575628"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BIZ UDPゴシック" panose="020B0400000000000000" pitchFamily="50" charset="-128"/>
              <a:ea typeface="BIZ UDPゴシック" panose="020B0400000000000000" pitchFamily="50" charset="-128"/>
            </a:rPr>
            <a:t>目の前に、必要な物だけ準備する。視界に入る余分な刺激を減らす。</a:t>
          </a:r>
        </a:p>
        <a:p>
          <a:pPr marL="171450" lvl="1" indent="-171450" algn="l" defTabSz="711200">
            <a:lnSpc>
              <a:spcPct val="90000"/>
            </a:lnSpc>
            <a:spcBef>
              <a:spcPct val="0"/>
            </a:spcBef>
            <a:spcAft>
              <a:spcPct val="15000"/>
            </a:spcAft>
            <a:buChar char="•"/>
          </a:pPr>
          <a:r>
            <a:rPr kumimoji="1" lang="ja-JP" altLang="en-US" sz="1600" kern="1200" dirty="0">
              <a:latin typeface="BIZ UDPゴシック" panose="020B0400000000000000" pitchFamily="50" charset="-128"/>
              <a:ea typeface="BIZ UDPゴシック" panose="020B0400000000000000" pitchFamily="50" charset="-128"/>
            </a:rPr>
            <a:t>パソコン入力の際、音声読み上げソフトを利用し、入力データと音声を照合する。</a:t>
          </a:r>
        </a:p>
        <a:p>
          <a:pPr marL="171450" lvl="1" indent="-171450" algn="l" defTabSz="711200">
            <a:lnSpc>
              <a:spcPct val="90000"/>
            </a:lnSpc>
            <a:spcBef>
              <a:spcPct val="0"/>
            </a:spcBef>
            <a:spcAft>
              <a:spcPct val="15000"/>
            </a:spcAft>
            <a:buChar char="•"/>
          </a:pPr>
          <a:r>
            <a:rPr kumimoji="1" lang="ja-JP" altLang="en-US" sz="1600" kern="1200" dirty="0">
              <a:latin typeface="BIZ UDPゴシック" panose="020B0400000000000000" pitchFamily="50" charset="-128"/>
              <a:ea typeface="BIZ UDPゴシック" panose="020B0400000000000000" pitchFamily="50" charset="-128"/>
            </a:rPr>
            <a:t>疲労のコントロールのために、休憩を定期的、または、こまめにとる。</a:t>
          </a:r>
        </a:p>
      </dsp:txBody>
      <dsp:txXfrm>
        <a:off x="0" y="246795"/>
        <a:ext cx="7416824" cy="1486800"/>
      </dsp:txXfrm>
    </dsp:sp>
    <dsp:sp modelId="{923D8411-1571-4881-A335-A47ACF390450}">
      <dsp:nvSpPr>
        <dsp:cNvPr id="0" name=""/>
        <dsp:cNvSpPr/>
      </dsp:nvSpPr>
      <dsp:spPr>
        <a:xfrm>
          <a:off x="370841" y="10635"/>
          <a:ext cx="3175498" cy="472320"/>
        </a:xfrm>
        <a:prstGeom prst="roundRect">
          <a:avLst/>
        </a:prstGeom>
        <a:gradFill rotWithShape="0">
          <a:gsLst>
            <a:gs pos="0">
              <a:schemeClr val="accent3">
                <a:hueOff val="0"/>
                <a:satOff val="0"/>
                <a:lumOff val="0"/>
                <a:alphaOff val="0"/>
                <a:tint val="10000"/>
                <a:alpha val="94000"/>
                <a:satMod val="120000"/>
                <a:lumMod val="110000"/>
              </a:schemeClr>
            </a:gs>
            <a:gs pos="100000">
              <a:schemeClr val="accent3">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237" tIns="0" rIns="196237" bIns="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latin typeface="BIZ UDPゴシック" panose="020B0400000000000000" pitchFamily="50" charset="-128"/>
              <a:ea typeface="BIZ UDPゴシック" panose="020B0400000000000000" pitchFamily="50" charset="-128"/>
            </a:rPr>
            <a:t>自己対処の工夫</a:t>
          </a:r>
        </a:p>
      </dsp:txBody>
      <dsp:txXfrm>
        <a:off x="393898" y="33692"/>
        <a:ext cx="3129384" cy="426206"/>
      </dsp:txXfrm>
    </dsp:sp>
    <dsp:sp modelId="{809C4265-CB98-4329-98C6-5FACD37201DE}">
      <dsp:nvSpPr>
        <dsp:cNvPr id="0" name=""/>
        <dsp:cNvSpPr/>
      </dsp:nvSpPr>
      <dsp:spPr>
        <a:xfrm>
          <a:off x="0" y="2056156"/>
          <a:ext cx="7416824" cy="1461600"/>
        </a:xfrm>
        <a:prstGeom prst="rect">
          <a:avLst/>
        </a:prstGeom>
        <a:solidFill>
          <a:schemeClr val="lt1">
            <a:alpha val="90000"/>
            <a:hueOff val="0"/>
            <a:satOff val="0"/>
            <a:lumOff val="0"/>
            <a:alphaOff val="0"/>
          </a:schemeClr>
        </a:solidFill>
        <a:ln w="9525" cap="flat" cmpd="sng" algn="ctr">
          <a:solidFill>
            <a:schemeClr val="accent3">
              <a:hueOff val="7999823"/>
              <a:satOff val="10930"/>
              <a:lumOff val="70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5628" tIns="333248" rIns="575628"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BIZ UDPゴシック" panose="020B0400000000000000" pitchFamily="50" charset="-128"/>
              <a:ea typeface="BIZ UDPゴシック" panose="020B0400000000000000" pitchFamily="50" charset="-128"/>
            </a:rPr>
            <a:t>周囲の動きや物音に注意がそれないよう、作業台を壁側に向けたり、パーテーションを使い視界を遮る。</a:t>
          </a:r>
        </a:p>
        <a:p>
          <a:pPr marL="171450" lvl="1" indent="-171450" algn="l" defTabSz="711200">
            <a:lnSpc>
              <a:spcPct val="90000"/>
            </a:lnSpc>
            <a:spcBef>
              <a:spcPct val="0"/>
            </a:spcBef>
            <a:spcAft>
              <a:spcPct val="15000"/>
            </a:spcAft>
            <a:buChar char="•"/>
          </a:pPr>
          <a:r>
            <a:rPr kumimoji="1" lang="ja-JP" altLang="en-US" sz="1600" kern="1200" dirty="0">
              <a:latin typeface="BIZ UDPゴシック" panose="020B0400000000000000" pitchFamily="50" charset="-128"/>
              <a:ea typeface="BIZ UDPゴシック" panose="020B0400000000000000" pitchFamily="50" charset="-128"/>
            </a:rPr>
            <a:t>必要以上の情報が入らないよう、耳栓や周囲の騒音をカットするノイズキャンセリングヘッドフォンを利用する。</a:t>
          </a:r>
        </a:p>
      </dsp:txBody>
      <dsp:txXfrm>
        <a:off x="0" y="2056156"/>
        <a:ext cx="7416824" cy="1461600"/>
      </dsp:txXfrm>
    </dsp:sp>
    <dsp:sp modelId="{A2892746-3D26-4608-905F-E71C1AB6F07E}">
      <dsp:nvSpPr>
        <dsp:cNvPr id="0" name=""/>
        <dsp:cNvSpPr/>
      </dsp:nvSpPr>
      <dsp:spPr>
        <a:xfrm>
          <a:off x="370841" y="1819996"/>
          <a:ext cx="3175498" cy="472320"/>
        </a:xfrm>
        <a:prstGeom prst="roundRect">
          <a:avLst/>
        </a:prstGeom>
        <a:gradFill rotWithShape="0">
          <a:gsLst>
            <a:gs pos="0">
              <a:schemeClr val="accent3">
                <a:hueOff val="7999823"/>
                <a:satOff val="10930"/>
                <a:lumOff val="7059"/>
                <a:alphaOff val="0"/>
                <a:tint val="10000"/>
                <a:alpha val="94000"/>
                <a:satMod val="120000"/>
                <a:lumMod val="110000"/>
              </a:schemeClr>
            </a:gs>
            <a:gs pos="100000">
              <a:schemeClr val="accent3">
                <a:hueOff val="7999823"/>
                <a:satOff val="10930"/>
                <a:lumOff val="705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237" tIns="0" rIns="196237" bIns="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latin typeface="BIZ UDPゴシック" panose="020B0400000000000000" pitchFamily="50" charset="-128"/>
              <a:ea typeface="BIZ UDPゴシック" panose="020B0400000000000000" pitchFamily="50" charset="-128"/>
            </a:rPr>
            <a:t>環境調整の工夫</a:t>
          </a:r>
        </a:p>
      </dsp:txBody>
      <dsp:txXfrm>
        <a:off x="393898" y="1843053"/>
        <a:ext cx="3129384"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DC4D0-00DD-49D6-99DB-E95A39D015F2}">
      <dsp:nvSpPr>
        <dsp:cNvPr id="0" name=""/>
        <dsp:cNvSpPr/>
      </dsp:nvSpPr>
      <dsp:spPr>
        <a:xfrm rot="16200000">
          <a:off x="900100" y="-900100"/>
          <a:ext cx="1188132" cy="2988332"/>
        </a:xfrm>
        <a:prstGeom prst="round1Rect">
          <a:avLst/>
        </a:prstGeom>
        <a:gradFill rotWithShape="0">
          <a:gsLst>
            <a:gs pos="0">
              <a:schemeClr val="accent2">
                <a:hueOff val="0"/>
                <a:satOff val="0"/>
                <a:lumOff val="0"/>
                <a:alphaOff val="0"/>
                <a:tint val="10000"/>
                <a:alpha val="94000"/>
                <a:satMod val="120000"/>
                <a:lumMod val="110000"/>
              </a:schemeClr>
            </a:gs>
            <a:gs pos="100000">
              <a:schemeClr val="accent2">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BIZ UDPゴシック" panose="020B0400000000000000" pitchFamily="50" charset="-128"/>
              <a:ea typeface="BIZ UDPゴシック" panose="020B0400000000000000" pitchFamily="50" charset="-128"/>
            </a:rPr>
            <a:t>続けられる力</a:t>
          </a:r>
          <a:br>
            <a:rPr kumimoji="1" lang="en-US" altLang="ja-JP" sz="2000" kern="1200" dirty="0">
              <a:latin typeface="BIZ UDPゴシック" panose="020B0400000000000000" pitchFamily="50" charset="-128"/>
              <a:ea typeface="BIZ UDPゴシック" panose="020B0400000000000000" pitchFamily="50" charset="-128"/>
            </a:rPr>
          </a:br>
          <a:r>
            <a:rPr kumimoji="1" lang="ja-JP" altLang="en-US" sz="2000" kern="1200" dirty="0">
              <a:latin typeface="BIZ UDPゴシック" panose="020B0400000000000000" pitchFamily="50" charset="-128"/>
              <a:ea typeface="BIZ UDPゴシック" panose="020B0400000000000000" pitchFamily="50" charset="-128"/>
            </a:rPr>
            <a:t>（持続）</a:t>
          </a:r>
        </a:p>
      </dsp:txBody>
      <dsp:txXfrm rot="5400000">
        <a:off x="0" y="0"/>
        <a:ext cx="2988332" cy="891099"/>
      </dsp:txXfrm>
    </dsp:sp>
    <dsp:sp modelId="{DEC1C3EC-A7B7-4716-99BE-0FC8B70333DD}">
      <dsp:nvSpPr>
        <dsp:cNvPr id="0" name=""/>
        <dsp:cNvSpPr/>
      </dsp:nvSpPr>
      <dsp:spPr>
        <a:xfrm>
          <a:off x="2988332" y="0"/>
          <a:ext cx="2988332" cy="1188132"/>
        </a:xfrm>
        <a:prstGeom prst="round1Rect">
          <a:avLst/>
        </a:prstGeom>
        <a:gradFill rotWithShape="0">
          <a:gsLst>
            <a:gs pos="0">
              <a:schemeClr val="accent2">
                <a:hueOff val="966648"/>
                <a:satOff val="-14760"/>
                <a:lumOff val="-523"/>
                <a:alphaOff val="0"/>
                <a:tint val="10000"/>
                <a:alpha val="94000"/>
                <a:satMod val="120000"/>
                <a:lumMod val="110000"/>
              </a:schemeClr>
            </a:gs>
            <a:gs pos="100000">
              <a:schemeClr val="accent2">
                <a:hueOff val="966648"/>
                <a:satOff val="-14760"/>
                <a:lumOff val="-523"/>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BIZ UDPゴシック" panose="020B0400000000000000" pitchFamily="50" charset="-128"/>
              <a:ea typeface="BIZ UDPゴシック" panose="020B0400000000000000" pitchFamily="50" charset="-128"/>
            </a:rPr>
            <a:t>見つけられる力</a:t>
          </a:r>
          <a:br>
            <a:rPr kumimoji="1" lang="en-US" altLang="ja-JP" sz="2000" kern="1200" dirty="0">
              <a:latin typeface="BIZ UDPゴシック" panose="020B0400000000000000" pitchFamily="50" charset="-128"/>
              <a:ea typeface="BIZ UDPゴシック" panose="020B0400000000000000" pitchFamily="50" charset="-128"/>
            </a:rPr>
          </a:br>
          <a:r>
            <a:rPr kumimoji="1" lang="ja-JP" altLang="en-US" sz="2000" kern="1200" dirty="0">
              <a:latin typeface="BIZ UDPゴシック" panose="020B0400000000000000" pitchFamily="50" charset="-128"/>
              <a:ea typeface="BIZ UDPゴシック" panose="020B0400000000000000" pitchFamily="50" charset="-128"/>
            </a:rPr>
            <a:t>（選択）</a:t>
          </a:r>
        </a:p>
      </dsp:txBody>
      <dsp:txXfrm>
        <a:off x="2988332" y="0"/>
        <a:ext cx="2988332" cy="891099"/>
      </dsp:txXfrm>
    </dsp:sp>
    <dsp:sp modelId="{34EEA9E3-2B43-4FF0-9013-FE9A81E057B1}">
      <dsp:nvSpPr>
        <dsp:cNvPr id="0" name=""/>
        <dsp:cNvSpPr/>
      </dsp:nvSpPr>
      <dsp:spPr>
        <a:xfrm rot="10800000">
          <a:off x="0" y="1188132"/>
          <a:ext cx="2988332" cy="1188132"/>
        </a:xfrm>
        <a:prstGeom prst="round1Rect">
          <a:avLst/>
        </a:prstGeom>
        <a:gradFill rotWithShape="0">
          <a:gsLst>
            <a:gs pos="0">
              <a:schemeClr val="accent2">
                <a:hueOff val="1933297"/>
                <a:satOff val="-29521"/>
                <a:lumOff val="-1046"/>
                <a:alphaOff val="0"/>
                <a:tint val="10000"/>
                <a:alpha val="94000"/>
                <a:satMod val="120000"/>
                <a:lumMod val="110000"/>
              </a:schemeClr>
            </a:gs>
            <a:gs pos="100000">
              <a:schemeClr val="accent2">
                <a:hueOff val="1933297"/>
                <a:satOff val="-29521"/>
                <a:lumOff val="-1046"/>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BIZ UDPゴシック" panose="020B0400000000000000" pitchFamily="50" charset="-128"/>
              <a:ea typeface="BIZ UDPゴシック" panose="020B0400000000000000" pitchFamily="50" charset="-128"/>
            </a:rPr>
            <a:t>同時に注意を向ける力</a:t>
          </a:r>
          <a:br>
            <a:rPr kumimoji="1" lang="en-US" altLang="ja-JP" sz="2000" kern="1200" dirty="0">
              <a:latin typeface="BIZ UDPゴシック" panose="020B0400000000000000" pitchFamily="50" charset="-128"/>
              <a:ea typeface="BIZ UDPゴシック" panose="020B0400000000000000" pitchFamily="50" charset="-128"/>
            </a:rPr>
          </a:br>
          <a:r>
            <a:rPr kumimoji="1" lang="ja-JP" altLang="en-US" sz="2000" kern="1200" dirty="0">
              <a:latin typeface="BIZ UDPゴシック" panose="020B0400000000000000" pitchFamily="50" charset="-128"/>
              <a:ea typeface="BIZ UDPゴシック" panose="020B0400000000000000" pitchFamily="50" charset="-128"/>
            </a:rPr>
            <a:t>（分配）</a:t>
          </a:r>
        </a:p>
      </dsp:txBody>
      <dsp:txXfrm rot="10800000">
        <a:off x="0" y="1485164"/>
        <a:ext cx="2988332" cy="891099"/>
      </dsp:txXfrm>
    </dsp:sp>
    <dsp:sp modelId="{C14E0379-8895-4193-B051-8A03A0D4EA2A}">
      <dsp:nvSpPr>
        <dsp:cNvPr id="0" name=""/>
        <dsp:cNvSpPr/>
      </dsp:nvSpPr>
      <dsp:spPr>
        <a:xfrm rot="5400000">
          <a:off x="3888432" y="288032"/>
          <a:ext cx="1188132" cy="2988332"/>
        </a:xfrm>
        <a:prstGeom prst="round1Rect">
          <a:avLst/>
        </a:prstGeom>
        <a:gradFill rotWithShape="0">
          <a:gsLst>
            <a:gs pos="0">
              <a:schemeClr val="accent2">
                <a:hueOff val="2899945"/>
                <a:satOff val="-44281"/>
                <a:lumOff val="-1569"/>
                <a:alphaOff val="0"/>
                <a:tint val="10000"/>
                <a:alpha val="94000"/>
                <a:satMod val="120000"/>
                <a:lumMod val="110000"/>
              </a:schemeClr>
            </a:gs>
            <a:gs pos="100000">
              <a:schemeClr val="accent2">
                <a:hueOff val="2899945"/>
                <a:satOff val="-44281"/>
                <a:lumOff val="-156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BIZ UDPゴシック" panose="020B0400000000000000" pitchFamily="50" charset="-128"/>
              <a:ea typeface="BIZ UDPゴシック" panose="020B0400000000000000" pitchFamily="50" charset="-128"/>
            </a:rPr>
            <a:t>切りかえる力</a:t>
          </a:r>
          <a:br>
            <a:rPr kumimoji="1" lang="en-US" altLang="ja-JP" sz="2000" kern="1200" dirty="0">
              <a:latin typeface="BIZ UDPゴシック" panose="020B0400000000000000" pitchFamily="50" charset="-128"/>
              <a:ea typeface="BIZ UDPゴシック" panose="020B0400000000000000" pitchFamily="50" charset="-128"/>
            </a:rPr>
          </a:br>
          <a:r>
            <a:rPr kumimoji="1" lang="ja-JP" altLang="en-US" sz="2000" kern="1200" dirty="0">
              <a:latin typeface="BIZ UDPゴシック" panose="020B0400000000000000" pitchFamily="50" charset="-128"/>
              <a:ea typeface="BIZ UDPゴシック" panose="020B0400000000000000" pitchFamily="50" charset="-128"/>
            </a:rPr>
            <a:t>（転換）</a:t>
          </a:r>
        </a:p>
      </dsp:txBody>
      <dsp:txXfrm rot="-5400000">
        <a:off x="2988332" y="1485164"/>
        <a:ext cx="2988332" cy="891099"/>
      </dsp:txXfrm>
    </dsp:sp>
    <dsp:sp modelId="{6DB5C5EF-0BD9-4904-B2A0-477CA785BFCD}">
      <dsp:nvSpPr>
        <dsp:cNvPr id="0" name=""/>
        <dsp:cNvSpPr/>
      </dsp:nvSpPr>
      <dsp:spPr>
        <a:xfrm>
          <a:off x="2091832" y="891099"/>
          <a:ext cx="1792999" cy="594066"/>
        </a:xfrm>
        <a:prstGeom prst="roundRect">
          <a:avLst/>
        </a:prstGeom>
        <a:gradFill rotWithShape="0">
          <a:gsLst>
            <a:gs pos="0">
              <a:schemeClr val="accent2">
                <a:tint val="40000"/>
                <a:hueOff val="0"/>
                <a:satOff val="0"/>
                <a:lumOff val="0"/>
                <a:alphaOff val="0"/>
                <a:tint val="10000"/>
                <a:alpha val="94000"/>
                <a:satMod val="120000"/>
                <a:lumMod val="110000"/>
              </a:schemeClr>
            </a:gs>
            <a:gs pos="100000">
              <a:schemeClr val="accent2">
                <a:tint val="40000"/>
                <a:hueOff val="0"/>
                <a:satOff val="0"/>
                <a:lumOff val="0"/>
                <a:alphaOff val="0"/>
                <a:tint val="80000"/>
                <a:shade val="100000"/>
                <a:satMod val="140000"/>
                <a:lumMod val="120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BIZ UDPゴシック" panose="020B0400000000000000" pitchFamily="50" charset="-128"/>
              <a:ea typeface="BIZ UDPゴシック" panose="020B0400000000000000" pitchFamily="50" charset="-128"/>
            </a:rPr>
            <a:t>注意</a:t>
          </a:r>
        </a:p>
      </dsp:txBody>
      <dsp:txXfrm>
        <a:off x="2120832" y="920099"/>
        <a:ext cx="1734999" cy="53606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defRPr sz="1200">
                <a:ea typeface="MS PGothic" panose="020B0600070205080204" pitchFamily="34" charset="-128"/>
              </a:defRPr>
            </a:lvl1pPr>
          </a:lstStyle>
          <a:p>
            <a:pPr>
              <a:defRPr/>
            </a:pPr>
            <a:endParaRPr lang="en-AU" altLang="en-US" dirty="0">
              <a:latin typeface="HG丸ｺﾞｼｯｸM-PRO" panose="020F0600000000000000" pitchFamily="50" charset="-128"/>
              <a:ea typeface="HG丸ｺﾞｼｯｸM-PRO" panose="020F0600000000000000" pitchFamily="50" charset="-128"/>
            </a:endParaRPr>
          </a:p>
        </p:txBody>
      </p:sp>
      <p:sp>
        <p:nvSpPr>
          <p:cNvPr id="115715" name="Rectangle 3"/>
          <p:cNvSpPr>
            <a:spLocks noGrp="1" noChangeArrowheads="1"/>
          </p:cNvSpPr>
          <p:nvPr>
            <p:ph type="dt" sz="quarter" idx="1"/>
          </p:nvPr>
        </p:nvSpPr>
        <p:spPr bwMode="auto">
          <a:xfrm>
            <a:off x="3857625"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lgn="r">
              <a:defRPr sz="1200">
                <a:ea typeface="MS PGothic" panose="020B0600070205080204" pitchFamily="34" charset="-128"/>
              </a:defRPr>
            </a:lvl1pPr>
          </a:lstStyle>
          <a:p>
            <a:pPr>
              <a:defRPr/>
            </a:pPr>
            <a:r>
              <a:rPr lang="ja-JP" altLang="en-US" dirty="0">
                <a:latin typeface="HG丸ｺﾞｼｯｸM-PRO" panose="020F0600000000000000" pitchFamily="50" charset="-128"/>
                <a:ea typeface="HG丸ｺﾞｼｯｸM-PRO" panose="020F0600000000000000" pitchFamily="50" charset="-128"/>
              </a:rPr>
              <a:t>資料№</a:t>
            </a:r>
            <a:r>
              <a:rPr lang="en-US" altLang="ja-JP" dirty="0">
                <a:latin typeface="HG丸ｺﾞｼｯｸM-PRO" panose="020F0600000000000000" pitchFamily="50" charset="-128"/>
                <a:ea typeface="HG丸ｺﾞｼｯｸM-PRO" panose="020F0600000000000000" pitchFamily="50" charset="-128"/>
              </a:rPr>
              <a:t>10</a:t>
            </a:r>
            <a:endParaRPr lang="en-AU" altLang="en-US" dirty="0">
              <a:latin typeface="HG丸ｺﾞｼｯｸM-PRO" panose="020F0600000000000000" pitchFamily="50" charset="-128"/>
              <a:ea typeface="HG丸ｺﾞｼｯｸM-PRO" panose="020F0600000000000000" pitchFamily="50" charset="-128"/>
            </a:endParaRPr>
          </a:p>
          <a:p>
            <a:pPr>
              <a:defRPr/>
            </a:pPr>
            <a:endParaRPr lang="en-AU" altLang="en-US" dirty="0"/>
          </a:p>
        </p:txBody>
      </p:sp>
      <p:sp>
        <p:nvSpPr>
          <p:cNvPr id="115716" name="Rectangle 4"/>
          <p:cNvSpPr>
            <a:spLocks noGrp="1" noChangeArrowheads="1"/>
          </p:cNvSpPr>
          <p:nvPr>
            <p:ph type="ftr" sz="quarter" idx="2"/>
          </p:nvPr>
        </p:nvSpPr>
        <p:spPr bwMode="auto">
          <a:xfrm>
            <a:off x="0" y="9444038"/>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defRPr sz="1200">
                <a:ea typeface="MS PGothic" panose="020B0600070205080204" pitchFamily="34" charset="-128"/>
              </a:defRPr>
            </a:lvl1pPr>
          </a:lstStyle>
          <a:p>
            <a:pPr>
              <a:defRPr/>
            </a:pPr>
            <a:endParaRPr lang="en-AU" altLang="en-US"/>
          </a:p>
        </p:txBody>
      </p:sp>
      <p:sp>
        <p:nvSpPr>
          <p:cNvPr id="115717" name="Rectangle 5"/>
          <p:cNvSpPr>
            <a:spLocks noGrp="1" noChangeArrowheads="1"/>
          </p:cNvSpPr>
          <p:nvPr>
            <p:ph type="sldNum" sz="quarter" idx="3"/>
          </p:nvPr>
        </p:nvSpPr>
        <p:spPr bwMode="auto">
          <a:xfrm>
            <a:off x="3857625" y="9444038"/>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lgn="r">
              <a:defRPr sz="1200"/>
            </a:lvl1pPr>
          </a:lstStyle>
          <a:p>
            <a:endParaRPr lang="en-AU" altLang="en-US" dirty="0"/>
          </a:p>
        </p:txBody>
      </p:sp>
    </p:spTree>
    <p:extLst>
      <p:ext uri="{BB962C8B-B14F-4D97-AF65-F5344CB8AC3E}">
        <p14:creationId xmlns:p14="http://schemas.microsoft.com/office/powerpoint/2010/main" val="406164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79" name="Rectangle 3"/>
          <p:cNvSpPr>
            <a:spLocks noGrp="1" noChangeArrowheads="1"/>
          </p:cNvSpPr>
          <p:nvPr>
            <p:ph type="dt" idx="1"/>
          </p:nvPr>
        </p:nvSpPr>
        <p:spPr bwMode="auto">
          <a:xfrm>
            <a:off x="3856038"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endParaRPr lang="en-US" altLang="en-US"/>
          </a:p>
        </p:txBody>
      </p:sp>
      <p:sp>
        <p:nvSpPr>
          <p:cNvPr id="40964"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82625" y="4721225"/>
            <a:ext cx="5443538" cy="4473575"/>
          </a:xfrm>
          <a:prstGeom prst="rect">
            <a:avLst/>
          </a:prstGeom>
          <a:noFill/>
          <a:ln>
            <a:noFill/>
          </a:ln>
          <a:effectLst/>
        </p:spPr>
        <p:txBody>
          <a:bodyPr vert="horz" wrap="square" lIns="91666" tIns="45833" rIns="91666" bIns="4583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4582" name="Rectangle 6"/>
          <p:cNvSpPr>
            <a:spLocks noGrp="1" noChangeArrowheads="1"/>
          </p:cNvSpPr>
          <p:nvPr>
            <p:ph type="ftr" sz="quarter" idx="4"/>
          </p:nvPr>
        </p:nvSpPr>
        <p:spPr bwMode="auto">
          <a:xfrm>
            <a:off x="0" y="9442450"/>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83" name="Rectangle 7"/>
          <p:cNvSpPr>
            <a:spLocks noGrp="1" noChangeArrowheads="1"/>
          </p:cNvSpPr>
          <p:nvPr>
            <p:ph type="sldNum" sz="quarter" idx="5"/>
          </p:nvPr>
        </p:nvSpPr>
        <p:spPr bwMode="auto">
          <a:xfrm>
            <a:off x="3856038" y="9442450"/>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lgn="r" eaLnBrk="1" hangingPunct="1">
              <a:defRPr sz="1200"/>
            </a:lvl1pPr>
          </a:lstStyle>
          <a:p>
            <a:fld id="{B94F134D-3DA3-4BF0-80EE-41F65A27A746}" type="slidenum">
              <a:rPr lang="en-US" altLang="en-US"/>
              <a:pPr/>
              <a:t>‹#›</a:t>
            </a:fld>
            <a:endParaRPr lang="en-US" altLang="en-US"/>
          </a:p>
        </p:txBody>
      </p:sp>
    </p:spTree>
    <p:extLst>
      <p:ext uri="{BB962C8B-B14F-4D97-AF65-F5344CB8AC3E}">
        <p14:creationId xmlns:p14="http://schemas.microsoft.com/office/powerpoint/2010/main" val="112880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ea typeface="+mn-ea"/>
              </a:rPr>
              <a:t>注意障害に対する学習カリキュラム</a:t>
            </a:r>
            <a:endParaRPr kumimoji="1" lang="en-US" altLang="ja-JP" sz="1200" b="0" i="0" u="none" strike="noStrike" kern="1200" cap="none" spc="0" normalizeH="0" baseline="0" noProof="0" dirty="0">
              <a:ln>
                <a:noFill/>
              </a:ln>
              <a:solidFill>
                <a:srgbClr val="000000"/>
              </a:solidFill>
              <a:effectLst/>
              <a:uLnTx/>
              <a:uFillTx/>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ea typeface="+mn-ea"/>
              </a:rPr>
              <a:t>グループワーク第２回です。</a:t>
            </a:r>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a:t>
            </a:fld>
            <a:endParaRPr lang="en-US" altLang="en-US" dirty="0"/>
          </a:p>
        </p:txBody>
      </p:sp>
    </p:spTree>
    <p:extLst>
      <p:ext uri="{BB962C8B-B14F-4D97-AF65-F5344CB8AC3E}">
        <p14:creationId xmlns:p14="http://schemas.microsoft.com/office/powerpoint/2010/main" val="23105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1672684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これから体験ワークに取り組んでいただきます。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ワークは、注意の機能を体験するもので、テストではありませんので、正答率や時間などを気にする必要はありません。</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sz="1200" dirty="0">
                <a:solidFill>
                  <a:schemeClr val="tx1"/>
                </a:solidFill>
                <a:latin typeface="+mn-ea"/>
                <a:ea typeface="+mn-ea"/>
              </a:rPr>
              <a:t>基本的には、今後、体験ワークごとに感想を聞き、板書役が板書</a:t>
            </a:r>
            <a:r>
              <a:rPr kumimoji="1" lang="ja-JP" altLang="en-US" dirty="0">
                <a:latin typeface="+mn-ea"/>
                <a:ea typeface="+mn-ea"/>
              </a:rPr>
              <a:t>する</a:t>
            </a:r>
            <a:r>
              <a:rPr kumimoji="1" lang="ja-JP" altLang="en-US" sz="1200" dirty="0">
                <a:solidFill>
                  <a:schemeClr val="tx1"/>
                </a:solidFill>
                <a:latin typeface="+mn-ea"/>
                <a:ea typeface="+mn-ea"/>
              </a:rPr>
              <a:t>。</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320335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12</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体験ワーク１　同時に注意を向ける力の体験です。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dirty="0">
                <a:latin typeface="+mn-ea"/>
                <a:ea typeface="+mn-ea"/>
              </a:rPr>
              <a:t>一人１セット、</a:t>
            </a:r>
            <a:r>
              <a:rPr kumimoji="1" lang="ja-JP" altLang="en-US" sz="1200" dirty="0">
                <a:solidFill>
                  <a:schemeClr val="tx1"/>
                </a:solidFill>
                <a:latin typeface="+mn-ea"/>
                <a:ea typeface="+mn-ea"/>
              </a:rPr>
              <a:t>トランプを配布</a:t>
            </a:r>
            <a:r>
              <a:rPr kumimoji="1" lang="ja-JP" altLang="en-US" dirty="0">
                <a:latin typeface="+mn-ea"/>
                <a:ea typeface="+mn-ea"/>
              </a:rPr>
              <a:t>する（</a:t>
            </a:r>
            <a:r>
              <a:rPr kumimoji="1" lang="ja-JP" altLang="en-US" sz="1200" dirty="0">
                <a:solidFill>
                  <a:schemeClr val="tx1"/>
                </a:solidFill>
                <a:latin typeface="+mn-ea"/>
                <a:ea typeface="+mn-ea"/>
              </a:rPr>
              <a:t>予めジョーカーを抜いて渡す）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marL="0" indent="0">
              <a:buClr>
                <a:srgbClr val="A63212"/>
              </a:buClr>
              <a:buFont typeface="Arial" panose="020B0604020202020204" pitchFamily="34" charset="0"/>
              <a:buNone/>
            </a:pPr>
            <a:r>
              <a:rPr kumimoji="1" lang="ja-JP" altLang="en-US" dirty="0">
                <a:latin typeface="+mn-ea"/>
                <a:ea typeface="+mn-ea"/>
              </a:rPr>
              <a:t>トランプを種類別</a:t>
            </a:r>
            <a:r>
              <a:rPr kumimoji="1" lang="ja-JP" altLang="en-US" strike="sngStrike" baseline="0" dirty="0">
                <a:latin typeface="+mn-ea"/>
                <a:ea typeface="+mn-ea"/>
              </a:rPr>
              <a:t>に</a:t>
            </a:r>
            <a:r>
              <a:rPr kumimoji="1" lang="ja-JP" altLang="en-US" dirty="0">
                <a:latin typeface="+mn-ea"/>
                <a:ea typeface="+mn-ea"/>
              </a:rPr>
              <a:t>かつ数字順に並べましょう。</a:t>
            </a:r>
            <a:endParaRPr kumimoji="1" lang="en-US" altLang="ja-JP" dirty="0">
              <a:latin typeface="+mn-ea"/>
              <a:ea typeface="+mn-ea"/>
            </a:endParaRPr>
          </a:p>
          <a:p>
            <a:pPr marL="0" indent="0">
              <a:buClr>
                <a:srgbClr val="A63212"/>
              </a:buClr>
              <a:buFont typeface="Arial" panose="020B0604020202020204" pitchFamily="34" charset="0"/>
              <a:buNone/>
            </a:pPr>
            <a:r>
              <a:rPr kumimoji="1" lang="ja-JP" altLang="en-US" dirty="0">
                <a:latin typeface="+mn-ea"/>
                <a:ea typeface="+mn-ea"/>
              </a:rPr>
              <a:t>並べるときに、各マークの「３」と「</a:t>
            </a:r>
            <a:r>
              <a:rPr kumimoji="1" lang="en-US" altLang="ja-JP" dirty="0">
                <a:latin typeface="+mn-ea"/>
                <a:ea typeface="+mn-ea"/>
              </a:rPr>
              <a:t>Q</a:t>
            </a:r>
            <a:r>
              <a:rPr kumimoji="1" lang="ja-JP" altLang="en-US" dirty="0">
                <a:latin typeface="+mn-ea"/>
                <a:ea typeface="+mn-ea"/>
              </a:rPr>
              <a:t>」は裏返して置いてください。</a:t>
            </a:r>
            <a:endParaRPr kumimoji="1" lang="en-US" altLang="ja-JP" dirty="0">
              <a:latin typeface="+mn-ea"/>
              <a:ea typeface="+mn-ea"/>
            </a:endParaRPr>
          </a:p>
          <a:p>
            <a:pPr marL="0" indent="0">
              <a:buClr>
                <a:srgbClr val="A63212"/>
              </a:buClr>
              <a:buFont typeface="Arial" panose="020B0604020202020204" pitchFamily="34" charset="0"/>
              <a:buNone/>
            </a:pPr>
            <a:r>
              <a:rPr kumimoji="1" lang="ja-JP" altLang="en-US" dirty="0">
                <a:latin typeface="+mn-ea"/>
                <a:ea typeface="+mn-ea"/>
              </a:rPr>
              <a:t>最初に種類別に分けたり、一旦すべてを並べてから「３」や「</a:t>
            </a:r>
            <a:r>
              <a:rPr kumimoji="1" lang="en-US" altLang="ja-JP" dirty="0">
                <a:latin typeface="+mn-ea"/>
                <a:ea typeface="+mn-ea"/>
              </a:rPr>
              <a:t>Q</a:t>
            </a:r>
            <a:r>
              <a:rPr kumimoji="1" lang="ja-JP" altLang="en-US" dirty="0">
                <a:latin typeface="+mn-ea"/>
                <a:ea typeface="+mn-ea"/>
              </a:rPr>
              <a:t>」を裏返すのではなく、トランプの束から１枚ずつ目で追いながら並べていきます。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次のスライドのように並べてください。</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2860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図のようにマークをスペードとハートだけにするなどして難易度や作業時間を調整する方法もある。</a:t>
            </a:r>
            <a:r>
              <a:rPr lang="ja-JP" altLang="ja-JP" sz="1200" kern="1200" dirty="0">
                <a:solidFill>
                  <a:schemeClr val="tx1"/>
                </a:solidFill>
                <a:effectLst/>
                <a:latin typeface="+mn-ea"/>
                <a:ea typeface="+mn-ea"/>
              </a:rPr>
              <a:t>トランプが用意できない場合は</a:t>
            </a:r>
            <a:r>
              <a:rPr lang="ja-JP" altLang="en-US" sz="1200" kern="1200" dirty="0">
                <a:solidFill>
                  <a:schemeClr val="tx1"/>
                </a:solidFill>
                <a:effectLst/>
                <a:latin typeface="+mn-ea"/>
                <a:ea typeface="+mn-ea"/>
              </a:rPr>
              <a:t>この</a:t>
            </a:r>
            <a:r>
              <a:rPr lang="ja-JP" altLang="ja-JP" sz="1200" kern="1200" dirty="0">
                <a:solidFill>
                  <a:schemeClr val="tx1"/>
                </a:solidFill>
                <a:effectLst/>
                <a:latin typeface="+mn-ea"/>
                <a:ea typeface="+mn-ea"/>
              </a:rPr>
              <a:t>体験ワークを割愛し、次の体験ワーク２に取り組んでもらって</a:t>
            </a:r>
            <a:r>
              <a:rPr lang="ja-JP" altLang="en-US" dirty="0">
                <a:latin typeface="+mn-ea"/>
                <a:ea typeface="+mn-ea"/>
              </a:rPr>
              <a:t>良い。</a:t>
            </a:r>
            <a:endParaRPr lang="ja-JP" altLang="ja-JP" sz="1200" kern="1200" dirty="0">
              <a:solidFill>
                <a:schemeClr val="tx1"/>
              </a:solidFill>
              <a:effectLst/>
              <a:latin typeface="+mn-ea"/>
              <a:ea typeface="+mn-ea"/>
            </a:endParaRPr>
          </a:p>
        </p:txBody>
      </p:sp>
    </p:spTree>
    <p:extLst>
      <p:ext uri="{BB962C8B-B14F-4D97-AF65-F5344CB8AC3E}">
        <p14:creationId xmlns:p14="http://schemas.microsoft.com/office/powerpoint/2010/main" val="1598440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体験ワーク２　同時に注意を向ける力の体験です。</a:t>
            </a:r>
            <a:endParaRPr kumimoji="1" lang="en-US" altLang="ja-JP" sz="1200" dirty="0">
              <a:solidFill>
                <a:schemeClr val="tx1"/>
              </a:solidFill>
              <a:latin typeface="+mn-ea"/>
              <a:ea typeface="+mn-ea"/>
            </a:endParaRPr>
          </a:p>
          <a:p>
            <a:pPr marL="0" indent="0">
              <a:buClr>
                <a:srgbClr val="A63212"/>
              </a:buClr>
              <a:buFont typeface="Arial" panose="020B0604020202020204" pitchFamily="34" charset="0"/>
              <a:buNone/>
            </a:pPr>
            <a:r>
              <a:rPr kumimoji="1" lang="ja-JP" altLang="en-US" dirty="0">
                <a:latin typeface="+mn-ea"/>
                <a:ea typeface="+mn-ea"/>
              </a:rPr>
              <a:t>偶数で</a:t>
            </a:r>
            <a:r>
              <a:rPr kumimoji="1" lang="en-US" altLang="ja-JP" dirty="0">
                <a:latin typeface="+mn-ea"/>
                <a:ea typeface="+mn-ea"/>
              </a:rPr>
              <a:t>40</a:t>
            </a:r>
            <a:r>
              <a:rPr kumimoji="1" lang="ja-JP" altLang="en-US" dirty="0">
                <a:latin typeface="+mn-ea"/>
                <a:ea typeface="+mn-ea"/>
              </a:rPr>
              <a:t>以下の数字に〇をつけてください。</a:t>
            </a:r>
            <a:endParaRPr kumimoji="1" lang="en-US" altLang="ja-JP" dirty="0">
              <a:latin typeface="+mn-ea"/>
              <a:ea typeface="+mn-ea"/>
            </a:endParaRPr>
          </a:p>
          <a:p>
            <a:pPr marL="0" indent="0">
              <a:buClr>
                <a:srgbClr val="A63212"/>
              </a:buClr>
              <a:buFont typeface="Arial" panose="020B0604020202020204" pitchFamily="34" charset="0"/>
              <a:buNone/>
            </a:pPr>
            <a:r>
              <a:rPr kumimoji="1" lang="ja-JP" altLang="en-US" dirty="0">
                <a:latin typeface="+mn-ea"/>
                <a:ea typeface="+mn-ea"/>
              </a:rPr>
              <a:t>問題は左から右に行います。１行終えたら、下の行をまた左から右に行います。</a:t>
            </a:r>
            <a:endParaRPr kumimoji="1" lang="en-US" altLang="ja-JP" dirty="0">
              <a:latin typeface="+mn-ea"/>
              <a:ea typeface="+mn-ea"/>
            </a:endParaRPr>
          </a:p>
          <a:p>
            <a:pPr marL="0" indent="0">
              <a:buClr>
                <a:srgbClr val="A63212"/>
              </a:buClr>
              <a:buFont typeface="Arial" panose="020B0604020202020204" pitchFamily="34" charset="0"/>
              <a:buNone/>
            </a:pPr>
            <a:r>
              <a:rPr kumimoji="1" lang="en-US" altLang="ja-JP" dirty="0">
                <a:latin typeface="+mn-ea"/>
                <a:ea typeface="+mn-ea"/>
              </a:rPr>
              <a:t>40</a:t>
            </a:r>
            <a:r>
              <a:rPr kumimoji="1" lang="ja-JP" altLang="en-US" dirty="0">
                <a:latin typeface="+mn-ea"/>
                <a:ea typeface="+mn-ea"/>
              </a:rPr>
              <a:t>以下の数字をひろってから偶数を選ぶのではなく、数字を目で追いながら同時に２つの条件を満たした数字を見つけていきます。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ea typeface="MS PGothic" panose="020B0600070205080204" pitchFamily="50" charset="-128"/>
            </a:endParaRPr>
          </a:p>
        </p:txBody>
      </p:sp>
    </p:spTree>
    <p:extLst>
      <p:ext uri="{BB962C8B-B14F-4D97-AF65-F5344CB8AC3E}">
        <p14:creationId xmlns:p14="http://schemas.microsoft.com/office/powerpoint/2010/main" val="46139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latin typeface="+mn-ea"/>
                <a:ea typeface="+mn-ea"/>
              </a:rPr>
              <a:t>※</a:t>
            </a:r>
            <a:r>
              <a:rPr lang="ja-JP" altLang="ja-JP" sz="1200" kern="1200" dirty="0">
                <a:solidFill>
                  <a:schemeClr val="tx1"/>
                </a:solidFill>
                <a:effectLst/>
                <a:latin typeface="+mn-ea"/>
                <a:ea typeface="+mn-ea"/>
              </a:rPr>
              <a:t>終了後、解答を配り各自確認してもら</a:t>
            </a:r>
            <a:r>
              <a:rPr lang="ja-JP" altLang="en-US" sz="1200" kern="1200" dirty="0">
                <a:solidFill>
                  <a:schemeClr val="tx1"/>
                </a:solidFill>
                <a:effectLst/>
                <a:latin typeface="+mn-ea"/>
                <a:ea typeface="+mn-ea"/>
              </a:rPr>
              <a:t>う</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3009679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16</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0" y="4938812"/>
            <a:ext cx="5602090"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solidFill>
                  <a:schemeClr val="tx1"/>
                </a:solidFill>
                <a:latin typeface="+mn-ea"/>
                <a:ea typeface="+mn-ea"/>
              </a:rPr>
              <a:t>体験ワーク３　同時に注意を向ける力の体験です。</a:t>
            </a:r>
            <a:endParaRPr kumimoji="1" lang="en-US" altLang="ja-JP"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dirty="0">
                <a:latin typeface="+mn-ea"/>
                <a:ea typeface="+mn-ea"/>
              </a:rPr>
              <a:t>ワークシート</a:t>
            </a:r>
            <a:r>
              <a:rPr kumimoji="1" lang="ja-JP" altLang="en-US" dirty="0">
                <a:solidFill>
                  <a:schemeClr val="tx1"/>
                </a:solidFill>
                <a:latin typeface="+mn-ea"/>
                <a:ea typeface="+mn-ea"/>
              </a:rPr>
              <a:t>を配布する</a:t>
            </a:r>
            <a:endParaRPr kumimoji="1" lang="en-US" altLang="ja-JP"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solidFill>
                <a:schemeClr val="tx1"/>
              </a:solidFill>
              <a:latin typeface="+mn-ea"/>
              <a:ea typeface="+mn-ea"/>
            </a:endParaRPr>
          </a:p>
          <a:p>
            <a:pPr marL="0" marR="0" lvl="0" indent="0" algn="l" defTabSz="914400" rtl="0" eaLnBrk="0" fontAlgn="base" latinLnBrk="0" hangingPunct="0">
              <a:lnSpc>
                <a:spcPct val="100000"/>
              </a:lnSpc>
              <a:spcBef>
                <a:spcPct val="0"/>
              </a:spcBef>
              <a:spcAft>
                <a:spcPct val="0"/>
              </a:spcAft>
              <a:buClr>
                <a:srgbClr val="A63212"/>
              </a:buClr>
              <a:buSzTx/>
              <a:buFont typeface="Arial" panose="020B0604020202020204" pitchFamily="34" charset="0"/>
              <a:buNone/>
              <a:tabLst/>
              <a:defRPr/>
            </a:pPr>
            <a:r>
              <a:rPr kumimoji="1" lang="ja-JP" altLang="en-US" dirty="0">
                <a:solidFill>
                  <a:schemeClr val="tx1"/>
                </a:solidFill>
                <a:latin typeface="+mn-ea"/>
                <a:ea typeface="+mn-ea"/>
              </a:rPr>
              <a:t>次の</a:t>
            </a:r>
            <a:r>
              <a:rPr kumimoji="1" lang="ja-JP" altLang="en-US" b="0" i="0" u="none" strike="noStrike" kern="1200" cap="none" spc="0" normalizeH="0" baseline="0" noProof="0" dirty="0">
                <a:ln>
                  <a:noFill/>
                </a:ln>
                <a:solidFill>
                  <a:prstClr val="black"/>
                </a:solidFill>
                <a:effectLst/>
                <a:uLnTx/>
                <a:uFillTx/>
                <a:latin typeface="+mn-ea"/>
                <a:ea typeface="+mn-ea"/>
                <a:cs typeface="+mn-cs"/>
              </a:rPr>
              <a:t>文章を読みながら、「あ」「い」「う」「え」「お」の文字に〇をつけてください。</a:t>
            </a:r>
            <a:endParaRPr kumimoji="1" lang="en-US" altLang="ja-JP" b="0" i="0" u="none" strike="noStrike" kern="1200" cap="none" spc="0" normalizeH="0" baseline="0" noProof="0" dirty="0">
              <a:ln>
                <a:noFill/>
              </a:ln>
              <a:solidFill>
                <a:prstClr val="black"/>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
                <a:srgbClr val="A63212"/>
              </a:buClr>
              <a:buSzTx/>
              <a:buFontTx/>
              <a:buNone/>
              <a:tabLst/>
              <a:defRPr/>
            </a:pPr>
            <a:r>
              <a:rPr kumimoji="1" lang="ja-JP" altLang="en-US" b="0" i="0" u="none" strike="noStrike" kern="1200" cap="none" spc="0" normalizeH="0" baseline="0" noProof="0" dirty="0">
                <a:ln>
                  <a:noFill/>
                </a:ln>
                <a:solidFill>
                  <a:prstClr val="black"/>
                </a:solidFill>
                <a:effectLst/>
                <a:uLnTx/>
                <a:uFillTx/>
                <a:latin typeface="+mn-ea"/>
                <a:ea typeface="+mn-ea"/>
                <a:cs typeface="+mn-cs"/>
              </a:rPr>
              <a:t>文章の内容について、あとで質問をしますので、内容も覚えておくようにしてください。</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作業終了後は、ワークシートを机に伏せて置き、合図があるまで待っていてください。</a:t>
            </a:r>
            <a:endParaRPr kumimoji="1" lang="en-US" altLang="ja-JP"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solidFill>
                <a:schemeClr val="tx1"/>
              </a:solidFill>
              <a:latin typeface="+mj-ea"/>
              <a:ea typeface="+mj-ea"/>
            </a:endParaRPr>
          </a:p>
        </p:txBody>
      </p:sp>
    </p:spTree>
    <p:extLst>
      <p:ext uri="{BB962C8B-B14F-4D97-AF65-F5344CB8AC3E}">
        <p14:creationId xmlns:p14="http://schemas.microsoft.com/office/powerpoint/2010/main" val="1427864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17</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a:defRPr/>
            </a:pPr>
            <a:r>
              <a:rPr kumimoji="1" lang="en-US" altLang="ja-JP" dirty="0">
                <a:latin typeface="+mn-ea"/>
              </a:rPr>
              <a:t>※</a:t>
            </a:r>
            <a:r>
              <a:rPr kumimoji="1" lang="ja-JP" altLang="en-US" dirty="0">
                <a:latin typeface="+mn-ea"/>
              </a:rPr>
              <a:t>受講者に問題の解答を答えてもらう。</a:t>
            </a:r>
            <a:endParaRPr kumimoji="1" lang="en-US" altLang="ja-JP" dirty="0">
              <a:latin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（問題の解答）</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１、おばあさん、おじいさん、おじぞうさま</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２、おじぞうさまが食べた</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2587038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lvl="0">
              <a:defRPr/>
            </a:pPr>
            <a:r>
              <a:rPr lang="ja-JP" altLang="en-US" dirty="0">
                <a:latin typeface="+mn-ea"/>
                <a:cs typeface="Arial" pitchFamily="34" charset="0"/>
              </a:rPr>
              <a:t>では、次の講義に入る前に、一度立ち上がってストレッチをしましょう。</a:t>
            </a:r>
            <a:endParaRPr lang="en-US" altLang="ja-JP" dirty="0">
              <a:latin typeface="+mn-ea"/>
              <a:cs typeface="Arial" pitchFamily="34" charset="0"/>
            </a:endParaRPr>
          </a:p>
          <a:p>
            <a:pPr lvl="0">
              <a:defRPr/>
            </a:pPr>
            <a:endParaRPr lang="en-US" altLang="ja-JP" dirty="0">
              <a:solidFill>
                <a:srgbClr val="000000"/>
              </a:solidFill>
              <a:latin typeface="+mn-ea"/>
              <a:cs typeface="Arial" pitchFamily="34" charset="0"/>
            </a:endParaRPr>
          </a:p>
          <a:p>
            <a:pPr lvl="0">
              <a:defRPr/>
            </a:pPr>
            <a:r>
              <a:rPr lang="en-US" altLang="ja-JP" dirty="0">
                <a:solidFill>
                  <a:srgbClr val="000000"/>
                </a:solidFill>
                <a:latin typeface="+mn-ea"/>
                <a:cs typeface="Arial" pitchFamily="34" charset="0"/>
              </a:rPr>
              <a:t>※</a:t>
            </a:r>
            <a:r>
              <a:rPr lang="ja-JP" altLang="en-US" dirty="0">
                <a:solidFill>
                  <a:srgbClr val="000000"/>
                </a:solidFill>
                <a:latin typeface="+mn-ea"/>
                <a:cs typeface="Arial" pitchFamily="34" charset="0"/>
              </a:rPr>
              <a:t>進行役がスライドにあるよう伸びをするなど見本を示す。</a:t>
            </a:r>
            <a:endParaRPr lang="en-US" altLang="ja-JP" dirty="0">
              <a:solidFill>
                <a:srgbClr val="000000"/>
              </a:solidFill>
              <a:latin typeface="+mn-ea"/>
              <a:cs typeface="Arial" pitchFamily="34" charset="0"/>
            </a:endParaRPr>
          </a:p>
          <a:p>
            <a:pPr lvl="0">
              <a:defRPr/>
            </a:pPr>
            <a:r>
              <a:rPr lang="ja-JP" altLang="en-US" dirty="0">
                <a:solidFill>
                  <a:srgbClr val="000000"/>
                </a:solidFill>
                <a:latin typeface="+mn-ea"/>
                <a:cs typeface="Arial" pitchFamily="34" charset="0"/>
              </a:rPr>
              <a:t>　　立ちあがることが難しい受講者がいる場合には、座位のままできるストレッチ</a:t>
            </a:r>
            <a:endParaRPr lang="en-US" altLang="ja-JP" dirty="0">
              <a:solidFill>
                <a:srgbClr val="000000"/>
              </a:solidFill>
              <a:latin typeface="+mn-ea"/>
              <a:cs typeface="Arial" pitchFamily="34" charset="0"/>
            </a:endParaRPr>
          </a:p>
          <a:p>
            <a:pPr lvl="0">
              <a:defRPr/>
            </a:pPr>
            <a:r>
              <a:rPr lang="ja-JP" altLang="en-US" dirty="0">
                <a:solidFill>
                  <a:srgbClr val="000000"/>
                </a:solidFill>
                <a:latin typeface="+mn-ea"/>
                <a:cs typeface="Arial" pitchFamily="34" charset="0"/>
              </a:rPr>
              <a:t>　　を行ってもらう。</a:t>
            </a:r>
            <a:endParaRPr lang="en-US" altLang="ja-JP" dirty="0">
              <a:solidFill>
                <a:srgbClr val="000000"/>
              </a:solidFill>
              <a:latin typeface="+mn-ea"/>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mn-ea"/>
              <a:ea typeface="+mn-ea"/>
              <a:cs typeface="Arial" pitchFamily="34" charset="0"/>
            </a:endParaRPr>
          </a:p>
        </p:txBody>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4300" algn="l"/>
              </a:tabLst>
              <a:defRPr>
                <a:solidFill>
                  <a:schemeClr val="tx1"/>
                </a:solidFill>
                <a:latin typeface="Arial" pitchFamily="34" charset="0"/>
                <a:ea typeface="ＭＳ Ｐゴシック" pitchFamily="50" charset="-128"/>
              </a:defRPr>
            </a:lvl1pPr>
            <a:lvl2pPr marL="744538" indent="-285750">
              <a:tabLst>
                <a:tab pos="661988" algn="l"/>
                <a:tab pos="1325563" algn="l"/>
                <a:tab pos="1989138" algn="l"/>
                <a:tab pos="2654300" algn="l"/>
              </a:tabLst>
              <a:defRPr>
                <a:solidFill>
                  <a:schemeClr val="tx1"/>
                </a:solidFill>
                <a:latin typeface="Arial" pitchFamily="34" charset="0"/>
                <a:ea typeface="ＭＳ Ｐゴシック" pitchFamily="50" charset="-128"/>
              </a:defRPr>
            </a:lvl2pPr>
            <a:lvl3pPr marL="1144588"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3pPr>
            <a:lvl4pPr marL="1603375"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4pPr>
            <a:lvl5pPr marL="2062163"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5pPr>
            <a:lvl6pPr marL="25193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6pPr>
            <a:lvl7pPr marL="29765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7pPr>
            <a:lvl8pPr marL="34337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8pPr>
            <a:lvl9pPr marL="38909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9pPr>
          </a:lstStyle>
          <a:p>
            <a:pPr defTabSz="446088"/>
            <a:fld id="{4D5627C3-6B5F-4677-98A5-CF0CBEA1A477}" type="slidenum">
              <a:rPr lang="en-GB" altLang="ja-JP">
                <a:solidFill>
                  <a:srgbClr val="000000"/>
                </a:solidFill>
                <a:latin typeface="Nimbus Roman No9 L" charset="0"/>
              </a:rPr>
              <a:pPr defTabSz="446088"/>
              <a:t>18</a:t>
            </a:fld>
            <a:endParaRPr lang="en-GB" altLang="ja-JP">
              <a:solidFill>
                <a:srgbClr val="000000"/>
              </a:solidFill>
              <a:latin typeface="Nimbus Roman No9 L" charset="0"/>
            </a:endParaRPr>
          </a:p>
        </p:txBody>
      </p:sp>
    </p:spTree>
    <p:extLst>
      <p:ext uri="{BB962C8B-B14F-4D97-AF65-F5344CB8AC3E}">
        <p14:creationId xmlns:p14="http://schemas.microsoft.com/office/powerpoint/2010/main" val="246707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19</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体験ワーク５　切りかえる力の体験です。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初めの</a:t>
            </a:r>
            <a:r>
              <a:rPr kumimoji="1" lang="en-US" altLang="ja-JP" dirty="0">
                <a:latin typeface="+mn-ea"/>
                <a:ea typeface="+mn-ea"/>
              </a:rPr>
              <a:t>10</a:t>
            </a:r>
            <a:r>
              <a:rPr kumimoji="1" lang="ja-JP" altLang="en-US" dirty="0">
                <a:latin typeface="+mn-ea"/>
                <a:ea typeface="+mn-ea"/>
              </a:rPr>
              <a:t>秒間で大文字の「</a:t>
            </a:r>
            <a:r>
              <a:rPr kumimoji="1" lang="en-US" altLang="ja-JP" dirty="0">
                <a:latin typeface="+mn-ea"/>
                <a:ea typeface="+mn-ea"/>
              </a:rPr>
              <a:t>C</a:t>
            </a:r>
            <a:r>
              <a:rPr kumimoji="1" lang="ja-JP" altLang="en-US" dirty="0">
                <a:latin typeface="+mn-ea"/>
                <a:ea typeface="+mn-ea"/>
              </a:rPr>
              <a:t>」に〇をつけてください。次に終わった場所から</a:t>
            </a:r>
            <a:r>
              <a:rPr kumimoji="1" lang="en-US" altLang="ja-JP" dirty="0">
                <a:latin typeface="+mn-ea"/>
                <a:ea typeface="+mn-ea"/>
              </a:rPr>
              <a:t>10</a:t>
            </a:r>
            <a:r>
              <a:rPr kumimoji="1" lang="ja-JP" altLang="en-US" dirty="0">
                <a:latin typeface="+mn-ea"/>
                <a:ea typeface="+mn-ea"/>
              </a:rPr>
              <a:t>秒間、小文字の「ｄ」に△をつけてください。</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上記の作業を１セットとして、計２セット、合わせて</a:t>
            </a:r>
            <a:r>
              <a:rPr kumimoji="1" lang="en-US" altLang="ja-JP" sz="1200" dirty="0">
                <a:solidFill>
                  <a:schemeClr val="tx1"/>
                </a:solidFill>
                <a:latin typeface="+mn-ea"/>
                <a:ea typeface="+mn-ea"/>
              </a:rPr>
              <a:t>40</a:t>
            </a:r>
            <a:r>
              <a:rPr kumimoji="1" lang="ja-JP" altLang="en-US" sz="1200" dirty="0">
                <a:solidFill>
                  <a:schemeClr val="tx1"/>
                </a:solidFill>
                <a:latin typeface="+mn-ea"/>
                <a:ea typeface="+mn-ea"/>
              </a:rPr>
              <a:t>秒間作業をしてもらいます。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作業は各列とも左から右へと矢印の方向に進めていってください。</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216209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65700"/>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グループワークに参加するにあたって、ルールを一緒に確認していきたいと思います。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〇〇さんから、１つずつ読んでいきましょう。</a:t>
            </a:r>
            <a:endParaRPr kumimoji="1" lang="en-US" altLang="ja-JP" dirty="0">
              <a:latin typeface="+mn-ea"/>
              <a:ea typeface="+mn-ea"/>
            </a:endParaRPr>
          </a:p>
        </p:txBody>
      </p:sp>
    </p:spTree>
    <p:extLst>
      <p:ext uri="{BB962C8B-B14F-4D97-AF65-F5344CB8AC3E}">
        <p14:creationId xmlns:p14="http://schemas.microsoft.com/office/powerpoint/2010/main" val="1213533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20</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sz="1200" dirty="0">
                <a:solidFill>
                  <a:schemeClr val="tx1"/>
                </a:solidFill>
                <a:latin typeface="+mn-ea"/>
                <a:ea typeface="+mn-ea"/>
              </a:rPr>
              <a:t>図を見せながら再度体験ワークの内容を確認する。実際にアラームの音を鳴らして確確認すると良い</a:t>
            </a:r>
            <a:r>
              <a:rPr kumimoji="1" lang="ja-JP" altLang="en-US" dirty="0">
                <a:latin typeface="+mn-ea"/>
                <a:ea typeface="+mn-ea"/>
              </a:rPr>
              <a:t>。</a:t>
            </a:r>
            <a:r>
              <a:rPr kumimoji="1" lang="ja-JP" altLang="en-US" sz="1200" dirty="0">
                <a:solidFill>
                  <a:schemeClr val="tx1"/>
                </a:solidFill>
                <a:latin typeface="+mn-ea"/>
                <a:ea typeface="+mn-ea"/>
              </a:rPr>
              <a:t>アラームがなる毎に「</a:t>
            </a:r>
            <a:r>
              <a:rPr kumimoji="1" lang="en-US" altLang="ja-JP" dirty="0">
                <a:latin typeface="+mn-ea"/>
                <a:ea typeface="+mn-ea"/>
              </a:rPr>
              <a:t>C</a:t>
            </a:r>
            <a:r>
              <a:rPr kumimoji="1" lang="ja-JP" altLang="en-US" sz="1200" dirty="0">
                <a:solidFill>
                  <a:schemeClr val="tx1"/>
                </a:solidFill>
                <a:latin typeface="+mn-ea"/>
                <a:ea typeface="+mn-ea"/>
              </a:rPr>
              <a:t>に〇をつける」、「ｄに△をつける」と声掛けを</a:t>
            </a:r>
            <a:r>
              <a:rPr kumimoji="1" lang="ja-JP" altLang="en-US" dirty="0">
                <a:latin typeface="+mn-ea"/>
                <a:ea typeface="+mn-ea"/>
              </a:rPr>
              <a:t>する。</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728547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latin typeface="+mn-ea"/>
                <a:ea typeface="+mn-ea"/>
              </a:rPr>
              <a:t>※</a:t>
            </a:r>
            <a:r>
              <a:rPr lang="ja-JP" altLang="ja-JP" sz="1200" kern="1200" dirty="0">
                <a:solidFill>
                  <a:schemeClr val="tx1"/>
                </a:solidFill>
                <a:effectLst/>
                <a:latin typeface="+mn-ea"/>
                <a:ea typeface="+mn-ea"/>
              </a:rPr>
              <a:t>終了後、解答を配り各自確認してもら</a:t>
            </a:r>
            <a:r>
              <a:rPr lang="ja-JP" altLang="en-US" sz="1200" kern="1200" dirty="0">
                <a:solidFill>
                  <a:schemeClr val="tx1"/>
                </a:solidFill>
                <a:effectLst/>
                <a:latin typeface="+mn-ea"/>
                <a:ea typeface="+mn-ea"/>
              </a:rPr>
              <a:t>う</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803664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7A327BCC-9EAB-47BC-8FE8-7B59D967F9C7}" type="slidenum">
              <a:rPr lang="en-US" altLang="en-US">
                <a:solidFill>
                  <a:srgbClr val="000000"/>
                </a:solidFill>
              </a:rPr>
              <a:pPr/>
              <a:t>22</a:t>
            </a:fld>
            <a:endParaRPr lang="en-US" altLang="en-US">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682625" y="4721225"/>
            <a:ext cx="54578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endParaRPr kumimoji="1" lang="ja-JP" altLang="en-US" sz="1000" dirty="0">
              <a:solidFill>
                <a:srgbClr val="000000"/>
              </a:solidFill>
            </a:endParaRPr>
          </a:p>
        </p:txBody>
      </p:sp>
      <p:sp>
        <p:nvSpPr>
          <p:cNvPr id="2" name="ノート プレースホルダー 1"/>
          <p:cNvSpPr>
            <a:spLocks noGrp="1"/>
          </p:cNvSpPr>
          <p:nvPr>
            <p:ph type="body" idx="1"/>
          </p:nvPr>
        </p:nvSpPr>
        <p:spPr/>
        <p:txBody>
          <a:bodyPr/>
          <a:lstStyle/>
          <a:p>
            <a:r>
              <a:rPr lang="ja-JP" altLang="en-US" sz="1200" b="0" kern="1200" dirty="0">
                <a:solidFill>
                  <a:schemeClr val="tx1"/>
                </a:solidFill>
                <a:effectLst/>
                <a:latin typeface="+mn-ea"/>
                <a:ea typeface="+mn-ea"/>
              </a:rPr>
              <a:t>意見交換を行いたいと思います。</a:t>
            </a:r>
            <a:endParaRPr lang="en-US" altLang="ja-JP" sz="1200" b="0" kern="1200" dirty="0">
              <a:solidFill>
                <a:schemeClr val="tx1"/>
              </a:solidFill>
              <a:effectLst/>
              <a:latin typeface="+mn-ea"/>
              <a:ea typeface="+mn-ea"/>
            </a:endParaRPr>
          </a:p>
          <a:p>
            <a:r>
              <a:rPr lang="ja-JP" altLang="en-US" dirty="0">
                <a:latin typeface="+mn-ea"/>
                <a:ea typeface="+mn-ea"/>
              </a:rPr>
              <a:t>まずは、１、自分の注意の特徴について、別紙の「自己チェック表」のおもて面に記入をしてください。</a:t>
            </a:r>
            <a:endParaRPr lang="en-US" altLang="ja-JP" dirty="0">
              <a:latin typeface="+mn-ea"/>
              <a:ea typeface="+mn-ea"/>
            </a:endParaRPr>
          </a:p>
          <a:p>
            <a:r>
              <a:rPr lang="ja-JP" altLang="en-US" dirty="0">
                <a:latin typeface="+mn-ea"/>
                <a:ea typeface="+mn-ea"/>
              </a:rPr>
              <a:t>そして２、記入した自己チェック表をもとに、自分の注意の特徴について、気が付いたことを発表してみましょう。得意な課題や苦手な課題、その他気がついたことでも構いません。</a:t>
            </a:r>
            <a:endParaRPr lang="en-US" altLang="ja-JP" dirty="0">
              <a:latin typeface="+mn-ea"/>
              <a:ea typeface="+mn-ea"/>
            </a:endParaRPr>
          </a:p>
          <a:p>
            <a:endParaRPr lang="en-US" altLang="ja-JP" sz="1200" b="0" kern="1200" dirty="0">
              <a:solidFill>
                <a:schemeClr val="tx1"/>
              </a:solidFill>
              <a:effectLst/>
              <a:latin typeface="+mn-ea"/>
              <a:ea typeface="+mn-ea"/>
            </a:endParaRPr>
          </a:p>
          <a:p>
            <a:r>
              <a:rPr lang="en-US" altLang="ja-JP" dirty="0">
                <a:latin typeface="+mn-ea"/>
                <a:ea typeface="+mn-ea"/>
              </a:rPr>
              <a:t>※</a:t>
            </a:r>
            <a:r>
              <a:rPr lang="ja-JP" altLang="en-US" dirty="0">
                <a:latin typeface="+mn-ea"/>
                <a:ea typeface="+mn-ea"/>
              </a:rPr>
              <a:t>発表内容について板書役が板書する</a:t>
            </a:r>
            <a:endParaRPr lang="en-US" altLang="ja-JP" sz="1200" b="0" kern="1200" dirty="0">
              <a:solidFill>
                <a:schemeClr val="tx1"/>
              </a:solidFill>
              <a:effectLst/>
              <a:latin typeface="+mn-ea"/>
              <a:ea typeface="+mn-ea"/>
            </a:endParaRPr>
          </a:p>
        </p:txBody>
      </p:sp>
    </p:spTree>
    <p:extLst>
      <p:ext uri="{BB962C8B-B14F-4D97-AF65-F5344CB8AC3E}">
        <p14:creationId xmlns:p14="http://schemas.microsoft.com/office/powerpoint/2010/main" val="4258134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4407987F-F3B8-470C-B3E2-80ECE298ED03}" type="slidenum">
              <a:rPr lang="en-US" altLang="en-US">
                <a:solidFill>
                  <a:srgbClr val="000000"/>
                </a:solidFill>
              </a:rPr>
              <a:pPr/>
              <a:t>23</a:t>
            </a:fld>
            <a:endParaRPr lang="en-US" altLang="en-US">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endParaRPr kumimoji="1" lang="ja-JP" altLang="en-US" dirty="0">
              <a:solidFill>
                <a:srgbClr val="000000"/>
              </a:solidFill>
            </a:endParaRPr>
          </a:p>
        </p:txBody>
      </p:sp>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27578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24</a:t>
            </a:fld>
            <a:endParaRPr lang="en-US" altLang="en-US">
              <a:solidFill>
                <a:srgbClr val="000000"/>
              </a:solidFill>
            </a:endParaRPr>
          </a:p>
        </p:txBody>
      </p:sp>
    </p:spTree>
    <p:extLst>
      <p:ext uri="{BB962C8B-B14F-4D97-AF65-F5344CB8AC3E}">
        <p14:creationId xmlns:p14="http://schemas.microsoft.com/office/powerpoint/2010/main" val="2094730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7A327BCC-9EAB-47BC-8FE8-7B59D967F9C7}" type="slidenum">
              <a:rPr lang="en-US" altLang="en-US">
                <a:solidFill>
                  <a:srgbClr val="000000"/>
                </a:solidFill>
              </a:rPr>
              <a:pPr/>
              <a:t>25</a:t>
            </a:fld>
            <a:endParaRPr lang="en-US" altLang="en-US">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682625" y="4721225"/>
            <a:ext cx="54578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endParaRPr kumimoji="1" lang="ja-JP" altLang="en-US" sz="1000" dirty="0">
              <a:solidFill>
                <a:srgbClr val="000000"/>
              </a:solidFill>
            </a:endParaRPr>
          </a:p>
        </p:txBody>
      </p:sp>
      <p:sp>
        <p:nvSpPr>
          <p:cNvPr id="2" name="ノート プレースホルダー 1"/>
          <p:cNvSpPr>
            <a:spLocks noGrp="1"/>
          </p:cNvSpPr>
          <p:nvPr>
            <p:ph type="body" idx="1"/>
          </p:nvPr>
        </p:nvSpPr>
        <p:spPr/>
        <p:txBody>
          <a:bodyPr/>
          <a:lstStyle/>
          <a:p>
            <a:r>
              <a:rPr kumimoji="1" lang="en-US" altLang="ja-JP" dirty="0">
                <a:latin typeface="+mn-ea"/>
                <a:ea typeface="+mn-ea"/>
              </a:rPr>
              <a:t>※</a:t>
            </a:r>
            <a:r>
              <a:rPr kumimoji="1" lang="ja-JP" altLang="en-US" dirty="0">
                <a:latin typeface="+mn-ea"/>
                <a:ea typeface="+mn-ea"/>
              </a:rPr>
              <a:t>本文を読み上げて赤い</a:t>
            </a:r>
            <a:r>
              <a:rPr kumimoji="1" lang="ja-JP" altLang="en-US" b="0" u="none" dirty="0">
                <a:latin typeface="+mn-ea"/>
                <a:ea typeface="+mn-ea"/>
              </a:rPr>
              <a:t>文</a:t>
            </a:r>
            <a:r>
              <a:rPr kumimoji="1" lang="ja-JP" altLang="en-US" dirty="0">
                <a:latin typeface="+mn-ea"/>
                <a:ea typeface="+mn-ea"/>
              </a:rPr>
              <a:t>字の部分は以下の例をあげて紹介する</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例：</a:t>
            </a:r>
            <a:endParaRPr kumimoji="1" lang="en-US" altLang="ja-JP" dirty="0">
              <a:latin typeface="+mn-ea"/>
              <a:ea typeface="+mn-ea"/>
            </a:endParaRPr>
          </a:p>
          <a:p>
            <a:r>
              <a:rPr kumimoji="1" lang="ja-JP" altLang="en-US" dirty="0">
                <a:latin typeface="+mn-ea"/>
                <a:ea typeface="+mn-ea"/>
              </a:rPr>
              <a:t>道具の使用</a:t>
            </a:r>
            <a:r>
              <a:rPr kumimoji="1" lang="en-US" altLang="ja-JP" dirty="0">
                <a:latin typeface="+mn-ea"/>
                <a:ea typeface="+mn-ea"/>
              </a:rPr>
              <a:t>…</a:t>
            </a:r>
            <a:r>
              <a:rPr kumimoji="1" lang="ja-JP" altLang="en-US" dirty="0">
                <a:latin typeface="+mn-ea"/>
                <a:ea typeface="+mn-ea"/>
              </a:rPr>
              <a:t>メモ、付箋</a:t>
            </a:r>
            <a:endParaRPr kumimoji="1" lang="en-US" altLang="ja-JP" dirty="0">
              <a:latin typeface="+mn-ea"/>
              <a:ea typeface="+mn-ea"/>
            </a:endParaRPr>
          </a:p>
          <a:p>
            <a:r>
              <a:rPr kumimoji="1" lang="ja-JP" altLang="en-US" dirty="0">
                <a:latin typeface="+mn-ea"/>
                <a:ea typeface="+mn-ea"/>
              </a:rPr>
              <a:t>環境の調整</a:t>
            </a:r>
            <a:r>
              <a:rPr kumimoji="1" lang="en-US" altLang="ja-JP" dirty="0">
                <a:latin typeface="+mn-ea"/>
                <a:ea typeface="+mn-ea"/>
              </a:rPr>
              <a:t>…</a:t>
            </a:r>
            <a:r>
              <a:rPr kumimoji="1" lang="ja-JP" altLang="en-US" dirty="0">
                <a:latin typeface="+mn-ea"/>
                <a:ea typeface="+mn-ea"/>
              </a:rPr>
              <a:t>整理整頓、タイマーやアラーム</a:t>
            </a:r>
            <a:endParaRPr kumimoji="1" lang="en-US" altLang="ja-JP" b="1" u="sng" dirty="0">
              <a:latin typeface="+mn-ea"/>
              <a:ea typeface="+mn-ea"/>
            </a:endParaRPr>
          </a:p>
          <a:p>
            <a:r>
              <a:rPr kumimoji="1" lang="ja-JP" altLang="en-US" dirty="0">
                <a:latin typeface="+mn-ea"/>
                <a:ea typeface="+mn-ea"/>
              </a:rPr>
              <a:t>日課・作業手順</a:t>
            </a:r>
            <a:r>
              <a:rPr kumimoji="1" lang="en-US" altLang="ja-JP" dirty="0">
                <a:latin typeface="+mn-ea"/>
                <a:ea typeface="+mn-ea"/>
              </a:rPr>
              <a:t>…</a:t>
            </a:r>
            <a:r>
              <a:rPr kumimoji="1" lang="ja-JP" altLang="en-US" dirty="0">
                <a:latin typeface="+mn-ea"/>
                <a:ea typeface="+mn-ea"/>
              </a:rPr>
              <a:t>マニュアル</a:t>
            </a:r>
            <a:r>
              <a:rPr kumimoji="1" lang="ja-JP" altLang="en-US" b="0" u="none" dirty="0">
                <a:latin typeface="+mn-ea"/>
                <a:ea typeface="+mn-ea"/>
              </a:rPr>
              <a:t>が</a:t>
            </a:r>
            <a:r>
              <a:rPr kumimoji="1" lang="ja-JP" altLang="en-US" dirty="0">
                <a:latin typeface="+mn-ea"/>
                <a:ea typeface="+mn-ea"/>
              </a:rPr>
              <a:t>しっかり確立されている、乗る電車を決めておく</a:t>
            </a:r>
            <a:endParaRPr kumimoji="1" lang="en-US" altLang="ja-JP" dirty="0">
              <a:latin typeface="+mn-ea"/>
              <a:ea typeface="+mn-ea"/>
            </a:endParaRPr>
          </a:p>
        </p:txBody>
      </p:sp>
    </p:spTree>
    <p:extLst>
      <p:ext uri="{BB962C8B-B14F-4D97-AF65-F5344CB8AC3E}">
        <p14:creationId xmlns:p14="http://schemas.microsoft.com/office/powerpoint/2010/main" val="3446208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7A327BCC-9EAB-47BC-8FE8-7B59D967F9C7}" type="slidenum">
              <a:rPr lang="en-US" altLang="en-US">
                <a:solidFill>
                  <a:srgbClr val="000000"/>
                </a:solidFill>
              </a:rPr>
              <a:pPr/>
              <a:t>26</a:t>
            </a:fld>
            <a:endParaRPr lang="en-US" altLang="en-US">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682625" y="4721225"/>
            <a:ext cx="54578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endParaRPr kumimoji="1" lang="ja-JP" altLang="en-US" sz="1000" dirty="0">
              <a:solidFill>
                <a:srgbClr val="000000"/>
              </a:solidFill>
            </a:endParaRPr>
          </a:p>
        </p:txBody>
      </p:sp>
      <p:sp>
        <p:nvSpPr>
          <p:cNvPr id="2" name="ノート プレースホルダー 1"/>
          <p:cNvSpPr>
            <a:spLocks noGrp="1"/>
          </p:cNvSpPr>
          <p:nvPr>
            <p:ph type="body" idx="1"/>
          </p:nvPr>
        </p:nvSpPr>
        <p:spPr/>
        <p:txBody>
          <a:bodyPr/>
          <a:lstStyle/>
          <a:p>
            <a:r>
              <a:rPr kumimoji="1" lang="en-US" altLang="ja-JP" dirty="0"/>
              <a:t>※</a:t>
            </a:r>
            <a:r>
              <a:rPr kumimoji="1" lang="ja-JP" altLang="en-US" dirty="0"/>
              <a:t>本文読み上げる</a:t>
            </a:r>
          </a:p>
        </p:txBody>
      </p:sp>
    </p:spTree>
    <p:extLst>
      <p:ext uri="{BB962C8B-B14F-4D97-AF65-F5344CB8AC3E}">
        <p14:creationId xmlns:p14="http://schemas.microsoft.com/office/powerpoint/2010/main" val="698495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7A327BCC-9EAB-47BC-8FE8-7B59D967F9C7}" type="slidenum">
              <a:rPr lang="en-US" altLang="en-US">
                <a:solidFill>
                  <a:srgbClr val="000000"/>
                </a:solidFill>
              </a:rPr>
              <a:pPr/>
              <a:t>27</a:t>
            </a:fld>
            <a:endParaRPr lang="en-US" altLang="en-US">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682625" y="4721225"/>
            <a:ext cx="54578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endParaRPr kumimoji="1" lang="ja-JP" altLang="en-US" sz="1000" dirty="0">
              <a:solidFill>
                <a:srgbClr val="000000"/>
              </a:solidFill>
            </a:endParaRPr>
          </a:p>
        </p:txBody>
      </p:sp>
      <p:sp>
        <p:nvSpPr>
          <p:cNvPr id="2" name="ノート プレースホルダー 1"/>
          <p:cNvSpPr>
            <a:spLocks noGrp="1"/>
          </p:cNvSpPr>
          <p:nvPr>
            <p:ph type="body" idx="1"/>
          </p:nvPr>
        </p:nvSpPr>
        <p:spPr/>
        <p:txBody>
          <a:bodyPr/>
          <a:lstStyle/>
          <a:p>
            <a:r>
              <a:rPr kumimoji="1" lang="en-US" altLang="ja-JP" dirty="0">
                <a:latin typeface="+mn-ea"/>
                <a:ea typeface="+mn-ea"/>
              </a:rPr>
              <a:t>※</a:t>
            </a:r>
            <a:r>
              <a:rPr kumimoji="1" lang="ja-JP" altLang="en-US" dirty="0">
                <a:latin typeface="+mn-ea"/>
                <a:ea typeface="+mn-ea"/>
              </a:rPr>
              <a:t>本文読み上げる。</a:t>
            </a:r>
            <a:endParaRPr kumimoji="1" lang="en-US" altLang="ja-JP" dirty="0">
              <a:latin typeface="+mn-ea"/>
              <a:ea typeface="+mn-ea"/>
            </a:endParaRPr>
          </a:p>
          <a:p>
            <a:r>
              <a:rPr kumimoji="1" lang="ja-JP" altLang="en-US" dirty="0">
                <a:latin typeface="+mn-ea"/>
                <a:ea typeface="+mn-ea"/>
              </a:rPr>
              <a:t>　対処策リスト２５５（注意）を配布して、「この資料も参考にしながら考えて</a:t>
            </a:r>
            <a:endParaRPr kumimoji="1" lang="en-US" altLang="ja-JP" dirty="0">
              <a:latin typeface="+mn-ea"/>
              <a:ea typeface="+mn-ea"/>
            </a:endParaRPr>
          </a:p>
          <a:p>
            <a:r>
              <a:rPr kumimoji="1" lang="ja-JP" altLang="en-US" dirty="0">
                <a:latin typeface="+mn-ea"/>
                <a:ea typeface="+mn-ea"/>
              </a:rPr>
              <a:t>　みてください。」等の声掛けをする。</a:t>
            </a:r>
          </a:p>
        </p:txBody>
      </p:sp>
    </p:spTree>
    <p:extLst>
      <p:ext uri="{BB962C8B-B14F-4D97-AF65-F5344CB8AC3E}">
        <p14:creationId xmlns:p14="http://schemas.microsoft.com/office/powerpoint/2010/main" val="1287474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7A327BCC-9EAB-47BC-8FE8-7B59D967F9C7}" type="slidenum">
              <a:rPr lang="en-US" altLang="en-US">
                <a:solidFill>
                  <a:srgbClr val="000000"/>
                </a:solidFill>
              </a:rPr>
              <a:pPr/>
              <a:t>28</a:t>
            </a:fld>
            <a:endParaRPr lang="en-US" altLang="en-US">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682625" y="4721225"/>
            <a:ext cx="54578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endParaRPr kumimoji="1" lang="ja-JP" altLang="en-US" sz="1000" dirty="0">
              <a:solidFill>
                <a:srgbClr val="000000"/>
              </a:solidFill>
            </a:endParaRPr>
          </a:p>
        </p:txBody>
      </p:sp>
      <p:sp>
        <p:nvSpPr>
          <p:cNvPr id="2" name="ノート プレースホルダー 1"/>
          <p:cNvSpPr>
            <a:spLocks noGrp="1"/>
          </p:cNvSpPr>
          <p:nvPr>
            <p:ph type="body" idx="1"/>
          </p:nvPr>
        </p:nvSpPr>
        <p:spPr>
          <a:xfrm>
            <a:off x="446087" y="4745759"/>
            <a:ext cx="5443538" cy="4473575"/>
          </a:xfrm>
        </p:spPr>
        <p:txBody>
          <a:bodyPr/>
          <a:lstStyle/>
          <a:p>
            <a:pPr marL="723900" lvl="0" eaLnBrk="1" hangingPunct="1">
              <a:lnSpc>
                <a:spcPct val="150000"/>
              </a:lnSpc>
              <a:buClrTx/>
            </a:pPr>
            <a:r>
              <a:rPr lang="ja-JP" altLang="en-US" sz="1200" b="0" dirty="0">
                <a:solidFill>
                  <a:prstClr val="black"/>
                </a:solidFill>
                <a:latin typeface="+mn-ea"/>
                <a:ea typeface="+mn-ea"/>
              </a:rPr>
              <a:t>対処手段活用のためにポイントをお伝えします。</a:t>
            </a:r>
            <a:endParaRPr lang="en-US" altLang="ja-JP" sz="1200" b="0" dirty="0">
              <a:solidFill>
                <a:prstClr val="black"/>
              </a:solidFill>
              <a:latin typeface="+mn-ea"/>
              <a:ea typeface="+mn-ea"/>
            </a:endParaRPr>
          </a:p>
          <a:p>
            <a:pPr marL="723900" lvl="0" eaLnBrk="1" hangingPunct="1">
              <a:lnSpc>
                <a:spcPct val="150000"/>
              </a:lnSpc>
              <a:buClrTx/>
              <a:buFont typeface="Wingdings" panose="05000000000000000000" pitchFamily="2" charset="2"/>
              <a:buChar char="p"/>
            </a:pPr>
            <a:r>
              <a:rPr lang="ja-JP" altLang="en-US" sz="1200" b="0" dirty="0">
                <a:solidFill>
                  <a:prstClr val="black"/>
                </a:solidFill>
                <a:latin typeface="+mn-ea"/>
                <a:ea typeface="+mn-ea"/>
              </a:rPr>
              <a:t>注意に対する気づきを増やしましょう</a:t>
            </a:r>
            <a:r>
              <a:rPr lang="en-US" altLang="ja-JP" sz="1200" b="0" dirty="0">
                <a:solidFill>
                  <a:prstClr val="black"/>
                </a:solidFill>
                <a:latin typeface="+mn-ea"/>
                <a:ea typeface="+mn-ea"/>
              </a:rPr>
              <a:t>…</a:t>
            </a:r>
          </a:p>
          <a:p>
            <a:pPr marL="723900" lvl="0" eaLnBrk="1" hangingPunct="1">
              <a:lnSpc>
                <a:spcPct val="150000"/>
              </a:lnSpc>
              <a:buClrTx/>
            </a:pPr>
            <a:r>
              <a:rPr lang="ja-JP" altLang="en-US" dirty="0">
                <a:solidFill>
                  <a:prstClr val="black"/>
                </a:solidFill>
                <a:latin typeface="+mn-ea"/>
                <a:ea typeface="+mn-ea"/>
              </a:rPr>
              <a:t>自分の注意の特徴</a:t>
            </a:r>
            <a:r>
              <a:rPr lang="ja-JP" altLang="en-US" sz="1200" b="0" dirty="0">
                <a:solidFill>
                  <a:prstClr val="black"/>
                </a:solidFill>
                <a:latin typeface="+mn-ea"/>
                <a:ea typeface="+mn-ea"/>
              </a:rPr>
              <a:t>が分かっていれば対策を立てられます。</a:t>
            </a:r>
            <a:endParaRPr lang="en-US" altLang="ja-JP" sz="1200" b="0" dirty="0">
              <a:solidFill>
                <a:prstClr val="black"/>
              </a:solidFill>
              <a:latin typeface="+mn-ea"/>
              <a:ea typeface="+mn-ea"/>
            </a:endParaRPr>
          </a:p>
          <a:p>
            <a:pPr marL="723900" lvl="0" eaLnBrk="1" hangingPunct="1">
              <a:lnSpc>
                <a:spcPct val="150000"/>
              </a:lnSpc>
              <a:buClrTx/>
              <a:buFont typeface="Wingdings" panose="05000000000000000000" pitchFamily="2" charset="2"/>
              <a:buChar char="p"/>
            </a:pPr>
            <a:r>
              <a:rPr lang="ja-JP" altLang="en-US" sz="1200" b="0" dirty="0">
                <a:solidFill>
                  <a:prstClr val="black"/>
                </a:solidFill>
                <a:latin typeface="+mn-ea"/>
                <a:ea typeface="+mn-ea"/>
              </a:rPr>
              <a:t>道具を活用しましょう</a:t>
            </a:r>
            <a:r>
              <a:rPr lang="en-US" altLang="ja-JP" sz="1200" b="0" dirty="0">
                <a:solidFill>
                  <a:prstClr val="black"/>
                </a:solidFill>
                <a:latin typeface="+mn-ea"/>
                <a:ea typeface="+mn-ea"/>
              </a:rPr>
              <a:t>…</a:t>
            </a:r>
          </a:p>
          <a:p>
            <a:pPr marL="723900" lvl="0" eaLnBrk="1" hangingPunct="1">
              <a:lnSpc>
                <a:spcPct val="150000"/>
              </a:lnSpc>
              <a:buClrTx/>
            </a:pPr>
            <a:r>
              <a:rPr lang="ja-JP" altLang="en-US" sz="1200" b="0" dirty="0">
                <a:solidFill>
                  <a:prstClr val="black"/>
                </a:solidFill>
                <a:latin typeface="+mn-ea"/>
                <a:ea typeface="+mn-ea"/>
              </a:rPr>
              <a:t>頭の中だけで対処したり、能力を伸ばすことは難しいため、アラームや拡大鏡など活用しやすい道具をつかってみましょう。</a:t>
            </a:r>
            <a:endParaRPr lang="en-US" altLang="ja-JP" sz="1200" b="0" dirty="0">
              <a:solidFill>
                <a:prstClr val="black"/>
              </a:solidFill>
              <a:latin typeface="+mn-ea"/>
              <a:ea typeface="+mn-ea"/>
            </a:endParaRPr>
          </a:p>
          <a:p>
            <a:pPr marL="723900" lvl="0" eaLnBrk="1" hangingPunct="1">
              <a:lnSpc>
                <a:spcPct val="150000"/>
              </a:lnSpc>
              <a:buClrTx/>
              <a:buFont typeface="Wingdings" panose="05000000000000000000" pitchFamily="2" charset="2"/>
              <a:buChar char="p"/>
            </a:pPr>
            <a:r>
              <a:rPr lang="ja-JP" altLang="en-US" sz="1200" b="0" dirty="0">
                <a:solidFill>
                  <a:prstClr val="black"/>
                </a:solidFill>
                <a:latin typeface="+mn-ea"/>
                <a:ea typeface="+mn-ea"/>
              </a:rPr>
              <a:t>生活や仕事の進め方を見直してみましょう</a:t>
            </a:r>
            <a:r>
              <a:rPr lang="en-US" altLang="ja-JP" sz="1200" b="0" dirty="0">
                <a:solidFill>
                  <a:prstClr val="black"/>
                </a:solidFill>
                <a:latin typeface="+mn-ea"/>
                <a:ea typeface="+mn-ea"/>
              </a:rPr>
              <a:t>…</a:t>
            </a:r>
          </a:p>
          <a:p>
            <a:pPr marL="723900" lvl="0" eaLnBrk="1" hangingPunct="1">
              <a:lnSpc>
                <a:spcPct val="150000"/>
              </a:lnSpc>
              <a:buClrTx/>
            </a:pPr>
            <a:r>
              <a:rPr lang="ja-JP" altLang="en-US" sz="1200" b="0" dirty="0">
                <a:solidFill>
                  <a:prstClr val="black"/>
                </a:solidFill>
                <a:latin typeface="+mn-ea"/>
                <a:ea typeface="+mn-ea"/>
              </a:rPr>
              <a:t>作業手順の整理、効率の</a:t>
            </a:r>
            <a:r>
              <a:rPr lang="ja-JP" altLang="en-US" dirty="0">
                <a:solidFill>
                  <a:prstClr val="black"/>
                </a:solidFill>
                <a:latin typeface="+mn-ea"/>
                <a:ea typeface="+mn-ea"/>
              </a:rPr>
              <a:t>良い</a:t>
            </a:r>
            <a:r>
              <a:rPr lang="ja-JP" altLang="en-US" sz="1200" b="0" dirty="0">
                <a:solidFill>
                  <a:prstClr val="black"/>
                </a:solidFill>
                <a:latin typeface="+mn-ea"/>
                <a:ea typeface="+mn-ea"/>
              </a:rPr>
              <a:t>方法があるか確認してみましょう。</a:t>
            </a:r>
            <a:endParaRPr lang="en-US" altLang="ja-JP" sz="1200" b="0" dirty="0">
              <a:solidFill>
                <a:prstClr val="black"/>
              </a:solidFill>
              <a:latin typeface="+mn-ea"/>
              <a:ea typeface="+mn-ea"/>
            </a:endParaRPr>
          </a:p>
          <a:p>
            <a:pPr marL="723900" lvl="0" eaLnBrk="1" hangingPunct="1">
              <a:lnSpc>
                <a:spcPct val="150000"/>
              </a:lnSpc>
              <a:buClrTx/>
              <a:buFont typeface="Wingdings" panose="05000000000000000000" pitchFamily="2" charset="2"/>
              <a:buChar char="p"/>
            </a:pPr>
            <a:r>
              <a:rPr lang="ja-JP" altLang="en-US" sz="1200" b="0" dirty="0">
                <a:solidFill>
                  <a:prstClr val="black"/>
                </a:solidFill>
                <a:latin typeface="+mn-ea"/>
                <a:ea typeface="+mn-ea"/>
              </a:rPr>
              <a:t>まわりの環境を整えましょう</a:t>
            </a:r>
            <a:endParaRPr lang="en-US" altLang="ja-JP" sz="1200" b="0" dirty="0">
              <a:solidFill>
                <a:prstClr val="black"/>
              </a:solidFill>
              <a:latin typeface="+mn-ea"/>
              <a:ea typeface="+mn-ea"/>
            </a:endParaRPr>
          </a:p>
          <a:p>
            <a:pPr marL="723900" lvl="0" eaLnBrk="1" hangingPunct="1">
              <a:lnSpc>
                <a:spcPct val="150000"/>
              </a:lnSpc>
              <a:buClrTx/>
              <a:buFont typeface="Wingdings" panose="05000000000000000000" pitchFamily="2" charset="2"/>
              <a:buChar char="p"/>
            </a:pPr>
            <a:r>
              <a:rPr lang="ja-JP" altLang="en-US" sz="1200" b="0" dirty="0">
                <a:solidFill>
                  <a:prstClr val="black"/>
                </a:solidFill>
                <a:latin typeface="+mn-ea"/>
                <a:ea typeface="+mn-ea"/>
              </a:rPr>
              <a:t>まわりの人に分かってもらいましょう</a:t>
            </a:r>
            <a:endParaRPr lang="en-US" altLang="ja-JP" sz="1200" b="0" dirty="0">
              <a:solidFill>
                <a:prstClr val="black"/>
              </a:solidFill>
              <a:latin typeface="+mn-ea"/>
              <a:ea typeface="+mn-ea"/>
            </a:endParaRPr>
          </a:p>
          <a:p>
            <a:pPr marL="723900" eaLnBrk="1" hangingPunct="1">
              <a:lnSpc>
                <a:spcPct val="150000"/>
              </a:lnSpc>
              <a:buClrTx/>
              <a:buFont typeface="Wingdings" panose="05000000000000000000" pitchFamily="2" charset="2"/>
              <a:buChar char="p"/>
            </a:pPr>
            <a:r>
              <a:rPr lang="ja-JP" altLang="en-US" sz="1200" b="0" dirty="0">
                <a:solidFill>
                  <a:prstClr val="black"/>
                </a:solidFill>
                <a:latin typeface="+mn-ea"/>
                <a:ea typeface="+mn-ea"/>
              </a:rPr>
              <a:t>まわりの人に配慮をお願いしましょう</a:t>
            </a:r>
            <a:r>
              <a:rPr lang="en-US" altLang="ja-JP" sz="1200" b="0" dirty="0">
                <a:solidFill>
                  <a:prstClr val="black"/>
                </a:solidFill>
                <a:latin typeface="+mn-ea"/>
                <a:ea typeface="+mn-ea"/>
              </a:rPr>
              <a:t>…</a:t>
            </a:r>
          </a:p>
          <a:p>
            <a:pPr marL="723900" eaLnBrk="1" hangingPunct="1">
              <a:lnSpc>
                <a:spcPct val="150000"/>
              </a:lnSpc>
              <a:buClrTx/>
            </a:pPr>
            <a:r>
              <a:rPr lang="ja-JP" altLang="en-US" sz="1200" b="0" dirty="0">
                <a:solidFill>
                  <a:prstClr val="black"/>
                </a:solidFill>
                <a:latin typeface="+mn-ea"/>
                <a:ea typeface="+mn-ea"/>
              </a:rPr>
              <a:t>自分で出来ること、職場や</a:t>
            </a:r>
            <a:r>
              <a:rPr lang="ja-JP" altLang="en-US" dirty="0">
                <a:solidFill>
                  <a:prstClr val="black"/>
                </a:solidFill>
                <a:latin typeface="+mn-ea"/>
                <a:ea typeface="+mn-ea"/>
              </a:rPr>
              <a:t>周囲の方</a:t>
            </a:r>
            <a:r>
              <a:rPr lang="ja-JP" altLang="en-US" sz="1200" b="0" dirty="0">
                <a:solidFill>
                  <a:prstClr val="black"/>
                </a:solidFill>
                <a:latin typeface="+mn-ea"/>
                <a:ea typeface="+mn-ea"/>
              </a:rPr>
              <a:t>に頼む、配慮をお願いしたいことを整理</a:t>
            </a:r>
            <a:r>
              <a:rPr lang="ja-JP" altLang="en-US" dirty="0">
                <a:solidFill>
                  <a:prstClr val="black"/>
                </a:solidFill>
                <a:latin typeface="+mn-ea"/>
                <a:ea typeface="+mn-ea"/>
              </a:rPr>
              <a:t>してみましょう。</a:t>
            </a:r>
            <a:endParaRPr lang="en-US" altLang="ja-JP" sz="1200" b="0" dirty="0">
              <a:solidFill>
                <a:prstClr val="black"/>
              </a:solidFill>
              <a:latin typeface="+mn-ea"/>
              <a:ea typeface="+mn-ea"/>
            </a:endParaRPr>
          </a:p>
        </p:txBody>
      </p:sp>
    </p:spTree>
    <p:extLst>
      <p:ext uri="{BB962C8B-B14F-4D97-AF65-F5344CB8AC3E}">
        <p14:creationId xmlns:p14="http://schemas.microsoft.com/office/powerpoint/2010/main" val="4067585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7A327BCC-9EAB-47BC-8FE8-7B59D967F9C7}" type="slidenum">
              <a:rPr lang="en-US" altLang="en-US">
                <a:solidFill>
                  <a:srgbClr val="000000"/>
                </a:solidFill>
              </a:rPr>
              <a:pPr/>
              <a:t>29</a:t>
            </a:fld>
            <a:endParaRPr lang="en-US" altLang="en-US">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682625" y="4721225"/>
            <a:ext cx="54578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endParaRPr kumimoji="1" lang="ja-JP" altLang="en-US" sz="1000" dirty="0">
              <a:solidFill>
                <a:srgbClr val="000000"/>
              </a:solidFill>
            </a:endParaRPr>
          </a:p>
        </p:txBody>
      </p:sp>
      <p:sp>
        <p:nvSpPr>
          <p:cNvPr id="2" name="ノート プレースホルダー 1"/>
          <p:cNvSpPr>
            <a:spLocks noGrp="1"/>
          </p:cNvSpPr>
          <p:nvPr>
            <p:ph type="body" idx="1"/>
          </p:nvPr>
        </p:nvSpPr>
        <p:spPr>
          <a:xfrm>
            <a:off x="682624" y="4721225"/>
            <a:ext cx="5489575"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solidFill>
                  <a:schemeClr val="tx1"/>
                </a:solidFill>
                <a:latin typeface="+mn-ea"/>
                <a:ea typeface="+mn-ea"/>
              </a:rPr>
              <a:t>意見交換を行います。</a:t>
            </a:r>
            <a:endParaRPr lang="en-US" altLang="ja-JP"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solidFill>
                  <a:schemeClr val="tx1"/>
                </a:solidFill>
                <a:latin typeface="+mn-ea"/>
                <a:ea typeface="+mn-ea"/>
              </a:rPr>
              <a:t>どんな対処手段が、自分にとって効果がありそうだと感じましたか？</a:t>
            </a:r>
            <a:endParaRPr lang="en-US" altLang="ja-JP" dirty="0">
              <a:solidFill>
                <a:schemeClr val="tx1"/>
              </a:solidFill>
              <a:latin typeface="+mn-ea"/>
              <a:ea typeface="+mn-ea"/>
            </a:endParaRPr>
          </a:p>
          <a:p>
            <a:r>
              <a:rPr kumimoji="1" lang="ja-JP" altLang="en-US" dirty="0">
                <a:latin typeface="+mn-ea"/>
                <a:ea typeface="+mn-ea"/>
              </a:rPr>
              <a:t>講義や対処策リスト</a:t>
            </a:r>
            <a:r>
              <a:rPr kumimoji="1" lang="en-US" altLang="ja-JP" dirty="0">
                <a:latin typeface="+mn-ea"/>
                <a:ea typeface="+mn-ea"/>
              </a:rPr>
              <a:t>255</a:t>
            </a:r>
            <a:r>
              <a:rPr kumimoji="1" lang="ja-JP" altLang="en-US" dirty="0">
                <a:latin typeface="+mn-ea"/>
                <a:ea typeface="+mn-ea"/>
              </a:rPr>
              <a:t>を参考に取り入れてみたい対処手段を発表してもらいます。</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受講者から意見が出づらい場合は、進行役が例を挙げて説明する。</a:t>
            </a:r>
            <a:endParaRPr kumimoji="1" lang="en-US" altLang="ja-JP" dirty="0">
              <a:latin typeface="+mn-ea"/>
              <a:ea typeface="+mn-ea"/>
            </a:endParaRPr>
          </a:p>
          <a:p>
            <a:r>
              <a:rPr kumimoji="1" lang="ja-JP" altLang="en-US" dirty="0">
                <a:latin typeface="+mn-ea"/>
                <a:ea typeface="+mn-ea"/>
              </a:rPr>
              <a:t>　発表内容について板書役が板書する。</a:t>
            </a:r>
          </a:p>
        </p:txBody>
      </p:sp>
    </p:spTree>
    <p:extLst>
      <p:ext uri="{BB962C8B-B14F-4D97-AF65-F5344CB8AC3E}">
        <p14:creationId xmlns:p14="http://schemas.microsoft.com/office/powerpoint/2010/main" val="156430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BD456762-EFC0-4753-88BF-99846E2E1155}" type="slidenum">
              <a:rPr lang="en-US" altLang="en-US">
                <a:solidFill>
                  <a:srgbClr val="000000"/>
                </a:solidFill>
              </a:rPr>
              <a:pPr/>
              <a:t>3</a:t>
            </a:fld>
            <a:endParaRPr lang="en-US" altLang="en-US">
              <a:solidFill>
                <a:srgbClr val="000000"/>
              </a:solidFill>
            </a:endParaRPr>
          </a:p>
        </p:txBody>
      </p:sp>
      <p:sp>
        <p:nvSpPr>
          <p:cNvPr id="5" name="ノート プレースホルダー 4"/>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前回の内容について確認したいと思います。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まず講義１で高次脳機能障害について説明しました。</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次に講義２で注意障害について、注意の４つの機能を紹介して、続けられる力と見つけられる力について説明しました。</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mn-ea"/>
                <a:ea typeface="+mn-ea"/>
              </a:rPr>
              <a:t>そして、</a:t>
            </a:r>
            <a:r>
              <a:rPr lang="ja-JP" altLang="en-US" sz="1200" dirty="0">
                <a:latin typeface="+mn-ea"/>
                <a:ea typeface="+mn-ea"/>
              </a:rPr>
              <a:t>続けられる力と見つけられる力について体験ワークを通して確認してもらいました。</a:t>
            </a:r>
            <a:r>
              <a:rPr kumimoji="1" lang="ja-JP" altLang="en-US" dirty="0">
                <a:latin typeface="+mn-ea"/>
                <a:ea typeface="+mn-ea"/>
              </a:rPr>
              <a:t>最後に</a:t>
            </a:r>
            <a:r>
              <a:rPr kumimoji="1" lang="ja-JP" altLang="en-US" sz="1200" dirty="0">
                <a:latin typeface="+mn-ea"/>
                <a:ea typeface="+mn-ea"/>
              </a:rPr>
              <a:t>まとめを行いました。</a:t>
            </a:r>
            <a:endParaRPr kumimoji="1" lang="en-US" altLang="ja-JP" dirty="0">
              <a:latin typeface="+mn-ea"/>
              <a:ea typeface="+mn-ea"/>
            </a:endParaRPr>
          </a:p>
        </p:txBody>
      </p:sp>
    </p:spTree>
    <p:extLst>
      <p:ext uri="{BB962C8B-B14F-4D97-AF65-F5344CB8AC3E}">
        <p14:creationId xmlns:p14="http://schemas.microsoft.com/office/powerpoint/2010/main" val="2449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3169195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31</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a:defRPr/>
            </a:pPr>
            <a:r>
              <a:rPr kumimoji="1" lang="en-US" altLang="ja-JP" dirty="0">
                <a:ea typeface="MS PGothic" panose="020B0600070205080204" pitchFamily="50" charset="-128"/>
              </a:rPr>
              <a:t>※</a:t>
            </a:r>
            <a:r>
              <a:rPr kumimoji="1" lang="ja-JP" altLang="en-US" dirty="0">
                <a:ea typeface="MS PGothic" panose="020B0600070205080204" pitchFamily="50" charset="-128"/>
              </a:rPr>
              <a:t>本文を読み上げて、本日の講義内容を確認する。</a:t>
            </a: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419471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32</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0" y="4938812"/>
            <a:ext cx="5530081"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sz="1200" dirty="0">
                <a:solidFill>
                  <a:schemeClr val="tx1"/>
                </a:solidFill>
                <a:latin typeface="+mn-ea"/>
                <a:ea typeface="+mn-ea"/>
              </a:rPr>
              <a:t>本文を読みあげる。</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　　</a:t>
            </a:r>
            <a:r>
              <a:rPr kumimoji="1" lang="ja-JP" altLang="en-US" sz="1200" dirty="0">
                <a:solidFill>
                  <a:schemeClr val="tx1"/>
                </a:solidFill>
                <a:latin typeface="+mn-ea"/>
                <a:ea typeface="+mn-ea"/>
              </a:rPr>
              <a:t>プチトレーニングの</a:t>
            </a:r>
            <a:r>
              <a:rPr kumimoji="1" lang="ja-JP" altLang="en-US" dirty="0">
                <a:latin typeface="+mn-ea"/>
                <a:ea typeface="+mn-ea"/>
              </a:rPr>
              <a:t>課題内容</a:t>
            </a:r>
            <a:r>
              <a:rPr kumimoji="1" lang="ja-JP" altLang="en-US" sz="1200" dirty="0">
                <a:solidFill>
                  <a:schemeClr val="tx1"/>
                </a:solidFill>
                <a:latin typeface="+mn-ea"/>
                <a:ea typeface="+mn-ea"/>
              </a:rPr>
              <a:t>は以下の課題内容例を参考に口頭で</a:t>
            </a:r>
            <a:r>
              <a:rPr kumimoji="1" lang="ja-JP" altLang="en-US" dirty="0">
                <a:latin typeface="+mn-ea"/>
                <a:ea typeface="+mn-ea"/>
              </a:rPr>
              <a:t>伝える。</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　　１週間の課題をまとめて伝えるため基本的にはメモをとるよう伝える。</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プチトレーニングの課題内容例</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（プチトレーニング記録用紙を参照）</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＜受講者→スタッフに報告＞</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　受講者に「〇月</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日△時□分に、スタッフに～を報告してください」と指示する。</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・〇月</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日△時□分、好きな食べ物をスタッフに報告してもらう</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・〇月</a:t>
            </a:r>
            <a:r>
              <a:rPr kumimoji="1" lang="en-US" altLang="ja-JP" dirty="0">
                <a:latin typeface="+mn-ea"/>
                <a:ea typeface="+mn-ea"/>
              </a:rPr>
              <a:t>×</a:t>
            </a:r>
            <a:r>
              <a:rPr kumimoji="1" lang="ja-JP" altLang="en-US" dirty="0">
                <a:latin typeface="+mn-ea"/>
                <a:ea typeface="+mn-ea"/>
              </a:rPr>
              <a:t>日△時□分、地元の名産をスタッフに報告してもらう</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a:t>
            </a:r>
            <a:r>
              <a:rPr kumimoji="1" lang="ja-JP" altLang="en-US" sz="1200" dirty="0">
                <a:solidFill>
                  <a:schemeClr val="tx1"/>
                </a:solidFill>
                <a:latin typeface="+mn-ea"/>
                <a:ea typeface="+mn-ea"/>
              </a:rPr>
              <a:t>スタッフ→受講者に質問＞</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　日時や内容は伝えずに、「課題として出された内容以外に、こちらから声をかけることがありますので質問されたら答えてください」と伝えておく。</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・（日時は伝えず）、好きなタレントについて質問する</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・（日時は伝えず）、趣味について質問する</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⇒注意を切りかえることができたかがポイントとなる。受講者は自己チェック表の裏面に感想を記録し、スタッフはプチトレーニング記録用紙に観察したことを記録する。</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802929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1413" indent="-227013">
              <a:defRPr>
                <a:solidFill>
                  <a:schemeClr val="tx1"/>
                </a:solidFill>
                <a:latin typeface="Arial" panose="020B0604020202020204" pitchFamily="34" charset="0"/>
                <a:ea typeface="MS PGothic" panose="020B0600070205080204" pitchFamily="50" charset="-128"/>
              </a:defRPr>
            </a:lvl3pPr>
            <a:lvl4pPr marL="1598613" indent="-227013">
              <a:defRPr>
                <a:solidFill>
                  <a:schemeClr val="tx1"/>
                </a:solidFill>
                <a:latin typeface="Arial" panose="020B0604020202020204" pitchFamily="34" charset="0"/>
                <a:ea typeface="MS PGothic" panose="020B0600070205080204" pitchFamily="50" charset="-128"/>
              </a:defRPr>
            </a:lvl4pPr>
            <a:lvl5pPr marL="2055813" indent="-227013">
              <a:defRPr>
                <a:solidFill>
                  <a:schemeClr val="tx1"/>
                </a:solidFill>
                <a:latin typeface="Arial" panose="020B0604020202020204" pitchFamily="34" charset="0"/>
                <a:ea typeface="MS PGothic"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0C9464EF-8BB4-427F-9681-9AE925B48C20}" type="slidenum">
              <a:rPr lang="en-US" altLang="en-US">
                <a:solidFill>
                  <a:srgbClr val="000000"/>
                </a:solidFill>
              </a:rPr>
              <a:pPr/>
              <a:t>33</a:t>
            </a:fld>
            <a:endParaRPr lang="en-US" altLang="en-US">
              <a:solidFill>
                <a:srgbClr val="000000"/>
              </a:solidFill>
            </a:endParaRPr>
          </a:p>
        </p:txBody>
      </p:sp>
      <p:sp>
        <p:nvSpPr>
          <p:cNvPr id="73731" name="Text Box 2"/>
          <p:cNvSpPr txBox="1">
            <a:spLocks noChangeArrowheads="1"/>
          </p:cNvSpPr>
          <p:nvPr/>
        </p:nvSpPr>
        <p:spPr bwMode="auto">
          <a:xfrm>
            <a:off x="990600" y="754063"/>
            <a:ext cx="4814888" cy="3724275"/>
          </a:xfrm>
          <a:prstGeom prst="rect">
            <a:avLst/>
          </a:prstGeom>
          <a:solidFill>
            <a:srgbClr val="FFFFFF"/>
          </a:solidFill>
          <a:ln w="9525">
            <a:solidFill>
              <a:srgbClr val="000000"/>
            </a:solidFill>
            <a:miter lim="800000"/>
            <a:headEnd/>
            <a:tailEnd/>
          </a:ln>
        </p:spPr>
        <p:txBody>
          <a:bodyPr wrap="none" lIns="91666" tIns="45833" rIns="91666" bIns="45833"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endParaRPr lang="en-AU" altLang="en-US">
              <a:solidFill>
                <a:srgbClr val="000000"/>
              </a:solidFill>
            </a:endParaRPr>
          </a:p>
        </p:txBody>
      </p:sp>
      <p:sp>
        <p:nvSpPr>
          <p:cNvPr id="73732" name="スライド イメージ プレースホルダー 1"/>
          <p:cNvSpPr>
            <a:spLocks noGrp="1" noRot="1" noChangeAspect="1" noChangeArrowheads="1" noTextEdit="1"/>
          </p:cNvSpPr>
          <p:nvPr>
            <p:ph type="sldImg"/>
          </p:nvPr>
        </p:nvSpPr>
        <p:spPr>
          <a:ln/>
        </p:spPr>
      </p:sp>
      <p:sp>
        <p:nvSpPr>
          <p:cNvPr id="2" name="ノート プレースホルダー 1"/>
          <p:cNvSpPr>
            <a:spLocks noGrp="1"/>
          </p:cNvSpPr>
          <p:nvPr>
            <p:ph type="body" idx="1"/>
          </p:nvPr>
        </p:nvSpPr>
        <p:spPr>
          <a:xfrm>
            <a:off x="681831" y="4964112"/>
            <a:ext cx="5443538" cy="4473575"/>
          </a:xfrm>
        </p:spPr>
        <p:txBody>
          <a:bodyPr/>
          <a:lstStyle/>
          <a:p>
            <a:r>
              <a:rPr kumimoji="1" lang="ja-JP" altLang="en-US" dirty="0">
                <a:latin typeface="+mn-ea"/>
              </a:rPr>
              <a:t>プチトレーニングについて記録した内容については、第３回グループワークの冒頭に発表してもらいますので準備をしておいてください。</a:t>
            </a:r>
            <a:endParaRPr kumimoji="1" lang="en-US" altLang="ja-JP" dirty="0">
              <a:latin typeface="+mn-ea"/>
              <a:ea typeface="+mn-ea"/>
            </a:endParaRPr>
          </a:p>
          <a:p>
            <a:r>
              <a:rPr kumimoji="1" lang="ja-JP" altLang="en-US" dirty="0">
                <a:latin typeface="+mn-ea"/>
                <a:ea typeface="+mn-ea"/>
              </a:rPr>
              <a:t>次回は注意を妨げる要素について講義を行い、注意と外的環境、注意と内的環境についての体験ワークを実施します。</a:t>
            </a:r>
            <a:endParaRPr kumimoji="1" lang="en-US" altLang="ja-JP" dirty="0">
              <a:latin typeface="+mn-ea"/>
              <a:ea typeface="+mn-ea"/>
            </a:endParaRPr>
          </a:p>
          <a:p>
            <a:r>
              <a:rPr kumimoji="1" lang="ja-JP" altLang="en-US" dirty="0">
                <a:latin typeface="+mn-ea"/>
                <a:ea typeface="+mn-ea"/>
              </a:rPr>
              <a:t>次回は〇月〇日〇時からです。</a:t>
            </a:r>
          </a:p>
          <a:p>
            <a:r>
              <a:rPr kumimoji="1" lang="ja-JP" altLang="en-US" dirty="0">
                <a:latin typeface="+mn-ea"/>
              </a:rPr>
              <a:t>それでは本日のグループワークを終了します。</a:t>
            </a:r>
          </a:p>
        </p:txBody>
      </p:sp>
    </p:spTree>
    <p:extLst>
      <p:ext uri="{BB962C8B-B14F-4D97-AF65-F5344CB8AC3E}">
        <p14:creationId xmlns:p14="http://schemas.microsoft.com/office/powerpoint/2010/main" val="108583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BD456762-EFC0-4753-88BF-99846E2E1155}" type="slidenum">
              <a:rPr lang="en-US" altLang="en-US">
                <a:solidFill>
                  <a:srgbClr val="000000"/>
                </a:solidFill>
              </a:rPr>
              <a:pPr/>
              <a:t>4</a:t>
            </a:fld>
            <a:endParaRPr lang="en-US" altLang="en-US">
              <a:solidFill>
                <a:srgbClr val="000000"/>
              </a:solidFill>
            </a:endParaRPr>
          </a:p>
        </p:txBody>
      </p:sp>
      <p:sp>
        <p:nvSpPr>
          <p:cNvPr id="5" name="ノート プレースホルダー 4"/>
          <p:cNvSpPr>
            <a:spLocks noGrp="1"/>
          </p:cNvSpPr>
          <p:nvPr>
            <p:ph type="body" idx="1"/>
          </p:nvPr>
        </p:nvSpPr>
        <p:spPr>
          <a:xfrm>
            <a:off x="682624" y="4721225"/>
            <a:ext cx="5529287"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b="0" kern="1200" dirty="0">
                <a:solidFill>
                  <a:schemeClr val="tx1"/>
                </a:solidFill>
                <a:effectLst/>
                <a:latin typeface="+mn-ea"/>
                <a:ea typeface="+mn-ea"/>
              </a:rPr>
              <a:t>ここで、プチトレーニングの報告をしてもらいます。</a:t>
            </a:r>
            <a:endParaRPr lang="en-US" altLang="ja-JP" sz="1200" b="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200" b="0" kern="1200" dirty="0">
                <a:solidFill>
                  <a:schemeClr val="tx1"/>
                </a:solidFill>
                <a:effectLst/>
                <a:latin typeface="+mn-ea"/>
                <a:ea typeface="+mn-ea"/>
              </a:rPr>
              <a:t>１</a:t>
            </a:r>
            <a:r>
              <a:rPr lang="ja-JP" altLang="en-US" sz="1200" b="0" kern="1200" dirty="0">
                <a:solidFill>
                  <a:schemeClr val="tx1"/>
                </a:solidFill>
                <a:effectLst/>
                <a:latin typeface="+mn-ea"/>
                <a:ea typeface="+mn-ea"/>
              </a:rPr>
              <a:t>、</a:t>
            </a:r>
            <a:r>
              <a:rPr lang="ja-JP" altLang="ja-JP" sz="1200" b="0" kern="1200" dirty="0">
                <a:solidFill>
                  <a:schemeClr val="tx1"/>
                </a:solidFill>
                <a:effectLst/>
                <a:latin typeface="+mn-ea"/>
                <a:ea typeface="+mn-ea"/>
              </a:rPr>
              <a:t>前回のグループワーク</a:t>
            </a:r>
            <a:r>
              <a:rPr lang="ja-JP" altLang="ja-JP" sz="1200" b="0" strike="noStrike" kern="1200" baseline="0" dirty="0">
                <a:solidFill>
                  <a:schemeClr val="tx1"/>
                </a:solidFill>
                <a:effectLst/>
                <a:latin typeface="+mn-ea"/>
                <a:ea typeface="+mn-ea"/>
              </a:rPr>
              <a:t>から</a:t>
            </a:r>
            <a:r>
              <a:rPr lang="ja-JP" altLang="ja-JP" sz="1200" b="0" kern="1200" dirty="0">
                <a:solidFill>
                  <a:schemeClr val="tx1"/>
                </a:solidFill>
                <a:effectLst/>
                <a:latin typeface="+mn-ea"/>
                <a:ea typeface="+mn-ea"/>
              </a:rPr>
              <a:t>１週間</a:t>
            </a:r>
            <a:r>
              <a:rPr lang="ja-JP" altLang="en-US" sz="1200" b="0" u="none" kern="1200" dirty="0">
                <a:solidFill>
                  <a:schemeClr val="tx1"/>
                </a:solidFill>
                <a:effectLst/>
                <a:latin typeface="+mn-ea"/>
                <a:ea typeface="+mn-ea"/>
              </a:rPr>
              <a:t>プチトレーニングに取り組んでもらいましたが、</a:t>
            </a:r>
            <a:r>
              <a:rPr lang="ja-JP" altLang="en-US" sz="1200" b="0" kern="1200" dirty="0">
                <a:solidFill>
                  <a:schemeClr val="tx1"/>
                </a:solidFill>
                <a:effectLst/>
                <a:latin typeface="+mn-ea"/>
                <a:ea typeface="+mn-ea"/>
              </a:rPr>
              <a:t>取り組んでみて</a:t>
            </a:r>
            <a:r>
              <a:rPr lang="ja-JP" altLang="ja-JP" sz="1200" b="0" kern="1200" dirty="0">
                <a:solidFill>
                  <a:schemeClr val="tx1"/>
                </a:solidFill>
                <a:effectLst/>
                <a:latin typeface="+mn-ea"/>
                <a:ea typeface="+mn-ea"/>
              </a:rPr>
              <a:t>どう</a:t>
            </a:r>
            <a:r>
              <a:rPr lang="ja-JP" altLang="en-US" sz="1200" b="0" u="none" kern="1200" dirty="0">
                <a:solidFill>
                  <a:schemeClr val="tx1"/>
                </a:solidFill>
                <a:effectLst/>
                <a:latin typeface="+mn-ea"/>
                <a:ea typeface="+mn-ea"/>
              </a:rPr>
              <a:t>感じま</a:t>
            </a:r>
            <a:r>
              <a:rPr lang="ja-JP" altLang="ja-JP" sz="1200" b="0" kern="1200" dirty="0">
                <a:solidFill>
                  <a:schemeClr val="tx1"/>
                </a:solidFill>
                <a:effectLst/>
                <a:latin typeface="+mn-ea"/>
                <a:ea typeface="+mn-ea"/>
              </a:rPr>
              <a:t>したか</a:t>
            </a:r>
            <a:r>
              <a:rPr lang="ja-JP" altLang="en-US" sz="1200" b="0" kern="1200" dirty="0">
                <a:solidFill>
                  <a:schemeClr val="tx1"/>
                </a:solidFill>
                <a:effectLst/>
                <a:latin typeface="+mn-ea"/>
                <a:ea typeface="+mn-ea"/>
              </a:rPr>
              <a:t>。</a:t>
            </a:r>
            <a:endParaRPr lang="en-US" altLang="ja-JP" sz="1200" b="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200" b="0" kern="1200" dirty="0">
                <a:solidFill>
                  <a:schemeClr val="tx1"/>
                </a:solidFill>
                <a:effectLst/>
                <a:latin typeface="+mn-ea"/>
                <a:ea typeface="+mn-ea"/>
              </a:rPr>
              <a:t>２．記入してきた「自己チェック表」のうら面を発表してください。</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b="0"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b="0" dirty="0">
                <a:latin typeface="+mn-ea"/>
                <a:ea typeface="+mn-ea"/>
              </a:rPr>
              <a:t>受講者に実施状況と記入した用紙について発表してもらい板書役は板書する</a:t>
            </a:r>
            <a:endParaRPr kumimoji="1" lang="en-US" altLang="ja-JP" b="0" dirty="0">
              <a:latin typeface="+mn-ea"/>
              <a:ea typeface="+mn-ea"/>
            </a:endParaRPr>
          </a:p>
        </p:txBody>
      </p:sp>
    </p:spTree>
    <p:extLst>
      <p:ext uri="{BB962C8B-B14F-4D97-AF65-F5344CB8AC3E}">
        <p14:creationId xmlns:p14="http://schemas.microsoft.com/office/powerpoint/2010/main" val="137372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BD456762-EFC0-4753-88BF-99846E2E1155}" type="slidenum">
              <a:rPr lang="en-US" altLang="en-US"/>
              <a:pPr/>
              <a:t>5</a:t>
            </a:fld>
            <a:endParaRPr lang="en-US" altLang="en-US"/>
          </a:p>
        </p:txBody>
      </p:sp>
      <p:sp>
        <p:nvSpPr>
          <p:cNvPr id="5" name="ノート プレースホルダー 4"/>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それでは本日の内容をお伝えします。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本日の内容は</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１、まず前半の講義１で注意の４つの機能について再確認し、「同時に注意を向ける力」と「切りかえる力」を説明します。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２、そして次に、「同時に注意を向ける力」と「切りかえる力」について</a:t>
            </a:r>
            <a:r>
              <a:rPr lang="ja-JP" altLang="en-US" sz="1200" dirty="0">
                <a:latin typeface="+mn-ea"/>
                <a:ea typeface="+mn-ea"/>
              </a:rPr>
              <a:t>体験ワークを通して確認してもらいます。</a:t>
            </a:r>
            <a:endParaRPr lang="en-US" altLang="ja-JP" sz="1200"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a:latin typeface="+mn-ea"/>
                <a:ea typeface="+mn-ea"/>
              </a:rPr>
              <a:t>３、後半の講義２では注意障害</a:t>
            </a:r>
            <a:r>
              <a:rPr lang="ja-JP" altLang="en-US" sz="1200" b="0" u="none" dirty="0">
                <a:latin typeface="+mn-ea"/>
                <a:ea typeface="+mn-ea"/>
              </a:rPr>
              <a:t>へ</a:t>
            </a:r>
            <a:r>
              <a:rPr lang="ja-JP" altLang="en-US" sz="1200" dirty="0">
                <a:latin typeface="+mn-ea"/>
                <a:ea typeface="+mn-ea"/>
              </a:rPr>
              <a:t>の対処手段</a:t>
            </a:r>
            <a:r>
              <a:rPr lang="ja-JP" altLang="en-US" sz="1200" b="0" u="none" dirty="0">
                <a:latin typeface="+mn-ea"/>
                <a:ea typeface="+mn-ea"/>
              </a:rPr>
              <a:t>について</a:t>
            </a:r>
            <a:r>
              <a:rPr lang="ja-JP" altLang="en-US" sz="1200" dirty="0">
                <a:latin typeface="+mn-ea"/>
                <a:ea typeface="+mn-ea"/>
              </a:rPr>
              <a:t>説明します。</a:t>
            </a:r>
            <a:endParaRPr lang="en-US" altLang="ja-JP" sz="1200"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a:latin typeface="+mn-ea"/>
                <a:ea typeface="+mn-ea"/>
              </a:rPr>
              <a:t>４、まとめ　　　です。</a:t>
            </a:r>
            <a:endParaRPr lang="en-US" altLang="ja-JP" sz="1200"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p:txBody>
      </p:sp>
    </p:spTree>
    <p:extLst>
      <p:ext uri="{BB962C8B-B14F-4D97-AF65-F5344CB8AC3E}">
        <p14:creationId xmlns:p14="http://schemas.microsoft.com/office/powerpoint/2010/main" val="237229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63361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7</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前回は注意の４つの機能のうち「続けられる力」と「見つけられる力」について説明しましたが、</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今回は、下の２つ、「同時に見つけられる力」（分配性注意）と、「切りかえる力」（転換性注意）について説明していきたいと思います。</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393516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8</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それでは、同時に注意を向ける力について説明していきます。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同時に注意を向ける力は「１度に２つ以上の刺激に対して同時に注意を向けて行動すること」です。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例えば、</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音楽を聞きながら運転するとき</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話</a:t>
            </a:r>
            <a:r>
              <a:rPr kumimoji="1" lang="ja-JP" altLang="en-US" sz="1200" b="0" u="none" dirty="0">
                <a:solidFill>
                  <a:schemeClr val="tx1"/>
                </a:solidFill>
                <a:latin typeface="+mn-ea"/>
                <a:ea typeface="+mn-ea"/>
              </a:rPr>
              <a:t>を</a:t>
            </a:r>
            <a:r>
              <a:rPr kumimoji="1" lang="ja-JP" altLang="en-US" sz="1200" dirty="0">
                <a:solidFill>
                  <a:schemeClr val="tx1"/>
                </a:solidFill>
                <a:latin typeface="+mn-ea"/>
                <a:ea typeface="+mn-ea"/>
              </a:rPr>
              <a:t>しながら歩くとき</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電話をしながらメモを取るとき</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いわゆる「ながら〇〇」のように普段から意識せずにやっている</a:t>
            </a:r>
            <a:r>
              <a:rPr kumimoji="1" lang="ja-JP" altLang="en-US" sz="1200" b="0" u="none" dirty="0">
                <a:solidFill>
                  <a:schemeClr val="tx1"/>
                </a:solidFill>
                <a:latin typeface="+mn-ea"/>
                <a:ea typeface="+mn-ea"/>
              </a:rPr>
              <a:t>こと</a:t>
            </a:r>
            <a:r>
              <a:rPr kumimoji="1" lang="ja-JP" altLang="en-US" sz="1200" strike="sngStrike" baseline="0" dirty="0">
                <a:solidFill>
                  <a:schemeClr val="tx1"/>
                </a:solidFill>
                <a:latin typeface="+mn-ea"/>
                <a:ea typeface="+mn-ea"/>
              </a:rPr>
              <a:t>も</a:t>
            </a:r>
            <a:r>
              <a:rPr kumimoji="1" lang="ja-JP" altLang="en-US" sz="1200" dirty="0">
                <a:solidFill>
                  <a:schemeClr val="tx1"/>
                </a:solidFill>
                <a:latin typeface="+mn-ea"/>
                <a:ea typeface="+mn-ea"/>
              </a:rPr>
              <a:t>多いかもしれませんが、注意の機能を発揮させています。</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214356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9</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0" y="4938812"/>
            <a:ext cx="5530081"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次に切りかえる力です。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「１つの行動から別の行動へ注意が転換できること」です。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例えば、</a:t>
            </a:r>
            <a:endParaRPr kumimoji="1" lang="en-US" altLang="ja-JP" sz="1200" dirty="0">
              <a:solidFill>
                <a:schemeClr val="tx1"/>
              </a:solidFill>
              <a:latin typeface="+mn-ea"/>
              <a:ea typeface="+mn-ea"/>
            </a:endParaRPr>
          </a:p>
          <a:p>
            <a:pPr>
              <a:lnSpc>
                <a:spcPct val="150000"/>
              </a:lnSpc>
            </a:pPr>
            <a:r>
              <a:rPr kumimoji="1" lang="en-US" altLang="ja-JP" dirty="0">
                <a:latin typeface="+mn-ea"/>
                <a:ea typeface="+mn-ea"/>
              </a:rPr>
              <a:t>PC</a:t>
            </a:r>
            <a:r>
              <a:rPr kumimoji="1" lang="ja-JP" altLang="en-US" dirty="0">
                <a:latin typeface="+mn-ea"/>
                <a:ea typeface="+mn-ea"/>
              </a:rPr>
              <a:t>作業をしている途中で電話に出るとき</a:t>
            </a:r>
            <a:endParaRPr kumimoji="1" lang="en-US" altLang="ja-JP" dirty="0">
              <a:latin typeface="+mn-ea"/>
              <a:ea typeface="+mn-ea"/>
            </a:endParaRPr>
          </a:p>
          <a:p>
            <a:pPr>
              <a:lnSpc>
                <a:spcPct val="150000"/>
              </a:lnSpc>
            </a:pPr>
            <a:r>
              <a:rPr kumimoji="1" lang="ja-JP" altLang="en-US" dirty="0">
                <a:latin typeface="+mn-ea"/>
                <a:ea typeface="+mn-ea"/>
              </a:rPr>
              <a:t>料理の際に、食材を切っている途中で鍋が沸騰しているのに気づいたとき</a:t>
            </a:r>
            <a:r>
              <a:rPr kumimoji="1" lang="ja-JP" altLang="en-US" sz="1200" dirty="0">
                <a:solidFill>
                  <a:schemeClr val="tx1"/>
                </a:solidFill>
                <a:latin typeface="+mn-ea"/>
                <a:ea typeface="+mn-ea"/>
              </a:rPr>
              <a:t>などです。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○○している「途中で」</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する、といった途中で別の作業にスムーズに切りかえるための力というイメージです。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sz="1200" dirty="0">
                <a:solidFill>
                  <a:schemeClr val="tx1"/>
                </a:solidFill>
                <a:latin typeface="+mn-ea"/>
                <a:ea typeface="+mn-ea"/>
              </a:rPr>
              <a:t>時間があれば、受講者が実際に体験している</a:t>
            </a:r>
            <a:r>
              <a:rPr kumimoji="1" lang="ja-JP" altLang="en-US" sz="1200" dirty="0" err="1">
                <a:solidFill>
                  <a:schemeClr val="tx1"/>
                </a:solidFill>
                <a:latin typeface="+mn-ea"/>
                <a:ea typeface="+mn-ea"/>
              </a:rPr>
              <a:t>で</a:t>
            </a:r>
            <a:r>
              <a:rPr kumimoji="1" lang="ja-JP" altLang="en-US" sz="1200" dirty="0">
                <a:solidFill>
                  <a:schemeClr val="tx1"/>
                </a:solidFill>
                <a:latin typeface="+mn-ea"/>
                <a:ea typeface="+mn-ea"/>
              </a:rPr>
              <a:t>あろう</a:t>
            </a:r>
            <a:r>
              <a:rPr kumimoji="1" lang="ja-JP" altLang="en-US" dirty="0">
                <a:latin typeface="+mn-ea"/>
                <a:ea typeface="+mn-ea"/>
              </a:rPr>
              <a:t>同時に注意を向ける力</a:t>
            </a:r>
            <a:r>
              <a:rPr kumimoji="1" lang="ja-JP" altLang="en-US" sz="1200" dirty="0">
                <a:solidFill>
                  <a:schemeClr val="tx1"/>
                </a:solidFill>
                <a:latin typeface="+mn-ea"/>
                <a:ea typeface="+mn-ea"/>
              </a:rPr>
              <a:t>・切りかえる力の例で思いつくものをあげてもらうと良い。</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4243222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44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424166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277573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40"/>
            <a:ext cx="6858000" cy="1655762"/>
          </a:xfrm>
        </p:spPr>
        <p:txBody>
          <a:bodyPr/>
          <a:lstStyle>
            <a:lvl1pPr marL="0" indent="0" algn="ctr">
              <a:buNone/>
              <a:defRPr sz="1800"/>
            </a:lvl1pPr>
            <a:lvl2pPr marL="341544" indent="0" algn="ctr">
              <a:buNone/>
              <a:defRPr sz="1500"/>
            </a:lvl2pPr>
            <a:lvl3pPr marL="683095" indent="0" algn="ctr">
              <a:buNone/>
              <a:defRPr sz="1300"/>
            </a:lvl3pPr>
            <a:lvl4pPr marL="1024637" indent="0" algn="ctr">
              <a:buNone/>
              <a:defRPr sz="1200"/>
            </a:lvl4pPr>
            <a:lvl5pPr marL="1366191" indent="0" algn="ctr">
              <a:buNone/>
              <a:defRPr sz="1200"/>
            </a:lvl5pPr>
            <a:lvl6pPr marL="1707741" indent="0" algn="ctr">
              <a:buNone/>
              <a:defRPr sz="1200"/>
            </a:lvl6pPr>
            <a:lvl7pPr marL="2049281" indent="0" algn="ctr">
              <a:buNone/>
              <a:defRPr sz="1200"/>
            </a:lvl7pPr>
            <a:lvl8pPr marL="2390830" indent="0" algn="ctr">
              <a:buNone/>
              <a:defRPr sz="1200"/>
            </a:lvl8pPr>
            <a:lvl9pPr marL="2732387"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7DBDDCA-C1E3-4901-96E7-F39DC59F910F}" type="slidenum">
              <a:rPr lang="en-US" altLang="en-US"/>
              <a:pPr>
                <a:defRPr/>
              </a:pPr>
              <a:t>‹#›</a:t>
            </a:fld>
            <a:endParaRPr lang="en-US" altLang="en-US"/>
          </a:p>
        </p:txBody>
      </p:sp>
    </p:spTree>
    <p:extLst>
      <p:ext uri="{BB962C8B-B14F-4D97-AF65-F5344CB8AC3E}">
        <p14:creationId xmlns:p14="http://schemas.microsoft.com/office/powerpoint/2010/main" val="2057422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EC3B7B6-EB13-4D2F-AAF7-77567F1FF320}" type="slidenum">
              <a:rPr lang="en-US" altLang="en-US"/>
              <a:pPr>
                <a:defRPr/>
              </a:pPr>
              <a:t>‹#›</a:t>
            </a:fld>
            <a:endParaRPr lang="en-US" altLang="en-US"/>
          </a:p>
        </p:txBody>
      </p:sp>
    </p:spTree>
    <p:extLst>
      <p:ext uri="{BB962C8B-B14F-4D97-AF65-F5344CB8AC3E}">
        <p14:creationId xmlns:p14="http://schemas.microsoft.com/office/powerpoint/2010/main" val="2983191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1544" indent="0">
              <a:buNone/>
              <a:defRPr sz="1500">
                <a:solidFill>
                  <a:schemeClr val="tx1">
                    <a:tint val="75000"/>
                  </a:schemeClr>
                </a:solidFill>
              </a:defRPr>
            </a:lvl2pPr>
            <a:lvl3pPr marL="683095" indent="0">
              <a:buNone/>
              <a:defRPr sz="1300">
                <a:solidFill>
                  <a:schemeClr val="tx1">
                    <a:tint val="75000"/>
                  </a:schemeClr>
                </a:solidFill>
              </a:defRPr>
            </a:lvl3pPr>
            <a:lvl4pPr marL="1024637" indent="0">
              <a:buNone/>
              <a:defRPr sz="1200">
                <a:solidFill>
                  <a:schemeClr val="tx1">
                    <a:tint val="75000"/>
                  </a:schemeClr>
                </a:solidFill>
              </a:defRPr>
            </a:lvl4pPr>
            <a:lvl5pPr marL="1366191" indent="0">
              <a:buNone/>
              <a:defRPr sz="1200">
                <a:solidFill>
                  <a:schemeClr val="tx1">
                    <a:tint val="75000"/>
                  </a:schemeClr>
                </a:solidFill>
              </a:defRPr>
            </a:lvl5pPr>
            <a:lvl6pPr marL="1707741" indent="0">
              <a:buNone/>
              <a:defRPr sz="1200">
                <a:solidFill>
                  <a:schemeClr val="tx1">
                    <a:tint val="75000"/>
                  </a:schemeClr>
                </a:solidFill>
              </a:defRPr>
            </a:lvl6pPr>
            <a:lvl7pPr marL="2049281" indent="0">
              <a:buNone/>
              <a:defRPr sz="1200">
                <a:solidFill>
                  <a:schemeClr val="tx1">
                    <a:tint val="75000"/>
                  </a:schemeClr>
                </a:solidFill>
              </a:defRPr>
            </a:lvl7pPr>
            <a:lvl8pPr marL="2390830" indent="0">
              <a:buNone/>
              <a:defRPr sz="1200">
                <a:solidFill>
                  <a:schemeClr val="tx1">
                    <a:tint val="75000"/>
                  </a:schemeClr>
                </a:solidFill>
              </a:defRPr>
            </a:lvl8pPr>
            <a:lvl9pPr marL="2732387"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520ED1B-5E6E-4234-9AEA-9488142A95DD}" type="slidenum">
              <a:rPr lang="en-US" altLang="en-US"/>
              <a:pPr>
                <a:defRPr/>
              </a:pPr>
              <a:t>‹#›</a:t>
            </a:fld>
            <a:endParaRPr lang="en-US" altLang="en-US"/>
          </a:p>
        </p:txBody>
      </p:sp>
    </p:spTree>
    <p:extLst>
      <p:ext uri="{BB962C8B-B14F-4D97-AF65-F5344CB8AC3E}">
        <p14:creationId xmlns:p14="http://schemas.microsoft.com/office/powerpoint/2010/main" val="26423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27983FC-A1AF-4D18-B060-C85BAAB289F0}" type="slidenum">
              <a:rPr lang="en-US" altLang="en-US"/>
              <a:pPr>
                <a:defRPr/>
              </a:pPr>
              <a:t>‹#›</a:t>
            </a:fld>
            <a:endParaRPr lang="en-US" altLang="en-US"/>
          </a:p>
        </p:txBody>
      </p:sp>
    </p:spTree>
    <p:extLst>
      <p:ext uri="{BB962C8B-B14F-4D97-AF65-F5344CB8AC3E}">
        <p14:creationId xmlns:p14="http://schemas.microsoft.com/office/powerpoint/2010/main" val="1339384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88" y="1681163"/>
            <a:ext cx="3887391"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88"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5FC71A5B-C6B6-450E-928E-FE6A3BCF83C0}" type="slidenum">
              <a:rPr lang="en-US" altLang="en-US"/>
              <a:pPr>
                <a:defRPr/>
              </a:pPr>
              <a:t>‹#›</a:t>
            </a:fld>
            <a:endParaRPr lang="en-US" altLang="en-US"/>
          </a:p>
        </p:txBody>
      </p:sp>
    </p:spTree>
    <p:extLst>
      <p:ext uri="{BB962C8B-B14F-4D97-AF65-F5344CB8AC3E}">
        <p14:creationId xmlns:p14="http://schemas.microsoft.com/office/powerpoint/2010/main" val="370539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70221B6-F33F-4918-A641-377278D38AFD}" type="slidenum">
              <a:rPr lang="en-US" altLang="en-US"/>
              <a:pPr>
                <a:defRPr/>
              </a:pPr>
              <a:t>‹#›</a:t>
            </a:fld>
            <a:endParaRPr lang="en-US" altLang="en-US"/>
          </a:p>
        </p:txBody>
      </p:sp>
    </p:spTree>
    <p:extLst>
      <p:ext uri="{BB962C8B-B14F-4D97-AF65-F5344CB8AC3E}">
        <p14:creationId xmlns:p14="http://schemas.microsoft.com/office/powerpoint/2010/main" val="1022855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E2A5B933-BBE9-4ADD-ADEE-1D8152B59271}" type="slidenum">
              <a:rPr lang="en-US" altLang="en-US"/>
              <a:pPr>
                <a:defRPr/>
              </a:pPr>
              <a:t>‹#›</a:t>
            </a:fld>
            <a:endParaRPr lang="en-US" altLang="en-US"/>
          </a:p>
        </p:txBody>
      </p:sp>
    </p:spTree>
    <p:extLst>
      <p:ext uri="{BB962C8B-B14F-4D97-AF65-F5344CB8AC3E}">
        <p14:creationId xmlns:p14="http://schemas.microsoft.com/office/powerpoint/2010/main" val="3922360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6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DF5CB7B-FE03-43E4-8AF4-F107A4A9390F}" type="slidenum">
              <a:rPr lang="en-US" altLang="en-US"/>
              <a:pPr>
                <a:defRPr/>
              </a:pPr>
              <a:t>‹#›</a:t>
            </a:fld>
            <a:endParaRPr lang="en-US" altLang="en-US"/>
          </a:p>
        </p:txBody>
      </p:sp>
    </p:spTree>
    <p:extLst>
      <p:ext uri="{BB962C8B-B14F-4D97-AF65-F5344CB8AC3E}">
        <p14:creationId xmlns:p14="http://schemas.microsoft.com/office/powerpoint/2010/main" val="345025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2038350"/>
            <a:ext cx="8042275" cy="3951288"/>
          </a:xfrm>
        </p:spPr>
        <p:txBody>
          <a:bodyPr/>
          <a:lstStyle>
            <a:lvl1pPr marL="342900" indent="-342900">
              <a:buFont typeface="Arial" panose="020B0604020202020204" pitchFamily="34" charset="0"/>
              <a:buChar char="•"/>
              <a:defRPr/>
            </a:lvl1pPr>
            <a:lvl2pPr marL="671513" indent="-342900">
              <a:buFont typeface="Arial" panose="020B0604020202020204" pitchFamily="34" charset="0"/>
              <a:buChar char="•"/>
              <a:defRPr/>
            </a:lvl2pPr>
            <a:lvl3pPr marL="982662" indent="-342900">
              <a:buFont typeface="Arial" panose="020B0604020202020204" pitchFamily="34" charset="0"/>
              <a:buChar char="•"/>
              <a:defRPr/>
            </a:lvl3pPr>
            <a:lvl4pPr marL="1200150" indent="-285750">
              <a:buFont typeface="Arial" panose="020B0604020202020204" pitchFamily="34" charset="0"/>
              <a:buChar char="•"/>
              <a:defRPr/>
            </a:lvl4pPr>
            <a:lvl5pPr marL="1519237"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2306268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64"/>
            <a:ext cx="4629150" cy="4873625"/>
          </a:xfrm>
        </p:spPr>
        <p:txBody>
          <a:bodyPr rtlCol="0">
            <a:normAutofit/>
          </a:bodyPr>
          <a:lstStyle>
            <a:lvl1pPr marL="0" indent="0">
              <a:buNone/>
              <a:defRPr sz="2400"/>
            </a:lvl1pPr>
            <a:lvl2pPr marL="341544" indent="0">
              <a:buNone/>
              <a:defRPr sz="2100"/>
            </a:lvl2pPr>
            <a:lvl3pPr marL="683095" indent="0">
              <a:buNone/>
              <a:defRPr sz="1800"/>
            </a:lvl3pPr>
            <a:lvl4pPr marL="1024637" indent="0">
              <a:buNone/>
              <a:defRPr sz="1500"/>
            </a:lvl4pPr>
            <a:lvl5pPr marL="1366191" indent="0">
              <a:buNone/>
              <a:defRPr sz="1500"/>
            </a:lvl5pPr>
            <a:lvl6pPr marL="1707741" indent="0">
              <a:buNone/>
              <a:defRPr sz="1500"/>
            </a:lvl6pPr>
            <a:lvl7pPr marL="2049281" indent="0">
              <a:buNone/>
              <a:defRPr sz="1500"/>
            </a:lvl7pPr>
            <a:lvl8pPr marL="2390830" indent="0">
              <a:buNone/>
              <a:defRPr sz="1500"/>
            </a:lvl8pPr>
            <a:lvl9pPr marL="2732387"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3C69136-1A66-4E8C-A946-351323EB0AC2}" type="slidenum">
              <a:rPr lang="en-US" altLang="en-US"/>
              <a:pPr>
                <a:defRPr/>
              </a:pPr>
              <a:t>‹#›</a:t>
            </a:fld>
            <a:endParaRPr lang="en-US" altLang="en-US"/>
          </a:p>
        </p:txBody>
      </p:sp>
    </p:spTree>
    <p:extLst>
      <p:ext uri="{BB962C8B-B14F-4D97-AF65-F5344CB8AC3E}">
        <p14:creationId xmlns:p14="http://schemas.microsoft.com/office/powerpoint/2010/main" val="3018571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7DAAA85-DC27-4F87-841C-3E4109E63DBA}" type="slidenum">
              <a:rPr lang="en-US" altLang="en-US"/>
              <a:pPr>
                <a:defRPr/>
              </a:pPr>
              <a:t>‹#›</a:t>
            </a:fld>
            <a:endParaRPr lang="en-US" altLang="en-US"/>
          </a:p>
        </p:txBody>
      </p:sp>
    </p:spTree>
    <p:extLst>
      <p:ext uri="{BB962C8B-B14F-4D97-AF65-F5344CB8AC3E}">
        <p14:creationId xmlns:p14="http://schemas.microsoft.com/office/powerpoint/2010/main" val="2681609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713" y="365127"/>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3" y="365127"/>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2FE3522-C974-4301-8A19-693A595DEF11}" type="slidenum">
              <a:rPr lang="en-US" altLang="en-US"/>
              <a:pPr>
                <a:defRPr/>
              </a:pPr>
              <a:t>‹#›</a:t>
            </a:fld>
            <a:endParaRPr lang="en-US" altLang="en-US"/>
          </a:p>
        </p:txBody>
      </p:sp>
    </p:spTree>
    <p:extLst>
      <p:ext uri="{BB962C8B-B14F-4D97-AF65-F5344CB8AC3E}">
        <p14:creationId xmlns:p14="http://schemas.microsoft.com/office/powerpoint/2010/main" val="3876843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922" y="277950"/>
            <a:ext cx="8229600" cy="1143480"/>
          </a:xfrm>
        </p:spPr>
        <p:txBody>
          <a:bodyPr/>
          <a:lstStyle/>
          <a:p>
            <a:r>
              <a:rPr lang="en-US"/>
              <a:t>Click to edit Master title style</a:t>
            </a:r>
          </a:p>
        </p:txBody>
      </p:sp>
      <p:sp>
        <p:nvSpPr>
          <p:cNvPr id="3" name="Text Placeholder 2"/>
          <p:cNvSpPr>
            <a:spLocks noGrp="1"/>
          </p:cNvSpPr>
          <p:nvPr>
            <p:ph type="body" sz="half" idx="1"/>
          </p:nvPr>
        </p:nvSpPr>
        <p:spPr>
          <a:xfrm>
            <a:off x="457920" y="1600011"/>
            <a:ext cx="404496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125" y="1600011"/>
            <a:ext cx="404640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E83201A-4760-4480-9DF6-3D8F98034031}" type="slidenum">
              <a:rPr lang="en-US" altLang="en-US"/>
              <a:pPr>
                <a:defRPr/>
              </a:pPr>
              <a:t>‹#›</a:t>
            </a:fld>
            <a:endParaRPr lang="en-US" altLang="en-US"/>
          </a:p>
        </p:txBody>
      </p:sp>
    </p:spTree>
    <p:extLst>
      <p:ext uri="{BB962C8B-B14F-4D97-AF65-F5344CB8AC3E}">
        <p14:creationId xmlns:p14="http://schemas.microsoft.com/office/powerpoint/2010/main" val="118475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299729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47154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33"/>
          <p:cNvSpPr>
            <a:spLocks/>
          </p:cNvSpPr>
          <p:nvPr/>
        </p:nvSpPr>
        <p:spPr bwMode="auto">
          <a:xfrm rot="9377604">
            <a:off x="3925888" y="3316288"/>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121418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163121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216984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46786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209429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10" r:id="rId1"/>
    <p:sldLayoutId id="2147485302" r:id="rId2"/>
    <p:sldLayoutId id="2147485303" r:id="rId3"/>
    <p:sldLayoutId id="2147485304" r:id="rId4"/>
    <p:sldLayoutId id="2147485311" r:id="rId5"/>
    <p:sldLayoutId id="2147485305" r:id="rId6"/>
    <p:sldLayoutId id="2147485306" r:id="rId7"/>
    <p:sldLayoutId id="2147485307" r:id="rId8"/>
    <p:sldLayoutId id="2147485312" r:id="rId9"/>
    <p:sldLayoutId id="2147485308" r:id="rId10"/>
    <p:sldLayoutId id="2147485309" r:id="rId11"/>
  </p:sldLayoutIdLst>
  <p:hf hdr="0" ftr="0" dt="0"/>
  <p:txStyles>
    <p:title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9280" y="365798"/>
            <a:ext cx="7885440"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9280" y="1826115"/>
            <a:ext cx="7885440"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9280" y="6356827"/>
            <a:ext cx="2056320" cy="364359"/>
          </a:xfrm>
          <a:prstGeom prst="rect">
            <a:avLst/>
          </a:prstGeom>
        </p:spPr>
        <p:txBody>
          <a:bodyPr vert="horz" lIns="82614" tIns="41308" rIns="82614" bIns="41308" rtlCol="0" anchor="ctr"/>
          <a:lstStyle>
            <a:lvl1pPr algn="l"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028320" y="6356827"/>
            <a:ext cx="3087360" cy="364359"/>
          </a:xfrm>
          <a:prstGeom prst="rect">
            <a:avLst/>
          </a:prstGeom>
        </p:spPr>
        <p:txBody>
          <a:bodyPr vert="horz" lIns="82614" tIns="41308" rIns="82614" bIns="41308" rtlCol="0" anchor="ctr"/>
          <a:lstStyle>
            <a:lvl1pPr algn="ctr"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6458400" y="6356827"/>
            <a:ext cx="2056320" cy="364359"/>
          </a:xfrm>
          <a:prstGeom prst="rect">
            <a:avLst/>
          </a:prstGeom>
        </p:spPr>
        <p:txBody>
          <a:bodyPr vert="horz" wrap="square" lIns="82614" tIns="41308" rIns="82614" bIns="41308" numCol="1" anchor="ctr" anchorCtr="0" compatLnSpc="1">
            <a:prstTxWarp prst="textNoShape">
              <a:avLst/>
            </a:prstTxWarp>
          </a:bodyPr>
          <a:lstStyle>
            <a:lvl1pPr algn="r" defTabSz="405456">
              <a:defRPr sz="800">
                <a:solidFill>
                  <a:srgbClr val="898989"/>
                </a:solidFill>
              </a:defRPr>
            </a:lvl1pPr>
          </a:lstStyle>
          <a:p>
            <a:pPr>
              <a:defRPr/>
            </a:pPr>
            <a:fld id="{5C642610-2E90-4E9B-AB21-00B4F7C3FEAC}" type="slidenum">
              <a:rPr lang="en-US" altLang="en-US">
                <a:ea typeface="ＭＳ Ｐゴシック" pitchFamily="50" charset="-128"/>
              </a:rPr>
              <a:pPr>
                <a:defRPr/>
              </a:pPr>
              <a:t>‹#›</a:t>
            </a:fld>
            <a:endParaRPr lang="en-US" altLang="en-US">
              <a:ea typeface="ＭＳ Ｐゴシック" pitchFamily="50" charset="-128"/>
            </a:endParaRPr>
          </a:p>
        </p:txBody>
      </p:sp>
    </p:spTree>
    <p:extLst>
      <p:ext uri="{BB962C8B-B14F-4D97-AF65-F5344CB8AC3E}">
        <p14:creationId xmlns:p14="http://schemas.microsoft.com/office/powerpoint/2010/main" val="1388055687"/>
      </p:ext>
    </p:extLst>
  </p:cSld>
  <p:clrMap bg1="lt1" tx1="dk1" bg2="lt2" tx2="dk2" accent1="accent1" accent2="accent2" accent3="accent3" accent4="accent4" accent5="accent5" accent6="accent6" hlink="hlink" folHlink="folHlink"/>
  <p:sldLayoutIdLst>
    <p:sldLayoutId id="2147485317" r:id="rId1"/>
    <p:sldLayoutId id="2147485318" r:id="rId2"/>
    <p:sldLayoutId id="2147485319" r:id="rId3"/>
    <p:sldLayoutId id="2147485320" r:id="rId4"/>
    <p:sldLayoutId id="2147485321" r:id="rId5"/>
    <p:sldLayoutId id="2147485322" r:id="rId6"/>
    <p:sldLayoutId id="2147485323" r:id="rId7"/>
    <p:sldLayoutId id="2147485324" r:id="rId8"/>
    <p:sldLayoutId id="2147485325" r:id="rId9"/>
    <p:sldLayoutId id="2147485326" r:id="rId10"/>
    <p:sldLayoutId id="2147485327" r:id="rId11"/>
    <p:sldLayoutId id="2147485328" r:id="rId12"/>
  </p:sldLayoutIdLst>
  <p:hf hdr="0" ftr="0" dt="0"/>
  <p:txStyles>
    <p:titleStyle>
      <a:lvl1pPr algn="l" defTabSz="680497"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2pPr>
      <a:lvl3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3pPr>
      <a:lvl4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4pPr>
      <a:lvl5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5pPr>
      <a:lvl6pPr marL="413094"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6pPr>
      <a:lvl7pPr marL="826188"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7pPr>
      <a:lvl8pPr marL="1239287"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8pPr>
      <a:lvl9pPr marL="1652381"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9pPr>
    </p:titleStyle>
    <p:bodyStyle>
      <a:lvl1pPr marL="168324" indent="-168324" algn="l" defTabSz="680497" rtl="0" eaLnBrk="0" fontAlgn="base" hangingPunct="0">
        <a:lnSpc>
          <a:spcPct val="90000"/>
        </a:lnSpc>
        <a:spcBef>
          <a:spcPts val="748"/>
        </a:spcBef>
        <a:spcAft>
          <a:spcPct val="0"/>
        </a:spcAft>
        <a:buFont typeface="Arial" pitchFamily="34" charset="0"/>
        <a:buChar char="•"/>
        <a:defRPr kumimoji="1" sz="2100" kern="1200">
          <a:solidFill>
            <a:schemeClr val="tx1"/>
          </a:solidFill>
          <a:latin typeface="+mn-lt"/>
          <a:ea typeface="+mn-ea"/>
          <a:cs typeface="+mn-cs"/>
        </a:defRPr>
      </a:lvl1pPr>
      <a:lvl2pPr marL="510731" indent="-168324" algn="l" defTabSz="680497" rtl="0" eaLnBrk="0" fontAlgn="base" hangingPunct="0">
        <a:lnSpc>
          <a:spcPct val="90000"/>
        </a:lnSpc>
        <a:spcBef>
          <a:spcPts val="375"/>
        </a:spcBef>
        <a:spcAft>
          <a:spcPct val="0"/>
        </a:spcAft>
        <a:buFont typeface="Arial" pitchFamily="34" charset="0"/>
        <a:buChar char="•"/>
        <a:defRPr kumimoji="1" sz="1700" kern="1200">
          <a:solidFill>
            <a:schemeClr val="tx1"/>
          </a:solidFill>
          <a:latin typeface="+mn-lt"/>
          <a:ea typeface="+mn-ea"/>
          <a:cs typeface="+mn-cs"/>
        </a:defRPr>
      </a:lvl2pPr>
      <a:lvl3pPr marL="851701" indent="-168324" algn="l" defTabSz="680497" rtl="0" eaLnBrk="0" fontAlgn="base" hangingPunct="0">
        <a:lnSpc>
          <a:spcPct val="90000"/>
        </a:lnSpc>
        <a:spcBef>
          <a:spcPts val="375"/>
        </a:spcBef>
        <a:spcAft>
          <a:spcPct val="0"/>
        </a:spcAft>
        <a:buFont typeface="Arial" pitchFamily="34" charset="0"/>
        <a:buChar char="•"/>
        <a:defRPr kumimoji="1" sz="1500" kern="1200">
          <a:solidFill>
            <a:schemeClr val="tx1"/>
          </a:solidFill>
          <a:latin typeface="+mn-lt"/>
          <a:ea typeface="+mn-ea"/>
          <a:cs typeface="+mn-cs"/>
        </a:defRPr>
      </a:lvl3pPr>
      <a:lvl4pPr marL="1194102"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4pPr>
      <a:lvl5pPr marL="1535069"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5pPr>
      <a:lvl6pPr marL="187850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6pPr>
      <a:lvl7pPr marL="222005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7pPr>
      <a:lvl8pPr marL="2561605"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8pPr>
      <a:lvl9pPr marL="2903150"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9pPr>
    </p:bodyStyle>
    <p:otherStyle>
      <a:defPPr>
        <a:defRPr lang="ja-JP"/>
      </a:defPPr>
      <a:lvl1pPr marL="0" algn="l" defTabSz="683095" rtl="0" eaLnBrk="1" latinLnBrk="0" hangingPunct="1">
        <a:defRPr kumimoji="1" sz="1300" kern="1200">
          <a:solidFill>
            <a:schemeClr val="tx1"/>
          </a:solidFill>
          <a:latin typeface="+mn-lt"/>
          <a:ea typeface="+mn-ea"/>
          <a:cs typeface="+mn-cs"/>
        </a:defRPr>
      </a:lvl1pPr>
      <a:lvl2pPr marL="341544" algn="l" defTabSz="683095" rtl="0" eaLnBrk="1" latinLnBrk="0" hangingPunct="1">
        <a:defRPr kumimoji="1" sz="1300" kern="1200">
          <a:solidFill>
            <a:schemeClr val="tx1"/>
          </a:solidFill>
          <a:latin typeface="+mn-lt"/>
          <a:ea typeface="+mn-ea"/>
          <a:cs typeface="+mn-cs"/>
        </a:defRPr>
      </a:lvl2pPr>
      <a:lvl3pPr marL="683095" algn="l" defTabSz="683095" rtl="0" eaLnBrk="1" latinLnBrk="0" hangingPunct="1">
        <a:defRPr kumimoji="1" sz="1300" kern="1200">
          <a:solidFill>
            <a:schemeClr val="tx1"/>
          </a:solidFill>
          <a:latin typeface="+mn-lt"/>
          <a:ea typeface="+mn-ea"/>
          <a:cs typeface="+mn-cs"/>
        </a:defRPr>
      </a:lvl3pPr>
      <a:lvl4pPr marL="1024637" algn="l" defTabSz="683095" rtl="0" eaLnBrk="1" latinLnBrk="0" hangingPunct="1">
        <a:defRPr kumimoji="1" sz="1300" kern="1200">
          <a:solidFill>
            <a:schemeClr val="tx1"/>
          </a:solidFill>
          <a:latin typeface="+mn-lt"/>
          <a:ea typeface="+mn-ea"/>
          <a:cs typeface="+mn-cs"/>
        </a:defRPr>
      </a:lvl4pPr>
      <a:lvl5pPr marL="1366191" algn="l" defTabSz="683095" rtl="0" eaLnBrk="1" latinLnBrk="0" hangingPunct="1">
        <a:defRPr kumimoji="1" sz="1300" kern="1200">
          <a:solidFill>
            <a:schemeClr val="tx1"/>
          </a:solidFill>
          <a:latin typeface="+mn-lt"/>
          <a:ea typeface="+mn-ea"/>
          <a:cs typeface="+mn-cs"/>
        </a:defRPr>
      </a:lvl5pPr>
      <a:lvl6pPr marL="1707741" algn="l" defTabSz="683095" rtl="0" eaLnBrk="1" latinLnBrk="0" hangingPunct="1">
        <a:defRPr kumimoji="1" sz="1300" kern="1200">
          <a:solidFill>
            <a:schemeClr val="tx1"/>
          </a:solidFill>
          <a:latin typeface="+mn-lt"/>
          <a:ea typeface="+mn-ea"/>
          <a:cs typeface="+mn-cs"/>
        </a:defRPr>
      </a:lvl6pPr>
      <a:lvl7pPr marL="2049281" algn="l" defTabSz="683095" rtl="0" eaLnBrk="1" latinLnBrk="0" hangingPunct="1">
        <a:defRPr kumimoji="1" sz="1300" kern="1200">
          <a:solidFill>
            <a:schemeClr val="tx1"/>
          </a:solidFill>
          <a:latin typeface="+mn-lt"/>
          <a:ea typeface="+mn-ea"/>
          <a:cs typeface="+mn-cs"/>
        </a:defRPr>
      </a:lvl7pPr>
      <a:lvl8pPr marL="2390830" algn="l" defTabSz="683095" rtl="0" eaLnBrk="1" latinLnBrk="0" hangingPunct="1">
        <a:defRPr kumimoji="1" sz="1300" kern="1200">
          <a:solidFill>
            <a:schemeClr val="tx1"/>
          </a:solidFill>
          <a:latin typeface="+mn-lt"/>
          <a:ea typeface="+mn-ea"/>
          <a:cs typeface="+mn-cs"/>
        </a:defRPr>
      </a:lvl8pPr>
      <a:lvl9pPr marL="2732387" algn="l" defTabSz="683095"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863" y="436563"/>
            <a:ext cx="8042275" cy="6016773"/>
          </a:xfrm>
        </p:spPr>
        <p:txBody>
          <a:bodyPr/>
          <a:lstStyle/>
          <a:p>
            <a:r>
              <a:rPr kumimoji="1" lang="ja-JP" altLang="en-US" sz="6000" dirty="0">
                <a:latin typeface="BIZ UDPゴシック" panose="020B0400000000000000" pitchFamily="50" charset="-128"/>
                <a:ea typeface="BIZ UDPゴシック" panose="020B0400000000000000" pitchFamily="50" charset="-128"/>
              </a:rPr>
              <a:t>注意障害</a:t>
            </a:r>
            <a:br>
              <a:rPr kumimoji="1" lang="en-US" altLang="ja-JP" sz="6000" dirty="0">
                <a:latin typeface="BIZ UDPゴシック" panose="020B0400000000000000" pitchFamily="50" charset="-128"/>
                <a:ea typeface="BIZ UDPゴシック" panose="020B0400000000000000" pitchFamily="50" charset="-128"/>
              </a:rPr>
            </a:br>
            <a:r>
              <a:rPr kumimoji="1" lang="ja-JP" altLang="en-US" sz="6000" dirty="0">
                <a:latin typeface="BIZ UDPゴシック" panose="020B0400000000000000" pitchFamily="50" charset="-128"/>
                <a:ea typeface="BIZ UDPゴシック" panose="020B0400000000000000" pitchFamily="50" charset="-128"/>
              </a:rPr>
              <a:t>グループワーク</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6060881" y="5085184"/>
            <a:ext cx="2304256"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第２回</a:t>
            </a:r>
            <a:endParaRPr kumimoji="1" lang="en-US" altLang="ja-JP"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6352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4400" dirty="0">
                <a:latin typeface="BIZ UDPゴシック" panose="020B0400000000000000" pitchFamily="50" charset="-128"/>
                <a:ea typeface="BIZ UDPゴシック" panose="020B0400000000000000" pitchFamily="50" charset="-128"/>
              </a:rPr>
              <a:t>同時に注意を向ける力と切りかえる力</a:t>
            </a:r>
          </a:p>
        </p:txBody>
      </p:sp>
      <p:sp>
        <p:nvSpPr>
          <p:cNvPr id="3" name="テキスト プレースホルダー 2"/>
          <p:cNvSpPr>
            <a:spLocks noGrp="1"/>
          </p:cNvSpPr>
          <p:nvPr>
            <p:ph type="body" idx="1"/>
          </p:nvPr>
        </p:nvSpPr>
        <p:spPr/>
        <p:txBody>
          <a:bodyPr/>
          <a:lstStyle/>
          <a:p>
            <a:pPr algn="r"/>
            <a:r>
              <a:rPr kumimoji="1" lang="ja-JP" altLang="en-US" dirty="0">
                <a:solidFill>
                  <a:schemeClr val="tx1"/>
                </a:solidFill>
                <a:latin typeface="BIZ UDPゴシック" panose="020B0400000000000000" pitchFamily="50" charset="-128"/>
                <a:ea typeface="BIZ UDPゴシック" panose="020B0400000000000000" pitchFamily="50" charset="-128"/>
              </a:rPr>
              <a:t>注意の配分と注意の転換</a:t>
            </a: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a:latin typeface="BIZ UDPゴシック" panose="020B0400000000000000" pitchFamily="50" charset="-128"/>
                <a:ea typeface="BIZ UDPゴシック" panose="020B0400000000000000" pitchFamily="50" charset="-128"/>
              </a:rPr>
              <a:t>体験ワーク</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1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体験ワークについて</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lvl="0" indent="-609600" algn="l" eaLnBrk="1" hangingPunct="1">
              <a:lnSpc>
                <a:spcPct val="60000"/>
              </a:lnSpc>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a:t>
            </a:r>
            <a:r>
              <a:rPr kumimoji="1" lang="ja-JP" altLang="en-US" sz="2400" dirty="0">
                <a:latin typeface="BIZ UDPゴシック" panose="020B0400000000000000" pitchFamily="50" charset="-128"/>
                <a:ea typeface="BIZ UDPゴシック" panose="020B0400000000000000" pitchFamily="50" charset="-128"/>
              </a:rPr>
              <a:t>同時に注意を向ける力と切りかえる力</a:t>
            </a: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1988840"/>
            <a:ext cx="7981577"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・これから、いくつかのワークに取り組んでいただきます。</a:t>
            </a: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・ワークは全て、「同時に注意を向ける力」や「切りかえる力」</a:t>
            </a: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174625"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などの注意機能がそれぞれどのような</a:t>
            </a:r>
            <a:r>
              <a:rPr kumimoji="1" lang="ja-JP" altLang="en-US" sz="2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こと</a:t>
            </a: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か体験し、理解するためのものであり、テストではありません。</a:t>
            </a: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875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en-US" altLang="ja-JP" sz="4400" dirty="0">
                <a:solidFill>
                  <a:schemeClr val="tx1"/>
                </a:solidFill>
                <a:latin typeface="BIZ UDPゴシック" panose="020B0400000000000000" pitchFamily="50" charset="-128"/>
                <a:ea typeface="BIZ UDPゴシック" panose="020B0400000000000000" pitchFamily="50" charset="-128"/>
              </a:rPr>
              <a:t>1</a:t>
            </a:r>
            <a:r>
              <a:rPr lang="ja-JP" altLang="en-US" sz="4400" dirty="0" err="1">
                <a:solidFill>
                  <a:schemeClr val="tx1"/>
                </a:solidFill>
                <a:latin typeface="BIZ UDPゴシック" panose="020B0400000000000000" pitchFamily="50" charset="-128"/>
                <a:ea typeface="BIZ UDPゴシック" panose="020B0400000000000000" pitchFamily="50" charset="-128"/>
              </a:rPr>
              <a:t>．</a:t>
            </a:r>
            <a:r>
              <a:rPr lang="ja-JP" altLang="en-US" sz="4400" dirty="0">
                <a:solidFill>
                  <a:schemeClr val="tx1"/>
                </a:solidFill>
                <a:latin typeface="BIZ UDPゴシック" panose="020B0400000000000000" pitchFamily="50" charset="-128"/>
                <a:ea typeface="BIZ UDPゴシック" panose="020B0400000000000000" pitchFamily="50" charset="-128"/>
              </a:rPr>
              <a:t>同時に注意を向ける力（分配）</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12</a:t>
            </a:fld>
            <a:endParaRPr lang="en-US" altLang="en-US" dirty="0"/>
          </a:p>
        </p:txBody>
      </p:sp>
      <p:sp>
        <p:nvSpPr>
          <p:cNvPr id="9" name="Rectangle 2"/>
          <p:cNvSpPr txBox="1">
            <a:spLocks/>
          </p:cNvSpPr>
          <p:nvPr/>
        </p:nvSpPr>
        <p:spPr bwMode="auto">
          <a:xfrm>
            <a:off x="213484" y="10166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同時に注意を向ける力と切りかえる力</a:t>
            </a:r>
            <a:endParaRPr lang="en-US" altLang="en-US" sz="2400" dirty="0">
              <a:solidFill>
                <a:prstClr val="black"/>
              </a:solidFill>
              <a:latin typeface="BIZ UDPゴシック" panose="020B0400000000000000" pitchFamily="50" charset="-128"/>
              <a:ea typeface="BIZ UDPゴシック" panose="020B0400000000000000" pitchFamily="50" charset="-128"/>
            </a:endParaRPr>
          </a:p>
          <a:p>
            <a:pPr marL="609600" indent="-609600" algn="l" eaLnBrk="1" hangingPunct="1">
              <a:lnSpc>
                <a:spcPct val="60000"/>
              </a:lnSpc>
            </a:pP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コンテンツ プレースホルダー 2"/>
          <p:cNvSpPr txBox="1">
            <a:spLocks/>
          </p:cNvSpPr>
          <p:nvPr/>
        </p:nvSpPr>
        <p:spPr bwMode="auto">
          <a:xfrm>
            <a:off x="658874" y="1848360"/>
            <a:ext cx="804227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＜体験ワーク１＞同時に注意を向ける力の体験</a:t>
            </a:r>
            <a:endPar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・トランプを、 ♠　</a:t>
            </a:r>
            <a:r>
              <a:rPr kumimoji="1" lang="ja-JP" altLang="en-US" dirty="0">
                <a:solidFill>
                  <a:srgbClr val="FF0000"/>
                </a:solidFill>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r>
              <a:rPr kumimoji="1" lang="ja-JP" altLang="en-US" dirty="0">
                <a:solidFill>
                  <a:srgbClr val="FF0000"/>
                </a:solidFill>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 の種類別にかつ数字順に並べましょう。</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・並べるときに、各マークの「３」と「</a:t>
            </a:r>
            <a:r>
              <a:rPr kumimoji="1" lang="en-US" altLang="ja-JP" dirty="0">
                <a:latin typeface="BIZ UDPゴシック" panose="020B0400000000000000" pitchFamily="50" charset="-128"/>
                <a:ea typeface="BIZ UDPゴシック" panose="020B0400000000000000" pitchFamily="50" charset="-128"/>
              </a:rPr>
              <a:t>Q</a:t>
            </a:r>
            <a:r>
              <a:rPr kumimoji="1" lang="ja-JP" altLang="en-US" dirty="0">
                <a:latin typeface="BIZ UDPゴシック" panose="020B0400000000000000" pitchFamily="50" charset="-128"/>
                <a:ea typeface="BIZ UDPゴシック" panose="020B0400000000000000" pitchFamily="50" charset="-128"/>
              </a:rPr>
              <a:t>」は裏返して置いてください。</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・最初に種類別に分けたり、一旦すべてを並べてから「３」や「</a:t>
            </a:r>
            <a:r>
              <a:rPr kumimoji="1" lang="en-US" altLang="ja-JP" dirty="0">
                <a:latin typeface="BIZ UDPゴシック" panose="020B0400000000000000" pitchFamily="50" charset="-128"/>
                <a:ea typeface="BIZ UDPゴシック" panose="020B0400000000000000" pitchFamily="50" charset="-128"/>
              </a:rPr>
              <a:t>Q</a:t>
            </a:r>
            <a:r>
              <a:rPr kumimoji="1" lang="ja-JP" altLang="en-US" dirty="0">
                <a:latin typeface="BIZ UDPゴシック" panose="020B0400000000000000" pitchFamily="50" charset="-128"/>
                <a:ea typeface="BIZ UDPゴシック" panose="020B0400000000000000" pitchFamily="50" charset="-128"/>
              </a:rPr>
              <a:t>」を裏返すのではなく、トランプの束から１枚ずつ目で追いながら並べていきます。</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5672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9" name="Rectangle 2"/>
          <p:cNvSpPr txBox="1">
            <a:spLocks/>
          </p:cNvSpPr>
          <p:nvPr/>
        </p:nvSpPr>
        <p:spPr bwMode="auto">
          <a:xfrm>
            <a:off x="213484" y="10166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同時に注意を向ける力と切りかえる力</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609600" marR="0" lvl="0" indent="-609600" algn="l" defTabSz="457200" rtl="0" eaLnBrk="1" fontAlgn="base" latinLnBrk="0" hangingPunct="1">
              <a:lnSpc>
                <a:spcPct val="6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コンテンツ プレースホルダー 2"/>
          <p:cNvSpPr txBox="1">
            <a:spLocks/>
          </p:cNvSpPr>
          <p:nvPr/>
        </p:nvSpPr>
        <p:spPr bwMode="auto">
          <a:xfrm>
            <a:off x="550862" y="1184544"/>
            <a:ext cx="804227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＜体験ワーク</a:t>
            </a: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１</a:t>
            </a: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＞同時に注意を向ける力の体験</a:t>
            </a:r>
            <a:endParaRPr kumimoji="1" lang="en-US" altLang="ja-JP"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（並べ方の例）</a:t>
            </a: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99319" y="4847466"/>
            <a:ext cx="681461" cy="900000"/>
          </a:xfrm>
          <a:prstGeom prst="rect">
            <a:avLst/>
          </a:prstGeom>
        </p:spPr>
      </p:pic>
      <p:pic>
        <p:nvPicPr>
          <p:cNvPr id="24" name="図 2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87050" y="4847466"/>
            <a:ext cx="637094" cy="919970"/>
          </a:xfrm>
          <a:prstGeom prst="rect">
            <a:avLst/>
          </a:prstGeom>
        </p:spPr>
      </p:pic>
      <p:pic>
        <p:nvPicPr>
          <p:cNvPr id="26" name="図 2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46242" y="4867436"/>
            <a:ext cx="645415" cy="900000"/>
          </a:xfrm>
          <a:prstGeom prst="rect">
            <a:avLst/>
          </a:prstGeom>
        </p:spPr>
      </p:pic>
      <p:pic>
        <p:nvPicPr>
          <p:cNvPr id="25" name="図 2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52096" y="4857451"/>
            <a:ext cx="641545" cy="900000"/>
          </a:xfrm>
          <a:prstGeom prst="rect">
            <a:avLst/>
          </a:prstGeom>
        </p:spPr>
      </p:pic>
      <p:pic>
        <p:nvPicPr>
          <p:cNvPr id="28" name="図 2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8028" y="3434680"/>
            <a:ext cx="641164" cy="900000"/>
          </a:xfrm>
          <a:prstGeom prst="rect">
            <a:avLst/>
          </a:prstGeom>
        </p:spPr>
      </p:pic>
      <p:pic>
        <p:nvPicPr>
          <p:cNvPr id="29" name="図 2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587050" y="3432704"/>
            <a:ext cx="661773" cy="900000"/>
          </a:xfrm>
          <a:prstGeom prst="rect">
            <a:avLst/>
          </a:prstGeom>
        </p:spPr>
      </p:pic>
      <p:pic>
        <p:nvPicPr>
          <p:cNvPr id="31" name="図 3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24554" y="3432704"/>
            <a:ext cx="645415" cy="900000"/>
          </a:xfrm>
          <a:prstGeom prst="rect">
            <a:avLst/>
          </a:prstGeom>
        </p:spPr>
      </p:pic>
      <p:pic>
        <p:nvPicPr>
          <p:cNvPr id="30" name="図 29"/>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841946" y="3437008"/>
            <a:ext cx="661847" cy="900000"/>
          </a:xfrm>
          <a:prstGeom prst="rect">
            <a:avLst/>
          </a:prstGeom>
        </p:spPr>
      </p:pic>
      <p:sp>
        <p:nvSpPr>
          <p:cNvPr id="23" name="テキスト ボックス 22"/>
          <p:cNvSpPr txBox="1"/>
          <p:nvPr/>
        </p:nvSpPr>
        <p:spPr>
          <a:xfrm rot="16200000">
            <a:off x="5700744" y="3540271"/>
            <a:ext cx="461665" cy="684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50" charset="-128"/>
                <a:cs typeface="+mn-cs"/>
              </a:rPr>
              <a:t>・・・</a:t>
            </a:r>
          </a:p>
        </p:txBody>
      </p:sp>
      <p:sp>
        <p:nvSpPr>
          <p:cNvPr id="33" name="テキスト ボックス 32"/>
          <p:cNvSpPr txBox="1"/>
          <p:nvPr/>
        </p:nvSpPr>
        <p:spPr>
          <a:xfrm rot="16200000">
            <a:off x="5731814" y="4965018"/>
            <a:ext cx="461665" cy="684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50" charset="-128"/>
                <a:cs typeface="+mn-cs"/>
              </a:rPr>
              <a:t>・・・</a:t>
            </a:r>
          </a:p>
        </p:txBody>
      </p:sp>
    </p:spTree>
    <p:extLst>
      <p:ext uri="{BB962C8B-B14F-4D97-AF65-F5344CB8AC3E}">
        <p14:creationId xmlns:p14="http://schemas.microsoft.com/office/powerpoint/2010/main" val="387710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2"/>
          <p:cNvSpPr txBox="1">
            <a:spLocks/>
          </p:cNvSpPr>
          <p:nvPr/>
        </p:nvSpPr>
        <p:spPr bwMode="auto">
          <a:xfrm>
            <a:off x="179512" y="116632"/>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同時に注意を向ける力と切りかえる力</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609600" marR="0" lvl="0" indent="-609600" algn="l" defTabSz="457200" rtl="0" eaLnBrk="1" fontAlgn="base" latinLnBrk="0" hangingPunct="1">
              <a:lnSpc>
                <a:spcPct val="6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 name="コンテンツ プレースホルダー 2"/>
          <p:cNvSpPr txBox="1">
            <a:spLocks/>
          </p:cNvSpPr>
          <p:nvPr/>
        </p:nvSpPr>
        <p:spPr bwMode="auto">
          <a:xfrm>
            <a:off x="550862" y="1164284"/>
            <a:ext cx="804227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＜体験ワーク２＞同時に注意を向ける力の体験</a:t>
            </a:r>
            <a:endPar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・偶数で</a:t>
            </a:r>
            <a:r>
              <a:rPr kumimoji="1" lang="en-US" altLang="ja-JP" dirty="0">
                <a:latin typeface="BIZ UDPゴシック" panose="020B0400000000000000" pitchFamily="50" charset="-128"/>
                <a:ea typeface="BIZ UDPゴシック" panose="020B0400000000000000" pitchFamily="50" charset="-128"/>
              </a:rPr>
              <a:t>40</a:t>
            </a:r>
            <a:r>
              <a:rPr kumimoji="1" lang="ja-JP" altLang="en-US" dirty="0">
                <a:latin typeface="BIZ UDPゴシック" panose="020B0400000000000000" pitchFamily="50" charset="-128"/>
                <a:ea typeface="BIZ UDPゴシック" panose="020B0400000000000000" pitchFamily="50" charset="-128"/>
              </a:rPr>
              <a:t>以下の数字に〇をつけてください。</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・問題は左から右に行います。１行終えたら、下の行をまた</a:t>
            </a:r>
            <a:endParaRPr kumimoji="1" lang="en-US" altLang="ja-JP" dirty="0">
              <a:latin typeface="BIZ UDPゴシック" panose="020B0400000000000000" pitchFamily="50" charset="-128"/>
              <a:ea typeface="BIZ UDPゴシック" panose="020B0400000000000000" pitchFamily="50" charset="-128"/>
            </a:endParaRPr>
          </a:p>
          <a:p>
            <a:pPr marL="174625"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左から右に行います。</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・４０以下の数字をひろってから偶数を選ぶのではなく、数字を目で追いながら同時に２つの条件を満たした数字を見つけていきます。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794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2"/>
          <p:cNvSpPr txBox="1">
            <a:spLocks/>
          </p:cNvSpPr>
          <p:nvPr/>
        </p:nvSpPr>
        <p:spPr bwMode="auto">
          <a:xfrm>
            <a:off x="179512" y="116632"/>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同時に注意を向ける力と切りかえる力</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609600" marR="0" lvl="0" indent="-609600" algn="l" defTabSz="457200" rtl="0" eaLnBrk="1" fontAlgn="base" latinLnBrk="0" hangingPunct="1">
              <a:lnSpc>
                <a:spcPct val="6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 name="Rectangle 3"/>
          <p:cNvSpPr txBox="1">
            <a:spLocks/>
          </p:cNvSpPr>
          <p:nvPr/>
        </p:nvSpPr>
        <p:spPr bwMode="auto">
          <a:xfrm>
            <a:off x="4211960" y="6525344"/>
            <a:ext cx="4680520"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出典：中島恵子　著「家庭でできる脳のリハビリ「注意障害」編」</a:t>
            </a:r>
            <a:endParaRPr kumimoji="0" lang="en-AU"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 name="テキスト ボックス 1"/>
          <p:cNvSpPr txBox="1"/>
          <p:nvPr/>
        </p:nvSpPr>
        <p:spPr>
          <a:xfrm>
            <a:off x="539552" y="764555"/>
            <a:ext cx="1368152" cy="523220"/>
          </a:xfrm>
          <a:prstGeom prst="rect">
            <a:avLst/>
          </a:prstGeom>
          <a:noFill/>
        </p:spPr>
        <p:txBody>
          <a:bodyPr wrap="square" rtlCol="0">
            <a:spAutoFit/>
          </a:bodyPr>
          <a:lstStyle/>
          <a:p>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●問題</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9" name="テキスト ボックス 2"/>
          <p:cNvSpPr txBox="1"/>
          <p:nvPr/>
        </p:nvSpPr>
        <p:spPr>
          <a:xfrm>
            <a:off x="971600" y="1649452"/>
            <a:ext cx="7548736" cy="4515852"/>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25</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８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59</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62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28</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13</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25</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３</a:t>
            </a:r>
            <a:endParaRPr kumimoji="0" lang="ja-JP" altLang="en-US" sz="1400" b="0"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23</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１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94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69</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35</a:t>
            </a:r>
            <a:endParaRPr kumimoji="0" lang="ja-JP" altLang="en-US" sz="1400" b="0"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６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55</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38</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94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43</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66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８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53</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84</a:t>
            </a:r>
            <a:endParaRPr kumimoji="0" lang="ja-JP" altLang="en-US" sz="1400" b="0"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73</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７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33</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61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64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21</a:t>
            </a:r>
            <a:endParaRPr kumimoji="0" lang="ja-JP" altLang="en-US" sz="1400" b="0"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15</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38</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５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91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94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66</a:t>
            </a:r>
            <a:endParaRPr kumimoji="0" lang="ja-JP" altLang="en-US" sz="1400" b="0"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10</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88</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49</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６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83</a:t>
            </a:r>
            <a:endParaRPr kumimoji="0" lang="ja-JP" altLang="en-US" sz="1400" b="0"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95</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７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78</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18</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43</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３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33</a:t>
            </a:r>
            <a:endParaRPr kumimoji="0" lang="ja-JP" altLang="en-US" sz="1400" b="0"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75</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30</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99</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64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89</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27</a:t>
            </a:r>
            <a:endParaRPr kumimoji="0" lang="ja-JP" altLang="en-US" sz="1400" b="0"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４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80</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39</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63</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58</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９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61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39</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２</a:t>
            </a:r>
            <a:endParaRPr kumimoji="0" lang="ja-JP" altLang="en-US" sz="1400" b="0"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29</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70</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39</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５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10</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16</a:t>
            </a:r>
            <a:endParaRPr kumimoji="0" lang="ja-JP" altLang="en-US" sz="1400" b="0"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70</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98</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12</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88</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40</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34</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57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13</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48</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69</a:t>
            </a:r>
            <a:endParaRPr kumimoji="0" lang="ja-JP" altLang="en-US" sz="1400" b="0"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21</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45</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39</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67</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25</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36</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73</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２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85</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63</a:t>
            </a:r>
            <a:r>
              <a:rPr kumimoji="0" lang="ja-JP" alt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９　</a:t>
            </a:r>
            <a:r>
              <a:rPr kumimoji="0" lang="en-US" sz="2400" b="1"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34</a:t>
            </a:r>
            <a:endParaRPr kumimoji="0" lang="ja-JP" altLang="en-US" sz="1400" b="0" i="0" u="none" strike="noStrike" kern="100" cap="none" spc="0" normalizeH="0" baseline="0" noProof="0" dirty="0">
              <a:ln>
                <a:noFill/>
              </a:ln>
              <a:solidFill>
                <a:sysClr val="windowText" lastClr="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cxnSp>
        <p:nvCxnSpPr>
          <p:cNvPr id="13" name="直線矢印コネクタ 12"/>
          <p:cNvCxnSpPr/>
          <p:nvPr/>
        </p:nvCxnSpPr>
        <p:spPr>
          <a:xfrm>
            <a:off x="1187624" y="1484784"/>
            <a:ext cx="6768752"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3937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16</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コンテンツ プレースホルダー 2"/>
          <p:cNvSpPr txBox="1">
            <a:spLocks/>
          </p:cNvSpPr>
          <p:nvPr/>
        </p:nvSpPr>
        <p:spPr bwMode="auto">
          <a:xfrm>
            <a:off x="683568" y="1268760"/>
            <a:ext cx="804227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None/>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＜体験ワーク３＞同時に注意を向ける力の体験</a:t>
            </a: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・次の文章を読みながら、「あ」「い」「う」「え」「お」の文字に〇をつけてください。</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None/>
            </a:pPr>
            <a:r>
              <a:rPr kumimoji="1" lang="ja-JP" altLang="en-US" dirty="0">
                <a:latin typeface="BIZ UDPゴシック" panose="020B0400000000000000" pitchFamily="50" charset="-128"/>
                <a:ea typeface="BIZ UDPゴシック" panose="020B0400000000000000" pitchFamily="50" charset="-128"/>
              </a:rPr>
              <a:t>・文章の内容について、あとで質問をしますので、内容も覚えておくようにしてください。</a:t>
            </a:r>
          </a:p>
        </p:txBody>
      </p:sp>
      <p:sp>
        <p:nvSpPr>
          <p:cNvPr id="7"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同時に注意を向ける力と切りかえる力</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830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17</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1268760"/>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●問題</a:t>
            </a:r>
            <a:endParaRPr kumimoji="1" lang="en-US" altLang="ja-JP" sz="2800"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１．どのような登場人物が出てきましたか？</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２．ひとつ</a:t>
            </a:r>
            <a:r>
              <a:rPr kumimoji="1" lang="ja-JP" altLang="en-US" dirty="0" err="1">
                <a:latin typeface="BIZ UDPゴシック" panose="020B0400000000000000" pitchFamily="50" charset="-128"/>
                <a:ea typeface="BIZ UDPゴシック" panose="020B0400000000000000" pitchFamily="50" charset="-128"/>
              </a:rPr>
              <a:t>ぶの</a:t>
            </a:r>
            <a:r>
              <a:rPr kumimoji="1" lang="ja-JP" altLang="en-US" dirty="0">
                <a:latin typeface="BIZ UDPゴシック" panose="020B0400000000000000" pitchFamily="50" charset="-128"/>
                <a:ea typeface="BIZ UDPゴシック" panose="020B0400000000000000" pitchFamily="50" charset="-128"/>
              </a:rPr>
              <a:t>あずきはどうなりましたか？</a:t>
            </a:r>
            <a:endParaRPr kumimoji="1" lang="en-US" altLang="ja-JP" dirty="0">
              <a:latin typeface="BIZ UDPゴシック" panose="020B0400000000000000" pitchFamily="50" charset="-128"/>
              <a:ea typeface="BIZ UDPゴシック" panose="020B0400000000000000" pitchFamily="50" charset="-128"/>
            </a:endParaRPr>
          </a:p>
        </p:txBody>
      </p:sp>
      <p:sp>
        <p:nvSpPr>
          <p:cNvPr id="7" name="Rectangle 2"/>
          <p:cNvSpPr txBox="1">
            <a:spLocks/>
          </p:cNvSpPr>
          <p:nvPr/>
        </p:nvSpPr>
        <p:spPr bwMode="auto">
          <a:xfrm>
            <a:off x="179512" y="116632"/>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同時に注意を向ける力と切りかえる力</a:t>
            </a:r>
            <a:endParaRPr lang="en-US" altLang="en-US" sz="2400" dirty="0">
              <a:solidFill>
                <a:prstClr val="black"/>
              </a:solidFill>
              <a:latin typeface="BIZ UDPゴシック" panose="020B0400000000000000" pitchFamily="50" charset="-128"/>
              <a:ea typeface="BIZ UDPゴシック" panose="020B0400000000000000" pitchFamily="50" charset="-128"/>
            </a:endParaRPr>
          </a:p>
          <a:p>
            <a:pPr marL="609600" indent="-609600" algn="l" eaLnBrk="1" hangingPunct="1">
              <a:lnSpc>
                <a:spcPct val="60000"/>
              </a:lnSpc>
            </a:pP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12652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dirty="0">
                <a:latin typeface="BIZ UDPゴシック" panose="020B0400000000000000" pitchFamily="50" charset="-128"/>
                <a:ea typeface="BIZ UDPゴシック" panose="020B0400000000000000" pitchFamily="50" charset="-128"/>
              </a:rPr>
              <a:t>立ち上がってストレッチ</a:t>
            </a:r>
            <a:r>
              <a:rPr lang="en-AU" altLang="ja-JP" dirty="0">
                <a:latin typeface="BIZ UDPゴシック" panose="020B0400000000000000" pitchFamily="50" charset="-128"/>
                <a:ea typeface="BIZ UDPゴシック" panose="020B0400000000000000" pitchFamily="50" charset="-128"/>
              </a:rPr>
              <a:t>!</a:t>
            </a:r>
          </a:p>
        </p:txBody>
      </p:sp>
      <p:pic>
        <p:nvPicPr>
          <p:cNvPr id="140293" name="Picture 5" descr="C:\Users\carbuncle\Desktop\画像\346435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00" y="1469269"/>
            <a:ext cx="7272000" cy="48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3932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２．切りかえる力（転換）</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19</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コンテンツ プレースホルダー 2"/>
          <p:cNvSpPr txBox="1">
            <a:spLocks/>
          </p:cNvSpPr>
          <p:nvPr/>
        </p:nvSpPr>
        <p:spPr bwMode="auto">
          <a:xfrm>
            <a:off x="683568" y="1628800"/>
            <a:ext cx="8042275"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＜体験ワーク４＞切りかえる力の体験</a:t>
            </a:r>
            <a:endPar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・初めの</a:t>
            </a: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秒間で、大文字の「Ｃ」に〇をつけてください。</a:t>
            </a:r>
            <a:endParaRPr kumimoji="1" lang="en-US" altLang="ja-JP" dirty="0">
              <a:latin typeface="BIZ UDPゴシック" panose="020B0400000000000000" pitchFamily="50" charset="-128"/>
              <a:ea typeface="BIZ UDPゴシック" panose="020B0400000000000000" pitchFamily="50" charset="-128"/>
            </a:endParaRPr>
          </a:p>
          <a:p>
            <a:pPr marL="174625"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次に、終わった場所から</a:t>
            </a: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秒間、小文字の「ｄ」に△をつけてください。</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・上記の作業を</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セットとして、計</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セット続けて行ってください。</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・作業は各列とも左から右へと矢印の方向に進めていってください。</a:t>
            </a:r>
            <a:endParaRPr kumimoji="1" lang="en-US" altLang="ja-JP" dirty="0">
              <a:latin typeface="BIZ UDPゴシック" panose="020B0400000000000000" pitchFamily="50" charset="-128"/>
              <a:ea typeface="BIZ UDPゴシック" panose="020B0400000000000000" pitchFamily="50" charset="-128"/>
            </a:endParaRPr>
          </a:p>
        </p:txBody>
      </p:sp>
      <p:sp>
        <p:nvSpPr>
          <p:cNvPr id="7" name="Rectangle 2"/>
          <p:cNvSpPr txBox="1">
            <a:spLocks/>
          </p:cNvSpPr>
          <p:nvPr/>
        </p:nvSpPr>
        <p:spPr bwMode="auto">
          <a:xfrm>
            <a:off x="149560" y="88391"/>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同時に注意を向ける力と切りかえる力</a:t>
            </a:r>
            <a:endParaRPr lang="en-US" altLang="en-US" sz="2400" dirty="0">
              <a:solidFill>
                <a:prstClr val="black"/>
              </a:solidFill>
              <a:latin typeface="BIZ UDPゴシック" panose="020B0400000000000000" pitchFamily="50" charset="-128"/>
              <a:ea typeface="BIZ UDPゴシック" panose="020B0400000000000000" pitchFamily="50" charset="-128"/>
            </a:endParaRPr>
          </a:p>
          <a:p>
            <a:pPr marL="609600" indent="-609600" algn="l" eaLnBrk="1" hangingPunct="1">
              <a:lnSpc>
                <a:spcPct val="60000"/>
              </a:lnSpc>
            </a:pP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1359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623664" y="620688"/>
            <a:ext cx="8040688" cy="1152525"/>
          </a:xfrm>
        </p:spPr>
        <p:txBody>
          <a:bodyPr/>
          <a:lstStyle/>
          <a:p>
            <a:pPr marL="609600" indent="-609600" eaLnBrk="1" hangingPunct="1">
              <a:lnSpc>
                <a:spcPct val="60000"/>
              </a:lnSpc>
            </a:pPr>
            <a:r>
              <a:rPr lang="ja-JP" altLang="en-US" sz="4400" dirty="0"/>
              <a:t>グループワーク参加にあたって</a:t>
            </a:r>
            <a:endParaRPr lang="en-US" altLang="en-US" sz="4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76742"/>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2" name="コンテンツ プレースホルダー 1"/>
          <p:cNvSpPr>
            <a:spLocks noGrp="1"/>
          </p:cNvSpPr>
          <p:nvPr>
            <p:ph idx="1"/>
          </p:nvPr>
        </p:nvSpPr>
        <p:spPr>
          <a:xfrm>
            <a:off x="550862" y="1845220"/>
            <a:ext cx="8042275" cy="4432846"/>
          </a:xfrm>
        </p:spPr>
        <p:txBody>
          <a:bodyPr/>
          <a:lstStyle/>
          <a:p>
            <a:pPr lvl="0">
              <a:lnSpc>
                <a:spcPts val="4400"/>
              </a:lnSpc>
              <a:buClr>
                <a:srgbClr val="A63212"/>
              </a:buClr>
            </a:pPr>
            <a:r>
              <a:rPr lang="ja-JP" altLang="en-US" sz="2800" dirty="0"/>
              <a:t>積極的、自主的に参加する</a:t>
            </a:r>
            <a:endParaRPr lang="en-US" altLang="ja-JP" sz="2800" dirty="0"/>
          </a:p>
          <a:p>
            <a:pPr lvl="0">
              <a:lnSpc>
                <a:spcPts val="4400"/>
              </a:lnSpc>
              <a:buClr>
                <a:srgbClr val="A63212"/>
              </a:buClr>
            </a:pPr>
            <a:r>
              <a:rPr lang="ja-JP" altLang="en-US" sz="2800" dirty="0"/>
              <a:t>他の人の発言は最後まで聞く</a:t>
            </a:r>
            <a:endParaRPr lang="en-US" altLang="ja-JP" sz="2800" dirty="0"/>
          </a:p>
          <a:p>
            <a:pPr lvl="0">
              <a:lnSpc>
                <a:spcPts val="4400"/>
              </a:lnSpc>
              <a:buClr>
                <a:srgbClr val="A63212"/>
              </a:buClr>
            </a:pPr>
            <a:r>
              <a:rPr kumimoji="1" lang="ja-JP" altLang="en-US" sz="2800" dirty="0"/>
              <a:t>人の良いところをほめる</a:t>
            </a:r>
            <a:endParaRPr kumimoji="1" lang="en-US" altLang="ja-JP" sz="2800" dirty="0"/>
          </a:p>
          <a:p>
            <a:pPr lvl="0">
              <a:lnSpc>
                <a:spcPts val="4400"/>
              </a:lnSpc>
              <a:buClr>
                <a:srgbClr val="A63212"/>
              </a:buClr>
            </a:pPr>
            <a:r>
              <a:rPr lang="ja-JP" altLang="en-US" sz="2800" dirty="0"/>
              <a:t>メモを取る習慣をつける</a:t>
            </a:r>
            <a:endParaRPr lang="en-US" altLang="ja-JP" sz="2800" dirty="0"/>
          </a:p>
          <a:p>
            <a:pPr lvl="0">
              <a:lnSpc>
                <a:spcPts val="4400"/>
              </a:lnSpc>
              <a:buClr>
                <a:srgbClr val="A63212"/>
              </a:buClr>
            </a:pPr>
            <a:r>
              <a:rPr kumimoji="1" lang="ja-JP" altLang="en-US" sz="2800" dirty="0"/>
              <a:t>プチトレーニング</a:t>
            </a:r>
            <a:r>
              <a:rPr lang="ja-JP" altLang="en-US" sz="2800" dirty="0"/>
              <a:t>を忘れないように工夫する</a:t>
            </a:r>
            <a:endParaRPr kumimoji="1" lang="en-US" altLang="ja-JP" sz="2800" dirty="0"/>
          </a:p>
          <a:p>
            <a:pPr lvl="0">
              <a:lnSpc>
                <a:spcPts val="4400"/>
              </a:lnSpc>
              <a:buClr>
                <a:srgbClr val="A63212"/>
              </a:buClr>
            </a:pPr>
            <a:r>
              <a:rPr lang="ja-JP" altLang="en-US" sz="2800" dirty="0"/>
              <a:t>資料を繰り返し熟読する</a:t>
            </a:r>
            <a:endParaRPr lang="en-US" altLang="ja-JP" sz="2800" dirty="0"/>
          </a:p>
          <a:p>
            <a:pPr lvl="0">
              <a:lnSpc>
                <a:spcPts val="4400"/>
              </a:lnSpc>
              <a:buClr>
                <a:srgbClr val="A63212"/>
              </a:buClr>
            </a:pPr>
            <a:r>
              <a:rPr lang="ja-JP" altLang="en-US" sz="2800" dirty="0"/>
              <a:t>学んだことを日常生活で繰り返し実践する</a:t>
            </a:r>
            <a:endParaRPr kumimoji="1" lang="ja-JP" altLang="en-US" sz="2800" dirty="0"/>
          </a:p>
          <a:p>
            <a:endParaRPr kumimoji="1" lang="ja-JP" altLang="en-US" sz="2800" dirty="0"/>
          </a:p>
        </p:txBody>
      </p:sp>
      <p:pic>
        <p:nvPicPr>
          <p:cNvPr id="5" name="図 4"/>
          <p:cNvPicPr>
            <a:picLocks noChangeAspect="1"/>
          </p:cNvPicPr>
          <p:nvPr/>
        </p:nvPicPr>
        <p:blipFill>
          <a:blip r:embed="rId3"/>
          <a:stretch>
            <a:fillRect/>
          </a:stretch>
        </p:blipFill>
        <p:spPr>
          <a:xfrm>
            <a:off x="5868144" y="1937194"/>
            <a:ext cx="2889754" cy="1926503"/>
          </a:xfrm>
          <a:prstGeom prst="rect">
            <a:avLst/>
          </a:prstGeom>
        </p:spPr>
      </p:pic>
      <p:sp>
        <p:nvSpPr>
          <p:cNvPr id="10"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はじめに</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80687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7010400" y="6466756"/>
            <a:ext cx="2133600" cy="365125"/>
          </a:xfrm>
        </p:spPr>
        <p:txBody>
          <a:bodyPr/>
          <a:lstStyle/>
          <a:p>
            <a:fld id="{3662DA74-E1D7-479F-A23C-196208DAF2BA}" type="slidenum">
              <a:rPr lang="en-US" altLang="en-US" smtClean="0"/>
              <a:pPr/>
              <a:t>20</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コンテンツ プレースホルダー 2"/>
          <p:cNvSpPr txBox="1">
            <a:spLocks/>
          </p:cNvSpPr>
          <p:nvPr/>
        </p:nvSpPr>
        <p:spPr bwMode="auto">
          <a:xfrm>
            <a:off x="827584" y="980728"/>
            <a:ext cx="804227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None/>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＜体験ワーク４＞切りかえる力の体験</a:t>
            </a:r>
            <a:endPar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p:txBody>
      </p:sp>
      <p:graphicFrame>
        <p:nvGraphicFramePr>
          <p:cNvPr id="18" name="図表 17"/>
          <p:cNvGraphicFramePr/>
          <p:nvPr>
            <p:extLst>
              <p:ext uri="{D42A27DB-BD31-4B8C-83A1-F6EECF244321}">
                <p14:modId xmlns:p14="http://schemas.microsoft.com/office/powerpoint/2010/main" val="3006267715"/>
              </p:ext>
            </p:extLst>
          </p:nvPr>
        </p:nvGraphicFramePr>
        <p:xfrm>
          <a:off x="755576" y="2060848"/>
          <a:ext cx="6192688"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0" name="直線矢印コネクタ 19"/>
          <p:cNvCxnSpPr/>
          <p:nvPr/>
        </p:nvCxnSpPr>
        <p:spPr>
          <a:xfrm flipH="1" flipV="1">
            <a:off x="5940152" y="2996952"/>
            <a:ext cx="1296144" cy="720080"/>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pic>
        <p:nvPicPr>
          <p:cNvPr id="23" name="図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3429000"/>
            <a:ext cx="1196752" cy="1196752"/>
          </a:xfrm>
          <a:prstGeom prst="rect">
            <a:avLst/>
          </a:prstGeom>
        </p:spPr>
      </p:pic>
      <p:cxnSp>
        <p:nvCxnSpPr>
          <p:cNvPr id="27" name="直線矢印コネクタ 26"/>
          <p:cNvCxnSpPr/>
          <p:nvPr/>
        </p:nvCxnSpPr>
        <p:spPr>
          <a:xfrm flipH="1">
            <a:off x="5940152" y="4077072"/>
            <a:ext cx="1224136" cy="0"/>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cxnSp>
        <p:nvCxnSpPr>
          <p:cNvPr id="30" name="直線矢印コネクタ 29"/>
          <p:cNvCxnSpPr/>
          <p:nvPr/>
        </p:nvCxnSpPr>
        <p:spPr>
          <a:xfrm flipH="1">
            <a:off x="5940152" y="4365104"/>
            <a:ext cx="1296144" cy="864096"/>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sp>
        <p:nvSpPr>
          <p:cNvPr id="37" name="コンテンツ プレースホルダー 2"/>
          <p:cNvSpPr txBox="1">
            <a:spLocks/>
          </p:cNvSpPr>
          <p:nvPr/>
        </p:nvSpPr>
        <p:spPr bwMode="auto">
          <a:xfrm>
            <a:off x="7236296" y="2996952"/>
            <a:ext cx="1296144"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1800" dirty="0">
                <a:latin typeface="BIZ UDPゴシック" panose="020B0400000000000000" pitchFamily="50" charset="-128"/>
                <a:ea typeface="BIZ UDPゴシック" panose="020B0400000000000000" pitchFamily="50" charset="-128"/>
              </a:rPr>
              <a:t>アラーム音</a:t>
            </a:r>
            <a:endParaRPr kumimoji="1" lang="en-US" altLang="ja-JP" sz="1800" dirty="0">
              <a:latin typeface="BIZ UDPゴシック" panose="020B0400000000000000" pitchFamily="50" charset="-128"/>
              <a:ea typeface="BIZ UDPゴシック" panose="020B0400000000000000" pitchFamily="50" charset="-128"/>
            </a:endParaRPr>
          </a:p>
        </p:txBody>
      </p:sp>
      <p:sp>
        <p:nvSpPr>
          <p:cNvPr id="13" name="Rectangle 2"/>
          <p:cNvSpPr txBox="1">
            <a:spLocks/>
          </p:cNvSpPr>
          <p:nvPr/>
        </p:nvSpPr>
        <p:spPr bwMode="auto">
          <a:xfrm>
            <a:off x="179512" y="116632"/>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同時に注意を向ける力と切りかえる力</a:t>
            </a:r>
            <a:endParaRPr lang="en-US" altLang="en-US" sz="2400" dirty="0">
              <a:solidFill>
                <a:prstClr val="black"/>
              </a:solidFill>
              <a:latin typeface="BIZ UDPゴシック" panose="020B0400000000000000" pitchFamily="50" charset="-128"/>
              <a:ea typeface="BIZ UDPゴシック" panose="020B0400000000000000" pitchFamily="50" charset="-128"/>
            </a:endParaRPr>
          </a:p>
          <a:p>
            <a:pPr marL="609600" indent="-609600" algn="l" eaLnBrk="1" hangingPunct="1">
              <a:lnSpc>
                <a:spcPct val="60000"/>
              </a:lnSpc>
            </a:pP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33817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2"/>
          <p:cNvSpPr txBox="1">
            <a:spLocks/>
          </p:cNvSpPr>
          <p:nvPr/>
        </p:nvSpPr>
        <p:spPr bwMode="auto">
          <a:xfrm>
            <a:off x="149560" y="88391"/>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同時に注意を向ける力と切りかえる力</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609600" marR="0" lvl="0" indent="-609600" algn="l" defTabSz="457200" rtl="0" eaLnBrk="1" fontAlgn="base" latinLnBrk="0" hangingPunct="1">
              <a:lnSpc>
                <a:spcPct val="6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 name="Rectangle 3"/>
          <p:cNvSpPr txBox="1">
            <a:spLocks/>
          </p:cNvSpPr>
          <p:nvPr/>
        </p:nvSpPr>
        <p:spPr bwMode="auto">
          <a:xfrm>
            <a:off x="4211960" y="6525344"/>
            <a:ext cx="4680520"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出典：中島恵子　著「家庭でできる脳のリハビリ「注意障害」編」</a:t>
            </a:r>
            <a:endParaRPr kumimoji="0" lang="en-AU"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9" name="テキスト ボックス 8"/>
          <p:cNvSpPr txBox="1"/>
          <p:nvPr/>
        </p:nvSpPr>
        <p:spPr>
          <a:xfrm>
            <a:off x="149560" y="637253"/>
            <a:ext cx="1326096" cy="523220"/>
          </a:xfrm>
          <a:prstGeom prst="rect">
            <a:avLst/>
          </a:prstGeom>
          <a:noFill/>
        </p:spPr>
        <p:txBody>
          <a:bodyPr wrap="square" rtlCol="0">
            <a:spAutoFit/>
          </a:bodyPr>
          <a:lstStyle/>
          <a:p>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●問題</a:t>
            </a:r>
            <a:endParaRPr kumimoji="1" lang="en-US" altLang="ja-JP" sz="2800" dirty="0">
              <a:latin typeface="BIZ UDPゴシック" panose="020B0400000000000000" pitchFamily="50" charset="-128"/>
              <a:ea typeface="BIZ UDPゴシック" panose="020B0400000000000000"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525635415"/>
              </p:ext>
            </p:extLst>
          </p:nvPr>
        </p:nvGraphicFramePr>
        <p:xfrm>
          <a:off x="785680" y="1362328"/>
          <a:ext cx="7822990" cy="5313109"/>
        </p:xfrm>
        <a:graphic>
          <a:graphicData uri="http://schemas.openxmlformats.org/presentationml/2006/ole">
            <mc:AlternateContent xmlns:mc="http://schemas.openxmlformats.org/markup-compatibility/2006">
              <mc:Choice xmlns:v="urn:schemas-microsoft-com:vml" Requires="v">
                <p:oleObj name="文書" r:id="rId3" imgW="5394734" imgH="8033541" progId="Word.Document.12">
                  <p:embed/>
                </p:oleObj>
              </mc:Choice>
              <mc:Fallback>
                <p:oleObj name="文書" r:id="rId3" imgW="5394734" imgH="8033541" progId="Word.Document.12">
                  <p:embed/>
                  <p:pic>
                    <p:nvPicPr>
                      <p:cNvPr id="0" name=""/>
                      <p:cNvPicPr/>
                      <p:nvPr/>
                    </p:nvPicPr>
                    <p:blipFill>
                      <a:blip r:embed="rId4"/>
                      <a:stretch>
                        <a:fillRect/>
                      </a:stretch>
                    </p:blipFill>
                    <p:spPr>
                      <a:xfrm>
                        <a:off x="785680" y="1362328"/>
                        <a:ext cx="7822990" cy="5313109"/>
                      </a:xfrm>
                      <a:prstGeom prst="rect">
                        <a:avLst/>
                      </a:prstGeom>
                    </p:spPr>
                  </p:pic>
                </p:oleObj>
              </mc:Fallback>
            </mc:AlternateContent>
          </a:graphicData>
        </a:graphic>
      </p:graphicFrame>
      <p:cxnSp>
        <p:nvCxnSpPr>
          <p:cNvPr id="12" name="直線矢印コネクタ 11"/>
          <p:cNvCxnSpPr/>
          <p:nvPr/>
        </p:nvCxnSpPr>
        <p:spPr>
          <a:xfrm>
            <a:off x="1115616" y="1268760"/>
            <a:ext cx="7158744"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052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22</a:t>
            </a:fld>
            <a:endParaRPr lang="en-US" altLang="en-US" dirty="0"/>
          </a:p>
        </p:txBody>
      </p:sp>
      <p:cxnSp>
        <p:nvCxnSpPr>
          <p:cNvPr id="9" name="直線コネクタ 8"/>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0" name="Rectangle 2"/>
          <p:cNvSpPr>
            <a:spLocks noGrp="1"/>
          </p:cNvSpPr>
          <p:nvPr>
            <p:ph type="title"/>
          </p:nvPr>
        </p:nvSpPr>
        <p:spPr>
          <a:xfrm>
            <a:off x="611560" y="1052736"/>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意見交換１</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92696"/>
            <a:ext cx="2543046" cy="1800000"/>
          </a:xfrm>
          <a:prstGeom prst="rect">
            <a:avLst/>
          </a:prstGeom>
        </p:spPr>
      </p:pic>
      <p:sp>
        <p:nvSpPr>
          <p:cNvPr id="12" name="Rectangle 3"/>
          <p:cNvSpPr>
            <a:spLocks noGrp="1"/>
          </p:cNvSpPr>
          <p:nvPr>
            <p:ph idx="1"/>
          </p:nvPr>
        </p:nvSpPr>
        <p:spPr>
          <a:xfrm>
            <a:off x="323528" y="2636711"/>
            <a:ext cx="8412832" cy="3816424"/>
          </a:xfrm>
        </p:spPr>
        <p:txBody>
          <a:bodyPr/>
          <a:lstStyle/>
          <a:p>
            <a:pPr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１．自分の注意の特徴について、別紙の</a:t>
            </a:r>
            <a:r>
              <a:rPr lang="ja-JP" altLang="en-US" dirty="0">
                <a:solidFill>
                  <a:srgbClr val="FF0000"/>
                </a:solidFill>
                <a:latin typeface="BIZ UDゴシック" panose="020B0400000000000000" pitchFamily="49" charset="-128"/>
                <a:ea typeface="BIZ UDゴシック" panose="020B0400000000000000" pitchFamily="49" charset="-128"/>
              </a:rPr>
              <a:t>「自己チェック表」</a:t>
            </a:r>
            <a:endParaRPr lang="en-US" altLang="ja-JP" dirty="0">
              <a:solidFill>
                <a:srgbClr val="FF0000"/>
              </a:solidFill>
              <a:latin typeface="BIZ UDゴシック" panose="020B0400000000000000" pitchFamily="49" charset="-128"/>
              <a:ea typeface="BIZ UDゴシック" panose="020B0400000000000000" pitchFamily="49" charset="-128"/>
            </a:endParaRPr>
          </a:p>
          <a:p>
            <a:pPr eaLnBrk="1" hangingPunct="1">
              <a:buNone/>
            </a:pPr>
            <a:r>
              <a:rPr lang="ja-JP" altLang="en-US" dirty="0">
                <a:solidFill>
                  <a:srgbClr val="FF0000"/>
                </a:solidFill>
                <a:latin typeface="BIZ UDゴシック" panose="020B0400000000000000" pitchFamily="49" charset="-128"/>
                <a:ea typeface="BIZ UDゴシック" panose="020B0400000000000000" pitchFamily="49" charset="-128"/>
              </a:rPr>
              <a:t>　　</a:t>
            </a:r>
            <a:r>
              <a:rPr lang="ja-JP" altLang="en-US" dirty="0">
                <a:solidFill>
                  <a:schemeClr val="tx1"/>
                </a:solidFill>
                <a:latin typeface="BIZ UDゴシック" panose="020B0400000000000000" pitchFamily="49" charset="-128"/>
                <a:ea typeface="BIZ UDゴシック" panose="020B0400000000000000" pitchFamily="49" charset="-128"/>
              </a:rPr>
              <a:t>のおもて面に記入してみましょう。</a:t>
            </a:r>
          </a:p>
          <a:p>
            <a:pPr eaLnBrk="1" hangingPunct="1">
              <a:buFont typeface="Rage Italic" pitchFamily="66" charset="0"/>
              <a:buNone/>
            </a:pPr>
            <a:endParaRPr lang="en-AU" altLang="en-US"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r>
              <a:rPr lang="ja-JP" altLang="en-US" dirty="0">
                <a:solidFill>
                  <a:schemeClr val="tx1"/>
                </a:solidFill>
                <a:latin typeface="BIZ UDゴシック" panose="020B0400000000000000" pitchFamily="49" charset="-128"/>
                <a:ea typeface="BIZ UDゴシック" panose="020B0400000000000000" pitchFamily="49" charset="-128"/>
              </a:rPr>
              <a:t>２．自分の注意の特徴について、気が付いたことはありましたか？</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r>
              <a:rPr lang="ja-JP" altLang="en-US" dirty="0">
                <a:solidFill>
                  <a:schemeClr val="tx1"/>
                </a:solidFill>
                <a:latin typeface="BIZ UDゴシック" panose="020B0400000000000000" pitchFamily="49" charset="-128"/>
                <a:ea typeface="BIZ UDゴシック" panose="020B0400000000000000" pitchFamily="49" charset="-128"/>
              </a:rPr>
              <a:t>　（得意な課題や苦手な課題、その他気がついたことなどを話し合いましょう）　</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r>
              <a:rPr lang="ja-JP" altLang="en-US" dirty="0">
                <a:solidFill>
                  <a:schemeClr val="tx1"/>
                </a:solidFill>
                <a:latin typeface="BIZ UDゴシック" panose="020B0400000000000000" pitchFamily="49" charset="-128"/>
                <a:ea typeface="BIZ UDゴシック" panose="020B0400000000000000" pitchFamily="49" charset="-128"/>
              </a:rPr>
              <a:t>　</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endParaRPr lang="en-US" altLang="en-US"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endParaRPr lang="en-AU" altLang="en-US"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286872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1187624" y="476672"/>
            <a:ext cx="5832648" cy="864096"/>
          </a:xfrm>
        </p:spPr>
        <p:txBody>
          <a:bodyPr/>
          <a:lstStyle/>
          <a:p>
            <a:pPr algn="l" eaLnBrk="1" hangingPunct="1"/>
            <a:r>
              <a:rPr lang="ja-JP" altLang="en-US" sz="4000" dirty="0">
                <a:solidFill>
                  <a:schemeClr val="tx1"/>
                </a:solidFill>
                <a:latin typeface="BIZ UDPゴシック" panose="020B0400000000000000" pitchFamily="50" charset="-128"/>
                <a:ea typeface="BIZ UDPゴシック" panose="020B0400000000000000" pitchFamily="50" charset="-128"/>
              </a:rPr>
              <a:t>休憩</a:t>
            </a:r>
            <a:endParaRPr lang="en-AU" altLang="en-US" sz="4000" dirty="0">
              <a:solidFill>
                <a:schemeClr val="tx1"/>
              </a:solidFill>
              <a:latin typeface="BIZ UDPゴシック" panose="020B0400000000000000" pitchFamily="50" charset="-128"/>
              <a:ea typeface="BIZ UDPゴシック" panose="020B0400000000000000" pitchFamily="50" charset="-128"/>
            </a:endParaRPr>
          </a:p>
        </p:txBody>
      </p:sp>
      <p:pic>
        <p:nvPicPr>
          <p:cNvPr id="2050" name="Picture 2" descr="C:\Users\carbuncle\Downloads\3225141_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9632" y="1412776"/>
            <a:ext cx="6984776" cy="505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7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BIZ UDPゴシック" panose="020B0400000000000000" pitchFamily="50" charset="-128"/>
                <a:ea typeface="BIZ UDPゴシック" panose="020B0400000000000000" pitchFamily="50" charset="-128"/>
              </a:rPr>
              <a:t>  注意障害の対処手段</a:t>
            </a:r>
          </a:p>
        </p:txBody>
      </p:sp>
      <p:sp>
        <p:nvSpPr>
          <p:cNvPr id="3" name="テキスト プレースホルダー 2"/>
          <p:cNvSpPr>
            <a:spLocks noGrp="1"/>
          </p:cNvSpPr>
          <p:nvPr>
            <p:ph type="body" idx="1"/>
          </p:nvPr>
        </p:nvSpPr>
        <p:spPr/>
        <p:txBody>
          <a:bodyPr/>
          <a:lstStyle/>
          <a:p>
            <a:pPr algn="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a:latin typeface="BIZ UDPゴシック" panose="020B0400000000000000" pitchFamily="50" charset="-128"/>
                <a:ea typeface="BIZ UDPゴシック" panose="020B0400000000000000" pitchFamily="50" charset="-128"/>
              </a:rPr>
              <a:t>講義</a:t>
            </a:r>
            <a:r>
              <a:rPr kumimoji="1" lang="en-US" altLang="ja-JP" sz="4400" dirty="0">
                <a:latin typeface="BIZ UDPゴシック" panose="020B0400000000000000" pitchFamily="50" charset="-128"/>
                <a:ea typeface="BIZ UDPゴシック" panose="020B0400000000000000" pitchFamily="50" charset="-128"/>
              </a:rPr>
              <a:t>2</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429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25</a:t>
            </a:fld>
            <a:endParaRPr lang="en-US" altLang="en-US" dirty="0"/>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2"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講義２　注意障害の対処手段（対処手段とは）</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sp>
        <p:nvSpPr>
          <p:cNvPr id="11" name="Rectangle 3"/>
          <p:cNvSpPr txBox="1">
            <a:spLocks/>
          </p:cNvSpPr>
          <p:nvPr/>
        </p:nvSpPr>
        <p:spPr bwMode="auto">
          <a:xfrm>
            <a:off x="539552" y="764704"/>
            <a:ext cx="813690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4800" dirty="0">
                <a:solidFill>
                  <a:prstClr val="black"/>
                </a:solidFill>
                <a:latin typeface="BIZ UDゴシック" panose="020B0400000000000000" pitchFamily="49" charset="-128"/>
                <a:ea typeface="BIZ UDゴシック" panose="020B0400000000000000" pitchFamily="49" charset="-128"/>
              </a:rPr>
              <a:t>対処手段とは</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r>
              <a:rPr lang="ja-JP" altLang="en-US" sz="2200" dirty="0">
                <a:solidFill>
                  <a:prstClr val="black"/>
                </a:solidFill>
                <a:latin typeface="BIZ UDゴシック" panose="020B0400000000000000" pitchFamily="49" charset="-128"/>
                <a:ea typeface="BIZ UDゴシック" panose="020B0400000000000000" pitchFamily="49" charset="-128"/>
              </a:rPr>
              <a:t>　</a:t>
            </a: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r>
              <a:rPr lang="ja-JP" altLang="en-US" sz="2200" dirty="0">
                <a:solidFill>
                  <a:prstClr val="black"/>
                </a:solidFill>
                <a:latin typeface="BIZ UDゴシック" panose="020B0400000000000000" pitchFamily="49" charset="-128"/>
                <a:ea typeface="BIZ UDゴシック" panose="020B0400000000000000" pitchFamily="49" charset="-128"/>
              </a:rPr>
              <a:t>　</a:t>
            </a:r>
            <a:endParaRPr lang="en-US" altLang="ja-JP" sz="2200" dirty="0">
              <a:solidFill>
                <a:prstClr val="black"/>
              </a:solidFill>
              <a:latin typeface="BIZ UDゴシック" panose="020B0400000000000000" pitchFamily="49" charset="-128"/>
              <a:ea typeface="BIZ UDゴシック" panose="020B0400000000000000" pitchFamily="49" charset="-128"/>
            </a:endParaRPr>
          </a:p>
        </p:txBody>
      </p:sp>
      <p:graphicFrame>
        <p:nvGraphicFramePr>
          <p:cNvPr id="3" name="図表 2"/>
          <p:cNvGraphicFramePr/>
          <p:nvPr>
            <p:extLst>
              <p:ext uri="{D42A27DB-BD31-4B8C-83A1-F6EECF244321}">
                <p14:modId xmlns:p14="http://schemas.microsoft.com/office/powerpoint/2010/main" val="2155340277"/>
              </p:ext>
            </p:extLst>
          </p:nvPr>
        </p:nvGraphicFramePr>
        <p:xfrm>
          <a:off x="755576" y="1412776"/>
          <a:ext cx="7632848"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9855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26</a:t>
            </a:fld>
            <a:endParaRPr lang="en-US" altLang="en-US" dirty="0"/>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1" name="Rectangle 3"/>
          <p:cNvSpPr txBox="1">
            <a:spLocks/>
          </p:cNvSpPr>
          <p:nvPr/>
        </p:nvSpPr>
        <p:spPr bwMode="auto">
          <a:xfrm>
            <a:off x="539552" y="764704"/>
            <a:ext cx="8136904"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4800" dirty="0">
                <a:solidFill>
                  <a:prstClr val="black"/>
                </a:solidFill>
                <a:latin typeface="BIZ UDゴシック" panose="020B0400000000000000" pitchFamily="49" charset="-128"/>
                <a:ea typeface="BIZ UDゴシック" panose="020B0400000000000000" pitchFamily="49" charset="-128"/>
              </a:rPr>
              <a:t>対処手段の考え方</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ja-JP" sz="18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r>
              <a:rPr lang="ja-JP" altLang="en-US" sz="2200" dirty="0">
                <a:solidFill>
                  <a:prstClr val="black"/>
                </a:solidFill>
                <a:latin typeface="BIZ UDゴシック" panose="020B0400000000000000" pitchFamily="49" charset="-128"/>
                <a:ea typeface="BIZ UDゴシック" panose="020B0400000000000000" pitchFamily="49" charset="-128"/>
              </a:rPr>
              <a:t>・ここでは、対処手段を次の２つに分けて考えていきます。</a:t>
            </a: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r>
              <a:rPr lang="ja-JP" altLang="en-US" sz="2200" dirty="0">
                <a:solidFill>
                  <a:prstClr val="black"/>
                </a:solidFill>
                <a:latin typeface="BIZ UDゴシック" panose="020B0400000000000000" pitchFamily="49" charset="-128"/>
                <a:ea typeface="BIZ UDゴシック" panose="020B0400000000000000" pitchFamily="49" charset="-128"/>
              </a:rPr>
              <a:t>　</a:t>
            </a: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p:txBody>
      </p:sp>
      <p:graphicFrame>
        <p:nvGraphicFramePr>
          <p:cNvPr id="3" name="図表 2"/>
          <p:cNvGraphicFramePr/>
          <p:nvPr>
            <p:extLst>
              <p:ext uri="{D42A27DB-BD31-4B8C-83A1-F6EECF244321}">
                <p14:modId xmlns:p14="http://schemas.microsoft.com/office/powerpoint/2010/main" val="1226465347"/>
              </p:ext>
            </p:extLst>
          </p:nvPr>
        </p:nvGraphicFramePr>
        <p:xfrm>
          <a:off x="1187624" y="3068960"/>
          <a:ext cx="6840760"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講義２　注意障害の対処手段（対処手段の考え方）</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9782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27</a:t>
            </a:fld>
            <a:endParaRPr lang="en-US" altLang="en-US" dirty="0"/>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1" name="Rectangle 3"/>
          <p:cNvSpPr txBox="1">
            <a:spLocks/>
          </p:cNvSpPr>
          <p:nvPr/>
        </p:nvSpPr>
        <p:spPr bwMode="auto">
          <a:xfrm>
            <a:off x="539552" y="836712"/>
            <a:ext cx="8136904"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Arial" panose="020B0604020202020204" pitchFamily="34" charset="0"/>
              <a:buNone/>
            </a:pPr>
            <a:r>
              <a:rPr lang="ja-JP" altLang="en-US" sz="4800" dirty="0">
                <a:solidFill>
                  <a:prstClr val="black"/>
                </a:solidFill>
                <a:latin typeface="BIZ UDゴシック" panose="020B0400000000000000" pitchFamily="49" charset="-128"/>
                <a:ea typeface="BIZ UDゴシック" panose="020B0400000000000000" pitchFamily="49" charset="-128"/>
              </a:rPr>
              <a:t>注意障害の対処手段の例</a:t>
            </a:r>
            <a:endParaRPr lang="en-US" altLang="ja-JP" sz="4800" dirty="0">
              <a:solidFill>
                <a:prstClr val="black"/>
              </a:solidFill>
              <a:latin typeface="BIZ UDゴシック" panose="020B0400000000000000" pitchFamily="49" charset="-128"/>
              <a:ea typeface="BIZ UDゴシック" panose="020B0400000000000000" pitchFamily="49" charset="-128"/>
            </a:endParaRPr>
          </a:p>
        </p:txBody>
      </p:sp>
      <p:graphicFrame>
        <p:nvGraphicFramePr>
          <p:cNvPr id="7" name="図表 6"/>
          <p:cNvGraphicFramePr/>
          <p:nvPr>
            <p:extLst>
              <p:ext uri="{D42A27DB-BD31-4B8C-83A1-F6EECF244321}">
                <p14:modId xmlns:p14="http://schemas.microsoft.com/office/powerpoint/2010/main" val="3255314150"/>
              </p:ext>
            </p:extLst>
          </p:nvPr>
        </p:nvGraphicFramePr>
        <p:xfrm>
          <a:off x="971600" y="2348880"/>
          <a:ext cx="741682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講義２　注意障害の対処手段（対処手段の考え方）</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89490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28</a:t>
            </a:fld>
            <a:endParaRPr lang="en-US" altLang="en-US" dirty="0"/>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1" name="Rectangle 3"/>
          <p:cNvSpPr txBox="1">
            <a:spLocks/>
          </p:cNvSpPr>
          <p:nvPr/>
        </p:nvSpPr>
        <p:spPr bwMode="auto">
          <a:xfrm>
            <a:off x="539552" y="764704"/>
            <a:ext cx="8136904"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4800" dirty="0">
                <a:solidFill>
                  <a:prstClr val="black"/>
                </a:solidFill>
                <a:latin typeface="BIZ UDゴシック" panose="020B0400000000000000" pitchFamily="49" charset="-128"/>
                <a:ea typeface="BIZ UDゴシック" panose="020B0400000000000000" pitchFamily="49" charset="-128"/>
              </a:rPr>
              <a:t>対処手段活用のために</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ja-JP" dirty="0">
              <a:solidFill>
                <a:prstClr val="black"/>
              </a:solidFill>
              <a:latin typeface="BIZ UDゴシック" panose="020B0400000000000000" pitchFamily="49" charset="-128"/>
              <a:ea typeface="BIZ UDゴシック" panose="020B0400000000000000" pitchFamily="49" charset="-128"/>
            </a:endParaRPr>
          </a:p>
          <a:p>
            <a:pPr eaLnBrk="1" hangingPunct="1">
              <a:buClrTx/>
              <a:buFont typeface="Wingdings" panose="05000000000000000000" pitchFamily="2" charset="2"/>
              <a:buChar char="p"/>
            </a:pPr>
            <a:endParaRPr lang="en-US" altLang="ja-JP" sz="1200" dirty="0">
              <a:solidFill>
                <a:prstClr val="black"/>
              </a:solidFill>
              <a:latin typeface="BIZ UDゴシック" panose="020B0400000000000000" pitchFamily="49" charset="-128"/>
              <a:ea typeface="BIZ UDゴシック" panose="020B0400000000000000" pitchFamily="49" charset="-128"/>
            </a:endParaRPr>
          </a:p>
          <a:p>
            <a:pPr marL="723900" eaLnBrk="1" hangingPunct="1">
              <a:lnSpc>
                <a:spcPct val="150000"/>
              </a:lnSpc>
              <a:buClrTx/>
              <a:buFont typeface="Wingdings" panose="05000000000000000000" pitchFamily="2" charset="2"/>
              <a:buChar char="p"/>
            </a:pPr>
            <a:r>
              <a:rPr lang="ja-JP" altLang="en-US" sz="2200" dirty="0">
                <a:solidFill>
                  <a:prstClr val="black"/>
                </a:solidFill>
                <a:latin typeface="BIZ UDゴシック" panose="020B0400000000000000" pitchFamily="49" charset="-128"/>
                <a:ea typeface="BIZ UDゴシック" panose="020B0400000000000000" pitchFamily="49" charset="-128"/>
              </a:rPr>
              <a:t>注意に対する気づきを増やしましょう</a:t>
            </a: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723900" eaLnBrk="1" hangingPunct="1">
              <a:lnSpc>
                <a:spcPct val="150000"/>
              </a:lnSpc>
              <a:buClrTx/>
              <a:buFont typeface="Wingdings" panose="05000000000000000000" pitchFamily="2" charset="2"/>
              <a:buChar char="p"/>
            </a:pPr>
            <a:r>
              <a:rPr lang="ja-JP" altLang="en-US" sz="2200" dirty="0">
                <a:solidFill>
                  <a:prstClr val="black"/>
                </a:solidFill>
                <a:latin typeface="BIZ UDゴシック" panose="020B0400000000000000" pitchFamily="49" charset="-128"/>
                <a:ea typeface="BIZ UDゴシック" panose="020B0400000000000000" pitchFamily="49" charset="-128"/>
              </a:rPr>
              <a:t>道具を活用しましょう</a:t>
            </a: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723900" eaLnBrk="1" hangingPunct="1">
              <a:lnSpc>
                <a:spcPct val="150000"/>
              </a:lnSpc>
              <a:buClrTx/>
              <a:buFont typeface="Wingdings" panose="05000000000000000000" pitchFamily="2" charset="2"/>
              <a:buChar char="p"/>
            </a:pPr>
            <a:r>
              <a:rPr lang="ja-JP" altLang="en-US" sz="2200" dirty="0">
                <a:solidFill>
                  <a:prstClr val="black"/>
                </a:solidFill>
                <a:latin typeface="BIZ UDゴシック" panose="020B0400000000000000" pitchFamily="49" charset="-128"/>
                <a:ea typeface="BIZ UDゴシック" panose="020B0400000000000000" pitchFamily="49" charset="-128"/>
              </a:rPr>
              <a:t>生活や仕事の進め方を見直してみましょう</a:t>
            </a: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723900" eaLnBrk="1" hangingPunct="1">
              <a:lnSpc>
                <a:spcPct val="150000"/>
              </a:lnSpc>
              <a:buClrTx/>
              <a:buFont typeface="Wingdings" panose="05000000000000000000" pitchFamily="2" charset="2"/>
              <a:buChar char="p"/>
            </a:pPr>
            <a:r>
              <a:rPr lang="ja-JP" altLang="en-US" sz="2200" dirty="0">
                <a:solidFill>
                  <a:prstClr val="black"/>
                </a:solidFill>
                <a:latin typeface="BIZ UDゴシック" panose="020B0400000000000000" pitchFamily="49" charset="-128"/>
                <a:ea typeface="BIZ UDゴシック" panose="020B0400000000000000" pitchFamily="49" charset="-128"/>
              </a:rPr>
              <a:t>まわりの環境を整えましょう</a:t>
            </a: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723900" eaLnBrk="1" hangingPunct="1">
              <a:lnSpc>
                <a:spcPct val="150000"/>
              </a:lnSpc>
              <a:buClrTx/>
              <a:buFont typeface="Wingdings" panose="05000000000000000000" pitchFamily="2" charset="2"/>
              <a:buChar char="p"/>
            </a:pPr>
            <a:r>
              <a:rPr lang="ja-JP" altLang="en-US" sz="2200" dirty="0">
                <a:solidFill>
                  <a:prstClr val="black"/>
                </a:solidFill>
                <a:latin typeface="BIZ UDゴシック" panose="020B0400000000000000" pitchFamily="49" charset="-128"/>
                <a:ea typeface="BIZ UDゴシック" panose="020B0400000000000000" pitchFamily="49" charset="-128"/>
              </a:rPr>
              <a:t>まわりの人に分かってもらいましょう</a:t>
            </a: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723900" eaLnBrk="1" hangingPunct="1">
              <a:lnSpc>
                <a:spcPct val="150000"/>
              </a:lnSpc>
              <a:buClrTx/>
              <a:buFont typeface="Wingdings" panose="05000000000000000000" pitchFamily="2" charset="2"/>
              <a:buChar char="p"/>
            </a:pPr>
            <a:r>
              <a:rPr lang="ja-JP" altLang="en-US" sz="2200" dirty="0">
                <a:solidFill>
                  <a:prstClr val="black"/>
                </a:solidFill>
                <a:latin typeface="BIZ UDゴシック" panose="020B0400000000000000" pitchFamily="49" charset="-128"/>
                <a:ea typeface="BIZ UDゴシック" panose="020B0400000000000000" pitchFamily="49" charset="-128"/>
              </a:rPr>
              <a:t>まわりの人に配慮をお願いしましょう</a:t>
            </a: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r>
              <a:rPr lang="ja-JP" altLang="en-US" sz="2200" dirty="0">
                <a:solidFill>
                  <a:prstClr val="black"/>
                </a:solidFill>
                <a:latin typeface="BIZ UDゴシック" panose="020B0400000000000000" pitchFamily="49" charset="-128"/>
                <a:ea typeface="BIZ UDゴシック" panose="020B0400000000000000" pitchFamily="49" charset="-128"/>
              </a:rPr>
              <a:t>　</a:t>
            </a: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Arial" panose="020B0604020202020204" pitchFamily="34" charset="0"/>
              <a:buNone/>
            </a:pPr>
            <a:endParaRPr lang="en-US" altLang="ja-JP" sz="2200" dirty="0">
              <a:solidFill>
                <a:prstClr val="black"/>
              </a:solidFill>
              <a:latin typeface="BIZ UDゴシック" panose="020B0400000000000000" pitchFamily="49" charset="-128"/>
              <a:ea typeface="BIZ UDゴシック" panose="020B0400000000000000" pitchFamily="49"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講義２　注意障害の対処手段（対処手段の考え方）</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581128"/>
            <a:ext cx="2543041" cy="1800000"/>
          </a:xfrm>
          <a:prstGeom prst="rect">
            <a:avLst/>
          </a:prstGeom>
        </p:spPr>
      </p:pic>
    </p:spTree>
    <p:extLst>
      <p:ext uri="{BB962C8B-B14F-4D97-AF65-F5344CB8AC3E}">
        <p14:creationId xmlns:p14="http://schemas.microsoft.com/office/powerpoint/2010/main" val="958711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
          <p:cNvSpPr>
            <a:spLocks noGrp="1"/>
          </p:cNvSpPr>
          <p:nvPr>
            <p:ph idx="1"/>
          </p:nvPr>
        </p:nvSpPr>
        <p:spPr>
          <a:xfrm>
            <a:off x="553628" y="3126161"/>
            <a:ext cx="8036744" cy="2736304"/>
          </a:xfrm>
        </p:spPr>
        <p:txBody>
          <a:bodyPr/>
          <a:lstStyle/>
          <a:p>
            <a:pPr marL="174625" indent="-174625" eaLnBrk="1" hangingPunct="1">
              <a:buFont typeface="Rage Italic" pitchFamily="66" charset="0"/>
              <a:buNone/>
            </a:pPr>
            <a:r>
              <a:rPr lang="ja-JP" altLang="en-US" dirty="0">
                <a:solidFill>
                  <a:schemeClr val="tx1"/>
                </a:solidFill>
                <a:latin typeface="BIZ UDPゴシック" panose="020B0400000000000000" pitchFamily="50" charset="-128"/>
                <a:ea typeface="BIZ UDPゴシック" panose="020B0400000000000000" pitchFamily="50" charset="-128"/>
              </a:rPr>
              <a:t>・どんな対処手段が、自分にとって効果がありそうだと感じましたか？</a:t>
            </a:r>
            <a:endParaRPr lang="en-AU"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29</a:t>
            </a:fld>
            <a:endParaRPr lang="en-US" altLang="en-US" dirty="0"/>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0" name="Rectangle 2"/>
          <p:cNvSpPr>
            <a:spLocks noGrp="1"/>
          </p:cNvSpPr>
          <p:nvPr>
            <p:ph type="title"/>
          </p:nvPr>
        </p:nvSpPr>
        <p:spPr>
          <a:xfrm>
            <a:off x="611560" y="1052736"/>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意見交換２</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92696"/>
            <a:ext cx="2543046" cy="1800000"/>
          </a:xfrm>
          <a:prstGeom prst="rect">
            <a:avLst/>
          </a:prstGeom>
        </p:spPr>
      </p:pic>
    </p:spTree>
    <p:extLst>
      <p:ext uri="{BB962C8B-B14F-4D97-AF65-F5344CB8AC3E}">
        <p14:creationId xmlns:p14="http://schemas.microsoft.com/office/powerpoint/2010/main" val="156585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620688"/>
            <a:ext cx="8042275" cy="904205"/>
          </a:xfrm>
        </p:spPr>
        <p:txBody>
          <a:bodyPr/>
          <a:lstStyle/>
          <a:p>
            <a:r>
              <a:rPr lang="ja-JP" altLang="en-US" dirty="0">
                <a:latin typeface="BIZ UDゴシック" panose="020B0400000000000000" pitchFamily="49" charset="-128"/>
                <a:ea typeface="BIZ UDゴシック" panose="020B0400000000000000" pitchFamily="49" charset="-128"/>
              </a:rPr>
              <a:t>前回の内容</a:t>
            </a:r>
            <a:endParaRPr lang="en-US" altLang="en-US"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7010400" y="6486790"/>
            <a:ext cx="2133600" cy="365125"/>
          </a:xfrm>
        </p:spPr>
        <p:txBody>
          <a:bodyPr/>
          <a:lstStyle/>
          <a:p>
            <a:fld id="{3662DA74-E1D7-479F-A23C-196208DAF2BA}" type="slidenum">
              <a:rPr lang="en-US" altLang="en-US" smtClean="0"/>
              <a:pPr/>
              <a:t>3</a:t>
            </a:fld>
            <a:endParaRPr lang="en-US" altLang="en-US" dirty="0"/>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はじめに</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9" name="Content Placeholder 2"/>
          <p:cNvSpPr>
            <a:spLocks noGrp="1"/>
          </p:cNvSpPr>
          <p:nvPr>
            <p:ph idx="1"/>
          </p:nvPr>
        </p:nvSpPr>
        <p:spPr>
          <a:xfrm>
            <a:off x="683568" y="2132856"/>
            <a:ext cx="7992888" cy="4320480"/>
          </a:xfrm>
        </p:spPr>
        <p:txBody>
          <a:bodyPr/>
          <a:lstStyle/>
          <a:p>
            <a:pPr marL="0" indent="0">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高次脳機能障害とは</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注意障害とは</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endParaRPr lang="en-US" altLang="ja-JP"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３</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続けられる力と見つけられる力　</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p>
          <a:p>
            <a:pPr marL="0" indent="0">
              <a:buNone/>
              <a:defRPr/>
            </a:pPr>
            <a:r>
              <a:rPr lang="ja-JP" altLang="en-US" sz="2800" dirty="0">
                <a:latin typeface="BIZ UDゴシック" panose="020B0400000000000000" pitchFamily="49" charset="-128"/>
                <a:ea typeface="BIZ UDゴシック" panose="020B0400000000000000" pitchFamily="49" charset="-128"/>
              </a:rPr>
              <a:t>４</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まとめ</a:t>
            </a:r>
            <a:endParaRPr lang="en-US" altLang="ja-JP" sz="2800" dirty="0">
              <a:latin typeface="BIZ UDゴシック" panose="020B0400000000000000" pitchFamily="49" charset="-128"/>
              <a:ea typeface="BIZ UDゴシック" panose="020B0400000000000000" pitchFamily="49" charset="-128"/>
            </a:endParaRPr>
          </a:p>
        </p:txBody>
      </p:sp>
      <p:sp>
        <p:nvSpPr>
          <p:cNvPr id="10" name="テキスト ボックス 9"/>
          <p:cNvSpPr txBox="1"/>
          <p:nvPr/>
        </p:nvSpPr>
        <p:spPr>
          <a:xfrm>
            <a:off x="4788024" y="2145824"/>
            <a:ext cx="2448272" cy="523220"/>
          </a:xfrm>
          <a:prstGeom prst="rect">
            <a:avLst/>
          </a:prstGeom>
          <a:noFill/>
        </p:spPr>
        <p:txBody>
          <a:bodyPr wrap="square" rtlCol="0">
            <a:spAutoFit/>
          </a:bodyPr>
          <a:lstStyle/>
          <a:p>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講義１</a:t>
            </a:r>
            <a:r>
              <a:rPr lang="en-US" altLang="ja-JP" sz="2800" dirty="0">
                <a:latin typeface="BIZ UDゴシック" panose="020B0400000000000000" pitchFamily="49" charset="-128"/>
                <a:ea typeface="BIZ UDゴシック" panose="020B0400000000000000" pitchFamily="49" charset="-128"/>
              </a:rPr>
              <a:t>】</a:t>
            </a:r>
            <a:endParaRPr kumimoji="1" lang="ja-JP" altLang="en-US" sz="2800" dirty="0"/>
          </a:p>
        </p:txBody>
      </p:sp>
      <p:sp>
        <p:nvSpPr>
          <p:cNvPr id="11" name="テキスト ボックス 10"/>
          <p:cNvSpPr txBox="1"/>
          <p:nvPr/>
        </p:nvSpPr>
        <p:spPr>
          <a:xfrm>
            <a:off x="3707904" y="3155429"/>
            <a:ext cx="2448272" cy="523220"/>
          </a:xfrm>
          <a:prstGeom prst="rect">
            <a:avLst/>
          </a:prstGeom>
          <a:noFill/>
        </p:spPr>
        <p:txBody>
          <a:bodyPr wrap="square" rtlCol="0">
            <a:spAutoFit/>
          </a:bodyPr>
          <a:lstStyle/>
          <a:p>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講義２</a:t>
            </a:r>
            <a:r>
              <a:rPr lang="en-US" altLang="ja-JP" sz="2800" dirty="0">
                <a:latin typeface="BIZ UDゴシック" panose="020B0400000000000000" pitchFamily="49" charset="-128"/>
                <a:ea typeface="BIZ UDゴシック" panose="020B0400000000000000" pitchFamily="49" charset="-128"/>
              </a:rPr>
              <a:t>】</a:t>
            </a:r>
            <a:endParaRPr kumimoji="1" lang="ja-JP" altLang="en-US" sz="2800" dirty="0"/>
          </a:p>
        </p:txBody>
      </p:sp>
    </p:spTree>
    <p:extLst>
      <p:ext uri="{BB962C8B-B14F-4D97-AF65-F5344CB8AC3E}">
        <p14:creationId xmlns:p14="http://schemas.microsoft.com/office/powerpoint/2010/main" val="526330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BIZ UDPゴシック" panose="020B0400000000000000" pitchFamily="50" charset="-128"/>
                <a:ea typeface="BIZ UDPゴシック" panose="020B0400000000000000" pitchFamily="50" charset="-128"/>
              </a:rPr>
              <a:t>まとめ</a:t>
            </a:r>
          </a:p>
        </p:txBody>
      </p:sp>
      <p:sp>
        <p:nvSpPr>
          <p:cNvPr id="3" name="テキスト プレースホルダー 2"/>
          <p:cNvSpPr>
            <a:spLocks noGrp="1"/>
          </p:cNvSpPr>
          <p:nvPr>
            <p:ph type="body" idx="1"/>
          </p:nvPr>
        </p:nvSpPr>
        <p:spPr/>
        <p:txBody>
          <a:bodyPr/>
          <a:lstStyle/>
          <a:p>
            <a:pPr algn="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kumimoji="1" lang="ja-JP" altLang="en-US" sz="4400" dirty="0">
              <a:latin typeface="BIZ UDPゴシック" panose="020B0400000000000000" pitchFamily="50" charset="-128"/>
              <a:ea typeface="BIZ UDPゴシック" panose="020B0400000000000000" pitchFamily="50" charset="-128"/>
            </a:endParaRP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505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まとめ</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fld id="{3662DA74-E1D7-479F-A23C-196208DAF2BA}" type="slidenum">
              <a:rPr lang="en-US" altLang="en-US" smtClean="0"/>
              <a:pPr/>
              <a:t>31</a:t>
            </a:fld>
            <a:endParaRPr lang="en-US" altLang="en-US" dirty="0"/>
          </a:p>
        </p:txBody>
      </p:sp>
      <p:cxnSp>
        <p:nvCxnSpPr>
          <p:cNvPr id="6" name="直線コネクタ 5"/>
          <p:cNvCxnSpPr/>
          <p:nvPr/>
        </p:nvCxnSpPr>
        <p:spPr>
          <a:xfrm>
            <a:off x="0" y="54868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3"/>
          <p:cNvSpPr txBox="1">
            <a:spLocks/>
          </p:cNvSpPr>
          <p:nvPr/>
        </p:nvSpPr>
        <p:spPr bwMode="auto">
          <a:xfrm>
            <a:off x="359532" y="908720"/>
            <a:ext cx="8424936"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dirty="0">
                <a:solidFill>
                  <a:prstClr val="black"/>
                </a:solidFill>
                <a:latin typeface="BIZ UDゴシック" panose="020B0400000000000000" pitchFamily="49" charset="-128"/>
                <a:ea typeface="BIZ UDゴシック" panose="020B0400000000000000" pitchFamily="49" charset="-128"/>
              </a:rPr>
              <a:t>・注意には４つの機能があると言われています。</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lnSpc>
                <a:spcPct val="150000"/>
              </a:lnSpc>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３．同時に注意を向ける力</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lnSpc>
                <a:spcPct val="150000"/>
              </a:lnSpc>
              <a:buClr>
                <a:srgbClr val="A63212"/>
              </a:buClr>
              <a:buNone/>
            </a:pPr>
            <a:r>
              <a:rPr kumimoji="1" lang="ja-JP" altLang="en-US" sz="2000" dirty="0">
                <a:solidFill>
                  <a:srgbClr val="0070C0"/>
                </a:solidFill>
                <a:latin typeface="BIZ UDPゴシック" panose="020B0400000000000000" pitchFamily="50" charset="-128"/>
                <a:ea typeface="BIZ UDPゴシック" panose="020B0400000000000000" pitchFamily="50" charset="-128"/>
                <a:cs typeface="+mn-cs"/>
              </a:rPr>
              <a:t>　　●１度に２つ以上の刺激に対して同時に注意を向けて行動すること。</a:t>
            </a:r>
            <a:endParaRPr lang="en-US" altLang="ja-JP" sz="2000" dirty="0">
              <a:solidFill>
                <a:prstClr val="black"/>
              </a:solidFill>
              <a:latin typeface="BIZ UDゴシック" panose="020B0400000000000000" pitchFamily="49" charset="-128"/>
              <a:ea typeface="BIZ UDゴシック" panose="020B0400000000000000" pitchFamily="49" charset="-128"/>
            </a:endParaRPr>
          </a:p>
          <a:p>
            <a:pPr marL="0" indent="0" defTabSz="914400">
              <a:lnSpc>
                <a:spcPct val="150000"/>
              </a:lnSpc>
              <a:spcBef>
                <a:spcPct val="0"/>
              </a:spcBef>
              <a:buClrTx/>
              <a:buSzTx/>
              <a:buNone/>
            </a:pPr>
            <a:r>
              <a:rPr lang="ja-JP" altLang="en-US" dirty="0">
                <a:solidFill>
                  <a:prstClr val="black"/>
                </a:solidFill>
                <a:latin typeface="BIZ UDゴシック" panose="020B0400000000000000" pitchFamily="49" charset="-128"/>
                <a:ea typeface="BIZ UDゴシック" panose="020B0400000000000000" pitchFamily="49" charset="-128"/>
              </a:rPr>
              <a:t>４．切りかえる力</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defTabSz="914400">
              <a:lnSpc>
                <a:spcPct val="150000"/>
              </a:lnSpc>
              <a:spcBef>
                <a:spcPct val="0"/>
              </a:spcBef>
              <a:buClrTx/>
              <a:buSzTx/>
              <a:buNone/>
            </a:pPr>
            <a:r>
              <a:rPr kumimoji="1" lang="ja-JP" altLang="en-US" sz="2000" dirty="0">
                <a:solidFill>
                  <a:prstClr val="black"/>
                </a:solidFill>
                <a:latin typeface="BIZ UDゴシック" panose="020B0400000000000000" pitchFamily="49" charset="-128"/>
                <a:ea typeface="BIZ UDゴシック" panose="020B0400000000000000" pitchFamily="49" charset="-128"/>
                <a:cs typeface="+mn-cs"/>
              </a:rPr>
              <a:t>　 </a:t>
            </a:r>
            <a:r>
              <a:rPr kumimoji="1" lang="ja-JP" altLang="en-US" sz="2000" dirty="0">
                <a:solidFill>
                  <a:srgbClr val="0070C0"/>
                </a:solidFill>
                <a:latin typeface="BIZ UDPゴシック" panose="020B0400000000000000" pitchFamily="50" charset="-128"/>
                <a:ea typeface="BIZ UDPゴシック" panose="020B0400000000000000" pitchFamily="50" charset="-128"/>
                <a:cs typeface="+mn-cs"/>
              </a:rPr>
              <a:t>●１つの行動から別の行動へ注意が変換できること。</a:t>
            </a:r>
          </a:p>
          <a:p>
            <a:pPr marL="0" indent="0" eaLnBrk="1" hangingPunct="1">
              <a:lnSpc>
                <a:spcPct val="150000"/>
              </a:lnSpc>
              <a:buClr>
                <a:srgbClr val="A63212"/>
              </a:buClr>
              <a:buFont typeface="Rage Italic" pitchFamily="66" charset="0"/>
              <a:buNone/>
            </a:pPr>
            <a:endParaRPr lang="en-AU" altLang="en-US" dirty="0">
              <a:solidFill>
                <a:prstClr val="black"/>
              </a:solidFill>
              <a:latin typeface="BIZ UDゴシック" panose="020B0400000000000000" pitchFamily="49" charset="-128"/>
              <a:ea typeface="BIZ UDゴシック" panose="020B0400000000000000" pitchFamily="49" charset="-128"/>
            </a:endParaRPr>
          </a:p>
          <a:p>
            <a:pPr marL="542925" indent="-542925" defTabSz="914400">
              <a:lnSpc>
                <a:spcPct val="150000"/>
              </a:lnSpc>
              <a:spcBef>
                <a:spcPct val="0"/>
              </a:spcBef>
              <a:buClrTx/>
              <a:buSzTx/>
              <a:buNone/>
            </a:pPr>
            <a:r>
              <a:rPr kumimoji="1" lang="ja-JP" altLang="en-US" sz="2000" dirty="0">
                <a:solidFill>
                  <a:srgbClr val="0070C0"/>
                </a:solidFill>
                <a:latin typeface="BIZ UDPゴシック" panose="020B0400000000000000" pitchFamily="50" charset="-128"/>
                <a:ea typeface="BIZ UDPゴシック" panose="020B0400000000000000" pitchFamily="50" charset="-128"/>
                <a:cs typeface="+mn-cs"/>
              </a:rPr>
              <a:t>　　</a:t>
            </a:r>
            <a:endParaRPr lang="en-AU" altLang="en-US" dirty="0">
              <a:solidFill>
                <a:prstClr val="black"/>
              </a:solidFill>
              <a:latin typeface="BIZ UDゴシック" panose="020B0400000000000000" pitchFamily="49" charset="-128"/>
              <a:ea typeface="BIZ UDゴシック" panose="020B0400000000000000" pitchFamily="49" charset="-128"/>
            </a:endParaRPr>
          </a:p>
        </p:txBody>
      </p:sp>
      <p:graphicFrame>
        <p:nvGraphicFramePr>
          <p:cNvPr id="8" name="図表 7"/>
          <p:cNvGraphicFramePr/>
          <p:nvPr>
            <p:extLst>
              <p:ext uri="{D42A27DB-BD31-4B8C-83A1-F6EECF244321}">
                <p14:modId xmlns:p14="http://schemas.microsoft.com/office/powerpoint/2010/main" val="47572489"/>
              </p:ext>
            </p:extLst>
          </p:nvPr>
        </p:nvGraphicFramePr>
        <p:xfrm>
          <a:off x="1583668" y="1536695"/>
          <a:ext cx="5976664"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角丸四角形 8"/>
          <p:cNvSpPr/>
          <p:nvPr/>
        </p:nvSpPr>
        <p:spPr>
          <a:xfrm>
            <a:off x="1753640" y="3079008"/>
            <a:ext cx="2664296"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193517" y="3079008"/>
            <a:ext cx="1744699"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6996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まとめ</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fld id="{3662DA74-E1D7-479F-A23C-196208DAF2BA}" type="slidenum">
              <a:rPr lang="en-US" altLang="en-US" smtClean="0"/>
              <a:pPr/>
              <a:t>32</a:t>
            </a:fld>
            <a:endParaRPr lang="en-US" altLang="en-US" dirty="0"/>
          </a:p>
        </p:txBody>
      </p:sp>
      <p:cxnSp>
        <p:nvCxnSpPr>
          <p:cNvPr id="6" name="直線コネクタ 5"/>
          <p:cNvCxnSpPr/>
          <p:nvPr/>
        </p:nvCxnSpPr>
        <p:spPr>
          <a:xfrm>
            <a:off x="0" y="54868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3"/>
          <p:cNvSpPr txBox="1">
            <a:spLocks/>
          </p:cNvSpPr>
          <p:nvPr/>
        </p:nvSpPr>
        <p:spPr bwMode="auto">
          <a:xfrm>
            <a:off x="467544" y="2060848"/>
            <a:ext cx="835292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71463" indent="-271463" eaLnBrk="1" hangingPunct="1">
              <a:buClr>
                <a:srgbClr val="A63212"/>
              </a:buClr>
              <a:buFont typeface="Rage Italic" pitchFamily="66" charset="0"/>
              <a:buNone/>
            </a:pPr>
            <a:r>
              <a:rPr lang="ja-JP" altLang="en-US" dirty="0">
                <a:solidFill>
                  <a:prstClr val="black"/>
                </a:solidFill>
                <a:latin typeface="BIZ UDゴシック" panose="020B0400000000000000" pitchFamily="49" charset="-128"/>
                <a:ea typeface="BIZ UDゴシック" panose="020B0400000000000000" pitchFamily="49" charset="-128"/>
              </a:rPr>
              <a:t>・これから来週までの１週間、プチトレーニングを毎日行い、その記録をつけていただきます。</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indent="-271463"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　課題は「切りかえる力（転換）」に関するものです。</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indent="-271463" eaLnBrk="1" hangingPunct="1">
              <a:buClr>
                <a:srgbClr val="A63212"/>
              </a:buClr>
              <a:buNone/>
            </a:pP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indent="-271463"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・プチトレーニングへの取り組みをもとに、</a:t>
            </a:r>
            <a:r>
              <a:rPr lang="ja-JP" altLang="en-US" dirty="0">
                <a:solidFill>
                  <a:srgbClr val="FF0000"/>
                </a:solidFill>
                <a:latin typeface="BIZ UDゴシック" panose="020B0400000000000000" pitchFamily="49" charset="-128"/>
                <a:ea typeface="BIZ UDゴシック" panose="020B0400000000000000" pitchFamily="49" charset="-128"/>
              </a:rPr>
              <a:t>「自己チェック表」</a:t>
            </a:r>
            <a:r>
              <a:rPr lang="ja-JP" altLang="en-US" dirty="0">
                <a:solidFill>
                  <a:schemeClr val="tx1"/>
                </a:solidFill>
                <a:latin typeface="BIZ UDゴシック" panose="020B0400000000000000" pitchFamily="49" charset="-128"/>
                <a:ea typeface="BIZ UDゴシック" panose="020B0400000000000000" pitchFamily="49" charset="-128"/>
              </a:rPr>
              <a:t>の裏面を次回のグループワークまでに記入してきてください。</a:t>
            </a:r>
          </a:p>
          <a:p>
            <a:pPr marL="0" indent="0" eaLnBrk="1" hangingPunct="1">
              <a:buClr>
                <a:srgbClr val="A63212"/>
              </a:buClr>
              <a:buNone/>
            </a:pP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indent="-271463" eaLnBrk="1" hangingPunct="1">
              <a:buClr>
                <a:srgbClr val="A63212"/>
              </a:buClr>
              <a:buFont typeface="Rage Italic" pitchFamily="66" charset="0"/>
              <a:buNone/>
            </a:pP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indent="-271463" eaLnBrk="1" hangingPunct="1">
              <a:buClr>
                <a:srgbClr val="A63212"/>
              </a:buClr>
              <a:buFont typeface="Rage Italic" pitchFamily="66" charset="0"/>
              <a:buNone/>
            </a:pP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indent="-271463" eaLnBrk="1" hangingPunct="1">
              <a:buClr>
                <a:srgbClr val="A63212"/>
              </a:buClr>
              <a:buFont typeface="Rage Italic" pitchFamily="66" charset="0"/>
              <a:buNone/>
            </a:pPr>
            <a:endParaRPr lang="en-US" altLang="ja-JP" dirty="0">
              <a:solidFill>
                <a:prstClr val="black"/>
              </a:solidFill>
              <a:latin typeface="BIZ UDゴシック" panose="020B0400000000000000" pitchFamily="49" charset="-128"/>
              <a:ea typeface="BIZ UDゴシック" panose="020B0400000000000000" pitchFamily="49" charset="-128"/>
            </a:endParaRPr>
          </a:p>
        </p:txBody>
      </p:sp>
      <p:sp>
        <p:nvSpPr>
          <p:cNvPr id="7" name="Rectangle 2"/>
          <p:cNvSpPr txBox="1">
            <a:spLocks/>
          </p:cNvSpPr>
          <p:nvPr/>
        </p:nvSpPr>
        <p:spPr bwMode="auto">
          <a:xfrm>
            <a:off x="509600" y="908720"/>
            <a:ext cx="81248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dirty="0">
                <a:solidFill>
                  <a:prstClr val="black"/>
                </a:solidFill>
                <a:latin typeface="BIZ UDPゴシック" panose="020B0400000000000000" pitchFamily="50" charset="-128"/>
                <a:ea typeface="BIZ UDPゴシック" panose="020B0400000000000000" pitchFamily="50" charset="-128"/>
              </a:rPr>
              <a:t>プチトレーニング</a:t>
            </a:r>
            <a:endParaRPr lang="en-US" altLang="en-US"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28644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467544" y="404664"/>
            <a:ext cx="8231188" cy="814387"/>
          </a:xfrm>
        </p:spPr>
        <p:txBody>
          <a:bodyPr lIns="0" tIns="0" rIns="0" bIns="0">
            <a:spAutoFit/>
          </a:bodyPr>
          <a:lstStyle/>
          <a:p>
            <a:pPr defTabSz="1008063" eaLnBrk="1" hangingPunct="1">
              <a:tabLst>
                <a:tab pos="0" algn="l"/>
                <a:tab pos="1006475" algn="l"/>
                <a:tab pos="2014538" algn="l"/>
                <a:tab pos="3022600" algn="l"/>
                <a:tab pos="4030663" algn="l"/>
                <a:tab pos="5038725" algn="l"/>
                <a:tab pos="6043613" algn="l"/>
                <a:tab pos="7051675" algn="l"/>
                <a:tab pos="8059738" algn="l"/>
                <a:tab pos="9067800" algn="l"/>
                <a:tab pos="10075863" algn="l"/>
              </a:tabLst>
            </a:pPr>
            <a:r>
              <a:rPr lang="ja-JP" altLang="en-US" sz="5300" dirty="0">
                <a:solidFill>
                  <a:schemeClr val="tx1"/>
                </a:solidFill>
                <a:latin typeface="BIZ UDPゴシック" panose="020B0400000000000000" pitchFamily="50" charset="-128"/>
                <a:ea typeface="BIZ UDPゴシック" panose="020B0400000000000000" pitchFamily="50" charset="-128"/>
              </a:rPr>
              <a:t>次回の内容</a:t>
            </a:r>
            <a:endParaRPr lang="en-GB" altLang="en-US" sz="53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C298D46-E71D-4855-8E03-073799118CB9}"/>
              </a:ext>
            </a:extLst>
          </p:cNvPr>
          <p:cNvSpPr txBox="1"/>
          <p:nvPr/>
        </p:nvSpPr>
        <p:spPr>
          <a:xfrm>
            <a:off x="1619672" y="5733256"/>
            <a:ext cx="9649072" cy="646331"/>
          </a:xfrm>
          <a:prstGeom prst="rect">
            <a:avLst/>
          </a:prstGeom>
          <a:noFill/>
          <a:ln>
            <a:noFill/>
          </a:ln>
        </p:spPr>
        <p:txBody>
          <a:bodyPr wrap="square" rtlCol="0">
            <a:spAutoFit/>
          </a:bodyPr>
          <a:lstStyle/>
          <a:p>
            <a:r>
              <a:rPr kumimoji="1" lang="ja-JP" altLang="en-US" sz="3600" u="sng" dirty="0">
                <a:solidFill>
                  <a:prstClr val="black"/>
                </a:solidFill>
                <a:latin typeface="BIZ UDPゴシック" panose="020B0400000000000000" pitchFamily="50" charset="-128"/>
                <a:ea typeface="BIZ UDPゴシック" panose="020B0400000000000000" pitchFamily="50" charset="-128"/>
              </a:rPr>
              <a:t>次回　　　月　　　日</a:t>
            </a:r>
            <a:r>
              <a:rPr kumimoji="1" lang="en-US" altLang="ja-JP" sz="3600" u="sng" dirty="0">
                <a:solidFill>
                  <a:prstClr val="black"/>
                </a:solidFill>
                <a:latin typeface="BIZ UDPゴシック" panose="020B0400000000000000" pitchFamily="50" charset="-128"/>
                <a:ea typeface="BIZ UDPゴシック" panose="020B0400000000000000" pitchFamily="50" charset="-128"/>
              </a:rPr>
              <a:t>(</a:t>
            </a:r>
            <a:r>
              <a:rPr kumimoji="1" lang="ja-JP" altLang="en-US" sz="3600" u="sng" dirty="0">
                <a:solidFill>
                  <a:prstClr val="black"/>
                </a:solidFill>
                <a:latin typeface="BIZ UDPゴシック" panose="020B0400000000000000" pitchFamily="50" charset="-128"/>
                <a:ea typeface="BIZ UDPゴシック" panose="020B0400000000000000" pitchFamily="50" charset="-128"/>
              </a:rPr>
              <a:t>　　</a:t>
            </a:r>
            <a:r>
              <a:rPr kumimoji="1" lang="en-US" altLang="ja-JP" sz="3600" u="sng" dirty="0">
                <a:solidFill>
                  <a:prstClr val="black"/>
                </a:solidFill>
                <a:latin typeface="BIZ UDPゴシック" panose="020B0400000000000000" pitchFamily="50" charset="-128"/>
                <a:ea typeface="BIZ UDPゴシック" panose="020B0400000000000000" pitchFamily="50" charset="-128"/>
              </a:rPr>
              <a:t>)</a:t>
            </a:r>
            <a:r>
              <a:rPr kumimoji="1" lang="ja-JP" altLang="en-US" sz="3600" u="sng" dirty="0">
                <a:solidFill>
                  <a:prstClr val="black"/>
                </a:solidFill>
                <a:latin typeface="BIZ UDPゴシック" panose="020B0400000000000000" pitchFamily="50" charset="-128"/>
                <a:ea typeface="BIZ UDPゴシック" panose="020B0400000000000000" pitchFamily="50" charset="-128"/>
              </a:rPr>
              <a:t>　　　　時～</a:t>
            </a:r>
            <a:r>
              <a:rPr kumimoji="1" lang="ja-JP" altLang="en-US" sz="3600" dirty="0">
                <a:solidFill>
                  <a:prstClr val="black"/>
                </a:solidFill>
                <a:latin typeface="BIZ UDPゴシック" panose="020B0400000000000000" pitchFamily="50" charset="-128"/>
                <a:ea typeface="BIZ UDPゴシック" panose="020B0400000000000000" pitchFamily="50" charset="-128"/>
              </a:rPr>
              <a:t>　　</a:t>
            </a:r>
          </a:p>
        </p:txBody>
      </p:sp>
      <p:sp>
        <p:nvSpPr>
          <p:cNvPr id="3" name="スライド番号プレースホルダー 2">
            <a:extLst>
              <a:ext uri="{FF2B5EF4-FFF2-40B4-BE49-F238E27FC236}">
                <a16:creationId xmlns:a16="http://schemas.microsoft.com/office/drawing/2014/main" id="{70993A9A-9D60-4212-A10D-C02908A91487}"/>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33</a:t>
            </a:fld>
            <a:endParaRPr lang="en-US" altLang="en-US" dirty="0"/>
          </a:p>
        </p:txBody>
      </p:sp>
      <p:sp>
        <p:nvSpPr>
          <p:cNvPr id="5" name="Content Placeholder 2"/>
          <p:cNvSpPr>
            <a:spLocks noGrp="1"/>
          </p:cNvSpPr>
          <p:nvPr>
            <p:ph idx="1"/>
          </p:nvPr>
        </p:nvSpPr>
        <p:spPr>
          <a:xfrm>
            <a:off x="611560" y="1628800"/>
            <a:ext cx="8064896" cy="3672408"/>
          </a:xfrm>
        </p:spPr>
        <p:txBody>
          <a:bodyPr/>
          <a:lstStyle/>
          <a:p>
            <a:pPr marL="0" indent="0">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注意を妨げる要素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注意と外的環境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en-US"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３</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注意と内的環境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endParaRPr lang="en-US" altLang="en-US" sz="2800" dirty="0">
              <a:latin typeface="BIZ UDゴシック" panose="020B0400000000000000" pitchFamily="49" charset="-128"/>
              <a:ea typeface="BIZ UDゴシック" panose="020B0400000000000000" pitchFamily="49" charset="-128"/>
            </a:endParaRPr>
          </a:p>
          <a:p>
            <a:pPr marL="0" indent="0">
              <a:buNone/>
              <a:defRPr/>
            </a:pPr>
            <a:endParaRPr lang="en-US" altLang="en-US"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４</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まとめ</a:t>
            </a:r>
            <a:endParaRPr lang="en-US" altLang="ja-JP" sz="2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54780340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620688"/>
            <a:ext cx="8042275" cy="904205"/>
          </a:xfrm>
        </p:spPr>
        <p:txBody>
          <a:bodyPr/>
          <a:lstStyle/>
          <a:p>
            <a:r>
              <a:rPr lang="ja-JP" altLang="en-US" dirty="0">
                <a:latin typeface="BIZ UDゴシック" panose="020B0400000000000000" pitchFamily="49" charset="-128"/>
                <a:ea typeface="BIZ UDゴシック" panose="020B0400000000000000" pitchFamily="49" charset="-128"/>
              </a:rPr>
              <a:t>プチトレーニングの報告</a:t>
            </a:r>
            <a:endParaRPr lang="en-US" altLang="en-US" dirty="0">
              <a:latin typeface="BIZ UDゴシック" panose="020B0400000000000000" pitchFamily="49" charset="-128"/>
              <a:ea typeface="BIZ UDゴシック" panose="020B0400000000000000" pitchFamily="49" charset="-128"/>
            </a:endParaRPr>
          </a:p>
        </p:txBody>
      </p:sp>
      <p:sp>
        <p:nvSpPr>
          <p:cNvPr id="20483" name="Content Placeholder 2"/>
          <p:cNvSpPr>
            <a:spLocks noGrp="1"/>
          </p:cNvSpPr>
          <p:nvPr>
            <p:ph idx="1"/>
          </p:nvPr>
        </p:nvSpPr>
        <p:spPr>
          <a:xfrm>
            <a:off x="683568" y="2132856"/>
            <a:ext cx="7992888" cy="4320480"/>
          </a:xfrm>
        </p:spPr>
        <p:txBody>
          <a:bodyPr/>
          <a:lstStyle/>
          <a:p>
            <a:pPr marL="452438" indent="-452438">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solidFill>
                  <a:schemeClr val="tx1"/>
                </a:solidFill>
                <a:latin typeface="BIZ UDゴシック" panose="020B0400000000000000" pitchFamily="49" charset="-128"/>
                <a:ea typeface="BIZ UDゴシック" panose="020B0400000000000000" pitchFamily="49" charset="-128"/>
              </a:rPr>
              <a:t>前回のグループワークから１週間プチトレーニングに取り組んでもらいましたが、取り組んでみてどう感じましたか？</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pPr marL="0" indent="0">
              <a:buNone/>
              <a:defRPr/>
            </a:pPr>
            <a:endParaRPr lang="en-US" altLang="ja-JP" sz="2800" dirty="0">
              <a:latin typeface="BIZ UDゴシック" panose="020B0400000000000000" pitchFamily="49" charset="-128"/>
              <a:ea typeface="BIZ UDゴシック" panose="020B0400000000000000" pitchFamily="49" charset="-128"/>
            </a:endParaRPr>
          </a:p>
          <a:p>
            <a:pPr marL="452438" indent="-452438">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記入してきた</a:t>
            </a:r>
            <a:r>
              <a:rPr lang="ja-JP" altLang="en-US" sz="2800" dirty="0">
                <a:solidFill>
                  <a:srgbClr val="FF0000"/>
                </a:solidFill>
                <a:latin typeface="BIZ UDゴシック" panose="020B0400000000000000" pitchFamily="49" charset="-128"/>
                <a:ea typeface="BIZ UDゴシック" panose="020B0400000000000000" pitchFamily="49" charset="-128"/>
              </a:rPr>
              <a:t>「自己チェック表」</a:t>
            </a:r>
            <a:r>
              <a:rPr lang="ja-JP" altLang="en-US" sz="2800" dirty="0">
                <a:latin typeface="BIZ UDゴシック" panose="020B0400000000000000" pitchFamily="49" charset="-128"/>
                <a:ea typeface="BIZ UDゴシック" panose="020B0400000000000000" pitchFamily="49" charset="-128"/>
              </a:rPr>
              <a:t>のうら面を発表してください。</a:t>
            </a:r>
            <a:endParaRPr lang="en-US" altLang="ja-JP" sz="28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7010400" y="6486790"/>
            <a:ext cx="2133600" cy="365125"/>
          </a:xfrm>
        </p:spPr>
        <p:txBody>
          <a:bodyPr/>
          <a:lstStyle/>
          <a:p>
            <a:fld id="{3662DA74-E1D7-479F-A23C-196208DAF2BA}" type="slidenum">
              <a:rPr lang="en-US" altLang="en-US" smtClean="0"/>
              <a:pPr/>
              <a:t>4</a:t>
            </a:fld>
            <a:endParaRPr lang="en-US" altLang="en-US" dirty="0"/>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はじめに</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7367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764704"/>
            <a:ext cx="8042275" cy="904205"/>
          </a:xfrm>
        </p:spPr>
        <p:txBody>
          <a:bodyPr/>
          <a:lstStyle/>
          <a:p>
            <a:r>
              <a:rPr lang="ja-JP" altLang="en-US" dirty="0">
                <a:latin typeface="BIZ UDゴシック" panose="020B0400000000000000" pitchFamily="49" charset="-128"/>
                <a:ea typeface="BIZ UDゴシック" panose="020B0400000000000000" pitchFamily="49" charset="-128"/>
              </a:rPr>
              <a:t>本日の内容</a:t>
            </a:r>
            <a:endParaRPr lang="en-US" altLang="en-US"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6998402" y="6492875"/>
            <a:ext cx="2133600" cy="365125"/>
          </a:xfrm>
        </p:spPr>
        <p:txBody>
          <a:bodyPr/>
          <a:lstStyle/>
          <a:p>
            <a:fld id="{3662DA74-E1D7-479F-A23C-196208DAF2BA}" type="slidenum">
              <a:rPr lang="en-US" altLang="en-US" smtClean="0"/>
              <a:pPr/>
              <a:t>5</a:t>
            </a:fld>
            <a:endParaRPr lang="en-US" altLang="en-US" dirty="0"/>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はじめに</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8" name="Content Placeholder 2"/>
          <p:cNvSpPr>
            <a:spLocks noGrp="1"/>
          </p:cNvSpPr>
          <p:nvPr>
            <p:ph idx="1"/>
          </p:nvPr>
        </p:nvSpPr>
        <p:spPr>
          <a:xfrm>
            <a:off x="179512" y="2038350"/>
            <a:ext cx="8784975" cy="3951288"/>
          </a:xfrm>
        </p:spPr>
        <p:txBody>
          <a:bodyPr/>
          <a:lstStyle/>
          <a:p>
            <a:pPr marL="0" indent="0">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注意障害とは</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（同時に注意を向ける力と切りかえる力）</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講義１</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ja-JP"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同時に注意を向ける力と切りかえる力</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p>
          <a:p>
            <a:pPr marL="0" indent="0">
              <a:buNone/>
              <a:defRPr/>
            </a:pPr>
            <a:r>
              <a:rPr lang="ja-JP" altLang="en-US" sz="2800" dirty="0">
                <a:latin typeface="BIZ UDゴシック" panose="020B0400000000000000" pitchFamily="49" charset="-128"/>
                <a:ea typeface="BIZ UDゴシック" panose="020B0400000000000000" pitchFamily="49" charset="-128"/>
              </a:rPr>
              <a:t>３</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注意障害の対処手段</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講義２</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en-US" sz="20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４</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まとめ</a:t>
            </a:r>
            <a:endParaRPr lang="en-US" altLang="ja-JP" sz="2800" dirty="0">
              <a:latin typeface="BIZ UDゴシック" panose="020B0400000000000000" pitchFamily="49" charset="-128"/>
              <a:ea typeface="BIZ UDゴシック" panose="020B0400000000000000" pitchFamily="49"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BIZ UDPゴシック" panose="020B0400000000000000" pitchFamily="50" charset="-128"/>
                <a:ea typeface="BIZ UDPゴシック" panose="020B0400000000000000" pitchFamily="50" charset="-128"/>
              </a:rPr>
              <a:t>　注意障害とは</a:t>
            </a: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a:latin typeface="BIZ UDPゴシック" panose="020B0400000000000000" pitchFamily="50" charset="-128"/>
                <a:ea typeface="BIZ UDPゴシック" panose="020B0400000000000000" pitchFamily="50" charset="-128"/>
              </a:rPr>
              <a:t>講義１</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2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講義１　注意障害とは（注意の４つの機能）</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fld id="{3662DA74-E1D7-479F-A23C-196208DAF2BA}" type="slidenum">
              <a:rPr lang="en-US" altLang="en-US" smtClean="0"/>
              <a:pPr/>
              <a:t>7</a:t>
            </a:fld>
            <a:endParaRPr lang="en-US" altLang="en-US" dirty="0"/>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11" name="図表 10"/>
          <p:cNvGraphicFramePr/>
          <p:nvPr>
            <p:extLst>
              <p:ext uri="{D42A27DB-BD31-4B8C-83A1-F6EECF244321}">
                <p14:modId xmlns:p14="http://schemas.microsoft.com/office/powerpoint/2010/main" val="1307621892"/>
              </p:ext>
            </p:extLst>
          </p:nvPr>
        </p:nvGraphicFramePr>
        <p:xfrm>
          <a:off x="1403648" y="1916832"/>
          <a:ext cx="636036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3"/>
          <p:cNvSpPr txBox="1">
            <a:spLocks/>
          </p:cNvSpPr>
          <p:nvPr/>
        </p:nvSpPr>
        <p:spPr bwMode="auto">
          <a:xfrm>
            <a:off x="467544" y="908720"/>
            <a:ext cx="842493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2800" dirty="0">
                <a:solidFill>
                  <a:prstClr val="black"/>
                </a:solidFill>
                <a:latin typeface="BIZ UDゴシック" panose="020B0400000000000000" pitchFamily="49" charset="-128"/>
                <a:ea typeface="BIZ UDゴシック" panose="020B0400000000000000" pitchFamily="49" charset="-128"/>
              </a:rPr>
              <a:t>注意には、４つの機能があると言われています。</a:t>
            </a:r>
            <a:endParaRPr lang="en-AU" altLang="en-US" sz="2800" dirty="0">
              <a:solidFill>
                <a:prstClr val="black"/>
              </a:solidFill>
              <a:latin typeface="BIZ UDゴシック" panose="020B0400000000000000" pitchFamily="49" charset="-128"/>
              <a:ea typeface="BIZ UDゴシック" panose="020B0400000000000000" pitchFamily="49" charset="-128"/>
            </a:endParaRPr>
          </a:p>
          <a:p>
            <a:pPr algn="ctr" eaLnBrk="1" hangingPunct="1">
              <a:buClr>
                <a:srgbClr val="A63212"/>
              </a:buClr>
              <a:buFontTx/>
              <a:buNone/>
            </a:pPr>
            <a:endParaRPr lang="en-AU" altLang="en-US" sz="2800" dirty="0">
              <a:solidFill>
                <a:prstClr val="black"/>
              </a:solidFill>
              <a:latin typeface="BIZ UDゴシック" panose="020B0400000000000000" pitchFamily="49" charset="-128"/>
              <a:ea typeface="BIZ UDゴシック" panose="020B0400000000000000" pitchFamily="49" charset="-128"/>
            </a:endParaRPr>
          </a:p>
        </p:txBody>
      </p:sp>
      <p:sp>
        <p:nvSpPr>
          <p:cNvPr id="8" name="Rectangle 3"/>
          <p:cNvSpPr txBox="1">
            <a:spLocks/>
          </p:cNvSpPr>
          <p:nvPr/>
        </p:nvSpPr>
        <p:spPr bwMode="auto">
          <a:xfrm>
            <a:off x="611560" y="5229200"/>
            <a:ext cx="83529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2800" dirty="0">
                <a:solidFill>
                  <a:prstClr val="black"/>
                </a:solidFill>
                <a:latin typeface="BIZ UDゴシック" panose="020B0400000000000000" pitchFamily="49" charset="-128"/>
                <a:ea typeface="BIZ UDゴシック" panose="020B0400000000000000" pitchFamily="49" charset="-128"/>
              </a:rPr>
              <a:t>今回は</a:t>
            </a:r>
            <a:r>
              <a:rPr lang="ja-JP" altLang="en-US" sz="2800" dirty="0">
                <a:solidFill>
                  <a:srgbClr val="FF0000"/>
                </a:solidFill>
                <a:latin typeface="BIZ UDゴシック" panose="020B0400000000000000" pitchFamily="49" charset="-128"/>
                <a:ea typeface="BIZ UDゴシック" panose="020B0400000000000000" pitchFamily="49" charset="-128"/>
              </a:rPr>
              <a:t>「同時に注意を向ける力」</a:t>
            </a:r>
            <a:r>
              <a:rPr lang="ja-JP" altLang="en-US" sz="2800" dirty="0">
                <a:solidFill>
                  <a:prstClr val="black"/>
                </a:solidFill>
                <a:latin typeface="BIZ UDゴシック" panose="020B0400000000000000" pitchFamily="49" charset="-128"/>
                <a:ea typeface="BIZ UDゴシック" panose="020B0400000000000000" pitchFamily="49" charset="-128"/>
              </a:rPr>
              <a:t>と</a:t>
            </a:r>
            <a:r>
              <a:rPr lang="ja-JP" altLang="en-US" sz="2800" dirty="0">
                <a:solidFill>
                  <a:srgbClr val="FF0000"/>
                </a:solidFill>
                <a:latin typeface="BIZ UDゴシック" panose="020B0400000000000000" pitchFamily="49" charset="-128"/>
                <a:ea typeface="BIZ UDゴシック" panose="020B0400000000000000" pitchFamily="49" charset="-128"/>
              </a:rPr>
              <a:t>「切りかえる力」</a:t>
            </a:r>
            <a:r>
              <a:rPr lang="ja-JP" altLang="en-US" sz="2800" dirty="0">
                <a:solidFill>
                  <a:prstClr val="black"/>
                </a:solidFill>
                <a:latin typeface="BIZ UDゴシック" panose="020B0400000000000000" pitchFamily="49" charset="-128"/>
                <a:ea typeface="BIZ UDゴシック" panose="020B0400000000000000" pitchFamily="49" charset="-128"/>
              </a:rPr>
              <a:t>について説明します。</a:t>
            </a:r>
            <a:endParaRPr lang="en-AU" altLang="en-US" sz="2800" dirty="0">
              <a:solidFill>
                <a:prstClr val="black"/>
              </a:solidFill>
              <a:latin typeface="BIZ UDゴシック" panose="020B0400000000000000" pitchFamily="49" charset="-128"/>
              <a:ea typeface="BIZ UDゴシック" panose="020B0400000000000000" pitchFamily="49" charset="-128"/>
            </a:endParaRPr>
          </a:p>
        </p:txBody>
      </p:sp>
      <p:sp>
        <p:nvSpPr>
          <p:cNvPr id="9" name="角丸四角形 8"/>
          <p:cNvSpPr/>
          <p:nvPr/>
        </p:nvSpPr>
        <p:spPr>
          <a:xfrm>
            <a:off x="1547664" y="3737128"/>
            <a:ext cx="2880320"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180001" y="3737128"/>
            <a:ext cx="1944216"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43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３．同時に注意を向ける力（分配）</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8</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講義１　注意障害とは（同時に注意を向ける力）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3" name="テキスト ボックス 12"/>
          <p:cNvSpPr txBox="1"/>
          <p:nvPr/>
        </p:nvSpPr>
        <p:spPr>
          <a:xfrm>
            <a:off x="611560" y="1916832"/>
            <a:ext cx="7848872" cy="830997"/>
          </a:xfrm>
          <a:prstGeom prst="rect">
            <a:avLst/>
          </a:prstGeom>
          <a:noFill/>
        </p:spPr>
        <p:txBody>
          <a:bodyPr wrap="square" rtlCol="0">
            <a:spAutoFit/>
          </a:bodyPr>
          <a:lstStyle/>
          <a:p>
            <a:r>
              <a:rPr kumimoji="1" lang="ja-JP" altLang="en-US" sz="2400" dirty="0">
                <a:solidFill>
                  <a:srgbClr val="0070C0"/>
                </a:solidFill>
                <a:latin typeface="BIZ UDPゴシック" panose="020B0400000000000000" pitchFamily="50" charset="-128"/>
                <a:ea typeface="BIZ UDPゴシック" panose="020B0400000000000000" pitchFamily="50" charset="-128"/>
              </a:rPr>
              <a:t>●１度に２つ以上の刺激に対して同時に注意を向けて行動すること。</a:t>
            </a:r>
            <a:endParaRPr kumimoji="1" lang="en-US" altLang="ja-JP" sz="2400" dirty="0">
              <a:solidFill>
                <a:srgbClr val="0070C0"/>
              </a:solidFill>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683568" y="3429000"/>
            <a:ext cx="4248472" cy="1754326"/>
          </a:xfrm>
          <a:prstGeom prst="rect">
            <a:avLst/>
          </a:prstGeom>
          <a:noFill/>
        </p:spPr>
        <p:txBody>
          <a:bodyPr wrap="squar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例えば</a:t>
            </a:r>
            <a:r>
              <a:rPr kumimoji="1" lang="en-US" altLang="ja-JP" dirty="0">
                <a:latin typeface="BIZ UDPゴシック" panose="020B0400000000000000" pitchFamily="50" charset="-128"/>
                <a:ea typeface="BIZ UDPゴシック" panose="020B0400000000000000" pitchFamily="50" charset="-128"/>
              </a:rPr>
              <a:t>…</a:t>
            </a:r>
          </a:p>
          <a:p>
            <a:pPr>
              <a:lnSpc>
                <a:spcPct val="150000"/>
              </a:lnSpc>
            </a:pPr>
            <a:r>
              <a:rPr kumimoji="1" lang="ja-JP" altLang="en-US" dirty="0">
                <a:latin typeface="BIZ UDPゴシック" panose="020B0400000000000000" pitchFamily="50" charset="-128"/>
                <a:ea typeface="BIZ UDPゴシック" panose="020B0400000000000000" pitchFamily="50" charset="-128"/>
              </a:rPr>
              <a:t>・音楽を聞きながら運転するとき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・話をしながら歩くとき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・電話をしながらメモを取るとき</a:t>
            </a:r>
            <a:endParaRPr kumimoji="1" lang="en-US" altLang="ja-JP"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140968"/>
            <a:ext cx="3912096" cy="2610102"/>
          </a:xfrm>
          <a:prstGeom prst="rect">
            <a:avLst/>
          </a:prstGeom>
        </p:spPr>
      </p:pic>
    </p:spTree>
    <p:extLst>
      <p:ext uri="{BB962C8B-B14F-4D97-AF65-F5344CB8AC3E}">
        <p14:creationId xmlns:p14="http://schemas.microsoft.com/office/powerpoint/2010/main" val="242906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４．切りかえる力（転換）</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9</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講義１　注意障害とは（切りかえる力）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2" name="テキスト ボックス 11"/>
          <p:cNvSpPr txBox="1"/>
          <p:nvPr/>
        </p:nvSpPr>
        <p:spPr>
          <a:xfrm>
            <a:off x="683568" y="1916832"/>
            <a:ext cx="8136904" cy="461665"/>
          </a:xfrm>
          <a:prstGeom prst="rect">
            <a:avLst/>
          </a:prstGeom>
          <a:noFill/>
        </p:spPr>
        <p:txBody>
          <a:bodyPr wrap="square" rtlCol="0">
            <a:spAutoFit/>
          </a:bodyPr>
          <a:lstStyle/>
          <a:p>
            <a:r>
              <a:rPr kumimoji="1" lang="ja-JP" altLang="en-US" sz="2400" dirty="0">
                <a:solidFill>
                  <a:srgbClr val="0070C0"/>
                </a:solidFill>
                <a:latin typeface="BIZ UDPゴシック" panose="020B0400000000000000" pitchFamily="50" charset="-128"/>
                <a:ea typeface="BIZ UDPゴシック" panose="020B0400000000000000" pitchFamily="50" charset="-128"/>
              </a:rPr>
              <a:t>●１つの行動から別の行動へ注意が転換できること。</a:t>
            </a:r>
            <a:endParaRPr kumimoji="1" lang="en-US" altLang="ja-JP" sz="2400" dirty="0">
              <a:solidFill>
                <a:srgbClr val="0070C0"/>
              </a:solidFill>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683568" y="2924944"/>
            <a:ext cx="3744416" cy="2585323"/>
          </a:xfrm>
          <a:prstGeom prst="rect">
            <a:avLst/>
          </a:prstGeom>
          <a:noFill/>
        </p:spPr>
        <p:txBody>
          <a:bodyPr wrap="squar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例えば</a:t>
            </a:r>
            <a:r>
              <a:rPr kumimoji="1" lang="en-US" altLang="ja-JP" dirty="0">
                <a:latin typeface="BIZ UDPゴシック" panose="020B0400000000000000" pitchFamily="50" charset="-128"/>
                <a:ea typeface="BIZ UDPゴシック" panose="020B0400000000000000" pitchFamily="50" charset="-128"/>
              </a:rPr>
              <a:t>…</a:t>
            </a:r>
          </a:p>
          <a:p>
            <a:pPr marL="87313" indent="-87313">
              <a:lnSpc>
                <a:spcPct val="150000"/>
              </a:lnSpc>
            </a:pP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PC</a:t>
            </a:r>
            <a:r>
              <a:rPr kumimoji="1" lang="ja-JP" altLang="en-US" dirty="0">
                <a:latin typeface="BIZ UDPゴシック" panose="020B0400000000000000" pitchFamily="50" charset="-128"/>
                <a:ea typeface="BIZ UDPゴシック" panose="020B0400000000000000" pitchFamily="50" charset="-128"/>
              </a:rPr>
              <a:t>作業をしている途中で電話に出るとき</a:t>
            </a:r>
            <a:endParaRPr kumimoji="1" lang="en-US" altLang="ja-JP" dirty="0">
              <a:latin typeface="BIZ UDPゴシック" panose="020B0400000000000000" pitchFamily="50" charset="-128"/>
              <a:ea typeface="BIZ UDPゴシック" panose="020B0400000000000000" pitchFamily="50" charset="-128"/>
            </a:endParaRPr>
          </a:p>
          <a:p>
            <a:pPr marL="87313" indent="-87313">
              <a:lnSpc>
                <a:spcPct val="150000"/>
              </a:lnSpc>
            </a:pPr>
            <a:r>
              <a:rPr kumimoji="1" lang="ja-JP" altLang="en-US" dirty="0">
                <a:latin typeface="BIZ UDPゴシック" panose="020B0400000000000000" pitchFamily="50" charset="-128"/>
                <a:ea typeface="BIZ UDPゴシック" panose="020B0400000000000000" pitchFamily="50" charset="-128"/>
              </a:rPr>
              <a:t>・料理の際に、食材を切っている途中で鍋が沸騰しているのに気づいたとき</a:t>
            </a:r>
            <a:endParaRPr kumimoji="1" lang="en-US" altLang="ja-JP"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924944"/>
            <a:ext cx="3911421" cy="2609651"/>
          </a:xfrm>
          <a:prstGeom prst="rect">
            <a:avLst/>
          </a:prstGeom>
        </p:spPr>
      </p:pic>
    </p:spTree>
    <p:extLst>
      <p:ext uri="{BB962C8B-B14F-4D97-AF65-F5344CB8AC3E}">
        <p14:creationId xmlns:p14="http://schemas.microsoft.com/office/powerpoint/2010/main" val="6189014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Designs\Japanese Waves.pot</Template>
  <TotalTime>0</TotalTime>
  <Words>3765</Words>
  <Application>Microsoft Office PowerPoint</Application>
  <PresentationFormat>画面に合わせる (4:3)</PresentationFormat>
  <Paragraphs>467</Paragraphs>
  <Slides>33</Slides>
  <Notes>33</Notes>
  <HiddenSlides>0</HiddenSlides>
  <MMClips>0</MMClips>
  <ScaleCrop>false</ScaleCrop>
  <HeadingPairs>
    <vt:vector size="8" baseType="variant">
      <vt:variant>
        <vt:lpstr>使用されているフォント</vt:lpstr>
      </vt:variant>
      <vt:variant>
        <vt:i4>14</vt:i4>
      </vt:variant>
      <vt:variant>
        <vt:lpstr>テーマ</vt:lpstr>
      </vt:variant>
      <vt:variant>
        <vt:i4>2</vt:i4>
      </vt:variant>
      <vt:variant>
        <vt:lpstr>埋め込まれた OLE サーバー</vt:lpstr>
      </vt:variant>
      <vt:variant>
        <vt:i4>1</vt:i4>
      </vt:variant>
      <vt:variant>
        <vt:lpstr>スライド タイトル</vt:lpstr>
      </vt:variant>
      <vt:variant>
        <vt:i4>33</vt:i4>
      </vt:variant>
    </vt:vector>
  </HeadingPairs>
  <TitlesOfParts>
    <vt:vector size="50" baseType="lpstr">
      <vt:lpstr>BIZ UDPゴシック</vt:lpstr>
      <vt:lpstr>BIZ UDゴシック</vt:lpstr>
      <vt:lpstr>HG丸ｺﾞｼｯｸM-PRO</vt:lpstr>
      <vt:lpstr>ＭＳ Ｐゴシック</vt:lpstr>
      <vt:lpstr>ＭＳ 明朝</vt:lpstr>
      <vt:lpstr>Nimbus Roman No9 L</vt:lpstr>
      <vt:lpstr>UD デジタル 教科書体 N-B</vt:lpstr>
      <vt:lpstr>メイリオ</vt:lpstr>
      <vt:lpstr>Arial</vt:lpstr>
      <vt:lpstr>Calibri</vt:lpstr>
      <vt:lpstr>Calibri Light</vt:lpstr>
      <vt:lpstr>Cambria</vt:lpstr>
      <vt:lpstr>Rage Italic</vt:lpstr>
      <vt:lpstr>Wingdings</vt:lpstr>
      <vt:lpstr>Sketchbook</vt:lpstr>
      <vt:lpstr>Office テーマ</vt:lpstr>
      <vt:lpstr>文書</vt:lpstr>
      <vt:lpstr>注意障害 グループワーク</vt:lpstr>
      <vt:lpstr>グループワーク参加にあたって</vt:lpstr>
      <vt:lpstr>前回の内容</vt:lpstr>
      <vt:lpstr>プチトレーニングの報告</vt:lpstr>
      <vt:lpstr>本日の内容</vt:lpstr>
      <vt:lpstr>　注意障害とは</vt:lpstr>
      <vt:lpstr>講義１　注意障害とは（注意の４つの機能）</vt:lpstr>
      <vt:lpstr>３．同時に注意を向ける力（分配）</vt:lpstr>
      <vt:lpstr>４．切りかえる力（転換）</vt:lpstr>
      <vt:lpstr>同時に注意を向ける力と切りかえる力</vt:lpstr>
      <vt:lpstr>体験ワークについて</vt:lpstr>
      <vt:lpstr>1．同時に注意を向ける力（分配）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立ち上がってストレッチ!</vt:lpstr>
      <vt:lpstr>２．切りかえる力（転換）</vt:lpstr>
      <vt:lpstr>PowerPoint プレゼンテーション</vt:lpstr>
      <vt:lpstr>PowerPoint プレゼンテーション</vt:lpstr>
      <vt:lpstr>意見交換１</vt:lpstr>
      <vt:lpstr>休憩</vt:lpstr>
      <vt:lpstr>  注意障害の対処手段</vt:lpstr>
      <vt:lpstr>PowerPoint プレゼンテーション</vt:lpstr>
      <vt:lpstr>PowerPoint プレゼンテーション</vt:lpstr>
      <vt:lpstr>PowerPoint プレゼンテーション</vt:lpstr>
      <vt:lpstr>PowerPoint プレゼンテーション</vt:lpstr>
      <vt:lpstr>意見交換２</vt:lpstr>
      <vt:lpstr>まとめ</vt:lpstr>
      <vt:lpstr>まとめ</vt:lpstr>
      <vt:lpstr>まとめ</vt:lpstr>
      <vt:lpstr>次回の内容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⑩注意障害グループワーク第２回資料</dc:title>
  <dc:creator>独立行政法人高齢・障害・求職者雇用支援機構</dc:creator>
  <cp:revision>3</cp:revision>
  <dcterms:created xsi:type="dcterms:W3CDTF">2023-01-06T02:26:54Z</dcterms:created>
  <dcterms:modified xsi:type="dcterms:W3CDTF">2023-02-06T01:00:39Z</dcterms:modified>
</cp:coreProperties>
</file>