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2" r:id="rId1"/>
    <p:sldMasterId id="2147485779" r:id="rId2"/>
  </p:sldMasterIdLst>
  <p:notesMasterIdLst>
    <p:notesMasterId r:id="rId18"/>
  </p:notesMasterIdLst>
  <p:handoutMasterIdLst>
    <p:handoutMasterId r:id="rId19"/>
  </p:handoutMasterIdLst>
  <p:sldIdLst>
    <p:sldId id="275" r:id="rId3"/>
    <p:sldId id="287" r:id="rId4"/>
    <p:sldId id="368" r:id="rId5"/>
    <p:sldId id="350" r:id="rId6"/>
    <p:sldId id="349" r:id="rId7"/>
    <p:sldId id="361" r:id="rId8"/>
    <p:sldId id="363" r:id="rId9"/>
    <p:sldId id="257" r:id="rId10"/>
    <p:sldId id="282" r:id="rId11"/>
    <p:sldId id="262" r:id="rId12"/>
    <p:sldId id="261" r:id="rId13"/>
    <p:sldId id="272" r:id="rId14"/>
    <p:sldId id="283" r:id="rId15"/>
    <p:sldId id="367" r:id="rId16"/>
    <p:sldId id="365" r:id="rId17"/>
  </p:sldIdLst>
  <p:sldSz cx="9144000" cy="6858000" type="screen4x3"/>
  <p:notesSz cx="6807200" cy="9939338"/>
  <p:defaultTextStyle>
    <a:defPPr>
      <a:defRPr lang="ja-JP"/>
    </a:defPPr>
    <a:lvl1pPr algn="l" rtl="0" eaLnBrk="0" fontAlgn="base" hangingPunct="0">
      <a:spcBef>
        <a:spcPct val="0"/>
      </a:spcBef>
      <a:spcAft>
        <a:spcPct val="0"/>
      </a:spcAft>
      <a:defRPr kumimoji="1" sz="3200"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sz="3200"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sz="3200"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sz="3200"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sz="3200"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sz="3200"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sz="3200"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sz="3200"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sz="3200"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C0C1"/>
    <a:srgbClr val="FFCDCE"/>
    <a:srgbClr val="00CC00"/>
    <a:srgbClr val="BFFCA6"/>
    <a:srgbClr val="FFAD75"/>
    <a:srgbClr val="C9F4BA"/>
    <a:srgbClr val="BDFFDB"/>
    <a:srgbClr val="0066FF"/>
    <a:srgbClr val="FF66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66394" autoAdjust="0"/>
  </p:normalViewPr>
  <p:slideViewPr>
    <p:cSldViewPr>
      <p:cViewPr varScale="1">
        <p:scale>
          <a:sx n="87" d="100"/>
          <a:sy n="87" d="100"/>
        </p:scale>
        <p:origin x="2304" y="84"/>
      </p:cViewPr>
      <p:guideLst>
        <p:guide orient="horz" pos="2160"/>
        <p:guide pos="2880"/>
      </p:guideLst>
    </p:cSldViewPr>
  </p:slideViewPr>
  <p:outlineViewPr>
    <p:cViewPr>
      <p:scale>
        <a:sx n="33" d="100"/>
        <a:sy n="33" d="100"/>
      </p:scale>
      <p:origin x="0" y="-6708"/>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2" d="100"/>
          <a:sy n="92" d="100"/>
        </p:scale>
        <p:origin x="3744" y="72"/>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51163" cy="496888"/>
          </a:xfrm>
          <a:prstGeom prst="rect">
            <a:avLst/>
          </a:prstGeom>
        </p:spPr>
        <p:txBody>
          <a:bodyPr vert="horz" lIns="92171" tIns="46086" rIns="92171" bIns="46086" rtlCol="0"/>
          <a:lstStyle>
            <a:lvl1pPr algn="l" eaLnBrk="1" hangingPunct="1">
              <a:spcBef>
                <a:spcPct val="20000"/>
              </a:spcBef>
              <a:defRPr sz="1200">
                <a:latin typeface="Arial" charset="0"/>
                <a:ea typeface="ＭＳ Ｐゴシック" pitchFamily="50" charset="-128"/>
              </a:defRPr>
            </a:lvl1pPr>
          </a:lstStyle>
          <a:p>
            <a:pPr>
              <a:defRPr/>
            </a:pPr>
            <a:endParaRPr lang="ja-JP" altLang="en-US"/>
          </a:p>
        </p:txBody>
      </p:sp>
      <p:sp>
        <p:nvSpPr>
          <p:cNvPr id="4" name="フッター プレースホルダー 3"/>
          <p:cNvSpPr>
            <a:spLocks noGrp="1"/>
          </p:cNvSpPr>
          <p:nvPr>
            <p:ph type="ftr" sz="quarter" idx="2"/>
          </p:nvPr>
        </p:nvSpPr>
        <p:spPr>
          <a:xfrm>
            <a:off x="0" y="9440863"/>
            <a:ext cx="2951163" cy="496887"/>
          </a:xfrm>
          <a:prstGeom prst="rect">
            <a:avLst/>
          </a:prstGeom>
        </p:spPr>
        <p:txBody>
          <a:bodyPr vert="horz" lIns="92171" tIns="46086" rIns="92171" bIns="46086" rtlCol="0" anchor="b"/>
          <a:lstStyle>
            <a:lvl1pPr algn="l" eaLnBrk="1" hangingPunct="1">
              <a:spcBef>
                <a:spcPct val="20000"/>
              </a:spcBef>
              <a:defRPr sz="1200">
                <a:latin typeface="Arial" charset="0"/>
                <a:ea typeface="ＭＳ Ｐゴシック" pitchFamily="50" charset="-128"/>
              </a:defRPr>
            </a:lvl1pPr>
          </a:lstStyle>
          <a:p>
            <a:pPr>
              <a:defRPr/>
            </a:pPr>
            <a:endParaRPr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wrap="square" lIns="92171" tIns="46086" rIns="92171" bIns="46086" numCol="1" anchor="b" anchorCtr="0" compatLnSpc="1">
            <a:prstTxWarp prst="textNoShape">
              <a:avLst/>
            </a:prstTxWarp>
          </a:bodyPr>
          <a:lstStyle>
            <a:lvl1pPr algn="r" eaLnBrk="1" hangingPunct="1">
              <a:spcBef>
                <a:spcPct val="20000"/>
              </a:spcBef>
              <a:defRPr sz="1200" smtClean="0"/>
            </a:lvl1pPr>
          </a:lstStyle>
          <a:p>
            <a:pPr>
              <a:defRPr/>
            </a:pPr>
            <a:fld id="{28918C63-81E6-4BFD-9C7A-6E62BB60D6C2}" type="slidenum">
              <a:rPr lang="ja-JP" altLang="en-US"/>
              <a:pPr>
                <a:defRPr/>
              </a:pPr>
              <a:t>‹#›</a:t>
            </a:fld>
            <a:endParaRPr lang="ja-JP" altLang="en-US"/>
          </a:p>
        </p:txBody>
      </p:sp>
    </p:spTree>
    <p:extLst>
      <p:ext uri="{BB962C8B-B14F-4D97-AF65-F5344CB8AC3E}">
        <p14:creationId xmlns:p14="http://schemas.microsoft.com/office/powerpoint/2010/main" val="30846959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2951163"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71" tIns="46086" rIns="92171" bIns="46086" numCol="1" anchor="t" anchorCtr="0" compatLnSpc="1">
            <a:prstTxWarp prst="textNoShape">
              <a:avLst/>
            </a:prstTxWarp>
          </a:bodyPr>
          <a:lstStyle>
            <a:lvl1pPr eaLnBrk="1" hangingPunct="1">
              <a:spcBef>
                <a:spcPct val="0"/>
              </a:spcBef>
              <a:defRPr sz="1200">
                <a:latin typeface="Arial" charset="0"/>
                <a:ea typeface="ＭＳ Ｐゴシック" pitchFamily="50" charset="-128"/>
              </a:defRPr>
            </a:lvl1pPr>
          </a:lstStyle>
          <a:p>
            <a:pPr>
              <a:defRPr/>
            </a:pPr>
            <a:endParaRPr lang="en-US" altLang="ja-JP"/>
          </a:p>
        </p:txBody>
      </p:sp>
      <p:sp>
        <p:nvSpPr>
          <p:cNvPr id="31747" name="Rectangle 3"/>
          <p:cNvSpPr>
            <a:spLocks noGrp="1" noChangeArrowheads="1"/>
          </p:cNvSpPr>
          <p:nvPr>
            <p:ph type="dt" idx="1"/>
          </p:nvPr>
        </p:nvSpPr>
        <p:spPr bwMode="auto">
          <a:xfrm>
            <a:off x="3856038" y="0"/>
            <a:ext cx="294957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71" tIns="46086" rIns="92171" bIns="46086" numCol="1" anchor="t" anchorCtr="0" compatLnSpc="1">
            <a:prstTxWarp prst="textNoShape">
              <a:avLst/>
            </a:prstTxWarp>
          </a:bodyPr>
          <a:lstStyle>
            <a:lvl1pPr algn="r" eaLnBrk="1" hangingPunct="1">
              <a:spcBef>
                <a:spcPct val="0"/>
              </a:spcBef>
              <a:defRPr sz="1200">
                <a:latin typeface="Arial" charset="0"/>
                <a:ea typeface="ＭＳ Ｐゴシック" pitchFamily="50" charset="-128"/>
              </a:defRPr>
            </a:lvl1pPr>
          </a:lstStyle>
          <a:p>
            <a:pPr>
              <a:defRPr/>
            </a:pPr>
            <a:endParaRPr lang="en-US" altLang="ja-JP"/>
          </a:p>
        </p:txBody>
      </p:sp>
      <p:sp>
        <p:nvSpPr>
          <p:cNvPr id="27652" name="Rectangle 4"/>
          <p:cNvSpPr>
            <a:spLocks noGrp="1" noRot="1" noChangeAspect="1" noChangeArrowheads="1" noTextEdit="1"/>
          </p:cNvSpPr>
          <p:nvPr>
            <p:ph type="sldImg" idx="2"/>
          </p:nvPr>
        </p:nvSpPr>
        <p:spPr bwMode="auto">
          <a:xfrm>
            <a:off x="919163" y="744538"/>
            <a:ext cx="4972050" cy="372903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1749" name="Rectangle 5"/>
          <p:cNvSpPr>
            <a:spLocks noGrp="1" noChangeArrowheads="1"/>
          </p:cNvSpPr>
          <p:nvPr>
            <p:ph type="body" sz="quarter" idx="3"/>
          </p:nvPr>
        </p:nvSpPr>
        <p:spPr bwMode="auto">
          <a:xfrm>
            <a:off x="682625" y="4721225"/>
            <a:ext cx="5445125" cy="4496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71" tIns="46086" rIns="92171" bIns="46086"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31750" name="Rectangle 6"/>
          <p:cNvSpPr>
            <a:spLocks noGrp="1" noChangeArrowheads="1"/>
          </p:cNvSpPr>
          <p:nvPr>
            <p:ph type="ftr" sz="quarter" idx="4"/>
          </p:nvPr>
        </p:nvSpPr>
        <p:spPr bwMode="auto">
          <a:xfrm>
            <a:off x="0" y="9440863"/>
            <a:ext cx="2951163"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71" tIns="46086" rIns="92171" bIns="46086" numCol="1" anchor="b" anchorCtr="0" compatLnSpc="1">
            <a:prstTxWarp prst="textNoShape">
              <a:avLst/>
            </a:prstTxWarp>
          </a:bodyPr>
          <a:lstStyle>
            <a:lvl1pPr eaLnBrk="1" hangingPunct="1">
              <a:spcBef>
                <a:spcPct val="0"/>
              </a:spcBef>
              <a:defRPr sz="1200">
                <a:latin typeface="Arial" charset="0"/>
                <a:ea typeface="ＭＳ Ｐゴシック" pitchFamily="50" charset="-128"/>
              </a:defRPr>
            </a:lvl1pPr>
          </a:lstStyle>
          <a:p>
            <a:pPr>
              <a:defRPr/>
            </a:pPr>
            <a:endParaRPr lang="en-US" altLang="ja-JP"/>
          </a:p>
        </p:txBody>
      </p:sp>
      <p:sp>
        <p:nvSpPr>
          <p:cNvPr id="31751" name="Rectangle 7"/>
          <p:cNvSpPr>
            <a:spLocks noGrp="1" noChangeArrowheads="1"/>
          </p:cNvSpPr>
          <p:nvPr>
            <p:ph type="sldNum" sz="quarter" idx="5"/>
          </p:nvPr>
        </p:nvSpPr>
        <p:spPr bwMode="auto">
          <a:xfrm>
            <a:off x="3856038" y="9440863"/>
            <a:ext cx="294957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71" tIns="46086" rIns="92171" bIns="46086" numCol="1" anchor="b" anchorCtr="0" compatLnSpc="1">
            <a:prstTxWarp prst="textNoShape">
              <a:avLst/>
            </a:prstTxWarp>
          </a:bodyPr>
          <a:lstStyle>
            <a:lvl1pPr algn="r" eaLnBrk="1" hangingPunct="1">
              <a:defRPr sz="1200" smtClean="0"/>
            </a:lvl1pPr>
          </a:lstStyle>
          <a:p>
            <a:pPr>
              <a:defRPr/>
            </a:pPr>
            <a:fld id="{A6AB9DF7-086D-44F7-92F1-1AAED7F98537}" type="slidenum">
              <a:rPr lang="en-US" altLang="ja-JP"/>
              <a:pPr>
                <a:defRPr/>
              </a:pPr>
              <a:t>‹#›</a:t>
            </a:fld>
            <a:endParaRPr lang="en-US" altLang="ja-JP"/>
          </a:p>
        </p:txBody>
      </p:sp>
    </p:spTree>
    <p:extLst>
      <p:ext uri="{BB962C8B-B14F-4D97-AF65-F5344CB8AC3E}">
        <p14:creationId xmlns:p14="http://schemas.microsoft.com/office/powerpoint/2010/main" val="5514401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スライド番号プレースホルダー 3"/>
          <p:cNvSpPr>
            <a:spLocks noGrp="1"/>
          </p:cNvSpPr>
          <p:nvPr>
            <p:ph type="sldNum" sz="quarter" idx="5"/>
          </p:nvPr>
        </p:nvSpPr>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marL="0" marR="0" lvl="0" indent="0" algn="r" defTabSz="914400" rtl="0" eaLnBrk="0" fontAlgn="auto" latinLnBrk="0" hangingPunct="0">
              <a:lnSpc>
                <a:spcPct val="100000"/>
              </a:lnSpc>
              <a:spcBef>
                <a:spcPts val="0"/>
              </a:spcBef>
              <a:spcAft>
                <a:spcPts val="0"/>
              </a:spcAft>
              <a:buClrTx/>
              <a:buSzTx/>
              <a:buFontTx/>
              <a:buNone/>
              <a:tabLst/>
              <a:defRPr/>
            </a:pPr>
            <a:fld id="{4A4C4A78-2C0D-4C9C-8623-A5EA82119ECC}" type="slidenum">
              <a:rPr kumimoji="1" lang="en-US" altLang="ja-JP" sz="1200" b="0" i="0" u="none" strike="noStrike" kern="1200" cap="none" spc="0" normalizeH="0" baseline="0" noProof="0" smtClean="0">
                <a:ln>
                  <a:noFill/>
                </a:ln>
                <a:solidFill>
                  <a:prstClr val="black"/>
                </a:solidFill>
                <a:effectLst/>
                <a:uLnTx/>
                <a:uFillTx/>
                <a:latin typeface="Arial" charset="0"/>
                <a:ea typeface="ＭＳ Ｐゴシック" charset="-128"/>
                <a:cs typeface="+mn-cs"/>
              </a:rPr>
              <a:pPr marL="0" marR="0" lvl="0" indent="0" algn="r" defTabSz="914400" rtl="0" eaLnBrk="0" fontAlgn="auto" latinLnBrk="0" hangingPunct="0">
                <a:lnSpc>
                  <a:spcPct val="100000"/>
                </a:lnSpc>
                <a:spcBef>
                  <a:spcPts val="0"/>
                </a:spcBef>
                <a:spcAft>
                  <a:spcPts val="0"/>
                </a:spcAft>
                <a:buClrTx/>
                <a:buSzTx/>
                <a:buFontTx/>
                <a:buNone/>
                <a:tabLst/>
                <a:defRPr/>
              </a:pPr>
              <a:t>1</a:t>
            </a:fld>
            <a:endParaRPr kumimoji="1" lang="en-US" altLang="ja-JP" sz="1200" b="0" i="0" u="none" strike="noStrike" kern="1200" cap="none" spc="0" normalizeH="0" baseline="0" noProof="0" dirty="0">
              <a:ln>
                <a:noFill/>
              </a:ln>
              <a:solidFill>
                <a:prstClr val="black"/>
              </a:solidFill>
              <a:effectLst/>
              <a:uLnTx/>
              <a:uFillTx/>
              <a:latin typeface="Arial" charset="0"/>
              <a:ea typeface="ＭＳ Ｐゴシック" charset="-128"/>
              <a:cs typeface="+mn-cs"/>
            </a:endParaRPr>
          </a:p>
        </p:txBody>
      </p:sp>
      <p:sp>
        <p:nvSpPr>
          <p:cNvPr id="3" name="スライド イメージ プレースホルダー 2"/>
          <p:cNvSpPr>
            <a:spLocks noGrp="1" noRot="1" noChangeAspect="1"/>
          </p:cNvSpPr>
          <p:nvPr>
            <p:ph type="sldImg"/>
          </p:nvPr>
        </p:nvSpPr>
        <p:spPr>
          <a:xfrm>
            <a:off x="1166813" y="1243013"/>
            <a:ext cx="4473575" cy="3354387"/>
          </a:xfrm>
          <a:prstGeom prst="rect">
            <a:avLst/>
          </a:prstGeom>
          <a:noFill/>
          <a:ln w="12700">
            <a:solidFill>
              <a:prstClr val="black"/>
            </a:solidFill>
          </a:ln>
        </p:spPr>
      </p:sp>
      <p:sp>
        <p:nvSpPr>
          <p:cNvPr id="2" name="ノート プレースホルダー 1"/>
          <p:cNvSpPr>
            <a:spLocks noGrp="1"/>
          </p:cNvSpPr>
          <p:nvPr>
            <p:ph type="body" sz="quarter" idx="10"/>
          </p:nvPr>
        </p:nvSpPr>
        <p:spPr/>
        <p:txBody>
          <a:bodyPr/>
          <a:lstStyle/>
          <a:p>
            <a:pPr indent="133350" algn="just">
              <a:spcAft>
                <a:spcPts val="0"/>
              </a:spcAft>
            </a:pPr>
            <a:r>
              <a:rPr lang="ja-JP" altLang="ja-JP" sz="1050" kern="1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第２回キャリア講習「強みを確認しよう」を始めます。</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en-US" altLang="ja-JP" sz="1050" kern="1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endParaRPr kumimoji="1" lang="ja-JP" altLang="en-US" sz="105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6785145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スライド イメージ プレースホルダー 1"/>
          <p:cNvSpPr>
            <a:spLocks noGrp="1" noRot="1" noChangeAspect="1" noTextEdit="1"/>
          </p:cNvSpPr>
          <p:nvPr>
            <p:ph type="sldImg"/>
          </p:nvPr>
        </p:nvSpPr>
        <p:spPr>
          <a:ln/>
        </p:spPr>
      </p:sp>
      <p:sp>
        <p:nvSpPr>
          <p:cNvPr id="47108" name="スライド番号プレースホルダー 3"/>
          <p:cNvSpPr>
            <a:spLocks noGrp="1"/>
          </p:cNvSpPr>
          <p:nvPr>
            <p:ph type="sldNum" sz="quarter" idx="5"/>
          </p:nvPr>
        </p:nvSpPr>
        <p:spPr>
          <a:noFill/>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AE82EA0B-93BA-4EF9-B85B-4BB97C26C3C5}" type="slidenum">
              <a:rPr lang="en-US" altLang="ja-JP">
                <a:ea typeface="ＭＳ Ｐゴシック" panose="020B0600070205080204" pitchFamily="50" charset="-128"/>
              </a:rPr>
              <a:pPr>
                <a:spcBef>
                  <a:spcPct val="0"/>
                </a:spcBef>
              </a:pPr>
              <a:t>10</a:t>
            </a:fld>
            <a:endParaRPr lang="en-US" altLang="ja-JP">
              <a:ea typeface="ＭＳ Ｐゴシック" panose="020B0600070205080204" pitchFamily="50" charset="-128"/>
            </a:endParaRPr>
          </a:p>
        </p:txBody>
      </p:sp>
      <p:sp>
        <p:nvSpPr>
          <p:cNvPr id="2" name="ノート プレースホルダー 1"/>
          <p:cNvSpPr>
            <a:spLocks noGrp="1"/>
          </p:cNvSpPr>
          <p:nvPr>
            <p:ph type="body" sz="quarter" idx="10"/>
          </p:nvPr>
        </p:nvSpPr>
        <p:spPr/>
        <p:txBody>
          <a:bodyPr/>
          <a:lstStyle/>
          <a:p>
            <a:r>
              <a:rPr kumimoji="1" lang="ja-JP" altLang="en-US" sz="1050" kern="1200" dirty="0">
                <a:solidFill>
                  <a:schemeClr val="tx1"/>
                </a:solidFill>
                <a:effectLst/>
                <a:latin typeface="ＭＳ 明朝" panose="02020609040205080304" pitchFamily="17" charset="-128"/>
                <a:ea typeface="ＭＳ 明朝" panose="02020609040205080304" pitchFamily="17" charset="-128"/>
                <a:cs typeface="+mn-cs"/>
              </a:rPr>
              <a:t>　</a:t>
            </a:r>
            <a:r>
              <a:rPr kumimoji="1" lang="ja-JP" altLang="ja-JP" sz="1050" kern="1200" dirty="0">
                <a:solidFill>
                  <a:schemeClr val="tx1"/>
                </a:solidFill>
                <a:effectLst/>
                <a:latin typeface="ＭＳ 明朝" panose="02020609040205080304" pitchFamily="17" charset="-128"/>
                <a:ea typeface="ＭＳ 明朝" panose="02020609040205080304" pitchFamily="17" charset="-128"/>
                <a:cs typeface="+mn-cs"/>
              </a:rPr>
              <a:t>成功体験が思いつかないという方はここにある例を参考にしてください。</a:t>
            </a:r>
          </a:p>
          <a:p>
            <a:r>
              <a:rPr kumimoji="1" lang="en-US" altLang="ja-JP" sz="1200" kern="1200" dirty="0">
                <a:solidFill>
                  <a:schemeClr val="tx1"/>
                </a:solidFill>
                <a:effectLst/>
                <a:latin typeface="Arial" charset="0"/>
                <a:ea typeface="ＭＳ Ｐ明朝" pitchFamily="18" charset="-128"/>
                <a:cs typeface="+mn-cs"/>
              </a:rPr>
              <a:t> </a:t>
            </a:r>
            <a:endParaRPr kumimoji="1" lang="ja-JP" altLang="ja-JP" sz="1200" kern="1200" dirty="0">
              <a:solidFill>
                <a:schemeClr val="tx1"/>
              </a:solidFill>
              <a:effectLst/>
              <a:latin typeface="Arial" charset="0"/>
              <a:ea typeface="ＭＳ Ｐ明朝" pitchFamily="18" charset="-128"/>
              <a:cs typeface="+mn-cs"/>
            </a:endParaRPr>
          </a:p>
          <a:p>
            <a:endParaRPr kumimoji="1" lang="ja-JP" altLang="en-US" dirty="0"/>
          </a:p>
        </p:txBody>
      </p:sp>
    </p:spTree>
    <p:extLst>
      <p:ext uri="{BB962C8B-B14F-4D97-AF65-F5344CB8AC3E}">
        <p14:creationId xmlns:p14="http://schemas.microsoft.com/office/powerpoint/2010/main" val="34741174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C34F1738-4B45-4B16-AD2A-6E6FE20C6226}" type="slidenum">
              <a:rPr lang="en-US" altLang="ja-JP">
                <a:ea typeface="ＭＳ Ｐゴシック" panose="020B0600070205080204" pitchFamily="50" charset="-128"/>
              </a:rPr>
              <a:pPr>
                <a:spcBef>
                  <a:spcPct val="0"/>
                </a:spcBef>
              </a:pPr>
              <a:t>11</a:t>
            </a:fld>
            <a:endParaRPr lang="en-US" altLang="ja-JP">
              <a:ea typeface="ＭＳ Ｐゴシック" panose="020B0600070205080204" pitchFamily="50" charset="-128"/>
            </a:endParaRPr>
          </a:p>
        </p:txBody>
      </p:sp>
      <p:sp>
        <p:nvSpPr>
          <p:cNvPr id="45059" name="Rectangle 2"/>
          <p:cNvSpPr>
            <a:spLocks noGrp="1" noRot="1" noChangeAspect="1" noChangeArrowheads="1" noTextEdit="1"/>
          </p:cNvSpPr>
          <p:nvPr>
            <p:ph type="sldImg"/>
          </p:nvPr>
        </p:nvSpPr>
        <p:spPr>
          <a:ln/>
        </p:spPr>
      </p:sp>
      <p:sp>
        <p:nvSpPr>
          <p:cNvPr id="2" name="ノート プレースホルダー 1"/>
          <p:cNvSpPr>
            <a:spLocks noGrp="1"/>
          </p:cNvSpPr>
          <p:nvPr>
            <p:ph type="body" sz="quarter" idx="10"/>
          </p:nvPr>
        </p:nvSpPr>
        <p:spPr/>
        <p:txBody>
          <a:bodyPr/>
          <a:lstStyle/>
          <a:p>
            <a:pPr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【演習】「成功体験を思い出そう」をやってみましょう。</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ワークシート③「成功体験を思い出そう」を使います。準備してください。</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では、成功体験だと思えることをたくさん思い出して、ワークシート③に記入しましょう。</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成功の大きさや他人の評価などを気にせず、自己満足かなと思うことでも書いてみましょう。</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これまでの経験のなかで、「達成できた」、「うまくできた」、「できなかったことが、できるようになった」、「継続できた」と思えたことを、成功体験として記入しましょう。</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成功体験を思い出すヒントは、学生生活から職業生活を順々に思い出していくことです。</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記入例を参考にしてください。</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ja-JP" altLang="ja-JP" sz="1050" b="1" kern="100" dirty="0">
                <a:effectLst/>
                <a:latin typeface="ＭＳ 明朝" panose="02020609040205080304" pitchFamily="17" charset="-128"/>
                <a:ea typeface="ＭＳ 明朝" panose="02020609040205080304" pitchFamily="17" charset="-128"/>
                <a:cs typeface="Times New Roman" panose="02020603050405020304" pitchFamily="18" charset="0"/>
              </a:rPr>
              <a:t>※記入</a:t>
            </a:r>
            <a:r>
              <a:rPr lang="en-US" altLang="ja-JP" sz="1050" b="1" kern="100" dirty="0">
                <a:effectLst/>
                <a:latin typeface="ＭＳ 明朝" panose="02020609040205080304" pitchFamily="17" charset="-128"/>
                <a:ea typeface="ＭＳ 明朝" panose="02020609040205080304" pitchFamily="17" charset="-128"/>
                <a:cs typeface="Times New Roman" panose="02020603050405020304" pitchFamily="18" charset="0"/>
              </a:rPr>
              <a:t>10</a:t>
            </a:r>
            <a:r>
              <a:rPr lang="ja-JP" altLang="ja-JP" sz="1050" b="1" kern="100" dirty="0">
                <a:effectLst/>
                <a:latin typeface="ＭＳ 明朝" panose="02020609040205080304" pitchFamily="17" charset="-128"/>
                <a:ea typeface="ＭＳ 明朝" panose="02020609040205080304" pitchFamily="17" charset="-128"/>
                <a:cs typeface="Times New Roman" panose="02020603050405020304" pitchFamily="18" charset="0"/>
              </a:rPr>
              <a:t>分</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en-US"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endParaRPr kumimoji="1" lang="ja-JP" altLang="en-US" dirty="0"/>
          </a:p>
        </p:txBody>
      </p:sp>
    </p:spTree>
    <p:extLst>
      <p:ext uri="{BB962C8B-B14F-4D97-AF65-F5344CB8AC3E}">
        <p14:creationId xmlns:p14="http://schemas.microsoft.com/office/powerpoint/2010/main" val="6207179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C792FBBB-4A61-44F6-BF7B-2046B665E584}" type="slidenum">
              <a:rPr lang="en-US" altLang="ja-JP">
                <a:ea typeface="ＭＳ Ｐゴシック" panose="020B0600070205080204" pitchFamily="50" charset="-128"/>
              </a:rPr>
              <a:pPr>
                <a:spcBef>
                  <a:spcPct val="0"/>
                </a:spcBef>
              </a:pPr>
              <a:t>12</a:t>
            </a:fld>
            <a:endParaRPr lang="en-US" altLang="ja-JP">
              <a:ea typeface="ＭＳ Ｐゴシック" panose="020B0600070205080204" pitchFamily="50" charset="-128"/>
            </a:endParaRPr>
          </a:p>
        </p:txBody>
      </p:sp>
      <p:sp>
        <p:nvSpPr>
          <p:cNvPr id="49155" name="Rectangle 2"/>
          <p:cNvSpPr>
            <a:spLocks noGrp="1" noRot="1" noChangeAspect="1" noChangeArrowheads="1" noTextEdit="1"/>
          </p:cNvSpPr>
          <p:nvPr>
            <p:ph type="sldImg"/>
          </p:nvPr>
        </p:nvSpPr>
        <p:spPr>
          <a:ln/>
        </p:spPr>
      </p:sp>
      <p:sp>
        <p:nvSpPr>
          <p:cNvPr id="2" name="ノート プレースホルダー 1"/>
          <p:cNvSpPr>
            <a:spLocks noGrp="1"/>
          </p:cNvSpPr>
          <p:nvPr>
            <p:ph type="body" sz="quarter" idx="10"/>
          </p:nvPr>
        </p:nvSpPr>
        <p:spPr/>
        <p:txBody>
          <a:bodyPr/>
          <a:lstStyle/>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みなさんいかがでしょうか？成功体験をたくさん書き出せましたか？</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それでは次に、【演習】「成功体験から強みを見つけよう」をやってみましょう。</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ワークシート④「成功体験から強みを見つけよう」を使います。準備してください。</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まず先ほどたくさん書き出した成功体験のなかから１つ選びましょう。</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選んだ成功体験を、ワークシート④の１に詳しく記入しましょう。</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＜成功体験の書き方のポイント＞に沿って書いてください。</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また、その成功体験を振り返って気づいた「自分の強み」について、ワークシート④の２に記入しましょう。</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ja-JP" altLang="ja-JP" sz="1050" b="1" kern="100" dirty="0">
                <a:effectLst/>
                <a:latin typeface="ＭＳ 明朝" panose="02020609040205080304" pitchFamily="17" charset="-128"/>
                <a:ea typeface="ＭＳ 明朝" panose="02020609040205080304" pitchFamily="17" charset="-128"/>
                <a:cs typeface="Times New Roman" panose="02020603050405020304" pitchFamily="18" charset="0"/>
              </a:rPr>
              <a:t>※記入</a:t>
            </a:r>
            <a:r>
              <a:rPr lang="en-US" altLang="ja-JP" sz="1050" b="1" kern="100" dirty="0">
                <a:effectLst/>
                <a:latin typeface="ＭＳ 明朝" panose="02020609040205080304" pitchFamily="17" charset="-128"/>
                <a:ea typeface="ＭＳ 明朝" panose="02020609040205080304" pitchFamily="17" charset="-128"/>
                <a:cs typeface="Times New Roman" panose="02020603050405020304" pitchFamily="18" charset="0"/>
              </a:rPr>
              <a:t>15</a:t>
            </a:r>
            <a:r>
              <a:rPr lang="ja-JP" altLang="ja-JP" sz="1050" b="1" kern="100" dirty="0">
                <a:effectLst/>
                <a:latin typeface="ＭＳ 明朝" panose="02020609040205080304" pitchFamily="17" charset="-128"/>
                <a:ea typeface="ＭＳ 明朝" panose="02020609040205080304" pitchFamily="17" charset="-128"/>
                <a:cs typeface="Times New Roman" panose="02020603050405020304" pitchFamily="18" charset="0"/>
              </a:rPr>
              <a:t>分</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endParaRPr kumimoji="1" lang="ja-JP" altLang="en-US" dirty="0"/>
          </a:p>
        </p:txBody>
      </p:sp>
    </p:spTree>
    <p:extLst>
      <p:ext uri="{BB962C8B-B14F-4D97-AF65-F5344CB8AC3E}">
        <p14:creationId xmlns:p14="http://schemas.microsoft.com/office/powerpoint/2010/main" val="5693075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marL="0" marR="0" lvl="0" indent="0" algn="r" defTabSz="914400" rtl="0" eaLnBrk="0" fontAlgn="auto" latinLnBrk="0" hangingPunct="0">
              <a:lnSpc>
                <a:spcPct val="100000"/>
              </a:lnSpc>
              <a:spcBef>
                <a:spcPts val="0"/>
              </a:spcBef>
              <a:spcAft>
                <a:spcPts val="0"/>
              </a:spcAft>
              <a:buClrTx/>
              <a:buSzTx/>
              <a:buFontTx/>
              <a:buNone/>
              <a:tabLst/>
              <a:defRPr/>
            </a:pPr>
            <a:fld id="{2E76E415-4790-4111-B73B-85AE126623B3}" type="slidenum">
              <a:rPr kumimoji="1" lang="en-US" altLang="ja-JP" sz="1200" b="0" i="0" u="none" strike="noStrike" kern="1200" cap="none" spc="0" normalizeH="0" baseline="0" noProof="0" smtClean="0">
                <a:ln>
                  <a:noFill/>
                </a:ln>
                <a:solidFill>
                  <a:prstClr val="black"/>
                </a:solidFill>
                <a:effectLst/>
                <a:uLnTx/>
                <a:uFillTx/>
                <a:latin typeface="Arial" charset="0"/>
                <a:ea typeface="ＭＳ Ｐゴシック" charset="-128"/>
                <a:cs typeface="+mn-cs"/>
              </a:rPr>
              <a:pPr marL="0" marR="0" lvl="0" indent="0" algn="r" defTabSz="914400" rtl="0" eaLnBrk="0" fontAlgn="auto" latinLnBrk="0" hangingPunct="0">
                <a:lnSpc>
                  <a:spcPct val="100000"/>
                </a:lnSpc>
                <a:spcBef>
                  <a:spcPts val="0"/>
                </a:spcBef>
                <a:spcAft>
                  <a:spcPts val="0"/>
                </a:spcAft>
                <a:buClrTx/>
                <a:buSzTx/>
                <a:buFontTx/>
                <a:buNone/>
                <a:tabLst/>
                <a:defRPr/>
              </a:pPr>
              <a:t>13</a:t>
            </a:fld>
            <a:endParaRPr kumimoji="1" lang="en-US" altLang="ja-JP" sz="1200" b="0" i="0" u="none" strike="noStrike" kern="1200" cap="none" spc="0" normalizeH="0" baseline="0" noProof="0" dirty="0">
              <a:ln>
                <a:noFill/>
              </a:ln>
              <a:solidFill>
                <a:prstClr val="black"/>
              </a:solidFill>
              <a:effectLst/>
              <a:uLnTx/>
              <a:uFillTx/>
              <a:latin typeface="Arial" charset="0"/>
              <a:ea typeface="ＭＳ Ｐゴシック" charset="-128"/>
              <a:cs typeface="+mn-cs"/>
            </a:endParaRPr>
          </a:p>
        </p:txBody>
      </p:sp>
      <p:sp>
        <p:nvSpPr>
          <p:cNvPr id="3" name="スライド イメージ プレースホルダー 2"/>
          <p:cNvSpPr>
            <a:spLocks noGrp="1" noRot="1" noChangeAspect="1"/>
          </p:cNvSpPr>
          <p:nvPr>
            <p:ph type="sldImg"/>
          </p:nvPr>
        </p:nvSpPr>
        <p:spPr>
          <a:xfrm>
            <a:off x="1166813" y="361950"/>
            <a:ext cx="4473575" cy="3354388"/>
          </a:xfrm>
          <a:prstGeom prst="rect">
            <a:avLst/>
          </a:prstGeom>
          <a:noFill/>
          <a:ln w="12700">
            <a:solidFill>
              <a:prstClr val="black"/>
            </a:solidFill>
          </a:ln>
        </p:spPr>
      </p:sp>
      <p:sp>
        <p:nvSpPr>
          <p:cNvPr id="2" name="ノート プレースホルダー 1"/>
          <p:cNvSpPr>
            <a:spLocks noGrp="1"/>
          </p:cNvSpPr>
          <p:nvPr>
            <p:ph type="body" sz="quarter" idx="10"/>
          </p:nvPr>
        </p:nvSpPr>
        <p:spPr/>
        <p:txBody>
          <a:bodyPr/>
          <a:lstStyle/>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それではこれからグループディスカッションを行います。</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en-US"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それでは１人ずつ、ワークシート④に記入した成功体験の内容を、＜成功体験の書き方のポイント＞に沿って発表してください。　</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また、成功体験を振り返って気がついた「自分の強み」について発表してください。</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marL="0" marR="0" lvl="0" indent="0" algn="just" defTabSz="914400" rtl="0" eaLnBrk="0" fontAlgn="base" latinLnBrk="0" hangingPunct="0">
              <a:lnSpc>
                <a:spcPct val="100000"/>
              </a:lnSpc>
              <a:spcBef>
                <a:spcPct val="30000"/>
              </a:spcBef>
              <a:spcAft>
                <a:spcPts val="0"/>
              </a:spcAft>
              <a:buClrTx/>
              <a:buSzTx/>
              <a:buFontTx/>
              <a:buNone/>
              <a:tabLst/>
              <a:defRPr/>
            </a:pPr>
            <a:r>
              <a:rPr lang="ja-JP" altLang="ja-JP" sz="1050" b="1" kern="100" dirty="0" smtClean="0">
                <a:effectLst/>
                <a:latin typeface="ＭＳ 明朝" panose="02020609040205080304" pitchFamily="17" charset="-128"/>
                <a:ea typeface="ＭＳ 明朝" panose="02020609040205080304" pitchFamily="17" charset="-128"/>
                <a:cs typeface="Times New Roman" panose="02020603050405020304" pitchFamily="18" charset="0"/>
              </a:rPr>
              <a:t>※発表１人５分</a:t>
            </a:r>
            <a:endParaRPr lang="ja-JP" altLang="ja-JP" sz="1050" kern="900" dirty="0" smtClean="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en-US"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これから意見交換を行います。</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marL="0" marR="0" lvl="0" indent="0" algn="just" defTabSz="914400" rtl="0" eaLnBrk="0" fontAlgn="base" latinLnBrk="0" hangingPunct="0">
              <a:lnSpc>
                <a:spcPct val="100000"/>
              </a:lnSpc>
              <a:spcBef>
                <a:spcPct val="30000"/>
              </a:spcBef>
              <a:spcAft>
                <a:spcPts val="0"/>
              </a:spcAft>
              <a:buClrTx/>
              <a:buSzTx/>
              <a:buFontTx/>
              <a:buNone/>
              <a:tabLst/>
              <a:defRPr/>
            </a:pPr>
            <a:r>
              <a:rPr lang="ja-JP" altLang="ja-JP" sz="1050" b="1" kern="100" dirty="0" smtClean="0">
                <a:effectLst/>
                <a:latin typeface="ＭＳ 明朝" panose="02020609040205080304" pitchFamily="17" charset="-128"/>
                <a:ea typeface="ＭＳ 明朝" panose="02020609040205080304" pitchFamily="17" charset="-128"/>
                <a:cs typeface="Times New Roman" panose="02020603050405020304" pitchFamily="18" charset="0"/>
              </a:rPr>
              <a:t>※意見交換</a:t>
            </a:r>
            <a:r>
              <a:rPr lang="en-US" altLang="ja-JP" sz="1050" b="1" kern="100" dirty="0" smtClean="0">
                <a:effectLst/>
                <a:latin typeface="ＭＳ 明朝" panose="02020609040205080304" pitchFamily="17" charset="-128"/>
                <a:ea typeface="ＭＳ 明朝" panose="02020609040205080304" pitchFamily="17" charset="-128"/>
                <a:cs typeface="Times New Roman" panose="02020603050405020304" pitchFamily="18" charset="0"/>
              </a:rPr>
              <a:t>15</a:t>
            </a:r>
            <a:r>
              <a:rPr lang="ja-JP" altLang="ja-JP" sz="1050" b="1" kern="100" dirty="0" smtClean="0">
                <a:effectLst/>
                <a:latin typeface="ＭＳ 明朝" panose="02020609040205080304" pitchFamily="17" charset="-128"/>
                <a:ea typeface="ＭＳ 明朝" panose="02020609040205080304" pitchFamily="17" charset="-128"/>
                <a:cs typeface="Times New Roman" panose="02020603050405020304" pitchFamily="18" charset="0"/>
              </a:rPr>
              <a:t>分</a:t>
            </a:r>
            <a:endParaRPr lang="ja-JP" altLang="ja-JP" sz="1050" kern="900" dirty="0" smtClean="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en-US"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次のポイントで話し合いましょう。</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・発表者の成功体験を聞いて、気がついたことはありましたか？</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・発表者が気づいていない成功要因や強みはありませんでしたか？</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・成功の要因などで参考にしたいと思ったことはありましたか？　</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endParaRPr kumimoji="1" lang="ja-JP" altLang="en-US" sz="105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766944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72E496E0-D900-4EC6-922D-14493F46DE7F}" type="slidenum">
              <a:rPr lang="en-US" altLang="ja-JP">
                <a:ea typeface="ＭＳ Ｐゴシック" panose="020B0600070205080204" pitchFamily="50" charset="-128"/>
              </a:rPr>
              <a:pPr>
                <a:spcBef>
                  <a:spcPct val="0"/>
                </a:spcBef>
              </a:pPr>
              <a:t>14</a:t>
            </a:fld>
            <a:endParaRPr lang="en-US" altLang="ja-JP">
              <a:ea typeface="ＭＳ Ｐゴシック" panose="020B0600070205080204" pitchFamily="50" charset="-128"/>
            </a:endParaRPr>
          </a:p>
        </p:txBody>
      </p:sp>
      <p:sp>
        <p:nvSpPr>
          <p:cNvPr id="43011" name="Rectangle 2"/>
          <p:cNvSpPr>
            <a:spLocks noGrp="1" noRot="1" noChangeAspect="1" noChangeArrowheads="1" noTextEdit="1"/>
          </p:cNvSpPr>
          <p:nvPr>
            <p:ph type="sldImg"/>
          </p:nvPr>
        </p:nvSpPr>
        <p:spPr>
          <a:ln/>
        </p:spPr>
      </p:sp>
      <p:sp>
        <p:nvSpPr>
          <p:cNvPr id="2" name="ノート プレースホルダー 1"/>
          <p:cNvSpPr>
            <a:spLocks noGrp="1"/>
          </p:cNvSpPr>
          <p:nvPr>
            <p:ph type="body" sz="quarter" idx="10"/>
          </p:nvPr>
        </p:nvSpPr>
        <p:spPr/>
        <p:txBody>
          <a:bodyPr/>
          <a:lstStyle/>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それでは、ここで再び、ワークシート②「私の強みリスト」を取り出してください。</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成功体験の振り返りやメンバー同士で意見交換したことによって、新たに「私の強み」だと感じられたことはありましたか？</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先ほどチェック✔をつけた隣の欄に、◎をつけてみましょう。</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リストにない場合は、空欄に書き加えてください。</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ja-JP" altLang="ja-JP" sz="1050" b="1" kern="100" dirty="0">
                <a:effectLst/>
                <a:latin typeface="ＭＳ 明朝" panose="02020609040205080304" pitchFamily="17" charset="-128"/>
                <a:ea typeface="ＭＳ 明朝" panose="02020609040205080304" pitchFamily="17" charset="-128"/>
                <a:cs typeface="Times New Roman" panose="02020603050405020304" pitchFamily="18" charset="0"/>
              </a:rPr>
              <a:t>※記入３分</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en-US"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どうでしたか？新たに強みが加わった方もいれば、変わらなかった、あるいは、最初にチェックした強みが変化した方もいるのではないでしょうか。</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「私の強みリスト」に２度チェックを入れてみて、気がついたことはありましたか？</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ja-JP" altLang="ja-JP" sz="1050" b="1" kern="100" dirty="0">
                <a:effectLst/>
                <a:latin typeface="ＭＳ 明朝" panose="02020609040205080304" pitchFamily="17" charset="-128"/>
                <a:ea typeface="ＭＳ 明朝" panose="02020609040205080304" pitchFamily="17" charset="-128"/>
                <a:cs typeface="Times New Roman" panose="02020603050405020304" pitchFamily="18" charset="0"/>
              </a:rPr>
              <a:t>※発表１人１分</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endParaRPr kumimoji="1" lang="ja-JP" altLang="en-US" dirty="0"/>
          </a:p>
        </p:txBody>
      </p:sp>
    </p:spTree>
    <p:extLst>
      <p:ext uri="{BB962C8B-B14F-4D97-AF65-F5344CB8AC3E}">
        <p14:creationId xmlns:p14="http://schemas.microsoft.com/office/powerpoint/2010/main" val="20798744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EADBA65B-685C-49A9-8E92-4DAD4B817F70}" type="slidenum">
              <a:rPr lang="en-US" altLang="ja-JP">
                <a:ea typeface="ＭＳ Ｐゴシック" panose="020B0600070205080204" pitchFamily="50" charset="-128"/>
              </a:rPr>
              <a:pPr>
                <a:spcBef>
                  <a:spcPct val="0"/>
                </a:spcBef>
              </a:pPr>
              <a:t>15</a:t>
            </a:fld>
            <a:endParaRPr lang="en-US" altLang="ja-JP">
              <a:ea typeface="ＭＳ Ｐゴシック" panose="020B0600070205080204" pitchFamily="50" charset="-128"/>
            </a:endParaRPr>
          </a:p>
        </p:txBody>
      </p:sp>
      <p:sp>
        <p:nvSpPr>
          <p:cNvPr id="38915" name="Rectangle 2"/>
          <p:cNvSpPr>
            <a:spLocks noGrp="1" noRot="1" noChangeAspect="1" noChangeArrowheads="1" noTextEdit="1"/>
          </p:cNvSpPr>
          <p:nvPr>
            <p:ph type="sldImg"/>
          </p:nvPr>
        </p:nvSpPr>
        <p:spPr>
          <a:ln/>
        </p:spPr>
      </p:sp>
      <p:sp>
        <p:nvSpPr>
          <p:cNvPr id="2" name="ノート プレースホルダー 1"/>
          <p:cNvSpPr>
            <a:spLocks noGrp="1"/>
          </p:cNvSpPr>
          <p:nvPr>
            <p:ph type="body" sz="quarter" idx="10"/>
          </p:nvPr>
        </p:nvSpPr>
        <p:spPr/>
        <p:txBody>
          <a:bodyPr/>
          <a:lstStyle/>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まとめです。</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本日は、自分を理解するための３つの要素のうち、①興味・関心</a:t>
            </a:r>
            <a:r>
              <a:rPr lang="en-US"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a:t>
            </a: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欲求</a:t>
            </a:r>
            <a:r>
              <a:rPr lang="en-US"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a:t>
            </a: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について、②強み（</a:t>
            </a:r>
            <a:r>
              <a:rPr lang="ja-JP" altLang="ja-JP" sz="1050" kern="100" dirty="0" smtClean="0">
                <a:effectLst/>
                <a:latin typeface="ＭＳ 明朝" panose="02020609040205080304" pitchFamily="17" charset="-128"/>
                <a:ea typeface="ＭＳ 明朝" panose="02020609040205080304" pitchFamily="17" charset="-128"/>
                <a:cs typeface="Times New Roman" panose="02020603050405020304" pitchFamily="18" charset="0"/>
              </a:rPr>
              <a:t>能力</a:t>
            </a:r>
            <a:r>
              <a:rPr lang="ja-JP" altLang="en-US" sz="1050" kern="100" dirty="0" smtClean="0">
                <a:effectLst/>
                <a:latin typeface="ＭＳ 明朝" panose="02020609040205080304" pitchFamily="17" charset="-128"/>
                <a:ea typeface="ＭＳ 明朝" panose="02020609040205080304" pitchFamily="17" charset="-128"/>
                <a:cs typeface="Times New Roman" panose="02020603050405020304" pitchFamily="18" charset="0"/>
              </a:rPr>
              <a:t>・</a:t>
            </a:r>
            <a:r>
              <a:rPr lang="ja-JP" altLang="ja-JP" sz="1050" kern="100" dirty="0" smtClean="0">
                <a:effectLst/>
                <a:latin typeface="ＭＳ 明朝" panose="02020609040205080304" pitchFamily="17" charset="-128"/>
                <a:ea typeface="ＭＳ 明朝" panose="02020609040205080304" pitchFamily="17" charset="-128"/>
                <a:cs typeface="Times New Roman" panose="02020603050405020304" pitchFamily="18" charset="0"/>
              </a:rPr>
              <a:t>できる</a:t>
            </a: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こと）について振り返りました。</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en-US"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自分の興味・関心や強みについて知っておくことは、転機を乗り越えるために活用できる資源となります。</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また、自分のキャリアの拠り所を探るために、この３つの要素について、自分自身に問いかけ、自分を理解していくことが大切なプロセスとなります。</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次回の第３回講習では、③価値観（大切にしたいこと）と３つの輪の重なる部分であるキャリア・アンカーについて考えていきましょう。</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endParaRPr kumimoji="1" lang="ja-JP" altLang="en-US" dirty="0"/>
          </a:p>
        </p:txBody>
      </p:sp>
    </p:spTree>
    <p:extLst>
      <p:ext uri="{BB962C8B-B14F-4D97-AF65-F5344CB8AC3E}">
        <p14:creationId xmlns:p14="http://schemas.microsoft.com/office/powerpoint/2010/main" val="17285070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marL="0" marR="0" lvl="0" indent="0" algn="r" defTabSz="914400" rtl="0" eaLnBrk="0" fontAlgn="auto" latinLnBrk="0" hangingPunct="0">
              <a:lnSpc>
                <a:spcPct val="100000"/>
              </a:lnSpc>
              <a:spcBef>
                <a:spcPts val="0"/>
              </a:spcBef>
              <a:spcAft>
                <a:spcPts val="0"/>
              </a:spcAft>
              <a:buClrTx/>
              <a:buSzTx/>
              <a:buFontTx/>
              <a:buNone/>
              <a:tabLst/>
              <a:defRPr/>
            </a:pPr>
            <a:fld id="{8716F6D9-FC26-414E-B1E0-95885A4EE369}" type="slidenum">
              <a:rPr kumimoji="1" lang="en-US" altLang="ja-JP" sz="1200" b="0" i="0" u="none" strike="noStrike" kern="1200" cap="none" spc="0" normalizeH="0" baseline="0" noProof="0" smtClean="0">
                <a:ln>
                  <a:noFill/>
                </a:ln>
                <a:solidFill>
                  <a:prstClr val="black"/>
                </a:solidFill>
                <a:effectLst/>
                <a:uLnTx/>
                <a:uFillTx/>
                <a:latin typeface="Arial" charset="0"/>
                <a:ea typeface="ＭＳ Ｐゴシック" charset="-128"/>
                <a:cs typeface="+mn-cs"/>
              </a:rPr>
              <a:pPr marL="0" marR="0" lvl="0" indent="0" algn="r" defTabSz="914400" rtl="0" eaLnBrk="0" fontAlgn="auto" latinLnBrk="0" hangingPunct="0">
                <a:lnSpc>
                  <a:spcPct val="100000"/>
                </a:lnSpc>
                <a:spcBef>
                  <a:spcPts val="0"/>
                </a:spcBef>
                <a:spcAft>
                  <a:spcPts val="0"/>
                </a:spcAft>
                <a:buClrTx/>
                <a:buSzTx/>
                <a:buFontTx/>
                <a:buNone/>
                <a:tabLst/>
                <a:defRPr/>
              </a:pPr>
              <a:t>2</a:t>
            </a:fld>
            <a:endParaRPr kumimoji="1" lang="en-US" altLang="ja-JP" sz="1200" b="0" i="0" u="none" strike="noStrike" kern="1200" cap="none" spc="0" normalizeH="0" baseline="0" noProof="0" dirty="0">
              <a:ln>
                <a:noFill/>
              </a:ln>
              <a:solidFill>
                <a:prstClr val="black"/>
              </a:solidFill>
              <a:effectLst/>
              <a:uLnTx/>
              <a:uFillTx/>
              <a:latin typeface="Arial" charset="0"/>
              <a:ea typeface="ＭＳ Ｐゴシック" charset="-128"/>
              <a:cs typeface="+mn-cs"/>
            </a:endParaRPr>
          </a:p>
        </p:txBody>
      </p:sp>
      <p:sp>
        <p:nvSpPr>
          <p:cNvPr id="6" name="スライド イメージ プレースホルダー 5"/>
          <p:cNvSpPr>
            <a:spLocks noGrp="1" noRot="1" noChangeAspect="1"/>
          </p:cNvSpPr>
          <p:nvPr>
            <p:ph type="sldImg"/>
          </p:nvPr>
        </p:nvSpPr>
        <p:spPr>
          <a:xfrm>
            <a:off x="1166813" y="1243013"/>
            <a:ext cx="4473575" cy="3354387"/>
          </a:xfrm>
          <a:prstGeom prst="rect">
            <a:avLst/>
          </a:prstGeom>
          <a:noFill/>
          <a:ln w="12700">
            <a:solidFill>
              <a:prstClr val="black"/>
            </a:solidFill>
          </a:ln>
        </p:spPr>
      </p:sp>
      <p:sp>
        <p:nvSpPr>
          <p:cNvPr id="2" name="ノート プレースホルダー 1"/>
          <p:cNvSpPr>
            <a:spLocks noGrp="1"/>
          </p:cNvSpPr>
          <p:nvPr>
            <p:ph type="body" sz="quarter" idx="10"/>
          </p:nvPr>
        </p:nvSpPr>
        <p:spPr/>
        <p:txBody>
          <a:bodyPr/>
          <a:lstStyle/>
          <a:p>
            <a:pPr algn="just">
              <a:spcAft>
                <a:spcPts val="0"/>
              </a:spcAft>
            </a:pPr>
            <a:r>
              <a:rPr lang="ja-JP" altLang="ja-JP" sz="1050" b="1" kern="1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※内容読み上げ</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endParaRPr kumimoji="1" lang="ja-JP" altLang="en-US" sz="105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8075864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3013"/>
            <a:ext cx="4473575" cy="3354387"/>
          </a:xfrm>
          <a:prstGeom prst="rect">
            <a:avLst/>
          </a:prstGeom>
          <a:noFill/>
          <a:ln w="12700">
            <a:solidFill>
              <a:prstClr val="black"/>
            </a:solidFill>
          </a:ln>
        </p:spPr>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88DB9B-14BD-48D9-8F48-2AF88F55469E}"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5" name="ノート プレースホルダー 4"/>
          <p:cNvSpPr>
            <a:spLocks noGrp="1"/>
          </p:cNvSpPr>
          <p:nvPr>
            <p:ph type="body" sz="quarter" idx="11"/>
          </p:nvPr>
        </p:nvSpPr>
        <p:spPr/>
        <p:txBody>
          <a:bodyPr/>
          <a:lstStyle/>
          <a:p>
            <a:pPr indent="133350" algn="l">
              <a:spcAft>
                <a:spcPts val="0"/>
              </a:spcAft>
            </a:pPr>
            <a:r>
              <a:rPr lang="ja-JP" altLang="ja-JP" sz="1050" kern="100" dirty="0">
                <a:solidFill>
                  <a:srgbClr val="000000"/>
                </a:solidFill>
                <a:effectLst/>
                <a:latin typeface="ＭＳ 明朝" panose="02020609040205080304" pitchFamily="17" charset="-128"/>
                <a:ea typeface="ＭＳ 明朝" panose="02020609040205080304" pitchFamily="17" charset="-128"/>
                <a:cs typeface="ＭＳ Ｐ明朝" panose="02020600040205080304" pitchFamily="18" charset="-128"/>
              </a:rPr>
              <a:t>キャリアについて考えるうえでは、自分についてよく知ることが大切です。</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l">
              <a:spcAft>
                <a:spcPts val="0"/>
              </a:spcAft>
            </a:pPr>
            <a:r>
              <a:rPr lang="ja-JP" altLang="ja-JP" sz="1050" kern="100" dirty="0">
                <a:solidFill>
                  <a:srgbClr val="000000"/>
                </a:solidFill>
                <a:effectLst/>
                <a:latin typeface="ＭＳ 明朝" panose="02020609040205080304" pitchFamily="17" charset="-128"/>
                <a:ea typeface="ＭＳ 明朝" panose="02020609040205080304" pitchFamily="17" charset="-128"/>
                <a:cs typeface="ＭＳ Ｐ明朝" panose="02020600040205080304" pitchFamily="18" charset="-128"/>
              </a:rPr>
              <a:t>職業選択の際も、その後のキャリアを持続する際にも、自分を理解するための３つの要素として、①興味・関心（欲求）、②強み（</a:t>
            </a:r>
            <a:r>
              <a:rPr lang="ja-JP" altLang="ja-JP" sz="1050" kern="100" dirty="0" smtClean="0">
                <a:solidFill>
                  <a:srgbClr val="000000"/>
                </a:solidFill>
                <a:effectLst/>
                <a:latin typeface="ＭＳ 明朝" panose="02020609040205080304" pitchFamily="17" charset="-128"/>
                <a:ea typeface="ＭＳ 明朝" panose="02020609040205080304" pitchFamily="17" charset="-128"/>
                <a:cs typeface="ＭＳ Ｐ明朝" panose="02020600040205080304" pitchFamily="18" charset="-128"/>
              </a:rPr>
              <a:t>能力</a:t>
            </a:r>
            <a:r>
              <a:rPr lang="ja-JP" altLang="en-US" sz="1050" kern="100" dirty="0" smtClean="0">
                <a:solidFill>
                  <a:srgbClr val="000000"/>
                </a:solidFill>
                <a:effectLst/>
                <a:latin typeface="ＭＳ 明朝" panose="02020609040205080304" pitchFamily="17" charset="-128"/>
                <a:ea typeface="ＭＳ 明朝" panose="02020609040205080304" pitchFamily="17" charset="-128"/>
                <a:cs typeface="ＭＳ Ｐ明朝" panose="02020600040205080304" pitchFamily="18" charset="-128"/>
              </a:rPr>
              <a:t>・</a:t>
            </a:r>
            <a:r>
              <a:rPr lang="ja-JP" altLang="ja-JP" sz="1050" kern="100" dirty="0" smtClean="0">
                <a:solidFill>
                  <a:srgbClr val="000000"/>
                </a:solidFill>
                <a:effectLst/>
                <a:latin typeface="ＭＳ 明朝" panose="02020609040205080304" pitchFamily="17" charset="-128"/>
                <a:ea typeface="ＭＳ 明朝" panose="02020609040205080304" pitchFamily="17" charset="-128"/>
                <a:cs typeface="ＭＳ Ｐ明朝" panose="02020600040205080304" pitchFamily="18" charset="-128"/>
              </a:rPr>
              <a:t>できる</a:t>
            </a:r>
            <a:r>
              <a:rPr lang="ja-JP" altLang="ja-JP" sz="1050" kern="100" dirty="0">
                <a:solidFill>
                  <a:srgbClr val="000000"/>
                </a:solidFill>
                <a:effectLst/>
                <a:latin typeface="ＭＳ 明朝" panose="02020609040205080304" pitchFamily="17" charset="-128"/>
                <a:ea typeface="ＭＳ 明朝" panose="02020609040205080304" pitchFamily="17" charset="-128"/>
                <a:cs typeface="ＭＳ Ｐ明朝" panose="02020600040205080304" pitchFamily="18" charset="-128"/>
              </a:rPr>
              <a:t>こと）、③価値観（大切にしたいこと）の３つの観点で自己分析を進めていくことが重要だと言われています。</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l">
              <a:spcAft>
                <a:spcPts val="0"/>
              </a:spcAft>
            </a:pPr>
            <a:r>
              <a:rPr lang="ja-JP" altLang="ja-JP" sz="1050" kern="100" dirty="0">
                <a:solidFill>
                  <a:srgbClr val="000000"/>
                </a:solidFill>
                <a:effectLst/>
                <a:latin typeface="ＭＳ 明朝" panose="02020609040205080304" pitchFamily="17" charset="-128"/>
                <a:ea typeface="ＭＳ 明朝" panose="02020609040205080304" pitchFamily="17" charset="-128"/>
                <a:cs typeface="ＭＳ Ｐ明朝" panose="02020600040205080304" pitchFamily="18" charset="-128"/>
              </a:rPr>
              <a:t>この３つの重なる部分は、キャリア・アンカーと言われています。</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l">
              <a:spcAft>
                <a:spcPts val="0"/>
              </a:spcAft>
            </a:pPr>
            <a:r>
              <a:rPr lang="ja-JP" altLang="ja-JP" sz="1050" kern="100" dirty="0">
                <a:solidFill>
                  <a:srgbClr val="000000"/>
                </a:solidFill>
                <a:effectLst/>
                <a:latin typeface="ＭＳ 明朝" panose="02020609040205080304" pitchFamily="17" charset="-128"/>
                <a:ea typeface="ＭＳ 明朝" panose="02020609040205080304" pitchFamily="17" charset="-128"/>
                <a:cs typeface="ＭＳ Ｐ明朝" panose="02020600040205080304" pitchFamily="18" charset="-128"/>
              </a:rPr>
              <a:t>キャリア・アンカーとは、個人が職業上の重要な選択や意思決定をする際に、絶対に譲れない軸となるもので、職業生活の拠り所となるものを意味します。</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l">
              <a:spcAft>
                <a:spcPts val="0"/>
              </a:spcAft>
            </a:pPr>
            <a:r>
              <a:rPr lang="ja-JP" altLang="ja-JP" sz="1050" kern="100" dirty="0">
                <a:solidFill>
                  <a:srgbClr val="000000"/>
                </a:solidFill>
                <a:effectLst/>
                <a:latin typeface="ＭＳ 明朝" panose="02020609040205080304" pitchFamily="17" charset="-128"/>
                <a:ea typeface="ＭＳ 明朝" panose="02020609040205080304" pitchFamily="17" charset="-128"/>
                <a:cs typeface="ＭＳ Ｐ明朝" panose="02020600040205080304" pitchFamily="18" charset="-128"/>
              </a:rPr>
              <a:t>詳しくは、第３回講習で取り上げますが、自分のキャリア・アンカーを探るためにも、この３つの観点での振り返りが重要になります。</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l">
              <a:spcAft>
                <a:spcPts val="0"/>
              </a:spcAft>
            </a:pPr>
            <a:r>
              <a:rPr lang="ja-JP" altLang="ja-JP" sz="1050" kern="100" dirty="0">
                <a:solidFill>
                  <a:srgbClr val="000000"/>
                </a:solidFill>
                <a:effectLst/>
                <a:latin typeface="ＭＳ 明朝" panose="02020609040205080304" pitchFamily="17" charset="-128"/>
                <a:ea typeface="ＭＳ 明朝" panose="02020609040205080304" pitchFamily="17" charset="-128"/>
                <a:cs typeface="ＭＳ Ｐ明朝" panose="02020600040205080304" pitchFamily="18" charset="-128"/>
              </a:rPr>
              <a:t>第２回講習では、①興味・関心（欲求）と②強み（</a:t>
            </a:r>
            <a:r>
              <a:rPr lang="ja-JP" altLang="ja-JP" sz="1050" kern="100" dirty="0" smtClean="0">
                <a:solidFill>
                  <a:srgbClr val="000000"/>
                </a:solidFill>
                <a:effectLst/>
                <a:latin typeface="ＭＳ 明朝" panose="02020609040205080304" pitchFamily="17" charset="-128"/>
                <a:ea typeface="ＭＳ 明朝" panose="02020609040205080304" pitchFamily="17" charset="-128"/>
                <a:cs typeface="ＭＳ Ｐ明朝" panose="02020600040205080304" pitchFamily="18" charset="-128"/>
              </a:rPr>
              <a:t>能力</a:t>
            </a:r>
            <a:r>
              <a:rPr lang="ja-JP" altLang="en-US" sz="1050" kern="100" dirty="0" smtClean="0">
                <a:solidFill>
                  <a:srgbClr val="000000"/>
                </a:solidFill>
                <a:effectLst/>
                <a:latin typeface="ＭＳ 明朝" panose="02020609040205080304" pitchFamily="17" charset="-128"/>
                <a:ea typeface="ＭＳ 明朝" panose="02020609040205080304" pitchFamily="17" charset="-128"/>
                <a:cs typeface="ＭＳ Ｐ明朝" panose="02020600040205080304" pitchFamily="18" charset="-128"/>
              </a:rPr>
              <a:t>・</a:t>
            </a:r>
            <a:r>
              <a:rPr lang="ja-JP" altLang="ja-JP" sz="1050" kern="100" dirty="0" smtClean="0">
                <a:solidFill>
                  <a:srgbClr val="000000"/>
                </a:solidFill>
                <a:effectLst/>
                <a:latin typeface="ＭＳ 明朝" panose="02020609040205080304" pitchFamily="17" charset="-128"/>
                <a:ea typeface="ＭＳ 明朝" panose="02020609040205080304" pitchFamily="17" charset="-128"/>
                <a:cs typeface="ＭＳ Ｐ明朝" panose="02020600040205080304" pitchFamily="18" charset="-128"/>
              </a:rPr>
              <a:t>できる</a:t>
            </a:r>
            <a:r>
              <a:rPr lang="ja-JP" altLang="ja-JP" sz="1050" kern="100" dirty="0">
                <a:solidFill>
                  <a:srgbClr val="000000"/>
                </a:solidFill>
                <a:effectLst/>
                <a:latin typeface="ＭＳ 明朝" panose="02020609040205080304" pitchFamily="17" charset="-128"/>
                <a:ea typeface="ＭＳ 明朝" panose="02020609040205080304" pitchFamily="17" charset="-128"/>
                <a:cs typeface="ＭＳ Ｐ明朝" panose="02020600040205080304" pitchFamily="18" charset="-128"/>
              </a:rPr>
              <a:t>こと）について振り返ります。</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l">
              <a:spcAft>
                <a:spcPts val="0"/>
              </a:spcAft>
            </a:pPr>
            <a:r>
              <a:rPr lang="ja-JP" altLang="ja-JP" sz="1050" kern="100" dirty="0">
                <a:solidFill>
                  <a:srgbClr val="000000"/>
                </a:solidFill>
                <a:effectLst/>
                <a:latin typeface="ＭＳ 明朝" panose="02020609040205080304" pitchFamily="17" charset="-128"/>
                <a:ea typeface="ＭＳ 明朝" panose="02020609040205080304" pitchFamily="17" charset="-128"/>
                <a:cs typeface="ＭＳ Ｐ明朝" panose="02020600040205080304" pitchFamily="18" charset="-128"/>
              </a:rPr>
              <a:t>第３回講習では、③価値観（大切に</a:t>
            </a:r>
            <a:r>
              <a:rPr lang="ja-JP" altLang="ja-JP" sz="1050" kern="100" dirty="0" smtClean="0">
                <a:solidFill>
                  <a:srgbClr val="000000"/>
                </a:solidFill>
                <a:effectLst/>
                <a:latin typeface="ＭＳ 明朝" panose="02020609040205080304" pitchFamily="17" charset="-128"/>
                <a:ea typeface="ＭＳ 明朝" panose="02020609040205080304" pitchFamily="17" charset="-128"/>
                <a:cs typeface="ＭＳ Ｐ明朝" panose="02020600040205080304" pitchFamily="18" charset="-128"/>
              </a:rPr>
              <a:t>した</a:t>
            </a:r>
            <a:r>
              <a:rPr lang="ja-JP" altLang="en-US" sz="1050" kern="100" dirty="0" smtClean="0">
                <a:solidFill>
                  <a:srgbClr val="000000"/>
                </a:solidFill>
                <a:effectLst/>
                <a:latin typeface="ＭＳ 明朝" panose="02020609040205080304" pitchFamily="17" charset="-128"/>
                <a:ea typeface="ＭＳ 明朝" panose="02020609040205080304" pitchFamily="17" charset="-128"/>
                <a:cs typeface="ＭＳ Ｐ明朝" panose="02020600040205080304" pitchFamily="18" charset="-128"/>
              </a:rPr>
              <a:t>い</a:t>
            </a:r>
            <a:r>
              <a:rPr lang="ja-JP" altLang="ja-JP" sz="1050" kern="100" dirty="0" smtClean="0">
                <a:solidFill>
                  <a:srgbClr val="000000"/>
                </a:solidFill>
                <a:effectLst/>
                <a:latin typeface="ＭＳ 明朝" panose="02020609040205080304" pitchFamily="17" charset="-128"/>
                <a:ea typeface="ＭＳ 明朝" panose="02020609040205080304" pitchFamily="17" charset="-128"/>
                <a:cs typeface="ＭＳ Ｐ明朝" panose="02020600040205080304" pitchFamily="18" charset="-128"/>
              </a:rPr>
              <a:t>こと</a:t>
            </a:r>
            <a:r>
              <a:rPr lang="ja-JP" altLang="ja-JP" sz="1050" kern="100" dirty="0">
                <a:solidFill>
                  <a:srgbClr val="000000"/>
                </a:solidFill>
                <a:effectLst/>
                <a:latin typeface="ＭＳ 明朝" panose="02020609040205080304" pitchFamily="17" charset="-128"/>
                <a:ea typeface="ＭＳ 明朝" panose="02020609040205080304" pitchFamily="17" charset="-128"/>
                <a:cs typeface="ＭＳ Ｐ明朝" panose="02020600040205080304" pitchFamily="18" charset="-128"/>
              </a:rPr>
              <a:t>）について振り返ります。</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endParaRPr kumimoji="1" lang="ja-JP" altLang="en-US" sz="105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1386521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p:txBody>
          <a:bodyPr/>
          <a:lstStyle>
            <a:lvl1pPr eaLnBrk="0" hangingPunct="0">
              <a:defRPr kumimoji="1">
                <a:solidFill>
                  <a:schemeClr val="tx1"/>
                </a:solidFill>
                <a:latin typeface="Arial" charset="0"/>
                <a:ea typeface="ＭＳ Ｐゴシック" charset="-128"/>
              </a:defRPr>
            </a:lvl1pPr>
            <a:lvl2pPr marL="736581" indent="-283300" eaLnBrk="0" hangingPunct="0">
              <a:defRPr kumimoji="1">
                <a:solidFill>
                  <a:schemeClr val="tx1"/>
                </a:solidFill>
                <a:latin typeface="Arial" charset="0"/>
                <a:ea typeface="ＭＳ Ｐゴシック" charset="-128"/>
              </a:defRPr>
            </a:lvl2pPr>
            <a:lvl3pPr marL="1133201" indent="-226641" eaLnBrk="0" hangingPunct="0">
              <a:defRPr kumimoji="1">
                <a:solidFill>
                  <a:schemeClr val="tx1"/>
                </a:solidFill>
                <a:latin typeface="Arial" charset="0"/>
                <a:ea typeface="ＭＳ Ｐゴシック" charset="-128"/>
              </a:defRPr>
            </a:lvl3pPr>
            <a:lvl4pPr marL="1586482" indent="-226641" eaLnBrk="0" hangingPunct="0">
              <a:defRPr kumimoji="1">
                <a:solidFill>
                  <a:schemeClr val="tx1"/>
                </a:solidFill>
                <a:latin typeface="Arial" charset="0"/>
                <a:ea typeface="ＭＳ Ｐゴシック" charset="-128"/>
              </a:defRPr>
            </a:lvl4pPr>
            <a:lvl5pPr marL="2039762" indent="-226641" eaLnBrk="0" hangingPunct="0">
              <a:defRPr kumimoji="1">
                <a:solidFill>
                  <a:schemeClr val="tx1"/>
                </a:solidFill>
                <a:latin typeface="Arial" charset="0"/>
                <a:ea typeface="ＭＳ Ｐゴシック" charset="-128"/>
              </a:defRPr>
            </a:lvl5pPr>
            <a:lvl6pPr marL="2493043" indent="-226641" algn="ctr" eaLnBrk="0" fontAlgn="base" hangingPunct="0">
              <a:spcBef>
                <a:spcPct val="0"/>
              </a:spcBef>
              <a:spcAft>
                <a:spcPct val="0"/>
              </a:spcAft>
              <a:defRPr kumimoji="1">
                <a:solidFill>
                  <a:schemeClr val="tx1"/>
                </a:solidFill>
                <a:latin typeface="Arial" charset="0"/>
                <a:ea typeface="ＭＳ Ｐゴシック" charset="-128"/>
              </a:defRPr>
            </a:lvl6pPr>
            <a:lvl7pPr marL="2946323" indent="-226641" algn="ctr" eaLnBrk="0" fontAlgn="base" hangingPunct="0">
              <a:spcBef>
                <a:spcPct val="0"/>
              </a:spcBef>
              <a:spcAft>
                <a:spcPct val="0"/>
              </a:spcAft>
              <a:defRPr kumimoji="1">
                <a:solidFill>
                  <a:schemeClr val="tx1"/>
                </a:solidFill>
                <a:latin typeface="Arial" charset="0"/>
                <a:ea typeface="ＭＳ Ｐゴシック" charset="-128"/>
              </a:defRPr>
            </a:lvl7pPr>
            <a:lvl8pPr marL="3399603" indent="-226641" algn="ctr" eaLnBrk="0" fontAlgn="base" hangingPunct="0">
              <a:spcBef>
                <a:spcPct val="0"/>
              </a:spcBef>
              <a:spcAft>
                <a:spcPct val="0"/>
              </a:spcAft>
              <a:defRPr kumimoji="1">
                <a:solidFill>
                  <a:schemeClr val="tx1"/>
                </a:solidFill>
                <a:latin typeface="Arial" charset="0"/>
                <a:ea typeface="ＭＳ Ｐゴシック" charset="-128"/>
              </a:defRPr>
            </a:lvl8pPr>
            <a:lvl9pPr marL="3852885" indent="-226641" algn="ctr" eaLnBrk="0" fontAlgn="base" hangingPunct="0">
              <a:spcBef>
                <a:spcPct val="0"/>
              </a:spcBef>
              <a:spcAft>
                <a:spcPct val="0"/>
              </a:spcAft>
              <a:defRPr kumimoji="1">
                <a:solidFill>
                  <a:schemeClr val="tx1"/>
                </a:solidFill>
                <a:latin typeface="Arial" charset="0"/>
                <a:ea typeface="ＭＳ Ｐゴシック" charset="-128"/>
              </a:defRPr>
            </a:lvl9pPr>
          </a:lstStyle>
          <a:p>
            <a:pPr marL="0" marR="0" lvl="0" indent="0" algn="r" defTabSz="914400" rtl="0" eaLnBrk="0" fontAlgn="auto" latinLnBrk="0" hangingPunct="0">
              <a:lnSpc>
                <a:spcPct val="100000"/>
              </a:lnSpc>
              <a:spcBef>
                <a:spcPts val="0"/>
              </a:spcBef>
              <a:spcAft>
                <a:spcPts val="0"/>
              </a:spcAft>
              <a:buClrTx/>
              <a:buSzTx/>
              <a:buFontTx/>
              <a:buNone/>
              <a:tabLst/>
              <a:defRPr/>
            </a:pPr>
            <a:fld id="{F3BD604A-CB06-49D4-8667-43DDB22EE458}" type="slidenum">
              <a:rPr kumimoji="1" lang="en-US" altLang="ja-JP" sz="1200" b="0" i="0" u="none" strike="noStrike" kern="1200" cap="none" spc="0" normalizeH="0" baseline="0" noProof="0" smtClean="0">
                <a:ln>
                  <a:noFill/>
                </a:ln>
                <a:solidFill>
                  <a:prstClr val="black"/>
                </a:solidFill>
                <a:effectLst/>
                <a:uLnTx/>
                <a:uFillTx/>
                <a:latin typeface="Arial" charset="0"/>
                <a:ea typeface="ＭＳ Ｐゴシック" charset="-128"/>
                <a:cs typeface="+mn-cs"/>
              </a:rPr>
              <a:pPr marL="0" marR="0" lvl="0" indent="0" algn="r" defTabSz="914400" rtl="0" eaLnBrk="0" fontAlgn="auto" latinLnBrk="0" hangingPunct="0">
                <a:lnSpc>
                  <a:spcPct val="100000"/>
                </a:lnSpc>
                <a:spcBef>
                  <a:spcPts val="0"/>
                </a:spcBef>
                <a:spcAft>
                  <a:spcPts val="0"/>
                </a:spcAft>
                <a:buClrTx/>
                <a:buSzTx/>
                <a:buFontTx/>
                <a:buNone/>
                <a:tabLst/>
                <a:defRPr/>
              </a:pPr>
              <a:t>4</a:t>
            </a:fld>
            <a:endParaRPr kumimoji="1" lang="en-US" altLang="ja-JP" sz="120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 name="スライド イメージ プレースホルダー 2"/>
          <p:cNvSpPr>
            <a:spLocks noGrp="1" noRot="1" noChangeAspect="1"/>
          </p:cNvSpPr>
          <p:nvPr>
            <p:ph type="sldImg"/>
          </p:nvPr>
        </p:nvSpPr>
        <p:spPr>
          <a:xfrm>
            <a:off x="1166813" y="1243013"/>
            <a:ext cx="4473575" cy="3354387"/>
          </a:xfrm>
          <a:prstGeom prst="rect">
            <a:avLst/>
          </a:prstGeom>
          <a:noFill/>
          <a:ln w="12700">
            <a:solidFill>
              <a:prstClr val="black"/>
            </a:solidFill>
          </a:ln>
        </p:spPr>
      </p:sp>
      <p:sp>
        <p:nvSpPr>
          <p:cNvPr id="2" name="ノート プレースホルダー 1"/>
          <p:cNvSpPr>
            <a:spLocks noGrp="1"/>
          </p:cNvSpPr>
          <p:nvPr>
            <p:ph type="body" sz="quarter" idx="10"/>
          </p:nvPr>
        </p:nvSpPr>
        <p:spPr/>
        <p:txBody>
          <a:bodyPr/>
          <a:lstStyle/>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ＭＳ Ｐ明朝" panose="02020600040205080304" pitchFamily="18" charset="-128"/>
              </a:rPr>
              <a:t>はじめに、興味・関心について確認していきましょう。</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ja-JP" altLang="ja-JP" sz="1050" kern="100" dirty="0">
                <a:effectLst/>
                <a:latin typeface="ＭＳ 明朝" panose="02020609040205080304" pitchFamily="17" charset="-128"/>
                <a:ea typeface="ＭＳ 明朝" panose="02020609040205080304" pitchFamily="17" charset="-128"/>
                <a:cs typeface="ＭＳ Ｐ明朝" panose="02020600040205080304" pitchFamily="18" charset="-128"/>
              </a:rPr>
              <a:t>　</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endParaRPr kumimoji="1" lang="ja-JP" altLang="en-US" dirty="0"/>
          </a:p>
        </p:txBody>
      </p:sp>
    </p:spTree>
    <p:extLst>
      <p:ext uri="{BB962C8B-B14F-4D97-AF65-F5344CB8AC3E}">
        <p14:creationId xmlns:p14="http://schemas.microsoft.com/office/powerpoint/2010/main" val="10833260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92FBBB-4A61-44F6-BF7B-2046B665E584}"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49155" name="Rectangle 2"/>
          <p:cNvSpPr>
            <a:spLocks noGrp="1" noRot="1" noChangeAspect="1" noChangeArrowheads="1" noTextEdit="1"/>
          </p:cNvSpPr>
          <p:nvPr>
            <p:ph type="sldImg"/>
          </p:nvPr>
        </p:nvSpPr>
        <p:spPr>
          <a:ln/>
        </p:spPr>
      </p:sp>
      <p:sp>
        <p:nvSpPr>
          <p:cNvPr id="2" name="ノート プレースホルダー 1"/>
          <p:cNvSpPr>
            <a:spLocks noGrp="1"/>
          </p:cNvSpPr>
          <p:nvPr>
            <p:ph type="body" sz="quarter" idx="10"/>
          </p:nvPr>
        </p:nvSpPr>
        <p:spPr/>
        <p:txBody>
          <a:bodyPr/>
          <a:lstStyle/>
          <a:p>
            <a:pPr algn="just">
              <a:spcAft>
                <a:spcPts val="0"/>
              </a:spcAft>
            </a:pPr>
            <a:r>
              <a:rPr lang="ja-JP" altLang="ja-JP" sz="1050" kern="100" dirty="0">
                <a:effectLst/>
                <a:latin typeface="ＭＳ 明朝" panose="02020609040205080304" pitchFamily="17" charset="-128"/>
                <a:ea typeface="ＭＳ 明朝" panose="02020609040205080304" pitchFamily="17" charset="-128"/>
                <a:cs typeface="ＭＳ Ｐ明朝" panose="02020600040205080304" pitchFamily="18" charset="-128"/>
              </a:rPr>
              <a:t>【演習】「自分の興味・関心を見つけよう」をやってみましょう。</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ja-JP" altLang="ja-JP" sz="1050" b="1" kern="100" dirty="0">
                <a:effectLst/>
                <a:latin typeface="ＭＳ 明朝" panose="02020609040205080304" pitchFamily="17" charset="-128"/>
                <a:ea typeface="ＭＳ 明朝" panose="02020609040205080304" pitchFamily="17" charset="-128"/>
                <a:cs typeface="ＭＳ Ｐ明朝" panose="02020600040205080304" pitchFamily="18" charset="-128"/>
              </a:rPr>
              <a:t>※記入３分（講習資料に直接、記入する）</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en-US" altLang="ja-JP" sz="1050" kern="100" dirty="0">
                <a:effectLst/>
                <a:latin typeface="ＭＳ 明朝" panose="02020609040205080304" pitchFamily="17" charset="-128"/>
                <a:ea typeface="ＭＳ 明朝" panose="02020609040205080304" pitchFamily="17" charset="-128"/>
                <a:cs typeface="ＭＳ Ｐ明朝" panose="02020600040205080304" pitchFamily="18" charset="-128"/>
              </a:rPr>
              <a:t> </a:t>
            </a:r>
            <a:endParaRPr lang="en-US" altLang="ja-JP" sz="1050" kern="900" dirty="0" smtClean="0">
              <a:effectLst/>
              <a:latin typeface="ＭＳ 明朝" panose="02020609040205080304" pitchFamily="17" charset="-128"/>
              <a:ea typeface="ＭＳ 明朝" panose="02020609040205080304" pitchFamily="17" charset="-128"/>
              <a:cs typeface="Times New Roman" panose="02020603050405020304" pitchFamily="18" charset="0"/>
            </a:endParaRPr>
          </a:p>
          <a:p>
            <a:pPr marL="228600" indent="-228600" algn="just">
              <a:spcAft>
                <a:spcPts val="0"/>
              </a:spcAft>
              <a:buFont typeface="+mj-lt"/>
              <a:buAutoNum type="arabicPeriod"/>
            </a:pPr>
            <a:r>
              <a:rPr lang="ja-JP" altLang="ja-JP" sz="1050" kern="100" dirty="0" smtClean="0">
                <a:effectLst/>
                <a:latin typeface="ＭＳ 明朝" panose="02020609040205080304" pitchFamily="17" charset="-128"/>
                <a:ea typeface="ＭＳ 明朝" panose="02020609040205080304" pitchFamily="17" charset="-128"/>
                <a:cs typeface="ＭＳ Ｐ明朝" panose="02020600040205080304" pitchFamily="18" charset="-128"/>
              </a:rPr>
              <a:t>今</a:t>
            </a:r>
            <a:r>
              <a:rPr lang="ja-JP" altLang="ja-JP" sz="1050" kern="100" dirty="0">
                <a:effectLst/>
                <a:latin typeface="ＭＳ 明朝" panose="02020609040205080304" pitchFamily="17" charset="-128"/>
                <a:ea typeface="ＭＳ 明朝" panose="02020609040205080304" pitchFamily="17" charset="-128"/>
                <a:cs typeface="ＭＳ Ｐ明朝" panose="02020600040205080304" pitchFamily="18" charset="-128"/>
              </a:rPr>
              <a:t>までに夢中になったこと、わくわくしたことは何ですか？子供の頃や学生時代に遡って思い出してみましょう</a:t>
            </a:r>
            <a:r>
              <a:rPr lang="ja-JP" altLang="ja-JP" sz="1050" kern="100" dirty="0" smtClean="0">
                <a:effectLst/>
                <a:latin typeface="ＭＳ 明朝" panose="02020609040205080304" pitchFamily="17" charset="-128"/>
                <a:ea typeface="ＭＳ 明朝" panose="02020609040205080304" pitchFamily="17" charset="-128"/>
                <a:cs typeface="ＭＳ Ｐ明朝" panose="02020600040205080304" pitchFamily="18" charset="-128"/>
              </a:rPr>
              <a:t>。</a:t>
            </a:r>
            <a:endParaRPr lang="en-US" altLang="ja-JP" sz="1050" kern="900" dirty="0" smtClean="0">
              <a:effectLst/>
              <a:latin typeface="ＭＳ 明朝" panose="02020609040205080304" pitchFamily="17" charset="-128"/>
              <a:ea typeface="ＭＳ 明朝" panose="02020609040205080304" pitchFamily="17" charset="-128"/>
              <a:cs typeface="Times New Roman" panose="02020603050405020304" pitchFamily="18" charset="0"/>
            </a:endParaRPr>
          </a:p>
          <a:p>
            <a:pPr marL="216000" indent="0" algn="just">
              <a:spcAft>
                <a:spcPts val="0"/>
              </a:spcAft>
              <a:buFont typeface="+mj-lt"/>
              <a:buNone/>
            </a:pPr>
            <a:r>
              <a:rPr lang="ja-JP" altLang="ja-JP" sz="1050" kern="100" dirty="0" smtClean="0">
                <a:effectLst/>
                <a:latin typeface="ＭＳ 明朝" panose="02020609040205080304" pitchFamily="17" charset="-128"/>
                <a:ea typeface="ＭＳ 明朝" panose="02020609040205080304" pitchFamily="17" charset="-128"/>
                <a:cs typeface="ＭＳ Ｐ明朝" panose="02020600040205080304" pitchFamily="18" charset="-128"/>
              </a:rPr>
              <a:t>好き</a:t>
            </a:r>
            <a:r>
              <a:rPr lang="ja-JP" altLang="ja-JP" sz="1050" kern="100" dirty="0">
                <a:effectLst/>
                <a:latin typeface="ＭＳ 明朝" panose="02020609040205080304" pitchFamily="17" charset="-128"/>
                <a:ea typeface="ＭＳ 明朝" panose="02020609040205080304" pitchFamily="17" charset="-128"/>
                <a:cs typeface="ＭＳ Ｐ明朝" panose="02020600040205080304" pitchFamily="18" charset="-128"/>
              </a:rPr>
              <a:t>な物、好きなこと、熱中してしまうこと、趣味、何でもよいので書き出してみましょう。</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marL="0" indent="0" algn="just">
              <a:spcAft>
                <a:spcPts val="0"/>
              </a:spcAft>
              <a:buFont typeface="+mj-lt"/>
              <a:buNone/>
            </a:pPr>
            <a:r>
              <a:rPr lang="en-US" altLang="ja-JP" sz="1050" kern="100" dirty="0">
                <a:effectLst/>
                <a:latin typeface="ＭＳ 明朝" panose="02020609040205080304" pitchFamily="17" charset="-128"/>
                <a:ea typeface="ＭＳ 明朝" panose="02020609040205080304" pitchFamily="17" charset="-128"/>
                <a:cs typeface="ＭＳ Ｐ明朝" panose="02020600040205080304" pitchFamily="18" charset="-128"/>
              </a:rPr>
              <a:t> </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marL="228600" lvl="0" indent="-228600" algn="just">
              <a:spcAft>
                <a:spcPts val="0"/>
              </a:spcAft>
              <a:buFont typeface="+mj-lt"/>
              <a:buAutoNum type="arabicPeriod" startAt="2"/>
            </a:pPr>
            <a:r>
              <a:rPr lang="ja-JP" altLang="ja-JP" sz="1050" kern="100" dirty="0">
                <a:effectLst/>
                <a:latin typeface="ＭＳ 明朝" panose="02020609040205080304" pitchFamily="17" charset="-128"/>
                <a:ea typeface="ＭＳ 明朝" panose="02020609040205080304" pitchFamily="17" charset="-128"/>
                <a:cs typeface="ＭＳ Ｐ明朝" panose="02020600040205080304" pitchFamily="18" charset="-128"/>
              </a:rPr>
              <a:t>普段から積極的に集めている情報は何ですか？普段からよく見ている雑誌や本の分野、インターネットでよく検索していることは何でしょうか</a:t>
            </a:r>
            <a:r>
              <a:rPr lang="ja-JP" altLang="ja-JP" sz="1050" kern="100" dirty="0" smtClean="0">
                <a:effectLst/>
                <a:latin typeface="ＭＳ 明朝" panose="02020609040205080304" pitchFamily="17" charset="-128"/>
                <a:ea typeface="ＭＳ 明朝" panose="02020609040205080304" pitchFamily="17" charset="-128"/>
                <a:cs typeface="ＭＳ Ｐ明朝" panose="02020600040205080304" pitchFamily="18" charset="-128"/>
              </a:rPr>
              <a:t>？</a:t>
            </a:r>
            <a:endParaRPr lang="en-US" altLang="ja-JP" sz="1050" kern="900" dirty="0" smtClean="0">
              <a:effectLst/>
              <a:latin typeface="ＭＳ 明朝" panose="02020609040205080304" pitchFamily="17" charset="-128"/>
              <a:ea typeface="ＭＳ 明朝" panose="02020609040205080304" pitchFamily="17" charset="-128"/>
              <a:cs typeface="Times New Roman" panose="02020603050405020304" pitchFamily="18" charset="0"/>
            </a:endParaRPr>
          </a:p>
          <a:p>
            <a:pPr marL="216000" lvl="0" indent="0" algn="just">
              <a:spcAft>
                <a:spcPts val="0"/>
              </a:spcAft>
              <a:buFont typeface="+mj-lt"/>
              <a:buNone/>
            </a:pPr>
            <a:r>
              <a:rPr lang="ja-JP" altLang="ja-JP" sz="1050" kern="100" dirty="0" smtClean="0">
                <a:effectLst/>
                <a:latin typeface="ＭＳ 明朝" panose="02020609040205080304" pitchFamily="17" charset="-128"/>
                <a:ea typeface="ＭＳ 明朝" panose="02020609040205080304" pitchFamily="17" charset="-128"/>
                <a:cs typeface="ＭＳ Ｐ明朝" panose="02020600040205080304" pitchFamily="18" charset="-128"/>
              </a:rPr>
              <a:t>日頃からよく検索しているものやよく見ている動画は何かを思い出して、自分の興味・関心を探ってみましょう。</a:t>
            </a:r>
            <a:endParaRPr lang="ja-JP" altLang="ja-JP" sz="1050" kern="900" dirty="0" smtClean="0">
              <a:effectLst/>
              <a:latin typeface="ＭＳ 明朝" panose="02020609040205080304" pitchFamily="17" charset="-128"/>
              <a:ea typeface="ＭＳ 明朝" panose="02020609040205080304" pitchFamily="17" charset="-128"/>
              <a:cs typeface="Times New Roman" panose="02020603050405020304" pitchFamily="18" charset="0"/>
            </a:endParaRPr>
          </a:p>
          <a:p>
            <a:pPr marL="0" lvl="0" indent="0" algn="just">
              <a:spcAft>
                <a:spcPts val="0"/>
              </a:spcAft>
              <a:buFont typeface="+mj-lt"/>
              <a:buNone/>
            </a:pPr>
            <a:endParaRPr lang="en-US"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marL="228600" lvl="0" indent="-228600" algn="just">
              <a:spcAft>
                <a:spcPts val="0"/>
              </a:spcAft>
              <a:buFont typeface="+mj-lt"/>
              <a:buAutoNum type="arabicPeriod" startAt="3"/>
            </a:pPr>
            <a:r>
              <a:rPr lang="ja-JP" altLang="ja-JP" sz="1050" kern="100" dirty="0">
                <a:effectLst/>
                <a:latin typeface="ＭＳ 明朝" panose="02020609040205080304" pitchFamily="17" charset="-128"/>
                <a:ea typeface="ＭＳ 明朝" panose="02020609040205080304" pitchFamily="17" charset="-128"/>
                <a:cs typeface="ＭＳ Ｐ明朝" panose="02020600040205080304" pitchFamily="18" charset="-128"/>
              </a:rPr>
              <a:t>１と２で書き出したものが、今の皆さんの仕事に影響していることはありますか</a:t>
            </a:r>
            <a:r>
              <a:rPr lang="ja-JP" altLang="ja-JP" sz="1050" kern="100" dirty="0" smtClean="0">
                <a:effectLst/>
                <a:latin typeface="ＭＳ 明朝" panose="02020609040205080304" pitchFamily="17" charset="-128"/>
                <a:ea typeface="ＭＳ 明朝" panose="02020609040205080304" pitchFamily="17" charset="-128"/>
                <a:cs typeface="ＭＳ Ｐ明朝" panose="02020600040205080304" pitchFamily="18" charset="-128"/>
              </a:rPr>
              <a:t>？</a:t>
            </a:r>
            <a:endParaRPr lang="en-US" altLang="ja-JP" sz="1050" kern="900" dirty="0" smtClean="0">
              <a:effectLst/>
              <a:latin typeface="ＭＳ 明朝" panose="02020609040205080304" pitchFamily="17" charset="-128"/>
              <a:ea typeface="ＭＳ 明朝" panose="02020609040205080304" pitchFamily="17" charset="-128"/>
              <a:cs typeface="Times New Roman" panose="02020603050405020304" pitchFamily="18" charset="0"/>
            </a:endParaRPr>
          </a:p>
          <a:p>
            <a:pPr marL="216000" lvl="0" indent="0" algn="just">
              <a:spcAft>
                <a:spcPts val="0"/>
              </a:spcAft>
              <a:buFont typeface="+mj-lt"/>
              <a:buNone/>
            </a:pPr>
            <a:r>
              <a:rPr lang="ja-JP" altLang="ja-JP" sz="1050" kern="100" dirty="0" smtClean="0">
                <a:effectLst/>
                <a:latin typeface="ＭＳ 明朝" panose="02020609040205080304" pitchFamily="17" charset="-128"/>
                <a:ea typeface="ＭＳ 明朝" panose="02020609040205080304" pitchFamily="17" charset="-128"/>
                <a:cs typeface="ＭＳ Ｐ明朝" panose="02020600040205080304" pitchFamily="18" charset="-128"/>
              </a:rPr>
              <a:t>また、何らかの役に立っている部分がありますか？</a:t>
            </a:r>
            <a:endParaRPr lang="ja-JP" altLang="ja-JP" sz="1050" kern="900" dirty="0" smtClean="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ja-JP" altLang="ja-JP" sz="1050" kern="100" dirty="0">
                <a:effectLst/>
                <a:latin typeface="ＭＳ 明朝" panose="02020609040205080304" pitchFamily="17" charset="-128"/>
                <a:ea typeface="ＭＳ 明朝" panose="02020609040205080304" pitchFamily="17" charset="-128"/>
                <a:cs typeface="ＭＳ Ｐ明朝" panose="02020600040205080304" pitchFamily="18" charset="-128"/>
              </a:rPr>
              <a:t>　</a:t>
            </a:r>
            <a:r>
              <a:rPr lang="ja-JP" altLang="ja-JP" sz="1050" b="1" kern="100" dirty="0">
                <a:effectLst/>
                <a:latin typeface="ＭＳ 明朝" panose="02020609040205080304" pitchFamily="17" charset="-128"/>
                <a:ea typeface="ＭＳ 明朝" panose="02020609040205080304" pitchFamily="17" charset="-128"/>
                <a:cs typeface="ＭＳ Ｐ明朝" panose="02020600040205080304" pitchFamily="18" charset="-128"/>
              </a:rPr>
              <a:t>※発表（</a:t>
            </a:r>
            <a:r>
              <a:rPr lang="en-US" altLang="ja-JP" sz="1050" b="1" kern="100" dirty="0">
                <a:effectLst/>
                <a:latin typeface="ＭＳ 明朝" panose="02020609040205080304" pitchFamily="17" charset="-128"/>
                <a:ea typeface="ＭＳ 明朝" panose="02020609040205080304" pitchFamily="17" charset="-128"/>
                <a:cs typeface="ＭＳ Ｐ明朝" panose="02020600040205080304" pitchFamily="18" charset="-128"/>
              </a:rPr>
              <a:t>1</a:t>
            </a:r>
            <a:r>
              <a:rPr lang="ja-JP" altLang="ja-JP" sz="1050" b="1" kern="100" dirty="0">
                <a:effectLst/>
                <a:latin typeface="ＭＳ 明朝" panose="02020609040205080304" pitchFamily="17" charset="-128"/>
                <a:ea typeface="ＭＳ 明朝" panose="02020609040205080304" pitchFamily="17" charset="-128"/>
                <a:cs typeface="ＭＳ Ｐ明朝" panose="02020600040205080304" pitchFamily="18" charset="-128"/>
              </a:rPr>
              <a:t>人１分）</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ja-JP" altLang="ja-JP" sz="1050" b="1" kern="100" dirty="0">
                <a:effectLst/>
                <a:latin typeface="ＭＳ 明朝" panose="02020609040205080304" pitchFamily="17" charset="-128"/>
                <a:ea typeface="ＭＳ 明朝" panose="02020609040205080304" pitchFamily="17" charset="-128"/>
                <a:cs typeface="ＭＳ Ｐ明朝" panose="02020600040205080304" pitchFamily="18" charset="-128"/>
              </a:rPr>
              <a:t>　※意見交換（８分）</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endParaRPr kumimoji="1" lang="ja-JP" altLang="en-US" sz="105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1825808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p:txBody>
          <a:bodyPr/>
          <a:lstStyle>
            <a:lvl1pPr eaLnBrk="0" hangingPunct="0">
              <a:defRPr kumimoji="1">
                <a:solidFill>
                  <a:schemeClr val="tx1"/>
                </a:solidFill>
                <a:latin typeface="Arial" charset="0"/>
                <a:ea typeface="ＭＳ Ｐゴシック" charset="-128"/>
              </a:defRPr>
            </a:lvl1pPr>
            <a:lvl2pPr marL="736581" indent="-283300" eaLnBrk="0" hangingPunct="0">
              <a:defRPr kumimoji="1">
                <a:solidFill>
                  <a:schemeClr val="tx1"/>
                </a:solidFill>
                <a:latin typeface="Arial" charset="0"/>
                <a:ea typeface="ＭＳ Ｐゴシック" charset="-128"/>
              </a:defRPr>
            </a:lvl2pPr>
            <a:lvl3pPr marL="1133201" indent="-226641" eaLnBrk="0" hangingPunct="0">
              <a:defRPr kumimoji="1">
                <a:solidFill>
                  <a:schemeClr val="tx1"/>
                </a:solidFill>
                <a:latin typeface="Arial" charset="0"/>
                <a:ea typeface="ＭＳ Ｐゴシック" charset="-128"/>
              </a:defRPr>
            </a:lvl3pPr>
            <a:lvl4pPr marL="1586482" indent="-226641" eaLnBrk="0" hangingPunct="0">
              <a:defRPr kumimoji="1">
                <a:solidFill>
                  <a:schemeClr val="tx1"/>
                </a:solidFill>
                <a:latin typeface="Arial" charset="0"/>
                <a:ea typeface="ＭＳ Ｐゴシック" charset="-128"/>
              </a:defRPr>
            </a:lvl4pPr>
            <a:lvl5pPr marL="2039762" indent="-226641" eaLnBrk="0" hangingPunct="0">
              <a:defRPr kumimoji="1">
                <a:solidFill>
                  <a:schemeClr val="tx1"/>
                </a:solidFill>
                <a:latin typeface="Arial" charset="0"/>
                <a:ea typeface="ＭＳ Ｐゴシック" charset="-128"/>
              </a:defRPr>
            </a:lvl5pPr>
            <a:lvl6pPr marL="2493043" indent="-226641" algn="ctr" eaLnBrk="0" fontAlgn="base" hangingPunct="0">
              <a:spcBef>
                <a:spcPct val="0"/>
              </a:spcBef>
              <a:spcAft>
                <a:spcPct val="0"/>
              </a:spcAft>
              <a:defRPr kumimoji="1">
                <a:solidFill>
                  <a:schemeClr val="tx1"/>
                </a:solidFill>
                <a:latin typeface="Arial" charset="0"/>
                <a:ea typeface="ＭＳ Ｐゴシック" charset="-128"/>
              </a:defRPr>
            </a:lvl6pPr>
            <a:lvl7pPr marL="2946323" indent="-226641" algn="ctr" eaLnBrk="0" fontAlgn="base" hangingPunct="0">
              <a:spcBef>
                <a:spcPct val="0"/>
              </a:spcBef>
              <a:spcAft>
                <a:spcPct val="0"/>
              </a:spcAft>
              <a:defRPr kumimoji="1">
                <a:solidFill>
                  <a:schemeClr val="tx1"/>
                </a:solidFill>
                <a:latin typeface="Arial" charset="0"/>
                <a:ea typeface="ＭＳ Ｐゴシック" charset="-128"/>
              </a:defRPr>
            </a:lvl7pPr>
            <a:lvl8pPr marL="3399603" indent="-226641" algn="ctr" eaLnBrk="0" fontAlgn="base" hangingPunct="0">
              <a:spcBef>
                <a:spcPct val="0"/>
              </a:spcBef>
              <a:spcAft>
                <a:spcPct val="0"/>
              </a:spcAft>
              <a:defRPr kumimoji="1">
                <a:solidFill>
                  <a:schemeClr val="tx1"/>
                </a:solidFill>
                <a:latin typeface="Arial" charset="0"/>
                <a:ea typeface="ＭＳ Ｐゴシック" charset="-128"/>
              </a:defRPr>
            </a:lvl8pPr>
            <a:lvl9pPr marL="3852885" indent="-226641" algn="ctr" eaLnBrk="0" fontAlgn="base" hangingPunct="0">
              <a:spcBef>
                <a:spcPct val="0"/>
              </a:spcBef>
              <a:spcAft>
                <a:spcPct val="0"/>
              </a:spcAft>
              <a:defRPr kumimoji="1">
                <a:solidFill>
                  <a:schemeClr val="tx1"/>
                </a:solidFill>
                <a:latin typeface="Arial" charset="0"/>
                <a:ea typeface="ＭＳ Ｐゴシック" charset="-128"/>
              </a:defRPr>
            </a:lvl9pPr>
          </a:lstStyle>
          <a:p>
            <a:pPr marL="0" marR="0" lvl="0" indent="0" algn="r" defTabSz="914400" rtl="0" eaLnBrk="0" fontAlgn="auto" latinLnBrk="0" hangingPunct="0">
              <a:lnSpc>
                <a:spcPct val="100000"/>
              </a:lnSpc>
              <a:spcBef>
                <a:spcPts val="0"/>
              </a:spcBef>
              <a:spcAft>
                <a:spcPts val="0"/>
              </a:spcAft>
              <a:buClrTx/>
              <a:buSzTx/>
              <a:buFontTx/>
              <a:buNone/>
              <a:tabLst/>
              <a:defRPr/>
            </a:pPr>
            <a:fld id="{F3BD604A-CB06-49D4-8667-43DDB22EE458}" type="slidenum">
              <a:rPr kumimoji="1" lang="en-US" altLang="ja-JP" sz="1200" b="0" i="0" u="none" strike="noStrike" kern="1200" cap="none" spc="0" normalizeH="0" baseline="0" noProof="0" smtClean="0">
                <a:ln>
                  <a:noFill/>
                </a:ln>
                <a:solidFill>
                  <a:prstClr val="black"/>
                </a:solidFill>
                <a:effectLst/>
                <a:uLnTx/>
                <a:uFillTx/>
                <a:latin typeface="Arial" charset="0"/>
                <a:ea typeface="ＭＳ Ｐゴシック" charset="-128"/>
                <a:cs typeface="+mn-cs"/>
              </a:rPr>
              <a:pPr marL="0" marR="0" lvl="0" indent="0" algn="r" defTabSz="914400" rtl="0" eaLnBrk="0" fontAlgn="auto" latinLnBrk="0" hangingPunct="0">
                <a:lnSpc>
                  <a:spcPct val="100000"/>
                </a:lnSpc>
                <a:spcBef>
                  <a:spcPts val="0"/>
                </a:spcBef>
                <a:spcAft>
                  <a:spcPts val="0"/>
                </a:spcAft>
                <a:buClrTx/>
                <a:buSzTx/>
                <a:buFontTx/>
                <a:buNone/>
                <a:tabLst/>
                <a:defRPr/>
              </a:pPr>
              <a:t>6</a:t>
            </a:fld>
            <a:endParaRPr kumimoji="1" lang="en-US" altLang="ja-JP" sz="120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 name="スライド イメージ プレースホルダー 2"/>
          <p:cNvSpPr>
            <a:spLocks noGrp="1" noRot="1" noChangeAspect="1"/>
          </p:cNvSpPr>
          <p:nvPr>
            <p:ph type="sldImg"/>
          </p:nvPr>
        </p:nvSpPr>
        <p:spPr>
          <a:xfrm>
            <a:off x="1166813" y="1243013"/>
            <a:ext cx="4473575" cy="3354387"/>
          </a:xfrm>
          <a:prstGeom prst="rect">
            <a:avLst/>
          </a:prstGeom>
          <a:noFill/>
          <a:ln w="12700">
            <a:solidFill>
              <a:prstClr val="black"/>
            </a:solidFill>
          </a:ln>
        </p:spPr>
      </p:sp>
      <p:sp>
        <p:nvSpPr>
          <p:cNvPr id="2" name="ノート プレースホルダー 1"/>
          <p:cNvSpPr>
            <a:spLocks noGrp="1"/>
          </p:cNvSpPr>
          <p:nvPr>
            <p:ph type="body" sz="quarter" idx="10"/>
          </p:nvPr>
        </p:nvSpPr>
        <p:spPr/>
        <p:txBody>
          <a:bodyPr/>
          <a:lstStyle/>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ＭＳ Ｐ明朝" panose="02020600040205080304" pitchFamily="18" charset="-128"/>
              </a:rPr>
              <a:t>自分の強み（</a:t>
            </a:r>
            <a:r>
              <a:rPr lang="ja-JP" altLang="ja-JP" sz="1050" kern="100" dirty="0" smtClean="0">
                <a:effectLst/>
                <a:latin typeface="ＭＳ 明朝" panose="02020609040205080304" pitchFamily="17" charset="-128"/>
                <a:ea typeface="ＭＳ 明朝" panose="02020609040205080304" pitchFamily="17" charset="-128"/>
                <a:cs typeface="ＭＳ Ｐ明朝" panose="02020600040205080304" pitchFamily="18" charset="-128"/>
              </a:rPr>
              <a:t>能力</a:t>
            </a:r>
            <a:r>
              <a:rPr lang="ja-JP" altLang="en-US" sz="1050" kern="100" dirty="0" smtClean="0">
                <a:effectLst/>
                <a:latin typeface="ＭＳ 明朝" panose="02020609040205080304" pitchFamily="17" charset="-128"/>
                <a:ea typeface="ＭＳ 明朝" panose="02020609040205080304" pitchFamily="17" charset="-128"/>
                <a:cs typeface="ＭＳ Ｐ明朝" panose="02020600040205080304" pitchFamily="18" charset="-128"/>
              </a:rPr>
              <a:t>・</a:t>
            </a:r>
            <a:r>
              <a:rPr lang="ja-JP" altLang="ja-JP" sz="1050" kern="100" dirty="0" smtClean="0">
                <a:effectLst/>
                <a:latin typeface="ＭＳ 明朝" panose="02020609040205080304" pitchFamily="17" charset="-128"/>
                <a:ea typeface="ＭＳ 明朝" panose="02020609040205080304" pitchFamily="17" charset="-128"/>
                <a:cs typeface="ＭＳ Ｐ明朝" panose="02020600040205080304" pitchFamily="18" charset="-128"/>
              </a:rPr>
              <a:t>できる</a:t>
            </a:r>
            <a:r>
              <a:rPr lang="ja-JP" altLang="ja-JP" sz="1050" kern="100" dirty="0">
                <a:effectLst/>
                <a:latin typeface="ＭＳ 明朝" panose="02020609040205080304" pitchFamily="17" charset="-128"/>
                <a:ea typeface="ＭＳ 明朝" panose="02020609040205080304" pitchFamily="17" charset="-128"/>
                <a:cs typeface="ＭＳ Ｐ明朝" panose="02020600040205080304" pitchFamily="18" charset="-128"/>
              </a:rPr>
              <a:t>こと）について確認していきましょう。</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en-US" altLang="ja-JP" sz="1050" kern="100" dirty="0">
                <a:effectLst/>
                <a:latin typeface="ＭＳ 明朝" panose="02020609040205080304" pitchFamily="17" charset="-128"/>
                <a:ea typeface="ＭＳ 明朝" panose="02020609040205080304" pitchFamily="17" charset="-128"/>
                <a:cs typeface="ＭＳ Ｐ明朝" panose="02020600040205080304" pitchFamily="18" charset="-128"/>
              </a:rPr>
              <a:t> </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endParaRPr kumimoji="1" lang="ja-JP" altLang="en-US" dirty="0"/>
          </a:p>
        </p:txBody>
      </p:sp>
    </p:spTree>
    <p:extLst>
      <p:ext uri="{BB962C8B-B14F-4D97-AF65-F5344CB8AC3E}">
        <p14:creationId xmlns:p14="http://schemas.microsoft.com/office/powerpoint/2010/main" val="16246818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72E496E0-D900-4EC6-922D-14493F46DE7F}" type="slidenum">
              <a:rPr lang="en-US" altLang="ja-JP">
                <a:ea typeface="ＭＳ Ｐゴシック" panose="020B0600070205080204" pitchFamily="50" charset="-128"/>
              </a:rPr>
              <a:pPr>
                <a:spcBef>
                  <a:spcPct val="0"/>
                </a:spcBef>
              </a:pPr>
              <a:t>7</a:t>
            </a:fld>
            <a:endParaRPr lang="en-US" altLang="ja-JP">
              <a:ea typeface="ＭＳ Ｐゴシック" panose="020B0600070205080204" pitchFamily="50" charset="-128"/>
            </a:endParaRPr>
          </a:p>
        </p:txBody>
      </p:sp>
      <p:sp>
        <p:nvSpPr>
          <p:cNvPr id="43011" name="Rectangle 2"/>
          <p:cNvSpPr>
            <a:spLocks noGrp="1" noRot="1" noChangeAspect="1" noChangeArrowheads="1" noTextEdit="1"/>
          </p:cNvSpPr>
          <p:nvPr>
            <p:ph type="sldImg"/>
          </p:nvPr>
        </p:nvSpPr>
        <p:spPr>
          <a:ln/>
        </p:spPr>
      </p:sp>
      <p:sp>
        <p:nvSpPr>
          <p:cNvPr id="2" name="ノート プレースホルダー 1"/>
          <p:cNvSpPr>
            <a:spLocks noGrp="1"/>
          </p:cNvSpPr>
          <p:nvPr>
            <p:ph type="body" sz="quarter" idx="10"/>
          </p:nvPr>
        </p:nvSpPr>
        <p:spPr/>
        <p:txBody>
          <a:bodyPr/>
          <a:lstStyle/>
          <a:p>
            <a:pPr algn="just">
              <a:spcAft>
                <a:spcPts val="0"/>
              </a:spcAft>
            </a:pPr>
            <a:r>
              <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rPr>
              <a:t>【演習】「自分の強みを見つけよう」をやってみましょう。</a:t>
            </a:r>
          </a:p>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ワークシート②「</a:t>
            </a:r>
            <a:r>
              <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rPr>
              <a:t>私の強みリスト</a:t>
            </a: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」を使います。準備してください。</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rPr>
              <a:t>この「私の強みリスト」には、強みに関するキーワードが入っています。</a:t>
            </a:r>
          </a:p>
          <a:p>
            <a:pPr indent="133350" algn="just">
              <a:spcAft>
                <a:spcPts val="0"/>
              </a:spcAft>
            </a:pPr>
            <a:r>
              <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rPr>
              <a:t>過去に自分を成功へと導いた自分の特徴や自分の強みだと感じる項目にチェックを入れましょう。</a:t>
            </a:r>
          </a:p>
          <a:p>
            <a:pPr indent="133350" algn="just">
              <a:spcAft>
                <a:spcPts val="0"/>
              </a:spcAft>
            </a:pPr>
            <a:r>
              <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rPr>
              <a:t>リストにない場合は、空欄に書き加えてください。</a:t>
            </a:r>
          </a:p>
          <a:p>
            <a:pPr algn="just">
              <a:spcAft>
                <a:spcPts val="0"/>
              </a:spcAft>
            </a:pPr>
            <a:r>
              <a:rPr lang="ja-JP" altLang="ja-JP" sz="1050" b="1" kern="900" dirty="0">
                <a:effectLst/>
                <a:latin typeface="ＭＳ 明朝" panose="02020609040205080304" pitchFamily="17" charset="-128"/>
                <a:ea typeface="ＭＳ 明朝" panose="02020609040205080304" pitchFamily="17" charset="-128"/>
                <a:cs typeface="Times New Roman" panose="02020603050405020304" pitchFamily="18" charset="0"/>
              </a:rPr>
              <a:t>※記入３分</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en-US"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rPr>
              <a:t>どうでしたか？チェックをつけてみて、気がついたこと等はあったでしょうか？</a:t>
            </a:r>
          </a:p>
          <a:p>
            <a:pPr indent="133350" algn="just">
              <a:spcAft>
                <a:spcPts val="0"/>
              </a:spcAft>
            </a:pPr>
            <a:r>
              <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rPr>
              <a:t>自分の強みを知っておくことは、今後のキャリアを考えるうえでも重要です。また、転機を乗り越えるための資源となります。　</a:t>
            </a:r>
          </a:p>
          <a:p>
            <a:pPr indent="133350" algn="just">
              <a:spcAft>
                <a:spcPts val="0"/>
              </a:spcAft>
            </a:pPr>
            <a:r>
              <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rPr>
              <a:t>また、強みは、過去の「成功体験」を振り返ると見つけやすいと言われています。</a:t>
            </a:r>
          </a:p>
          <a:p>
            <a:endParaRPr kumimoji="1" lang="ja-JP" altLang="en-US" sz="105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2376521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EADBA65B-685C-49A9-8E92-4DAD4B817F70}" type="slidenum">
              <a:rPr lang="en-US" altLang="ja-JP">
                <a:ea typeface="ＭＳ Ｐゴシック" panose="020B0600070205080204" pitchFamily="50" charset="-128"/>
              </a:rPr>
              <a:pPr>
                <a:spcBef>
                  <a:spcPct val="0"/>
                </a:spcBef>
              </a:pPr>
              <a:t>8</a:t>
            </a:fld>
            <a:endParaRPr lang="en-US" altLang="ja-JP">
              <a:ea typeface="ＭＳ Ｐゴシック" panose="020B0600070205080204" pitchFamily="50" charset="-128"/>
            </a:endParaRPr>
          </a:p>
        </p:txBody>
      </p:sp>
      <p:sp>
        <p:nvSpPr>
          <p:cNvPr id="38915" name="Rectangle 2"/>
          <p:cNvSpPr>
            <a:spLocks noGrp="1" noRot="1" noChangeAspect="1" noChangeArrowheads="1" noTextEdit="1"/>
          </p:cNvSpPr>
          <p:nvPr>
            <p:ph type="sldImg"/>
          </p:nvPr>
        </p:nvSpPr>
        <p:spPr>
          <a:ln/>
        </p:spPr>
      </p:sp>
      <p:sp>
        <p:nvSpPr>
          <p:cNvPr id="2" name="ノート プレースホルダー 1"/>
          <p:cNvSpPr>
            <a:spLocks noGrp="1"/>
          </p:cNvSpPr>
          <p:nvPr>
            <p:ph type="body" sz="quarter" idx="10"/>
          </p:nvPr>
        </p:nvSpPr>
        <p:spPr/>
        <p:txBody>
          <a:bodyPr/>
          <a:lstStyle/>
          <a:p>
            <a:pPr indent="133350" algn="just">
              <a:spcAft>
                <a:spcPts val="0"/>
              </a:spcAft>
            </a:pPr>
            <a:r>
              <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rPr>
              <a:t>成功体験とは、過去に成功した体験のことです。</a:t>
            </a:r>
          </a:p>
          <a:p>
            <a:pPr indent="133350" algn="just">
              <a:spcAft>
                <a:spcPts val="0"/>
              </a:spcAft>
            </a:pPr>
            <a:r>
              <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rPr>
              <a:t>成功体験は、飛躍的な成果を出したとか、人が驚くような大きなことを成し遂げたといったものばかりではありません。</a:t>
            </a:r>
          </a:p>
          <a:p>
            <a:pPr indent="133350" algn="just">
              <a:spcAft>
                <a:spcPts val="0"/>
              </a:spcAft>
            </a:pPr>
            <a:r>
              <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rPr>
              <a:t>できなかったことができるようになった、苦手なことを乗り越えた、努力して自己目標を達成した等、自分が成長したと感じた体験をイメージしてください。</a:t>
            </a:r>
          </a:p>
          <a:p>
            <a:pPr indent="133350" algn="just">
              <a:spcAft>
                <a:spcPts val="0"/>
              </a:spcAft>
            </a:pPr>
            <a:r>
              <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rPr>
              <a:t>今は当たり前にできていることであっても、それは最初から軽々とできていたものばかりではありません。私たちが身につけている能力の多くは、これまでにいろいろな体験を積み重ねて、できるようになったものではないでしょうか。つまり、誰もが体験を通じて、さまざまな能力を身につけてきた経験があると言えます。</a:t>
            </a:r>
          </a:p>
          <a:p>
            <a:endParaRPr kumimoji="1" lang="ja-JP" altLang="en-US" dirty="0"/>
          </a:p>
        </p:txBody>
      </p:sp>
    </p:spTree>
    <p:extLst>
      <p:ext uri="{BB962C8B-B14F-4D97-AF65-F5344CB8AC3E}">
        <p14:creationId xmlns:p14="http://schemas.microsoft.com/office/powerpoint/2010/main" val="37445467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76EBF5A1-43F4-4156-9D8C-EF2637BDC51A}" type="slidenum">
              <a:rPr lang="en-US" altLang="ja-JP">
                <a:ea typeface="ＭＳ Ｐゴシック" panose="020B0600070205080204" pitchFamily="50" charset="-128"/>
              </a:rPr>
              <a:pPr>
                <a:spcBef>
                  <a:spcPct val="0"/>
                </a:spcBef>
              </a:pPr>
              <a:t>9</a:t>
            </a:fld>
            <a:endParaRPr lang="en-US" altLang="ja-JP">
              <a:ea typeface="ＭＳ Ｐゴシック" panose="020B0600070205080204" pitchFamily="50" charset="-128"/>
            </a:endParaRPr>
          </a:p>
        </p:txBody>
      </p:sp>
      <p:sp>
        <p:nvSpPr>
          <p:cNvPr id="40963" name="Rectangle 2"/>
          <p:cNvSpPr>
            <a:spLocks noGrp="1" noRot="1" noChangeAspect="1" noChangeArrowheads="1" noTextEdit="1"/>
          </p:cNvSpPr>
          <p:nvPr>
            <p:ph type="sldImg"/>
          </p:nvPr>
        </p:nvSpPr>
        <p:spPr>
          <a:ln/>
        </p:spPr>
      </p:sp>
      <p:sp>
        <p:nvSpPr>
          <p:cNvPr id="2" name="ノート プレースホルダー 1"/>
          <p:cNvSpPr>
            <a:spLocks noGrp="1"/>
          </p:cNvSpPr>
          <p:nvPr>
            <p:ph type="body" sz="quarter" idx="10"/>
          </p:nvPr>
        </p:nvSpPr>
        <p:spPr/>
        <p:txBody>
          <a:bodyPr/>
          <a:lstStyle/>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成功体験を振り返るコツは、「できたこと」や「乗り越えられたこと」に目を向けることです。</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過去の体験を振り返る際、どうしても「できなかったこと」、「至らなかったこと」ばかりに目が向いてしまいませんか？</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また、できることや得意なことがあっても、それは他の人にもできる、取るに足らないものだと感じたり、成功体験と呼べるものなんて見つからない、と考えてしまうことがありませんか？</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そんなときは視点を変えて、「できなかったこと」よりも「できたこと」に注目してみましょう。</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また、自分にとって困難な体験を「乗り越えられた」と思える部分があれば、それも成功体験の一つです。</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例えば、前回、試験を受けたときの得点は</a:t>
            </a:r>
            <a:r>
              <a:rPr lang="en-US"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50</a:t>
            </a: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点だった、今回の得点は</a:t>
            </a:r>
            <a:r>
              <a:rPr lang="en-US"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70</a:t>
            </a: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点だったとします。</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できなかったことに注目しているときは、「</a:t>
            </a:r>
            <a:r>
              <a:rPr lang="en-US"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100</a:t>
            </a: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点までまだ</a:t>
            </a:r>
            <a:r>
              <a:rPr lang="en-US"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30</a:t>
            </a: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点も足りない、自分はダメだ」と感じます。</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しかし、できたことに注目すれば、「前回よりも</a:t>
            </a:r>
            <a:r>
              <a:rPr lang="en-US"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20</a:t>
            </a: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点も得点が伸びた」という見方ができます。</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en-US"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20</a:t>
            </a: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点分は前回よりアップしているのですから、その部分は成果、成功体験と捉えることができます。</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endParaRPr kumimoji="1" lang="ja-JP" altLang="en-US" dirty="0"/>
          </a:p>
        </p:txBody>
      </p:sp>
    </p:spTree>
    <p:extLst>
      <p:ext uri="{BB962C8B-B14F-4D97-AF65-F5344CB8AC3E}">
        <p14:creationId xmlns:p14="http://schemas.microsoft.com/office/powerpoint/2010/main" val="1598596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fontAlgn="base">
              <a:spcBef>
                <a:spcPct val="20000"/>
              </a:spcBef>
              <a:spcAft>
                <a:spcPct val="0"/>
              </a:spcAft>
              <a:defRPr>
                <a:latin typeface="Arial" charset="0"/>
                <a:ea typeface="ＭＳ Ｐゴシック" charset="-128"/>
              </a:defRPr>
            </a:lvl1pPr>
          </a:lstStyle>
          <a:p>
            <a:pPr>
              <a:defRPr/>
            </a:pPr>
            <a:fld id="{53E0AA99-383D-469F-BF5B-725C3FCD59F5}" type="datetime1">
              <a:rPr lang="ja-JP" altLang="en-US" smtClean="0"/>
              <a:t>2023/2/3</a:t>
            </a:fld>
            <a:endParaRPr lang="ja-JP" altLang="en-US"/>
          </a:p>
        </p:txBody>
      </p:sp>
      <p:sp>
        <p:nvSpPr>
          <p:cNvPr id="5" name="フッター プレースホルダー 4"/>
          <p:cNvSpPr>
            <a:spLocks noGrp="1"/>
          </p:cNvSpPr>
          <p:nvPr>
            <p:ph type="ftr" sz="quarter" idx="11"/>
          </p:nvPr>
        </p:nvSpPr>
        <p:spPr/>
        <p:txBody>
          <a:bodyPr/>
          <a:lstStyle>
            <a:lvl1pPr fontAlgn="base">
              <a:spcBef>
                <a:spcPct val="2000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spcBef>
                <a:spcPct val="20000"/>
              </a:spcBef>
              <a:defRPr smtClean="0">
                <a:latin typeface="Arial" panose="020B0604020202020204" pitchFamily="34" charset="0"/>
              </a:defRPr>
            </a:lvl1pPr>
          </a:lstStyle>
          <a:p>
            <a:pPr>
              <a:defRPr/>
            </a:pPr>
            <a:fld id="{AB7CD2E0-A53C-45D7-8B71-2AA6672E651D}" type="slidenum">
              <a:rPr lang="ja-JP" altLang="en-US"/>
              <a:pPr>
                <a:defRPr/>
              </a:pPr>
              <a:t>‹#›</a:t>
            </a:fld>
            <a:endParaRPr lang="ja-JP" altLang="en-US"/>
          </a:p>
        </p:txBody>
      </p:sp>
    </p:spTree>
    <p:extLst>
      <p:ext uri="{BB962C8B-B14F-4D97-AF65-F5344CB8AC3E}">
        <p14:creationId xmlns:p14="http://schemas.microsoft.com/office/powerpoint/2010/main" val="18912724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20000"/>
              </a:spcBef>
              <a:spcAft>
                <a:spcPct val="0"/>
              </a:spcAft>
              <a:defRPr>
                <a:latin typeface="Arial" charset="0"/>
                <a:ea typeface="ＭＳ Ｐゴシック" charset="-128"/>
              </a:defRPr>
            </a:lvl1pPr>
          </a:lstStyle>
          <a:p>
            <a:pPr>
              <a:defRPr/>
            </a:pPr>
            <a:fld id="{6D721D37-5B6E-41A0-808E-64CF524D260A}" type="datetime1">
              <a:rPr lang="ja-JP" altLang="en-US" smtClean="0"/>
              <a:t>2023/2/3</a:t>
            </a:fld>
            <a:endParaRPr lang="ja-JP" altLang="en-US"/>
          </a:p>
        </p:txBody>
      </p:sp>
      <p:sp>
        <p:nvSpPr>
          <p:cNvPr id="5" name="フッター プレースホルダー 4"/>
          <p:cNvSpPr>
            <a:spLocks noGrp="1"/>
          </p:cNvSpPr>
          <p:nvPr>
            <p:ph type="ftr" sz="quarter" idx="11"/>
          </p:nvPr>
        </p:nvSpPr>
        <p:spPr/>
        <p:txBody>
          <a:bodyPr/>
          <a:lstStyle>
            <a:lvl1pPr fontAlgn="base">
              <a:spcBef>
                <a:spcPct val="2000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spcBef>
                <a:spcPct val="20000"/>
              </a:spcBef>
              <a:defRPr smtClean="0">
                <a:latin typeface="Arial" panose="020B0604020202020204" pitchFamily="34" charset="0"/>
              </a:defRPr>
            </a:lvl1pPr>
          </a:lstStyle>
          <a:p>
            <a:pPr>
              <a:defRPr/>
            </a:pPr>
            <a:fld id="{A6141FE0-86D0-4EE4-8F03-41C369055273}" type="slidenum">
              <a:rPr lang="ja-JP" altLang="en-US"/>
              <a:pPr>
                <a:defRPr/>
              </a:pPr>
              <a:t>‹#›</a:t>
            </a:fld>
            <a:endParaRPr lang="ja-JP" altLang="en-US"/>
          </a:p>
        </p:txBody>
      </p:sp>
    </p:spTree>
    <p:extLst>
      <p:ext uri="{BB962C8B-B14F-4D97-AF65-F5344CB8AC3E}">
        <p14:creationId xmlns:p14="http://schemas.microsoft.com/office/powerpoint/2010/main" val="3642330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20000"/>
              </a:spcBef>
              <a:spcAft>
                <a:spcPct val="0"/>
              </a:spcAft>
              <a:defRPr>
                <a:latin typeface="Arial" charset="0"/>
                <a:ea typeface="ＭＳ Ｐゴシック" charset="-128"/>
              </a:defRPr>
            </a:lvl1pPr>
          </a:lstStyle>
          <a:p>
            <a:pPr>
              <a:defRPr/>
            </a:pPr>
            <a:fld id="{D6A4F415-1DD4-4F2C-9B35-51318A64906E}" type="datetime1">
              <a:rPr lang="ja-JP" altLang="en-US" smtClean="0"/>
              <a:t>2023/2/3</a:t>
            </a:fld>
            <a:endParaRPr lang="ja-JP" altLang="en-US"/>
          </a:p>
        </p:txBody>
      </p:sp>
      <p:sp>
        <p:nvSpPr>
          <p:cNvPr id="5" name="フッター プレースホルダー 4"/>
          <p:cNvSpPr>
            <a:spLocks noGrp="1"/>
          </p:cNvSpPr>
          <p:nvPr>
            <p:ph type="ftr" sz="quarter" idx="11"/>
          </p:nvPr>
        </p:nvSpPr>
        <p:spPr/>
        <p:txBody>
          <a:bodyPr/>
          <a:lstStyle>
            <a:lvl1pPr fontAlgn="base">
              <a:spcBef>
                <a:spcPct val="2000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spcBef>
                <a:spcPct val="20000"/>
              </a:spcBef>
              <a:defRPr smtClean="0">
                <a:latin typeface="Arial" panose="020B0604020202020204" pitchFamily="34" charset="0"/>
              </a:defRPr>
            </a:lvl1pPr>
          </a:lstStyle>
          <a:p>
            <a:pPr>
              <a:defRPr/>
            </a:pPr>
            <a:fld id="{33008D88-F99B-4091-9C11-2B2446EF3D29}" type="slidenum">
              <a:rPr lang="ja-JP" altLang="en-US"/>
              <a:pPr>
                <a:defRPr/>
              </a:pPr>
              <a:t>‹#›</a:t>
            </a:fld>
            <a:endParaRPr lang="ja-JP" altLang="en-US"/>
          </a:p>
        </p:txBody>
      </p:sp>
    </p:spTree>
    <p:extLst>
      <p:ext uri="{BB962C8B-B14F-4D97-AF65-F5344CB8AC3E}">
        <p14:creationId xmlns:p14="http://schemas.microsoft.com/office/powerpoint/2010/main" val="42490282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マスター タイトルの書式設定</a:t>
            </a:r>
          </a:p>
        </p:txBody>
      </p:sp>
      <p:sp>
        <p:nvSpPr>
          <p:cNvPr id="3" name="テキスト プレースホルダー 2"/>
          <p:cNvSpPr>
            <a:spLocks noGrp="1"/>
          </p:cNvSpPr>
          <p:nvPr>
            <p:ph type="body" sz="half" idx="1"/>
          </p:nvPr>
        </p:nvSpPr>
        <p:spPr>
          <a:xfrm>
            <a:off x="457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fld id="{645963C1-B61C-4833-98CB-6AC16D85D260}" type="datetime1">
              <a:rPr lang="ja-JP" altLang="en-US" smtClean="0"/>
              <a:t>2023/2/3</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AFFC0844-4739-4A10-929A-25C683EB79CA}" type="slidenum">
              <a:rPr lang="en-US" altLang="ja-JP"/>
              <a:pPr>
                <a:defRPr/>
              </a:pPr>
              <a:t>‹#›</a:t>
            </a:fld>
            <a:endParaRPr lang="en-US" altLang="ja-JP"/>
          </a:p>
        </p:txBody>
      </p:sp>
    </p:spTree>
    <p:extLst>
      <p:ext uri="{BB962C8B-B14F-4D97-AF65-F5344CB8AC3E}">
        <p14:creationId xmlns:p14="http://schemas.microsoft.com/office/powerpoint/2010/main" val="2401610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97CE292-4E27-4480-BB91-CB07659CFFE5}" type="datetime1">
              <a:rPr kumimoji="1" lang="ja-JP" altLang="en-US" smtClean="0"/>
              <a:t>2023/2/3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5F3AF5F3-3038-4FA1-9FF9-54FBF43F628C}" type="slidenum">
              <a:rPr kumimoji="1" lang="ja-JP" altLang="en-US" smtClean="0"/>
              <a:t>‹#›</a:t>
            </a:fld>
            <a:endParaRPr kumimoji="1" lang="ja-JP" altLang="en-US" dirty="0"/>
          </a:p>
        </p:txBody>
      </p:sp>
    </p:spTree>
    <p:extLst>
      <p:ext uri="{BB962C8B-B14F-4D97-AF65-F5344CB8AC3E}">
        <p14:creationId xmlns:p14="http://schemas.microsoft.com/office/powerpoint/2010/main" val="33276162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12BEA38-830C-4054-933F-45F9263FA093}" type="datetime1">
              <a:rPr kumimoji="1" lang="ja-JP" altLang="en-US" smtClean="0"/>
              <a:t>2023/2/3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5F3AF5F3-3038-4FA1-9FF9-54FBF43F628C}" type="slidenum">
              <a:rPr kumimoji="1" lang="ja-JP" altLang="en-US" smtClean="0"/>
              <a:t>‹#›</a:t>
            </a:fld>
            <a:endParaRPr kumimoji="1" lang="ja-JP" altLang="en-US" dirty="0"/>
          </a:p>
        </p:txBody>
      </p:sp>
    </p:spTree>
    <p:extLst>
      <p:ext uri="{BB962C8B-B14F-4D97-AF65-F5344CB8AC3E}">
        <p14:creationId xmlns:p14="http://schemas.microsoft.com/office/powerpoint/2010/main" val="16430476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99160A3-6208-408E-A371-3FDD701A21AE}" type="datetime1">
              <a:rPr kumimoji="1" lang="ja-JP" altLang="en-US" smtClean="0"/>
              <a:t>2023/2/3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5F3AF5F3-3038-4FA1-9FF9-54FBF43F628C}" type="slidenum">
              <a:rPr kumimoji="1" lang="ja-JP" altLang="en-US" smtClean="0"/>
              <a:t>‹#›</a:t>
            </a:fld>
            <a:endParaRPr kumimoji="1" lang="ja-JP" altLang="en-US" dirty="0"/>
          </a:p>
        </p:txBody>
      </p:sp>
    </p:spTree>
    <p:extLst>
      <p:ext uri="{BB962C8B-B14F-4D97-AF65-F5344CB8AC3E}">
        <p14:creationId xmlns:p14="http://schemas.microsoft.com/office/powerpoint/2010/main" val="33013658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4AAF42C-AE0C-4D64-AA73-D6838CC4C4D6}" type="datetime1">
              <a:rPr kumimoji="1" lang="ja-JP" altLang="en-US" smtClean="0"/>
              <a:t>2023/2/3</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5F3AF5F3-3038-4FA1-9FF9-54FBF43F628C}" type="slidenum">
              <a:rPr kumimoji="1" lang="ja-JP" altLang="en-US" smtClean="0"/>
              <a:t>‹#›</a:t>
            </a:fld>
            <a:endParaRPr kumimoji="1" lang="ja-JP" altLang="en-US" dirty="0"/>
          </a:p>
        </p:txBody>
      </p:sp>
    </p:spTree>
    <p:extLst>
      <p:ext uri="{BB962C8B-B14F-4D97-AF65-F5344CB8AC3E}">
        <p14:creationId xmlns:p14="http://schemas.microsoft.com/office/powerpoint/2010/main" val="6496833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EBD2F8B-BFC4-4FF5-8E38-5699F934601D}" type="datetime1">
              <a:rPr kumimoji="1" lang="ja-JP" altLang="en-US" smtClean="0"/>
              <a:t>2023/2/3</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5F3AF5F3-3038-4FA1-9FF9-54FBF43F628C}" type="slidenum">
              <a:rPr kumimoji="1" lang="ja-JP" altLang="en-US" smtClean="0"/>
              <a:t>‹#›</a:t>
            </a:fld>
            <a:endParaRPr kumimoji="1" lang="ja-JP" altLang="en-US" dirty="0"/>
          </a:p>
        </p:txBody>
      </p:sp>
    </p:spTree>
    <p:extLst>
      <p:ext uri="{BB962C8B-B14F-4D97-AF65-F5344CB8AC3E}">
        <p14:creationId xmlns:p14="http://schemas.microsoft.com/office/powerpoint/2010/main" val="32098009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3524C90-8831-4473-8A00-2DD277F26BFD}" type="datetime1">
              <a:rPr kumimoji="1" lang="ja-JP" altLang="en-US" smtClean="0"/>
              <a:t>2023/2/3</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5F3AF5F3-3038-4FA1-9FF9-54FBF43F628C}" type="slidenum">
              <a:rPr kumimoji="1" lang="ja-JP" altLang="en-US" smtClean="0"/>
              <a:t>‹#›</a:t>
            </a:fld>
            <a:endParaRPr kumimoji="1" lang="ja-JP" altLang="en-US" dirty="0"/>
          </a:p>
        </p:txBody>
      </p:sp>
    </p:spTree>
    <p:extLst>
      <p:ext uri="{BB962C8B-B14F-4D97-AF65-F5344CB8AC3E}">
        <p14:creationId xmlns:p14="http://schemas.microsoft.com/office/powerpoint/2010/main" val="36891267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6093E61-0D41-47CB-84B1-89E4C2E7BCDE}" type="datetime1">
              <a:rPr kumimoji="1" lang="ja-JP" altLang="en-US" smtClean="0"/>
              <a:t>2023/2/3</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5F3AF5F3-3038-4FA1-9FF9-54FBF43F628C}" type="slidenum">
              <a:rPr kumimoji="1" lang="ja-JP" altLang="en-US" smtClean="0"/>
              <a:t>‹#›</a:t>
            </a:fld>
            <a:endParaRPr kumimoji="1" lang="ja-JP" altLang="en-US" dirty="0"/>
          </a:p>
        </p:txBody>
      </p:sp>
    </p:spTree>
    <p:extLst>
      <p:ext uri="{BB962C8B-B14F-4D97-AF65-F5344CB8AC3E}">
        <p14:creationId xmlns:p14="http://schemas.microsoft.com/office/powerpoint/2010/main" val="3988391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20000"/>
              </a:spcBef>
              <a:spcAft>
                <a:spcPct val="0"/>
              </a:spcAft>
              <a:defRPr>
                <a:latin typeface="Arial" charset="0"/>
                <a:ea typeface="ＭＳ Ｐゴシック" charset="-128"/>
              </a:defRPr>
            </a:lvl1pPr>
          </a:lstStyle>
          <a:p>
            <a:pPr>
              <a:defRPr/>
            </a:pPr>
            <a:fld id="{61EABA05-57FA-4CFE-81D7-FD8DE92DB5CE}" type="datetime1">
              <a:rPr lang="ja-JP" altLang="en-US" smtClean="0"/>
              <a:t>2023/2/3</a:t>
            </a:fld>
            <a:endParaRPr lang="ja-JP" altLang="en-US"/>
          </a:p>
        </p:txBody>
      </p:sp>
      <p:sp>
        <p:nvSpPr>
          <p:cNvPr id="5" name="フッター プレースホルダー 4"/>
          <p:cNvSpPr>
            <a:spLocks noGrp="1"/>
          </p:cNvSpPr>
          <p:nvPr>
            <p:ph type="ftr" sz="quarter" idx="11"/>
          </p:nvPr>
        </p:nvSpPr>
        <p:spPr/>
        <p:txBody>
          <a:bodyPr/>
          <a:lstStyle>
            <a:lvl1pPr fontAlgn="base">
              <a:spcBef>
                <a:spcPct val="2000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spcBef>
                <a:spcPct val="20000"/>
              </a:spcBef>
              <a:defRPr smtClean="0">
                <a:latin typeface="Arial" panose="020B0604020202020204" pitchFamily="34" charset="0"/>
              </a:defRPr>
            </a:lvl1pPr>
          </a:lstStyle>
          <a:p>
            <a:pPr>
              <a:defRPr/>
            </a:pPr>
            <a:fld id="{999A1278-D038-4414-86F9-0D8920C00044}" type="slidenum">
              <a:rPr lang="ja-JP" altLang="en-US"/>
              <a:pPr>
                <a:defRPr/>
              </a:pPr>
              <a:t>‹#›</a:t>
            </a:fld>
            <a:endParaRPr lang="ja-JP" altLang="en-US"/>
          </a:p>
        </p:txBody>
      </p:sp>
    </p:spTree>
    <p:extLst>
      <p:ext uri="{BB962C8B-B14F-4D97-AF65-F5344CB8AC3E}">
        <p14:creationId xmlns:p14="http://schemas.microsoft.com/office/powerpoint/2010/main" val="289035592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2DE0973-7623-4A27-AB01-70A82EA240DA}" type="datetime1">
              <a:rPr kumimoji="1" lang="ja-JP" altLang="en-US" smtClean="0"/>
              <a:t>2023/2/3</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5F3AF5F3-3038-4FA1-9FF9-54FBF43F628C}" type="slidenum">
              <a:rPr kumimoji="1" lang="ja-JP" altLang="en-US" smtClean="0"/>
              <a:t>‹#›</a:t>
            </a:fld>
            <a:endParaRPr kumimoji="1" lang="ja-JP" altLang="en-US" dirty="0"/>
          </a:p>
        </p:txBody>
      </p:sp>
    </p:spTree>
    <p:extLst>
      <p:ext uri="{BB962C8B-B14F-4D97-AF65-F5344CB8AC3E}">
        <p14:creationId xmlns:p14="http://schemas.microsoft.com/office/powerpoint/2010/main" val="75756967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E684FF2-0A66-4AFC-8831-43628F74EB23}" type="datetime1">
              <a:rPr kumimoji="1" lang="ja-JP" altLang="en-US" smtClean="0"/>
              <a:t>2023/2/3</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5F3AF5F3-3038-4FA1-9FF9-54FBF43F628C}" type="slidenum">
              <a:rPr kumimoji="1" lang="ja-JP" altLang="en-US" smtClean="0"/>
              <a:t>‹#›</a:t>
            </a:fld>
            <a:endParaRPr kumimoji="1" lang="ja-JP" altLang="en-US" dirty="0"/>
          </a:p>
        </p:txBody>
      </p:sp>
    </p:spTree>
    <p:extLst>
      <p:ext uri="{BB962C8B-B14F-4D97-AF65-F5344CB8AC3E}">
        <p14:creationId xmlns:p14="http://schemas.microsoft.com/office/powerpoint/2010/main" val="7986933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4A0D9D7-EF72-46E0-B374-A8A651E7D38F}" type="datetime1">
              <a:rPr kumimoji="1" lang="ja-JP" altLang="en-US" smtClean="0"/>
              <a:t>2023/2/3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5F3AF5F3-3038-4FA1-9FF9-54FBF43F628C}" type="slidenum">
              <a:rPr kumimoji="1" lang="ja-JP" altLang="en-US" smtClean="0"/>
              <a:t>‹#›</a:t>
            </a:fld>
            <a:endParaRPr kumimoji="1" lang="ja-JP" altLang="en-US" dirty="0"/>
          </a:p>
        </p:txBody>
      </p:sp>
    </p:spTree>
    <p:extLst>
      <p:ext uri="{BB962C8B-B14F-4D97-AF65-F5344CB8AC3E}">
        <p14:creationId xmlns:p14="http://schemas.microsoft.com/office/powerpoint/2010/main" val="329393834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FBCC9A8-CFF3-4913-9B16-FE84E6183A2C}" type="datetime1">
              <a:rPr kumimoji="1" lang="ja-JP" altLang="en-US" smtClean="0"/>
              <a:t>2023/2/3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5F3AF5F3-3038-4FA1-9FF9-54FBF43F628C}" type="slidenum">
              <a:rPr kumimoji="1" lang="ja-JP" altLang="en-US" smtClean="0"/>
              <a:t>‹#›</a:t>
            </a:fld>
            <a:endParaRPr kumimoji="1" lang="ja-JP" altLang="en-US" dirty="0"/>
          </a:p>
        </p:txBody>
      </p:sp>
    </p:spTree>
    <p:extLst>
      <p:ext uri="{BB962C8B-B14F-4D97-AF65-F5344CB8AC3E}">
        <p14:creationId xmlns:p14="http://schemas.microsoft.com/office/powerpoint/2010/main" val="510369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fontAlgn="base">
              <a:spcBef>
                <a:spcPct val="20000"/>
              </a:spcBef>
              <a:spcAft>
                <a:spcPct val="0"/>
              </a:spcAft>
              <a:defRPr>
                <a:latin typeface="Arial" charset="0"/>
                <a:ea typeface="ＭＳ Ｐゴシック" charset="-128"/>
              </a:defRPr>
            </a:lvl1pPr>
          </a:lstStyle>
          <a:p>
            <a:pPr>
              <a:defRPr/>
            </a:pPr>
            <a:fld id="{19A90046-323D-4831-9718-78A523EA324D}" type="datetime1">
              <a:rPr lang="ja-JP" altLang="en-US" smtClean="0"/>
              <a:t>2023/2/3</a:t>
            </a:fld>
            <a:endParaRPr lang="ja-JP" altLang="en-US"/>
          </a:p>
        </p:txBody>
      </p:sp>
      <p:sp>
        <p:nvSpPr>
          <p:cNvPr id="5" name="フッター プレースホルダー 4"/>
          <p:cNvSpPr>
            <a:spLocks noGrp="1"/>
          </p:cNvSpPr>
          <p:nvPr>
            <p:ph type="ftr" sz="quarter" idx="11"/>
          </p:nvPr>
        </p:nvSpPr>
        <p:spPr/>
        <p:txBody>
          <a:bodyPr/>
          <a:lstStyle>
            <a:lvl1pPr fontAlgn="base">
              <a:spcBef>
                <a:spcPct val="2000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spcBef>
                <a:spcPct val="20000"/>
              </a:spcBef>
              <a:defRPr smtClean="0">
                <a:latin typeface="Arial" panose="020B0604020202020204" pitchFamily="34" charset="0"/>
              </a:defRPr>
            </a:lvl1pPr>
          </a:lstStyle>
          <a:p>
            <a:pPr>
              <a:defRPr/>
            </a:pPr>
            <a:fld id="{EFCE2AF0-7099-4A87-96C0-AB18C4424E61}" type="slidenum">
              <a:rPr lang="ja-JP" altLang="en-US"/>
              <a:pPr>
                <a:defRPr/>
              </a:pPr>
              <a:t>‹#›</a:t>
            </a:fld>
            <a:endParaRPr lang="ja-JP" altLang="en-US"/>
          </a:p>
        </p:txBody>
      </p:sp>
    </p:spTree>
    <p:extLst>
      <p:ext uri="{BB962C8B-B14F-4D97-AF65-F5344CB8AC3E}">
        <p14:creationId xmlns:p14="http://schemas.microsoft.com/office/powerpoint/2010/main" val="2765354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fontAlgn="base">
              <a:spcBef>
                <a:spcPct val="20000"/>
              </a:spcBef>
              <a:spcAft>
                <a:spcPct val="0"/>
              </a:spcAft>
              <a:defRPr>
                <a:latin typeface="Arial" charset="0"/>
                <a:ea typeface="ＭＳ Ｐゴシック" charset="-128"/>
              </a:defRPr>
            </a:lvl1pPr>
          </a:lstStyle>
          <a:p>
            <a:pPr>
              <a:defRPr/>
            </a:pPr>
            <a:fld id="{67F2CF85-77BC-4523-A96F-3B9721CD4564}" type="datetime1">
              <a:rPr lang="ja-JP" altLang="en-US" smtClean="0"/>
              <a:t>2023/2/3</a:t>
            </a:fld>
            <a:endParaRPr lang="ja-JP" altLang="en-US"/>
          </a:p>
        </p:txBody>
      </p:sp>
      <p:sp>
        <p:nvSpPr>
          <p:cNvPr id="6" name="フッター プレースホルダー 5"/>
          <p:cNvSpPr>
            <a:spLocks noGrp="1"/>
          </p:cNvSpPr>
          <p:nvPr>
            <p:ph type="ftr" sz="quarter" idx="11"/>
          </p:nvPr>
        </p:nvSpPr>
        <p:spPr/>
        <p:txBody>
          <a:bodyPr/>
          <a:lstStyle>
            <a:lvl1pPr fontAlgn="base">
              <a:spcBef>
                <a:spcPct val="20000"/>
              </a:spcBef>
              <a:spcAft>
                <a:spcPct val="0"/>
              </a:spcAft>
              <a:defRPr>
                <a:latin typeface="Arial" charset="0"/>
                <a:ea typeface="ＭＳ Ｐゴシック" charset="-128"/>
              </a:defRPr>
            </a:lvl1pPr>
          </a:lstStyle>
          <a:p>
            <a:pPr>
              <a:defRPr/>
            </a:pPr>
            <a:endParaRPr lang="ja-JP" altLang="en-US"/>
          </a:p>
        </p:txBody>
      </p:sp>
      <p:sp>
        <p:nvSpPr>
          <p:cNvPr id="7" name="スライド番号プレースホルダー 6"/>
          <p:cNvSpPr>
            <a:spLocks noGrp="1"/>
          </p:cNvSpPr>
          <p:nvPr>
            <p:ph type="sldNum" sz="quarter" idx="12"/>
          </p:nvPr>
        </p:nvSpPr>
        <p:spPr/>
        <p:txBody>
          <a:bodyPr/>
          <a:lstStyle>
            <a:lvl1pPr>
              <a:spcBef>
                <a:spcPct val="20000"/>
              </a:spcBef>
              <a:defRPr smtClean="0">
                <a:latin typeface="Arial" panose="020B0604020202020204" pitchFamily="34" charset="0"/>
              </a:defRPr>
            </a:lvl1pPr>
          </a:lstStyle>
          <a:p>
            <a:pPr>
              <a:defRPr/>
            </a:pPr>
            <a:fld id="{D9DCB262-D8FA-48D4-A340-BA88D8C0C2B1}" type="slidenum">
              <a:rPr lang="ja-JP" altLang="en-US"/>
              <a:pPr>
                <a:defRPr/>
              </a:pPr>
              <a:t>‹#›</a:t>
            </a:fld>
            <a:endParaRPr lang="ja-JP" altLang="en-US"/>
          </a:p>
        </p:txBody>
      </p:sp>
    </p:spTree>
    <p:extLst>
      <p:ext uri="{BB962C8B-B14F-4D97-AF65-F5344CB8AC3E}">
        <p14:creationId xmlns:p14="http://schemas.microsoft.com/office/powerpoint/2010/main" val="1659367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fontAlgn="base">
              <a:spcBef>
                <a:spcPct val="20000"/>
              </a:spcBef>
              <a:spcAft>
                <a:spcPct val="0"/>
              </a:spcAft>
              <a:defRPr>
                <a:latin typeface="Arial" charset="0"/>
                <a:ea typeface="ＭＳ Ｐゴシック" charset="-128"/>
              </a:defRPr>
            </a:lvl1pPr>
          </a:lstStyle>
          <a:p>
            <a:pPr>
              <a:defRPr/>
            </a:pPr>
            <a:fld id="{BE62796D-5779-4A78-8148-89C80BA9EE93}" type="datetime1">
              <a:rPr lang="ja-JP" altLang="en-US" smtClean="0"/>
              <a:t>2023/2/3</a:t>
            </a:fld>
            <a:endParaRPr lang="ja-JP" altLang="en-US"/>
          </a:p>
        </p:txBody>
      </p:sp>
      <p:sp>
        <p:nvSpPr>
          <p:cNvPr id="8" name="フッター プレースホルダー 7"/>
          <p:cNvSpPr>
            <a:spLocks noGrp="1"/>
          </p:cNvSpPr>
          <p:nvPr>
            <p:ph type="ftr" sz="quarter" idx="11"/>
          </p:nvPr>
        </p:nvSpPr>
        <p:spPr/>
        <p:txBody>
          <a:bodyPr/>
          <a:lstStyle>
            <a:lvl1pPr fontAlgn="base">
              <a:spcBef>
                <a:spcPct val="20000"/>
              </a:spcBef>
              <a:spcAft>
                <a:spcPct val="0"/>
              </a:spcAft>
              <a:defRPr>
                <a:latin typeface="Arial" charset="0"/>
                <a:ea typeface="ＭＳ Ｐゴシック" charset="-128"/>
              </a:defRPr>
            </a:lvl1pPr>
          </a:lstStyle>
          <a:p>
            <a:pPr>
              <a:defRPr/>
            </a:pPr>
            <a:endParaRPr lang="ja-JP" altLang="en-US"/>
          </a:p>
        </p:txBody>
      </p:sp>
      <p:sp>
        <p:nvSpPr>
          <p:cNvPr id="9" name="スライド番号プレースホルダー 8"/>
          <p:cNvSpPr>
            <a:spLocks noGrp="1"/>
          </p:cNvSpPr>
          <p:nvPr>
            <p:ph type="sldNum" sz="quarter" idx="12"/>
          </p:nvPr>
        </p:nvSpPr>
        <p:spPr/>
        <p:txBody>
          <a:bodyPr/>
          <a:lstStyle>
            <a:lvl1pPr>
              <a:spcBef>
                <a:spcPct val="20000"/>
              </a:spcBef>
              <a:defRPr smtClean="0">
                <a:latin typeface="Arial" panose="020B0604020202020204" pitchFamily="34" charset="0"/>
              </a:defRPr>
            </a:lvl1pPr>
          </a:lstStyle>
          <a:p>
            <a:pPr>
              <a:defRPr/>
            </a:pPr>
            <a:fld id="{C0FC333F-5A13-4922-A7C9-EC1A494EF998}" type="slidenum">
              <a:rPr lang="ja-JP" altLang="en-US"/>
              <a:pPr>
                <a:defRPr/>
              </a:pPr>
              <a:t>‹#›</a:t>
            </a:fld>
            <a:endParaRPr lang="ja-JP" altLang="en-US"/>
          </a:p>
        </p:txBody>
      </p:sp>
    </p:spTree>
    <p:extLst>
      <p:ext uri="{BB962C8B-B14F-4D97-AF65-F5344CB8AC3E}">
        <p14:creationId xmlns:p14="http://schemas.microsoft.com/office/powerpoint/2010/main" val="378867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fontAlgn="base">
              <a:spcBef>
                <a:spcPct val="20000"/>
              </a:spcBef>
              <a:spcAft>
                <a:spcPct val="0"/>
              </a:spcAft>
              <a:defRPr>
                <a:latin typeface="Arial" charset="0"/>
                <a:ea typeface="ＭＳ Ｐゴシック" charset="-128"/>
              </a:defRPr>
            </a:lvl1pPr>
          </a:lstStyle>
          <a:p>
            <a:pPr>
              <a:defRPr/>
            </a:pPr>
            <a:fld id="{15A42B07-A6A4-468B-9221-828ACCA4C6A3}" type="datetime1">
              <a:rPr lang="ja-JP" altLang="en-US" smtClean="0"/>
              <a:t>2023/2/3</a:t>
            </a:fld>
            <a:endParaRPr lang="ja-JP" altLang="en-US"/>
          </a:p>
        </p:txBody>
      </p:sp>
      <p:sp>
        <p:nvSpPr>
          <p:cNvPr id="4" name="フッター プレースホルダー 3"/>
          <p:cNvSpPr>
            <a:spLocks noGrp="1"/>
          </p:cNvSpPr>
          <p:nvPr>
            <p:ph type="ftr" sz="quarter" idx="11"/>
          </p:nvPr>
        </p:nvSpPr>
        <p:spPr/>
        <p:txBody>
          <a:bodyPr/>
          <a:lstStyle>
            <a:lvl1pPr fontAlgn="base">
              <a:spcBef>
                <a:spcPct val="20000"/>
              </a:spcBef>
              <a:spcAft>
                <a:spcPct val="0"/>
              </a:spcAft>
              <a:defRPr>
                <a:latin typeface="Arial" charset="0"/>
                <a:ea typeface="ＭＳ Ｐゴシック" charset="-128"/>
              </a:defRPr>
            </a:lvl1pPr>
          </a:lstStyle>
          <a:p>
            <a:pPr>
              <a:defRPr/>
            </a:pPr>
            <a:endParaRPr lang="ja-JP" altLang="en-US"/>
          </a:p>
        </p:txBody>
      </p:sp>
      <p:sp>
        <p:nvSpPr>
          <p:cNvPr id="5" name="スライド番号プレースホルダー 4"/>
          <p:cNvSpPr>
            <a:spLocks noGrp="1"/>
          </p:cNvSpPr>
          <p:nvPr>
            <p:ph type="sldNum" sz="quarter" idx="12"/>
          </p:nvPr>
        </p:nvSpPr>
        <p:spPr/>
        <p:txBody>
          <a:bodyPr/>
          <a:lstStyle>
            <a:lvl1pPr>
              <a:spcBef>
                <a:spcPct val="20000"/>
              </a:spcBef>
              <a:defRPr smtClean="0">
                <a:latin typeface="Arial" panose="020B0604020202020204" pitchFamily="34" charset="0"/>
              </a:defRPr>
            </a:lvl1pPr>
          </a:lstStyle>
          <a:p>
            <a:pPr>
              <a:defRPr/>
            </a:pPr>
            <a:fld id="{07AD73A1-61D4-4ED9-8B93-61BB6B3C6ED1}" type="slidenum">
              <a:rPr lang="ja-JP" altLang="en-US"/>
              <a:pPr>
                <a:defRPr/>
              </a:pPr>
              <a:t>‹#›</a:t>
            </a:fld>
            <a:endParaRPr lang="ja-JP" altLang="en-US"/>
          </a:p>
        </p:txBody>
      </p:sp>
    </p:spTree>
    <p:extLst>
      <p:ext uri="{BB962C8B-B14F-4D97-AF65-F5344CB8AC3E}">
        <p14:creationId xmlns:p14="http://schemas.microsoft.com/office/powerpoint/2010/main" val="2310782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fontAlgn="base">
              <a:spcBef>
                <a:spcPct val="20000"/>
              </a:spcBef>
              <a:spcAft>
                <a:spcPct val="0"/>
              </a:spcAft>
              <a:defRPr>
                <a:latin typeface="Arial" charset="0"/>
                <a:ea typeface="ＭＳ Ｐゴシック" charset="-128"/>
              </a:defRPr>
            </a:lvl1pPr>
          </a:lstStyle>
          <a:p>
            <a:pPr>
              <a:defRPr/>
            </a:pPr>
            <a:fld id="{E7815C63-2C8E-4F35-B1FA-59C28931E114}" type="datetime1">
              <a:rPr lang="ja-JP" altLang="en-US" smtClean="0"/>
              <a:t>2023/2/3</a:t>
            </a:fld>
            <a:endParaRPr lang="ja-JP" altLang="en-US"/>
          </a:p>
        </p:txBody>
      </p:sp>
      <p:sp>
        <p:nvSpPr>
          <p:cNvPr id="3" name="フッター プレースホルダー 2"/>
          <p:cNvSpPr>
            <a:spLocks noGrp="1"/>
          </p:cNvSpPr>
          <p:nvPr>
            <p:ph type="ftr" sz="quarter" idx="11"/>
          </p:nvPr>
        </p:nvSpPr>
        <p:spPr/>
        <p:txBody>
          <a:bodyPr/>
          <a:lstStyle>
            <a:lvl1pPr fontAlgn="base">
              <a:spcBef>
                <a:spcPct val="20000"/>
              </a:spcBef>
              <a:spcAft>
                <a:spcPct val="0"/>
              </a:spcAft>
              <a:defRPr>
                <a:latin typeface="Arial" charset="0"/>
                <a:ea typeface="ＭＳ Ｐゴシック" charset="-128"/>
              </a:defRPr>
            </a:lvl1pPr>
          </a:lstStyle>
          <a:p>
            <a:pPr>
              <a:defRPr/>
            </a:pPr>
            <a:endParaRPr lang="ja-JP" altLang="en-US"/>
          </a:p>
        </p:txBody>
      </p:sp>
      <p:sp>
        <p:nvSpPr>
          <p:cNvPr id="4" name="スライド番号プレースホルダー 3"/>
          <p:cNvSpPr>
            <a:spLocks noGrp="1"/>
          </p:cNvSpPr>
          <p:nvPr>
            <p:ph type="sldNum" sz="quarter" idx="12"/>
          </p:nvPr>
        </p:nvSpPr>
        <p:spPr/>
        <p:txBody>
          <a:bodyPr/>
          <a:lstStyle>
            <a:lvl1pPr>
              <a:spcBef>
                <a:spcPct val="20000"/>
              </a:spcBef>
              <a:defRPr smtClean="0">
                <a:latin typeface="Arial" panose="020B0604020202020204" pitchFamily="34" charset="0"/>
              </a:defRPr>
            </a:lvl1pPr>
          </a:lstStyle>
          <a:p>
            <a:pPr>
              <a:defRPr/>
            </a:pPr>
            <a:fld id="{2FC029AA-257A-476F-8D20-029F896D0BD6}" type="slidenum">
              <a:rPr lang="ja-JP" altLang="en-US"/>
              <a:pPr>
                <a:defRPr/>
              </a:pPr>
              <a:t>‹#›</a:t>
            </a:fld>
            <a:endParaRPr lang="ja-JP" altLang="en-US"/>
          </a:p>
        </p:txBody>
      </p:sp>
    </p:spTree>
    <p:extLst>
      <p:ext uri="{BB962C8B-B14F-4D97-AF65-F5344CB8AC3E}">
        <p14:creationId xmlns:p14="http://schemas.microsoft.com/office/powerpoint/2010/main" val="3214397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fontAlgn="base">
              <a:spcBef>
                <a:spcPct val="20000"/>
              </a:spcBef>
              <a:spcAft>
                <a:spcPct val="0"/>
              </a:spcAft>
              <a:defRPr>
                <a:latin typeface="Arial" charset="0"/>
                <a:ea typeface="ＭＳ Ｐゴシック" charset="-128"/>
              </a:defRPr>
            </a:lvl1pPr>
          </a:lstStyle>
          <a:p>
            <a:pPr>
              <a:defRPr/>
            </a:pPr>
            <a:fld id="{810C7A7A-8339-4242-8DF5-186EAA6EF1F5}" type="datetime1">
              <a:rPr lang="ja-JP" altLang="en-US" smtClean="0"/>
              <a:t>2023/2/3</a:t>
            </a:fld>
            <a:endParaRPr lang="ja-JP" altLang="en-US"/>
          </a:p>
        </p:txBody>
      </p:sp>
      <p:sp>
        <p:nvSpPr>
          <p:cNvPr id="6" name="フッター プレースホルダー 5"/>
          <p:cNvSpPr>
            <a:spLocks noGrp="1"/>
          </p:cNvSpPr>
          <p:nvPr>
            <p:ph type="ftr" sz="quarter" idx="11"/>
          </p:nvPr>
        </p:nvSpPr>
        <p:spPr/>
        <p:txBody>
          <a:bodyPr/>
          <a:lstStyle>
            <a:lvl1pPr fontAlgn="base">
              <a:spcBef>
                <a:spcPct val="20000"/>
              </a:spcBef>
              <a:spcAft>
                <a:spcPct val="0"/>
              </a:spcAft>
              <a:defRPr>
                <a:latin typeface="Arial" charset="0"/>
                <a:ea typeface="ＭＳ Ｐゴシック" charset="-128"/>
              </a:defRPr>
            </a:lvl1pPr>
          </a:lstStyle>
          <a:p>
            <a:pPr>
              <a:defRPr/>
            </a:pPr>
            <a:endParaRPr lang="ja-JP" altLang="en-US"/>
          </a:p>
        </p:txBody>
      </p:sp>
      <p:sp>
        <p:nvSpPr>
          <p:cNvPr id="7" name="スライド番号プレースホルダー 6"/>
          <p:cNvSpPr>
            <a:spLocks noGrp="1"/>
          </p:cNvSpPr>
          <p:nvPr>
            <p:ph type="sldNum" sz="quarter" idx="12"/>
          </p:nvPr>
        </p:nvSpPr>
        <p:spPr/>
        <p:txBody>
          <a:bodyPr/>
          <a:lstStyle>
            <a:lvl1pPr>
              <a:spcBef>
                <a:spcPct val="20000"/>
              </a:spcBef>
              <a:defRPr smtClean="0">
                <a:latin typeface="Arial" panose="020B0604020202020204" pitchFamily="34" charset="0"/>
              </a:defRPr>
            </a:lvl1pPr>
          </a:lstStyle>
          <a:p>
            <a:pPr>
              <a:defRPr/>
            </a:pPr>
            <a:fld id="{A5AFDCCD-3140-4D6E-9E14-35F0F0865CE2}" type="slidenum">
              <a:rPr lang="ja-JP" altLang="en-US"/>
              <a:pPr>
                <a:defRPr/>
              </a:pPr>
              <a:t>‹#›</a:t>
            </a:fld>
            <a:endParaRPr lang="ja-JP" altLang="en-US"/>
          </a:p>
        </p:txBody>
      </p:sp>
    </p:spTree>
    <p:extLst>
      <p:ext uri="{BB962C8B-B14F-4D97-AF65-F5344CB8AC3E}">
        <p14:creationId xmlns:p14="http://schemas.microsoft.com/office/powerpoint/2010/main" val="36911944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fontAlgn="base">
              <a:spcBef>
                <a:spcPct val="20000"/>
              </a:spcBef>
              <a:spcAft>
                <a:spcPct val="0"/>
              </a:spcAft>
              <a:defRPr>
                <a:latin typeface="Arial" charset="0"/>
                <a:ea typeface="ＭＳ Ｐゴシック" charset="-128"/>
              </a:defRPr>
            </a:lvl1pPr>
          </a:lstStyle>
          <a:p>
            <a:pPr>
              <a:defRPr/>
            </a:pPr>
            <a:fld id="{2A3E8C36-D421-4494-8FB9-B39E779C6BDE}" type="datetime1">
              <a:rPr lang="ja-JP" altLang="en-US" smtClean="0"/>
              <a:t>2023/2/3</a:t>
            </a:fld>
            <a:endParaRPr lang="ja-JP" altLang="en-US"/>
          </a:p>
        </p:txBody>
      </p:sp>
      <p:sp>
        <p:nvSpPr>
          <p:cNvPr id="6" name="フッター プレースホルダー 5"/>
          <p:cNvSpPr>
            <a:spLocks noGrp="1"/>
          </p:cNvSpPr>
          <p:nvPr>
            <p:ph type="ftr" sz="quarter" idx="11"/>
          </p:nvPr>
        </p:nvSpPr>
        <p:spPr/>
        <p:txBody>
          <a:bodyPr/>
          <a:lstStyle>
            <a:lvl1pPr fontAlgn="base">
              <a:spcBef>
                <a:spcPct val="20000"/>
              </a:spcBef>
              <a:spcAft>
                <a:spcPct val="0"/>
              </a:spcAft>
              <a:defRPr>
                <a:latin typeface="Arial" charset="0"/>
                <a:ea typeface="ＭＳ Ｐゴシック" charset="-128"/>
              </a:defRPr>
            </a:lvl1pPr>
          </a:lstStyle>
          <a:p>
            <a:pPr>
              <a:defRPr/>
            </a:pPr>
            <a:endParaRPr lang="ja-JP" altLang="en-US"/>
          </a:p>
        </p:txBody>
      </p:sp>
      <p:sp>
        <p:nvSpPr>
          <p:cNvPr id="7" name="スライド番号プレースホルダー 6"/>
          <p:cNvSpPr>
            <a:spLocks noGrp="1"/>
          </p:cNvSpPr>
          <p:nvPr>
            <p:ph type="sldNum" sz="quarter" idx="12"/>
          </p:nvPr>
        </p:nvSpPr>
        <p:spPr/>
        <p:txBody>
          <a:bodyPr/>
          <a:lstStyle>
            <a:lvl1pPr>
              <a:spcBef>
                <a:spcPct val="20000"/>
              </a:spcBef>
              <a:defRPr smtClean="0">
                <a:latin typeface="Arial" panose="020B0604020202020204" pitchFamily="34" charset="0"/>
              </a:defRPr>
            </a:lvl1pPr>
          </a:lstStyle>
          <a:p>
            <a:pPr>
              <a:defRPr/>
            </a:pPr>
            <a:fld id="{FF8ACAA3-1064-40B8-88B7-3284EB54A6B6}" type="slidenum">
              <a:rPr lang="ja-JP" altLang="en-US"/>
              <a:pPr>
                <a:defRPr/>
              </a:pPr>
              <a:t>‹#›</a:t>
            </a:fld>
            <a:endParaRPr lang="ja-JP" altLang="en-US"/>
          </a:p>
        </p:txBody>
      </p:sp>
    </p:spTree>
    <p:extLst>
      <p:ext uri="{BB962C8B-B14F-4D97-AF65-F5344CB8AC3E}">
        <p14:creationId xmlns:p14="http://schemas.microsoft.com/office/powerpoint/2010/main" val="2741312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ー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2051" name="テキスト プレースホルダー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fld id="{9AE25180-D0D9-4B57-B1B6-F057A1FFD672}" type="datetime1">
              <a:rPr lang="ja-JP" altLang="en-US" smtClean="0"/>
              <a:t>2023/2/3</a:t>
            </a:fld>
            <a:endParaRPr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endParaRPr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anose="020F0502020204030204" pitchFamily="34" charset="0"/>
              </a:defRPr>
            </a:lvl1pPr>
          </a:lstStyle>
          <a:p>
            <a:pPr>
              <a:defRPr/>
            </a:pPr>
            <a:fld id="{D8FA26C6-A29E-4B1C-8556-41AC84D7E6BA}"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5756" r:id="rId1"/>
    <p:sldLayoutId id="2147485757" r:id="rId2"/>
    <p:sldLayoutId id="2147485758" r:id="rId3"/>
    <p:sldLayoutId id="2147485759" r:id="rId4"/>
    <p:sldLayoutId id="2147485760" r:id="rId5"/>
    <p:sldLayoutId id="2147485761" r:id="rId6"/>
    <p:sldLayoutId id="2147485762" r:id="rId7"/>
    <p:sldLayoutId id="2147485763" r:id="rId8"/>
    <p:sldLayoutId id="2147485764" r:id="rId9"/>
    <p:sldLayoutId id="2147485765" r:id="rId10"/>
    <p:sldLayoutId id="2147485766" r:id="rId11"/>
    <p:sldLayoutId id="2147485803" r:id="rId12"/>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89C39A-86CA-4074-B3C6-728368DC41DA}" type="datetime1">
              <a:rPr kumimoji="1" lang="ja-JP" altLang="en-US" smtClean="0"/>
              <a:t>2023/2/3</a:t>
            </a:fld>
            <a:endParaRPr kumimoji="1" lang="ja-JP" altLang="en-US" dirty="0"/>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3AF5F3-3038-4FA1-9FF9-54FBF43F628C}" type="slidenum">
              <a:rPr kumimoji="1" lang="ja-JP" altLang="en-US" smtClean="0"/>
              <a:t>‹#›</a:t>
            </a:fld>
            <a:endParaRPr kumimoji="1" lang="ja-JP" altLang="en-US" dirty="0"/>
          </a:p>
        </p:txBody>
      </p:sp>
    </p:spTree>
    <p:extLst>
      <p:ext uri="{BB962C8B-B14F-4D97-AF65-F5344CB8AC3E}">
        <p14:creationId xmlns:p14="http://schemas.microsoft.com/office/powerpoint/2010/main" val="1896600066"/>
      </p:ext>
    </p:extLst>
  </p:cSld>
  <p:clrMap bg1="lt1" tx1="dk1" bg2="lt2" tx2="dk2" accent1="accent1" accent2="accent2" accent3="accent3" accent4="accent4" accent5="accent5" accent6="accent6" hlink="hlink" folHlink="folHlink"/>
  <p:sldLayoutIdLst>
    <p:sldLayoutId id="2147485780" r:id="rId1"/>
    <p:sldLayoutId id="2147485781" r:id="rId2"/>
    <p:sldLayoutId id="2147485782" r:id="rId3"/>
    <p:sldLayoutId id="2147485783" r:id="rId4"/>
    <p:sldLayoutId id="2147485784" r:id="rId5"/>
    <p:sldLayoutId id="2147485785" r:id="rId6"/>
    <p:sldLayoutId id="2147485786" r:id="rId7"/>
    <p:sldLayoutId id="2147485787" r:id="rId8"/>
    <p:sldLayoutId id="2147485788" r:id="rId9"/>
    <p:sldLayoutId id="2147485789" r:id="rId10"/>
    <p:sldLayoutId id="2147485790"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14.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txBox="1">
            <a:spLocks noChangeArrowheads="1"/>
          </p:cNvSpPr>
          <p:nvPr/>
        </p:nvSpPr>
        <p:spPr bwMode="auto">
          <a:xfrm>
            <a:off x="741538" y="2204864"/>
            <a:ext cx="7916864"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4000" b="1" i="0" u="none" strike="noStrike" kern="1200" cap="none" spc="0" normalizeH="0" baseline="0" noProof="0" dirty="0">
                <a:ln>
                  <a:noFill/>
                </a:ln>
                <a:solidFill>
                  <a:prstClr val="black"/>
                </a:solidFill>
                <a:effectLst/>
                <a:uLnTx/>
                <a:uFillTx/>
                <a:latin typeface="+mn-ea"/>
                <a:ea typeface="+mn-ea"/>
              </a:rPr>
              <a:t>第２回キャリア講習</a:t>
            </a:r>
            <a:endParaRPr kumimoji="0" lang="en-US" altLang="ja-JP" sz="4000" b="1" i="0" u="none" strike="noStrike" kern="1200" cap="none" spc="0" normalizeH="0" baseline="0" noProof="0" dirty="0">
              <a:ln>
                <a:noFill/>
              </a:ln>
              <a:solidFill>
                <a:prstClr val="black"/>
              </a:solidFill>
              <a:effectLst/>
              <a:uLnTx/>
              <a:uFillTx/>
              <a:latin typeface="+mn-ea"/>
              <a:ea typeface="+mn-ea"/>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4800" b="1" i="0" u="none" strike="noStrike" kern="1200" cap="none" spc="0" normalizeH="0" baseline="0" noProof="0" dirty="0">
                <a:ln>
                  <a:noFill/>
                </a:ln>
                <a:solidFill>
                  <a:prstClr val="black"/>
                </a:solidFill>
                <a:effectLst/>
                <a:uLnTx/>
                <a:uFillTx/>
                <a:latin typeface="+mn-ea"/>
                <a:ea typeface="+mn-ea"/>
              </a:rPr>
              <a:t>「強みを確認しよう」</a:t>
            </a:r>
          </a:p>
        </p:txBody>
      </p:sp>
      <p:sp>
        <p:nvSpPr>
          <p:cNvPr id="3" name="スライド番号プレースホルダー 2"/>
          <p:cNvSpPr>
            <a:spLocks noGrp="1"/>
          </p:cNvSpPr>
          <p:nvPr>
            <p:ph type="sldNum" sz="quarter" idx="12"/>
          </p:nvPr>
        </p:nvSpPr>
        <p:spPr/>
        <p:txBody>
          <a:bodyPr/>
          <a:lstStyle/>
          <a:p>
            <a:fld id="{5F3AF5F3-3038-4FA1-9FF9-54FBF43F628C}" type="slidenum">
              <a:rPr kumimoji="1" lang="ja-JP" altLang="en-US" smtClean="0"/>
              <a:t>1</a:t>
            </a:fld>
            <a:endParaRPr kumimoji="1" lang="ja-JP" altLang="en-US" dirty="0"/>
          </a:p>
        </p:txBody>
      </p:sp>
    </p:spTree>
    <p:extLst>
      <p:ext uri="{BB962C8B-B14F-4D97-AF65-F5344CB8AC3E}">
        <p14:creationId xmlns:p14="http://schemas.microsoft.com/office/powerpoint/2010/main" val="40543397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551507" y="445047"/>
            <a:ext cx="7980114" cy="450304"/>
          </a:xfrm>
        </p:spPr>
        <p:txBody>
          <a:bodyPr/>
          <a:lstStyle/>
          <a:p>
            <a:pPr eaLnBrk="1" hangingPunct="1"/>
            <a:r>
              <a:rPr lang="ja-JP" altLang="en-US" sz="3600" dirty="0"/>
              <a:t>（参考）成功体験の例</a:t>
            </a:r>
          </a:p>
        </p:txBody>
      </p:sp>
      <p:sp>
        <p:nvSpPr>
          <p:cNvPr id="46083" name="Rectangle 3"/>
          <p:cNvSpPr>
            <a:spLocks noGrp="1" noChangeArrowheads="1"/>
          </p:cNvSpPr>
          <p:nvPr>
            <p:ph type="body" sz="half" idx="1"/>
          </p:nvPr>
        </p:nvSpPr>
        <p:spPr/>
        <p:txBody>
          <a:bodyPr/>
          <a:lstStyle/>
          <a:p>
            <a:pPr eaLnBrk="1" hangingPunct="1"/>
            <a:endParaRPr lang="en-US" altLang="ja-JP" sz="2800"/>
          </a:p>
          <a:p>
            <a:pPr eaLnBrk="1" hangingPunct="1"/>
            <a:endParaRPr lang="en-US" altLang="ja-JP" sz="2800"/>
          </a:p>
          <a:p>
            <a:pPr eaLnBrk="1" hangingPunct="1"/>
            <a:endParaRPr lang="en-US" altLang="ja-JP" sz="2800"/>
          </a:p>
          <a:p>
            <a:pPr eaLnBrk="1" hangingPunct="1"/>
            <a:endParaRPr lang="en-US" altLang="ja-JP" sz="2800"/>
          </a:p>
        </p:txBody>
      </p:sp>
      <p:graphicFrame>
        <p:nvGraphicFramePr>
          <p:cNvPr id="43048" name="Group 40"/>
          <p:cNvGraphicFramePr>
            <a:graphicFrameLocks noGrp="1"/>
          </p:cNvGraphicFramePr>
          <p:nvPr>
            <p:ph sz="half" idx="2"/>
            <p:extLst>
              <p:ext uri="{D42A27DB-BD31-4B8C-83A1-F6EECF244321}">
                <p14:modId xmlns:p14="http://schemas.microsoft.com/office/powerpoint/2010/main" val="2847083781"/>
              </p:ext>
            </p:extLst>
          </p:nvPr>
        </p:nvGraphicFramePr>
        <p:xfrm>
          <a:off x="558750" y="1073414"/>
          <a:ext cx="8128050" cy="5166810"/>
        </p:xfrm>
        <a:graphic>
          <a:graphicData uri="http://schemas.openxmlformats.org/drawingml/2006/table">
            <a:tbl>
              <a:tblPr/>
              <a:tblGrid>
                <a:gridCol w="4017952">
                  <a:extLst>
                    <a:ext uri="{9D8B030D-6E8A-4147-A177-3AD203B41FA5}">
                      <a16:colId xmlns:a16="http://schemas.microsoft.com/office/drawing/2014/main" val="20000"/>
                    </a:ext>
                  </a:extLst>
                </a:gridCol>
                <a:gridCol w="4110098">
                  <a:extLst>
                    <a:ext uri="{9D8B030D-6E8A-4147-A177-3AD203B41FA5}">
                      <a16:colId xmlns:a16="http://schemas.microsoft.com/office/drawing/2014/main" val="20001"/>
                    </a:ext>
                  </a:extLst>
                </a:gridCol>
              </a:tblGrid>
              <a:tr h="2787634">
                <a:tc>
                  <a:txBody>
                    <a:bodyPr/>
                    <a:lstStyle/>
                    <a:p>
                      <a:pPr marL="0" marR="0" lvl="0" indent="0" algn="l"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1" lang="ja-JP" altLang="en-US" sz="2000" b="1" i="0" u="none" strike="noStrike" cap="none" normalizeH="0" baseline="0" dirty="0">
                          <a:ln>
                            <a:noFill/>
                          </a:ln>
                          <a:solidFill>
                            <a:schemeClr val="tx1"/>
                          </a:solidFill>
                          <a:effectLst/>
                          <a:latin typeface="Arial" charset="0"/>
                          <a:ea typeface="ＭＳ Ｐゴシック" pitchFamily="50" charset="-128"/>
                        </a:rPr>
                        <a:t>＜仕事＞</a:t>
                      </a:r>
                    </a:p>
                    <a:p>
                      <a:pPr marL="342900" marR="0" lvl="0" indent="-342900" algn="l" defTabSz="914400" rtl="0" eaLnBrk="1" fontAlgn="base" latinLnBrk="0" hangingPunct="1">
                        <a:lnSpc>
                          <a:spcPct val="100000"/>
                        </a:lnSpc>
                        <a:spcBef>
                          <a:spcPct val="20000"/>
                        </a:spcBef>
                        <a:spcAft>
                          <a:spcPct val="0"/>
                        </a:spcAft>
                        <a:buClrTx/>
                        <a:buSzTx/>
                        <a:buFont typeface="Wingdings" panose="05000000000000000000" pitchFamily="2" charset="2"/>
                        <a:buChar char="l"/>
                        <a:tabLst/>
                      </a:pPr>
                      <a:r>
                        <a:rPr kumimoji="1" lang="ja-JP" altLang="en-US" sz="2000" b="0" i="0" u="none" strike="noStrike" cap="none" normalizeH="0" baseline="0" dirty="0">
                          <a:ln>
                            <a:noFill/>
                          </a:ln>
                          <a:solidFill>
                            <a:schemeClr val="tx1"/>
                          </a:solidFill>
                          <a:effectLst/>
                          <a:latin typeface="Arial" charset="0"/>
                          <a:ea typeface="ＭＳ Ｐゴシック" pitchFamily="50" charset="-128"/>
                        </a:rPr>
                        <a:t>販売経路を拡大した</a:t>
                      </a:r>
                    </a:p>
                    <a:p>
                      <a:pPr marL="342900" marR="0" lvl="0" indent="-342900" algn="l" defTabSz="914400" rtl="0" eaLnBrk="1" fontAlgn="base" latinLnBrk="0" hangingPunct="1">
                        <a:lnSpc>
                          <a:spcPct val="100000"/>
                        </a:lnSpc>
                        <a:spcBef>
                          <a:spcPct val="20000"/>
                        </a:spcBef>
                        <a:spcAft>
                          <a:spcPct val="0"/>
                        </a:spcAft>
                        <a:buClrTx/>
                        <a:buSzTx/>
                        <a:buFont typeface="Wingdings" panose="05000000000000000000" pitchFamily="2" charset="2"/>
                        <a:buChar char="l"/>
                        <a:tabLst/>
                      </a:pPr>
                      <a:r>
                        <a:rPr kumimoji="1" lang="ja-JP" altLang="en-US" sz="2000" b="0" i="0" u="none" strike="noStrike" cap="none" normalizeH="0" baseline="0" dirty="0">
                          <a:ln>
                            <a:noFill/>
                          </a:ln>
                          <a:solidFill>
                            <a:schemeClr val="tx1"/>
                          </a:solidFill>
                          <a:effectLst/>
                          <a:latin typeface="Arial" charset="0"/>
                          <a:ea typeface="ＭＳ Ｐゴシック" pitchFamily="50" charset="-128"/>
                        </a:rPr>
                        <a:t>顧客のクレームに対応できた</a:t>
                      </a:r>
                    </a:p>
                    <a:p>
                      <a:pPr marL="342900" marR="0" lvl="0" indent="-342900" algn="l" defTabSz="914400" rtl="0" eaLnBrk="1" fontAlgn="base" latinLnBrk="0" hangingPunct="1">
                        <a:lnSpc>
                          <a:spcPct val="100000"/>
                        </a:lnSpc>
                        <a:spcBef>
                          <a:spcPct val="20000"/>
                        </a:spcBef>
                        <a:spcAft>
                          <a:spcPct val="0"/>
                        </a:spcAft>
                        <a:buClrTx/>
                        <a:buSzTx/>
                        <a:buFont typeface="Wingdings" panose="05000000000000000000" pitchFamily="2" charset="2"/>
                        <a:buChar char="l"/>
                        <a:tabLst/>
                      </a:pPr>
                      <a:r>
                        <a:rPr kumimoji="1" lang="ja-JP" altLang="en-US" sz="2000" b="0" i="0" u="none" strike="noStrike" cap="none" normalizeH="0" baseline="0" dirty="0">
                          <a:ln>
                            <a:noFill/>
                          </a:ln>
                          <a:solidFill>
                            <a:schemeClr val="tx1"/>
                          </a:solidFill>
                          <a:effectLst/>
                          <a:latin typeface="Arial" charset="0"/>
                          <a:ea typeface="ＭＳ Ｐゴシック" pitchFamily="50" charset="-128"/>
                        </a:rPr>
                        <a:t>教育を担当した部下の仕事がスムーズになった</a:t>
                      </a:r>
                    </a:p>
                    <a:p>
                      <a:pPr marL="342900" marR="0" lvl="0" indent="-342900" algn="l" defTabSz="914400" rtl="0" eaLnBrk="1" fontAlgn="base" latinLnBrk="0" hangingPunct="1">
                        <a:lnSpc>
                          <a:spcPct val="100000"/>
                        </a:lnSpc>
                        <a:spcBef>
                          <a:spcPct val="20000"/>
                        </a:spcBef>
                        <a:spcAft>
                          <a:spcPct val="0"/>
                        </a:spcAft>
                        <a:buClrTx/>
                        <a:buSzTx/>
                        <a:buFont typeface="Wingdings" panose="05000000000000000000" pitchFamily="2" charset="2"/>
                        <a:buChar char="l"/>
                        <a:tabLst/>
                      </a:pPr>
                      <a:r>
                        <a:rPr kumimoji="1" lang="ja-JP" altLang="en-US" sz="2000" b="0" i="0" u="none" strike="noStrike" cap="none" normalizeH="0" baseline="0" dirty="0">
                          <a:ln>
                            <a:noFill/>
                          </a:ln>
                          <a:solidFill>
                            <a:schemeClr val="tx1"/>
                          </a:solidFill>
                          <a:effectLst/>
                          <a:latin typeface="Arial" charset="0"/>
                          <a:ea typeface="ＭＳ Ｐゴシック" pitchFamily="50" charset="-128"/>
                        </a:rPr>
                        <a:t>報告書をいつも納期までに提出した</a:t>
                      </a:r>
                    </a:p>
                  </a:txBody>
                  <a:tcPr marL="91443" marR="91443"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1" lang="ja-JP" altLang="en-US" sz="2000" b="1" i="0" u="none" strike="noStrike" cap="none" normalizeH="0" baseline="0" dirty="0">
                          <a:ln>
                            <a:noFill/>
                          </a:ln>
                          <a:solidFill>
                            <a:schemeClr val="tx1"/>
                          </a:solidFill>
                          <a:effectLst/>
                          <a:latin typeface="Arial" charset="0"/>
                          <a:ea typeface="ＭＳ Ｐゴシック" pitchFamily="50" charset="-128"/>
                        </a:rPr>
                        <a:t>＜家庭・人間関係＞</a:t>
                      </a:r>
                    </a:p>
                    <a:p>
                      <a:pPr marL="342900" marR="0" lvl="0" indent="-342900" algn="l" defTabSz="914400" rtl="0" eaLnBrk="1" fontAlgn="base" latinLnBrk="0" hangingPunct="1">
                        <a:lnSpc>
                          <a:spcPct val="100000"/>
                        </a:lnSpc>
                        <a:spcBef>
                          <a:spcPct val="20000"/>
                        </a:spcBef>
                        <a:spcAft>
                          <a:spcPct val="0"/>
                        </a:spcAft>
                        <a:buClrTx/>
                        <a:buSzTx/>
                        <a:buFont typeface="Wingdings" panose="05000000000000000000" pitchFamily="2" charset="2"/>
                        <a:buChar char="l"/>
                        <a:tabLst/>
                      </a:pPr>
                      <a:r>
                        <a:rPr kumimoji="1" lang="ja-JP" altLang="en-US" sz="2000" b="0" i="0" u="none" strike="noStrike" cap="none" normalizeH="0" baseline="0" dirty="0">
                          <a:ln>
                            <a:noFill/>
                          </a:ln>
                          <a:solidFill>
                            <a:schemeClr val="tx1"/>
                          </a:solidFill>
                          <a:effectLst/>
                          <a:latin typeface="Arial" charset="0"/>
                          <a:ea typeface="ＭＳ Ｐゴシック" pitchFamily="50" charset="-128"/>
                        </a:rPr>
                        <a:t>計画した家族旅行が好評だった</a:t>
                      </a:r>
                    </a:p>
                    <a:p>
                      <a:pPr marL="342900" marR="0" lvl="0" indent="-342900" algn="l" defTabSz="914400" rtl="0" eaLnBrk="1" fontAlgn="base" latinLnBrk="0" hangingPunct="1">
                        <a:lnSpc>
                          <a:spcPct val="100000"/>
                        </a:lnSpc>
                        <a:spcBef>
                          <a:spcPct val="20000"/>
                        </a:spcBef>
                        <a:spcAft>
                          <a:spcPct val="0"/>
                        </a:spcAft>
                        <a:buClrTx/>
                        <a:buSzTx/>
                        <a:buFont typeface="Wingdings" panose="05000000000000000000" pitchFamily="2" charset="2"/>
                        <a:buChar char="l"/>
                        <a:tabLst/>
                      </a:pPr>
                      <a:r>
                        <a:rPr kumimoji="1" lang="ja-JP" altLang="en-US" sz="2000" b="0" i="0" u="none" strike="noStrike" cap="none" normalizeH="0" baseline="0" dirty="0">
                          <a:ln>
                            <a:noFill/>
                          </a:ln>
                          <a:solidFill>
                            <a:schemeClr val="tx1"/>
                          </a:solidFill>
                          <a:effectLst/>
                          <a:latin typeface="Arial" charset="0"/>
                          <a:ea typeface="ＭＳ Ｐゴシック" pitchFamily="50" charset="-128"/>
                        </a:rPr>
                        <a:t>料理の腕を上げた</a:t>
                      </a:r>
                    </a:p>
                    <a:p>
                      <a:pPr marL="342900" marR="0" lvl="0" indent="-342900" algn="l" defTabSz="914400" rtl="0" eaLnBrk="1" fontAlgn="base" latinLnBrk="0" hangingPunct="1">
                        <a:lnSpc>
                          <a:spcPct val="100000"/>
                        </a:lnSpc>
                        <a:spcBef>
                          <a:spcPct val="20000"/>
                        </a:spcBef>
                        <a:spcAft>
                          <a:spcPct val="0"/>
                        </a:spcAft>
                        <a:buClrTx/>
                        <a:buSzTx/>
                        <a:buFont typeface="Wingdings" panose="05000000000000000000" pitchFamily="2" charset="2"/>
                        <a:buChar char="l"/>
                        <a:tabLst/>
                      </a:pPr>
                      <a:r>
                        <a:rPr kumimoji="1" lang="ja-JP" altLang="en-US" sz="2000" b="0" i="0" u="none" strike="noStrike" cap="none" normalizeH="0" baseline="0" dirty="0">
                          <a:ln>
                            <a:noFill/>
                          </a:ln>
                          <a:solidFill>
                            <a:schemeClr val="tx1"/>
                          </a:solidFill>
                          <a:effectLst/>
                          <a:latin typeface="Arial" charset="0"/>
                          <a:ea typeface="ＭＳ Ｐゴシック" pitchFamily="50" charset="-128"/>
                        </a:rPr>
                        <a:t>子どもに九九を教えて覚えた</a:t>
                      </a:r>
                    </a:p>
                    <a:p>
                      <a:pPr marL="342900" marR="0" lvl="0" indent="-342900" algn="l" defTabSz="914400" rtl="0" eaLnBrk="1" fontAlgn="base" latinLnBrk="0" hangingPunct="1">
                        <a:lnSpc>
                          <a:spcPct val="100000"/>
                        </a:lnSpc>
                        <a:spcBef>
                          <a:spcPct val="20000"/>
                        </a:spcBef>
                        <a:spcAft>
                          <a:spcPct val="0"/>
                        </a:spcAft>
                        <a:buClrTx/>
                        <a:buSzTx/>
                        <a:buFont typeface="Wingdings" panose="05000000000000000000" pitchFamily="2" charset="2"/>
                        <a:buChar char="l"/>
                        <a:tabLst/>
                      </a:pPr>
                      <a:r>
                        <a:rPr kumimoji="1" lang="ja-JP" altLang="en-US" sz="2000" b="0" i="0" u="none" strike="noStrike" cap="none" normalizeH="0" baseline="0" dirty="0">
                          <a:ln>
                            <a:noFill/>
                          </a:ln>
                          <a:solidFill>
                            <a:schemeClr val="tx1"/>
                          </a:solidFill>
                          <a:effectLst/>
                          <a:latin typeface="Arial" charset="0"/>
                          <a:ea typeface="ＭＳ Ｐゴシック" pitchFamily="50" charset="-128"/>
                        </a:rPr>
                        <a:t>飼い犬のしつけができた</a:t>
                      </a:r>
                    </a:p>
                  </a:txBody>
                  <a:tcPr marL="91443" marR="91443"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379176">
                <a:tc>
                  <a:txBody>
                    <a:bodyPr/>
                    <a:lstStyle/>
                    <a:p>
                      <a:pPr marL="0" marR="0" lvl="0" indent="0" algn="l"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1" lang="ja-JP" altLang="en-US" sz="2000" b="1" i="0" u="none" strike="noStrike" cap="none" normalizeH="0" baseline="0" dirty="0">
                          <a:ln>
                            <a:noFill/>
                          </a:ln>
                          <a:solidFill>
                            <a:schemeClr val="tx1"/>
                          </a:solidFill>
                          <a:effectLst/>
                          <a:latin typeface="Arial" charset="0"/>
                          <a:ea typeface="ＭＳ Ｐゴシック" pitchFamily="50" charset="-128"/>
                        </a:rPr>
                        <a:t>＜学校生活・自己啓発＞</a:t>
                      </a:r>
                    </a:p>
                    <a:p>
                      <a:pPr marL="342900" marR="0" lvl="0" indent="-342900" algn="l" defTabSz="914400" rtl="0" eaLnBrk="1" fontAlgn="base" latinLnBrk="0" hangingPunct="1">
                        <a:lnSpc>
                          <a:spcPct val="100000"/>
                        </a:lnSpc>
                        <a:spcBef>
                          <a:spcPct val="20000"/>
                        </a:spcBef>
                        <a:spcAft>
                          <a:spcPct val="0"/>
                        </a:spcAft>
                        <a:buClrTx/>
                        <a:buSzTx/>
                        <a:buFont typeface="Wingdings" panose="05000000000000000000" pitchFamily="2" charset="2"/>
                        <a:buChar char="l"/>
                        <a:tabLst/>
                      </a:pPr>
                      <a:r>
                        <a:rPr kumimoji="1" lang="ja-JP" altLang="en-US" sz="2000" b="0" i="0" u="none" strike="noStrike" cap="none" normalizeH="0" baseline="0" dirty="0">
                          <a:ln>
                            <a:noFill/>
                          </a:ln>
                          <a:solidFill>
                            <a:schemeClr val="tx1"/>
                          </a:solidFill>
                          <a:effectLst/>
                          <a:latin typeface="Arial" charset="0"/>
                          <a:ea typeface="ＭＳ Ｐゴシック" pitchFamily="50" charset="-128"/>
                        </a:rPr>
                        <a:t>学園祭で役割を果たした</a:t>
                      </a:r>
                    </a:p>
                    <a:p>
                      <a:pPr marL="342900" marR="0" lvl="0" indent="-342900" algn="l" defTabSz="914400" rtl="0" eaLnBrk="1" fontAlgn="base" latinLnBrk="0" hangingPunct="1">
                        <a:lnSpc>
                          <a:spcPct val="100000"/>
                        </a:lnSpc>
                        <a:spcBef>
                          <a:spcPct val="20000"/>
                        </a:spcBef>
                        <a:spcAft>
                          <a:spcPct val="0"/>
                        </a:spcAft>
                        <a:buClrTx/>
                        <a:buSzTx/>
                        <a:buFont typeface="Wingdings" panose="05000000000000000000" pitchFamily="2" charset="2"/>
                        <a:buChar char="l"/>
                        <a:tabLst/>
                      </a:pPr>
                      <a:r>
                        <a:rPr kumimoji="1" lang="ja-JP" altLang="en-US" sz="2000" b="0" i="0" u="none" strike="noStrike" cap="none" normalizeH="0" baseline="0" dirty="0">
                          <a:ln>
                            <a:noFill/>
                          </a:ln>
                          <a:solidFill>
                            <a:schemeClr val="tx1"/>
                          </a:solidFill>
                          <a:effectLst/>
                          <a:latin typeface="Arial" charset="0"/>
                          <a:ea typeface="ＭＳ Ｐゴシック" pitchFamily="50" charset="-128"/>
                        </a:rPr>
                        <a:t>皆勤賞を取った</a:t>
                      </a:r>
                    </a:p>
                    <a:p>
                      <a:pPr marL="342900" marR="0" lvl="0" indent="-342900" algn="l" defTabSz="914400" rtl="0" eaLnBrk="1" fontAlgn="base" latinLnBrk="0" hangingPunct="1">
                        <a:lnSpc>
                          <a:spcPct val="100000"/>
                        </a:lnSpc>
                        <a:spcBef>
                          <a:spcPct val="20000"/>
                        </a:spcBef>
                        <a:spcAft>
                          <a:spcPct val="0"/>
                        </a:spcAft>
                        <a:buClrTx/>
                        <a:buSzTx/>
                        <a:buFont typeface="Wingdings" panose="05000000000000000000" pitchFamily="2" charset="2"/>
                        <a:buChar char="l"/>
                        <a:tabLst/>
                      </a:pPr>
                      <a:r>
                        <a:rPr kumimoji="1" lang="ja-JP" altLang="en-US" sz="2000" b="0" i="0" u="none" strike="noStrike" cap="none" normalizeH="0" baseline="0" dirty="0">
                          <a:ln>
                            <a:noFill/>
                          </a:ln>
                          <a:solidFill>
                            <a:schemeClr val="tx1"/>
                          </a:solidFill>
                          <a:effectLst/>
                          <a:latin typeface="Arial" charset="0"/>
                          <a:ea typeface="ＭＳ Ｐゴシック" pitchFamily="50" charset="-128"/>
                        </a:rPr>
                        <a:t>クラブ活動で入賞した</a:t>
                      </a:r>
                      <a:endParaRPr kumimoji="1" lang="en-US" altLang="ja-JP" sz="2000" b="0" i="0" u="none" strike="noStrike" cap="none" normalizeH="0" baseline="0" dirty="0">
                        <a:ln>
                          <a:noFill/>
                        </a:ln>
                        <a:solidFill>
                          <a:schemeClr val="tx1"/>
                        </a:solidFill>
                        <a:effectLst/>
                        <a:latin typeface="Arial" charset="0"/>
                        <a:ea typeface="ＭＳ Ｐゴシック" pitchFamily="50" charset="-128"/>
                      </a:endParaRPr>
                    </a:p>
                    <a:p>
                      <a:pPr marL="342900" marR="0" lvl="0" indent="-342900" algn="l" defTabSz="914400" rtl="0" eaLnBrk="1" fontAlgn="base" latinLnBrk="0" hangingPunct="1">
                        <a:lnSpc>
                          <a:spcPct val="100000"/>
                        </a:lnSpc>
                        <a:spcBef>
                          <a:spcPct val="20000"/>
                        </a:spcBef>
                        <a:spcAft>
                          <a:spcPct val="0"/>
                        </a:spcAft>
                        <a:buClrTx/>
                        <a:buSzTx/>
                        <a:buFont typeface="Wingdings" panose="05000000000000000000" pitchFamily="2" charset="2"/>
                        <a:buChar char="l"/>
                        <a:tabLst/>
                        <a:defRPr/>
                      </a:pPr>
                      <a:r>
                        <a:rPr kumimoji="1" lang="ja-JP" altLang="en-US" sz="2000" b="0" i="0" u="none" strike="noStrike" cap="none" normalizeH="0" baseline="0" dirty="0">
                          <a:ln>
                            <a:noFill/>
                          </a:ln>
                          <a:solidFill>
                            <a:schemeClr val="tx1"/>
                          </a:solidFill>
                          <a:effectLst/>
                          <a:latin typeface="Arial" charset="0"/>
                          <a:ea typeface="ＭＳ Ｐゴシック" pitchFamily="50" charset="-128"/>
                        </a:rPr>
                        <a:t>資格試験に合格した</a:t>
                      </a:r>
                    </a:p>
                    <a:p>
                      <a:pPr marL="342900" marR="0" lvl="0" indent="-342900" algn="l" defTabSz="914400" rtl="0" eaLnBrk="1" fontAlgn="base" latinLnBrk="0" hangingPunct="1">
                        <a:lnSpc>
                          <a:spcPct val="100000"/>
                        </a:lnSpc>
                        <a:spcBef>
                          <a:spcPct val="20000"/>
                        </a:spcBef>
                        <a:spcAft>
                          <a:spcPct val="0"/>
                        </a:spcAft>
                        <a:buClrTx/>
                        <a:buSzTx/>
                        <a:buFont typeface="Wingdings" panose="05000000000000000000" pitchFamily="2" charset="2"/>
                        <a:buChar char="l"/>
                        <a:tabLst/>
                      </a:pPr>
                      <a:endParaRPr kumimoji="1" lang="ja-JP" altLang="en-US" sz="2000" b="0" i="0" u="none" strike="noStrike" cap="none" normalizeH="0" baseline="0" dirty="0">
                        <a:ln>
                          <a:noFill/>
                        </a:ln>
                        <a:solidFill>
                          <a:schemeClr val="tx1"/>
                        </a:solidFill>
                        <a:effectLst/>
                        <a:latin typeface="Arial" charset="0"/>
                        <a:ea typeface="ＭＳ Ｐゴシック" pitchFamily="50" charset="-128"/>
                      </a:endParaRPr>
                    </a:p>
                  </a:txBody>
                  <a:tcPr marL="91443" marR="91443"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1" lang="ja-JP" altLang="en-US" sz="2000" b="1" i="0" u="none" strike="noStrike" cap="none" normalizeH="0" baseline="0" dirty="0">
                          <a:ln>
                            <a:noFill/>
                          </a:ln>
                          <a:solidFill>
                            <a:schemeClr val="tx1"/>
                          </a:solidFill>
                          <a:effectLst/>
                          <a:latin typeface="Arial" charset="0"/>
                          <a:ea typeface="ＭＳ Ｐゴシック" pitchFamily="50" charset="-128"/>
                        </a:rPr>
                        <a:t>＜趣味・スポーツ・社会参加＞</a:t>
                      </a:r>
                    </a:p>
                    <a:p>
                      <a:pPr marL="342900" marR="0" lvl="0" indent="-342900" algn="l" defTabSz="914400" rtl="0" eaLnBrk="1" fontAlgn="base" latinLnBrk="0" hangingPunct="1">
                        <a:lnSpc>
                          <a:spcPct val="100000"/>
                        </a:lnSpc>
                        <a:spcBef>
                          <a:spcPct val="20000"/>
                        </a:spcBef>
                        <a:spcAft>
                          <a:spcPct val="0"/>
                        </a:spcAft>
                        <a:buClrTx/>
                        <a:buSzTx/>
                        <a:buFont typeface="Wingdings" panose="05000000000000000000" pitchFamily="2" charset="2"/>
                        <a:buChar char="l"/>
                        <a:tabLst/>
                      </a:pPr>
                      <a:r>
                        <a:rPr kumimoji="1" lang="ja-JP" altLang="en-US" sz="2000" b="0" i="0" u="none" strike="noStrike" cap="none" normalizeH="0" baseline="0" dirty="0">
                          <a:ln>
                            <a:noFill/>
                          </a:ln>
                          <a:solidFill>
                            <a:schemeClr val="tx1"/>
                          </a:solidFill>
                          <a:effectLst/>
                          <a:latin typeface="Arial" charset="0"/>
                          <a:ea typeface="ＭＳ Ｐゴシック" pitchFamily="50" charset="-128"/>
                        </a:rPr>
                        <a:t>楽器が演奏できるようになった</a:t>
                      </a:r>
                    </a:p>
                    <a:p>
                      <a:pPr marL="342900" marR="0" lvl="0" indent="-342900" algn="l" defTabSz="914400" rtl="0" eaLnBrk="1" fontAlgn="base" latinLnBrk="0" hangingPunct="1">
                        <a:lnSpc>
                          <a:spcPct val="100000"/>
                        </a:lnSpc>
                        <a:spcBef>
                          <a:spcPct val="20000"/>
                        </a:spcBef>
                        <a:spcAft>
                          <a:spcPct val="0"/>
                        </a:spcAft>
                        <a:buClrTx/>
                        <a:buSzTx/>
                        <a:buFont typeface="Wingdings" panose="05000000000000000000" pitchFamily="2" charset="2"/>
                        <a:buChar char="l"/>
                        <a:tabLst/>
                      </a:pPr>
                      <a:r>
                        <a:rPr kumimoji="1" lang="ja-JP" altLang="en-US" sz="2000" b="0" i="0" u="none" strike="noStrike" cap="none" normalizeH="0" baseline="0" dirty="0">
                          <a:ln>
                            <a:noFill/>
                          </a:ln>
                          <a:solidFill>
                            <a:schemeClr val="tx1"/>
                          </a:solidFill>
                          <a:effectLst/>
                          <a:latin typeface="Arial" charset="0"/>
                          <a:ea typeface="ＭＳ Ｐゴシック" pitchFamily="50" charset="-128"/>
                        </a:rPr>
                        <a:t>ボランティア活動に参加した</a:t>
                      </a:r>
                    </a:p>
                    <a:p>
                      <a:pPr marL="342900" marR="0" lvl="0" indent="-342900" algn="l" defTabSz="914400" rtl="0" eaLnBrk="1" fontAlgn="base" latinLnBrk="0" hangingPunct="1">
                        <a:lnSpc>
                          <a:spcPct val="100000"/>
                        </a:lnSpc>
                        <a:spcBef>
                          <a:spcPct val="20000"/>
                        </a:spcBef>
                        <a:spcAft>
                          <a:spcPct val="0"/>
                        </a:spcAft>
                        <a:buClrTx/>
                        <a:buSzTx/>
                        <a:buFont typeface="Wingdings" panose="05000000000000000000" pitchFamily="2" charset="2"/>
                        <a:buChar char="l"/>
                        <a:tabLst/>
                      </a:pPr>
                      <a:r>
                        <a:rPr kumimoji="1" lang="ja-JP" altLang="en-US" sz="2000" b="0" i="0" u="none" strike="noStrike" cap="none" normalizeH="0" baseline="0" dirty="0">
                          <a:ln>
                            <a:noFill/>
                          </a:ln>
                          <a:solidFill>
                            <a:schemeClr val="tx1"/>
                          </a:solidFill>
                          <a:effectLst/>
                          <a:latin typeface="Arial" charset="0"/>
                          <a:ea typeface="ＭＳ Ｐゴシック" pitchFamily="50" charset="-128"/>
                        </a:rPr>
                        <a:t>地域の運動会で盛り上げた</a:t>
                      </a:r>
                    </a:p>
                    <a:p>
                      <a:pPr marL="342900" marR="0" lvl="0" indent="-342900" algn="l" defTabSz="914400" rtl="0" eaLnBrk="1" fontAlgn="base" latinLnBrk="0" hangingPunct="1">
                        <a:lnSpc>
                          <a:spcPct val="100000"/>
                        </a:lnSpc>
                        <a:spcBef>
                          <a:spcPct val="20000"/>
                        </a:spcBef>
                        <a:spcAft>
                          <a:spcPct val="0"/>
                        </a:spcAft>
                        <a:buClrTx/>
                        <a:buSzTx/>
                        <a:buFont typeface="Wingdings" panose="05000000000000000000" pitchFamily="2" charset="2"/>
                        <a:buChar char="l"/>
                        <a:tabLst/>
                      </a:pPr>
                      <a:r>
                        <a:rPr kumimoji="1" lang="ja-JP" altLang="en-US" sz="2000" b="0" i="0" u="none" strike="noStrike" cap="none" normalizeH="0" baseline="0" dirty="0">
                          <a:ln>
                            <a:noFill/>
                          </a:ln>
                          <a:solidFill>
                            <a:schemeClr val="tx1"/>
                          </a:solidFill>
                          <a:effectLst/>
                          <a:latin typeface="Arial" charset="0"/>
                          <a:ea typeface="ＭＳ Ｐゴシック" pitchFamily="50" charset="-128"/>
                        </a:rPr>
                        <a:t>難しいゲームを攻略した</a:t>
                      </a:r>
                    </a:p>
                  </a:txBody>
                  <a:tcPr marL="91443" marR="91443"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2" name="スライド番号プレースホルダー 1"/>
          <p:cNvSpPr>
            <a:spLocks noGrp="1"/>
          </p:cNvSpPr>
          <p:nvPr>
            <p:ph type="sldNum" sz="quarter" idx="12"/>
          </p:nvPr>
        </p:nvSpPr>
        <p:spPr/>
        <p:txBody>
          <a:bodyPr/>
          <a:lstStyle/>
          <a:p>
            <a:pPr>
              <a:defRPr/>
            </a:pPr>
            <a:fld id="{AFFC0844-4739-4A10-929A-25C683EB79CA}" type="slidenum">
              <a:rPr lang="en-US" altLang="ja-JP" smtClean="0"/>
              <a:pPr>
                <a:defRPr/>
              </a:pPr>
              <a:t>10</a:t>
            </a:fld>
            <a:endParaRPr lang="en-US" altLang="ja-JP"/>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124687" y="580971"/>
            <a:ext cx="8856663" cy="792162"/>
          </a:xfrm>
        </p:spPr>
        <p:txBody>
          <a:bodyPr/>
          <a:lstStyle/>
          <a:p>
            <a:pPr eaLnBrk="1" hangingPunct="1"/>
            <a:r>
              <a:rPr lang="en-US" altLang="ja-JP" sz="3600" dirty="0"/>
              <a:t>【</a:t>
            </a:r>
            <a:r>
              <a:rPr lang="ja-JP" altLang="en-US" sz="3600" dirty="0"/>
              <a:t>演習</a:t>
            </a:r>
            <a:r>
              <a:rPr lang="en-US" altLang="ja-JP" sz="3600" dirty="0"/>
              <a:t>】</a:t>
            </a:r>
            <a:r>
              <a:rPr lang="ja-JP" altLang="en-US" sz="3600" dirty="0"/>
              <a:t>成功体験を思い出そう</a:t>
            </a:r>
            <a:r>
              <a:rPr lang="en-US" altLang="ja-JP" sz="3600" dirty="0"/>
              <a:t/>
            </a:r>
            <a:br>
              <a:rPr lang="en-US" altLang="ja-JP" sz="3600" dirty="0"/>
            </a:br>
            <a:r>
              <a:rPr lang="ja-JP" altLang="en-US" sz="2800" dirty="0"/>
              <a:t>（ワークシート③）</a:t>
            </a:r>
          </a:p>
        </p:txBody>
      </p:sp>
      <p:sp>
        <p:nvSpPr>
          <p:cNvPr id="7171" name="Rectangle 3"/>
          <p:cNvSpPr>
            <a:spLocks noGrp="1" noChangeArrowheads="1"/>
          </p:cNvSpPr>
          <p:nvPr>
            <p:ph idx="1"/>
          </p:nvPr>
        </p:nvSpPr>
        <p:spPr>
          <a:xfrm>
            <a:off x="431787" y="1691400"/>
            <a:ext cx="8218487" cy="4664950"/>
          </a:xfrm>
        </p:spPr>
        <p:txBody>
          <a:bodyPr/>
          <a:lstStyle/>
          <a:p>
            <a:pPr eaLnBrk="1" hangingPunct="1">
              <a:buClr>
                <a:schemeClr val="tx1"/>
              </a:buClr>
              <a:buFont typeface="Wingdings" panose="05000000000000000000" pitchFamily="2" charset="2"/>
              <a:buChar char="l"/>
              <a:defRPr/>
            </a:pPr>
            <a:r>
              <a:rPr lang="ja-JP" altLang="en-US" sz="2800" dirty="0"/>
              <a:t>成功体験だと思えることをたくさん思い出して、書いてみましょう。　</a:t>
            </a:r>
            <a:endParaRPr lang="en-US" altLang="ja-JP" sz="2800" dirty="0"/>
          </a:p>
          <a:p>
            <a:pPr marL="0" indent="0" eaLnBrk="1" hangingPunct="1">
              <a:buClr>
                <a:schemeClr val="tx1"/>
              </a:buClr>
              <a:buNone/>
              <a:defRPr/>
            </a:pPr>
            <a:endParaRPr lang="en-US" altLang="ja-JP" sz="2800" dirty="0"/>
          </a:p>
          <a:p>
            <a:pPr marL="0" indent="0" eaLnBrk="1" hangingPunct="1">
              <a:buClr>
                <a:schemeClr val="tx1"/>
              </a:buClr>
              <a:buNone/>
              <a:defRPr/>
            </a:pPr>
            <a:endParaRPr lang="en-US" altLang="ja-JP" sz="2800" dirty="0"/>
          </a:p>
          <a:p>
            <a:pPr marL="0" indent="0" eaLnBrk="1" hangingPunct="1">
              <a:buClr>
                <a:schemeClr val="tx1"/>
              </a:buClr>
              <a:buNone/>
              <a:defRPr/>
            </a:pPr>
            <a:endParaRPr lang="en-US" altLang="ja-JP" sz="2800" dirty="0"/>
          </a:p>
          <a:p>
            <a:pPr marL="0" indent="0" eaLnBrk="1" hangingPunct="1">
              <a:buClr>
                <a:schemeClr val="tx1"/>
              </a:buClr>
              <a:buNone/>
              <a:defRPr/>
            </a:pPr>
            <a:endParaRPr lang="en-US" altLang="ja-JP" sz="2800" dirty="0"/>
          </a:p>
          <a:p>
            <a:pPr marL="0" indent="0" eaLnBrk="1" hangingPunct="1">
              <a:buClr>
                <a:schemeClr val="tx1"/>
              </a:buClr>
              <a:buNone/>
              <a:defRPr/>
            </a:pPr>
            <a:endParaRPr lang="en-US" altLang="ja-JP" sz="2800" dirty="0"/>
          </a:p>
          <a:p>
            <a:pPr marL="0" indent="0" eaLnBrk="1" hangingPunct="1">
              <a:buClr>
                <a:schemeClr val="tx1"/>
              </a:buClr>
              <a:buNone/>
              <a:defRPr/>
            </a:pPr>
            <a:r>
              <a:rPr lang="ja-JP" altLang="en-US" sz="2800" dirty="0"/>
              <a:t>☞成功体験を思い出すヒント</a:t>
            </a:r>
            <a:endParaRPr lang="en-US" altLang="ja-JP" sz="2800" dirty="0"/>
          </a:p>
          <a:p>
            <a:pPr marL="0" indent="0" eaLnBrk="1" hangingPunct="1">
              <a:buClr>
                <a:schemeClr val="tx1"/>
              </a:buClr>
              <a:buNone/>
              <a:defRPr/>
            </a:pPr>
            <a:r>
              <a:rPr lang="ja-JP" altLang="en-US" sz="2800" dirty="0"/>
              <a:t>　 </a:t>
            </a:r>
            <a:r>
              <a:rPr lang="ja-JP" altLang="en-US" sz="2800" u="sng" dirty="0"/>
              <a:t>学生生活から職業生活を順々に思い出す</a:t>
            </a:r>
            <a:endParaRPr lang="en-US" altLang="ja-JP" sz="2800" u="sng" dirty="0"/>
          </a:p>
          <a:p>
            <a:pPr eaLnBrk="1" hangingPunct="1">
              <a:buClr>
                <a:schemeClr val="tx1"/>
              </a:buClr>
              <a:buFont typeface="Wingdings" panose="05000000000000000000" pitchFamily="2" charset="2"/>
              <a:buChar char="l"/>
              <a:defRPr/>
            </a:pPr>
            <a:endParaRPr lang="ja-JP" altLang="en-US" sz="2800" dirty="0"/>
          </a:p>
        </p:txBody>
      </p:sp>
      <p:pic>
        <p:nvPicPr>
          <p:cNvPr id="5" name="図 4"/>
          <p:cNvPicPr>
            <a:picLocks noChangeAspect="1"/>
          </p:cNvPicPr>
          <p:nvPr/>
        </p:nvPicPr>
        <p:blipFill rotWithShape="1">
          <a:blip r:embed="rId3"/>
          <a:srcRect l="11012" t="15612" r="11048" b="9136"/>
          <a:stretch/>
        </p:blipFill>
        <p:spPr>
          <a:xfrm>
            <a:off x="7298025" y="4689606"/>
            <a:ext cx="1607125" cy="1551707"/>
          </a:xfrm>
          <a:prstGeom prst="rect">
            <a:avLst/>
          </a:prstGeom>
        </p:spPr>
      </p:pic>
      <p:sp>
        <p:nvSpPr>
          <p:cNvPr id="2" name="角丸四角形 1"/>
          <p:cNvSpPr/>
          <p:nvPr/>
        </p:nvSpPr>
        <p:spPr>
          <a:xfrm>
            <a:off x="737485" y="2904497"/>
            <a:ext cx="7631066" cy="162597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eaLnBrk="1" hangingPunct="1">
              <a:buClr>
                <a:schemeClr val="tx1"/>
              </a:buClr>
              <a:buNone/>
              <a:defRPr/>
            </a:pPr>
            <a:r>
              <a:rPr lang="ja-JP" altLang="en-US" sz="2400" b="1" dirty="0">
                <a:solidFill>
                  <a:sysClr val="windowText" lastClr="000000"/>
                </a:solidFill>
                <a:latin typeface="+mj-ea"/>
                <a:ea typeface="+mj-ea"/>
              </a:rPr>
              <a:t>Ｐｏｉｎｔ　</a:t>
            </a:r>
            <a:endParaRPr lang="en-US" altLang="ja-JP" sz="2400" b="1" dirty="0">
              <a:solidFill>
                <a:sysClr val="windowText" lastClr="000000"/>
              </a:solidFill>
              <a:latin typeface="+mj-ea"/>
              <a:ea typeface="+mj-ea"/>
            </a:endParaRPr>
          </a:p>
          <a:p>
            <a:pPr marL="0" indent="0" eaLnBrk="1" hangingPunct="1">
              <a:buClr>
                <a:schemeClr val="tx1"/>
              </a:buClr>
              <a:buNone/>
              <a:defRPr/>
            </a:pPr>
            <a:r>
              <a:rPr lang="ja-JP" altLang="en-US" sz="2000" dirty="0">
                <a:solidFill>
                  <a:sysClr val="windowText" lastClr="000000"/>
                </a:solidFill>
                <a:latin typeface="+mj-ea"/>
                <a:ea typeface="+mj-ea"/>
              </a:rPr>
              <a:t>・成功の大きさや他人の評価は気にしない。</a:t>
            </a:r>
            <a:endParaRPr lang="en-US" altLang="ja-JP" sz="2000" dirty="0">
              <a:solidFill>
                <a:sysClr val="windowText" lastClr="000000"/>
              </a:solidFill>
              <a:latin typeface="+mj-ea"/>
              <a:ea typeface="+mj-ea"/>
            </a:endParaRPr>
          </a:p>
          <a:p>
            <a:pPr marL="0" indent="0" eaLnBrk="1" hangingPunct="1">
              <a:buClr>
                <a:schemeClr val="tx1"/>
              </a:buClr>
              <a:buNone/>
              <a:defRPr/>
            </a:pPr>
            <a:r>
              <a:rPr lang="ja-JP" altLang="en-US" sz="2000" dirty="0">
                <a:solidFill>
                  <a:sysClr val="windowText" lastClr="000000"/>
                </a:solidFill>
                <a:latin typeface="+mj-ea"/>
                <a:ea typeface="+mj-ea"/>
              </a:rPr>
              <a:t>・「達成できた」、「うまくできた」、「できるようになった」、「継続できた」と思えることを成功体験として捉える。</a:t>
            </a:r>
          </a:p>
        </p:txBody>
      </p:sp>
      <p:sp>
        <p:nvSpPr>
          <p:cNvPr id="3" name="スライド番号プレースホルダー 2"/>
          <p:cNvSpPr>
            <a:spLocks noGrp="1"/>
          </p:cNvSpPr>
          <p:nvPr>
            <p:ph type="sldNum" sz="quarter" idx="12"/>
          </p:nvPr>
        </p:nvSpPr>
        <p:spPr/>
        <p:txBody>
          <a:bodyPr/>
          <a:lstStyle/>
          <a:p>
            <a:pPr>
              <a:defRPr/>
            </a:pPr>
            <a:fld id="{999A1278-D038-4414-86F9-0D8920C00044}" type="slidenum">
              <a:rPr lang="ja-JP" altLang="en-US" smtClean="0"/>
              <a:pPr>
                <a:defRPr/>
              </a:pPr>
              <a:t>11</a:t>
            </a:fld>
            <a:endParaRPr lang="ja-JP"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638725" y="548680"/>
            <a:ext cx="7948719" cy="911225"/>
          </a:xfrm>
        </p:spPr>
        <p:txBody>
          <a:bodyPr/>
          <a:lstStyle/>
          <a:p>
            <a:pPr eaLnBrk="1" hangingPunct="1"/>
            <a:r>
              <a:rPr lang="en-US" altLang="ja-JP" sz="3600" dirty="0"/>
              <a:t>【</a:t>
            </a:r>
            <a:r>
              <a:rPr lang="ja-JP" altLang="en-US" sz="3600" dirty="0"/>
              <a:t>演習</a:t>
            </a:r>
            <a:r>
              <a:rPr lang="en-US" altLang="ja-JP" sz="3600" dirty="0"/>
              <a:t>】</a:t>
            </a:r>
            <a:r>
              <a:rPr lang="ja-JP" altLang="en-US" sz="3600" dirty="0"/>
              <a:t>　成功体験から強みを見つけよう</a:t>
            </a:r>
            <a:r>
              <a:rPr lang="ja-JP" altLang="en-US" sz="2400" dirty="0"/>
              <a:t>（ワークシート④）</a:t>
            </a:r>
            <a:endParaRPr lang="ja-JP" altLang="en-US" sz="3600" dirty="0"/>
          </a:p>
        </p:txBody>
      </p:sp>
      <p:sp>
        <p:nvSpPr>
          <p:cNvPr id="9219" name="Rectangle 3"/>
          <p:cNvSpPr>
            <a:spLocks noGrp="1" noChangeArrowheads="1"/>
          </p:cNvSpPr>
          <p:nvPr>
            <p:ph idx="1"/>
          </p:nvPr>
        </p:nvSpPr>
        <p:spPr>
          <a:xfrm>
            <a:off x="154705" y="1988840"/>
            <a:ext cx="9001000" cy="4732635"/>
          </a:xfrm>
        </p:spPr>
        <p:txBody>
          <a:bodyPr/>
          <a:lstStyle/>
          <a:p>
            <a:pPr marL="0" indent="0" eaLnBrk="1" hangingPunct="1">
              <a:spcBef>
                <a:spcPts val="0"/>
              </a:spcBef>
              <a:buNone/>
              <a:defRPr/>
            </a:pPr>
            <a:r>
              <a:rPr lang="ja-JP" altLang="en-US" sz="2800" dirty="0"/>
              <a:t>１．</a:t>
            </a:r>
            <a:r>
              <a:rPr lang="ja-JP" altLang="en-US" sz="2800" kern="0" dirty="0"/>
              <a:t>「成功体験を思い出そう」で挙げたなかから</a:t>
            </a:r>
            <a:r>
              <a:rPr lang="en-US" altLang="ja-JP" sz="2800" kern="0" dirty="0"/>
              <a:t>1</a:t>
            </a:r>
            <a:r>
              <a:rPr lang="ja-JP" altLang="en-US" sz="2800" kern="0" dirty="0"/>
              <a:t>つ選び、</a:t>
            </a:r>
            <a:endParaRPr lang="en-US" altLang="ja-JP" sz="2800" kern="0" dirty="0"/>
          </a:p>
          <a:p>
            <a:pPr marL="0" indent="0" eaLnBrk="1" hangingPunct="1">
              <a:spcBef>
                <a:spcPts val="0"/>
              </a:spcBef>
              <a:buNone/>
              <a:defRPr/>
            </a:pPr>
            <a:r>
              <a:rPr lang="ja-JP" altLang="en-US" sz="2800" kern="0" dirty="0"/>
              <a:t>　　ワークシート④の１に詳しく記入しましょう。</a:t>
            </a:r>
            <a:endParaRPr lang="en-US" altLang="ja-JP" sz="2800" kern="0" dirty="0"/>
          </a:p>
          <a:p>
            <a:pPr marL="0" indent="0" eaLnBrk="1" hangingPunct="1">
              <a:spcBef>
                <a:spcPts val="0"/>
              </a:spcBef>
              <a:buNone/>
              <a:defRPr/>
            </a:pPr>
            <a:r>
              <a:rPr lang="ja-JP" altLang="en-US" sz="2800" kern="0" dirty="0"/>
              <a:t>　</a:t>
            </a:r>
            <a:r>
              <a:rPr lang="ja-JP" altLang="en-US" sz="3600" kern="0" dirty="0"/>
              <a:t>  </a:t>
            </a:r>
            <a:endParaRPr lang="en-US" altLang="ja-JP" sz="3600" kern="0" dirty="0"/>
          </a:p>
          <a:p>
            <a:pPr marL="0" indent="0" eaLnBrk="1" hangingPunct="1">
              <a:spcBef>
                <a:spcPts val="0"/>
              </a:spcBef>
              <a:buNone/>
              <a:defRPr/>
            </a:pPr>
            <a:endParaRPr lang="en-US" altLang="ja-JP" sz="3600" kern="0" dirty="0"/>
          </a:p>
          <a:p>
            <a:pPr marL="0" indent="0" eaLnBrk="1" hangingPunct="1">
              <a:spcBef>
                <a:spcPts val="0"/>
              </a:spcBef>
              <a:buNone/>
              <a:defRPr/>
            </a:pPr>
            <a:r>
              <a:rPr lang="ja-JP" altLang="en-US" sz="3600" kern="0" dirty="0"/>
              <a:t>　</a:t>
            </a:r>
            <a:endParaRPr lang="en-US" altLang="ja-JP" sz="3600" kern="0" dirty="0"/>
          </a:p>
          <a:p>
            <a:pPr marL="0" indent="0" eaLnBrk="1" hangingPunct="1">
              <a:spcBef>
                <a:spcPts val="0"/>
              </a:spcBef>
              <a:buNone/>
              <a:defRPr/>
            </a:pPr>
            <a:r>
              <a:rPr lang="ja-JP" altLang="en-US" sz="2800" kern="0" dirty="0"/>
              <a:t>２．ワークシート④の２に、成功体験を振り返って</a:t>
            </a:r>
            <a:endParaRPr lang="en-US" altLang="ja-JP" sz="2800" kern="0" dirty="0"/>
          </a:p>
          <a:p>
            <a:pPr marL="0" indent="0" eaLnBrk="1" hangingPunct="1">
              <a:spcBef>
                <a:spcPts val="0"/>
              </a:spcBef>
              <a:buNone/>
              <a:defRPr/>
            </a:pPr>
            <a:r>
              <a:rPr lang="ja-JP" altLang="en-US" sz="2800" kern="0" dirty="0"/>
              <a:t>　　気がついた「自分の強み」を記入しましょう。</a:t>
            </a:r>
            <a:endParaRPr lang="en-US" altLang="ja-JP" sz="2800" kern="0" dirty="0"/>
          </a:p>
          <a:p>
            <a:pPr marL="0" indent="0" eaLnBrk="1" hangingPunct="1">
              <a:spcBef>
                <a:spcPts val="0"/>
              </a:spcBef>
              <a:buNone/>
              <a:defRPr/>
            </a:pPr>
            <a:r>
              <a:rPr lang="ja-JP" altLang="en-US" sz="2800" kern="0" dirty="0"/>
              <a:t>　　</a:t>
            </a:r>
            <a:endParaRPr lang="en-US" altLang="ja-JP" sz="2800" kern="0" dirty="0"/>
          </a:p>
          <a:p>
            <a:pPr marL="0" indent="0" eaLnBrk="1" hangingPunct="1">
              <a:spcBef>
                <a:spcPts val="0"/>
              </a:spcBef>
              <a:buNone/>
              <a:defRPr/>
            </a:pPr>
            <a:endParaRPr lang="en-US" altLang="ja-JP" sz="2400" kern="0" dirty="0"/>
          </a:p>
          <a:p>
            <a:pPr marL="541338" indent="0" eaLnBrk="1" hangingPunct="1">
              <a:lnSpc>
                <a:spcPct val="90000"/>
              </a:lnSpc>
              <a:buNone/>
              <a:defRPr/>
            </a:pPr>
            <a:endParaRPr lang="en-US" altLang="ja-JP" sz="2400" dirty="0"/>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85079" y="5253985"/>
            <a:ext cx="1102365" cy="1102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角丸四角形 1"/>
          <p:cNvSpPr/>
          <p:nvPr/>
        </p:nvSpPr>
        <p:spPr>
          <a:xfrm>
            <a:off x="755576" y="3329330"/>
            <a:ext cx="7448073" cy="100811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eaLnBrk="1" hangingPunct="1">
              <a:spcBef>
                <a:spcPts val="0"/>
              </a:spcBef>
              <a:buNone/>
              <a:defRPr/>
            </a:pPr>
            <a:r>
              <a:rPr lang="ja-JP" altLang="en-US" sz="2400" kern="0" dirty="0">
                <a:solidFill>
                  <a:sysClr val="windowText" lastClr="000000"/>
                </a:solidFill>
              </a:rPr>
              <a:t>Ｐｏｉｎｔ</a:t>
            </a:r>
            <a:endParaRPr lang="en-US" altLang="ja-JP" sz="2400" kern="0" dirty="0">
              <a:solidFill>
                <a:sysClr val="windowText" lastClr="000000"/>
              </a:solidFill>
            </a:endParaRPr>
          </a:p>
          <a:p>
            <a:pPr marL="0" indent="0" eaLnBrk="1" hangingPunct="1">
              <a:spcBef>
                <a:spcPts val="0"/>
              </a:spcBef>
              <a:buNone/>
              <a:defRPr/>
            </a:pPr>
            <a:r>
              <a:rPr lang="ja-JP" altLang="en-US" sz="2400" kern="0" dirty="0">
                <a:solidFill>
                  <a:sysClr val="windowText" lastClr="000000"/>
                </a:solidFill>
              </a:rPr>
              <a:t>＜成功体験の書き方のポイント＞に沿って書きましょう。</a:t>
            </a:r>
            <a:endParaRPr lang="en-US" altLang="ja-JP" kern="0" dirty="0">
              <a:solidFill>
                <a:sysClr val="windowText" lastClr="000000"/>
              </a:solidFill>
            </a:endParaRPr>
          </a:p>
        </p:txBody>
      </p:sp>
      <p:sp>
        <p:nvSpPr>
          <p:cNvPr id="3" name="スライド番号プレースホルダー 2"/>
          <p:cNvSpPr>
            <a:spLocks noGrp="1"/>
          </p:cNvSpPr>
          <p:nvPr>
            <p:ph type="sldNum" sz="quarter" idx="12"/>
          </p:nvPr>
        </p:nvSpPr>
        <p:spPr/>
        <p:txBody>
          <a:bodyPr/>
          <a:lstStyle/>
          <a:p>
            <a:pPr>
              <a:defRPr/>
            </a:pPr>
            <a:fld id="{999A1278-D038-4414-86F9-0D8920C00044}" type="slidenum">
              <a:rPr lang="ja-JP" altLang="en-US" smtClean="0"/>
              <a:pPr>
                <a:defRPr/>
              </a:pPr>
              <a:t>12</a:t>
            </a:fld>
            <a:endParaRPr lang="ja-JP"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idx="1"/>
          </p:nvPr>
        </p:nvSpPr>
        <p:spPr>
          <a:xfrm>
            <a:off x="381073" y="1272204"/>
            <a:ext cx="8640960" cy="5084146"/>
          </a:xfrm>
          <a:ln>
            <a:noFill/>
          </a:ln>
        </p:spPr>
        <p:txBody>
          <a:bodyPr anchor="t">
            <a:noAutofit/>
          </a:bodyPr>
          <a:lstStyle/>
          <a:p>
            <a:pPr eaLnBrk="1" hangingPunct="1">
              <a:lnSpc>
                <a:spcPct val="90000"/>
              </a:lnSpc>
              <a:buFont typeface="Wingdings" panose="05000000000000000000" pitchFamily="2" charset="2"/>
              <a:buChar char="l"/>
            </a:pPr>
            <a:r>
              <a:rPr lang="ja-JP" altLang="en-US" sz="2800" b="1" dirty="0"/>
              <a:t>発表しましょう</a:t>
            </a:r>
            <a:endParaRPr lang="en-US" altLang="ja-JP" sz="2800" b="1" dirty="0"/>
          </a:p>
          <a:p>
            <a:pPr marL="0" indent="0" eaLnBrk="1" hangingPunct="1">
              <a:lnSpc>
                <a:spcPct val="90000"/>
              </a:lnSpc>
              <a:buNone/>
            </a:pPr>
            <a:r>
              <a:rPr lang="ja-JP" altLang="en-US" sz="2400" b="1" dirty="0"/>
              <a:t>　　</a:t>
            </a:r>
            <a:r>
              <a:rPr lang="ja-JP" altLang="en-US" sz="2400" dirty="0"/>
              <a:t>ワークシート④に記入した成功体験の内容と自分の強みを</a:t>
            </a:r>
            <a:endParaRPr lang="en-US" altLang="ja-JP" sz="2400" dirty="0"/>
          </a:p>
          <a:p>
            <a:pPr marL="0" indent="0" eaLnBrk="1" hangingPunct="1">
              <a:lnSpc>
                <a:spcPct val="90000"/>
              </a:lnSpc>
              <a:spcBef>
                <a:spcPts val="0"/>
              </a:spcBef>
              <a:spcAft>
                <a:spcPts val="1200"/>
              </a:spcAft>
              <a:buNone/>
            </a:pPr>
            <a:r>
              <a:rPr lang="ja-JP" altLang="en-US" sz="2400" dirty="0"/>
              <a:t>　　発表しましょう。</a:t>
            </a:r>
            <a:endParaRPr lang="en-US" altLang="ja-JP" sz="2400" dirty="0"/>
          </a:p>
          <a:p>
            <a:pPr marL="0" indent="0" algn="ctr">
              <a:lnSpc>
                <a:spcPct val="90000"/>
              </a:lnSpc>
              <a:buNone/>
            </a:pPr>
            <a:endParaRPr lang="en-US" altLang="ja-JP" sz="1100" b="1" dirty="0"/>
          </a:p>
          <a:p>
            <a:pPr>
              <a:lnSpc>
                <a:spcPct val="90000"/>
              </a:lnSpc>
              <a:buFont typeface="Wingdings" panose="05000000000000000000" pitchFamily="2" charset="2"/>
              <a:buChar char="l"/>
            </a:pPr>
            <a:r>
              <a:rPr lang="ja-JP" altLang="en-US" sz="2800" b="1" dirty="0">
                <a:solidFill>
                  <a:prstClr val="black"/>
                </a:solidFill>
                <a:latin typeface="+mn-ea"/>
              </a:rPr>
              <a:t>話し合いましょう</a:t>
            </a:r>
            <a:endParaRPr lang="en-US" altLang="ja-JP" sz="2800" b="1" dirty="0">
              <a:solidFill>
                <a:prstClr val="black"/>
              </a:solidFill>
              <a:latin typeface="+mn-ea"/>
            </a:endParaRPr>
          </a:p>
          <a:p>
            <a:pPr marL="0" indent="0">
              <a:lnSpc>
                <a:spcPct val="90000"/>
              </a:lnSpc>
              <a:buNone/>
            </a:pPr>
            <a:r>
              <a:rPr lang="ja-JP" altLang="en-US" sz="2800" b="1" dirty="0">
                <a:solidFill>
                  <a:prstClr val="black"/>
                </a:solidFill>
                <a:latin typeface="+mn-ea"/>
              </a:rPr>
              <a:t>　　</a:t>
            </a:r>
            <a:endParaRPr lang="en-US" altLang="ja-JP" sz="2800" b="1" dirty="0">
              <a:solidFill>
                <a:prstClr val="black"/>
              </a:solidFill>
              <a:latin typeface="+mn-ea"/>
            </a:endParaRPr>
          </a:p>
          <a:p>
            <a:pPr indent="0">
              <a:lnSpc>
                <a:spcPct val="90000"/>
              </a:lnSpc>
              <a:buNone/>
            </a:pPr>
            <a:r>
              <a:rPr lang="ja-JP" altLang="en-US" sz="2400" dirty="0">
                <a:solidFill>
                  <a:prstClr val="black"/>
                </a:solidFill>
              </a:rPr>
              <a:t>　</a:t>
            </a:r>
            <a:endParaRPr lang="en-US" altLang="ja-JP" sz="2400" dirty="0">
              <a:solidFill>
                <a:prstClr val="black"/>
              </a:solidFill>
            </a:endParaRPr>
          </a:p>
          <a:p>
            <a:pPr marL="0" indent="0">
              <a:lnSpc>
                <a:spcPct val="90000"/>
              </a:lnSpc>
              <a:buNone/>
            </a:pPr>
            <a:endParaRPr lang="en-US" altLang="ja-JP" sz="2400" b="1" dirty="0">
              <a:solidFill>
                <a:prstClr val="black"/>
              </a:solidFill>
            </a:endParaRPr>
          </a:p>
          <a:p>
            <a:pPr marL="0" indent="0">
              <a:lnSpc>
                <a:spcPct val="90000"/>
              </a:lnSpc>
              <a:buNone/>
            </a:pPr>
            <a:endParaRPr lang="en-US" altLang="ja-JP" sz="2400" b="1" dirty="0">
              <a:solidFill>
                <a:prstClr val="black"/>
              </a:solidFill>
            </a:endParaRPr>
          </a:p>
          <a:p>
            <a:pPr marL="0" indent="0">
              <a:lnSpc>
                <a:spcPct val="90000"/>
              </a:lnSpc>
              <a:buNone/>
            </a:pPr>
            <a:endParaRPr lang="en-US" altLang="ja-JP" sz="2400" b="1" dirty="0">
              <a:solidFill>
                <a:prstClr val="black"/>
              </a:solidFill>
            </a:endParaRPr>
          </a:p>
          <a:p>
            <a:pPr marL="0" indent="0">
              <a:lnSpc>
                <a:spcPct val="90000"/>
              </a:lnSpc>
              <a:buNone/>
            </a:pPr>
            <a:endParaRPr lang="en-US" altLang="ja-JP" sz="2400" b="1" dirty="0">
              <a:solidFill>
                <a:prstClr val="black"/>
              </a:solidFill>
            </a:endParaRPr>
          </a:p>
          <a:p>
            <a:pPr marL="0" indent="0">
              <a:lnSpc>
                <a:spcPct val="90000"/>
              </a:lnSpc>
              <a:buNone/>
            </a:pPr>
            <a:r>
              <a:rPr lang="ja-JP" altLang="en-US" sz="2400" b="1" dirty="0">
                <a:solidFill>
                  <a:prstClr val="black"/>
                </a:solidFill>
              </a:rPr>
              <a:t>　</a:t>
            </a:r>
            <a:r>
              <a:rPr lang="ja-JP" altLang="en-US" sz="2400" dirty="0">
                <a:solidFill>
                  <a:prstClr val="black"/>
                </a:solidFill>
              </a:rPr>
              <a:t>　</a:t>
            </a:r>
            <a:endParaRPr lang="en-US" altLang="ja-JP" sz="2000" dirty="0">
              <a:solidFill>
                <a:prstClr val="black"/>
              </a:solidFill>
            </a:endParaRPr>
          </a:p>
          <a:p>
            <a:pPr>
              <a:lnSpc>
                <a:spcPct val="90000"/>
              </a:lnSpc>
              <a:buFont typeface="Wingdings" panose="05000000000000000000" pitchFamily="2" charset="2"/>
              <a:buChar char="l"/>
            </a:pPr>
            <a:endParaRPr lang="en-US" altLang="ja-JP" sz="2400" b="1" dirty="0"/>
          </a:p>
          <a:p>
            <a:pPr lvl="1">
              <a:lnSpc>
                <a:spcPct val="90000"/>
              </a:lnSpc>
              <a:buFont typeface="Wingdings" panose="05000000000000000000" pitchFamily="2" charset="2"/>
              <a:buChar char="l"/>
            </a:pPr>
            <a:endParaRPr lang="en-US" altLang="ja-JP" sz="2000" dirty="0"/>
          </a:p>
        </p:txBody>
      </p:sp>
      <p:sp>
        <p:nvSpPr>
          <p:cNvPr id="7" name="タイトル 1"/>
          <p:cNvSpPr txBox="1">
            <a:spLocks/>
          </p:cNvSpPr>
          <p:nvPr/>
        </p:nvSpPr>
        <p:spPr>
          <a:xfrm>
            <a:off x="-108520" y="166803"/>
            <a:ext cx="9144000" cy="73183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3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j-cs"/>
              </a:rPr>
              <a:t>グループディスカッション</a:t>
            </a:r>
          </a:p>
        </p:txBody>
      </p:sp>
      <p:sp>
        <p:nvSpPr>
          <p:cNvPr id="6" name="角丸四角形 5"/>
          <p:cNvSpPr/>
          <p:nvPr/>
        </p:nvSpPr>
        <p:spPr>
          <a:xfrm>
            <a:off x="739443" y="3573016"/>
            <a:ext cx="7448073" cy="232829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0">
              <a:lnSpc>
                <a:spcPct val="90000"/>
              </a:lnSpc>
              <a:buNone/>
            </a:pPr>
            <a:r>
              <a:rPr lang="ja-JP" altLang="en-US" sz="2400" kern="0" dirty="0">
                <a:solidFill>
                  <a:sysClr val="windowText" lastClr="000000"/>
                </a:solidFill>
              </a:rPr>
              <a:t>Ｐｏｉｎｔ</a:t>
            </a:r>
            <a:endParaRPr lang="en-US" altLang="ja-JP" sz="2400" kern="0" dirty="0">
              <a:solidFill>
                <a:sysClr val="windowText" lastClr="000000"/>
              </a:solidFill>
            </a:endParaRPr>
          </a:p>
          <a:p>
            <a:pPr indent="0">
              <a:lnSpc>
                <a:spcPct val="90000"/>
              </a:lnSpc>
              <a:buNone/>
            </a:pPr>
            <a:r>
              <a:rPr lang="ja-JP" altLang="en-US" sz="2400" dirty="0">
                <a:solidFill>
                  <a:prstClr val="black"/>
                </a:solidFill>
              </a:rPr>
              <a:t>・発表者の成功体験を聞いて、気がついたこと</a:t>
            </a:r>
            <a:endParaRPr lang="en-US" altLang="ja-JP" sz="2400" dirty="0">
              <a:solidFill>
                <a:prstClr val="black"/>
              </a:solidFill>
            </a:endParaRPr>
          </a:p>
          <a:p>
            <a:pPr indent="0">
              <a:lnSpc>
                <a:spcPct val="90000"/>
              </a:lnSpc>
              <a:buNone/>
            </a:pPr>
            <a:r>
              <a:rPr lang="ja-JP" altLang="en-US" sz="2400" dirty="0">
                <a:solidFill>
                  <a:prstClr val="black"/>
                </a:solidFill>
              </a:rPr>
              <a:t>・発表者が気がついていない成功要因や強みが</a:t>
            </a:r>
            <a:r>
              <a:rPr lang="ja-JP" altLang="en-US" sz="2400" dirty="0" err="1">
                <a:solidFill>
                  <a:prstClr val="black"/>
                </a:solidFill>
              </a:rPr>
              <a:t>なかっ</a:t>
            </a:r>
            <a:r>
              <a:rPr lang="ja-JP" altLang="en-US" sz="2400" dirty="0">
                <a:solidFill>
                  <a:prstClr val="black"/>
                </a:solidFill>
              </a:rPr>
              <a:t>　</a:t>
            </a:r>
            <a:endParaRPr lang="en-US" altLang="ja-JP" sz="2400" dirty="0">
              <a:solidFill>
                <a:prstClr val="black"/>
              </a:solidFill>
            </a:endParaRPr>
          </a:p>
          <a:p>
            <a:pPr indent="0">
              <a:lnSpc>
                <a:spcPct val="90000"/>
              </a:lnSpc>
              <a:buNone/>
            </a:pPr>
            <a:r>
              <a:rPr lang="ja-JP" altLang="en-US" sz="2400" dirty="0">
                <a:solidFill>
                  <a:prstClr val="black"/>
                </a:solidFill>
              </a:rPr>
              <a:t> たか？</a:t>
            </a:r>
            <a:endParaRPr lang="en-US" altLang="ja-JP" sz="2400" dirty="0">
              <a:solidFill>
                <a:prstClr val="black"/>
              </a:solidFill>
            </a:endParaRPr>
          </a:p>
          <a:p>
            <a:pPr indent="0">
              <a:lnSpc>
                <a:spcPct val="90000"/>
              </a:lnSpc>
              <a:buNone/>
            </a:pPr>
            <a:r>
              <a:rPr lang="ja-JP" altLang="en-US" sz="2400" dirty="0">
                <a:solidFill>
                  <a:prstClr val="black"/>
                </a:solidFill>
              </a:rPr>
              <a:t>・成功の要因などで参考にしたいと思ったことは？</a:t>
            </a:r>
            <a:endParaRPr lang="en-US" altLang="ja-JP" sz="2400" kern="0" dirty="0">
              <a:solidFill>
                <a:sysClr val="windowText" lastClr="000000"/>
              </a:solidFill>
            </a:endParaRPr>
          </a:p>
        </p:txBody>
      </p:sp>
      <p:sp>
        <p:nvSpPr>
          <p:cNvPr id="2" name="スライド番号プレースホルダー 1"/>
          <p:cNvSpPr>
            <a:spLocks noGrp="1"/>
          </p:cNvSpPr>
          <p:nvPr>
            <p:ph type="sldNum" sz="quarter" idx="12"/>
          </p:nvPr>
        </p:nvSpPr>
        <p:spPr/>
        <p:txBody>
          <a:bodyPr/>
          <a:lstStyle/>
          <a:p>
            <a:fld id="{5F3AF5F3-3038-4FA1-9FF9-54FBF43F628C}" type="slidenum">
              <a:rPr kumimoji="1" lang="ja-JP" altLang="en-US" smtClean="0"/>
              <a:t>13</a:t>
            </a:fld>
            <a:endParaRPr kumimoji="1" lang="ja-JP" altLang="en-US" dirty="0"/>
          </a:p>
        </p:txBody>
      </p:sp>
    </p:spTree>
    <p:extLst>
      <p:ext uri="{BB962C8B-B14F-4D97-AF65-F5344CB8AC3E}">
        <p14:creationId xmlns:p14="http://schemas.microsoft.com/office/powerpoint/2010/main" val="36519496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22933" y="458693"/>
            <a:ext cx="8229600" cy="1011944"/>
          </a:xfrm>
        </p:spPr>
        <p:txBody>
          <a:bodyPr>
            <a:normAutofit fontScale="90000"/>
          </a:bodyPr>
          <a:lstStyle/>
          <a:p>
            <a:pPr eaLnBrk="1" hangingPunct="1"/>
            <a:r>
              <a:rPr lang="ja-JP" altLang="en-US" sz="4000" dirty="0"/>
              <a:t>自分の強みを見つけよう</a:t>
            </a:r>
            <a:r>
              <a:rPr lang="en-US" altLang="ja-JP" sz="4000" dirty="0"/>
              <a:t/>
            </a:r>
            <a:br>
              <a:rPr lang="en-US" altLang="ja-JP" sz="4000" dirty="0"/>
            </a:br>
            <a:r>
              <a:rPr lang="ja-JP" altLang="en-US" sz="3100" dirty="0"/>
              <a:t>（ワークシート②）</a:t>
            </a:r>
            <a:endParaRPr lang="ja-JP" altLang="en-US" sz="3600" dirty="0"/>
          </a:p>
        </p:txBody>
      </p:sp>
      <p:sp>
        <p:nvSpPr>
          <p:cNvPr id="41988" name="下矢印 5"/>
          <p:cNvSpPr>
            <a:spLocks noChangeArrowheads="1"/>
          </p:cNvSpPr>
          <p:nvPr/>
        </p:nvSpPr>
        <p:spPr bwMode="auto">
          <a:xfrm>
            <a:off x="6011863" y="3897313"/>
            <a:ext cx="863600" cy="539750"/>
          </a:xfrm>
          <a:prstGeom prst="downArrow">
            <a:avLst>
              <a:gd name="adj1" fmla="val 50000"/>
              <a:gd name="adj2" fmla="val 5000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endParaRPr lang="ja-JP" altLang="en-US"/>
          </a:p>
        </p:txBody>
      </p:sp>
      <p:sp>
        <p:nvSpPr>
          <p:cNvPr id="2" name="テキスト ボックス 1"/>
          <p:cNvSpPr txBox="1"/>
          <p:nvPr/>
        </p:nvSpPr>
        <p:spPr>
          <a:xfrm>
            <a:off x="413624" y="1772815"/>
            <a:ext cx="8577100" cy="2062103"/>
          </a:xfrm>
          <a:prstGeom prst="rect">
            <a:avLst/>
          </a:prstGeom>
          <a:noFill/>
        </p:spPr>
        <p:txBody>
          <a:bodyPr wrap="square" rtlCol="0">
            <a:spAutoFit/>
          </a:bodyPr>
          <a:lstStyle/>
          <a:p>
            <a:pPr marL="457200" indent="-457200">
              <a:spcAft>
                <a:spcPts val="0"/>
              </a:spcAft>
              <a:buFont typeface="Wingdings" panose="05000000000000000000" pitchFamily="2" charset="2"/>
              <a:buChar char="l"/>
            </a:pPr>
            <a:r>
              <a:rPr lang="ja-JP" altLang="en-US" dirty="0"/>
              <a:t>成功体験の振り返りや意見交換を終えて、</a:t>
            </a:r>
            <a:endParaRPr lang="en-US" altLang="ja-JP" dirty="0"/>
          </a:p>
          <a:p>
            <a:pPr>
              <a:spcAft>
                <a:spcPts val="0"/>
              </a:spcAft>
            </a:pPr>
            <a:r>
              <a:rPr lang="ja-JP" altLang="en-US" dirty="0"/>
              <a:t>　　新たに「自分の強み」だと感じたことはありま</a:t>
            </a:r>
            <a:endParaRPr lang="en-US" altLang="ja-JP" dirty="0"/>
          </a:p>
          <a:p>
            <a:pPr>
              <a:spcAft>
                <a:spcPts val="0"/>
              </a:spcAft>
            </a:pPr>
            <a:r>
              <a:rPr lang="ja-JP" altLang="en-US" dirty="0"/>
              <a:t>　　したか？</a:t>
            </a:r>
            <a:endParaRPr lang="en-US" altLang="ja-JP" dirty="0"/>
          </a:p>
          <a:p>
            <a:pPr>
              <a:spcAft>
                <a:spcPts val="0"/>
              </a:spcAft>
            </a:pPr>
            <a:r>
              <a:rPr lang="ja-JP" altLang="en-US" dirty="0"/>
              <a:t>　　「私の強みリスト」に、◎をつけてみましょう。　　</a:t>
            </a:r>
            <a:r>
              <a:rPr kumimoji="1" lang="ja-JP" altLang="en-US" sz="2800" dirty="0"/>
              <a:t>　</a:t>
            </a:r>
          </a:p>
        </p:txBody>
      </p:sp>
      <p:pic>
        <p:nvPicPr>
          <p:cNvPr id="8" name="図 7"/>
          <p:cNvPicPr>
            <a:picLocks noChangeAspect="1"/>
          </p:cNvPicPr>
          <p:nvPr/>
        </p:nvPicPr>
        <p:blipFill>
          <a:blip r:embed="rId3"/>
          <a:stretch>
            <a:fillRect/>
          </a:stretch>
        </p:blipFill>
        <p:spPr>
          <a:xfrm>
            <a:off x="251520" y="5066025"/>
            <a:ext cx="1570350" cy="1570350"/>
          </a:xfrm>
          <a:prstGeom prst="rect">
            <a:avLst/>
          </a:prstGeom>
        </p:spPr>
      </p:pic>
      <p:sp>
        <p:nvSpPr>
          <p:cNvPr id="9" name="角丸四角形吹き出し 8"/>
          <p:cNvSpPr/>
          <p:nvPr/>
        </p:nvSpPr>
        <p:spPr>
          <a:xfrm>
            <a:off x="1691680" y="5133497"/>
            <a:ext cx="6432311" cy="1193358"/>
          </a:xfrm>
          <a:prstGeom prst="wedgeRoundRectCallout">
            <a:avLst>
              <a:gd name="adj1" fmla="val -53849"/>
              <a:gd name="adj2" fmla="val 31300"/>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600"/>
              </a:spcAft>
            </a:pPr>
            <a:r>
              <a:rPr kumimoji="1" lang="ja-JP" altLang="en-US" sz="2000" b="1" dirty="0">
                <a:solidFill>
                  <a:schemeClr val="tx1"/>
                </a:solidFill>
                <a:latin typeface="+mn-ea"/>
              </a:rPr>
              <a:t>はじめにチェック✔した項目から、変化はありましたか？</a:t>
            </a:r>
            <a:endParaRPr kumimoji="1" lang="en-US" altLang="ja-JP" sz="2000" b="1" dirty="0">
              <a:solidFill>
                <a:schemeClr val="tx1"/>
              </a:solidFill>
              <a:latin typeface="+mn-ea"/>
            </a:endParaRPr>
          </a:p>
          <a:p>
            <a:pPr>
              <a:spcAft>
                <a:spcPts val="600"/>
              </a:spcAft>
            </a:pPr>
            <a:r>
              <a:rPr lang="ja-JP" altLang="en-US" sz="2000" b="1" dirty="0">
                <a:solidFill>
                  <a:schemeClr val="tx1"/>
                </a:solidFill>
                <a:latin typeface="+mn-ea"/>
              </a:rPr>
              <a:t>他のメンバーとの意見交換を通じて、新たに気がついた強みはありましたか？</a:t>
            </a:r>
            <a:endParaRPr kumimoji="1" lang="ja-JP" altLang="en-US" sz="2000" b="1" dirty="0">
              <a:solidFill>
                <a:schemeClr val="tx1"/>
              </a:solidFill>
              <a:latin typeface="+mn-ea"/>
            </a:endParaRPr>
          </a:p>
        </p:txBody>
      </p:sp>
      <p:sp>
        <p:nvSpPr>
          <p:cNvPr id="10" name="正方形/長方形 9"/>
          <p:cNvSpPr/>
          <p:nvPr/>
        </p:nvSpPr>
        <p:spPr>
          <a:xfrm>
            <a:off x="649301" y="4155126"/>
            <a:ext cx="7776864" cy="461665"/>
          </a:xfrm>
          <a:prstGeom prst="rect">
            <a:avLst/>
          </a:prstGeom>
        </p:spPr>
        <p:txBody>
          <a:bodyPr wrap="square">
            <a:spAutoFit/>
          </a:bodyPr>
          <a:lstStyle/>
          <a:p>
            <a:pPr algn="ctr"/>
            <a:r>
              <a:rPr lang="ja-JP" altLang="en-US" sz="2400" dirty="0"/>
              <a:t>（リストにない場合は、空欄に書き加えてください）</a:t>
            </a:r>
          </a:p>
        </p:txBody>
      </p:sp>
      <p:sp>
        <p:nvSpPr>
          <p:cNvPr id="4" name="スライド番号プレースホルダー 3"/>
          <p:cNvSpPr>
            <a:spLocks noGrp="1"/>
          </p:cNvSpPr>
          <p:nvPr>
            <p:ph type="sldNum" sz="quarter" idx="12"/>
          </p:nvPr>
        </p:nvSpPr>
        <p:spPr/>
        <p:txBody>
          <a:bodyPr/>
          <a:lstStyle/>
          <a:p>
            <a:fld id="{5F3AF5F3-3038-4FA1-9FF9-54FBF43F628C}" type="slidenum">
              <a:rPr kumimoji="1" lang="ja-JP" altLang="en-US" smtClean="0"/>
              <a:t>14</a:t>
            </a:fld>
            <a:endParaRPr kumimoji="1" lang="ja-JP" altLang="en-US" dirty="0"/>
          </a:p>
        </p:txBody>
      </p:sp>
    </p:spTree>
    <p:extLst>
      <p:ext uri="{BB962C8B-B14F-4D97-AF65-F5344CB8AC3E}">
        <p14:creationId xmlns:p14="http://schemas.microsoft.com/office/powerpoint/2010/main" val="30102940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0" y="279388"/>
            <a:ext cx="9144000" cy="847469"/>
          </a:xfrm>
        </p:spPr>
        <p:txBody>
          <a:bodyPr>
            <a:normAutofit/>
          </a:bodyPr>
          <a:lstStyle/>
          <a:p>
            <a:pPr eaLnBrk="1" hangingPunct="1"/>
            <a:r>
              <a:rPr lang="ja-JP" altLang="en-US" sz="3600" dirty="0"/>
              <a:t>まとめ</a:t>
            </a:r>
          </a:p>
        </p:txBody>
      </p:sp>
      <p:sp>
        <p:nvSpPr>
          <p:cNvPr id="37894" name="下矢印 2"/>
          <p:cNvSpPr>
            <a:spLocks noChangeArrowheads="1"/>
          </p:cNvSpPr>
          <p:nvPr/>
        </p:nvSpPr>
        <p:spPr bwMode="auto">
          <a:xfrm>
            <a:off x="4284663" y="4508500"/>
            <a:ext cx="71437" cy="46038"/>
          </a:xfrm>
          <a:prstGeom prst="downArrow">
            <a:avLst>
              <a:gd name="adj1" fmla="val 50000"/>
              <a:gd name="adj2" fmla="val 5000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endParaRPr lang="ja-JP" altLang="en-US"/>
          </a:p>
        </p:txBody>
      </p:sp>
      <p:pic>
        <p:nvPicPr>
          <p:cNvPr id="15" name="図 14"/>
          <p:cNvPicPr>
            <a:picLocks noChangeAspect="1"/>
          </p:cNvPicPr>
          <p:nvPr/>
        </p:nvPicPr>
        <p:blipFill>
          <a:blip r:embed="rId3"/>
          <a:stretch>
            <a:fillRect/>
          </a:stretch>
        </p:blipFill>
        <p:spPr>
          <a:xfrm>
            <a:off x="0" y="4946762"/>
            <a:ext cx="1652169" cy="1652169"/>
          </a:xfrm>
          <a:prstGeom prst="rect">
            <a:avLst/>
          </a:prstGeom>
        </p:spPr>
      </p:pic>
      <p:sp>
        <p:nvSpPr>
          <p:cNvPr id="7" name="テキスト ボックス 6"/>
          <p:cNvSpPr txBox="1"/>
          <p:nvPr/>
        </p:nvSpPr>
        <p:spPr>
          <a:xfrm>
            <a:off x="6973024" y="4531519"/>
            <a:ext cx="2052165" cy="338554"/>
          </a:xfrm>
          <a:prstGeom prst="rect">
            <a:avLst/>
          </a:prstGeom>
          <a:noFill/>
        </p:spPr>
        <p:txBody>
          <a:bodyPr wrap="none" rtlCol="0">
            <a:spAutoFit/>
          </a:bodyPr>
          <a:lstStyle/>
          <a:p>
            <a:r>
              <a:rPr kumimoji="1" lang="ja-JP" altLang="en-US" sz="1600" dirty="0">
                <a:solidFill>
                  <a:srgbClr val="FF0000"/>
                </a:solidFill>
              </a:rPr>
              <a:t>「第３回キャリア講習」</a:t>
            </a:r>
          </a:p>
        </p:txBody>
      </p:sp>
      <p:sp>
        <p:nvSpPr>
          <p:cNvPr id="16" name="テキスト ボックス 15"/>
          <p:cNvSpPr txBox="1"/>
          <p:nvPr/>
        </p:nvSpPr>
        <p:spPr>
          <a:xfrm>
            <a:off x="4139952" y="6563965"/>
            <a:ext cx="4179349" cy="230832"/>
          </a:xfrm>
          <a:prstGeom prst="rect">
            <a:avLst/>
          </a:prstGeom>
          <a:noFill/>
        </p:spPr>
        <p:txBody>
          <a:bodyPr wrap="none" rtlCol="0">
            <a:spAutoFit/>
          </a:bodyPr>
          <a:lstStyle/>
          <a:p>
            <a:r>
              <a:rPr lang="ja-JP" altLang="en-US" sz="900" dirty="0">
                <a:latin typeface="+mn-ea"/>
                <a:ea typeface="+mn-ea"/>
              </a:rPr>
              <a:t>参考文献：</a:t>
            </a:r>
            <a:r>
              <a:rPr lang="ja-JP" altLang="ja-JP" sz="900" dirty="0">
                <a:latin typeface="+mn-ea"/>
                <a:ea typeface="+mn-ea"/>
              </a:rPr>
              <a:t>西本万映子他編著：</a:t>
            </a:r>
            <a:r>
              <a:rPr lang="ja-JP" altLang="en-US" sz="900" dirty="0">
                <a:latin typeface="+mn-ea"/>
                <a:ea typeface="+mn-ea"/>
              </a:rPr>
              <a:t>「</a:t>
            </a:r>
            <a:r>
              <a:rPr lang="ja-JP" altLang="ja-JP" sz="900" dirty="0">
                <a:latin typeface="+mn-ea"/>
                <a:ea typeface="+mn-ea"/>
              </a:rPr>
              <a:t>新版キャリアデザインの教科書</a:t>
            </a:r>
            <a:r>
              <a:rPr lang="ja-JP" altLang="en-US" sz="900" dirty="0">
                <a:latin typeface="+mn-ea"/>
                <a:ea typeface="+mn-ea"/>
              </a:rPr>
              <a:t>」</a:t>
            </a:r>
            <a:r>
              <a:rPr lang="ja-JP" altLang="ja-JP" sz="900" dirty="0">
                <a:latin typeface="+mn-ea"/>
                <a:ea typeface="+mn-ea"/>
              </a:rPr>
              <a:t>労働調査会</a:t>
            </a:r>
            <a:r>
              <a:rPr lang="en-US" altLang="ja-JP" sz="900" dirty="0">
                <a:latin typeface="+mn-ea"/>
                <a:ea typeface="+mn-ea"/>
              </a:rPr>
              <a:t>(2022)</a:t>
            </a:r>
            <a:endParaRPr kumimoji="1" lang="ja-JP" altLang="en-US" sz="900" dirty="0">
              <a:latin typeface="+mn-ea"/>
              <a:ea typeface="+mn-ea"/>
            </a:endParaRPr>
          </a:p>
        </p:txBody>
      </p:sp>
      <p:sp>
        <p:nvSpPr>
          <p:cNvPr id="14" name="角丸四角形吹き出し 13"/>
          <p:cNvSpPr/>
          <p:nvPr/>
        </p:nvSpPr>
        <p:spPr>
          <a:xfrm>
            <a:off x="1470980" y="5489788"/>
            <a:ext cx="7554209" cy="965993"/>
          </a:xfrm>
          <a:prstGeom prst="wedgeRoundRectCallout">
            <a:avLst>
              <a:gd name="adj1" fmla="val -54578"/>
              <a:gd name="adj2" fmla="val -31426"/>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600"/>
              </a:spcAft>
            </a:pPr>
            <a:r>
              <a:rPr lang="ja-JP" altLang="en-US" sz="1800" dirty="0">
                <a:solidFill>
                  <a:schemeClr val="tx1"/>
                </a:solidFill>
                <a:latin typeface="+mj-ea"/>
                <a:ea typeface="+mj-ea"/>
              </a:rPr>
              <a:t>自分の①興味・関心や②強みを知っておくことは、休職という転機を乗り越えるために活用できる資源となります。</a:t>
            </a:r>
            <a:endParaRPr lang="en-US" altLang="ja-JP" sz="1800" dirty="0">
              <a:solidFill>
                <a:schemeClr val="tx1"/>
              </a:solidFill>
              <a:latin typeface="+mj-ea"/>
              <a:ea typeface="+mj-ea"/>
            </a:endParaRPr>
          </a:p>
          <a:p>
            <a:pPr>
              <a:spcAft>
                <a:spcPts val="600"/>
              </a:spcAft>
            </a:pPr>
            <a:r>
              <a:rPr kumimoji="1" lang="ja-JP" altLang="en-US" sz="1800" dirty="0">
                <a:solidFill>
                  <a:schemeClr val="tx1"/>
                </a:solidFill>
                <a:latin typeface="+mj-ea"/>
                <a:ea typeface="+mj-ea"/>
              </a:rPr>
              <a:t>第３回のキャリア講習では、③価値観について振り返りましょう。</a:t>
            </a:r>
          </a:p>
        </p:txBody>
      </p:sp>
      <p:sp>
        <p:nvSpPr>
          <p:cNvPr id="17" name="テキスト ボックス 16"/>
          <p:cNvSpPr txBox="1"/>
          <p:nvPr/>
        </p:nvSpPr>
        <p:spPr>
          <a:xfrm>
            <a:off x="318235" y="3056901"/>
            <a:ext cx="2052165" cy="338554"/>
          </a:xfrm>
          <a:prstGeom prst="rect">
            <a:avLst/>
          </a:prstGeom>
          <a:noFill/>
        </p:spPr>
        <p:txBody>
          <a:bodyPr wrap="none" rtlCol="0">
            <a:spAutoFit/>
          </a:bodyPr>
          <a:lstStyle/>
          <a:p>
            <a:r>
              <a:rPr kumimoji="1" lang="ja-JP" altLang="en-US" sz="1600" dirty="0">
                <a:solidFill>
                  <a:srgbClr val="FF0000"/>
                </a:solidFill>
              </a:rPr>
              <a:t>「第２回キャリア講習」</a:t>
            </a:r>
          </a:p>
        </p:txBody>
      </p:sp>
      <p:sp>
        <p:nvSpPr>
          <p:cNvPr id="6" name="テキスト ボックス 5"/>
          <p:cNvSpPr txBox="1"/>
          <p:nvPr/>
        </p:nvSpPr>
        <p:spPr>
          <a:xfrm>
            <a:off x="1763688" y="1291330"/>
            <a:ext cx="5616624" cy="523220"/>
          </a:xfrm>
          <a:prstGeom prst="rect">
            <a:avLst/>
          </a:prstGeom>
          <a:noFill/>
        </p:spPr>
        <p:txBody>
          <a:bodyPr wrap="square" rtlCol="0">
            <a:spAutoFit/>
          </a:bodyPr>
          <a:lstStyle/>
          <a:p>
            <a:pPr algn="ctr"/>
            <a:r>
              <a:rPr lang="ja-JP" altLang="en-US" sz="2800" dirty="0"/>
              <a:t>自分を理解するための３つの要素</a:t>
            </a:r>
            <a:endParaRPr kumimoji="1" lang="ja-JP" altLang="en-US" sz="2800" dirty="0"/>
          </a:p>
        </p:txBody>
      </p:sp>
      <p:sp>
        <p:nvSpPr>
          <p:cNvPr id="2" name="スライド番号プレースホルダー 1"/>
          <p:cNvSpPr>
            <a:spLocks noGrp="1"/>
          </p:cNvSpPr>
          <p:nvPr>
            <p:ph type="sldNum" sz="quarter" idx="12"/>
          </p:nvPr>
        </p:nvSpPr>
        <p:spPr/>
        <p:txBody>
          <a:bodyPr/>
          <a:lstStyle/>
          <a:p>
            <a:fld id="{5F3AF5F3-3038-4FA1-9FF9-54FBF43F628C}" type="slidenum">
              <a:rPr kumimoji="1" lang="ja-JP" altLang="en-US" smtClean="0"/>
              <a:t>15</a:t>
            </a:fld>
            <a:endParaRPr kumimoji="1" lang="ja-JP" altLang="en-US" dirty="0"/>
          </a:p>
        </p:txBody>
      </p:sp>
      <p:grpSp>
        <p:nvGrpSpPr>
          <p:cNvPr id="18" name="グループ化 17"/>
          <p:cNvGrpSpPr/>
          <p:nvPr/>
        </p:nvGrpSpPr>
        <p:grpSpPr>
          <a:xfrm>
            <a:off x="2201553" y="1697689"/>
            <a:ext cx="4771471" cy="3718043"/>
            <a:chOff x="2206240" y="2795715"/>
            <a:chExt cx="4423430" cy="3585614"/>
          </a:xfrm>
        </p:grpSpPr>
        <p:grpSp>
          <p:nvGrpSpPr>
            <p:cNvPr id="19" name="グループ化 18"/>
            <p:cNvGrpSpPr/>
            <p:nvPr/>
          </p:nvGrpSpPr>
          <p:grpSpPr>
            <a:xfrm>
              <a:off x="2960891" y="2795715"/>
              <a:ext cx="2886807" cy="2195429"/>
              <a:chOff x="3200833" y="3015175"/>
              <a:chExt cx="2886807" cy="2195429"/>
            </a:xfrm>
            <a:solidFill>
              <a:schemeClr val="accent5">
                <a:lumMod val="40000"/>
                <a:lumOff val="60000"/>
                <a:alpha val="50196"/>
              </a:schemeClr>
            </a:solidFill>
          </p:grpSpPr>
          <p:sp>
            <p:nvSpPr>
              <p:cNvPr id="27" name="楕円 26"/>
              <p:cNvSpPr/>
              <p:nvPr/>
            </p:nvSpPr>
            <p:spPr>
              <a:xfrm>
                <a:off x="3516065" y="3015175"/>
                <a:ext cx="2256344" cy="219542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28" name="テキスト ボックス 27"/>
              <p:cNvSpPr txBox="1"/>
              <p:nvPr/>
            </p:nvSpPr>
            <p:spPr>
              <a:xfrm>
                <a:off x="3200833" y="3746982"/>
                <a:ext cx="2886807" cy="563946"/>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①興味・関心</a:t>
                </a:r>
                <a:endParaRPr kumimoji="1" lang="en-US" altLang="ja-JP"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grpSp>
        <p:grpSp>
          <p:nvGrpSpPr>
            <p:cNvPr id="20" name="グループ化 19"/>
            <p:cNvGrpSpPr/>
            <p:nvPr/>
          </p:nvGrpSpPr>
          <p:grpSpPr>
            <a:xfrm>
              <a:off x="4379585" y="4206610"/>
              <a:ext cx="2250085" cy="2174718"/>
              <a:chOff x="5885174" y="3693426"/>
              <a:chExt cx="2250085" cy="2174718"/>
            </a:xfrm>
            <a:solidFill>
              <a:srgbClr val="33CC33">
                <a:alpha val="50196"/>
              </a:srgbClr>
            </a:solidFill>
          </p:grpSpPr>
          <p:sp>
            <p:nvSpPr>
              <p:cNvPr id="25" name="楕円 24"/>
              <p:cNvSpPr/>
              <p:nvPr/>
            </p:nvSpPr>
            <p:spPr>
              <a:xfrm>
                <a:off x="5885174" y="3693426"/>
                <a:ext cx="2189715" cy="217471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6" name="テキスト ボックス 25"/>
              <p:cNvSpPr txBox="1"/>
              <p:nvPr/>
            </p:nvSpPr>
            <p:spPr>
              <a:xfrm>
                <a:off x="5892159" y="4336295"/>
                <a:ext cx="2243100" cy="563947"/>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③価値観</a:t>
                </a:r>
                <a:endParaRPr kumimoji="1" lang="en-US" altLang="ja-JP"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grpSp>
        <p:grpSp>
          <p:nvGrpSpPr>
            <p:cNvPr id="21" name="グループ化 20"/>
            <p:cNvGrpSpPr/>
            <p:nvPr/>
          </p:nvGrpSpPr>
          <p:grpSpPr>
            <a:xfrm>
              <a:off x="2206240" y="4206611"/>
              <a:ext cx="2507704" cy="2174718"/>
              <a:chOff x="1735466" y="3438038"/>
              <a:chExt cx="2507704" cy="2174718"/>
            </a:xfrm>
            <a:solidFill>
              <a:schemeClr val="accent6">
                <a:lumMod val="60000"/>
                <a:lumOff val="40000"/>
                <a:alpha val="50196"/>
              </a:schemeClr>
            </a:solidFill>
          </p:grpSpPr>
          <p:sp>
            <p:nvSpPr>
              <p:cNvPr id="23" name="楕円 22"/>
              <p:cNvSpPr/>
              <p:nvPr/>
            </p:nvSpPr>
            <p:spPr>
              <a:xfrm>
                <a:off x="2022751" y="3438038"/>
                <a:ext cx="2189210" cy="217471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4" name="テキスト ボックス 23"/>
              <p:cNvSpPr txBox="1"/>
              <p:nvPr/>
            </p:nvSpPr>
            <p:spPr>
              <a:xfrm>
                <a:off x="1735466" y="4096481"/>
                <a:ext cx="2507704" cy="563947"/>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②強み</a:t>
                </a:r>
                <a:endParaRPr kumimoji="1" lang="en-US" altLang="ja-JP"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grpSp>
        <p:pic>
          <p:nvPicPr>
            <p:cNvPr id="22" name="図 21"/>
            <p:cNvPicPr>
              <a:picLocks noChangeAspect="1"/>
            </p:cNvPicPr>
            <p:nvPr/>
          </p:nvPicPr>
          <p:blipFill>
            <a:blip r:embed="rId4"/>
            <a:stretch>
              <a:fillRect/>
            </a:stretch>
          </p:blipFill>
          <p:spPr>
            <a:xfrm>
              <a:off x="4312956" y="4572493"/>
              <a:ext cx="436914" cy="450881"/>
            </a:xfrm>
            <a:prstGeom prst="rect">
              <a:avLst/>
            </a:prstGeom>
          </p:spPr>
        </p:pic>
      </p:grpSp>
      <p:sp>
        <p:nvSpPr>
          <p:cNvPr id="29" name="テキスト ボックス 28"/>
          <p:cNvSpPr txBox="1"/>
          <p:nvPr/>
        </p:nvSpPr>
        <p:spPr>
          <a:xfrm>
            <a:off x="4263315" y="2961946"/>
            <a:ext cx="949622" cy="276999"/>
          </a:xfrm>
          <a:prstGeom prst="rect">
            <a:avLst/>
          </a:prstGeom>
          <a:noFill/>
        </p:spPr>
        <p:txBody>
          <a:bodyPr wrap="square" lIns="0" tIns="0" rIns="0" bIns="0" rtlCol="0">
            <a:spAutoFit/>
          </a:bodyPr>
          <a:lstStyle/>
          <a:p>
            <a:r>
              <a:rPr kumimoji="1" lang="ja-JP" altLang="en-US" sz="1800" dirty="0"/>
              <a:t>（欲求）</a:t>
            </a:r>
          </a:p>
        </p:txBody>
      </p:sp>
      <p:sp>
        <p:nvSpPr>
          <p:cNvPr id="31" name="テキスト ボックス 30"/>
          <p:cNvSpPr txBox="1"/>
          <p:nvPr/>
        </p:nvSpPr>
        <p:spPr>
          <a:xfrm>
            <a:off x="4906566" y="4350339"/>
            <a:ext cx="2175293" cy="276999"/>
          </a:xfrm>
          <a:prstGeom prst="rect">
            <a:avLst/>
          </a:prstGeom>
          <a:noFill/>
        </p:spPr>
        <p:txBody>
          <a:bodyPr wrap="square" lIns="0" tIns="0" rIns="0" bIns="0" rtlCol="0">
            <a:spAutoFit/>
          </a:bodyPr>
          <a:lstStyle/>
          <a:p>
            <a:r>
              <a:rPr kumimoji="1" lang="ja-JP" altLang="en-US" sz="1800" dirty="0"/>
              <a:t>（大切にしたいこと）</a:t>
            </a:r>
          </a:p>
        </p:txBody>
      </p:sp>
      <p:sp>
        <p:nvSpPr>
          <p:cNvPr id="30" name="テキスト ボックス 29"/>
          <p:cNvSpPr txBox="1"/>
          <p:nvPr/>
        </p:nvSpPr>
        <p:spPr>
          <a:xfrm>
            <a:off x="2790579" y="4357769"/>
            <a:ext cx="2698745" cy="276999"/>
          </a:xfrm>
          <a:prstGeom prst="rect">
            <a:avLst/>
          </a:prstGeom>
          <a:noFill/>
        </p:spPr>
        <p:txBody>
          <a:bodyPr wrap="square" lIns="0" tIns="0" rIns="0" bIns="0" rtlCol="0">
            <a:spAutoFit/>
          </a:bodyPr>
          <a:lstStyle/>
          <a:p>
            <a:r>
              <a:rPr kumimoji="1" lang="ja-JP" altLang="en-US" sz="1800" dirty="0"/>
              <a:t>（能力・できること）</a:t>
            </a:r>
          </a:p>
        </p:txBody>
      </p:sp>
      <p:cxnSp>
        <p:nvCxnSpPr>
          <p:cNvPr id="11" name="直線矢印コネクタ 10"/>
          <p:cNvCxnSpPr/>
          <p:nvPr/>
        </p:nvCxnSpPr>
        <p:spPr>
          <a:xfrm flipH="1" flipV="1">
            <a:off x="6691225" y="4349120"/>
            <a:ext cx="378070" cy="182355"/>
          </a:xfrm>
          <a:prstGeom prst="straightConnector1">
            <a:avLst/>
          </a:prstGeom>
          <a:ln w="38100">
            <a:tailEnd type="triangle"/>
          </a:ln>
        </p:spPr>
        <p:style>
          <a:lnRef idx="1">
            <a:schemeClr val="accent2"/>
          </a:lnRef>
          <a:fillRef idx="0">
            <a:schemeClr val="accent2"/>
          </a:fillRef>
          <a:effectRef idx="0">
            <a:schemeClr val="accent2"/>
          </a:effectRef>
          <a:fontRef idx="minor">
            <a:schemeClr val="tx1"/>
          </a:fontRef>
        </p:style>
      </p:cxnSp>
      <p:cxnSp>
        <p:nvCxnSpPr>
          <p:cNvPr id="9" name="直線矢印コネクタ 8"/>
          <p:cNvCxnSpPr/>
          <p:nvPr/>
        </p:nvCxnSpPr>
        <p:spPr>
          <a:xfrm>
            <a:off x="2407538" y="3321315"/>
            <a:ext cx="497747" cy="493428"/>
          </a:xfrm>
          <a:prstGeom prst="straightConnector1">
            <a:avLst/>
          </a:prstGeom>
          <a:ln w="38100">
            <a:tailEnd type="triangle"/>
          </a:ln>
        </p:spPr>
        <p:style>
          <a:lnRef idx="1">
            <a:schemeClr val="accent2"/>
          </a:lnRef>
          <a:fillRef idx="0">
            <a:schemeClr val="accent2"/>
          </a:fillRef>
          <a:effectRef idx="0">
            <a:schemeClr val="accent2"/>
          </a:effectRef>
          <a:fontRef idx="minor">
            <a:schemeClr val="tx1"/>
          </a:fontRef>
        </p:style>
      </p:cxnSp>
      <p:cxnSp>
        <p:nvCxnSpPr>
          <p:cNvPr id="4" name="直線矢印コネクタ 3"/>
          <p:cNvCxnSpPr/>
          <p:nvPr/>
        </p:nvCxnSpPr>
        <p:spPr>
          <a:xfrm flipV="1">
            <a:off x="2399771" y="2411621"/>
            <a:ext cx="1287224" cy="667113"/>
          </a:xfrm>
          <a:prstGeom prst="straightConnector1">
            <a:avLst/>
          </a:prstGeom>
          <a:ln w="38100">
            <a:tailEnd type="triangle"/>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1444914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a:t>本日の内容</a:t>
            </a:r>
          </a:p>
        </p:txBody>
      </p:sp>
      <p:sp>
        <p:nvSpPr>
          <p:cNvPr id="4" name="角丸四角形 3"/>
          <p:cNvSpPr/>
          <p:nvPr/>
        </p:nvSpPr>
        <p:spPr>
          <a:xfrm>
            <a:off x="457199" y="2348879"/>
            <a:ext cx="8340241" cy="2304257"/>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0"/>
              </a:spcBef>
              <a:spcAft>
                <a:spcPts val="1200"/>
              </a:spcAft>
            </a:pPr>
            <a:endParaRPr kumimoji="1" lang="ja-JP" altLang="en-US" sz="1800" b="0" i="0" u="none" strike="noStrike" kern="1200" cap="none" spc="0" normalizeH="0" baseline="0" noProof="0" dirty="0">
              <a:ln>
                <a:noFill/>
              </a:ln>
              <a:solidFill>
                <a:schemeClr val="tx1"/>
              </a:solidFill>
              <a:effectLst/>
              <a:uLnTx/>
              <a:uFillTx/>
              <a:latin typeface="Calibri"/>
              <a:ea typeface="ＭＳ Ｐゴシック" panose="020B0600070205080204" pitchFamily="50" charset="-128"/>
              <a:cs typeface="+mn-cs"/>
            </a:endParaRPr>
          </a:p>
        </p:txBody>
      </p:sp>
      <p:sp>
        <p:nvSpPr>
          <p:cNvPr id="2" name="正方形/長方形 1"/>
          <p:cNvSpPr/>
          <p:nvPr/>
        </p:nvSpPr>
        <p:spPr>
          <a:xfrm>
            <a:off x="981944" y="2823898"/>
            <a:ext cx="7704856" cy="1354217"/>
          </a:xfrm>
          <a:prstGeom prst="rect">
            <a:avLst/>
          </a:prstGeom>
        </p:spPr>
        <p:txBody>
          <a:bodyPr wrap="square">
            <a:spAutoFit/>
          </a:bodyPr>
          <a:lstStyle/>
          <a:p>
            <a:pPr marL="514350" indent="-514350">
              <a:spcBef>
                <a:spcPts val="0"/>
              </a:spcBef>
              <a:spcAft>
                <a:spcPts val="1200"/>
              </a:spcAft>
              <a:buFont typeface="+mj-lt"/>
              <a:buAutoNum type="arabicPeriod"/>
            </a:pPr>
            <a:r>
              <a:rPr lang="ja-JP" altLang="en-US" sz="3600" dirty="0"/>
              <a:t>自分の興味・関心を確認する</a:t>
            </a:r>
            <a:endParaRPr lang="en-US" altLang="ja-JP" sz="3600" dirty="0"/>
          </a:p>
          <a:p>
            <a:pPr marL="514350" indent="-514350">
              <a:spcBef>
                <a:spcPts val="0"/>
              </a:spcBef>
              <a:spcAft>
                <a:spcPts val="1200"/>
              </a:spcAft>
              <a:buFont typeface="+mj-lt"/>
              <a:buAutoNum type="arabicPeriod"/>
            </a:pPr>
            <a:r>
              <a:rPr lang="ja-JP" altLang="en-US" sz="3600" dirty="0"/>
              <a:t>自分の強みを確認する</a:t>
            </a:r>
            <a:endParaRPr lang="en-US" altLang="ja-JP" sz="3600" dirty="0"/>
          </a:p>
        </p:txBody>
      </p:sp>
      <p:sp>
        <p:nvSpPr>
          <p:cNvPr id="5" name="スライド番号プレースホルダー 4"/>
          <p:cNvSpPr>
            <a:spLocks noGrp="1"/>
          </p:cNvSpPr>
          <p:nvPr>
            <p:ph type="sldNum" sz="quarter" idx="12"/>
          </p:nvPr>
        </p:nvSpPr>
        <p:spPr/>
        <p:txBody>
          <a:bodyPr/>
          <a:lstStyle/>
          <a:p>
            <a:fld id="{5F3AF5F3-3038-4FA1-9FF9-54FBF43F628C}" type="slidenum">
              <a:rPr kumimoji="1" lang="ja-JP" altLang="en-US" smtClean="0"/>
              <a:t>2</a:t>
            </a:fld>
            <a:endParaRPr kumimoji="1" lang="ja-JP" altLang="en-US" dirty="0"/>
          </a:p>
        </p:txBody>
      </p:sp>
    </p:spTree>
    <p:extLst>
      <p:ext uri="{BB962C8B-B14F-4D97-AF65-F5344CB8AC3E}">
        <p14:creationId xmlns:p14="http://schemas.microsoft.com/office/powerpoint/2010/main" val="30105400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4624"/>
            <a:ext cx="8229600" cy="1143000"/>
          </a:xfrm>
        </p:spPr>
        <p:txBody>
          <a:bodyPr>
            <a:normAutofit/>
          </a:bodyPr>
          <a:lstStyle/>
          <a:p>
            <a:r>
              <a:rPr kumimoji="1" lang="ja-JP" altLang="en-US" sz="3600" dirty="0"/>
              <a:t>自分を理解するための３つの要素</a:t>
            </a:r>
          </a:p>
        </p:txBody>
      </p:sp>
      <p:sp>
        <p:nvSpPr>
          <p:cNvPr id="5" name="角丸四角形 4"/>
          <p:cNvSpPr/>
          <p:nvPr/>
        </p:nvSpPr>
        <p:spPr>
          <a:xfrm>
            <a:off x="454372" y="1052736"/>
            <a:ext cx="8366100" cy="1435298"/>
          </a:xfrm>
          <a:prstGeom prst="round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キャリアについて考えるうえでは、自分についてよく知ることが大切です。</a:t>
            </a:r>
            <a:endParaRPr kumimoji="1" lang="en-US" altLang="ja-JP"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３つの観点　①興味・関心、②強み、③価値観について振り返り、自分のことを理解していきましょう。</a:t>
            </a:r>
          </a:p>
        </p:txBody>
      </p:sp>
      <p:grpSp>
        <p:nvGrpSpPr>
          <p:cNvPr id="16" name="グループ化 15"/>
          <p:cNvGrpSpPr/>
          <p:nvPr/>
        </p:nvGrpSpPr>
        <p:grpSpPr>
          <a:xfrm>
            <a:off x="2233810" y="2816123"/>
            <a:ext cx="4771471" cy="3718043"/>
            <a:chOff x="2206240" y="2795715"/>
            <a:chExt cx="4423430" cy="3585614"/>
          </a:xfrm>
        </p:grpSpPr>
        <p:grpSp>
          <p:nvGrpSpPr>
            <p:cNvPr id="10" name="グループ化 9"/>
            <p:cNvGrpSpPr/>
            <p:nvPr/>
          </p:nvGrpSpPr>
          <p:grpSpPr>
            <a:xfrm>
              <a:off x="2960891" y="2795715"/>
              <a:ext cx="2886807" cy="2195429"/>
              <a:chOff x="3200833" y="3015175"/>
              <a:chExt cx="2886807" cy="2195429"/>
            </a:xfrm>
            <a:solidFill>
              <a:schemeClr val="accent5">
                <a:lumMod val="40000"/>
                <a:lumOff val="60000"/>
                <a:alpha val="50196"/>
              </a:schemeClr>
            </a:solidFill>
          </p:grpSpPr>
          <p:sp>
            <p:nvSpPr>
              <p:cNvPr id="6" name="楕円 5"/>
              <p:cNvSpPr/>
              <p:nvPr/>
            </p:nvSpPr>
            <p:spPr>
              <a:xfrm>
                <a:off x="3516065" y="3015175"/>
                <a:ext cx="2256344" cy="219542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9" name="テキスト ボックス 8"/>
              <p:cNvSpPr txBox="1"/>
              <p:nvPr/>
            </p:nvSpPr>
            <p:spPr>
              <a:xfrm>
                <a:off x="3200833" y="3746982"/>
                <a:ext cx="2886807" cy="563946"/>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①興味・関心</a:t>
                </a:r>
                <a:endParaRPr kumimoji="1" lang="en-US" altLang="ja-JP"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grpSp>
        <p:grpSp>
          <p:nvGrpSpPr>
            <p:cNvPr id="14" name="グループ化 13"/>
            <p:cNvGrpSpPr/>
            <p:nvPr/>
          </p:nvGrpSpPr>
          <p:grpSpPr>
            <a:xfrm>
              <a:off x="4379585" y="4206610"/>
              <a:ext cx="2250085" cy="2174718"/>
              <a:chOff x="5885174" y="3693426"/>
              <a:chExt cx="2250085" cy="2174718"/>
            </a:xfrm>
            <a:solidFill>
              <a:srgbClr val="33CC33">
                <a:alpha val="50196"/>
              </a:srgbClr>
            </a:solidFill>
          </p:grpSpPr>
          <p:sp>
            <p:nvSpPr>
              <p:cNvPr id="8" name="楕円 7"/>
              <p:cNvSpPr/>
              <p:nvPr/>
            </p:nvSpPr>
            <p:spPr>
              <a:xfrm>
                <a:off x="5885174" y="3693426"/>
                <a:ext cx="2189715" cy="217471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3" name="テキスト ボックス 12"/>
              <p:cNvSpPr txBox="1"/>
              <p:nvPr/>
            </p:nvSpPr>
            <p:spPr>
              <a:xfrm>
                <a:off x="5892159" y="4336295"/>
                <a:ext cx="2243100" cy="563947"/>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③価値観</a:t>
                </a:r>
                <a:endParaRPr kumimoji="1" lang="en-US" altLang="ja-JP"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grpSp>
        <p:grpSp>
          <p:nvGrpSpPr>
            <p:cNvPr id="12" name="グループ化 11"/>
            <p:cNvGrpSpPr/>
            <p:nvPr/>
          </p:nvGrpSpPr>
          <p:grpSpPr>
            <a:xfrm>
              <a:off x="2206240" y="4206611"/>
              <a:ext cx="2507704" cy="2174718"/>
              <a:chOff x="1735466" y="3438038"/>
              <a:chExt cx="2507704" cy="2174718"/>
            </a:xfrm>
            <a:solidFill>
              <a:schemeClr val="accent6">
                <a:lumMod val="60000"/>
                <a:lumOff val="40000"/>
                <a:alpha val="50196"/>
              </a:schemeClr>
            </a:solidFill>
          </p:grpSpPr>
          <p:sp>
            <p:nvSpPr>
              <p:cNvPr id="7" name="楕円 6"/>
              <p:cNvSpPr/>
              <p:nvPr/>
            </p:nvSpPr>
            <p:spPr>
              <a:xfrm>
                <a:off x="2022751" y="3438038"/>
                <a:ext cx="2189210" cy="217471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1" name="テキスト ボックス 10"/>
              <p:cNvSpPr txBox="1"/>
              <p:nvPr/>
            </p:nvSpPr>
            <p:spPr>
              <a:xfrm>
                <a:off x="1735466" y="4096481"/>
                <a:ext cx="2507704" cy="563947"/>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②強み</a:t>
                </a:r>
                <a:endParaRPr kumimoji="1" lang="en-US" altLang="ja-JP"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grpSp>
        <p:pic>
          <p:nvPicPr>
            <p:cNvPr id="15" name="図 14"/>
            <p:cNvPicPr>
              <a:picLocks noChangeAspect="1"/>
            </p:cNvPicPr>
            <p:nvPr/>
          </p:nvPicPr>
          <p:blipFill>
            <a:blip r:embed="rId3"/>
            <a:stretch>
              <a:fillRect/>
            </a:stretch>
          </p:blipFill>
          <p:spPr>
            <a:xfrm>
              <a:off x="4312956" y="4572493"/>
              <a:ext cx="436914" cy="450881"/>
            </a:xfrm>
            <a:prstGeom prst="rect">
              <a:avLst/>
            </a:prstGeom>
          </p:spPr>
        </p:pic>
      </p:grpSp>
      <p:sp>
        <p:nvSpPr>
          <p:cNvPr id="17" name="スライド番号プレースホルダー 1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3AF5F3-3038-4FA1-9FF9-54FBF43F628C}" type="slidenum">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dirty="0">
              <a:ln>
                <a:noFill/>
              </a:ln>
              <a:solidFill>
                <a:prstClr val="black">
                  <a:tint val="75000"/>
                </a:prstClr>
              </a:solidFill>
              <a:effectLst/>
              <a:uLnTx/>
              <a:uFillTx/>
              <a:latin typeface="Calibri"/>
              <a:ea typeface="ＭＳ Ｐゴシック" panose="020B0600070205080204" pitchFamily="50" charset="-128"/>
              <a:cs typeface="+mn-cs"/>
            </a:endParaRPr>
          </a:p>
        </p:txBody>
      </p:sp>
      <p:sp>
        <p:nvSpPr>
          <p:cNvPr id="3" name="テキスト ボックス 2"/>
          <p:cNvSpPr txBox="1"/>
          <p:nvPr/>
        </p:nvSpPr>
        <p:spPr>
          <a:xfrm>
            <a:off x="4267119" y="4107636"/>
            <a:ext cx="949622" cy="276999"/>
          </a:xfrm>
          <a:prstGeom prst="rect">
            <a:avLst/>
          </a:prstGeom>
          <a:noFill/>
        </p:spPr>
        <p:txBody>
          <a:bodyPr wrap="square" lIns="0" tIns="0" rIns="0" bIns="0" rtlCol="0">
            <a:spAutoFit/>
          </a:bodyPr>
          <a:lstStyle/>
          <a:p>
            <a:r>
              <a:rPr kumimoji="1" lang="ja-JP" altLang="en-US" sz="1800" dirty="0"/>
              <a:t>（欲求）</a:t>
            </a:r>
          </a:p>
        </p:txBody>
      </p:sp>
      <p:sp>
        <p:nvSpPr>
          <p:cNvPr id="18" name="テキスト ボックス 17"/>
          <p:cNvSpPr txBox="1"/>
          <p:nvPr/>
        </p:nvSpPr>
        <p:spPr>
          <a:xfrm>
            <a:off x="2831518" y="5493806"/>
            <a:ext cx="2698745" cy="276999"/>
          </a:xfrm>
          <a:prstGeom prst="rect">
            <a:avLst/>
          </a:prstGeom>
          <a:noFill/>
        </p:spPr>
        <p:txBody>
          <a:bodyPr wrap="square" lIns="0" tIns="0" rIns="0" bIns="0" rtlCol="0">
            <a:spAutoFit/>
          </a:bodyPr>
          <a:lstStyle/>
          <a:p>
            <a:r>
              <a:rPr kumimoji="1" lang="ja-JP" altLang="en-US" sz="1800" dirty="0"/>
              <a:t>（能力・できること）</a:t>
            </a:r>
          </a:p>
        </p:txBody>
      </p:sp>
      <p:sp>
        <p:nvSpPr>
          <p:cNvPr id="19" name="テキスト ボックス 18"/>
          <p:cNvSpPr txBox="1"/>
          <p:nvPr/>
        </p:nvSpPr>
        <p:spPr>
          <a:xfrm>
            <a:off x="4946358" y="5485671"/>
            <a:ext cx="2175293" cy="276999"/>
          </a:xfrm>
          <a:prstGeom prst="rect">
            <a:avLst/>
          </a:prstGeom>
          <a:noFill/>
        </p:spPr>
        <p:txBody>
          <a:bodyPr wrap="square" lIns="0" tIns="0" rIns="0" bIns="0" rtlCol="0">
            <a:spAutoFit/>
          </a:bodyPr>
          <a:lstStyle/>
          <a:p>
            <a:r>
              <a:rPr kumimoji="1" lang="ja-JP" altLang="en-US" sz="1800" dirty="0"/>
              <a:t>（大切にしたいこと）</a:t>
            </a:r>
          </a:p>
        </p:txBody>
      </p:sp>
    </p:spTree>
    <p:extLst>
      <p:ext uri="{BB962C8B-B14F-4D97-AF65-F5344CB8AC3E}">
        <p14:creationId xmlns:p14="http://schemas.microsoft.com/office/powerpoint/2010/main" val="18931084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0" y="2924951"/>
            <a:ext cx="9144000" cy="731839"/>
          </a:xfrm>
        </p:spPr>
        <p:txBody>
          <a:bodyPr>
            <a:noAutofit/>
          </a:bodyPr>
          <a:lstStyle/>
          <a:p>
            <a:r>
              <a:rPr lang="ja-JP" altLang="en-US" sz="4000" dirty="0"/>
              <a:t>１．自分の興味・関心を確認する</a:t>
            </a:r>
            <a:endParaRPr lang="en-US" altLang="ja-JP" sz="4000" dirty="0"/>
          </a:p>
        </p:txBody>
      </p:sp>
      <p:pic>
        <p:nvPicPr>
          <p:cNvPr id="5" name="Picture 3"/>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7610944" y="4999811"/>
            <a:ext cx="864096" cy="1356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スライド番号プレースホルダー 1"/>
          <p:cNvSpPr>
            <a:spLocks noGrp="1"/>
          </p:cNvSpPr>
          <p:nvPr>
            <p:ph type="sldNum" sz="quarter" idx="12"/>
          </p:nvPr>
        </p:nvSpPr>
        <p:spPr/>
        <p:txBody>
          <a:bodyPr/>
          <a:lstStyle/>
          <a:p>
            <a:fld id="{5F3AF5F3-3038-4FA1-9FF9-54FBF43F628C}" type="slidenum">
              <a:rPr kumimoji="1" lang="ja-JP" altLang="en-US" smtClean="0"/>
              <a:t>4</a:t>
            </a:fld>
            <a:endParaRPr kumimoji="1" lang="ja-JP" altLang="en-US" dirty="0"/>
          </a:p>
        </p:txBody>
      </p:sp>
    </p:spTree>
    <p:extLst>
      <p:ext uri="{BB962C8B-B14F-4D97-AF65-F5344CB8AC3E}">
        <p14:creationId xmlns:p14="http://schemas.microsoft.com/office/powerpoint/2010/main" val="716958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250824" y="137484"/>
            <a:ext cx="8518525" cy="911225"/>
          </a:xfrm>
        </p:spPr>
        <p:txBody>
          <a:bodyPr/>
          <a:lstStyle/>
          <a:p>
            <a:pPr eaLnBrk="1" hangingPunct="1"/>
            <a:r>
              <a:rPr lang="en-US" altLang="ja-JP" sz="3200" dirty="0"/>
              <a:t>【</a:t>
            </a:r>
            <a:r>
              <a:rPr lang="ja-JP" altLang="en-US" sz="3200" dirty="0"/>
              <a:t>演習</a:t>
            </a:r>
            <a:r>
              <a:rPr lang="en-US" altLang="ja-JP" sz="3200" dirty="0"/>
              <a:t>】</a:t>
            </a:r>
            <a:r>
              <a:rPr lang="ja-JP" altLang="en-US" sz="3200" dirty="0"/>
              <a:t>自分の興味・関心を見つけよう</a:t>
            </a:r>
          </a:p>
        </p:txBody>
      </p:sp>
      <p:sp>
        <p:nvSpPr>
          <p:cNvPr id="9219" name="Rectangle 3"/>
          <p:cNvSpPr>
            <a:spLocks noGrp="1" noChangeArrowheads="1"/>
          </p:cNvSpPr>
          <p:nvPr>
            <p:ph idx="1"/>
          </p:nvPr>
        </p:nvSpPr>
        <p:spPr>
          <a:xfrm>
            <a:off x="323529" y="1060169"/>
            <a:ext cx="8445820" cy="5661306"/>
          </a:xfrm>
        </p:spPr>
        <p:txBody>
          <a:bodyPr/>
          <a:lstStyle/>
          <a:p>
            <a:pPr marL="0" indent="0" eaLnBrk="1" hangingPunct="1">
              <a:lnSpc>
                <a:spcPct val="90000"/>
              </a:lnSpc>
              <a:buNone/>
              <a:defRPr/>
            </a:pPr>
            <a:r>
              <a:rPr lang="ja-JP" altLang="en-US" sz="2400" dirty="0"/>
              <a:t>１．今までに夢中になったこと、わくわくしたことは何ですか？</a:t>
            </a:r>
            <a:endParaRPr lang="en-US" altLang="ja-JP" sz="2400" dirty="0"/>
          </a:p>
          <a:p>
            <a:pPr marL="609600" indent="-609600" eaLnBrk="1" hangingPunct="1">
              <a:lnSpc>
                <a:spcPct val="90000"/>
              </a:lnSpc>
              <a:buFontTx/>
              <a:buAutoNum type="arabicPeriod"/>
              <a:defRPr/>
            </a:pPr>
            <a:endParaRPr lang="en-US" altLang="ja-JP" sz="2800" dirty="0"/>
          </a:p>
          <a:p>
            <a:pPr marL="609600" indent="-609600" eaLnBrk="1" hangingPunct="1">
              <a:lnSpc>
                <a:spcPct val="90000"/>
              </a:lnSpc>
              <a:buFontTx/>
              <a:buAutoNum type="arabicPeriod"/>
              <a:defRPr/>
            </a:pPr>
            <a:endParaRPr lang="en-US" altLang="ja-JP" sz="2800" dirty="0"/>
          </a:p>
          <a:p>
            <a:pPr marL="0" indent="0" eaLnBrk="1" hangingPunct="1">
              <a:lnSpc>
                <a:spcPct val="90000"/>
              </a:lnSpc>
              <a:buNone/>
              <a:defRPr/>
            </a:pPr>
            <a:endParaRPr lang="en-US" altLang="ja-JP" sz="2400" dirty="0"/>
          </a:p>
          <a:p>
            <a:pPr marL="0" indent="0" eaLnBrk="1" hangingPunct="1">
              <a:lnSpc>
                <a:spcPct val="90000"/>
              </a:lnSpc>
              <a:buNone/>
              <a:defRPr/>
            </a:pPr>
            <a:r>
              <a:rPr lang="ja-JP" altLang="en-US" sz="2400" dirty="0"/>
              <a:t>２．普段から積極的に集めている情報は何ですか？　　　</a:t>
            </a:r>
            <a:r>
              <a:rPr lang="ja-JP" altLang="en-US" sz="2800" dirty="0"/>
              <a:t>　</a:t>
            </a:r>
            <a:endParaRPr lang="en-US" altLang="ja-JP" sz="2800" dirty="0"/>
          </a:p>
          <a:p>
            <a:pPr marL="0" indent="0" eaLnBrk="1" hangingPunct="1">
              <a:lnSpc>
                <a:spcPct val="90000"/>
              </a:lnSpc>
              <a:buNone/>
              <a:defRPr/>
            </a:pPr>
            <a:r>
              <a:rPr lang="ja-JP" altLang="en-US" sz="2000" dirty="0"/>
              <a:t>　　</a:t>
            </a:r>
            <a:r>
              <a:rPr lang="ja-JP" altLang="en-US" sz="1800" dirty="0"/>
              <a:t>（雑誌・書籍の購読分野・インターネット検索ワード・検索する動画の分野など）</a:t>
            </a:r>
            <a:endParaRPr lang="en-US" altLang="ja-JP" sz="2000" dirty="0"/>
          </a:p>
          <a:p>
            <a:pPr marL="0" indent="0" eaLnBrk="1" hangingPunct="1">
              <a:lnSpc>
                <a:spcPct val="90000"/>
              </a:lnSpc>
              <a:buNone/>
              <a:defRPr/>
            </a:pPr>
            <a:endParaRPr lang="en-US" altLang="ja-JP" sz="2800" dirty="0"/>
          </a:p>
          <a:p>
            <a:pPr marL="0" indent="0" eaLnBrk="1" hangingPunct="1">
              <a:lnSpc>
                <a:spcPct val="90000"/>
              </a:lnSpc>
              <a:buNone/>
              <a:defRPr/>
            </a:pPr>
            <a:endParaRPr lang="en-US" altLang="ja-JP" sz="2800" dirty="0"/>
          </a:p>
          <a:p>
            <a:pPr marL="0" indent="0" eaLnBrk="1" hangingPunct="1">
              <a:lnSpc>
                <a:spcPct val="90000"/>
              </a:lnSpc>
              <a:spcBef>
                <a:spcPts val="600"/>
              </a:spcBef>
              <a:buNone/>
              <a:defRPr/>
            </a:pPr>
            <a:r>
              <a:rPr lang="ja-JP" altLang="en-US" sz="2400" dirty="0"/>
              <a:t>３．１や２が、今の仕事に少しでも「影響している」または「役に</a:t>
            </a:r>
            <a:endParaRPr lang="en-US" altLang="ja-JP" sz="2400" dirty="0"/>
          </a:p>
          <a:p>
            <a:pPr marL="0" indent="0" eaLnBrk="1" hangingPunct="1">
              <a:lnSpc>
                <a:spcPct val="90000"/>
              </a:lnSpc>
              <a:spcBef>
                <a:spcPts val="600"/>
              </a:spcBef>
              <a:buNone/>
              <a:defRPr/>
            </a:pPr>
            <a:r>
              <a:rPr lang="ja-JP" altLang="en-US" sz="2400" dirty="0"/>
              <a:t>　　立っている」と思うことはどんなことですか？</a:t>
            </a:r>
            <a:endParaRPr lang="en-US" altLang="ja-JP" sz="2400" dirty="0"/>
          </a:p>
          <a:p>
            <a:pPr marL="0" indent="0" eaLnBrk="1" hangingPunct="1">
              <a:lnSpc>
                <a:spcPct val="90000"/>
              </a:lnSpc>
              <a:buNone/>
              <a:defRPr/>
            </a:pPr>
            <a:endParaRPr lang="en-US" altLang="ja-JP" sz="2800" dirty="0"/>
          </a:p>
          <a:p>
            <a:pPr marL="541338" indent="0" eaLnBrk="1" hangingPunct="1">
              <a:lnSpc>
                <a:spcPct val="90000"/>
              </a:lnSpc>
              <a:buNone/>
              <a:defRPr/>
            </a:pPr>
            <a:endParaRPr lang="en-US" altLang="ja-JP" sz="2800" dirty="0"/>
          </a:p>
        </p:txBody>
      </p:sp>
      <p:sp>
        <p:nvSpPr>
          <p:cNvPr id="2" name="正方形/長方形 1"/>
          <p:cNvSpPr/>
          <p:nvPr/>
        </p:nvSpPr>
        <p:spPr>
          <a:xfrm>
            <a:off x="681045" y="1591293"/>
            <a:ext cx="7786959" cy="93610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681045" y="3638026"/>
            <a:ext cx="7786959" cy="89503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681045" y="5345714"/>
            <a:ext cx="7786959" cy="116225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スライド番号プレースホルダー 2"/>
          <p:cNvSpPr>
            <a:spLocks noGrp="1"/>
          </p:cNvSpPr>
          <p:nvPr>
            <p:ph type="sldNum" sz="quarter" idx="12"/>
          </p:nvPr>
        </p:nvSpPr>
        <p:spPr/>
        <p:txBody>
          <a:bodyPr/>
          <a:lstStyle/>
          <a:p>
            <a:pPr>
              <a:defRPr/>
            </a:pPr>
            <a:fld id="{999A1278-D038-4414-86F9-0D8920C00044}" type="slidenum">
              <a:rPr lang="ja-JP" altLang="en-US" smtClean="0"/>
              <a:pPr>
                <a:defRPr/>
              </a:pPr>
              <a:t>5</a:t>
            </a:fld>
            <a:endParaRPr lang="ja-JP" altLang="en-US"/>
          </a:p>
        </p:txBody>
      </p:sp>
    </p:spTree>
    <p:extLst>
      <p:ext uri="{BB962C8B-B14F-4D97-AF65-F5344CB8AC3E}">
        <p14:creationId xmlns:p14="http://schemas.microsoft.com/office/powerpoint/2010/main" val="2158610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0" y="2636912"/>
            <a:ext cx="9144000" cy="731839"/>
          </a:xfrm>
        </p:spPr>
        <p:txBody>
          <a:bodyPr>
            <a:noAutofit/>
          </a:bodyPr>
          <a:lstStyle/>
          <a:p>
            <a:r>
              <a:rPr lang="ja-JP" altLang="en-US" sz="4000" dirty="0"/>
              <a:t>２．自分の強みを確認する</a:t>
            </a:r>
            <a:endParaRPr lang="en-US" altLang="ja-JP" sz="4000" dirty="0"/>
          </a:p>
        </p:txBody>
      </p:sp>
      <p:pic>
        <p:nvPicPr>
          <p:cNvPr id="5" name="Picture 3"/>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7452320" y="4797152"/>
            <a:ext cx="864096" cy="1356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スライド番号プレースホルダー 1"/>
          <p:cNvSpPr>
            <a:spLocks noGrp="1"/>
          </p:cNvSpPr>
          <p:nvPr>
            <p:ph type="sldNum" sz="quarter" idx="12"/>
          </p:nvPr>
        </p:nvSpPr>
        <p:spPr/>
        <p:txBody>
          <a:bodyPr/>
          <a:lstStyle/>
          <a:p>
            <a:pPr>
              <a:defRPr/>
            </a:pPr>
            <a:fld id="{999A1278-D038-4414-86F9-0D8920C00044}" type="slidenum">
              <a:rPr lang="ja-JP" altLang="en-US" smtClean="0"/>
              <a:pPr>
                <a:defRPr/>
              </a:pPr>
              <a:t>6</a:t>
            </a:fld>
            <a:endParaRPr lang="ja-JP" altLang="en-US"/>
          </a:p>
        </p:txBody>
      </p:sp>
    </p:spTree>
    <p:extLst>
      <p:ext uri="{BB962C8B-B14F-4D97-AF65-F5344CB8AC3E}">
        <p14:creationId xmlns:p14="http://schemas.microsoft.com/office/powerpoint/2010/main" val="29070470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27869" y="625837"/>
            <a:ext cx="8229600" cy="1011944"/>
          </a:xfrm>
        </p:spPr>
        <p:txBody>
          <a:bodyPr>
            <a:normAutofit fontScale="90000"/>
          </a:bodyPr>
          <a:lstStyle/>
          <a:p>
            <a:pPr eaLnBrk="1" hangingPunct="1"/>
            <a:r>
              <a:rPr lang="en-US" altLang="ja-JP" sz="4000" dirty="0"/>
              <a:t>【</a:t>
            </a:r>
            <a:r>
              <a:rPr lang="ja-JP" altLang="en-US" sz="4000" dirty="0"/>
              <a:t>演習</a:t>
            </a:r>
            <a:r>
              <a:rPr lang="en-US" altLang="ja-JP" sz="4000" dirty="0"/>
              <a:t>】</a:t>
            </a:r>
            <a:r>
              <a:rPr lang="ja-JP" altLang="en-US" sz="4000" dirty="0"/>
              <a:t>自分の強みを見つけよう</a:t>
            </a:r>
            <a:r>
              <a:rPr lang="en-US" altLang="ja-JP" sz="4000" dirty="0"/>
              <a:t/>
            </a:r>
            <a:br>
              <a:rPr lang="en-US" altLang="ja-JP" sz="4000" dirty="0"/>
            </a:br>
            <a:r>
              <a:rPr lang="ja-JP" altLang="en-US" sz="3100" dirty="0"/>
              <a:t>（ワークシート②）</a:t>
            </a:r>
            <a:endParaRPr lang="ja-JP" altLang="en-US" sz="3600" dirty="0"/>
          </a:p>
        </p:txBody>
      </p:sp>
      <p:sp>
        <p:nvSpPr>
          <p:cNvPr id="41988" name="下矢印 5"/>
          <p:cNvSpPr>
            <a:spLocks noChangeArrowheads="1"/>
          </p:cNvSpPr>
          <p:nvPr/>
        </p:nvSpPr>
        <p:spPr bwMode="auto">
          <a:xfrm>
            <a:off x="6011863" y="3897313"/>
            <a:ext cx="863600" cy="539750"/>
          </a:xfrm>
          <a:prstGeom prst="downArrow">
            <a:avLst>
              <a:gd name="adj1" fmla="val 50000"/>
              <a:gd name="adj2" fmla="val 5000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endParaRPr lang="ja-JP" altLang="en-US"/>
          </a:p>
        </p:txBody>
      </p:sp>
      <p:sp>
        <p:nvSpPr>
          <p:cNvPr id="2" name="テキスト ボックス 1"/>
          <p:cNvSpPr txBox="1"/>
          <p:nvPr/>
        </p:nvSpPr>
        <p:spPr>
          <a:xfrm>
            <a:off x="566900" y="2067163"/>
            <a:ext cx="8577100" cy="584775"/>
          </a:xfrm>
          <a:prstGeom prst="rect">
            <a:avLst/>
          </a:prstGeom>
          <a:noFill/>
        </p:spPr>
        <p:txBody>
          <a:bodyPr wrap="square" rtlCol="0">
            <a:spAutoFit/>
          </a:bodyPr>
          <a:lstStyle/>
          <a:p>
            <a:pPr marL="457200" indent="-457200">
              <a:buFont typeface="Wingdings" panose="05000000000000000000" pitchFamily="2" charset="2"/>
              <a:buChar char="l"/>
            </a:pPr>
            <a:r>
              <a:rPr kumimoji="1" lang="ja-JP" altLang="en-US" dirty="0"/>
              <a:t>「私</a:t>
            </a:r>
            <a:r>
              <a:rPr lang="ja-JP" altLang="en-US" dirty="0"/>
              <a:t>の強みリスト」にチェック✔を入れましょう。</a:t>
            </a:r>
            <a:endParaRPr lang="en-US" altLang="ja-JP" dirty="0"/>
          </a:p>
        </p:txBody>
      </p:sp>
      <p:sp>
        <p:nvSpPr>
          <p:cNvPr id="11" name="テキスト ボックス 10"/>
          <p:cNvSpPr txBox="1"/>
          <p:nvPr/>
        </p:nvSpPr>
        <p:spPr>
          <a:xfrm>
            <a:off x="427869" y="5574991"/>
            <a:ext cx="8258931" cy="707886"/>
          </a:xfrm>
          <a:prstGeom prst="rect">
            <a:avLst/>
          </a:prstGeom>
          <a:noFill/>
        </p:spPr>
        <p:txBody>
          <a:bodyPr wrap="square" rtlCol="0">
            <a:spAutoFit/>
          </a:bodyPr>
          <a:lstStyle/>
          <a:p>
            <a:pPr algn="ctr"/>
            <a:r>
              <a:rPr kumimoji="1" lang="en-US" altLang="ja-JP" sz="2000" b="1" dirty="0"/>
              <a:t>※</a:t>
            </a:r>
            <a:r>
              <a:rPr kumimoji="1" lang="ja-JP" altLang="en-US" sz="2000" b="1" dirty="0"/>
              <a:t>ワークシート②「私の強みリスト」</a:t>
            </a:r>
            <a:r>
              <a:rPr lang="ja-JP" altLang="en-US" sz="2000" b="1" dirty="0"/>
              <a:t>は、講習の後半にもう</a:t>
            </a:r>
            <a:r>
              <a:rPr kumimoji="1" lang="ja-JP" altLang="en-US" sz="2000" b="1" dirty="0"/>
              <a:t>一度使用します。</a:t>
            </a:r>
            <a:endParaRPr kumimoji="1" lang="en-US" altLang="ja-JP" sz="2000" b="1" dirty="0"/>
          </a:p>
          <a:p>
            <a:pPr algn="ctr"/>
            <a:endParaRPr kumimoji="1" lang="ja-JP" altLang="en-US" sz="2000" b="1" dirty="0"/>
          </a:p>
        </p:txBody>
      </p:sp>
      <p:sp>
        <p:nvSpPr>
          <p:cNvPr id="8" name="角丸四角形 7"/>
          <p:cNvSpPr/>
          <p:nvPr/>
        </p:nvSpPr>
        <p:spPr>
          <a:xfrm>
            <a:off x="1206109" y="3624075"/>
            <a:ext cx="6702449" cy="162597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eaLnBrk="1" hangingPunct="1">
              <a:buClr>
                <a:schemeClr val="tx1"/>
              </a:buClr>
              <a:buNone/>
              <a:defRPr/>
            </a:pPr>
            <a:r>
              <a:rPr lang="ja-JP" altLang="en-US" sz="2800" b="1" dirty="0">
                <a:solidFill>
                  <a:sysClr val="windowText" lastClr="000000"/>
                </a:solidFill>
                <a:latin typeface="+mj-ea"/>
                <a:ea typeface="+mj-ea"/>
              </a:rPr>
              <a:t>Ｐｏｉｎｔ　</a:t>
            </a:r>
            <a:endParaRPr lang="en-US" altLang="ja-JP" sz="2800" b="1" dirty="0">
              <a:solidFill>
                <a:sysClr val="windowText" lastClr="000000"/>
              </a:solidFill>
              <a:latin typeface="+mj-ea"/>
              <a:ea typeface="+mj-ea"/>
            </a:endParaRPr>
          </a:p>
          <a:p>
            <a:pPr marL="0" indent="0" eaLnBrk="1" hangingPunct="1">
              <a:buClr>
                <a:schemeClr val="tx1"/>
              </a:buClr>
              <a:buNone/>
              <a:defRPr/>
            </a:pPr>
            <a:r>
              <a:rPr lang="ja-JP" altLang="en-US" sz="2400" dirty="0">
                <a:solidFill>
                  <a:sysClr val="windowText" lastClr="000000"/>
                </a:solidFill>
                <a:latin typeface="+mj-ea"/>
                <a:ea typeface="+mj-ea"/>
              </a:rPr>
              <a:t>・過去に自分を成功へと導いた自分の特徴は？</a:t>
            </a:r>
            <a:endParaRPr lang="en-US" altLang="ja-JP" sz="2400" dirty="0">
              <a:solidFill>
                <a:sysClr val="windowText" lastClr="000000"/>
              </a:solidFill>
              <a:latin typeface="+mj-ea"/>
              <a:ea typeface="+mj-ea"/>
            </a:endParaRPr>
          </a:p>
          <a:p>
            <a:pPr marL="0" indent="0" eaLnBrk="1" hangingPunct="1">
              <a:buClr>
                <a:schemeClr val="tx1"/>
              </a:buClr>
              <a:buNone/>
              <a:defRPr/>
            </a:pPr>
            <a:r>
              <a:rPr lang="ja-JP" altLang="en-US" sz="2400" dirty="0">
                <a:solidFill>
                  <a:sysClr val="windowText" lastClr="000000"/>
                </a:solidFill>
                <a:latin typeface="+mj-ea"/>
                <a:ea typeface="+mj-ea"/>
              </a:rPr>
              <a:t>・自分の強みだと感じることは？</a:t>
            </a:r>
          </a:p>
        </p:txBody>
      </p:sp>
      <p:sp>
        <p:nvSpPr>
          <p:cNvPr id="4" name="スライド番号プレースホルダー 3"/>
          <p:cNvSpPr>
            <a:spLocks noGrp="1"/>
          </p:cNvSpPr>
          <p:nvPr>
            <p:ph type="sldNum" sz="quarter" idx="12"/>
          </p:nvPr>
        </p:nvSpPr>
        <p:spPr/>
        <p:txBody>
          <a:bodyPr/>
          <a:lstStyle/>
          <a:p>
            <a:pPr>
              <a:defRPr/>
            </a:pPr>
            <a:fld id="{999A1278-D038-4414-86F9-0D8920C00044}" type="slidenum">
              <a:rPr lang="ja-JP" altLang="en-US" smtClean="0"/>
              <a:pPr>
                <a:defRPr/>
              </a:pPr>
              <a:t>7</a:t>
            </a:fld>
            <a:endParaRPr lang="ja-JP" altLang="en-US"/>
          </a:p>
        </p:txBody>
      </p:sp>
      <p:sp>
        <p:nvSpPr>
          <p:cNvPr id="10" name="正方形/長方形 9"/>
          <p:cNvSpPr/>
          <p:nvPr/>
        </p:nvSpPr>
        <p:spPr>
          <a:xfrm>
            <a:off x="654237" y="2877774"/>
            <a:ext cx="7776864" cy="461665"/>
          </a:xfrm>
          <a:prstGeom prst="rect">
            <a:avLst/>
          </a:prstGeom>
        </p:spPr>
        <p:txBody>
          <a:bodyPr wrap="square">
            <a:spAutoFit/>
          </a:bodyPr>
          <a:lstStyle/>
          <a:p>
            <a:pPr algn="ctr"/>
            <a:r>
              <a:rPr lang="ja-JP" altLang="en-US" sz="2400" dirty="0"/>
              <a:t>（リストにない場合は、空欄に書き加えてください）</a:t>
            </a:r>
          </a:p>
        </p:txBody>
      </p:sp>
    </p:spTree>
    <p:extLst>
      <p:ext uri="{BB962C8B-B14F-4D97-AF65-F5344CB8AC3E}">
        <p14:creationId xmlns:p14="http://schemas.microsoft.com/office/powerpoint/2010/main" val="1940804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0" y="207923"/>
            <a:ext cx="9144000" cy="1143000"/>
          </a:xfrm>
        </p:spPr>
        <p:txBody>
          <a:bodyPr/>
          <a:lstStyle/>
          <a:p>
            <a:pPr eaLnBrk="1" hangingPunct="1"/>
            <a:r>
              <a:rPr lang="ja-JP" altLang="en-US" sz="3600" dirty="0"/>
              <a:t>成功体験とは</a:t>
            </a:r>
          </a:p>
        </p:txBody>
      </p:sp>
      <p:sp>
        <p:nvSpPr>
          <p:cNvPr id="5123" name="Rectangle 3"/>
          <p:cNvSpPr>
            <a:spLocks noGrp="1" noChangeArrowheads="1"/>
          </p:cNvSpPr>
          <p:nvPr>
            <p:ph idx="1"/>
          </p:nvPr>
        </p:nvSpPr>
        <p:spPr>
          <a:xfrm>
            <a:off x="461808" y="1284526"/>
            <a:ext cx="8224992" cy="3080577"/>
          </a:xfrm>
        </p:spPr>
        <p:style>
          <a:lnRef idx="2">
            <a:schemeClr val="accent1"/>
          </a:lnRef>
          <a:fillRef idx="1">
            <a:schemeClr val="lt1"/>
          </a:fillRef>
          <a:effectRef idx="0">
            <a:schemeClr val="accent1"/>
          </a:effectRef>
          <a:fontRef idx="minor">
            <a:schemeClr val="dk1"/>
          </a:fontRef>
        </p:style>
        <p:txBody>
          <a:bodyPr/>
          <a:lstStyle/>
          <a:p>
            <a:pPr marL="0" indent="0" eaLnBrk="1" hangingPunct="1">
              <a:buClr>
                <a:schemeClr val="accent1">
                  <a:lumMod val="50000"/>
                </a:schemeClr>
              </a:buClr>
              <a:buNone/>
              <a:defRPr/>
            </a:pPr>
            <a:r>
              <a:rPr lang="ja-JP" altLang="en-US" sz="2400" dirty="0"/>
              <a:t>・過去に成功した体験のこと。苦手なことを乗り越えた、努力して達成したことなど、自分を成長させたと感じた経験のこと。</a:t>
            </a:r>
            <a:endParaRPr lang="en-US" altLang="ja-JP" sz="2400" dirty="0"/>
          </a:p>
          <a:p>
            <a:pPr marL="0" indent="0" eaLnBrk="1" hangingPunct="1">
              <a:buClr>
                <a:schemeClr val="accent1">
                  <a:lumMod val="50000"/>
                </a:schemeClr>
              </a:buClr>
              <a:buNone/>
              <a:defRPr/>
            </a:pPr>
            <a:r>
              <a:rPr lang="ja-JP" altLang="en-US" sz="2400" dirty="0"/>
              <a:t>・私たちが身につけている能力の多くは、体験を積み重ねてできるようになったもの。</a:t>
            </a:r>
            <a:endParaRPr lang="en-US" altLang="ja-JP" sz="2400" dirty="0"/>
          </a:p>
          <a:p>
            <a:pPr marL="0" indent="0" eaLnBrk="1" hangingPunct="1">
              <a:buClr>
                <a:schemeClr val="accent1">
                  <a:lumMod val="50000"/>
                </a:schemeClr>
              </a:buClr>
              <a:buNone/>
              <a:defRPr/>
            </a:pPr>
            <a:r>
              <a:rPr lang="ja-JP" altLang="en-US" sz="2400" dirty="0"/>
              <a:t>　つまり、誰もが体験を通してさまざまな能力を身につけることに成功してきている。</a:t>
            </a:r>
            <a:endParaRPr lang="en-US" altLang="ja-JP" sz="2400" dirty="0"/>
          </a:p>
          <a:p>
            <a:pPr marL="0" indent="0" algn="ctr" eaLnBrk="1" hangingPunct="1">
              <a:buClr>
                <a:schemeClr val="accent1">
                  <a:lumMod val="50000"/>
                </a:schemeClr>
              </a:buClr>
              <a:buFontTx/>
              <a:buNone/>
              <a:defRPr/>
            </a:pPr>
            <a:r>
              <a:rPr lang="ja-JP" altLang="en-US" b="1" u="sng" dirty="0">
                <a:solidFill>
                  <a:srgbClr val="C00000"/>
                </a:solidFill>
              </a:rPr>
              <a:t>誰でも必ず成功体験を重ねている</a:t>
            </a:r>
          </a:p>
          <a:p>
            <a:pPr eaLnBrk="1" hangingPunct="1">
              <a:buClr>
                <a:schemeClr val="accent1">
                  <a:lumMod val="50000"/>
                </a:schemeClr>
              </a:buClr>
              <a:buFont typeface="Wingdings" panose="05000000000000000000" pitchFamily="2" charset="2"/>
              <a:buChar char="l"/>
              <a:defRPr/>
            </a:pPr>
            <a:endParaRPr lang="en-US" altLang="ja-JP" sz="2800" dirty="0"/>
          </a:p>
        </p:txBody>
      </p:sp>
      <p:sp>
        <p:nvSpPr>
          <p:cNvPr id="37894" name="下矢印 2"/>
          <p:cNvSpPr>
            <a:spLocks noChangeArrowheads="1"/>
          </p:cNvSpPr>
          <p:nvPr/>
        </p:nvSpPr>
        <p:spPr bwMode="auto">
          <a:xfrm>
            <a:off x="4284663" y="4508500"/>
            <a:ext cx="71437" cy="46038"/>
          </a:xfrm>
          <a:prstGeom prst="downArrow">
            <a:avLst>
              <a:gd name="adj1" fmla="val 50000"/>
              <a:gd name="adj2" fmla="val 5000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endParaRPr lang="ja-JP" altLang="en-US"/>
          </a:p>
        </p:txBody>
      </p:sp>
      <p:pic>
        <p:nvPicPr>
          <p:cNvPr id="15" name="図 14"/>
          <p:cNvPicPr>
            <a:picLocks noChangeAspect="1"/>
          </p:cNvPicPr>
          <p:nvPr/>
        </p:nvPicPr>
        <p:blipFill>
          <a:blip r:embed="rId3"/>
          <a:stretch>
            <a:fillRect/>
          </a:stretch>
        </p:blipFill>
        <p:spPr>
          <a:xfrm>
            <a:off x="107504" y="4954535"/>
            <a:ext cx="1741763" cy="1741763"/>
          </a:xfrm>
          <a:prstGeom prst="rect">
            <a:avLst/>
          </a:prstGeom>
        </p:spPr>
      </p:pic>
      <p:sp>
        <p:nvSpPr>
          <p:cNvPr id="3" name="角丸四角形吹き出し 2"/>
          <p:cNvSpPr/>
          <p:nvPr/>
        </p:nvSpPr>
        <p:spPr>
          <a:xfrm>
            <a:off x="1619672" y="4738900"/>
            <a:ext cx="6624736" cy="1322734"/>
          </a:xfrm>
          <a:prstGeom prst="wedgeRoundRectCallout">
            <a:avLst>
              <a:gd name="adj1" fmla="val -40227"/>
              <a:gd name="adj2" fmla="val 67109"/>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dirty="0">
                <a:solidFill>
                  <a:schemeClr val="tx1"/>
                </a:solidFill>
              </a:rPr>
              <a:t>人が驚くような大きなことばかりが成功体験ではありません。</a:t>
            </a:r>
          </a:p>
        </p:txBody>
      </p:sp>
      <p:sp>
        <p:nvSpPr>
          <p:cNvPr id="2" name="スライド番号プレースホルダー 1"/>
          <p:cNvSpPr>
            <a:spLocks noGrp="1"/>
          </p:cNvSpPr>
          <p:nvPr>
            <p:ph type="sldNum" sz="quarter" idx="12"/>
          </p:nvPr>
        </p:nvSpPr>
        <p:spPr/>
        <p:txBody>
          <a:bodyPr/>
          <a:lstStyle/>
          <a:p>
            <a:pPr>
              <a:defRPr/>
            </a:pPr>
            <a:fld id="{999A1278-D038-4414-86F9-0D8920C00044}" type="slidenum">
              <a:rPr lang="ja-JP" altLang="en-US" smtClean="0"/>
              <a:pPr>
                <a:defRPr/>
              </a:pPr>
              <a:t>8</a:t>
            </a:fld>
            <a:endParaRPr lang="ja-JP"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左右矢印 2"/>
          <p:cNvSpPr/>
          <p:nvPr/>
        </p:nvSpPr>
        <p:spPr bwMode="auto">
          <a:xfrm>
            <a:off x="3821344" y="5412940"/>
            <a:ext cx="1607174" cy="277589"/>
          </a:xfrm>
          <a:prstGeom prst="leftRightArrow">
            <a:avLst/>
          </a:prstGeom>
          <a:solidFill>
            <a:srgbClr val="0070C0"/>
          </a:solidFill>
          <a:ln>
            <a:noFill/>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100000"/>
              </a:lnSpc>
              <a:spcBef>
                <a:spcPct val="20000"/>
              </a:spcBef>
              <a:spcAft>
                <a:spcPct val="0"/>
              </a:spcAft>
              <a:buClrTx/>
              <a:buSzTx/>
              <a:buFontTx/>
              <a:buNone/>
              <a:tabLst/>
            </a:pPr>
            <a:endParaRPr kumimoji="1" lang="ja-JP" altLang="en-US" sz="3200" b="0" i="0" u="none" strike="noStrike" cap="none" normalizeH="0" baseline="0">
              <a:ln>
                <a:noFill/>
              </a:ln>
              <a:solidFill>
                <a:schemeClr val="tx1"/>
              </a:solidFill>
              <a:effectLst/>
              <a:latin typeface="Arial" charset="0"/>
              <a:ea typeface="ＭＳ Ｐゴシック" pitchFamily="50" charset="-128"/>
            </a:endParaRPr>
          </a:p>
        </p:txBody>
      </p:sp>
      <p:sp>
        <p:nvSpPr>
          <p:cNvPr id="39938" name="Rectangle 2"/>
          <p:cNvSpPr>
            <a:spLocks noGrp="1" noChangeArrowheads="1"/>
          </p:cNvSpPr>
          <p:nvPr>
            <p:ph type="title"/>
          </p:nvPr>
        </p:nvSpPr>
        <p:spPr>
          <a:xfrm>
            <a:off x="1163375" y="866486"/>
            <a:ext cx="6923112" cy="1164908"/>
          </a:xfrm>
          <a:solidFill>
            <a:schemeClr val="accent5">
              <a:lumMod val="20000"/>
              <a:lumOff val="80000"/>
            </a:schemeClr>
          </a:solidFill>
        </p:spPr>
        <p:txBody>
          <a:bodyPr/>
          <a:lstStyle/>
          <a:p>
            <a:pPr eaLnBrk="1" hangingPunct="1"/>
            <a:r>
              <a:rPr lang="ja-JP" altLang="en-US" sz="3200" dirty="0"/>
              <a:t>　　「できたこと」「乗り越えられたこと」</a:t>
            </a:r>
            <a:r>
              <a:rPr lang="en-US" altLang="ja-JP" sz="3200" dirty="0"/>
              <a:t/>
            </a:r>
            <a:br>
              <a:rPr lang="en-US" altLang="ja-JP" sz="3200" dirty="0"/>
            </a:br>
            <a:r>
              <a:rPr lang="ja-JP" altLang="en-US" sz="3200" dirty="0"/>
              <a:t>に目を向ける</a:t>
            </a:r>
          </a:p>
        </p:txBody>
      </p:sp>
      <p:sp>
        <p:nvSpPr>
          <p:cNvPr id="6147" name="Rectangle 3"/>
          <p:cNvSpPr>
            <a:spLocks noGrp="1" noChangeArrowheads="1"/>
          </p:cNvSpPr>
          <p:nvPr>
            <p:ph idx="1"/>
          </p:nvPr>
        </p:nvSpPr>
        <p:spPr>
          <a:xfrm>
            <a:off x="965144" y="2374943"/>
            <a:ext cx="7352448" cy="1361660"/>
          </a:xfrm>
        </p:spPr>
        <p:txBody>
          <a:bodyPr/>
          <a:lstStyle/>
          <a:p>
            <a:pPr eaLnBrk="1" hangingPunct="1">
              <a:lnSpc>
                <a:spcPct val="90000"/>
              </a:lnSpc>
              <a:buClr>
                <a:schemeClr val="tx1"/>
              </a:buClr>
              <a:buFont typeface="Wingdings" panose="05000000000000000000" pitchFamily="2" charset="2"/>
              <a:buChar char="l"/>
              <a:defRPr/>
            </a:pPr>
            <a:r>
              <a:rPr lang="ja-JP" altLang="en-US" sz="2000" dirty="0"/>
              <a:t>「できなかったこと」より「できたこと」に注目する</a:t>
            </a:r>
            <a:endParaRPr lang="en-US" altLang="ja-JP" sz="2000" dirty="0"/>
          </a:p>
          <a:p>
            <a:pPr eaLnBrk="1" hangingPunct="1">
              <a:buClr>
                <a:schemeClr val="tx1"/>
              </a:buClr>
              <a:buFont typeface="Wingdings" panose="05000000000000000000" pitchFamily="2" charset="2"/>
              <a:buChar char="l"/>
              <a:defRPr/>
            </a:pPr>
            <a:r>
              <a:rPr lang="ja-JP" altLang="en-US" sz="2000" dirty="0"/>
              <a:t> 「できたこと」を見落とさない視点を持つ</a:t>
            </a:r>
            <a:endParaRPr lang="en-US" altLang="ja-JP" sz="2000" dirty="0"/>
          </a:p>
          <a:p>
            <a:pPr eaLnBrk="1" hangingPunct="1">
              <a:buClr>
                <a:schemeClr val="tx1"/>
              </a:buClr>
              <a:buFont typeface="Wingdings" panose="05000000000000000000" pitchFamily="2" charset="2"/>
              <a:buChar char="l"/>
              <a:defRPr/>
            </a:pPr>
            <a:r>
              <a:rPr lang="ja-JP" altLang="en-US" sz="2000" dirty="0"/>
              <a:t>自分にとって困難な経験でも、「乗り越えられた」 と思える部分があれば、それも成功体験の一つ</a:t>
            </a:r>
          </a:p>
          <a:p>
            <a:pPr eaLnBrk="1" hangingPunct="1">
              <a:lnSpc>
                <a:spcPct val="90000"/>
              </a:lnSpc>
              <a:buClr>
                <a:schemeClr val="tx1"/>
              </a:buClr>
              <a:buFont typeface="Wingdings" panose="05000000000000000000" pitchFamily="2" charset="2"/>
              <a:buChar char="l"/>
              <a:defRPr/>
            </a:pPr>
            <a:endParaRPr lang="en-US" altLang="ja-JP" sz="2000" dirty="0"/>
          </a:p>
          <a:p>
            <a:pPr marL="0" indent="0" eaLnBrk="1" hangingPunct="1">
              <a:lnSpc>
                <a:spcPct val="90000"/>
              </a:lnSpc>
              <a:buClr>
                <a:schemeClr val="tx1"/>
              </a:buClr>
              <a:buNone/>
              <a:defRPr/>
            </a:pPr>
            <a:r>
              <a:rPr lang="ja-JP" altLang="en-US" sz="2000" dirty="0">
                <a:solidFill>
                  <a:srgbClr val="000000"/>
                </a:solidFill>
                <a:latin typeface="Arial" panose="020B0604020202020204" pitchFamily="34" charset="0"/>
                <a:ea typeface="ＭＳ Ｐゴシック" panose="020B0600070205080204" pitchFamily="50" charset="-128"/>
              </a:rPr>
              <a:t>　　　　　　　　　　　　　　　　　　　　</a:t>
            </a:r>
            <a:endParaRPr lang="en-US" altLang="ja-JP" sz="2000" dirty="0">
              <a:solidFill>
                <a:srgbClr val="000000"/>
              </a:solidFill>
              <a:latin typeface="Arial" panose="020B0604020202020204" pitchFamily="34" charset="0"/>
              <a:ea typeface="ＭＳ Ｐゴシック" panose="020B0600070205080204" pitchFamily="50" charset="-128"/>
            </a:endParaRPr>
          </a:p>
          <a:p>
            <a:pPr marL="0" lvl="0" indent="0" eaLnBrk="1" hangingPunct="1">
              <a:lnSpc>
                <a:spcPct val="90000"/>
              </a:lnSpc>
              <a:spcBef>
                <a:spcPct val="0"/>
              </a:spcBef>
              <a:buClr>
                <a:schemeClr val="tx1"/>
              </a:buClr>
              <a:buNone/>
              <a:defRPr/>
            </a:pPr>
            <a:r>
              <a:rPr lang="ja-JP" altLang="en-US" sz="2000" dirty="0">
                <a:solidFill>
                  <a:srgbClr val="000000"/>
                </a:solidFill>
                <a:latin typeface="Arial" panose="020B0604020202020204" pitchFamily="34" charset="0"/>
                <a:ea typeface="ＭＳ Ｐゴシック" panose="020B0600070205080204" pitchFamily="50" charset="-128"/>
              </a:rPr>
              <a:t>　　　　</a:t>
            </a:r>
            <a:endParaRPr lang="en-US" altLang="ja-JP" sz="2000" dirty="0"/>
          </a:p>
          <a:p>
            <a:pPr eaLnBrk="1" hangingPunct="1">
              <a:lnSpc>
                <a:spcPct val="90000"/>
              </a:lnSpc>
              <a:buClr>
                <a:schemeClr val="tx1"/>
              </a:buClr>
              <a:buFont typeface="Wingdings" panose="05000000000000000000" pitchFamily="2" charset="2"/>
              <a:buChar char="l"/>
              <a:defRPr/>
            </a:pPr>
            <a:endParaRPr lang="en-US" altLang="ja-JP" sz="2000" dirty="0">
              <a:solidFill>
                <a:srgbClr val="FF0000"/>
              </a:solidFill>
            </a:endParaRPr>
          </a:p>
        </p:txBody>
      </p:sp>
      <p:sp>
        <p:nvSpPr>
          <p:cNvPr id="39940" name="Rectangle 4"/>
          <p:cNvSpPr>
            <a:spLocks noChangeArrowheads="1"/>
          </p:cNvSpPr>
          <p:nvPr/>
        </p:nvSpPr>
        <p:spPr bwMode="auto">
          <a:xfrm>
            <a:off x="731542" y="4818570"/>
            <a:ext cx="2640356" cy="1188741"/>
          </a:xfrm>
          <a:prstGeom prst="rect">
            <a:avLst/>
          </a:prstGeom>
          <a:solidFill>
            <a:schemeClr val="tx2">
              <a:lumMod val="20000"/>
              <a:lumOff val="80000"/>
            </a:schemeClr>
          </a:solidFill>
          <a:ln w="12700" algn="ctr">
            <a:noFill/>
            <a:miter lim="800000"/>
            <a:headEnd/>
            <a:tailEnd/>
          </a:ln>
          <a:effectLst/>
        </p:spPr>
        <p:txBody>
          <a:bodyPr anchor="ctr"/>
          <a:lstStyle>
            <a:lvl1pPr marL="342900" indent="-34290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buFontTx/>
              <a:buNone/>
            </a:pPr>
            <a:r>
              <a:rPr lang="ja-JP" altLang="en-US" sz="2000" dirty="0"/>
              <a:t>「</a:t>
            </a:r>
            <a:r>
              <a:rPr lang="en-US" altLang="ja-JP" sz="2000" dirty="0"/>
              <a:t>100</a:t>
            </a:r>
            <a:r>
              <a:rPr lang="ja-JP" altLang="en-US" sz="2000" dirty="0"/>
              <a:t>点までまだ</a:t>
            </a:r>
            <a:endParaRPr lang="en-US" altLang="ja-JP" sz="2000" dirty="0"/>
          </a:p>
          <a:p>
            <a:pPr algn="ctr" eaLnBrk="1" hangingPunct="1">
              <a:buFontTx/>
              <a:buNone/>
            </a:pPr>
            <a:r>
              <a:rPr lang="ja-JP" altLang="en-US" sz="2000" dirty="0"/>
              <a:t>　</a:t>
            </a:r>
            <a:r>
              <a:rPr lang="en-US" altLang="ja-JP" sz="2000" dirty="0"/>
              <a:t>30</a:t>
            </a:r>
            <a:r>
              <a:rPr lang="ja-JP" altLang="en-US" sz="2000" dirty="0"/>
              <a:t>点も足りない」</a:t>
            </a:r>
          </a:p>
          <a:p>
            <a:pPr algn="ctr" eaLnBrk="1" hangingPunct="1">
              <a:buFontTx/>
              <a:buNone/>
            </a:pPr>
            <a:r>
              <a:rPr lang="ja-JP" altLang="en-US" sz="2000" dirty="0"/>
              <a:t>→自分はダメだ</a:t>
            </a:r>
          </a:p>
        </p:txBody>
      </p:sp>
      <p:sp>
        <p:nvSpPr>
          <p:cNvPr id="39941" name="Rectangle 5"/>
          <p:cNvSpPr>
            <a:spLocks noChangeArrowheads="1"/>
          </p:cNvSpPr>
          <p:nvPr/>
        </p:nvSpPr>
        <p:spPr bwMode="auto">
          <a:xfrm>
            <a:off x="5652120" y="4824060"/>
            <a:ext cx="2664296" cy="1188741"/>
          </a:xfrm>
          <a:prstGeom prst="rect">
            <a:avLst/>
          </a:prstGeom>
          <a:solidFill>
            <a:schemeClr val="accent6">
              <a:lumMod val="40000"/>
              <a:lumOff val="60000"/>
            </a:schemeClr>
          </a:solidFill>
          <a:ln w="12700" algn="ctr">
            <a:noFill/>
            <a:miter lim="800000"/>
            <a:headEnd/>
            <a:tailEnd/>
          </a:ln>
        </p:spPr>
        <p:txBody>
          <a:bodyPr anchor="ctr"/>
          <a:lstStyle>
            <a:lvl1pPr marL="342900" indent="-34290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buFontTx/>
              <a:buNone/>
            </a:pPr>
            <a:r>
              <a:rPr lang="ja-JP" altLang="en-US" sz="2000" dirty="0"/>
              <a:t>「前回よりも</a:t>
            </a:r>
            <a:r>
              <a:rPr lang="en-US" altLang="ja-JP" sz="2000" dirty="0"/>
              <a:t>20</a:t>
            </a:r>
            <a:r>
              <a:rPr lang="ja-JP" altLang="en-US" sz="2000" dirty="0"/>
              <a:t>点も</a:t>
            </a:r>
            <a:endParaRPr lang="en-US" altLang="ja-JP" sz="2000" dirty="0"/>
          </a:p>
          <a:p>
            <a:pPr algn="ctr" eaLnBrk="1" hangingPunct="1">
              <a:buFontTx/>
              <a:buNone/>
            </a:pPr>
            <a:r>
              <a:rPr lang="ja-JP" altLang="en-US" sz="2000" dirty="0"/>
              <a:t>得点が伸びた」</a:t>
            </a:r>
            <a:endParaRPr lang="en-US" altLang="ja-JP" sz="2000" dirty="0"/>
          </a:p>
          <a:p>
            <a:pPr algn="ctr" eaLnBrk="1" hangingPunct="1">
              <a:buFontTx/>
              <a:buNone/>
            </a:pPr>
            <a:r>
              <a:rPr lang="ja-JP" altLang="en-US" sz="2000" dirty="0"/>
              <a:t>→できた部分を感じる</a:t>
            </a:r>
          </a:p>
        </p:txBody>
      </p:sp>
      <p:sp>
        <p:nvSpPr>
          <p:cNvPr id="4" name="角丸四角形 3"/>
          <p:cNvSpPr/>
          <p:nvPr/>
        </p:nvSpPr>
        <p:spPr>
          <a:xfrm>
            <a:off x="1063752" y="4080152"/>
            <a:ext cx="6908484" cy="627484"/>
          </a:xfrm>
          <a:prstGeom prst="roundRect">
            <a:avLst>
              <a:gd name="adj" fmla="val 1000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rPr>
              <a:t>例：前回の試験は</a:t>
            </a:r>
            <a:r>
              <a:rPr kumimoji="1" lang="en-US" altLang="ja-JP" sz="2400" dirty="0">
                <a:solidFill>
                  <a:schemeClr val="tx1"/>
                </a:solidFill>
              </a:rPr>
              <a:t>50</a:t>
            </a:r>
            <a:r>
              <a:rPr kumimoji="1" lang="ja-JP" altLang="en-US" sz="2400" dirty="0">
                <a:solidFill>
                  <a:schemeClr val="tx1"/>
                </a:solidFill>
              </a:rPr>
              <a:t>点だった、今回は</a:t>
            </a:r>
            <a:r>
              <a:rPr kumimoji="1" lang="en-US" altLang="ja-JP" sz="2400" dirty="0">
                <a:solidFill>
                  <a:schemeClr val="tx1"/>
                </a:solidFill>
              </a:rPr>
              <a:t>70</a:t>
            </a:r>
            <a:r>
              <a:rPr kumimoji="1" lang="ja-JP" altLang="en-US" sz="2400" dirty="0">
                <a:solidFill>
                  <a:schemeClr val="tx1"/>
                </a:solidFill>
              </a:rPr>
              <a:t>点だった</a:t>
            </a:r>
          </a:p>
        </p:txBody>
      </p:sp>
      <p:sp>
        <p:nvSpPr>
          <p:cNvPr id="2" name="テキスト ボックス 1"/>
          <p:cNvSpPr txBox="1"/>
          <p:nvPr/>
        </p:nvSpPr>
        <p:spPr>
          <a:xfrm>
            <a:off x="2051720" y="305578"/>
            <a:ext cx="4932548" cy="954107"/>
          </a:xfrm>
          <a:prstGeom prst="rect">
            <a:avLst/>
          </a:prstGeom>
          <a:noFill/>
        </p:spPr>
        <p:txBody>
          <a:bodyPr wrap="square" rtlCol="0">
            <a:spAutoFit/>
          </a:bodyPr>
          <a:lstStyle/>
          <a:p>
            <a:pPr algn="ctr"/>
            <a:r>
              <a:rPr lang="ja-JP" altLang="en-US" sz="2800" dirty="0"/>
              <a:t>成功体験を振り返るコツ</a:t>
            </a:r>
            <a:r>
              <a:rPr lang="en-US" altLang="ja-JP" sz="2800" dirty="0"/>
              <a:t/>
            </a:r>
            <a:br>
              <a:rPr lang="en-US" altLang="ja-JP" sz="2800" dirty="0"/>
            </a:br>
            <a:endParaRPr kumimoji="1" lang="ja-JP" altLang="en-US" sz="2800" dirty="0"/>
          </a:p>
        </p:txBody>
      </p:sp>
      <p:sp>
        <p:nvSpPr>
          <p:cNvPr id="5" name="スライド番号プレースホルダー 4"/>
          <p:cNvSpPr>
            <a:spLocks noGrp="1"/>
          </p:cNvSpPr>
          <p:nvPr>
            <p:ph type="sldNum" sz="quarter" idx="12"/>
          </p:nvPr>
        </p:nvSpPr>
        <p:spPr/>
        <p:txBody>
          <a:bodyPr/>
          <a:lstStyle/>
          <a:p>
            <a:pPr>
              <a:defRPr/>
            </a:pPr>
            <a:fld id="{999A1278-D038-4414-86F9-0D8920C00044}" type="slidenum">
              <a:rPr lang="ja-JP" altLang="en-US" smtClean="0"/>
              <a:pPr>
                <a:defRPr/>
              </a:pPr>
              <a:t>9</a:t>
            </a:fld>
            <a:endParaRPr lang="ja-JP" altLang="en-US"/>
          </a:p>
        </p:txBody>
      </p:sp>
    </p:spTree>
    <p:extLst>
      <p:ext uri="{BB962C8B-B14F-4D97-AF65-F5344CB8AC3E}">
        <p14:creationId xmlns:p14="http://schemas.microsoft.com/office/powerpoint/2010/main" val="428729722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57150">
          <a:solidFill>
            <a:schemeClr val="tx1"/>
          </a:solidFill>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TotalTime>
  <Words>2856</Words>
  <Application>Microsoft Office PowerPoint</Application>
  <PresentationFormat>画面に合わせる (4:3)</PresentationFormat>
  <Paragraphs>267</Paragraphs>
  <Slides>15</Slides>
  <Notes>15</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15</vt:i4>
      </vt:variant>
    </vt:vector>
  </HeadingPairs>
  <TitlesOfParts>
    <vt:vector size="24" baseType="lpstr">
      <vt:lpstr>ＭＳ Ｐゴシック</vt:lpstr>
      <vt:lpstr>ＭＳ Ｐ明朝</vt:lpstr>
      <vt:lpstr>ＭＳ 明朝</vt:lpstr>
      <vt:lpstr>Arial</vt:lpstr>
      <vt:lpstr>Calibri</vt:lpstr>
      <vt:lpstr>Times New Roman</vt:lpstr>
      <vt:lpstr>Wingdings</vt:lpstr>
      <vt:lpstr>Office ​​テーマ</vt:lpstr>
      <vt:lpstr>2_Office ​​テーマ</vt:lpstr>
      <vt:lpstr>PowerPoint プレゼンテーション</vt:lpstr>
      <vt:lpstr>本日の内容</vt:lpstr>
      <vt:lpstr>自分を理解するための３つの要素</vt:lpstr>
      <vt:lpstr>１．自分の興味・関心を確認する</vt:lpstr>
      <vt:lpstr>【演習】自分の興味・関心を見つけよう</vt:lpstr>
      <vt:lpstr>２．自分の強みを確認する</vt:lpstr>
      <vt:lpstr>【演習】自分の強みを見つけよう （ワークシート②）</vt:lpstr>
      <vt:lpstr>成功体験とは</vt:lpstr>
      <vt:lpstr>　　「できたこと」「乗り越えられたこと」 に目を向ける</vt:lpstr>
      <vt:lpstr>（参考）成功体験の例</vt:lpstr>
      <vt:lpstr>【演習】成功体験を思い出そう （ワークシート③）</vt:lpstr>
      <vt:lpstr>【演習】　成功体験から強みを見つけよう（ワークシート④）</vt:lpstr>
      <vt:lpstr>PowerPoint プレゼンテーション</vt:lpstr>
      <vt:lpstr>自分の強みを見つけよう （ワークシート②）</vt:lpstr>
      <vt:lpstr>まとめ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第2回「強みを確認しよう」</dc:title>
  <dc:creator>独立行政法人高齢・障害・求職者雇用支援機構</dc:creator>
  <cp:revision>5</cp:revision>
  <cp:lastPrinted>2023-02-02T08:57:48Z</cp:lastPrinted>
  <dcterms:created xsi:type="dcterms:W3CDTF">2017-10-19T23:42:50Z</dcterms:created>
  <dcterms:modified xsi:type="dcterms:W3CDTF">2023-02-03T02:09:24Z</dcterms:modified>
</cp:coreProperties>
</file>