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5" r:id="rId1"/>
  </p:sldMasterIdLst>
  <p:notesMasterIdLst>
    <p:notesMasterId r:id="rId20"/>
  </p:notesMasterIdLst>
  <p:handoutMasterIdLst>
    <p:handoutMasterId r:id="rId21"/>
  </p:handoutMasterIdLst>
  <p:sldIdLst>
    <p:sldId id="314" r:id="rId2"/>
    <p:sldId id="319" r:id="rId3"/>
    <p:sldId id="328" r:id="rId4"/>
    <p:sldId id="343" r:id="rId5"/>
    <p:sldId id="286" r:id="rId6"/>
    <p:sldId id="360" r:id="rId7"/>
    <p:sldId id="323" r:id="rId8"/>
    <p:sldId id="307" r:id="rId9"/>
    <p:sldId id="355" r:id="rId10"/>
    <p:sldId id="357" r:id="rId11"/>
    <p:sldId id="324" r:id="rId12"/>
    <p:sldId id="299" r:id="rId13"/>
    <p:sldId id="298" r:id="rId14"/>
    <p:sldId id="336" r:id="rId15"/>
    <p:sldId id="337" r:id="rId16"/>
    <p:sldId id="344" r:id="rId17"/>
    <p:sldId id="334" r:id="rId18"/>
    <p:sldId id="316" r:id="rId19"/>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C20B544A-900C-48D8-9CE4-5BA3DEB12E93}">
          <p14:sldIdLst>
            <p14:sldId id="314"/>
            <p14:sldId id="319"/>
            <p14:sldId id="328"/>
            <p14:sldId id="343"/>
            <p14:sldId id="286"/>
            <p14:sldId id="360"/>
            <p14:sldId id="323"/>
            <p14:sldId id="307"/>
            <p14:sldId id="355"/>
            <p14:sldId id="357"/>
            <p14:sldId id="324"/>
            <p14:sldId id="299"/>
            <p14:sldId id="298"/>
            <p14:sldId id="336"/>
            <p14:sldId id="337"/>
            <p14:sldId id="344"/>
            <p14:sldId id="334"/>
            <p14:sldId id="316"/>
          </p14:sldIdLst>
        </p14:section>
        <p14:section name="タイトルなしのセクション" id="{B2A38133-4861-409F-A1CE-A0A1A9D99737}">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DC02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F5AB1C69-6EDB-4FF4-983F-18BD219EF322}">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16D9F66E-5EB9-4882-86FB-DCBF35E3C3E4}" styleName="中間スタイル 4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22838BEF-8BB2-4498-84A7-C5851F593DF1}" styleName="中間スタイル 4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C4B1156A-380E-4F78-BDF5-A606A8083BF9}" styleName="中間スタイル 4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0505E3EF-67EA-436B-97B2-0124C06EBD24}" styleName="中間スタイル 4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8A107856-5554-42FB-B03E-39F5DBC370BA}" styleName="中間スタイル 4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D7AC3CCA-C797-4891-BE02-D94E43425B78}" styleName="スタイル (中間)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5202B0CA-FC54-4496-8BCA-5EF66A818D29}" styleName="スタイル (濃色)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8799B23B-EC83-4686-B30A-512413B5E67A}" styleName="淡色スタイル 3 - アクセント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905" autoAdjust="0"/>
    <p:restoredTop sz="77222" autoAdjust="0"/>
  </p:normalViewPr>
  <p:slideViewPr>
    <p:cSldViewPr snapToGrid="0">
      <p:cViewPr varScale="1">
        <p:scale>
          <a:sx n="101" d="100"/>
          <a:sy n="101" d="100"/>
        </p:scale>
        <p:origin x="2070" y="72"/>
      </p:cViewPr>
      <p:guideLst/>
    </p:cSldViewPr>
  </p:slideViewPr>
  <p:notesTextViewPr>
    <p:cViewPr>
      <p:scale>
        <a:sx n="1" d="1"/>
        <a:sy n="1" d="1"/>
      </p:scale>
      <p:origin x="0" y="0"/>
    </p:cViewPr>
  </p:notesTextViewPr>
  <p:sorterViewPr>
    <p:cViewPr varScale="1">
      <p:scale>
        <a:sx n="100" d="100"/>
        <a:sy n="100" d="100"/>
      </p:scale>
      <p:origin x="0" y="-144"/>
    </p:cViewPr>
  </p:sorterViewPr>
  <p:notesViewPr>
    <p:cSldViewPr snapToGrid="0">
      <p:cViewPr varScale="1">
        <p:scale>
          <a:sx n="92" d="100"/>
          <a:sy n="92" d="100"/>
        </p:scale>
        <p:origin x="3744" y="7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rtl="0">
              <a:defRPr sz="1200"/>
            </a:lvl1pPr>
          </a:lstStyle>
          <a:p>
            <a:pPr rtl="0"/>
            <a:endParaRPr lang="ja-JP" altLang="en-US" dirty="0">
              <a:latin typeface="ＭＳ Ｐゴシック" panose="020B0600070205080204" pitchFamily="50" charset="-128"/>
              <a:ea typeface="ＭＳ Ｐゴシック" panose="020B0600070205080204" pitchFamily="50" charset="-128"/>
            </a:endParaRPr>
          </a:p>
        </p:txBody>
      </p:sp>
      <p:sp>
        <p:nvSpPr>
          <p:cNvPr id="3" name="日付プレースホルダー 2"/>
          <p:cNvSpPr>
            <a:spLocks noGrp="1"/>
          </p:cNvSpPr>
          <p:nvPr>
            <p:ph type="dt" sz="quarter" idx="1"/>
          </p:nvPr>
        </p:nvSpPr>
        <p:spPr>
          <a:xfrm>
            <a:off x="3855838" y="0"/>
            <a:ext cx="2949787" cy="498693"/>
          </a:xfrm>
          <a:prstGeom prst="rect">
            <a:avLst/>
          </a:prstGeom>
        </p:spPr>
        <p:txBody>
          <a:bodyPr vert="horz" lIns="91440" tIns="45720" rIns="91440" bIns="45720" rtlCol="0"/>
          <a:lstStyle>
            <a:lvl1pPr algn="l" rtl="0">
              <a:defRPr sz="1200"/>
            </a:lvl1pPr>
          </a:lstStyle>
          <a:p>
            <a:pPr algn="r" rtl="0"/>
            <a:r>
              <a:rPr lang="en-US" altLang="ja-JP" smtClean="0">
                <a:latin typeface="ＭＳ Ｐゴシック" panose="020B0600070205080204" pitchFamily="50" charset="-128"/>
                <a:ea typeface="ＭＳ Ｐゴシック" panose="020B0600070205080204" pitchFamily="50" charset="-128"/>
              </a:rPr>
              <a:t>2022/8/31</a:t>
            </a:r>
            <a:endParaRPr lang="ja-JP" altLang="en-US" dirty="0">
              <a:latin typeface="ＭＳ Ｐゴシック" panose="020B0600070205080204" pitchFamily="50" charset="-128"/>
              <a:ea typeface="ＭＳ Ｐゴシック" panose="020B0600070205080204" pitchFamily="50" charset="-128"/>
            </a:endParaRPr>
          </a:p>
        </p:txBody>
      </p:sp>
      <p:sp>
        <p:nvSpPr>
          <p:cNvPr id="4" name="フッター プレースホルダー 3"/>
          <p:cNvSpPr>
            <a:spLocks noGrp="1"/>
          </p:cNvSpPr>
          <p:nvPr>
            <p:ph type="ftr" sz="quarter" idx="2"/>
          </p:nvPr>
        </p:nvSpPr>
        <p:spPr>
          <a:xfrm>
            <a:off x="0" y="9440647"/>
            <a:ext cx="2949787" cy="498692"/>
          </a:xfrm>
          <a:prstGeom prst="rect">
            <a:avLst/>
          </a:prstGeom>
        </p:spPr>
        <p:txBody>
          <a:bodyPr vert="horz" lIns="91440" tIns="45720" rIns="91440" bIns="45720" rtlCol="0" anchor="b"/>
          <a:lstStyle>
            <a:lvl1pPr algn="l" rtl="0">
              <a:defRPr sz="1200"/>
            </a:lvl1pPr>
          </a:lstStyle>
          <a:p>
            <a:pPr rtl="0"/>
            <a:endParaRPr lang="ja-JP" altLang="en-US" dirty="0">
              <a:latin typeface="ＭＳ Ｐゴシック" panose="020B0600070205080204" pitchFamily="50" charset="-128"/>
              <a:ea typeface="ＭＳ Ｐゴシック" panose="020B0600070205080204" pitchFamily="50" charset="-128"/>
            </a:endParaRPr>
          </a:p>
        </p:txBody>
      </p:sp>
      <p:sp>
        <p:nvSpPr>
          <p:cNvPr id="5" name="スライド番号プレースホルダー 4"/>
          <p:cNvSpPr>
            <a:spLocks noGrp="1"/>
          </p:cNvSpPr>
          <p:nvPr>
            <p:ph type="sldNum" sz="quarter" idx="3"/>
          </p:nvPr>
        </p:nvSpPr>
        <p:spPr>
          <a:xfrm>
            <a:off x="3855838" y="9440647"/>
            <a:ext cx="2949787" cy="498692"/>
          </a:xfrm>
          <a:prstGeom prst="rect">
            <a:avLst/>
          </a:prstGeom>
        </p:spPr>
        <p:txBody>
          <a:bodyPr vert="horz" lIns="91440" tIns="45720" rIns="91440" bIns="45720" rtlCol="0" anchor="b"/>
          <a:lstStyle>
            <a:lvl1pPr algn="l" rtl="0">
              <a:defRPr sz="1200"/>
            </a:lvl1pPr>
          </a:lstStyle>
          <a:p>
            <a:pPr algn="r" rtl="0"/>
            <a:fld id="{57E03411-58E2-43FD-AE1D-AD77DFF8CB20}" type="slidenum">
              <a:rPr lang="en-US" altLang="ja-JP">
                <a:latin typeface="ＭＳ Ｐゴシック" panose="020B0600070205080204" pitchFamily="50" charset="-128"/>
                <a:ea typeface="ＭＳ Ｐゴシック" panose="020B0600070205080204" pitchFamily="50" charset="-128"/>
              </a:rPr>
              <a:pPr algn="r" rtl="0"/>
              <a:t>‹#›</a:t>
            </a:fld>
            <a:endParaRPr lang="en-US" altLang="ja-JP" dirty="0">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18819107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rtl="0">
              <a:defRPr sz="1200">
                <a:latin typeface="ＭＳ Ｐゴシック" panose="020B0600070205080204" pitchFamily="50" charset="-128"/>
                <a:ea typeface="ＭＳ Ｐゴシック" panose="020B0600070205080204" pitchFamily="50" charset="-128"/>
              </a:defRPr>
            </a:lvl1pPr>
          </a:lstStyle>
          <a:p>
            <a:endParaRPr lang="ja-JP" altLang="en-US" dirty="0"/>
          </a:p>
        </p:txBody>
      </p:sp>
      <p:sp>
        <p:nvSpPr>
          <p:cNvPr id="3" name="日付プレースホルダー 2"/>
          <p:cNvSpPr>
            <a:spLocks noGrp="1"/>
          </p:cNvSpPr>
          <p:nvPr>
            <p:ph type="dt" idx="1"/>
          </p:nvPr>
        </p:nvSpPr>
        <p:spPr>
          <a:xfrm>
            <a:off x="3855838" y="0"/>
            <a:ext cx="2949787" cy="498693"/>
          </a:xfrm>
          <a:prstGeom prst="rect">
            <a:avLst/>
          </a:prstGeom>
        </p:spPr>
        <p:txBody>
          <a:bodyPr vert="horz" lIns="91440" tIns="45720" rIns="91440" bIns="45720" rtlCol="0"/>
          <a:lstStyle>
            <a:lvl1pPr algn="r" rtl="0">
              <a:defRPr sz="1200">
                <a:latin typeface="ＭＳ Ｐゴシック" panose="020B0600070205080204" pitchFamily="50" charset="-128"/>
                <a:ea typeface="ＭＳ Ｐゴシック" panose="020B0600070205080204" pitchFamily="50" charset="-128"/>
              </a:defRPr>
            </a:lvl1pPr>
          </a:lstStyle>
          <a:p>
            <a:r>
              <a:rPr lang="en-US" altLang="ja-JP" smtClean="0"/>
              <a:t>2022/8/31</a:t>
            </a:r>
            <a:endParaRPr lang="ja-JP" altLang="en-US" dirty="0"/>
          </a:p>
        </p:txBody>
      </p:sp>
      <p:sp>
        <p:nvSpPr>
          <p:cNvPr id="4" name="スライド イメージ プレースホルダー 3"/>
          <p:cNvSpPr>
            <a:spLocks noGrp="1" noRot="1" noChangeAspect="1"/>
          </p:cNvSpPr>
          <p:nvPr>
            <p:ph type="sldImg" idx="2"/>
          </p:nvPr>
        </p:nvSpPr>
        <p:spPr>
          <a:xfrm>
            <a:off x="1168400" y="1243013"/>
            <a:ext cx="4470400" cy="3354387"/>
          </a:xfrm>
          <a:prstGeom prst="rect">
            <a:avLst/>
          </a:prstGeom>
          <a:noFill/>
          <a:ln w="12700">
            <a:solidFill>
              <a:prstClr val="black"/>
            </a:solidFill>
          </a:ln>
        </p:spPr>
        <p:txBody>
          <a:bodyPr vert="horz" lIns="91440" tIns="45720" rIns="91440" bIns="45720" rtlCol="0" anchor="ctr"/>
          <a:lstStyle/>
          <a:p>
            <a:pPr rtl="0"/>
            <a:endParaRPr lang="ja-JP" altLang="en-US" dirty="0"/>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rtl="0"/>
            <a:r>
              <a:rPr lang="ja-JP" altLang="en-US" dirty="0"/>
              <a:t>マスター テキストの書式設定</a:t>
            </a:r>
          </a:p>
          <a:p>
            <a:pPr lvl="1" rtl="0"/>
            <a:r>
              <a:rPr lang="ja-JP" altLang="en-US" dirty="0"/>
              <a:t>第 </a:t>
            </a:r>
            <a:r>
              <a:rPr lang="en-US" altLang="ja-JP" dirty="0"/>
              <a:t>2 </a:t>
            </a:r>
            <a:r>
              <a:rPr lang="ja-JP" altLang="en-US" dirty="0"/>
              <a:t>レベル</a:t>
            </a:r>
          </a:p>
          <a:p>
            <a:pPr lvl="2" rtl="0"/>
            <a:r>
              <a:rPr lang="ja-JP" altLang="en-US" dirty="0"/>
              <a:t>第 </a:t>
            </a:r>
            <a:r>
              <a:rPr lang="en-US" altLang="ja-JP" dirty="0"/>
              <a:t>3 </a:t>
            </a:r>
            <a:r>
              <a:rPr lang="ja-JP" altLang="en-US" dirty="0"/>
              <a:t>レベル</a:t>
            </a:r>
          </a:p>
          <a:p>
            <a:pPr lvl="3" rtl="0"/>
            <a:r>
              <a:rPr lang="ja-JP" altLang="en-US" dirty="0"/>
              <a:t>第 </a:t>
            </a:r>
            <a:r>
              <a:rPr lang="en-US" altLang="ja-JP" dirty="0"/>
              <a:t>4 </a:t>
            </a:r>
            <a:r>
              <a:rPr lang="ja-JP" altLang="en-US" dirty="0"/>
              <a:t>レベル</a:t>
            </a:r>
          </a:p>
          <a:p>
            <a:pPr lvl="4" rtl="0"/>
            <a:r>
              <a:rPr lang="ja-JP" altLang="en-US" dirty="0"/>
              <a:t>第 </a:t>
            </a:r>
            <a:r>
              <a:rPr lang="en-US" altLang="ja-JP" dirty="0"/>
              <a:t>5 </a:t>
            </a:r>
            <a:r>
              <a:rPr lang="ja-JP" altLang="en-US" dirty="0"/>
              <a:t>レベル</a:t>
            </a:r>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rtl="0">
              <a:defRPr sz="1200">
                <a:latin typeface="ＭＳ Ｐゴシック" panose="020B0600070205080204" pitchFamily="50" charset="-128"/>
                <a:ea typeface="ＭＳ Ｐゴシック" panose="020B0600070205080204" pitchFamily="50" charset="-128"/>
              </a:defRPr>
            </a:lvl1pPr>
          </a:lstStyle>
          <a:p>
            <a:endParaRPr lang="ja-JP" altLang="en-US" dirty="0"/>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rtl="0">
              <a:defRPr sz="1200">
                <a:latin typeface="ＭＳ Ｐゴシック" panose="020B0600070205080204" pitchFamily="50" charset="-128"/>
                <a:ea typeface="ＭＳ Ｐゴシック" panose="020B0600070205080204" pitchFamily="50" charset="-128"/>
              </a:defRPr>
            </a:lvl1pPr>
          </a:lstStyle>
          <a:p>
            <a:fld id="{C8DC57A8-AE18-4654-B6AF-04B3577165BE}" type="slidenum">
              <a:rPr lang="en-US" altLang="ja-JP" smtClean="0"/>
              <a:pPr/>
              <a:t>‹#›</a:t>
            </a:fld>
            <a:endParaRPr lang="en-US" altLang="ja-JP" dirty="0"/>
          </a:p>
        </p:txBody>
      </p:sp>
    </p:spTree>
    <p:extLst>
      <p:ext uri="{BB962C8B-B14F-4D97-AF65-F5344CB8AC3E}">
        <p14:creationId xmlns:p14="http://schemas.microsoft.com/office/powerpoint/2010/main" val="2581397841"/>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ＭＳ Ｐゴシック" panose="020B0600070205080204" pitchFamily="50" charset="-128"/>
        <a:ea typeface="ＭＳ Ｐゴシック" panose="020B0600070205080204" pitchFamily="50" charset="-128"/>
        <a:cs typeface="+mn-cs"/>
      </a:defRPr>
    </a:lvl1pPr>
    <a:lvl2pPr marL="457200" algn="l" defTabSz="914400" rtl="0" eaLnBrk="1" latinLnBrk="0" hangingPunct="1">
      <a:defRPr sz="1200" kern="1200">
        <a:solidFill>
          <a:schemeClr val="tx1"/>
        </a:solidFill>
        <a:latin typeface="ＭＳ Ｐゴシック" panose="020B0600070205080204" pitchFamily="50" charset="-128"/>
        <a:ea typeface="ＭＳ Ｐゴシック" panose="020B0600070205080204" pitchFamily="50" charset="-128"/>
        <a:cs typeface="+mn-cs"/>
      </a:defRPr>
    </a:lvl2pPr>
    <a:lvl3pPr marL="914400" algn="l" defTabSz="914400" rtl="0" eaLnBrk="1" latinLnBrk="0" hangingPunct="1">
      <a:defRPr sz="1200" kern="1200">
        <a:solidFill>
          <a:schemeClr val="tx1"/>
        </a:solidFill>
        <a:latin typeface="ＭＳ Ｐゴシック" panose="020B0600070205080204" pitchFamily="50" charset="-128"/>
        <a:ea typeface="ＭＳ Ｐゴシック" panose="020B0600070205080204" pitchFamily="50" charset="-128"/>
        <a:cs typeface="+mn-cs"/>
      </a:defRPr>
    </a:lvl3pPr>
    <a:lvl4pPr marL="1371600" algn="l" defTabSz="914400" rtl="0" eaLnBrk="1" latinLnBrk="0" hangingPunct="1">
      <a:defRPr sz="1200" kern="1200">
        <a:solidFill>
          <a:schemeClr val="tx1"/>
        </a:solidFill>
        <a:latin typeface="ＭＳ Ｐゴシック" panose="020B0600070205080204" pitchFamily="50" charset="-128"/>
        <a:ea typeface="ＭＳ Ｐゴシック" panose="020B0600070205080204" pitchFamily="50" charset="-128"/>
        <a:cs typeface="+mn-cs"/>
      </a:defRPr>
    </a:lvl4pPr>
    <a:lvl5pPr marL="1828800" algn="l" defTabSz="914400" rtl="0" eaLnBrk="1" latinLnBrk="0" hangingPunct="1">
      <a:defRPr sz="1200" kern="1200">
        <a:solidFill>
          <a:schemeClr val="tx1"/>
        </a:solidFill>
        <a:latin typeface="ＭＳ Ｐゴシック" panose="020B0600070205080204" pitchFamily="50" charset="-128"/>
        <a:ea typeface="ＭＳ Ｐゴシック" panose="020B0600070205080204" pitchFamily="50"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68400" y="1243013"/>
            <a:ext cx="4470400" cy="3354387"/>
          </a:xfrm>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10"/>
          </p:nvPr>
        </p:nvSpPr>
        <p:spPr/>
        <p:txBody>
          <a:bodyPr/>
          <a:lstStyle/>
          <a:p>
            <a:pPr algn="r" rtl="0"/>
            <a:fld id="{C8DC57A8-AE18-4654-B6AF-04B3577165BE}" type="slidenum">
              <a:rPr lang="en-US" altLang="ja-JP" smtClean="0">
                <a:latin typeface="ＭＳ Ｐゴシック" panose="020B0600070205080204" pitchFamily="50" charset="-128"/>
                <a:ea typeface="ＭＳ Ｐゴシック" panose="020B0600070205080204" pitchFamily="50" charset="-128"/>
              </a:rPr>
              <a:pPr algn="r" rtl="0"/>
              <a:t>1</a:t>
            </a:fld>
            <a:endParaRPr lang="en-US" altLang="ja-JP" dirty="0">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253071240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dirty="0"/>
          </a:p>
        </p:txBody>
      </p:sp>
      <p:sp>
        <p:nvSpPr>
          <p:cNvPr id="5" name="スライド番号プレースホルダー 4"/>
          <p:cNvSpPr>
            <a:spLocks noGrp="1"/>
          </p:cNvSpPr>
          <p:nvPr>
            <p:ph type="sldNum" sz="quarter" idx="11"/>
          </p:nvPr>
        </p:nvSpPr>
        <p:spPr/>
        <p:txBody>
          <a:bodyPr/>
          <a:lstStyle/>
          <a:p>
            <a:fld id="{C8DC57A8-AE18-4654-B6AF-04B3577165BE}" type="slidenum">
              <a:rPr lang="en-US" altLang="ja-JP" smtClean="0"/>
              <a:pPr/>
              <a:t>10</a:t>
            </a:fld>
            <a:endParaRPr lang="en-US" altLang="ja-JP" dirty="0"/>
          </a:p>
        </p:txBody>
      </p:sp>
    </p:spTree>
    <p:extLst>
      <p:ext uri="{BB962C8B-B14F-4D97-AF65-F5344CB8AC3E}">
        <p14:creationId xmlns:p14="http://schemas.microsoft.com/office/powerpoint/2010/main" val="202649584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68400" y="1243013"/>
            <a:ext cx="4470400" cy="3354387"/>
          </a:xfrm>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10"/>
          </p:nvPr>
        </p:nvSpPr>
        <p:spPr/>
        <p:txBody>
          <a:bodyPr/>
          <a:lstStyle/>
          <a:p>
            <a:pPr algn="r" rtl="0"/>
            <a:fld id="{C8DC57A8-AE18-4654-B6AF-04B3577165BE}" type="slidenum">
              <a:rPr lang="en-US" altLang="ja-JP" smtClean="0">
                <a:latin typeface="ＭＳ Ｐゴシック" panose="020B0600070205080204" pitchFamily="50" charset="-128"/>
                <a:ea typeface="ＭＳ Ｐゴシック" panose="020B0600070205080204" pitchFamily="50" charset="-128"/>
              </a:rPr>
              <a:pPr algn="r" rtl="0"/>
              <a:t>11</a:t>
            </a:fld>
            <a:endParaRPr lang="en-US" altLang="ja-JP" dirty="0">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404839561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5"/>
          </p:nvPr>
        </p:nvSpPr>
        <p:spPr/>
        <p:txBody>
          <a:bodyPr/>
          <a:lstStyle/>
          <a:p>
            <a:fld id="{C8DC57A8-AE18-4654-B6AF-04B3577165BE}" type="slidenum">
              <a:rPr lang="en-US" altLang="ja-JP" smtClean="0"/>
              <a:pPr/>
              <a:t>12</a:t>
            </a:fld>
            <a:endParaRPr lang="en-US" altLang="ja-JP" dirty="0"/>
          </a:p>
        </p:txBody>
      </p:sp>
    </p:spTree>
    <p:extLst>
      <p:ext uri="{BB962C8B-B14F-4D97-AF65-F5344CB8AC3E}">
        <p14:creationId xmlns:p14="http://schemas.microsoft.com/office/powerpoint/2010/main" val="242831922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5"/>
          </p:nvPr>
        </p:nvSpPr>
        <p:spPr/>
        <p:txBody>
          <a:bodyPr/>
          <a:lstStyle/>
          <a:p>
            <a:fld id="{C8DC57A8-AE18-4654-B6AF-04B3577165BE}" type="slidenum">
              <a:rPr lang="en-US" altLang="ja-JP" smtClean="0"/>
              <a:pPr/>
              <a:t>13</a:t>
            </a:fld>
            <a:endParaRPr lang="en-US" altLang="ja-JP" dirty="0"/>
          </a:p>
        </p:txBody>
      </p:sp>
    </p:spTree>
    <p:extLst>
      <p:ext uri="{BB962C8B-B14F-4D97-AF65-F5344CB8AC3E}">
        <p14:creationId xmlns:p14="http://schemas.microsoft.com/office/powerpoint/2010/main" val="32721770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dirty="0"/>
          </a:p>
        </p:txBody>
      </p:sp>
      <p:sp>
        <p:nvSpPr>
          <p:cNvPr id="5" name="スライド番号プレースホルダー 4"/>
          <p:cNvSpPr>
            <a:spLocks noGrp="1"/>
          </p:cNvSpPr>
          <p:nvPr>
            <p:ph type="sldNum" sz="quarter" idx="11"/>
          </p:nvPr>
        </p:nvSpPr>
        <p:spPr/>
        <p:txBody>
          <a:bodyPr/>
          <a:lstStyle/>
          <a:p>
            <a:fld id="{C8DC57A8-AE18-4654-B6AF-04B3577165BE}" type="slidenum">
              <a:rPr lang="en-US" altLang="ja-JP" smtClean="0"/>
              <a:pPr/>
              <a:t>14</a:t>
            </a:fld>
            <a:endParaRPr lang="en-US" altLang="ja-JP" dirty="0"/>
          </a:p>
        </p:txBody>
      </p:sp>
    </p:spTree>
    <p:extLst>
      <p:ext uri="{BB962C8B-B14F-4D97-AF65-F5344CB8AC3E}">
        <p14:creationId xmlns:p14="http://schemas.microsoft.com/office/powerpoint/2010/main" val="266085819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dirty="0"/>
          </a:p>
        </p:txBody>
      </p:sp>
      <p:sp>
        <p:nvSpPr>
          <p:cNvPr id="5" name="スライド番号プレースホルダー 4"/>
          <p:cNvSpPr>
            <a:spLocks noGrp="1"/>
          </p:cNvSpPr>
          <p:nvPr>
            <p:ph type="sldNum" sz="quarter" idx="11"/>
          </p:nvPr>
        </p:nvSpPr>
        <p:spPr/>
        <p:txBody>
          <a:bodyPr/>
          <a:lstStyle/>
          <a:p>
            <a:fld id="{C8DC57A8-AE18-4654-B6AF-04B3577165BE}" type="slidenum">
              <a:rPr lang="en-US" altLang="ja-JP" smtClean="0"/>
              <a:pPr/>
              <a:t>15</a:t>
            </a:fld>
            <a:endParaRPr lang="en-US" altLang="ja-JP" dirty="0"/>
          </a:p>
        </p:txBody>
      </p:sp>
    </p:spTree>
    <p:extLst>
      <p:ext uri="{BB962C8B-B14F-4D97-AF65-F5344CB8AC3E}">
        <p14:creationId xmlns:p14="http://schemas.microsoft.com/office/powerpoint/2010/main" val="63336236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dirty="0"/>
          </a:p>
        </p:txBody>
      </p:sp>
      <p:sp>
        <p:nvSpPr>
          <p:cNvPr id="5" name="スライド番号プレースホルダー 4"/>
          <p:cNvSpPr>
            <a:spLocks noGrp="1"/>
          </p:cNvSpPr>
          <p:nvPr>
            <p:ph type="sldNum" sz="quarter" idx="11"/>
          </p:nvPr>
        </p:nvSpPr>
        <p:spPr/>
        <p:txBody>
          <a:bodyPr/>
          <a:lstStyle/>
          <a:p>
            <a:fld id="{C8DC57A8-AE18-4654-B6AF-04B3577165BE}" type="slidenum">
              <a:rPr lang="en-US" altLang="ja-JP" smtClean="0"/>
              <a:pPr/>
              <a:t>16</a:t>
            </a:fld>
            <a:endParaRPr lang="en-US" altLang="ja-JP" dirty="0"/>
          </a:p>
        </p:txBody>
      </p:sp>
    </p:spTree>
    <p:extLst>
      <p:ext uri="{BB962C8B-B14F-4D97-AF65-F5344CB8AC3E}">
        <p14:creationId xmlns:p14="http://schemas.microsoft.com/office/powerpoint/2010/main" val="41381813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dirty="0"/>
          </a:p>
        </p:txBody>
      </p:sp>
      <p:sp>
        <p:nvSpPr>
          <p:cNvPr id="5" name="スライド番号プレースホルダー 4"/>
          <p:cNvSpPr>
            <a:spLocks noGrp="1"/>
          </p:cNvSpPr>
          <p:nvPr>
            <p:ph type="sldNum" sz="quarter" idx="11"/>
          </p:nvPr>
        </p:nvSpPr>
        <p:spPr/>
        <p:txBody>
          <a:bodyPr/>
          <a:lstStyle/>
          <a:p>
            <a:fld id="{C8DC57A8-AE18-4654-B6AF-04B3577165BE}" type="slidenum">
              <a:rPr lang="en-US" altLang="ja-JP" smtClean="0"/>
              <a:pPr/>
              <a:t>17</a:t>
            </a:fld>
            <a:endParaRPr lang="en-US" altLang="ja-JP" dirty="0"/>
          </a:p>
        </p:txBody>
      </p:sp>
    </p:spTree>
    <p:extLst>
      <p:ext uri="{BB962C8B-B14F-4D97-AF65-F5344CB8AC3E}">
        <p14:creationId xmlns:p14="http://schemas.microsoft.com/office/powerpoint/2010/main" val="398686684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10"/>
          </p:nvPr>
        </p:nvSpPr>
        <p:spPr/>
        <p:txBody>
          <a:bodyPr/>
          <a:lstStyle/>
          <a:p>
            <a:fld id="{C8DC57A8-AE18-4654-B6AF-04B3577165BE}" type="slidenum">
              <a:rPr lang="en-US" altLang="ja-JP" smtClean="0"/>
              <a:pPr/>
              <a:t>18</a:t>
            </a:fld>
            <a:endParaRPr lang="en-US" altLang="ja-JP" dirty="0"/>
          </a:p>
        </p:txBody>
      </p:sp>
    </p:spTree>
    <p:extLst>
      <p:ext uri="{BB962C8B-B14F-4D97-AF65-F5344CB8AC3E}">
        <p14:creationId xmlns:p14="http://schemas.microsoft.com/office/powerpoint/2010/main" val="27401578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10"/>
          </p:nvPr>
        </p:nvSpPr>
        <p:spPr/>
        <p:txBody>
          <a:bodyPr/>
          <a:lstStyle/>
          <a:p>
            <a:fld id="{C8DC57A8-AE18-4654-B6AF-04B3577165BE}" type="slidenum">
              <a:rPr lang="en-US" altLang="ja-JP" smtClean="0"/>
              <a:pPr/>
              <a:t>2</a:t>
            </a:fld>
            <a:endParaRPr lang="en-US" altLang="ja-JP" dirty="0"/>
          </a:p>
        </p:txBody>
      </p:sp>
    </p:spTree>
    <p:extLst>
      <p:ext uri="{BB962C8B-B14F-4D97-AF65-F5344CB8AC3E}">
        <p14:creationId xmlns:p14="http://schemas.microsoft.com/office/powerpoint/2010/main" val="3829596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en-US" altLang="ja-JP" dirty="0"/>
          </a:p>
        </p:txBody>
      </p:sp>
      <p:sp>
        <p:nvSpPr>
          <p:cNvPr id="4" name="スライド番号プレースホルダー 3"/>
          <p:cNvSpPr>
            <a:spLocks noGrp="1"/>
          </p:cNvSpPr>
          <p:nvPr>
            <p:ph type="sldNum" sz="quarter" idx="10"/>
          </p:nvPr>
        </p:nvSpPr>
        <p:spPr/>
        <p:txBody>
          <a:bodyPr/>
          <a:lstStyle/>
          <a:p>
            <a:fld id="{C8DC57A8-AE18-4654-B6AF-04B3577165BE}" type="slidenum">
              <a:rPr lang="en-US" altLang="ja-JP" smtClean="0"/>
              <a:pPr/>
              <a:t>3</a:t>
            </a:fld>
            <a:endParaRPr lang="en-US" altLang="ja-JP" dirty="0"/>
          </a:p>
        </p:txBody>
      </p:sp>
    </p:spTree>
    <p:extLst>
      <p:ext uri="{BB962C8B-B14F-4D97-AF65-F5344CB8AC3E}">
        <p14:creationId xmlns:p14="http://schemas.microsoft.com/office/powerpoint/2010/main" val="32160184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dirty="0"/>
          </a:p>
        </p:txBody>
      </p:sp>
      <p:sp>
        <p:nvSpPr>
          <p:cNvPr id="5" name="スライド番号プレースホルダー 4"/>
          <p:cNvSpPr>
            <a:spLocks noGrp="1"/>
          </p:cNvSpPr>
          <p:nvPr>
            <p:ph type="sldNum" sz="quarter" idx="11"/>
          </p:nvPr>
        </p:nvSpPr>
        <p:spPr/>
        <p:txBody>
          <a:bodyPr/>
          <a:lstStyle/>
          <a:p>
            <a:fld id="{C8DC57A8-AE18-4654-B6AF-04B3577165BE}" type="slidenum">
              <a:rPr lang="en-US" altLang="ja-JP" smtClean="0"/>
              <a:pPr/>
              <a:t>4</a:t>
            </a:fld>
            <a:endParaRPr lang="en-US" altLang="ja-JP" dirty="0"/>
          </a:p>
        </p:txBody>
      </p:sp>
    </p:spTree>
    <p:extLst>
      <p:ext uri="{BB962C8B-B14F-4D97-AF65-F5344CB8AC3E}">
        <p14:creationId xmlns:p14="http://schemas.microsoft.com/office/powerpoint/2010/main" val="285860734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68400" y="1243013"/>
            <a:ext cx="4470400" cy="3354387"/>
          </a:xfrm>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10"/>
          </p:nvPr>
        </p:nvSpPr>
        <p:spPr/>
        <p:txBody>
          <a:bodyPr/>
          <a:lstStyle/>
          <a:p>
            <a:pPr algn="r" rtl="0"/>
            <a:fld id="{C8DC57A8-AE18-4654-B6AF-04B3577165BE}" type="slidenum">
              <a:rPr lang="en-US" altLang="ja-JP" smtClean="0">
                <a:latin typeface="ＭＳ Ｐゴシック" panose="020B0600070205080204" pitchFamily="50" charset="-128"/>
                <a:ea typeface="ＭＳ Ｐゴシック" panose="020B0600070205080204" pitchFamily="50" charset="-128"/>
              </a:rPr>
              <a:pPr algn="r" rtl="0"/>
              <a:t>5</a:t>
            </a:fld>
            <a:endParaRPr lang="en-US" altLang="ja-JP" dirty="0">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10947146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5"/>
          </p:nvPr>
        </p:nvSpPr>
        <p:spPr/>
        <p:txBody>
          <a:bodyPr/>
          <a:lstStyle/>
          <a:p>
            <a:fld id="{C8DC57A8-AE18-4654-B6AF-04B3577165BE}" type="slidenum">
              <a:rPr lang="en-US" altLang="ja-JP" smtClean="0"/>
              <a:pPr/>
              <a:t>6</a:t>
            </a:fld>
            <a:endParaRPr lang="en-US" altLang="ja-JP" dirty="0"/>
          </a:p>
        </p:txBody>
      </p:sp>
    </p:spTree>
    <p:extLst>
      <p:ext uri="{BB962C8B-B14F-4D97-AF65-F5344CB8AC3E}">
        <p14:creationId xmlns:p14="http://schemas.microsoft.com/office/powerpoint/2010/main" val="32048208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68400" y="1243013"/>
            <a:ext cx="4470400" cy="3354387"/>
          </a:xfrm>
        </p:spPr>
      </p:sp>
      <p:sp>
        <p:nvSpPr>
          <p:cNvPr id="3" name="ノート プレースホルダー 2"/>
          <p:cNvSpPr>
            <a:spLocks noGrp="1"/>
          </p:cNvSpPr>
          <p:nvPr>
            <p:ph type="body" idx="1"/>
          </p:nvPr>
        </p:nvSpPr>
        <p:spPr/>
        <p:txBody>
          <a:bodyPr/>
          <a:lstStyle/>
          <a:p>
            <a:endParaRPr lang="en-US" altLang="ja-JP" dirty="0"/>
          </a:p>
        </p:txBody>
      </p:sp>
      <p:sp>
        <p:nvSpPr>
          <p:cNvPr id="4" name="スライド番号プレースホルダー 3"/>
          <p:cNvSpPr>
            <a:spLocks noGrp="1"/>
          </p:cNvSpPr>
          <p:nvPr>
            <p:ph type="sldNum" sz="quarter" idx="10"/>
          </p:nvPr>
        </p:nvSpPr>
        <p:spPr/>
        <p:txBody>
          <a:bodyPr/>
          <a:lstStyle/>
          <a:p>
            <a:pPr algn="r" rtl="0"/>
            <a:fld id="{C8DC57A8-AE18-4654-B6AF-04B3577165BE}" type="slidenum">
              <a:rPr lang="en-US" altLang="ja-JP" smtClean="0">
                <a:latin typeface="ＭＳ Ｐゴシック" panose="020B0600070205080204" pitchFamily="50" charset="-128"/>
                <a:ea typeface="ＭＳ Ｐゴシック" panose="020B0600070205080204" pitchFamily="50" charset="-128"/>
              </a:rPr>
              <a:pPr algn="r" rtl="0"/>
              <a:t>7</a:t>
            </a:fld>
            <a:endParaRPr lang="en-US" altLang="ja-JP" dirty="0">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99942489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10"/>
          </p:nvPr>
        </p:nvSpPr>
        <p:spPr/>
        <p:txBody>
          <a:bodyPr/>
          <a:lstStyle/>
          <a:p>
            <a:fld id="{C8DC57A8-AE18-4654-B6AF-04B3577165BE}" type="slidenum">
              <a:rPr lang="en-US" altLang="ja-JP" smtClean="0"/>
              <a:pPr/>
              <a:t>8</a:t>
            </a:fld>
            <a:endParaRPr lang="en-US" altLang="ja-JP" dirty="0"/>
          </a:p>
        </p:txBody>
      </p:sp>
    </p:spTree>
    <p:extLst>
      <p:ext uri="{BB962C8B-B14F-4D97-AF65-F5344CB8AC3E}">
        <p14:creationId xmlns:p14="http://schemas.microsoft.com/office/powerpoint/2010/main" val="112876801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dirty="0"/>
          </a:p>
        </p:txBody>
      </p:sp>
      <p:sp>
        <p:nvSpPr>
          <p:cNvPr id="5" name="スライド番号プレースホルダー 4"/>
          <p:cNvSpPr>
            <a:spLocks noGrp="1"/>
          </p:cNvSpPr>
          <p:nvPr>
            <p:ph type="sldNum" sz="quarter" idx="11"/>
          </p:nvPr>
        </p:nvSpPr>
        <p:spPr/>
        <p:txBody>
          <a:bodyPr/>
          <a:lstStyle/>
          <a:p>
            <a:fld id="{C8DC57A8-AE18-4654-B6AF-04B3577165BE}" type="slidenum">
              <a:rPr lang="en-US" altLang="ja-JP" smtClean="0"/>
              <a:pPr/>
              <a:t>9</a:t>
            </a:fld>
            <a:endParaRPr lang="en-US" altLang="ja-JP" dirty="0"/>
          </a:p>
        </p:txBody>
      </p:sp>
    </p:spTree>
    <p:extLst>
      <p:ext uri="{BB962C8B-B14F-4D97-AF65-F5344CB8AC3E}">
        <p14:creationId xmlns:p14="http://schemas.microsoft.com/office/powerpoint/2010/main" val="7552278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ja-JP" altLang="en-US"/>
              <a:t>マスター タイトルの書式設定</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lvl1pPr>
              <a:defRPr sz="2800"/>
            </a:lvl1pPr>
          </a:lstStyle>
          <a:p>
            <a:fld id="{D57F1E4F-1CFF-5643-939E-217C01CDF565}" type="slidenum">
              <a:rPr lang="en-US" smtClean="0"/>
              <a:pPr/>
              <a:t>‹#›</a:t>
            </a:fld>
            <a:endParaRPr lang="en-US" dirty="0"/>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757043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slow"/>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endParaRPr lang="ja-JP" altLang="en-US" dirty="0"/>
          </a:p>
        </p:txBody>
      </p:sp>
      <p:sp>
        <p:nvSpPr>
          <p:cNvPr id="5" name="Footer Placeholder 4"/>
          <p:cNvSpPr>
            <a:spLocks noGrp="1"/>
          </p:cNvSpPr>
          <p:nvPr>
            <p:ph type="ftr" sz="quarter" idx="11"/>
          </p:nvPr>
        </p:nvSpPr>
        <p:spPr/>
        <p:txBody>
          <a:bodyPr/>
          <a:lstStyle/>
          <a:p>
            <a:endParaRPr lang="ja-JP" altLang="en-US" dirty="0"/>
          </a:p>
        </p:txBody>
      </p:sp>
      <p:sp>
        <p:nvSpPr>
          <p:cNvPr id="6" name="Slide Number Placeholder 5"/>
          <p:cNvSpPr>
            <a:spLocks noGrp="1"/>
          </p:cNvSpPr>
          <p:nvPr>
            <p:ph type="sldNum" sz="quarter" idx="12"/>
          </p:nvPr>
        </p:nvSpPr>
        <p:spPr/>
        <p:txBody>
          <a:bodyPr/>
          <a:lstStyle>
            <a:lvl1pPr>
              <a:defRPr sz="2800"/>
            </a:lvl1pPr>
          </a:lstStyle>
          <a:p>
            <a:fld id="{022B156B-59AE-415F-B24B-8756D48BB977}" type="slidenum">
              <a:rPr lang="en-US" altLang="ja-JP" smtClean="0"/>
              <a:pPr/>
              <a:t>‹#›</a:t>
            </a:fld>
            <a:endParaRPr lang="ja-JP" altLang="en-US" dirty="0"/>
          </a:p>
        </p:txBody>
      </p:sp>
    </p:spTree>
    <p:extLst>
      <p:ext uri="{BB962C8B-B14F-4D97-AF65-F5344CB8AC3E}">
        <p14:creationId xmlns:p14="http://schemas.microsoft.com/office/powerpoint/2010/main" val="2999794976"/>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10;縦書きテキスト">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4779"/>
            <a:ext cx="1971675" cy="5757421"/>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414779"/>
            <a:ext cx="5800725" cy="5757420"/>
          </a:xfrm>
        </p:spPr>
        <p:txBody>
          <a:bodyPr vert="eaVert" lIns="45720" tIns="0" rIns="45720" bIns="0"/>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endParaRPr lang="ja-JP" altLang="en-US" dirty="0"/>
          </a:p>
        </p:txBody>
      </p:sp>
      <p:sp>
        <p:nvSpPr>
          <p:cNvPr id="5" name="Footer Placeholder 4"/>
          <p:cNvSpPr>
            <a:spLocks noGrp="1"/>
          </p:cNvSpPr>
          <p:nvPr>
            <p:ph type="ftr" sz="quarter" idx="11"/>
          </p:nvPr>
        </p:nvSpPr>
        <p:spPr/>
        <p:txBody>
          <a:bodyPr/>
          <a:lstStyle/>
          <a:p>
            <a:endParaRPr lang="ja-JP" altLang="en-US" dirty="0"/>
          </a:p>
        </p:txBody>
      </p:sp>
      <p:sp>
        <p:nvSpPr>
          <p:cNvPr id="6" name="Slide Number Placeholder 5"/>
          <p:cNvSpPr>
            <a:spLocks noGrp="1"/>
          </p:cNvSpPr>
          <p:nvPr>
            <p:ph type="sldNum" sz="quarter" idx="12"/>
          </p:nvPr>
        </p:nvSpPr>
        <p:spPr/>
        <p:txBody>
          <a:bodyPr/>
          <a:lstStyle>
            <a:lvl1pPr>
              <a:defRPr sz="2800"/>
            </a:lvl1pPr>
          </a:lstStyle>
          <a:p>
            <a:fld id="{022B156B-59AE-415F-B24B-8756D48BB977}" type="slidenum">
              <a:rPr lang="en-US" altLang="ja-JP" smtClean="0"/>
              <a:pPr/>
              <a:t>‹#›</a:t>
            </a:fld>
            <a:endParaRPr lang="ja-JP" altLang="en-US" dirty="0"/>
          </a:p>
        </p:txBody>
      </p:sp>
    </p:spTree>
    <p:extLst>
      <p:ext uri="{BB962C8B-B14F-4D97-AF65-F5344CB8AC3E}">
        <p14:creationId xmlns:p14="http://schemas.microsoft.com/office/powerpoint/2010/main" val="3507510335"/>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キャプション付きの 2 つの画像">
    <p:spTree>
      <p:nvGrpSpPr>
        <p:cNvPr id="1" name=""/>
        <p:cNvGrpSpPr/>
        <p:nvPr/>
      </p:nvGrpSpPr>
      <p:grpSpPr>
        <a:xfrm>
          <a:off x="0" y="0"/>
          <a:ext cx="0" cy="0"/>
          <a:chOff x="0" y="0"/>
          <a:chExt cx="0" cy="0"/>
        </a:xfrm>
      </p:grpSpPr>
      <p:sp>
        <p:nvSpPr>
          <p:cNvPr id="2" name="タイトル 1"/>
          <p:cNvSpPr>
            <a:spLocks noGrp="1"/>
          </p:cNvSpPr>
          <p:nvPr>
            <p:ph type="title"/>
          </p:nvPr>
        </p:nvSpPr>
        <p:spPr>
          <a:xfrm>
            <a:off x="798909" y="304799"/>
            <a:ext cx="7543802" cy="1216152"/>
          </a:xfrm>
        </p:spPr>
        <p:txBody>
          <a:bodyPr rtlCol="0"/>
          <a:lstStyle>
            <a:lvl1pPr algn="l" rtl="0">
              <a:defRPr/>
            </a:lvl1pPr>
          </a:lstStyle>
          <a:p>
            <a:pPr rtl="0"/>
            <a:r>
              <a:rPr lang="ja-JP" altLang="en-US"/>
              <a:t>マスター タイトルの書式設定</a:t>
            </a:r>
            <a:endParaRPr lang="ja-JP" altLang="en-US" dirty="0"/>
          </a:p>
        </p:txBody>
      </p:sp>
      <p:grpSp>
        <p:nvGrpSpPr>
          <p:cNvPr id="9" name="グループ 8"/>
          <p:cNvGrpSpPr/>
          <p:nvPr/>
        </p:nvGrpSpPr>
        <p:grpSpPr>
          <a:xfrm>
            <a:off x="789317" y="1733550"/>
            <a:ext cx="3270377" cy="3050038"/>
            <a:chOff x="895350" y="3313113"/>
            <a:chExt cx="3613151" cy="2790825"/>
          </a:xfrm>
          <a:solidFill>
            <a:schemeClr val="tx1">
              <a:lumMod val="50000"/>
            </a:schemeClr>
          </a:solidFill>
        </p:grpSpPr>
        <p:sp>
          <p:nvSpPr>
            <p:cNvPr id="10" name="フリーフォーム 41"/>
            <p:cNvSpPr>
              <a:spLocks/>
            </p:cNvSpPr>
            <p:nvPr/>
          </p:nvSpPr>
          <p:spPr bwMode="auto">
            <a:xfrm>
              <a:off x="963613" y="3725863"/>
              <a:ext cx="11113" cy="1952625"/>
            </a:xfrm>
            <a:custGeom>
              <a:avLst/>
              <a:gdLst>
                <a:gd name="T0" fmla="*/ 3 w 5"/>
                <a:gd name="T1" fmla="*/ 0 h 868"/>
                <a:gd name="T2" fmla="*/ 4 w 5"/>
                <a:gd name="T3" fmla="*/ 217 h 868"/>
                <a:gd name="T4" fmla="*/ 3 w 5"/>
                <a:gd name="T5" fmla="*/ 326 h 868"/>
                <a:gd name="T6" fmla="*/ 4 w 5"/>
                <a:gd name="T7" fmla="*/ 434 h 868"/>
                <a:gd name="T8" fmla="*/ 4 w 5"/>
                <a:gd name="T9" fmla="*/ 651 h 868"/>
                <a:gd name="T10" fmla="*/ 4 w 5"/>
                <a:gd name="T11" fmla="*/ 760 h 868"/>
                <a:gd name="T12" fmla="*/ 3 w 5"/>
                <a:gd name="T13" fmla="*/ 868 h 868"/>
                <a:gd name="T14" fmla="*/ 2 w 5"/>
                <a:gd name="T15" fmla="*/ 868 h 868"/>
                <a:gd name="T16" fmla="*/ 1 w 5"/>
                <a:gd name="T17" fmla="*/ 760 h 868"/>
                <a:gd name="T18" fmla="*/ 0 w 5"/>
                <a:gd name="T19" fmla="*/ 651 h 868"/>
                <a:gd name="T20" fmla="*/ 1 w 5"/>
                <a:gd name="T21" fmla="*/ 434 h 868"/>
                <a:gd name="T22" fmla="*/ 2 w 5"/>
                <a:gd name="T23" fmla="*/ 326 h 868"/>
                <a:gd name="T24" fmla="*/ 1 w 5"/>
                <a:gd name="T25" fmla="*/ 217 h 868"/>
                <a:gd name="T26" fmla="*/ 2 w 5"/>
                <a:gd name="T27" fmla="*/ 0 h 868"/>
                <a:gd name="T28" fmla="*/ 3 w 5"/>
                <a:gd name="T29" fmla="*/ 0 h 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 h="868">
                  <a:moveTo>
                    <a:pt x="3" y="0"/>
                  </a:moveTo>
                  <a:cubicBezTo>
                    <a:pt x="4" y="73"/>
                    <a:pt x="4" y="145"/>
                    <a:pt x="4" y="217"/>
                  </a:cubicBezTo>
                  <a:cubicBezTo>
                    <a:pt x="4" y="253"/>
                    <a:pt x="3" y="290"/>
                    <a:pt x="3" y="326"/>
                  </a:cubicBezTo>
                  <a:cubicBezTo>
                    <a:pt x="3" y="362"/>
                    <a:pt x="3" y="398"/>
                    <a:pt x="4" y="434"/>
                  </a:cubicBezTo>
                  <a:cubicBezTo>
                    <a:pt x="4" y="507"/>
                    <a:pt x="5" y="579"/>
                    <a:pt x="4" y="651"/>
                  </a:cubicBezTo>
                  <a:cubicBezTo>
                    <a:pt x="5" y="687"/>
                    <a:pt x="4" y="724"/>
                    <a:pt x="4" y="760"/>
                  </a:cubicBezTo>
                  <a:cubicBezTo>
                    <a:pt x="4" y="796"/>
                    <a:pt x="3" y="832"/>
                    <a:pt x="3" y="868"/>
                  </a:cubicBezTo>
                  <a:cubicBezTo>
                    <a:pt x="2" y="868"/>
                    <a:pt x="2" y="868"/>
                    <a:pt x="2" y="868"/>
                  </a:cubicBezTo>
                  <a:cubicBezTo>
                    <a:pt x="2" y="832"/>
                    <a:pt x="1" y="796"/>
                    <a:pt x="1" y="760"/>
                  </a:cubicBezTo>
                  <a:cubicBezTo>
                    <a:pt x="1" y="724"/>
                    <a:pt x="0" y="687"/>
                    <a:pt x="0" y="651"/>
                  </a:cubicBezTo>
                  <a:cubicBezTo>
                    <a:pt x="0" y="579"/>
                    <a:pt x="1" y="507"/>
                    <a:pt x="1" y="434"/>
                  </a:cubicBezTo>
                  <a:cubicBezTo>
                    <a:pt x="2" y="398"/>
                    <a:pt x="2" y="362"/>
                    <a:pt x="2" y="326"/>
                  </a:cubicBezTo>
                  <a:cubicBezTo>
                    <a:pt x="2" y="290"/>
                    <a:pt x="1" y="253"/>
                    <a:pt x="1" y="217"/>
                  </a:cubicBezTo>
                  <a:cubicBezTo>
                    <a:pt x="0" y="145"/>
                    <a:pt x="1" y="73"/>
                    <a:pt x="2" y="0"/>
                  </a:cubicBezTo>
                  <a:lnTo>
                    <a:pt x="3" y="0"/>
                  </a:lnTo>
                  <a:close/>
                </a:path>
              </a:pathLst>
            </a:custGeom>
            <a:grpFill/>
            <a:ln>
              <a:noFill/>
            </a:ln>
          </p:spPr>
          <p:txBody>
            <a:bodyPr vert="horz" wrap="square" lIns="91440" tIns="45720" rIns="91440" bIns="45720" numCol="1" rtlCol="0" anchor="t" anchorCtr="0" compatLnSpc="1">
              <a:prstTxWarp prst="textNoShape">
                <a:avLst/>
              </a:prstTxWarp>
            </a:bodyPr>
            <a:lstStyle/>
            <a:p>
              <a:pPr rtl="0"/>
              <a:endParaRPr lang="ja-JP" altLang="en-US" sz="1350" dirty="0"/>
            </a:p>
          </p:txBody>
        </p:sp>
        <p:sp>
          <p:nvSpPr>
            <p:cNvPr id="11" name="フリーフォーム 42"/>
            <p:cNvSpPr>
              <a:spLocks/>
            </p:cNvSpPr>
            <p:nvPr/>
          </p:nvSpPr>
          <p:spPr bwMode="auto">
            <a:xfrm>
              <a:off x="1350963" y="6038850"/>
              <a:ext cx="2736850" cy="11113"/>
            </a:xfrm>
            <a:custGeom>
              <a:avLst/>
              <a:gdLst>
                <a:gd name="T0" fmla="*/ 0 w 1216"/>
                <a:gd name="T1" fmla="*/ 2 h 5"/>
                <a:gd name="T2" fmla="*/ 304 w 1216"/>
                <a:gd name="T3" fmla="*/ 1 h 5"/>
                <a:gd name="T4" fmla="*/ 456 w 1216"/>
                <a:gd name="T5" fmla="*/ 2 h 5"/>
                <a:gd name="T6" fmla="*/ 608 w 1216"/>
                <a:gd name="T7" fmla="*/ 1 h 5"/>
                <a:gd name="T8" fmla="*/ 912 w 1216"/>
                <a:gd name="T9" fmla="*/ 0 h 5"/>
                <a:gd name="T10" fmla="*/ 1064 w 1216"/>
                <a:gd name="T11" fmla="*/ 1 h 5"/>
                <a:gd name="T12" fmla="*/ 1216 w 1216"/>
                <a:gd name="T13" fmla="*/ 2 h 5"/>
                <a:gd name="T14" fmla="*/ 1216 w 1216"/>
                <a:gd name="T15" fmla="*/ 2 h 5"/>
                <a:gd name="T16" fmla="*/ 1064 w 1216"/>
                <a:gd name="T17" fmla="*/ 4 h 5"/>
                <a:gd name="T18" fmla="*/ 912 w 1216"/>
                <a:gd name="T19" fmla="*/ 4 h 5"/>
                <a:gd name="T20" fmla="*/ 608 w 1216"/>
                <a:gd name="T21" fmla="*/ 3 h 5"/>
                <a:gd name="T22" fmla="*/ 456 w 1216"/>
                <a:gd name="T23" fmla="*/ 3 h 5"/>
                <a:gd name="T24" fmla="*/ 304 w 1216"/>
                <a:gd name="T25" fmla="*/ 4 h 5"/>
                <a:gd name="T26" fmla="*/ 0 w 1216"/>
                <a:gd name="T27" fmla="*/ 2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216" h="5">
                  <a:moveTo>
                    <a:pt x="0" y="2"/>
                  </a:moveTo>
                  <a:cubicBezTo>
                    <a:pt x="101" y="1"/>
                    <a:pt x="202" y="0"/>
                    <a:pt x="304" y="1"/>
                  </a:cubicBezTo>
                  <a:cubicBezTo>
                    <a:pt x="354" y="1"/>
                    <a:pt x="405" y="2"/>
                    <a:pt x="456" y="2"/>
                  </a:cubicBezTo>
                  <a:cubicBezTo>
                    <a:pt x="506" y="2"/>
                    <a:pt x="557" y="1"/>
                    <a:pt x="608" y="1"/>
                  </a:cubicBezTo>
                  <a:cubicBezTo>
                    <a:pt x="709" y="1"/>
                    <a:pt x="810" y="0"/>
                    <a:pt x="912" y="0"/>
                  </a:cubicBezTo>
                  <a:cubicBezTo>
                    <a:pt x="962" y="0"/>
                    <a:pt x="1013" y="1"/>
                    <a:pt x="1064" y="1"/>
                  </a:cubicBezTo>
                  <a:cubicBezTo>
                    <a:pt x="1114" y="1"/>
                    <a:pt x="1165" y="1"/>
                    <a:pt x="1216" y="2"/>
                  </a:cubicBezTo>
                  <a:cubicBezTo>
                    <a:pt x="1216" y="2"/>
                    <a:pt x="1216" y="2"/>
                    <a:pt x="1216" y="2"/>
                  </a:cubicBezTo>
                  <a:cubicBezTo>
                    <a:pt x="1165" y="3"/>
                    <a:pt x="1114" y="3"/>
                    <a:pt x="1064" y="4"/>
                  </a:cubicBezTo>
                  <a:cubicBezTo>
                    <a:pt x="1013" y="4"/>
                    <a:pt x="962" y="4"/>
                    <a:pt x="912" y="4"/>
                  </a:cubicBezTo>
                  <a:cubicBezTo>
                    <a:pt x="810" y="5"/>
                    <a:pt x="709" y="4"/>
                    <a:pt x="608" y="3"/>
                  </a:cubicBezTo>
                  <a:cubicBezTo>
                    <a:pt x="557" y="3"/>
                    <a:pt x="506" y="3"/>
                    <a:pt x="456" y="3"/>
                  </a:cubicBezTo>
                  <a:cubicBezTo>
                    <a:pt x="405" y="3"/>
                    <a:pt x="354" y="4"/>
                    <a:pt x="304" y="4"/>
                  </a:cubicBezTo>
                  <a:cubicBezTo>
                    <a:pt x="202" y="4"/>
                    <a:pt x="101" y="4"/>
                    <a:pt x="0" y="2"/>
                  </a:cubicBezTo>
                  <a:close/>
                </a:path>
              </a:pathLst>
            </a:custGeom>
            <a:grpFill/>
            <a:ln>
              <a:noFill/>
            </a:ln>
          </p:spPr>
          <p:txBody>
            <a:bodyPr vert="horz" wrap="square" lIns="91440" tIns="45720" rIns="91440" bIns="45720" numCol="1" rtlCol="0" anchor="t" anchorCtr="0" compatLnSpc="1">
              <a:prstTxWarp prst="textNoShape">
                <a:avLst/>
              </a:prstTxWarp>
            </a:bodyPr>
            <a:lstStyle/>
            <a:p>
              <a:pPr rtl="0"/>
              <a:endParaRPr lang="ja-JP" altLang="en-US" sz="1350" dirty="0"/>
            </a:p>
          </p:txBody>
        </p:sp>
        <p:sp>
          <p:nvSpPr>
            <p:cNvPr id="12" name="フリーフォーム 43"/>
            <p:cNvSpPr>
              <a:spLocks/>
            </p:cNvSpPr>
            <p:nvPr/>
          </p:nvSpPr>
          <p:spPr bwMode="auto">
            <a:xfrm>
              <a:off x="1330325" y="3378200"/>
              <a:ext cx="2743200" cy="11113"/>
            </a:xfrm>
            <a:custGeom>
              <a:avLst/>
              <a:gdLst>
                <a:gd name="T0" fmla="*/ 0 w 1219"/>
                <a:gd name="T1" fmla="*/ 2 h 5"/>
                <a:gd name="T2" fmla="*/ 304 w 1219"/>
                <a:gd name="T3" fmla="*/ 1 h 5"/>
                <a:gd name="T4" fmla="*/ 457 w 1219"/>
                <a:gd name="T5" fmla="*/ 2 h 5"/>
                <a:gd name="T6" fmla="*/ 609 w 1219"/>
                <a:gd name="T7" fmla="*/ 1 h 5"/>
                <a:gd name="T8" fmla="*/ 914 w 1219"/>
                <a:gd name="T9" fmla="*/ 0 h 5"/>
                <a:gd name="T10" fmla="*/ 1067 w 1219"/>
                <a:gd name="T11" fmla="*/ 1 h 5"/>
                <a:gd name="T12" fmla="*/ 1219 w 1219"/>
                <a:gd name="T13" fmla="*/ 2 h 5"/>
                <a:gd name="T14" fmla="*/ 1219 w 1219"/>
                <a:gd name="T15" fmla="*/ 3 h 5"/>
                <a:gd name="T16" fmla="*/ 1067 w 1219"/>
                <a:gd name="T17" fmla="*/ 4 h 5"/>
                <a:gd name="T18" fmla="*/ 914 w 1219"/>
                <a:gd name="T19" fmla="*/ 4 h 5"/>
                <a:gd name="T20" fmla="*/ 609 w 1219"/>
                <a:gd name="T21" fmla="*/ 3 h 5"/>
                <a:gd name="T22" fmla="*/ 457 w 1219"/>
                <a:gd name="T23" fmla="*/ 3 h 5"/>
                <a:gd name="T24" fmla="*/ 304 w 1219"/>
                <a:gd name="T25" fmla="*/ 4 h 5"/>
                <a:gd name="T26" fmla="*/ 0 w 1219"/>
                <a:gd name="T27" fmla="*/ 3 h 5"/>
                <a:gd name="T28" fmla="*/ 0 w 1219"/>
                <a:gd name="T29" fmla="*/ 2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219" h="5">
                  <a:moveTo>
                    <a:pt x="0" y="2"/>
                  </a:moveTo>
                  <a:cubicBezTo>
                    <a:pt x="101" y="1"/>
                    <a:pt x="203" y="0"/>
                    <a:pt x="304" y="1"/>
                  </a:cubicBezTo>
                  <a:cubicBezTo>
                    <a:pt x="355" y="1"/>
                    <a:pt x="406" y="2"/>
                    <a:pt x="457" y="2"/>
                  </a:cubicBezTo>
                  <a:cubicBezTo>
                    <a:pt x="508" y="2"/>
                    <a:pt x="559" y="1"/>
                    <a:pt x="609" y="1"/>
                  </a:cubicBezTo>
                  <a:cubicBezTo>
                    <a:pt x="711" y="1"/>
                    <a:pt x="813" y="0"/>
                    <a:pt x="914" y="0"/>
                  </a:cubicBezTo>
                  <a:cubicBezTo>
                    <a:pt x="965" y="0"/>
                    <a:pt x="1016" y="1"/>
                    <a:pt x="1067" y="1"/>
                  </a:cubicBezTo>
                  <a:cubicBezTo>
                    <a:pt x="1117" y="1"/>
                    <a:pt x="1168" y="1"/>
                    <a:pt x="1219" y="2"/>
                  </a:cubicBezTo>
                  <a:cubicBezTo>
                    <a:pt x="1219" y="3"/>
                    <a:pt x="1219" y="3"/>
                    <a:pt x="1219" y="3"/>
                  </a:cubicBezTo>
                  <a:cubicBezTo>
                    <a:pt x="1168" y="3"/>
                    <a:pt x="1117" y="4"/>
                    <a:pt x="1067" y="4"/>
                  </a:cubicBezTo>
                  <a:cubicBezTo>
                    <a:pt x="1016" y="4"/>
                    <a:pt x="965" y="4"/>
                    <a:pt x="914" y="4"/>
                  </a:cubicBezTo>
                  <a:cubicBezTo>
                    <a:pt x="813" y="5"/>
                    <a:pt x="711" y="4"/>
                    <a:pt x="609" y="3"/>
                  </a:cubicBezTo>
                  <a:cubicBezTo>
                    <a:pt x="559" y="3"/>
                    <a:pt x="508" y="3"/>
                    <a:pt x="457" y="3"/>
                  </a:cubicBezTo>
                  <a:cubicBezTo>
                    <a:pt x="406" y="3"/>
                    <a:pt x="355" y="4"/>
                    <a:pt x="304" y="4"/>
                  </a:cubicBezTo>
                  <a:cubicBezTo>
                    <a:pt x="203" y="4"/>
                    <a:pt x="101" y="4"/>
                    <a:pt x="0" y="3"/>
                  </a:cubicBezTo>
                  <a:lnTo>
                    <a:pt x="0" y="2"/>
                  </a:lnTo>
                  <a:close/>
                </a:path>
              </a:pathLst>
            </a:custGeom>
            <a:grpFill/>
            <a:ln>
              <a:noFill/>
            </a:ln>
          </p:spPr>
          <p:txBody>
            <a:bodyPr vert="horz" wrap="square" lIns="91440" tIns="45720" rIns="91440" bIns="45720" numCol="1" rtlCol="0" anchor="t" anchorCtr="0" compatLnSpc="1">
              <a:prstTxWarp prst="textNoShape">
                <a:avLst/>
              </a:prstTxWarp>
            </a:bodyPr>
            <a:lstStyle/>
            <a:p>
              <a:pPr rtl="0"/>
              <a:endParaRPr lang="ja-JP" altLang="en-US" sz="1350" dirty="0"/>
            </a:p>
          </p:txBody>
        </p:sp>
        <p:sp>
          <p:nvSpPr>
            <p:cNvPr id="13" name="フリーフォーム 44"/>
            <p:cNvSpPr>
              <a:spLocks/>
            </p:cNvSpPr>
            <p:nvPr/>
          </p:nvSpPr>
          <p:spPr bwMode="auto">
            <a:xfrm>
              <a:off x="4443413" y="3759200"/>
              <a:ext cx="9525" cy="1919288"/>
            </a:xfrm>
            <a:custGeom>
              <a:avLst/>
              <a:gdLst>
                <a:gd name="T0" fmla="*/ 2 w 4"/>
                <a:gd name="T1" fmla="*/ 853 h 853"/>
                <a:gd name="T2" fmla="*/ 0 w 4"/>
                <a:gd name="T3" fmla="*/ 640 h 853"/>
                <a:gd name="T4" fmla="*/ 1 w 4"/>
                <a:gd name="T5" fmla="*/ 533 h 853"/>
                <a:gd name="T6" fmla="*/ 1 w 4"/>
                <a:gd name="T7" fmla="*/ 427 h 853"/>
                <a:gd name="T8" fmla="*/ 0 w 4"/>
                <a:gd name="T9" fmla="*/ 213 h 853"/>
                <a:gd name="T10" fmla="*/ 0 w 4"/>
                <a:gd name="T11" fmla="*/ 107 h 853"/>
                <a:gd name="T12" fmla="*/ 2 w 4"/>
                <a:gd name="T13" fmla="*/ 0 h 853"/>
                <a:gd name="T14" fmla="*/ 2 w 4"/>
                <a:gd name="T15" fmla="*/ 0 h 853"/>
                <a:gd name="T16" fmla="*/ 3 w 4"/>
                <a:gd name="T17" fmla="*/ 107 h 853"/>
                <a:gd name="T18" fmla="*/ 4 w 4"/>
                <a:gd name="T19" fmla="*/ 213 h 853"/>
                <a:gd name="T20" fmla="*/ 3 w 4"/>
                <a:gd name="T21" fmla="*/ 427 h 853"/>
                <a:gd name="T22" fmla="*/ 2 w 4"/>
                <a:gd name="T23" fmla="*/ 533 h 853"/>
                <a:gd name="T24" fmla="*/ 3 w 4"/>
                <a:gd name="T25" fmla="*/ 640 h 853"/>
                <a:gd name="T26" fmla="*/ 2 w 4"/>
                <a:gd name="T27" fmla="*/ 853 h 8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 h="853">
                  <a:moveTo>
                    <a:pt x="2" y="853"/>
                  </a:moveTo>
                  <a:cubicBezTo>
                    <a:pt x="0" y="782"/>
                    <a:pt x="0" y="711"/>
                    <a:pt x="0" y="640"/>
                  </a:cubicBezTo>
                  <a:cubicBezTo>
                    <a:pt x="0" y="604"/>
                    <a:pt x="1" y="569"/>
                    <a:pt x="1" y="533"/>
                  </a:cubicBezTo>
                  <a:cubicBezTo>
                    <a:pt x="1" y="498"/>
                    <a:pt x="1" y="462"/>
                    <a:pt x="1" y="427"/>
                  </a:cubicBezTo>
                  <a:cubicBezTo>
                    <a:pt x="0" y="356"/>
                    <a:pt x="0" y="284"/>
                    <a:pt x="0" y="213"/>
                  </a:cubicBezTo>
                  <a:cubicBezTo>
                    <a:pt x="0" y="178"/>
                    <a:pt x="0" y="142"/>
                    <a:pt x="0" y="107"/>
                  </a:cubicBezTo>
                  <a:cubicBezTo>
                    <a:pt x="1" y="71"/>
                    <a:pt x="1" y="36"/>
                    <a:pt x="2" y="0"/>
                  </a:cubicBezTo>
                  <a:cubicBezTo>
                    <a:pt x="2" y="0"/>
                    <a:pt x="2" y="0"/>
                    <a:pt x="2" y="0"/>
                  </a:cubicBezTo>
                  <a:cubicBezTo>
                    <a:pt x="3" y="36"/>
                    <a:pt x="3" y="71"/>
                    <a:pt x="3" y="107"/>
                  </a:cubicBezTo>
                  <a:cubicBezTo>
                    <a:pt x="4" y="142"/>
                    <a:pt x="4" y="178"/>
                    <a:pt x="4" y="213"/>
                  </a:cubicBezTo>
                  <a:cubicBezTo>
                    <a:pt x="4" y="284"/>
                    <a:pt x="3" y="356"/>
                    <a:pt x="3" y="427"/>
                  </a:cubicBezTo>
                  <a:cubicBezTo>
                    <a:pt x="3" y="462"/>
                    <a:pt x="2" y="498"/>
                    <a:pt x="2" y="533"/>
                  </a:cubicBezTo>
                  <a:cubicBezTo>
                    <a:pt x="3" y="569"/>
                    <a:pt x="3" y="604"/>
                    <a:pt x="3" y="640"/>
                  </a:cubicBezTo>
                  <a:cubicBezTo>
                    <a:pt x="4" y="711"/>
                    <a:pt x="3" y="782"/>
                    <a:pt x="2" y="853"/>
                  </a:cubicBezTo>
                  <a:close/>
                </a:path>
              </a:pathLst>
            </a:custGeom>
            <a:grpFill/>
            <a:ln>
              <a:noFill/>
            </a:ln>
          </p:spPr>
          <p:txBody>
            <a:bodyPr vert="horz" wrap="square" lIns="91440" tIns="45720" rIns="91440" bIns="45720" numCol="1" rtlCol="0" anchor="t" anchorCtr="0" compatLnSpc="1">
              <a:prstTxWarp prst="textNoShape">
                <a:avLst/>
              </a:prstTxWarp>
            </a:bodyPr>
            <a:lstStyle/>
            <a:p>
              <a:pPr rtl="0"/>
              <a:endParaRPr lang="ja-JP" altLang="en-US" sz="1350" dirty="0"/>
            </a:p>
          </p:txBody>
        </p:sp>
        <p:sp>
          <p:nvSpPr>
            <p:cNvPr id="14" name="フリーフォーム 45"/>
            <p:cNvSpPr>
              <a:spLocks noEditPoints="1"/>
            </p:cNvSpPr>
            <p:nvPr/>
          </p:nvSpPr>
          <p:spPr bwMode="auto">
            <a:xfrm>
              <a:off x="903288" y="5772150"/>
              <a:ext cx="341313" cy="331788"/>
            </a:xfrm>
            <a:custGeom>
              <a:avLst/>
              <a:gdLst>
                <a:gd name="T0" fmla="*/ 127 w 152"/>
                <a:gd name="T1" fmla="*/ 122 h 148"/>
                <a:gd name="T2" fmla="*/ 84 w 152"/>
                <a:gd name="T3" fmla="*/ 134 h 148"/>
                <a:gd name="T4" fmla="*/ 112 w 152"/>
                <a:gd name="T5" fmla="*/ 131 h 148"/>
                <a:gd name="T6" fmla="*/ 48 w 152"/>
                <a:gd name="T7" fmla="*/ 142 h 148"/>
                <a:gd name="T8" fmla="*/ 4 w 152"/>
                <a:gd name="T9" fmla="*/ 95 h 148"/>
                <a:gd name="T10" fmla="*/ 20 w 152"/>
                <a:gd name="T11" fmla="*/ 61 h 148"/>
                <a:gd name="T12" fmla="*/ 26 w 152"/>
                <a:gd name="T13" fmla="*/ 58 h 148"/>
                <a:gd name="T14" fmla="*/ 31 w 152"/>
                <a:gd name="T15" fmla="*/ 23 h 148"/>
                <a:gd name="T16" fmla="*/ 19 w 152"/>
                <a:gd name="T17" fmla="*/ 0 h 148"/>
                <a:gd name="T18" fmla="*/ 33 w 152"/>
                <a:gd name="T19" fmla="*/ 57 h 148"/>
                <a:gd name="T20" fmla="*/ 41 w 152"/>
                <a:gd name="T21" fmla="*/ 63 h 148"/>
                <a:gd name="T22" fmla="*/ 36 w 152"/>
                <a:gd name="T23" fmla="*/ 80 h 148"/>
                <a:gd name="T24" fmla="*/ 26 w 152"/>
                <a:gd name="T25" fmla="*/ 67 h 148"/>
                <a:gd name="T26" fmla="*/ 64 w 152"/>
                <a:gd name="T27" fmla="*/ 132 h 148"/>
                <a:gd name="T28" fmla="*/ 84 w 152"/>
                <a:gd name="T29" fmla="*/ 112 h 148"/>
                <a:gd name="T30" fmla="*/ 77 w 152"/>
                <a:gd name="T31" fmla="*/ 131 h 148"/>
                <a:gd name="T32" fmla="*/ 152 w 152"/>
                <a:gd name="T33" fmla="*/ 129 h 148"/>
                <a:gd name="T34" fmla="*/ 114 w 152"/>
                <a:gd name="T35" fmla="*/ 131 h 148"/>
                <a:gd name="T36" fmla="*/ 127 w 152"/>
                <a:gd name="T37" fmla="*/ 122 h 148"/>
                <a:gd name="T38" fmla="*/ 74 w 152"/>
                <a:gd name="T39" fmla="*/ 128 h 148"/>
                <a:gd name="T40" fmla="*/ 68 w 152"/>
                <a:gd name="T41" fmla="*/ 112 h 148"/>
                <a:gd name="T42" fmla="*/ 66 w 152"/>
                <a:gd name="T43" fmla="*/ 117 h 148"/>
                <a:gd name="T44" fmla="*/ 66 w 152"/>
                <a:gd name="T45" fmla="*/ 125 h 148"/>
                <a:gd name="T46" fmla="*/ 73 w 152"/>
                <a:gd name="T47" fmla="*/ 128 h 148"/>
                <a:gd name="T48" fmla="*/ 74 w 152"/>
                <a:gd name="T49" fmla="*/ 114 h 148"/>
                <a:gd name="T50" fmla="*/ 74 w 152"/>
                <a:gd name="T51" fmla="*/ 128 h 148"/>
                <a:gd name="T52" fmla="*/ 9 w 152"/>
                <a:gd name="T53" fmla="*/ 88 h 148"/>
                <a:gd name="T54" fmla="*/ 56 w 152"/>
                <a:gd name="T55" fmla="*/ 135 h 148"/>
                <a:gd name="T56" fmla="*/ 9 w 152"/>
                <a:gd name="T57" fmla="*/ 88 h 148"/>
                <a:gd name="T58" fmla="*/ 37 w 152"/>
                <a:gd name="T59" fmla="*/ 61 h 148"/>
                <a:gd name="T60" fmla="*/ 31 w 152"/>
                <a:gd name="T61" fmla="*/ 77 h 148"/>
                <a:gd name="T62" fmla="*/ 37 w 152"/>
                <a:gd name="T63" fmla="*/ 61 h 148"/>
                <a:gd name="T64" fmla="*/ 30 w 152"/>
                <a:gd name="T65" fmla="*/ 57 h 148"/>
                <a:gd name="T66" fmla="*/ 33 w 152"/>
                <a:gd name="T67" fmla="*/ 31 h 148"/>
                <a:gd name="T68" fmla="*/ 30 w 152"/>
                <a:gd name="T69" fmla="*/ 57 h 148"/>
                <a:gd name="T70" fmla="*/ 30 w 152"/>
                <a:gd name="T71" fmla="*/ 61 h 148"/>
                <a:gd name="T72" fmla="*/ 30 w 152"/>
                <a:gd name="T73" fmla="*/ 74 h 148"/>
                <a:gd name="T74" fmla="*/ 30 w 152"/>
                <a:gd name="T75" fmla="*/ 61 h 1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52" h="148">
                  <a:moveTo>
                    <a:pt x="127" y="122"/>
                  </a:moveTo>
                  <a:cubicBezTo>
                    <a:pt x="115" y="118"/>
                    <a:pt x="99" y="137"/>
                    <a:pt x="84" y="134"/>
                  </a:cubicBezTo>
                  <a:cubicBezTo>
                    <a:pt x="92" y="142"/>
                    <a:pt x="106" y="130"/>
                    <a:pt x="112" y="131"/>
                  </a:cubicBezTo>
                  <a:cubicBezTo>
                    <a:pt x="95" y="147"/>
                    <a:pt x="66" y="127"/>
                    <a:pt x="48" y="142"/>
                  </a:cubicBezTo>
                  <a:cubicBezTo>
                    <a:pt x="19" y="142"/>
                    <a:pt x="1" y="123"/>
                    <a:pt x="4" y="95"/>
                  </a:cubicBezTo>
                  <a:cubicBezTo>
                    <a:pt x="6" y="82"/>
                    <a:pt x="19" y="74"/>
                    <a:pt x="20" y="61"/>
                  </a:cubicBezTo>
                  <a:cubicBezTo>
                    <a:pt x="23" y="58"/>
                    <a:pt x="22" y="60"/>
                    <a:pt x="26" y="58"/>
                  </a:cubicBezTo>
                  <a:cubicBezTo>
                    <a:pt x="25" y="45"/>
                    <a:pt x="33" y="34"/>
                    <a:pt x="31" y="23"/>
                  </a:cubicBezTo>
                  <a:cubicBezTo>
                    <a:pt x="30" y="12"/>
                    <a:pt x="19" y="8"/>
                    <a:pt x="19" y="0"/>
                  </a:cubicBezTo>
                  <a:cubicBezTo>
                    <a:pt x="36" y="7"/>
                    <a:pt x="41" y="36"/>
                    <a:pt x="33" y="57"/>
                  </a:cubicBezTo>
                  <a:cubicBezTo>
                    <a:pt x="34" y="60"/>
                    <a:pt x="40" y="59"/>
                    <a:pt x="41" y="63"/>
                  </a:cubicBezTo>
                  <a:cubicBezTo>
                    <a:pt x="43" y="69"/>
                    <a:pt x="40" y="75"/>
                    <a:pt x="36" y="80"/>
                  </a:cubicBezTo>
                  <a:cubicBezTo>
                    <a:pt x="27" y="79"/>
                    <a:pt x="20" y="74"/>
                    <a:pt x="26" y="67"/>
                  </a:cubicBezTo>
                  <a:cubicBezTo>
                    <a:pt x="1" y="88"/>
                    <a:pt x="14" y="148"/>
                    <a:pt x="64" y="132"/>
                  </a:cubicBezTo>
                  <a:cubicBezTo>
                    <a:pt x="54" y="118"/>
                    <a:pt x="73" y="97"/>
                    <a:pt x="84" y="112"/>
                  </a:cubicBezTo>
                  <a:cubicBezTo>
                    <a:pt x="86" y="123"/>
                    <a:pt x="81" y="126"/>
                    <a:pt x="77" y="131"/>
                  </a:cubicBezTo>
                  <a:cubicBezTo>
                    <a:pt x="101" y="137"/>
                    <a:pt x="133" y="102"/>
                    <a:pt x="152" y="129"/>
                  </a:cubicBezTo>
                  <a:cubicBezTo>
                    <a:pt x="143" y="117"/>
                    <a:pt x="124" y="124"/>
                    <a:pt x="114" y="131"/>
                  </a:cubicBezTo>
                  <a:cubicBezTo>
                    <a:pt x="116" y="126"/>
                    <a:pt x="123" y="126"/>
                    <a:pt x="127" y="122"/>
                  </a:cubicBezTo>
                  <a:close/>
                  <a:moveTo>
                    <a:pt x="74" y="128"/>
                  </a:moveTo>
                  <a:cubicBezTo>
                    <a:pt x="91" y="127"/>
                    <a:pt x="78" y="98"/>
                    <a:pt x="68" y="112"/>
                  </a:cubicBezTo>
                  <a:cubicBezTo>
                    <a:pt x="75" y="112"/>
                    <a:pt x="69" y="117"/>
                    <a:pt x="66" y="117"/>
                  </a:cubicBezTo>
                  <a:cubicBezTo>
                    <a:pt x="66" y="119"/>
                    <a:pt x="66" y="122"/>
                    <a:pt x="66" y="125"/>
                  </a:cubicBezTo>
                  <a:cubicBezTo>
                    <a:pt x="68" y="126"/>
                    <a:pt x="69" y="128"/>
                    <a:pt x="73" y="128"/>
                  </a:cubicBezTo>
                  <a:cubicBezTo>
                    <a:pt x="75" y="124"/>
                    <a:pt x="80" y="117"/>
                    <a:pt x="74" y="114"/>
                  </a:cubicBezTo>
                  <a:cubicBezTo>
                    <a:pt x="84" y="115"/>
                    <a:pt x="78" y="125"/>
                    <a:pt x="74" y="128"/>
                  </a:cubicBezTo>
                  <a:close/>
                  <a:moveTo>
                    <a:pt x="9" y="88"/>
                  </a:moveTo>
                  <a:cubicBezTo>
                    <a:pt x="0" y="121"/>
                    <a:pt x="28" y="148"/>
                    <a:pt x="56" y="135"/>
                  </a:cubicBezTo>
                  <a:cubicBezTo>
                    <a:pt x="20" y="145"/>
                    <a:pt x="13" y="115"/>
                    <a:pt x="9" y="88"/>
                  </a:cubicBezTo>
                  <a:close/>
                  <a:moveTo>
                    <a:pt x="37" y="61"/>
                  </a:moveTo>
                  <a:cubicBezTo>
                    <a:pt x="38" y="69"/>
                    <a:pt x="34" y="72"/>
                    <a:pt x="31" y="77"/>
                  </a:cubicBezTo>
                  <a:cubicBezTo>
                    <a:pt x="40" y="78"/>
                    <a:pt x="42" y="66"/>
                    <a:pt x="37" y="61"/>
                  </a:cubicBezTo>
                  <a:close/>
                  <a:moveTo>
                    <a:pt x="30" y="57"/>
                  </a:moveTo>
                  <a:cubicBezTo>
                    <a:pt x="30" y="49"/>
                    <a:pt x="38" y="40"/>
                    <a:pt x="33" y="31"/>
                  </a:cubicBezTo>
                  <a:cubicBezTo>
                    <a:pt x="34" y="41"/>
                    <a:pt x="26" y="49"/>
                    <a:pt x="30" y="57"/>
                  </a:cubicBezTo>
                  <a:close/>
                  <a:moveTo>
                    <a:pt x="30" y="61"/>
                  </a:moveTo>
                  <a:cubicBezTo>
                    <a:pt x="28" y="63"/>
                    <a:pt x="27" y="72"/>
                    <a:pt x="30" y="74"/>
                  </a:cubicBezTo>
                  <a:cubicBezTo>
                    <a:pt x="33" y="70"/>
                    <a:pt x="36" y="63"/>
                    <a:pt x="30" y="61"/>
                  </a:cubicBezTo>
                  <a:close/>
                </a:path>
              </a:pathLst>
            </a:custGeom>
            <a:grpFill/>
            <a:ln>
              <a:noFill/>
            </a:ln>
          </p:spPr>
          <p:txBody>
            <a:bodyPr vert="horz" wrap="square" lIns="91440" tIns="45720" rIns="91440" bIns="45720" numCol="1" rtlCol="0" anchor="t" anchorCtr="0" compatLnSpc="1">
              <a:prstTxWarp prst="textNoShape">
                <a:avLst/>
              </a:prstTxWarp>
            </a:bodyPr>
            <a:lstStyle/>
            <a:p>
              <a:pPr rtl="0"/>
              <a:endParaRPr lang="ja-JP" altLang="en-US" sz="1350" dirty="0"/>
            </a:p>
          </p:txBody>
        </p:sp>
        <p:sp>
          <p:nvSpPr>
            <p:cNvPr id="15" name="フリーフォーム 46"/>
            <p:cNvSpPr>
              <a:spLocks noEditPoints="1"/>
            </p:cNvSpPr>
            <p:nvPr/>
          </p:nvSpPr>
          <p:spPr bwMode="auto">
            <a:xfrm>
              <a:off x="906463" y="5768975"/>
              <a:ext cx="341313" cy="323850"/>
            </a:xfrm>
            <a:custGeom>
              <a:avLst/>
              <a:gdLst>
                <a:gd name="T0" fmla="*/ 2 w 151"/>
                <a:gd name="T1" fmla="*/ 96 h 144"/>
                <a:gd name="T2" fmla="*/ 21 w 151"/>
                <a:gd name="T3" fmla="*/ 59 h 144"/>
                <a:gd name="T4" fmla="*/ 22 w 151"/>
                <a:gd name="T5" fmla="*/ 12 h 144"/>
                <a:gd name="T6" fmla="*/ 32 w 151"/>
                <a:gd name="T7" fmla="*/ 58 h 144"/>
                <a:gd name="T8" fmla="*/ 34 w 151"/>
                <a:gd name="T9" fmla="*/ 81 h 144"/>
                <a:gd name="T10" fmla="*/ 15 w 151"/>
                <a:gd name="T11" fmla="*/ 112 h 144"/>
                <a:gd name="T12" fmla="*/ 73 w 151"/>
                <a:gd name="T13" fmla="*/ 107 h 144"/>
                <a:gd name="T14" fmla="*/ 76 w 151"/>
                <a:gd name="T15" fmla="*/ 131 h 144"/>
                <a:gd name="T16" fmla="*/ 151 w 151"/>
                <a:gd name="T17" fmla="*/ 130 h 144"/>
                <a:gd name="T18" fmla="*/ 110 w 151"/>
                <a:gd name="T19" fmla="*/ 134 h 144"/>
                <a:gd name="T20" fmla="*/ 66 w 151"/>
                <a:gd name="T21" fmla="*/ 138 h 144"/>
                <a:gd name="T22" fmla="*/ 12 w 151"/>
                <a:gd name="T23" fmla="*/ 128 h 144"/>
                <a:gd name="T24" fmla="*/ 86 w 151"/>
                <a:gd name="T25" fmla="*/ 138 h 144"/>
                <a:gd name="T26" fmla="*/ 86 w 151"/>
                <a:gd name="T27" fmla="*/ 134 h 144"/>
                <a:gd name="T28" fmla="*/ 75 w 151"/>
                <a:gd name="T29" fmla="*/ 133 h 144"/>
                <a:gd name="T30" fmla="*/ 77 w 151"/>
                <a:gd name="T31" fmla="*/ 128 h 144"/>
                <a:gd name="T32" fmla="*/ 66 w 151"/>
                <a:gd name="T33" fmla="*/ 128 h 144"/>
                <a:gd name="T34" fmla="*/ 64 w 151"/>
                <a:gd name="T35" fmla="*/ 117 h 144"/>
                <a:gd name="T36" fmla="*/ 65 w 151"/>
                <a:gd name="T37" fmla="*/ 114 h 144"/>
                <a:gd name="T38" fmla="*/ 63 w 151"/>
                <a:gd name="T39" fmla="*/ 133 h 144"/>
                <a:gd name="T40" fmla="*/ 54 w 151"/>
                <a:gd name="T41" fmla="*/ 137 h 144"/>
                <a:gd name="T42" fmla="*/ 7 w 151"/>
                <a:gd name="T43" fmla="*/ 86 h 144"/>
                <a:gd name="T44" fmla="*/ 41 w 151"/>
                <a:gd name="T45" fmla="*/ 139 h 144"/>
                <a:gd name="T46" fmla="*/ 92 w 151"/>
                <a:gd name="T47" fmla="*/ 138 h 144"/>
                <a:gd name="T48" fmla="*/ 41 w 151"/>
                <a:gd name="T49" fmla="*/ 137 h 144"/>
                <a:gd name="T50" fmla="*/ 26 w 151"/>
                <a:gd name="T51" fmla="*/ 65 h 144"/>
                <a:gd name="T52" fmla="*/ 32 w 151"/>
                <a:gd name="T53" fmla="*/ 64 h 144"/>
                <a:gd name="T54" fmla="*/ 26 w 151"/>
                <a:gd name="T55" fmla="*/ 72 h 144"/>
                <a:gd name="T56" fmla="*/ 33 w 151"/>
                <a:gd name="T57" fmla="*/ 80 h 144"/>
                <a:gd name="T58" fmla="*/ 38 w 151"/>
                <a:gd name="T59" fmla="*/ 73 h 144"/>
                <a:gd name="T60" fmla="*/ 28 w 151"/>
                <a:gd name="T61" fmla="*/ 78 h 144"/>
                <a:gd name="T62" fmla="*/ 34 w 151"/>
                <a:gd name="T63" fmla="*/ 61 h 144"/>
                <a:gd name="T64" fmla="*/ 18 w 151"/>
                <a:gd name="T65" fmla="*/ 2 h 144"/>
                <a:gd name="T66" fmla="*/ 31 w 151"/>
                <a:gd name="T67" fmla="*/ 32 h 144"/>
                <a:gd name="T68" fmla="*/ 27 w 151"/>
                <a:gd name="T69" fmla="*/ 58 h 144"/>
                <a:gd name="T70" fmla="*/ 28 w 151"/>
                <a:gd name="T71" fmla="*/ 42 h 144"/>
                <a:gd name="T72" fmla="*/ 21 w 151"/>
                <a:gd name="T73" fmla="*/ 61 h 144"/>
                <a:gd name="T74" fmla="*/ 7 w 151"/>
                <a:gd name="T75" fmla="*/ 86 h 144"/>
                <a:gd name="T76" fmla="*/ 110 w 151"/>
                <a:gd name="T77" fmla="*/ 131 h 144"/>
                <a:gd name="T78" fmla="*/ 121 w 151"/>
                <a:gd name="T79" fmla="*/ 123 h 144"/>
                <a:gd name="T80" fmla="*/ 67 w 151"/>
                <a:gd name="T81" fmla="*/ 127 h 144"/>
                <a:gd name="T82" fmla="*/ 74 w 151"/>
                <a:gd name="T83" fmla="*/ 118 h 144"/>
                <a:gd name="T84" fmla="*/ 64 w 151"/>
                <a:gd name="T85" fmla="*/ 118 h 144"/>
                <a:gd name="T86" fmla="*/ 75 w 151"/>
                <a:gd name="T87" fmla="*/ 118 h 144"/>
                <a:gd name="T88" fmla="*/ 70 w 151"/>
                <a:gd name="T89" fmla="*/ 114 h 144"/>
                <a:gd name="T90" fmla="*/ 79 w 151"/>
                <a:gd name="T91" fmla="*/ 120 h 144"/>
                <a:gd name="T92" fmla="*/ 122 w 151"/>
                <a:gd name="T93" fmla="*/ 122 h 144"/>
                <a:gd name="T94" fmla="*/ 123 w 151"/>
                <a:gd name="T95" fmla="*/ 125 h 144"/>
                <a:gd name="T96" fmla="*/ 122 w 151"/>
                <a:gd name="T97" fmla="*/ 122 h 144"/>
                <a:gd name="T98" fmla="*/ 81 w 151"/>
                <a:gd name="T99" fmla="*/ 114 h 144"/>
                <a:gd name="T100" fmla="*/ 32 w 151"/>
                <a:gd name="T101" fmla="*/ 74 h 144"/>
                <a:gd name="T102" fmla="*/ 28 w 151"/>
                <a:gd name="T103" fmla="*/ 63 h 144"/>
                <a:gd name="T104" fmla="*/ 28 w 151"/>
                <a:gd name="T105" fmla="*/ 63 h 144"/>
                <a:gd name="T106" fmla="*/ 29 w 151"/>
                <a:gd name="T107" fmla="*/ 49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51" h="144">
                  <a:moveTo>
                    <a:pt x="47" y="144"/>
                  </a:moveTo>
                  <a:cubicBezTo>
                    <a:pt x="46" y="144"/>
                    <a:pt x="46" y="144"/>
                    <a:pt x="46" y="144"/>
                  </a:cubicBezTo>
                  <a:cubicBezTo>
                    <a:pt x="32" y="144"/>
                    <a:pt x="19" y="139"/>
                    <a:pt x="11" y="129"/>
                  </a:cubicBezTo>
                  <a:cubicBezTo>
                    <a:pt x="3" y="121"/>
                    <a:pt x="0" y="109"/>
                    <a:pt x="2" y="96"/>
                  </a:cubicBezTo>
                  <a:cubicBezTo>
                    <a:pt x="3" y="90"/>
                    <a:pt x="6" y="84"/>
                    <a:pt x="10" y="79"/>
                  </a:cubicBezTo>
                  <a:cubicBezTo>
                    <a:pt x="13" y="73"/>
                    <a:pt x="17" y="68"/>
                    <a:pt x="17" y="62"/>
                  </a:cubicBezTo>
                  <a:cubicBezTo>
                    <a:pt x="17" y="62"/>
                    <a:pt x="17" y="62"/>
                    <a:pt x="17" y="62"/>
                  </a:cubicBezTo>
                  <a:cubicBezTo>
                    <a:pt x="19" y="60"/>
                    <a:pt x="20" y="59"/>
                    <a:pt x="21" y="59"/>
                  </a:cubicBezTo>
                  <a:cubicBezTo>
                    <a:pt x="21" y="59"/>
                    <a:pt x="22" y="59"/>
                    <a:pt x="23" y="59"/>
                  </a:cubicBezTo>
                  <a:cubicBezTo>
                    <a:pt x="23" y="53"/>
                    <a:pt x="24" y="47"/>
                    <a:pt x="26" y="41"/>
                  </a:cubicBezTo>
                  <a:cubicBezTo>
                    <a:pt x="28" y="35"/>
                    <a:pt x="30" y="30"/>
                    <a:pt x="29" y="24"/>
                  </a:cubicBezTo>
                  <a:cubicBezTo>
                    <a:pt x="28" y="19"/>
                    <a:pt x="25" y="15"/>
                    <a:pt x="22" y="12"/>
                  </a:cubicBezTo>
                  <a:cubicBezTo>
                    <a:pt x="19" y="8"/>
                    <a:pt x="16" y="5"/>
                    <a:pt x="16" y="1"/>
                  </a:cubicBezTo>
                  <a:cubicBezTo>
                    <a:pt x="16" y="0"/>
                    <a:pt x="16" y="0"/>
                    <a:pt x="16" y="0"/>
                  </a:cubicBezTo>
                  <a:cubicBezTo>
                    <a:pt x="17" y="0"/>
                    <a:pt x="17" y="0"/>
                    <a:pt x="17" y="0"/>
                  </a:cubicBezTo>
                  <a:cubicBezTo>
                    <a:pt x="35" y="8"/>
                    <a:pt x="40" y="37"/>
                    <a:pt x="32" y="58"/>
                  </a:cubicBezTo>
                  <a:cubicBezTo>
                    <a:pt x="32" y="59"/>
                    <a:pt x="34" y="59"/>
                    <a:pt x="35" y="60"/>
                  </a:cubicBezTo>
                  <a:cubicBezTo>
                    <a:pt x="37" y="61"/>
                    <a:pt x="39" y="61"/>
                    <a:pt x="40" y="63"/>
                  </a:cubicBezTo>
                  <a:cubicBezTo>
                    <a:pt x="43" y="72"/>
                    <a:pt x="37" y="78"/>
                    <a:pt x="34" y="81"/>
                  </a:cubicBezTo>
                  <a:cubicBezTo>
                    <a:pt x="34" y="81"/>
                    <a:pt x="34" y="81"/>
                    <a:pt x="34" y="81"/>
                  </a:cubicBezTo>
                  <a:cubicBezTo>
                    <a:pt x="34" y="81"/>
                    <a:pt x="34" y="81"/>
                    <a:pt x="34" y="81"/>
                  </a:cubicBezTo>
                  <a:cubicBezTo>
                    <a:pt x="28" y="81"/>
                    <a:pt x="23" y="79"/>
                    <a:pt x="22" y="76"/>
                  </a:cubicBezTo>
                  <a:cubicBezTo>
                    <a:pt x="21" y="75"/>
                    <a:pt x="21" y="73"/>
                    <a:pt x="21" y="71"/>
                  </a:cubicBezTo>
                  <a:cubicBezTo>
                    <a:pt x="12" y="82"/>
                    <a:pt x="10" y="98"/>
                    <a:pt x="15" y="112"/>
                  </a:cubicBezTo>
                  <a:cubicBezTo>
                    <a:pt x="20" y="127"/>
                    <a:pt x="32" y="135"/>
                    <a:pt x="46" y="135"/>
                  </a:cubicBezTo>
                  <a:cubicBezTo>
                    <a:pt x="51" y="135"/>
                    <a:pt x="56" y="134"/>
                    <a:pt x="61" y="133"/>
                  </a:cubicBezTo>
                  <a:cubicBezTo>
                    <a:pt x="58" y="128"/>
                    <a:pt x="57" y="122"/>
                    <a:pt x="60" y="116"/>
                  </a:cubicBezTo>
                  <a:cubicBezTo>
                    <a:pt x="63" y="111"/>
                    <a:pt x="68" y="107"/>
                    <a:pt x="73" y="107"/>
                  </a:cubicBezTo>
                  <a:cubicBezTo>
                    <a:pt x="75" y="107"/>
                    <a:pt x="79" y="108"/>
                    <a:pt x="83" y="113"/>
                  </a:cubicBezTo>
                  <a:cubicBezTo>
                    <a:pt x="83" y="113"/>
                    <a:pt x="83" y="113"/>
                    <a:pt x="83" y="113"/>
                  </a:cubicBezTo>
                  <a:cubicBezTo>
                    <a:pt x="84" y="122"/>
                    <a:pt x="81" y="126"/>
                    <a:pt x="77" y="130"/>
                  </a:cubicBezTo>
                  <a:cubicBezTo>
                    <a:pt x="77" y="130"/>
                    <a:pt x="77" y="131"/>
                    <a:pt x="76" y="131"/>
                  </a:cubicBezTo>
                  <a:cubicBezTo>
                    <a:pt x="78" y="132"/>
                    <a:pt x="80" y="132"/>
                    <a:pt x="82" y="132"/>
                  </a:cubicBezTo>
                  <a:cubicBezTo>
                    <a:pt x="90" y="132"/>
                    <a:pt x="98" y="129"/>
                    <a:pt x="107" y="125"/>
                  </a:cubicBezTo>
                  <a:cubicBezTo>
                    <a:pt x="115" y="122"/>
                    <a:pt x="123" y="119"/>
                    <a:pt x="131" y="119"/>
                  </a:cubicBezTo>
                  <a:cubicBezTo>
                    <a:pt x="139" y="119"/>
                    <a:pt x="146" y="123"/>
                    <a:pt x="151" y="130"/>
                  </a:cubicBezTo>
                  <a:cubicBezTo>
                    <a:pt x="150" y="131"/>
                    <a:pt x="150" y="131"/>
                    <a:pt x="150" y="131"/>
                  </a:cubicBezTo>
                  <a:cubicBezTo>
                    <a:pt x="146" y="127"/>
                    <a:pt x="142" y="124"/>
                    <a:pt x="136" y="124"/>
                  </a:cubicBezTo>
                  <a:cubicBezTo>
                    <a:pt x="126" y="124"/>
                    <a:pt x="115" y="131"/>
                    <a:pt x="112" y="132"/>
                  </a:cubicBezTo>
                  <a:cubicBezTo>
                    <a:pt x="110" y="134"/>
                    <a:pt x="110" y="134"/>
                    <a:pt x="110" y="134"/>
                  </a:cubicBezTo>
                  <a:cubicBezTo>
                    <a:pt x="110" y="133"/>
                    <a:pt x="110" y="133"/>
                    <a:pt x="110" y="133"/>
                  </a:cubicBezTo>
                  <a:cubicBezTo>
                    <a:pt x="105" y="137"/>
                    <a:pt x="99" y="139"/>
                    <a:pt x="90" y="139"/>
                  </a:cubicBezTo>
                  <a:cubicBezTo>
                    <a:pt x="86" y="139"/>
                    <a:pt x="82" y="139"/>
                    <a:pt x="78" y="139"/>
                  </a:cubicBezTo>
                  <a:cubicBezTo>
                    <a:pt x="74" y="138"/>
                    <a:pt x="70" y="138"/>
                    <a:pt x="66" y="138"/>
                  </a:cubicBezTo>
                  <a:cubicBezTo>
                    <a:pt x="58" y="138"/>
                    <a:pt x="52" y="140"/>
                    <a:pt x="47" y="144"/>
                  </a:cubicBezTo>
                  <a:close/>
                  <a:moveTo>
                    <a:pt x="7" y="86"/>
                  </a:moveTo>
                  <a:cubicBezTo>
                    <a:pt x="5" y="89"/>
                    <a:pt x="4" y="93"/>
                    <a:pt x="3" y="96"/>
                  </a:cubicBezTo>
                  <a:cubicBezTo>
                    <a:pt x="2" y="109"/>
                    <a:pt x="5" y="120"/>
                    <a:pt x="12" y="128"/>
                  </a:cubicBezTo>
                  <a:cubicBezTo>
                    <a:pt x="20" y="137"/>
                    <a:pt x="32" y="142"/>
                    <a:pt x="46" y="142"/>
                  </a:cubicBezTo>
                  <a:cubicBezTo>
                    <a:pt x="51" y="138"/>
                    <a:pt x="57" y="136"/>
                    <a:pt x="66" y="136"/>
                  </a:cubicBezTo>
                  <a:cubicBezTo>
                    <a:pt x="70" y="136"/>
                    <a:pt x="74" y="137"/>
                    <a:pt x="78" y="137"/>
                  </a:cubicBezTo>
                  <a:cubicBezTo>
                    <a:pt x="81" y="137"/>
                    <a:pt x="83" y="138"/>
                    <a:pt x="86" y="138"/>
                  </a:cubicBezTo>
                  <a:cubicBezTo>
                    <a:pt x="84" y="137"/>
                    <a:pt x="83" y="136"/>
                    <a:pt x="81" y="135"/>
                  </a:cubicBezTo>
                  <a:cubicBezTo>
                    <a:pt x="80" y="133"/>
                    <a:pt x="80" y="133"/>
                    <a:pt x="80" y="133"/>
                  </a:cubicBezTo>
                  <a:cubicBezTo>
                    <a:pt x="82" y="134"/>
                    <a:pt x="82" y="134"/>
                    <a:pt x="82" y="134"/>
                  </a:cubicBezTo>
                  <a:cubicBezTo>
                    <a:pt x="83" y="134"/>
                    <a:pt x="84" y="134"/>
                    <a:pt x="86" y="134"/>
                  </a:cubicBezTo>
                  <a:cubicBezTo>
                    <a:pt x="92" y="134"/>
                    <a:pt x="99" y="131"/>
                    <a:pt x="105" y="128"/>
                  </a:cubicBezTo>
                  <a:cubicBezTo>
                    <a:pt x="105" y="128"/>
                    <a:pt x="105" y="128"/>
                    <a:pt x="105" y="128"/>
                  </a:cubicBezTo>
                  <a:cubicBezTo>
                    <a:pt x="97" y="131"/>
                    <a:pt x="89" y="133"/>
                    <a:pt x="82" y="133"/>
                  </a:cubicBezTo>
                  <a:cubicBezTo>
                    <a:pt x="79" y="133"/>
                    <a:pt x="77" y="133"/>
                    <a:pt x="75" y="133"/>
                  </a:cubicBezTo>
                  <a:cubicBezTo>
                    <a:pt x="74" y="132"/>
                    <a:pt x="74" y="132"/>
                    <a:pt x="74" y="132"/>
                  </a:cubicBezTo>
                  <a:cubicBezTo>
                    <a:pt x="74" y="131"/>
                    <a:pt x="74" y="131"/>
                    <a:pt x="74" y="131"/>
                  </a:cubicBezTo>
                  <a:cubicBezTo>
                    <a:pt x="75" y="131"/>
                    <a:pt x="76" y="130"/>
                    <a:pt x="76" y="129"/>
                  </a:cubicBezTo>
                  <a:cubicBezTo>
                    <a:pt x="77" y="129"/>
                    <a:pt x="77" y="128"/>
                    <a:pt x="77" y="128"/>
                  </a:cubicBezTo>
                  <a:cubicBezTo>
                    <a:pt x="76" y="129"/>
                    <a:pt x="74" y="130"/>
                    <a:pt x="72" y="130"/>
                  </a:cubicBezTo>
                  <a:cubicBezTo>
                    <a:pt x="70" y="130"/>
                    <a:pt x="70" y="130"/>
                    <a:pt x="70" y="130"/>
                  </a:cubicBezTo>
                  <a:cubicBezTo>
                    <a:pt x="70" y="130"/>
                    <a:pt x="70" y="130"/>
                    <a:pt x="70" y="130"/>
                  </a:cubicBezTo>
                  <a:cubicBezTo>
                    <a:pt x="68" y="130"/>
                    <a:pt x="67" y="129"/>
                    <a:pt x="66" y="128"/>
                  </a:cubicBezTo>
                  <a:cubicBezTo>
                    <a:pt x="65" y="128"/>
                    <a:pt x="64" y="127"/>
                    <a:pt x="63" y="127"/>
                  </a:cubicBezTo>
                  <a:cubicBezTo>
                    <a:pt x="63" y="127"/>
                    <a:pt x="63" y="127"/>
                    <a:pt x="63" y="127"/>
                  </a:cubicBezTo>
                  <a:cubicBezTo>
                    <a:pt x="63" y="117"/>
                    <a:pt x="63" y="117"/>
                    <a:pt x="63" y="117"/>
                  </a:cubicBezTo>
                  <a:cubicBezTo>
                    <a:pt x="64" y="117"/>
                    <a:pt x="64" y="117"/>
                    <a:pt x="64" y="117"/>
                  </a:cubicBezTo>
                  <a:cubicBezTo>
                    <a:pt x="64" y="117"/>
                    <a:pt x="64" y="117"/>
                    <a:pt x="64" y="117"/>
                  </a:cubicBezTo>
                  <a:cubicBezTo>
                    <a:pt x="66" y="117"/>
                    <a:pt x="68" y="115"/>
                    <a:pt x="68" y="114"/>
                  </a:cubicBezTo>
                  <a:cubicBezTo>
                    <a:pt x="68" y="114"/>
                    <a:pt x="68" y="114"/>
                    <a:pt x="66" y="114"/>
                  </a:cubicBezTo>
                  <a:cubicBezTo>
                    <a:pt x="65" y="114"/>
                    <a:pt x="65" y="114"/>
                    <a:pt x="65" y="114"/>
                  </a:cubicBezTo>
                  <a:cubicBezTo>
                    <a:pt x="66" y="113"/>
                    <a:pt x="66" y="113"/>
                    <a:pt x="66" y="113"/>
                  </a:cubicBezTo>
                  <a:cubicBezTo>
                    <a:pt x="67" y="110"/>
                    <a:pt x="69" y="109"/>
                    <a:pt x="71" y="109"/>
                  </a:cubicBezTo>
                  <a:cubicBezTo>
                    <a:pt x="67" y="110"/>
                    <a:pt x="64" y="113"/>
                    <a:pt x="62" y="117"/>
                  </a:cubicBezTo>
                  <a:cubicBezTo>
                    <a:pt x="59" y="122"/>
                    <a:pt x="59" y="128"/>
                    <a:pt x="63" y="133"/>
                  </a:cubicBezTo>
                  <a:cubicBezTo>
                    <a:pt x="63" y="134"/>
                    <a:pt x="63" y="134"/>
                    <a:pt x="63" y="134"/>
                  </a:cubicBezTo>
                  <a:cubicBezTo>
                    <a:pt x="62" y="134"/>
                    <a:pt x="62" y="134"/>
                    <a:pt x="62" y="134"/>
                  </a:cubicBezTo>
                  <a:cubicBezTo>
                    <a:pt x="59" y="135"/>
                    <a:pt x="56" y="136"/>
                    <a:pt x="54" y="136"/>
                  </a:cubicBezTo>
                  <a:cubicBezTo>
                    <a:pt x="54" y="137"/>
                    <a:pt x="54" y="137"/>
                    <a:pt x="54" y="137"/>
                  </a:cubicBezTo>
                  <a:cubicBezTo>
                    <a:pt x="49" y="139"/>
                    <a:pt x="44" y="140"/>
                    <a:pt x="39" y="140"/>
                  </a:cubicBezTo>
                  <a:cubicBezTo>
                    <a:pt x="29" y="140"/>
                    <a:pt x="19" y="135"/>
                    <a:pt x="13" y="127"/>
                  </a:cubicBezTo>
                  <a:cubicBezTo>
                    <a:pt x="5" y="116"/>
                    <a:pt x="2" y="103"/>
                    <a:pt x="6" y="89"/>
                  </a:cubicBezTo>
                  <a:lnTo>
                    <a:pt x="7" y="86"/>
                  </a:lnTo>
                  <a:close/>
                  <a:moveTo>
                    <a:pt x="7" y="93"/>
                  </a:moveTo>
                  <a:cubicBezTo>
                    <a:pt x="4" y="105"/>
                    <a:pt x="7" y="117"/>
                    <a:pt x="14" y="126"/>
                  </a:cubicBezTo>
                  <a:cubicBezTo>
                    <a:pt x="21" y="135"/>
                    <a:pt x="31" y="139"/>
                    <a:pt x="41" y="139"/>
                  </a:cubicBezTo>
                  <a:cubicBezTo>
                    <a:pt x="41" y="139"/>
                    <a:pt x="41" y="139"/>
                    <a:pt x="41" y="139"/>
                  </a:cubicBezTo>
                  <a:cubicBezTo>
                    <a:pt x="16" y="139"/>
                    <a:pt x="10" y="113"/>
                    <a:pt x="7" y="93"/>
                  </a:cubicBezTo>
                  <a:close/>
                  <a:moveTo>
                    <a:pt x="108" y="133"/>
                  </a:moveTo>
                  <a:cubicBezTo>
                    <a:pt x="106" y="133"/>
                    <a:pt x="104" y="134"/>
                    <a:pt x="102" y="135"/>
                  </a:cubicBezTo>
                  <a:cubicBezTo>
                    <a:pt x="99" y="136"/>
                    <a:pt x="95" y="137"/>
                    <a:pt x="92" y="138"/>
                  </a:cubicBezTo>
                  <a:cubicBezTo>
                    <a:pt x="99" y="138"/>
                    <a:pt x="104" y="136"/>
                    <a:pt x="108" y="133"/>
                  </a:cubicBezTo>
                  <a:close/>
                  <a:moveTo>
                    <a:pt x="7" y="86"/>
                  </a:moveTo>
                  <a:cubicBezTo>
                    <a:pt x="7" y="89"/>
                    <a:pt x="7" y="89"/>
                    <a:pt x="7" y="89"/>
                  </a:cubicBezTo>
                  <a:cubicBezTo>
                    <a:pt x="12" y="114"/>
                    <a:pt x="17" y="137"/>
                    <a:pt x="41" y="137"/>
                  </a:cubicBezTo>
                  <a:cubicBezTo>
                    <a:pt x="43" y="137"/>
                    <a:pt x="45" y="137"/>
                    <a:pt x="48" y="137"/>
                  </a:cubicBezTo>
                  <a:cubicBezTo>
                    <a:pt x="32" y="137"/>
                    <a:pt x="19" y="128"/>
                    <a:pt x="13" y="113"/>
                  </a:cubicBezTo>
                  <a:cubicBezTo>
                    <a:pt x="7" y="96"/>
                    <a:pt x="12" y="77"/>
                    <a:pt x="23" y="67"/>
                  </a:cubicBezTo>
                  <a:cubicBezTo>
                    <a:pt x="26" y="65"/>
                    <a:pt x="26" y="65"/>
                    <a:pt x="26" y="65"/>
                  </a:cubicBezTo>
                  <a:cubicBezTo>
                    <a:pt x="26" y="63"/>
                    <a:pt x="27" y="62"/>
                    <a:pt x="27" y="62"/>
                  </a:cubicBezTo>
                  <a:cubicBezTo>
                    <a:pt x="28" y="61"/>
                    <a:pt x="28" y="61"/>
                    <a:pt x="28" y="61"/>
                  </a:cubicBezTo>
                  <a:cubicBezTo>
                    <a:pt x="28" y="61"/>
                    <a:pt x="28" y="61"/>
                    <a:pt x="28" y="61"/>
                  </a:cubicBezTo>
                  <a:cubicBezTo>
                    <a:pt x="30" y="62"/>
                    <a:pt x="31" y="63"/>
                    <a:pt x="32" y="64"/>
                  </a:cubicBezTo>
                  <a:cubicBezTo>
                    <a:pt x="33" y="68"/>
                    <a:pt x="30" y="73"/>
                    <a:pt x="29" y="75"/>
                  </a:cubicBezTo>
                  <a:cubicBezTo>
                    <a:pt x="28" y="76"/>
                    <a:pt x="28" y="76"/>
                    <a:pt x="28" y="76"/>
                  </a:cubicBezTo>
                  <a:cubicBezTo>
                    <a:pt x="28" y="76"/>
                    <a:pt x="28" y="76"/>
                    <a:pt x="28" y="76"/>
                  </a:cubicBezTo>
                  <a:cubicBezTo>
                    <a:pt x="27" y="75"/>
                    <a:pt x="26" y="74"/>
                    <a:pt x="26" y="72"/>
                  </a:cubicBezTo>
                  <a:cubicBezTo>
                    <a:pt x="25" y="70"/>
                    <a:pt x="26" y="68"/>
                    <a:pt x="26" y="66"/>
                  </a:cubicBezTo>
                  <a:cubicBezTo>
                    <a:pt x="24" y="68"/>
                    <a:pt x="24" y="68"/>
                    <a:pt x="24" y="68"/>
                  </a:cubicBezTo>
                  <a:cubicBezTo>
                    <a:pt x="22" y="71"/>
                    <a:pt x="22" y="73"/>
                    <a:pt x="23" y="75"/>
                  </a:cubicBezTo>
                  <a:cubicBezTo>
                    <a:pt x="24" y="78"/>
                    <a:pt x="28" y="80"/>
                    <a:pt x="33" y="80"/>
                  </a:cubicBezTo>
                  <a:cubicBezTo>
                    <a:pt x="36" y="77"/>
                    <a:pt x="41" y="71"/>
                    <a:pt x="39" y="64"/>
                  </a:cubicBezTo>
                  <a:cubicBezTo>
                    <a:pt x="38" y="63"/>
                    <a:pt x="37" y="62"/>
                    <a:pt x="35" y="62"/>
                  </a:cubicBezTo>
                  <a:cubicBezTo>
                    <a:pt x="36" y="62"/>
                    <a:pt x="36" y="62"/>
                    <a:pt x="36" y="62"/>
                  </a:cubicBezTo>
                  <a:cubicBezTo>
                    <a:pt x="38" y="64"/>
                    <a:pt x="39" y="69"/>
                    <a:pt x="38" y="73"/>
                  </a:cubicBezTo>
                  <a:cubicBezTo>
                    <a:pt x="36" y="77"/>
                    <a:pt x="34" y="79"/>
                    <a:pt x="30" y="79"/>
                  </a:cubicBezTo>
                  <a:cubicBezTo>
                    <a:pt x="30" y="79"/>
                    <a:pt x="30" y="79"/>
                    <a:pt x="30" y="79"/>
                  </a:cubicBezTo>
                  <a:cubicBezTo>
                    <a:pt x="30" y="79"/>
                    <a:pt x="30" y="79"/>
                    <a:pt x="29" y="79"/>
                  </a:cubicBezTo>
                  <a:cubicBezTo>
                    <a:pt x="28" y="78"/>
                    <a:pt x="28" y="78"/>
                    <a:pt x="28" y="78"/>
                  </a:cubicBezTo>
                  <a:cubicBezTo>
                    <a:pt x="29" y="78"/>
                    <a:pt x="29" y="78"/>
                    <a:pt x="29" y="78"/>
                  </a:cubicBezTo>
                  <a:cubicBezTo>
                    <a:pt x="29" y="76"/>
                    <a:pt x="30" y="75"/>
                    <a:pt x="31" y="74"/>
                  </a:cubicBezTo>
                  <a:cubicBezTo>
                    <a:pt x="33" y="71"/>
                    <a:pt x="35" y="68"/>
                    <a:pt x="34" y="62"/>
                  </a:cubicBezTo>
                  <a:cubicBezTo>
                    <a:pt x="34" y="61"/>
                    <a:pt x="34" y="61"/>
                    <a:pt x="34" y="61"/>
                  </a:cubicBezTo>
                  <a:cubicBezTo>
                    <a:pt x="33" y="61"/>
                    <a:pt x="31" y="60"/>
                    <a:pt x="30" y="58"/>
                  </a:cubicBezTo>
                  <a:cubicBezTo>
                    <a:pt x="30" y="58"/>
                    <a:pt x="30" y="58"/>
                    <a:pt x="30" y="58"/>
                  </a:cubicBezTo>
                  <a:cubicBezTo>
                    <a:pt x="30" y="58"/>
                    <a:pt x="30" y="58"/>
                    <a:pt x="30" y="58"/>
                  </a:cubicBezTo>
                  <a:cubicBezTo>
                    <a:pt x="38" y="39"/>
                    <a:pt x="34" y="10"/>
                    <a:pt x="18" y="2"/>
                  </a:cubicBezTo>
                  <a:cubicBezTo>
                    <a:pt x="18" y="5"/>
                    <a:pt x="20" y="8"/>
                    <a:pt x="23" y="11"/>
                  </a:cubicBezTo>
                  <a:cubicBezTo>
                    <a:pt x="26" y="14"/>
                    <a:pt x="29" y="18"/>
                    <a:pt x="30" y="24"/>
                  </a:cubicBezTo>
                  <a:cubicBezTo>
                    <a:pt x="30" y="26"/>
                    <a:pt x="30" y="28"/>
                    <a:pt x="30" y="30"/>
                  </a:cubicBezTo>
                  <a:cubicBezTo>
                    <a:pt x="31" y="32"/>
                    <a:pt x="31" y="32"/>
                    <a:pt x="31" y="32"/>
                  </a:cubicBezTo>
                  <a:cubicBezTo>
                    <a:pt x="35" y="38"/>
                    <a:pt x="33" y="44"/>
                    <a:pt x="31" y="49"/>
                  </a:cubicBezTo>
                  <a:cubicBezTo>
                    <a:pt x="30" y="52"/>
                    <a:pt x="29" y="55"/>
                    <a:pt x="29" y="58"/>
                  </a:cubicBezTo>
                  <a:cubicBezTo>
                    <a:pt x="29" y="61"/>
                    <a:pt x="29" y="61"/>
                    <a:pt x="29" y="61"/>
                  </a:cubicBezTo>
                  <a:cubicBezTo>
                    <a:pt x="27" y="58"/>
                    <a:pt x="27" y="58"/>
                    <a:pt x="27" y="58"/>
                  </a:cubicBezTo>
                  <a:cubicBezTo>
                    <a:pt x="25" y="53"/>
                    <a:pt x="26" y="49"/>
                    <a:pt x="28" y="44"/>
                  </a:cubicBezTo>
                  <a:cubicBezTo>
                    <a:pt x="29" y="40"/>
                    <a:pt x="31" y="36"/>
                    <a:pt x="30" y="32"/>
                  </a:cubicBezTo>
                  <a:cubicBezTo>
                    <a:pt x="30" y="32"/>
                    <a:pt x="30" y="32"/>
                    <a:pt x="30" y="32"/>
                  </a:cubicBezTo>
                  <a:cubicBezTo>
                    <a:pt x="30" y="35"/>
                    <a:pt x="29" y="38"/>
                    <a:pt x="28" y="42"/>
                  </a:cubicBezTo>
                  <a:cubicBezTo>
                    <a:pt x="26" y="47"/>
                    <a:pt x="24" y="53"/>
                    <a:pt x="24" y="59"/>
                  </a:cubicBezTo>
                  <a:cubicBezTo>
                    <a:pt x="25" y="60"/>
                    <a:pt x="25" y="60"/>
                    <a:pt x="25" y="60"/>
                  </a:cubicBezTo>
                  <a:cubicBezTo>
                    <a:pt x="24" y="60"/>
                    <a:pt x="24" y="60"/>
                    <a:pt x="24" y="60"/>
                  </a:cubicBezTo>
                  <a:cubicBezTo>
                    <a:pt x="23" y="61"/>
                    <a:pt x="22" y="61"/>
                    <a:pt x="21" y="61"/>
                  </a:cubicBezTo>
                  <a:cubicBezTo>
                    <a:pt x="21" y="61"/>
                    <a:pt x="21" y="61"/>
                    <a:pt x="21" y="61"/>
                  </a:cubicBezTo>
                  <a:cubicBezTo>
                    <a:pt x="20" y="61"/>
                    <a:pt x="20" y="61"/>
                    <a:pt x="19" y="62"/>
                  </a:cubicBezTo>
                  <a:cubicBezTo>
                    <a:pt x="18" y="69"/>
                    <a:pt x="14" y="74"/>
                    <a:pt x="11" y="79"/>
                  </a:cubicBezTo>
                  <a:cubicBezTo>
                    <a:pt x="10" y="82"/>
                    <a:pt x="8" y="84"/>
                    <a:pt x="7" y="86"/>
                  </a:cubicBezTo>
                  <a:close/>
                  <a:moveTo>
                    <a:pt x="85" y="136"/>
                  </a:moveTo>
                  <a:cubicBezTo>
                    <a:pt x="86" y="136"/>
                    <a:pt x="87" y="137"/>
                    <a:pt x="89" y="137"/>
                  </a:cubicBezTo>
                  <a:cubicBezTo>
                    <a:pt x="93" y="137"/>
                    <a:pt x="97" y="135"/>
                    <a:pt x="101" y="133"/>
                  </a:cubicBezTo>
                  <a:cubicBezTo>
                    <a:pt x="105" y="132"/>
                    <a:pt x="108" y="131"/>
                    <a:pt x="110" y="131"/>
                  </a:cubicBezTo>
                  <a:cubicBezTo>
                    <a:pt x="111" y="131"/>
                    <a:pt x="111" y="131"/>
                    <a:pt x="111" y="131"/>
                  </a:cubicBezTo>
                  <a:cubicBezTo>
                    <a:pt x="113" y="129"/>
                    <a:pt x="116" y="127"/>
                    <a:pt x="118" y="126"/>
                  </a:cubicBezTo>
                  <a:cubicBezTo>
                    <a:pt x="120" y="125"/>
                    <a:pt x="122" y="125"/>
                    <a:pt x="123" y="124"/>
                  </a:cubicBezTo>
                  <a:cubicBezTo>
                    <a:pt x="122" y="124"/>
                    <a:pt x="122" y="123"/>
                    <a:pt x="121" y="123"/>
                  </a:cubicBezTo>
                  <a:cubicBezTo>
                    <a:pt x="117" y="123"/>
                    <a:pt x="111" y="126"/>
                    <a:pt x="106" y="129"/>
                  </a:cubicBezTo>
                  <a:cubicBezTo>
                    <a:pt x="99" y="132"/>
                    <a:pt x="92" y="136"/>
                    <a:pt x="85" y="136"/>
                  </a:cubicBezTo>
                  <a:close/>
                  <a:moveTo>
                    <a:pt x="64" y="126"/>
                  </a:moveTo>
                  <a:cubicBezTo>
                    <a:pt x="65" y="126"/>
                    <a:pt x="66" y="126"/>
                    <a:pt x="67" y="127"/>
                  </a:cubicBezTo>
                  <a:cubicBezTo>
                    <a:pt x="68" y="128"/>
                    <a:pt x="69" y="128"/>
                    <a:pt x="70" y="128"/>
                  </a:cubicBezTo>
                  <a:cubicBezTo>
                    <a:pt x="70" y="128"/>
                    <a:pt x="70" y="128"/>
                    <a:pt x="70" y="128"/>
                  </a:cubicBezTo>
                  <a:cubicBezTo>
                    <a:pt x="70" y="128"/>
                    <a:pt x="71" y="128"/>
                    <a:pt x="71" y="127"/>
                  </a:cubicBezTo>
                  <a:cubicBezTo>
                    <a:pt x="72" y="125"/>
                    <a:pt x="75" y="121"/>
                    <a:pt x="74" y="118"/>
                  </a:cubicBezTo>
                  <a:cubicBezTo>
                    <a:pt x="74" y="117"/>
                    <a:pt x="73" y="116"/>
                    <a:pt x="72" y="115"/>
                  </a:cubicBezTo>
                  <a:cubicBezTo>
                    <a:pt x="70" y="114"/>
                    <a:pt x="70" y="114"/>
                    <a:pt x="70" y="114"/>
                  </a:cubicBezTo>
                  <a:cubicBezTo>
                    <a:pt x="70" y="114"/>
                    <a:pt x="70" y="114"/>
                    <a:pt x="70" y="114"/>
                  </a:cubicBezTo>
                  <a:cubicBezTo>
                    <a:pt x="70" y="116"/>
                    <a:pt x="67" y="118"/>
                    <a:pt x="64" y="118"/>
                  </a:cubicBezTo>
                  <a:cubicBezTo>
                    <a:pt x="64" y="118"/>
                    <a:pt x="64" y="118"/>
                    <a:pt x="64" y="118"/>
                  </a:cubicBezTo>
                  <a:lnTo>
                    <a:pt x="64" y="126"/>
                  </a:lnTo>
                  <a:close/>
                  <a:moveTo>
                    <a:pt x="75" y="116"/>
                  </a:moveTo>
                  <a:cubicBezTo>
                    <a:pt x="75" y="117"/>
                    <a:pt x="75" y="117"/>
                    <a:pt x="75" y="118"/>
                  </a:cubicBezTo>
                  <a:cubicBezTo>
                    <a:pt x="76" y="121"/>
                    <a:pt x="74" y="125"/>
                    <a:pt x="72" y="128"/>
                  </a:cubicBezTo>
                  <a:cubicBezTo>
                    <a:pt x="75" y="126"/>
                    <a:pt x="77" y="121"/>
                    <a:pt x="77" y="118"/>
                  </a:cubicBezTo>
                  <a:cubicBezTo>
                    <a:pt x="76" y="118"/>
                    <a:pt x="76" y="117"/>
                    <a:pt x="75" y="116"/>
                  </a:cubicBezTo>
                  <a:close/>
                  <a:moveTo>
                    <a:pt x="70" y="114"/>
                  </a:moveTo>
                  <a:cubicBezTo>
                    <a:pt x="72" y="114"/>
                    <a:pt x="72" y="114"/>
                    <a:pt x="72" y="114"/>
                  </a:cubicBezTo>
                  <a:cubicBezTo>
                    <a:pt x="76" y="115"/>
                    <a:pt x="78" y="117"/>
                    <a:pt x="78" y="118"/>
                  </a:cubicBezTo>
                  <a:cubicBezTo>
                    <a:pt x="79" y="121"/>
                    <a:pt x="77" y="125"/>
                    <a:pt x="74" y="128"/>
                  </a:cubicBezTo>
                  <a:cubicBezTo>
                    <a:pt x="79" y="126"/>
                    <a:pt x="79" y="122"/>
                    <a:pt x="79" y="120"/>
                  </a:cubicBezTo>
                  <a:cubicBezTo>
                    <a:pt x="79" y="116"/>
                    <a:pt x="76" y="110"/>
                    <a:pt x="72" y="110"/>
                  </a:cubicBezTo>
                  <a:cubicBezTo>
                    <a:pt x="71" y="110"/>
                    <a:pt x="69" y="111"/>
                    <a:pt x="68" y="113"/>
                  </a:cubicBezTo>
                  <a:cubicBezTo>
                    <a:pt x="69" y="113"/>
                    <a:pt x="69" y="113"/>
                    <a:pt x="70" y="114"/>
                  </a:cubicBezTo>
                  <a:close/>
                  <a:moveTo>
                    <a:pt x="122" y="122"/>
                  </a:moveTo>
                  <a:cubicBezTo>
                    <a:pt x="123" y="122"/>
                    <a:pt x="124" y="122"/>
                    <a:pt x="125" y="123"/>
                  </a:cubicBezTo>
                  <a:cubicBezTo>
                    <a:pt x="126" y="123"/>
                    <a:pt x="126" y="123"/>
                    <a:pt x="126" y="123"/>
                  </a:cubicBezTo>
                  <a:cubicBezTo>
                    <a:pt x="125" y="124"/>
                    <a:pt x="125" y="124"/>
                    <a:pt x="125" y="124"/>
                  </a:cubicBezTo>
                  <a:cubicBezTo>
                    <a:pt x="125" y="124"/>
                    <a:pt x="124" y="125"/>
                    <a:pt x="123" y="125"/>
                  </a:cubicBezTo>
                  <a:cubicBezTo>
                    <a:pt x="127" y="124"/>
                    <a:pt x="131" y="123"/>
                    <a:pt x="136" y="123"/>
                  </a:cubicBezTo>
                  <a:cubicBezTo>
                    <a:pt x="139" y="123"/>
                    <a:pt x="141" y="123"/>
                    <a:pt x="143" y="124"/>
                  </a:cubicBezTo>
                  <a:cubicBezTo>
                    <a:pt x="140" y="122"/>
                    <a:pt x="136" y="121"/>
                    <a:pt x="131" y="121"/>
                  </a:cubicBezTo>
                  <a:cubicBezTo>
                    <a:pt x="128" y="121"/>
                    <a:pt x="125" y="121"/>
                    <a:pt x="122" y="122"/>
                  </a:cubicBezTo>
                  <a:close/>
                  <a:moveTo>
                    <a:pt x="72" y="109"/>
                  </a:moveTo>
                  <a:cubicBezTo>
                    <a:pt x="77" y="109"/>
                    <a:pt x="81" y="115"/>
                    <a:pt x="81" y="120"/>
                  </a:cubicBezTo>
                  <a:cubicBezTo>
                    <a:pt x="81" y="121"/>
                    <a:pt x="81" y="122"/>
                    <a:pt x="81" y="123"/>
                  </a:cubicBezTo>
                  <a:cubicBezTo>
                    <a:pt x="82" y="121"/>
                    <a:pt x="82" y="118"/>
                    <a:pt x="81" y="114"/>
                  </a:cubicBezTo>
                  <a:cubicBezTo>
                    <a:pt x="79" y="110"/>
                    <a:pt x="75" y="108"/>
                    <a:pt x="71" y="109"/>
                  </a:cubicBezTo>
                  <a:cubicBezTo>
                    <a:pt x="72" y="109"/>
                    <a:pt x="72" y="109"/>
                    <a:pt x="72" y="109"/>
                  </a:cubicBezTo>
                  <a:close/>
                  <a:moveTo>
                    <a:pt x="36" y="65"/>
                  </a:moveTo>
                  <a:cubicBezTo>
                    <a:pt x="36" y="69"/>
                    <a:pt x="34" y="72"/>
                    <a:pt x="32" y="74"/>
                  </a:cubicBezTo>
                  <a:cubicBezTo>
                    <a:pt x="32" y="75"/>
                    <a:pt x="31" y="76"/>
                    <a:pt x="31" y="77"/>
                  </a:cubicBezTo>
                  <a:cubicBezTo>
                    <a:pt x="34" y="77"/>
                    <a:pt x="36" y="74"/>
                    <a:pt x="36" y="73"/>
                  </a:cubicBezTo>
                  <a:cubicBezTo>
                    <a:pt x="37" y="70"/>
                    <a:pt x="37" y="67"/>
                    <a:pt x="36" y="65"/>
                  </a:cubicBezTo>
                  <a:close/>
                  <a:moveTo>
                    <a:pt x="28" y="63"/>
                  </a:moveTo>
                  <a:cubicBezTo>
                    <a:pt x="27" y="65"/>
                    <a:pt x="27" y="69"/>
                    <a:pt x="27" y="72"/>
                  </a:cubicBezTo>
                  <a:cubicBezTo>
                    <a:pt x="27" y="73"/>
                    <a:pt x="28" y="73"/>
                    <a:pt x="28" y="74"/>
                  </a:cubicBezTo>
                  <a:cubicBezTo>
                    <a:pt x="30" y="71"/>
                    <a:pt x="32" y="67"/>
                    <a:pt x="31" y="65"/>
                  </a:cubicBezTo>
                  <a:cubicBezTo>
                    <a:pt x="30" y="64"/>
                    <a:pt x="30" y="63"/>
                    <a:pt x="28" y="63"/>
                  </a:cubicBezTo>
                  <a:close/>
                  <a:moveTo>
                    <a:pt x="32" y="36"/>
                  </a:moveTo>
                  <a:cubicBezTo>
                    <a:pt x="31" y="39"/>
                    <a:pt x="30" y="42"/>
                    <a:pt x="29" y="44"/>
                  </a:cubicBezTo>
                  <a:cubicBezTo>
                    <a:pt x="28" y="48"/>
                    <a:pt x="27" y="51"/>
                    <a:pt x="28" y="55"/>
                  </a:cubicBezTo>
                  <a:cubicBezTo>
                    <a:pt x="28" y="53"/>
                    <a:pt x="29" y="51"/>
                    <a:pt x="29" y="49"/>
                  </a:cubicBezTo>
                  <a:cubicBezTo>
                    <a:pt x="31" y="45"/>
                    <a:pt x="32" y="41"/>
                    <a:pt x="32" y="36"/>
                  </a:cubicBezTo>
                  <a:close/>
                </a:path>
              </a:pathLst>
            </a:custGeom>
            <a:grpFill/>
            <a:ln>
              <a:noFill/>
            </a:ln>
          </p:spPr>
          <p:txBody>
            <a:bodyPr vert="horz" wrap="square" lIns="91440" tIns="45720" rIns="91440" bIns="45720" numCol="1" rtlCol="0" anchor="t" anchorCtr="0" compatLnSpc="1">
              <a:prstTxWarp prst="textNoShape">
                <a:avLst/>
              </a:prstTxWarp>
            </a:bodyPr>
            <a:lstStyle/>
            <a:p>
              <a:pPr rtl="0"/>
              <a:endParaRPr lang="ja-JP" altLang="en-US" sz="1350" dirty="0"/>
            </a:p>
          </p:txBody>
        </p:sp>
        <p:sp>
          <p:nvSpPr>
            <p:cNvPr id="16" name="フリーフォーム 47"/>
            <p:cNvSpPr>
              <a:spLocks noEditPoints="1"/>
            </p:cNvSpPr>
            <p:nvPr/>
          </p:nvSpPr>
          <p:spPr bwMode="auto">
            <a:xfrm>
              <a:off x="895350" y="3316288"/>
              <a:ext cx="363538" cy="328613"/>
            </a:xfrm>
            <a:custGeom>
              <a:avLst/>
              <a:gdLst>
                <a:gd name="T0" fmla="*/ 50 w 161"/>
                <a:gd name="T1" fmla="*/ 8 h 146"/>
                <a:gd name="T2" fmla="*/ 60 w 161"/>
                <a:gd name="T3" fmla="*/ 25 h 146"/>
                <a:gd name="T4" fmla="*/ 54 w 161"/>
                <a:gd name="T5" fmla="*/ 17 h 146"/>
                <a:gd name="T6" fmla="*/ 63 w 161"/>
                <a:gd name="T7" fmla="*/ 34 h 146"/>
                <a:gd name="T8" fmla="*/ 49 w 161"/>
                <a:gd name="T9" fmla="*/ 37 h 146"/>
                <a:gd name="T10" fmla="*/ 41 w 161"/>
                <a:gd name="T11" fmla="*/ 13 h 146"/>
                <a:gd name="T12" fmla="*/ 16 w 161"/>
                <a:gd name="T13" fmla="*/ 62 h 146"/>
                <a:gd name="T14" fmla="*/ 34 w 161"/>
                <a:gd name="T15" fmla="*/ 92 h 146"/>
                <a:gd name="T16" fmla="*/ 27 w 161"/>
                <a:gd name="T17" fmla="*/ 146 h 146"/>
                <a:gd name="T18" fmla="*/ 33 w 161"/>
                <a:gd name="T19" fmla="*/ 104 h 146"/>
                <a:gd name="T20" fmla="*/ 26 w 161"/>
                <a:gd name="T21" fmla="*/ 102 h 146"/>
                <a:gd name="T22" fmla="*/ 30 w 161"/>
                <a:gd name="T23" fmla="*/ 101 h 146"/>
                <a:gd name="T24" fmla="*/ 4 w 161"/>
                <a:gd name="T25" fmla="*/ 60 h 146"/>
                <a:gd name="T26" fmla="*/ 41 w 161"/>
                <a:gd name="T27" fmla="*/ 10 h 146"/>
                <a:gd name="T28" fmla="*/ 51 w 161"/>
                <a:gd name="T29" fmla="*/ 4 h 146"/>
                <a:gd name="T30" fmla="*/ 145 w 161"/>
                <a:gd name="T31" fmla="*/ 13 h 146"/>
                <a:gd name="T32" fmla="*/ 142 w 161"/>
                <a:gd name="T33" fmla="*/ 0 h 146"/>
                <a:gd name="T34" fmla="*/ 141 w 161"/>
                <a:gd name="T35" fmla="*/ 33 h 146"/>
                <a:gd name="T36" fmla="*/ 50 w 161"/>
                <a:gd name="T37" fmla="*/ 8 h 146"/>
                <a:gd name="T38" fmla="*/ 137 w 161"/>
                <a:gd name="T39" fmla="*/ 31 h 146"/>
                <a:gd name="T40" fmla="*/ 148 w 161"/>
                <a:gd name="T41" fmla="*/ 16 h 146"/>
                <a:gd name="T42" fmla="*/ 70 w 161"/>
                <a:gd name="T43" fmla="*/ 8 h 146"/>
                <a:gd name="T44" fmla="*/ 137 w 161"/>
                <a:gd name="T45" fmla="*/ 31 h 146"/>
                <a:gd name="T46" fmla="*/ 26 w 161"/>
                <a:gd name="T47" fmla="*/ 84 h 146"/>
                <a:gd name="T48" fmla="*/ 22 w 161"/>
                <a:gd name="T49" fmla="*/ 16 h 146"/>
                <a:gd name="T50" fmla="*/ 26 w 161"/>
                <a:gd name="T51" fmla="*/ 84 h 146"/>
                <a:gd name="T52" fmla="*/ 57 w 161"/>
                <a:gd name="T53" fmla="*/ 28 h 146"/>
                <a:gd name="T54" fmla="*/ 46 w 161"/>
                <a:gd name="T55" fmla="*/ 16 h 146"/>
                <a:gd name="T56" fmla="*/ 57 w 161"/>
                <a:gd name="T57" fmla="*/ 28 h 146"/>
                <a:gd name="T58" fmla="*/ 57 w 161"/>
                <a:gd name="T59" fmla="*/ 31 h 146"/>
                <a:gd name="T60" fmla="*/ 46 w 161"/>
                <a:gd name="T61" fmla="*/ 28 h 146"/>
                <a:gd name="T62" fmla="*/ 57 w 161"/>
                <a:gd name="T63" fmla="*/ 31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61" h="146">
                  <a:moveTo>
                    <a:pt x="50" y="8"/>
                  </a:moveTo>
                  <a:cubicBezTo>
                    <a:pt x="55" y="14"/>
                    <a:pt x="53" y="20"/>
                    <a:pt x="60" y="25"/>
                  </a:cubicBezTo>
                  <a:cubicBezTo>
                    <a:pt x="62" y="23"/>
                    <a:pt x="58" y="18"/>
                    <a:pt x="54" y="17"/>
                  </a:cubicBezTo>
                  <a:cubicBezTo>
                    <a:pt x="64" y="13"/>
                    <a:pt x="65" y="25"/>
                    <a:pt x="63" y="34"/>
                  </a:cubicBezTo>
                  <a:cubicBezTo>
                    <a:pt x="59" y="36"/>
                    <a:pt x="55" y="37"/>
                    <a:pt x="49" y="37"/>
                  </a:cubicBezTo>
                  <a:cubicBezTo>
                    <a:pt x="43" y="31"/>
                    <a:pt x="43" y="19"/>
                    <a:pt x="41" y="13"/>
                  </a:cubicBezTo>
                  <a:cubicBezTo>
                    <a:pt x="14" y="14"/>
                    <a:pt x="9" y="41"/>
                    <a:pt x="16" y="62"/>
                  </a:cubicBezTo>
                  <a:cubicBezTo>
                    <a:pt x="19" y="72"/>
                    <a:pt x="30" y="81"/>
                    <a:pt x="34" y="92"/>
                  </a:cubicBezTo>
                  <a:cubicBezTo>
                    <a:pt x="41" y="111"/>
                    <a:pt x="38" y="129"/>
                    <a:pt x="27" y="146"/>
                  </a:cubicBezTo>
                  <a:cubicBezTo>
                    <a:pt x="28" y="137"/>
                    <a:pt x="39" y="121"/>
                    <a:pt x="33" y="104"/>
                  </a:cubicBezTo>
                  <a:cubicBezTo>
                    <a:pt x="31" y="102"/>
                    <a:pt x="29" y="102"/>
                    <a:pt x="26" y="102"/>
                  </a:cubicBezTo>
                  <a:cubicBezTo>
                    <a:pt x="26" y="100"/>
                    <a:pt x="28" y="101"/>
                    <a:pt x="30" y="101"/>
                  </a:cubicBezTo>
                  <a:cubicBezTo>
                    <a:pt x="28" y="89"/>
                    <a:pt x="7" y="79"/>
                    <a:pt x="4" y="60"/>
                  </a:cubicBezTo>
                  <a:cubicBezTo>
                    <a:pt x="1" y="34"/>
                    <a:pt x="12" y="6"/>
                    <a:pt x="41" y="10"/>
                  </a:cubicBezTo>
                  <a:cubicBezTo>
                    <a:pt x="45" y="9"/>
                    <a:pt x="47" y="5"/>
                    <a:pt x="51" y="4"/>
                  </a:cubicBezTo>
                  <a:cubicBezTo>
                    <a:pt x="86" y="1"/>
                    <a:pt x="128" y="46"/>
                    <a:pt x="145" y="13"/>
                  </a:cubicBezTo>
                  <a:cubicBezTo>
                    <a:pt x="146" y="6"/>
                    <a:pt x="144" y="3"/>
                    <a:pt x="142" y="0"/>
                  </a:cubicBezTo>
                  <a:cubicBezTo>
                    <a:pt x="161" y="2"/>
                    <a:pt x="149" y="29"/>
                    <a:pt x="141" y="33"/>
                  </a:cubicBezTo>
                  <a:cubicBezTo>
                    <a:pt x="111" y="47"/>
                    <a:pt x="71" y="4"/>
                    <a:pt x="50" y="8"/>
                  </a:cubicBezTo>
                  <a:close/>
                  <a:moveTo>
                    <a:pt x="137" y="31"/>
                  </a:moveTo>
                  <a:cubicBezTo>
                    <a:pt x="142" y="29"/>
                    <a:pt x="151" y="17"/>
                    <a:pt x="148" y="16"/>
                  </a:cubicBezTo>
                  <a:cubicBezTo>
                    <a:pt x="130" y="43"/>
                    <a:pt x="93" y="14"/>
                    <a:pt x="70" y="8"/>
                  </a:cubicBezTo>
                  <a:cubicBezTo>
                    <a:pt x="87" y="21"/>
                    <a:pt x="105" y="33"/>
                    <a:pt x="137" y="31"/>
                  </a:cubicBezTo>
                  <a:close/>
                  <a:moveTo>
                    <a:pt x="26" y="84"/>
                  </a:moveTo>
                  <a:cubicBezTo>
                    <a:pt x="10" y="71"/>
                    <a:pt x="7" y="27"/>
                    <a:pt x="22" y="16"/>
                  </a:cubicBezTo>
                  <a:cubicBezTo>
                    <a:pt x="0" y="29"/>
                    <a:pt x="5" y="78"/>
                    <a:pt x="26" y="84"/>
                  </a:cubicBezTo>
                  <a:close/>
                  <a:moveTo>
                    <a:pt x="57" y="28"/>
                  </a:moveTo>
                  <a:cubicBezTo>
                    <a:pt x="55" y="22"/>
                    <a:pt x="53" y="16"/>
                    <a:pt x="46" y="16"/>
                  </a:cubicBezTo>
                  <a:cubicBezTo>
                    <a:pt x="46" y="23"/>
                    <a:pt x="50" y="27"/>
                    <a:pt x="57" y="28"/>
                  </a:cubicBezTo>
                  <a:close/>
                  <a:moveTo>
                    <a:pt x="57" y="31"/>
                  </a:moveTo>
                  <a:cubicBezTo>
                    <a:pt x="51" y="33"/>
                    <a:pt x="49" y="24"/>
                    <a:pt x="46" y="28"/>
                  </a:cubicBezTo>
                  <a:cubicBezTo>
                    <a:pt x="47" y="31"/>
                    <a:pt x="56" y="40"/>
                    <a:pt x="57" y="31"/>
                  </a:cubicBezTo>
                  <a:close/>
                </a:path>
              </a:pathLst>
            </a:custGeom>
            <a:grpFill/>
            <a:ln>
              <a:noFill/>
            </a:ln>
          </p:spPr>
          <p:txBody>
            <a:bodyPr vert="horz" wrap="square" lIns="91440" tIns="45720" rIns="91440" bIns="45720" numCol="1" rtlCol="0" anchor="t" anchorCtr="0" compatLnSpc="1">
              <a:prstTxWarp prst="textNoShape">
                <a:avLst/>
              </a:prstTxWarp>
            </a:bodyPr>
            <a:lstStyle/>
            <a:p>
              <a:pPr rtl="0"/>
              <a:endParaRPr lang="ja-JP" altLang="en-US" sz="1350" dirty="0"/>
            </a:p>
          </p:txBody>
        </p:sp>
        <p:sp>
          <p:nvSpPr>
            <p:cNvPr id="17" name="フリーフォーム 48"/>
            <p:cNvSpPr>
              <a:spLocks noEditPoints="1"/>
            </p:cNvSpPr>
            <p:nvPr/>
          </p:nvSpPr>
          <p:spPr bwMode="auto">
            <a:xfrm>
              <a:off x="903288" y="3313113"/>
              <a:ext cx="336550" cy="338138"/>
            </a:xfrm>
            <a:custGeom>
              <a:avLst/>
              <a:gdLst>
                <a:gd name="T0" fmla="*/ 81 w 150"/>
                <a:gd name="T1" fmla="*/ 22 h 150"/>
                <a:gd name="T2" fmla="*/ 52 w 150"/>
                <a:gd name="T3" fmla="*/ 17 h 150"/>
                <a:gd name="T4" fmla="*/ 60 w 150"/>
                <a:gd name="T5" fmla="*/ 35 h 150"/>
                <a:gd name="T6" fmla="*/ 45 w 150"/>
                <a:gd name="T7" fmla="*/ 39 h 150"/>
                <a:gd name="T8" fmla="*/ 39 w 150"/>
                <a:gd name="T9" fmla="*/ 20 h 150"/>
                <a:gd name="T10" fmla="*/ 14 w 150"/>
                <a:gd name="T11" fmla="*/ 63 h 150"/>
                <a:gd name="T12" fmla="*/ 25 w 150"/>
                <a:gd name="T13" fmla="*/ 148 h 150"/>
                <a:gd name="T14" fmla="*/ 26 w 150"/>
                <a:gd name="T15" fmla="*/ 137 h 150"/>
                <a:gd name="T16" fmla="*/ 23 w 150"/>
                <a:gd name="T17" fmla="*/ 104 h 150"/>
                <a:gd name="T18" fmla="*/ 26 w 150"/>
                <a:gd name="T19" fmla="*/ 101 h 150"/>
                <a:gd name="T20" fmla="*/ 1 w 150"/>
                <a:gd name="T21" fmla="*/ 61 h 150"/>
                <a:gd name="T22" fmla="*/ 38 w 150"/>
                <a:gd name="T23" fmla="*/ 10 h 150"/>
                <a:gd name="T24" fmla="*/ 91 w 150"/>
                <a:gd name="T25" fmla="*/ 16 h 150"/>
                <a:gd name="T26" fmla="*/ 139 w 150"/>
                <a:gd name="T27" fmla="*/ 2 h 150"/>
                <a:gd name="T28" fmla="*/ 150 w 150"/>
                <a:gd name="T29" fmla="*/ 12 h 150"/>
                <a:gd name="T30" fmla="*/ 82 w 150"/>
                <a:gd name="T31" fmla="*/ 20 h 150"/>
                <a:gd name="T32" fmla="*/ 141 w 150"/>
                <a:gd name="T33" fmla="*/ 2 h 150"/>
                <a:gd name="T34" fmla="*/ 143 w 150"/>
                <a:gd name="T35" fmla="*/ 14 h 150"/>
                <a:gd name="T36" fmla="*/ 44 w 150"/>
                <a:gd name="T37" fmla="*/ 9 h 150"/>
                <a:gd name="T38" fmla="*/ 38 w 150"/>
                <a:gd name="T39" fmla="*/ 12 h 150"/>
                <a:gd name="T40" fmla="*/ 2 w 150"/>
                <a:gd name="T41" fmla="*/ 60 h 150"/>
                <a:gd name="T42" fmla="*/ 28 w 150"/>
                <a:gd name="T43" fmla="*/ 102 h 150"/>
                <a:gd name="T44" fmla="*/ 30 w 150"/>
                <a:gd name="T45" fmla="*/ 104 h 150"/>
                <a:gd name="T46" fmla="*/ 32 w 150"/>
                <a:gd name="T47" fmla="*/ 116 h 150"/>
                <a:gd name="T48" fmla="*/ 31 w 150"/>
                <a:gd name="T49" fmla="*/ 93 h 150"/>
                <a:gd name="T50" fmla="*/ 11 w 150"/>
                <a:gd name="T51" fmla="*/ 61 h 150"/>
                <a:gd name="T52" fmla="*/ 23 w 150"/>
                <a:gd name="T53" fmla="*/ 85 h 150"/>
                <a:gd name="T54" fmla="*/ 19 w 150"/>
                <a:gd name="T55" fmla="*/ 17 h 150"/>
                <a:gd name="T56" fmla="*/ 39 w 150"/>
                <a:gd name="T57" fmla="*/ 13 h 150"/>
                <a:gd name="T58" fmla="*/ 42 w 150"/>
                <a:gd name="T59" fmla="*/ 29 h 150"/>
                <a:gd name="T60" fmla="*/ 48 w 150"/>
                <a:gd name="T61" fmla="*/ 29 h 150"/>
                <a:gd name="T62" fmla="*/ 55 w 150"/>
                <a:gd name="T63" fmla="*/ 32 h 150"/>
                <a:gd name="T64" fmla="*/ 42 w 150"/>
                <a:gd name="T65" fmla="*/ 30 h 150"/>
                <a:gd name="T66" fmla="*/ 60 w 150"/>
                <a:gd name="T67" fmla="*/ 27 h 150"/>
                <a:gd name="T68" fmla="*/ 58 w 150"/>
                <a:gd name="T69" fmla="*/ 25 h 150"/>
                <a:gd name="T70" fmla="*/ 56 w 150"/>
                <a:gd name="T71" fmla="*/ 27 h 150"/>
                <a:gd name="T72" fmla="*/ 50 w 150"/>
                <a:gd name="T73" fmla="*/ 18 h 150"/>
                <a:gd name="T74" fmla="*/ 45 w 150"/>
                <a:gd name="T75" fmla="*/ 9 h 150"/>
                <a:gd name="T76" fmla="*/ 57 w 150"/>
                <a:gd name="T77" fmla="*/ 25 h 150"/>
                <a:gd name="T78" fmla="*/ 53 w 150"/>
                <a:gd name="T79" fmla="*/ 33 h 150"/>
                <a:gd name="T80" fmla="*/ 44 w 150"/>
                <a:gd name="T81" fmla="*/ 29 h 150"/>
                <a:gd name="T82" fmla="*/ 8 w 150"/>
                <a:gd name="T83" fmla="*/ 46 h 150"/>
                <a:gd name="T84" fmla="*/ 146 w 150"/>
                <a:gd name="T85" fmla="*/ 18 h 150"/>
                <a:gd name="T86" fmla="*/ 134 w 150"/>
                <a:gd name="T87" fmla="*/ 33 h 150"/>
                <a:gd name="T88" fmla="*/ 67 w 150"/>
                <a:gd name="T89" fmla="*/ 9 h 150"/>
                <a:gd name="T90" fmla="*/ 145 w 150"/>
                <a:gd name="T91" fmla="*/ 16 h 150"/>
                <a:gd name="T92" fmla="*/ 133 w 150"/>
                <a:gd name="T93" fmla="*/ 31 h 150"/>
                <a:gd name="T94" fmla="*/ 71 w 150"/>
                <a:gd name="T95" fmla="*/ 11 h 150"/>
                <a:gd name="T96" fmla="*/ 54 w 150"/>
                <a:gd name="T97" fmla="*/ 30 h 150"/>
                <a:gd name="T98" fmla="*/ 43 w 150"/>
                <a:gd name="T99" fmla="*/ 16 h 150"/>
                <a:gd name="T100" fmla="*/ 43 w 150"/>
                <a:gd name="T101" fmla="*/ 17 h 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150" h="150">
                  <a:moveTo>
                    <a:pt x="150" y="12"/>
                  </a:moveTo>
                  <a:cubicBezTo>
                    <a:pt x="150" y="20"/>
                    <a:pt x="143" y="32"/>
                    <a:pt x="138" y="34"/>
                  </a:cubicBezTo>
                  <a:cubicBezTo>
                    <a:pt x="120" y="43"/>
                    <a:pt x="99" y="32"/>
                    <a:pt x="81" y="22"/>
                  </a:cubicBezTo>
                  <a:cubicBezTo>
                    <a:pt x="69" y="15"/>
                    <a:pt x="57" y="9"/>
                    <a:pt x="48" y="10"/>
                  </a:cubicBezTo>
                  <a:cubicBezTo>
                    <a:pt x="50" y="12"/>
                    <a:pt x="51" y="15"/>
                    <a:pt x="52" y="17"/>
                  </a:cubicBezTo>
                  <a:cubicBezTo>
                    <a:pt x="52" y="17"/>
                    <a:pt x="52" y="17"/>
                    <a:pt x="52" y="17"/>
                  </a:cubicBezTo>
                  <a:cubicBezTo>
                    <a:pt x="54" y="16"/>
                    <a:pt x="56" y="16"/>
                    <a:pt x="58" y="17"/>
                  </a:cubicBezTo>
                  <a:cubicBezTo>
                    <a:pt x="61" y="19"/>
                    <a:pt x="61" y="24"/>
                    <a:pt x="61" y="27"/>
                  </a:cubicBezTo>
                  <a:cubicBezTo>
                    <a:pt x="61" y="30"/>
                    <a:pt x="61" y="33"/>
                    <a:pt x="60" y="35"/>
                  </a:cubicBezTo>
                  <a:cubicBezTo>
                    <a:pt x="60" y="35"/>
                    <a:pt x="60" y="35"/>
                    <a:pt x="60" y="35"/>
                  </a:cubicBezTo>
                  <a:cubicBezTo>
                    <a:pt x="60" y="36"/>
                    <a:pt x="60" y="36"/>
                    <a:pt x="60" y="36"/>
                  </a:cubicBezTo>
                  <a:cubicBezTo>
                    <a:pt x="57" y="38"/>
                    <a:pt x="52" y="39"/>
                    <a:pt x="45" y="39"/>
                  </a:cubicBezTo>
                  <a:cubicBezTo>
                    <a:pt x="45" y="39"/>
                    <a:pt x="45" y="39"/>
                    <a:pt x="45" y="39"/>
                  </a:cubicBezTo>
                  <a:cubicBezTo>
                    <a:pt x="45" y="38"/>
                    <a:pt x="45" y="38"/>
                    <a:pt x="45" y="38"/>
                  </a:cubicBezTo>
                  <a:cubicBezTo>
                    <a:pt x="41" y="34"/>
                    <a:pt x="40" y="26"/>
                    <a:pt x="39" y="20"/>
                  </a:cubicBezTo>
                  <a:cubicBezTo>
                    <a:pt x="39" y="18"/>
                    <a:pt x="38" y="16"/>
                    <a:pt x="38" y="14"/>
                  </a:cubicBezTo>
                  <a:cubicBezTo>
                    <a:pt x="21" y="15"/>
                    <a:pt x="11" y="27"/>
                    <a:pt x="11" y="47"/>
                  </a:cubicBezTo>
                  <a:cubicBezTo>
                    <a:pt x="11" y="52"/>
                    <a:pt x="12" y="58"/>
                    <a:pt x="14" y="63"/>
                  </a:cubicBezTo>
                  <a:cubicBezTo>
                    <a:pt x="15" y="68"/>
                    <a:pt x="18" y="72"/>
                    <a:pt x="22" y="77"/>
                  </a:cubicBezTo>
                  <a:cubicBezTo>
                    <a:pt x="26" y="82"/>
                    <a:pt x="30" y="87"/>
                    <a:pt x="32" y="93"/>
                  </a:cubicBezTo>
                  <a:cubicBezTo>
                    <a:pt x="39" y="111"/>
                    <a:pt x="36" y="130"/>
                    <a:pt x="25" y="148"/>
                  </a:cubicBezTo>
                  <a:cubicBezTo>
                    <a:pt x="23" y="150"/>
                    <a:pt x="23" y="150"/>
                    <a:pt x="23" y="150"/>
                  </a:cubicBezTo>
                  <a:cubicBezTo>
                    <a:pt x="23" y="147"/>
                    <a:pt x="23" y="147"/>
                    <a:pt x="23" y="147"/>
                  </a:cubicBezTo>
                  <a:cubicBezTo>
                    <a:pt x="24" y="144"/>
                    <a:pt x="25" y="141"/>
                    <a:pt x="26" y="137"/>
                  </a:cubicBezTo>
                  <a:cubicBezTo>
                    <a:pt x="28" y="131"/>
                    <a:pt x="31" y="123"/>
                    <a:pt x="31" y="116"/>
                  </a:cubicBezTo>
                  <a:cubicBezTo>
                    <a:pt x="31" y="112"/>
                    <a:pt x="30" y="108"/>
                    <a:pt x="29" y="105"/>
                  </a:cubicBezTo>
                  <a:cubicBezTo>
                    <a:pt x="28" y="104"/>
                    <a:pt x="26" y="104"/>
                    <a:pt x="23" y="104"/>
                  </a:cubicBezTo>
                  <a:cubicBezTo>
                    <a:pt x="22" y="104"/>
                    <a:pt x="22" y="104"/>
                    <a:pt x="22" y="104"/>
                  </a:cubicBezTo>
                  <a:cubicBezTo>
                    <a:pt x="22" y="103"/>
                    <a:pt x="22" y="103"/>
                    <a:pt x="22" y="103"/>
                  </a:cubicBezTo>
                  <a:cubicBezTo>
                    <a:pt x="22" y="101"/>
                    <a:pt x="24" y="101"/>
                    <a:pt x="26" y="101"/>
                  </a:cubicBezTo>
                  <a:cubicBezTo>
                    <a:pt x="26" y="101"/>
                    <a:pt x="26" y="101"/>
                    <a:pt x="26" y="101"/>
                  </a:cubicBezTo>
                  <a:cubicBezTo>
                    <a:pt x="25" y="97"/>
                    <a:pt x="21" y="93"/>
                    <a:pt x="17" y="88"/>
                  </a:cubicBezTo>
                  <a:cubicBezTo>
                    <a:pt x="10" y="81"/>
                    <a:pt x="2" y="72"/>
                    <a:pt x="1" y="61"/>
                  </a:cubicBezTo>
                  <a:cubicBezTo>
                    <a:pt x="0" y="58"/>
                    <a:pt x="0" y="55"/>
                    <a:pt x="0" y="52"/>
                  </a:cubicBezTo>
                  <a:cubicBezTo>
                    <a:pt x="0" y="37"/>
                    <a:pt x="5" y="24"/>
                    <a:pt x="13" y="17"/>
                  </a:cubicBezTo>
                  <a:cubicBezTo>
                    <a:pt x="20" y="11"/>
                    <a:pt x="28" y="9"/>
                    <a:pt x="38" y="10"/>
                  </a:cubicBezTo>
                  <a:cubicBezTo>
                    <a:pt x="40" y="10"/>
                    <a:pt x="41" y="9"/>
                    <a:pt x="43" y="7"/>
                  </a:cubicBezTo>
                  <a:cubicBezTo>
                    <a:pt x="44" y="6"/>
                    <a:pt x="46" y="5"/>
                    <a:pt x="48" y="4"/>
                  </a:cubicBezTo>
                  <a:cubicBezTo>
                    <a:pt x="62" y="3"/>
                    <a:pt x="77" y="9"/>
                    <a:pt x="91" y="16"/>
                  </a:cubicBezTo>
                  <a:cubicBezTo>
                    <a:pt x="113" y="25"/>
                    <a:pt x="131" y="33"/>
                    <a:pt x="141" y="13"/>
                  </a:cubicBezTo>
                  <a:cubicBezTo>
                    <a:pt x="142" y="12"/>
                    <a:pt x="142" y="11"/>
                    <a:pt x="142" y="10"/>
                  </a:cubicBezTo>
                  <a:cubicBezTo>
                    <a:pt x="142" y="7"/>
                    <a:pt x="140" y="4"/>
                    <a:pt x="139" y="2"/>
                  </a:cubicBezTo>
                  <a:cubicBezTo>
                    <a:pt x="138" y="0"/>
                    <a:pt x="138" y="0"/>
                    <a:pt x="138" y="0"/>
                  </a:cubicBezTo>
                  <a:cubicBezTo>
                    <a:pt x="139" y="0"/>
                    <a:pt x="139" y="0"/>
                    <a:pt x="139" y="0"/>
                  </a:cubicBezTo>
                  <a:cubicBezTo>
                    <a:pt x="146" y="1"/>
                    <a:pt x="150" y="5"/>
                    <a:pt x="150" y="12"/>
                  </a:cubicBezTo>
                  <a:close/>
                  <a:moveTo>
                    <a:pt x="45" y="9"/>
                  </a:moveTo>
                  <a:cubicBezTo>
                    <a:pt x="47" y="9"/>
                    <a:pt x="47" y="9"/>
                    <a:pt x="47" y="9"/>
                  </a:cubicBezTo>
                  <a:cubicBezTo>
                    <a:pt x="56" y="7"/>
                    <a:pt x="68" y="13"/>
                    <a:pt x="82" y="20"/>
                  </a:cubicBezTo>
                  <a:cubicBezTo>
                    <a:pt x="100" y="30"/>
                    <a:pt x="120" y="41"/>
                    <a:pt x="138" y="33"/>
                  </a:cubicBezTo>
                  <a:cubicBezTo>
                    <a:pt x="142" y="31"/>
                    <a:pt x="148" y="20"/>
                    <a:pt x="148" y="12"/>
                  </a:cubicBezTo>
                  <a:cubicBezTo>
                    <a:pt x="148" y="8"/>
                    <a:pt x="147" y="3"/>
                    <a:pt x="141" y="2"/>
                  </a:cubicBezTo>
                  <a:cubicBezTo>
                    <a:pt x="142" y="4"/>
                    <a:pt x="143" y="7"/>
                    <a:pt x="143" y="10"/>
                  </a:cubicBezTo>
                  <a:cubicBezTo>
                    <a:pt x="143" y="11"/>
                    <a:pt x="143" y="13"/>
                    <a:pt x="143" y="14"/>
                  </a:cubicBezTo>
                  <a:cubicBezTo>
                    <a:pt x="143" y="14"/>
                    <a:pt x="143" y="14"/>
                    <a:pt x="143" y="14"/>
                  </a:cubicBezTo>
                  <a:cubicBezTo>
                    <a:pt x="132" y="35"/>
                    <a:pt x="112" y="26"/>
                    <a:pt x="91" y="17"/>
                  </a:cubicBezTo>
                  <a:cubicBezTo>
                    <a:pt x="76" y="11"/>
                    <a:pt x="62" y="5"/>
                    <a:pt x="48" y="6"/>
                  </a:cubicBezTo>
                  <a:cubicBezTo>
                    <a:pt x="46" y="6"/>
                    <a:pt x="45" y="7"/>
                    <a:pt x="44" y="9"/>
                  </a:cubicBezTo>
                  <a:cubicBezTo>
                    <a:pt x="42" y="10"/>
                    <a:pt x="41" y="11"/>
                    <a:pt x="39" y="12"/>
                  </a:cubicBezTo>
                  <a:cubicBezTo>
                    <a:pt x="38" y="12"/>
                    <a:pt x="38" y="12"/>
                    <a:pt x="38" y="12"/>
                  </a:cubicBezTo>
                  <a:cubicBezTo>
                    <a:pt x="38" y="12"/>
                    <a:pt x="38" y="12"/>
                    <a:pt x="38" y="12"/>
                  </a:cubicBezTo>
                  <a:cubicBezTo>
                    <a:pt x="29" y="10"/>
                    <a:pt x="20" y="13"/>
                    <a:pt x="14" y="18"/>
                  </a:cubicBezTo>
                  <a:cubicBezTo>
                    <a:pt x="6" y="25"/>
                    <a:pt x="2" y="37"/>
                    <a:pt x="2" y="52"/>
                  </a:cubicBezTo>
                  <a:cubicBezTo>
                    <a:pt x="2" y="55"/>
                    <a:pt x="2" y="58"/>
                    <a:pt x="2" y="60"/>
                  </a:cubicBezTo>
                  <a:cubicBezTo>
                    <a:pt x="4" y="72"/>
                    <a:pt x="11" y="80"/>
                    <a:pt x="18" y="87"/>
                  </a:cubicBezTo>
                  <a:cubicBezTo>
                    <a:pt x="23" y="92"/>
                    <a:pt x="27" y="97"/>
                    <a:pt x="28" y="102"/>
                  </a:cubicBezTo>
                  <a:cubicBezTo>
                    <a:pt x="28" y="102"/>
                    <a:pt x="28" y="102"/>
                    <a:pt x="28" y="102"/>
                  </a:cubicBezTo>
                  <a:cubicBezTo>
                    <a:pt x="27" y="102"/>
                    <a:pt x="27" y="102"/>
                    <a:pt x="27" y="102"/>
                  </a:cubicBezTo>
                  <a:cubicBezTo>
                    <a:pt x="27" y="102"/>
                    <a:pt x="27" y="102"/>
                    <a:pt x="27" y="102"/>
                  </a:cubicBezTo>
                  <a:cubicBezTo>
                    <a:pt x="28" y="103"/>
                    <a:pt x="29" y="103"/>
                    <a:pt x="30" y="104"/>
                  </a:cubicBezTo>
                  <a:cubicBezTo>
                    <a:pt x="31" y="104"/>
                    <a:pt x="31" y="104"/>
                    <a:pt x="31" y="104"/>
                  </a:cubicBezTo>
                  <a:cubicBezTo>
                    <a:pt x="31" y="104"/>
                    <a:pt x="31" y="104"/>
                    <a:pt x="31" y="104"/>
                  </a:cubicBezTo>
                  <a:cubicBezTo>
                    <a:pt x="32" y="108"/>
                    <a:pt x="32" y="112"/>
                    <a:pt x="32" y="116"/>
                  </a:cubicBezTo>
                  <a:cubicBezTo>
                    <a:pt x="32" y="124"/>
                    <a:pt x="30" y="131"/>
                    <a:pt x="28" y="138"/>
                  </a:cubicBezTo>
                  <a:cubicBezTo>
                    <a:pt x="27" y="140"/>
                    <a:pt x="26" y="141"/>
                    <a:pt x="26" y="143"/>
                  </a:cubicBezTo>
                  <a:cubicBezTo>
                    <a:pt x="35" y="127"/>
                    <a:pt x="37" y="110"/>
                    <a:pt x="31" y="93"/>
                  </a:cubicBezTo>
                  <a:cubicBezTo>
                    <a:pt x="28" y="88"/>
                    <a:pt x="25" y="83"/>
                    <a:pt x="21" y="78"/>
                  </a:cubicBezTo>
                  <a:cubicBezTo>
                    <a:pt x="17" y="73"/>
                    <a:pt x="14" y="69"/>
                    <a:pt x="12" y="64"/>
                  </a:cubicBezTo>
                  <a:cubicBezTo>
                    <a:pt x="12" y="63"/>
                    <a:pt x="12" y="62"/>
                    <a:pt x="11" y="61"/>
                  </a:cubicBezTo>
                  <a:cubicBezTo>
                    <a:pt x="13" y="71"/>
                    <a:pt x="17" y="79"/>
                    <a:pt x="23" y="84"/>
                  </a:cubicBezTo>
                  <a:cubicBezTo>
                    <a:pt x="26" y="86"/>
                    <a:pt x="26" y="86"/>
                    <a:pt x="26" y="86"/>
                  </a:cubicBezTo>
                  <a:cubicBezTo>
                    <a:pt x="23" y="85"/>
                    <a:pt x="23" y="85"/>
                    <a:pt x="23" y="85"/>
                  </a:cubicBezTo>
                  <a:cubicBezTo>
                    <a:pt x="10" y="82"/>
                    <a:pt x="4" y="64"/>
                    <a:pt x="4" y="49"/>
                  </a:cubicBezTo>
                  <a:cubicBezTo>
                    <a:pt x="4" y="34"/>
                    <a:pt x="9" y="21"/>
                    <a:pt x="18" y="16"/>
                  </a:cubicBezTo>
                  <a:cubicBezTo>
                    <a:pt x="19" y="17"/>
                    <a:pt x="19" y="17"/>
                    <a:pt x="19" y="17"/>
                  </a:cubicBezTo>
                  <a:cubicBezTo>
                    <a:pt x="15" y="21"/>
                    <a:pt x="12" y="28"/>
                    <a:pt x="10" y="37"/>
                  </a:cubicBezTo>
                  <a:cubicBezTo>
                    <a:pt x="13" y="22"/>
                    <a:pt x="23" y="14"/>
                    <a:pt x="38" y="13"/>
                  </a:cubicBezTo>
                  <a:cubicBezTo>
                    <a:pt x="39" y="13"/>
                    <a:pt x="39" y="13"/>
                    <a:pt x="39" y="13"/>
                  </a:cubicBezTo>
                  <a:cubicBezTo>
                    <a:pt x="39" y="13"/>
                    <a:pt x="39" y="13"/>
                    <a:pt x="39" y="13"/>
                  </a:cubicBezTo>
                  <a:cubicBezTo>
                    <a:pt x="40" y="15"/>
                    <a:pt x="40" y="18"/>
                    <a:pt x="40" y="20"/>
                  </a:cubicBezTo>
                  <a:cubicBezTo>
                    <a:pt x="41" y="23"/>
                    <a:pt x="41" y="26"/>
                    <a:pt x="42" y="29"/>
                  </a:cubicBezTo>
                  <a:cubicBezTo>
                    <a:pt x="42" y="29"/>
                    <a:pt x="42" y="29"/>
                    <a:pt x="42" y="29"/>
                  </a:cubicBezTo>
                  <a:cubicBezTo>
                    <a:pt x="43" y="28"/>
                    <a:pt x="44" y="27"/>
                    <a:pt x="44" y="27"/>
                  </a:cubicBezTo>
                  <a:cubicBezTo>
                    <a:pt x="46" y="27"/>
                    <a:pt x="47" y="28"/>
                    <a:pt x="48" y="29"/>
                  </a:cubicBezTo>
                  <a:cubicBezTo>
                    <a:pt x="50" y="31"/>
                    <a:pt x="52" y="32"/>
                    <a:pt x="54" y="31"/>
                  </a:cubicBezTo>
                  <a:cubicBezTo>
                    <a:pt x="55" y="31"/>
                    <a:pt x="55" y="31"/>
                    <a:pt x="55" y="31"/>
                  </a:cubicBezTo>
                  <a:cubicBezTo>
                    <a:pt x="55" y="32"/>
                    <a:pt x="55" y="32"/>
                    <a:pt x="55" y="32"/>
                  </a:cubicBezTo>
                  <a:cubicBezTo>
                    <a:pt x="54" y="35"/>
                    <a:pt x="53" y="36"/>
                    <a:pt x="52" y="37"/>
                  </a:cubicBezTo>
                  <a:cubicBezTo>
                    <a:pt x="48" y="38"/>
                    <a:pt x="43" y="32"/>
                    <a:pt x="42" y="30"/>
                  </a:cubicBezTo>
                  <a:cubicBezTo>
                    <a:pt x="42" y="30"/>
                    <a:pt x="42" y="30"/>
                    <a:pt x="42" y="30"/>
                  </a:cubicBezTo>
                  <a:cubicBezTo>
                    <a:pt x="43" y="33"/>
                    <a:pt x="44" y="35"/>
                    <a:pt x="46" y="37"/>
                  </a:cubicBezTo>
                  <a:cubicBezTo>
                    <a:pt x="52" y="38"/>
                    <a:pt x="56" y="37"/>
                    <a:pt x="59" y="35"/>
                  </a:cubicBezTo>
                  <a:cubicBezTo>
                    <a:pt x="60" y="32"/>
                    <a:pt x="60" y="30"/>
                    <a:pt x="60" y="27"/>
                  </a:cubicBezTo>
                  <a:cubicBezTo>
                    <a:pt x="60" y="23"/>
                    <a:pt x="59" y="20"/>
                    <a:pt x="57" y="18"/>
                  </a:cubicBezTo>
                  <a:cubicBezTo>
                    <a:pt x="56" y="18"/>
                    <a:pt x="55" y="18"/>
                    <a:pt x="53" y="18"/>
                  </a:cubicBezTo>
                  <a:cubicBezTo>
                    <a:pt x="56" y="19"/>
                    <a:pt x="58" y="22"/>
                    <a:pt x="58" y="25"/>
                  </a:cubicBezTo>
                  <a:cubicBezTo>
                    <a:pt x="58" y="26"/>
                    <a:pt x="58" y="26"/>
                    <a:pt x="57" y="27"/>
                  </a:cubicBezTo>
                  <a:cubicBezTo>
                    <a:pt x="57" y="27"/>
                    <a:pt x="57" y="27"/>
                    <a:pt x="57" y="27"/>
                  </a:cubicBezTo>
                  <a:cubicBezTo>
                    <a:pt x="56" y="27"/>
                    <a:pt x="56" y="27"/>
                    <a:pt x="56" y="27"/>
                  </a:cubicBezTo>
                  <a:cubicBezTo>
                    <a:pt x="53" y="24"/>
                    <a:pt x="52" y="21"/>
                    <a:pt x="51" y="19"/>
                  </a:cubicBezTo>
                  <a:cubicBezTo>
                    <a:pt x="49" y="18"/>
                    <a:pt x="49" y="18"/>
                    <a:pt x="49" y="18"/>
                  </a:cubicBezTo>
                  <a:cubicBezTo>
                    <a:pt x="50" y="18"/>
                    <a:pt x="50" y="18"/>
                    <a:pt x="50" y="18"/>
                  </a:cubicBezTo>
                  <a:cubicBezTo>
                    <a:pt x="50" y="17"/>
                    <a:pt x="50" y="17"/>
                    <a:pt x="50" y="17"/>
                  </a:cubicBezTo>
                  <a:cubicBezTo>
                    <a:pt x="49" y="15"/>
                    <a:pt x="49" y="12"/>
                    <a:pt x="46" y="10"/>
                  </a:cubicBezTo>
                  <a:lnTo>
                    <a:pt x="45" y="9"/>
                  </a:lnTo>
                  <a:close/>
                  <a:moveTo>
                    <a:pt x="57" y="25"/>
                  </a:moveTo>
                  <a:cubicBezTo>
                    <a:pt x="57" y="24"/>
                    <a:pt x="55" y="21"/>
                    <a:pt x="53" y="19"/>
                  </a:cubicBezTo>
                  <a:cubicBezTo>
                    <a:pt x="53" y="21"/>
                    <a:pt x="54" y="23"/>
                    <a:pt x="57" y="25"/>
                  </a:cubicBezTo>
                  <a:close/>
                  <a:moveTo>
                    <a:pt x="44" y="29"/>
                  </a:moveTo>
                  <a:cubicBezTo>
                    <a:pt x="45" y="32"/>
                    <a:pt x="49" y="36"/>
                    <a:pt x="51" y="35"/>
                  </a:cubicBezTo>
                  <a:cubicBezTo>
                    <a:pt x="52" y="35"/>
                    <a:pt x="53" y="34"/>
                    <a:pt x="53" y="33"/>
                  </a:cubicBezTo>
                  <a:cubicBezTo>
                    <a:pt x="51" y="33"/>
                    <a:pt x="49" y="32"/>
                    <a:pt x="47" y="30"/>
                  </a:cubicBezTo>
                  <a:cubicBezTo>
                    <a:pt x="46" y="30"/>
                    <a:pt x="45" y="29"/>
                    <a:pt x="45" y="29"/>
                  </a:cubicBezTo>
                  <a:cubicBezTo>
                    <a:pt x="44" y="29"/>
                    <a:pt x="44" y="29"/>
                    <a:pt x="44" y="29"/>
                  </a:cubicBezTo>
                  <a:close/>
                  <a:moveTo>
                    <a:pt x="5" y="49"/>
                  </a:moveTo>
                  <a:cubicBezTo>
                    <a:pt x="5" y="62"/>
                    <a:pt x="10" y="77"/>
                    <a:pt x="19" y="82"/>
                  </a:cubicBezTo>
                  <a:cubicBezTo>
                    <a:pt x="12" y="74"/>
                    <a:pt x="8" y="58"/>
                    <a:pt x="8" y="46"/>
                  </a:cubicBezTo>
                  <a:cubicBezTo>
                    <a:pt x="8" y="36"/>
                    <a:pt x="10" y="28"/>
                    <a:pt x="13" y="22"/>
                  </a:cubicBezTo>
                  <a:cubicBezTo>
                    <a:pt x="8" y="29"/>
                    <a:pt x="5" y="38"/>
                    <a:pt x="5" y="49"/>
                  </a:cubicBezTo>
                  <a:close/>
                  <a:moveTo>
                    <a:pt x="146" y="18"/>
                  </a:moveTo>
                  <a:cubicBezTo>
                    <a:pt x="146" y="18"/>
                    <a:pt x="146" y="18"/>
                    <a:pt x="146" y="18"/>
                  </a:cubicBezTo>
                  <a:cubicBezTo>
                    <a:pt x="146" y="21"/>
                    <a:pt x="139" y="31"/>
                    <a:pt x="134" y="33"/>
                  </a:cubicBezTo>
                  <a:cubicBezTo>
                    <a:pt x="134" y="33"/>
                    <a:pt x="134" y="33"/>
                    <a:pt x="134" y="33"/>
                  </a:cubicBezTo>
                  <a:cubicBezTo>
                    <a:pt x="103" y="35"/>
                    <a:pt x="85" y="24"/>
                    <a:pt x="66" y="10"/>
                  </a:cubicBezTo>
                  <a:cubicBezTo>
                    <a:pt x="63" y="8"/>
                    <a:pt x="63" y="8"/>
                    <a:pt x="63" y="8"/>
                  </a:cubicBezTo>
                  <a:cubicBezTo>
                    <a:pt x="67" y="9"/>
                    <a:pt x="67" y="9"/>
                    <a:pt x="67" y="9"/>
                  </a:cubicBezTo>
                  <a:cubicBezTo>
                    <a:pt x="73" y="10"/>
                    <a:pt x="80" y="13"/>
                    <a:pt x="88" y="17"/>
                  </a:cubicBezTo>
                  <a:cubicBezTo>
                    <a:pt x="108" y="26"/>
                    <a:pt x="131" y="36"/>
                    <a:pt x="144" y="16"/>
                  </a:cubicBezTo>
                  <a:cubicBezTo>
                    <a:pt x="145" y="16"/>
                    <a:pt x="145" y="16"/>
                    <a:pt x="145" y="16"/>
                  </a:cubicBezTo>
                  <a:cubicBezTo>
                    <a:pt x="145" y="16"/>
                    <a:pt x="145" y="16"/>
                    <a:pt x="145" y="16"/>
                  </a:cubicBezTo>
                  <a:cubicBezTo>
                    <a:pt x="146" y="16"/>
                    <a:pt x="146" y="16"/>
                    <a:pt x="146" y="18"/>
                  </a:cubicBezTo>
                  <a:close/>
                  <a:moveTo>
                    <a:pt x="133" y="31"/>
                  </a:moveTo>
                  <a:cubicBezTo>
                    <a:pt x="138" y="29"/>
                    <a:pt x="144" y="21"/>
                    <a:pt x="145" y="18"/>
                  </a:cubicBezTo>
                  <a:cubicBezTo>
                    <a:pt x="131" y="37"/>
                    <a:pt x="108" y="27"/>
                    <a:pt x="87" y="18"/>
                  </a:cubicBezTo>
                  <a:cubicBezTo>
                    <a:pt x="81" y="15"/>
                    <a:pt x="76" y="13"/>
                    <a:pt x="71" y="11"/>
                  </a:cubicBezTo>
                  <a:cubicBezTo>
                    <a:pt x="88" y="23"/>
                    <a:pt x="105" y="33"/>
                    <a:pt x="133" y="31"/>
                  </a:cubicBezTo>
                  <a:close/>
                  <a:moveTo>
                    <a:pt x="55" y="30"/>
                  </a:moveTo>
                  <a:cubicBezTo>
                    <a:pt x="54" y="30"/>
                    <a:pt x="54" y="30"/>
                    <a:pt x="54" y="30"/>
                  </a:cubicBezTo>
                  <a:cubicBezTo>
                    <a:pt x="47" y="29"/>
                    <a:pt x="42" y="25"/>
                    <a:pt x="42" y="17"/>
                  </a:cubicBezTo>
                  <a:cubicBezTo>
                    <a:pt x="42" y="16"/>
                    <a:pt x="42" y="16"/>
                    <a:pt x="42" y="16"/>
                  </a:cubicBezTo>
                  <a:cubicBezTo>
                    <a:pt x="43" y="16"/>
                    <a:pt x="43" y="16"/>
                    <a:pt x="43" y="16"/>
                  </a:cubicBezTo>
                  <a:cubicBezTo>
                    <a:pt x="50" y="17"/>
                    <a:pt x="53" y="23"/>
                    <a:pt x="55" y="29"/>
                  </a:cubicBezTo>
                  <a:lnTo>
                    <a:pt x="55" y="30"/>
                  </a:lnTo>
                  <a:close/>
                  <a:moveTo>
                    <a:pt x="43" y="17"/>
                  </a:moveTo>
                  <a:cubicBezTo>
                    <a:pt x="44" y="24"/>
                    <a:pt x="47" y="27"/>
                    <a:pt x="53" y="28"/>
                  </a:cubicBezTo>
                  <a:cubicBezTo>
                    <a:pt x="51" y="23"/>
                    <a:pt x="49" y="19"/>
                    <a:pt x="43" y="17"/>
                  </a:cubicBezTo>
                  <a:close/>
                </a:path>
              </a:pathLst>
            </a:custGeom>
            <a:grpFill/>
            <a:ln>
              <a:noFill/>
            </a:ln>
          </p:spPr>
          <p:txBody>
            <a:bodyPr vert="horz" wrap="square" lIns="91440" tIns="45720" rIns="91440" bIns="45720" numCol="1" rtlCol="0" anchor="t" anchorCtr="0" compatLnSpc="1">
              <a:prstTxWarp prst="textNoShape">
                <a:avLst/>
              </a:prstTxWarp>
            </a:bodyPr>
            <a:lstStyle/>
            <a:p>
              <a:pPr rtl="0"/>
              <a:endParaRPr lang="ja-JP" altLang="en-US" sz="1350" dirty="0"/>
            </a:p>
          </p:txBody>
        </p:sp>
        <p:sp>
          <p:nvSpPr>
            <p:cNvPr id="18" name="フリーフォーム 49"/>
            <p:cNvSpPr>
              <a:spLocks noEditPoints="1"/>
            </p:cNvSpPr>
            <p:nvPr/>
          </p:nvSpPr>
          <p:spPr bwMode="auto">
            <a:xfrm>
              <a:off x="4162425" y="3344863"/>
              <a:ext cx="334963" cy="328613"/>
            </a:xfrm>
            <a:custGeom>
              <a:avLst/>
              <a:gdLst>
                <a:gd name="T0" fmla="*/ 61 w 149"/>
                <a:gd name="T1" fmla="*/ 17 h 146"/>
                <a:gd name="T2" fmla="*/ 70 w 149"/>
                <a:gd name="T3" fmla="*/ 13 h 146"/>
                <a:gd name="T4" fmla="*/ 67 w 149"/>
                <a:gd name="T5" fmla="*/ 22 h 146"/>
                <a:gd name="T6" fmla="*/ 71 w 149"/>
                <a:gd name="T7" fmla="*/ 8 h 146"/>
                <a:gd name="T8" fmla="*/ 77 w 149"/>
                <a:gd name="T9" fmla="*/ 20 h 146"/>
                <a:gd name="T10" fmla="*/ 146 w 149"/>
                <a:gd name="T11" fmla="*/ 39 h 146"/>
                <a:gd name="T12" fmla="*/ 125 w 149"/>
                <a:gd name="T13" fmla="*/ 103 h 146"/>
                <a:gd name="T14" fmla="*/ 146 w 149"/>
                <a:gd name="T15" fmla="*/ 99 h 146"/>
                <a:gd name="T16" fmla="*/ 148 w 149"/>
                <a:gd name="T17" fmla="*/ 120 h 146"/>
                <a:gd name="T18" fmla="*/ 129 w 149"/>
                <a:gd name="T19" fmla="*/ 119 h 146"/>
                <a:gd name="T20" fmla="*/ 141 w 149"/>
                <a:gd name="T21" fmla="*/ 143 h 146"/>
                <a:gd name="T22" fmla="*/ 124 w 149"/>
                <a:gd name="T23" fmla="*/ 108 h 146"/>
                <a:gd name="T24" fmla="*/ 121 w 149"/>
                <a:gd name="T25" fmla="*/ 76 h 146"/>
                <a:gd name="T26" fmla="*/ 132 w 149"/>
                <a:gd name="T27" fmla="*/ 18 h 146"/>
                <a:gd name="T28" fmla="*/ 46 w 149"/>
                <a:gd name="T29" fmla="*/ 31 h 146"/>
                <a:gd name="T30" fmla="*/ 0 w 149"/>
                <a:gd name="T31" fmla="*/ 27 h 146"/>
                <a:gd name="T32" fmla="*/ 60 w 149"/>
                <a:gd name="T33" fmla="*/ 24 h 146"/>
                <a:gd name="T34" fmla="*/ 58 w 149"/>
                <a:gd name="T35" fmla="*/ 11 h 146"/>
                <a:gd name="T36" fmla="*/ 68 w 149"/>
                <a:gd name="T37" fmla="*/ 8 h 146"/>
                <a:gd name="T38" fmla="*/ 61 w 149"/>
                <a:gd name="T39" fmla="*/ 17 h 146"/>
                <a:gd name="T40" fmla="*/ 58 w 149"/>
                <a:gd name="T41" fmla="*/ 27 h 146"/>
                <a:gd name="T42" fmla="*/ 31 w 149"/>
                <a:gd name="T43" fmla="*/ 25 h 146"/>
                <a:gd name="T44" fmla="*/ 58 w 149"/>
                <a:gd name="T45" fmla="*/ 27 h 146"/>
                <a:gd name="T46" fmla="*/ 101 w 149"/>
                <a:gd name="T47" fmla="*/ 11 h 146"/>
                <a:gd name="T48" fmla="*/ 88 w 149"/>
                <a:gd name="T49" fmla="*/ 20 h 146"/>
                <a:gd name="T50" fmla="*/ 101 w 149"/>
                <a:gd name="T51" fmla="*/ 11 h 146"/>
                <a:gd name="T52" fmla="*/ 142 w 149"/>
                <a:gd name="T53" fmla="*/ 32 h 146"/>
                <a:gd name="T54" fmla="*/ 141 w 149"/>
                <a:gd name="T55" fmla="*/ 34 h 146"/>
                <a:gd name="T56" fmla="*/ 122 w 149"/>
                <a:gd name="T57" fmla="*/ 95 h 146"/>
                <a:gd name="T58" fmla="*/ 142 w 149"/>
                <a:gd name="T59" fmla="*/ 32 h 146"/>
                <a:gd name="T60" fmla="*/ 145 w 149"/>
                <a:gd name="T61" fmla="*/ 119 h 146"/>
                <a:gd name="T62" fmla="*/ 142 w 149"/>
                <a:gd name="T63" fmla="*/ 106 h 146"/>
                <a:gd name="T64" fmla="*/ 132 w 149"/>
                <a:gd name="T65" fmla="*/ 106 h 146"/>
                <a:gd name="T66" fmla="*/ 145 w 149"/>
                <a:gd name="T67" fmla="*/ 119 h 146"/>
                <a:gd name="T68" fmla="*/ 146 w 149"/>
                <a:gd name="T69" fmla="*/ 103 h 146"/>
                <a:gd name="T70" fmla="*/ 134 w 149"/>
                <a:gd name="T71" fmla="*/ 103 h 146"/>
                <a:gd name="T72" fmla="*/ 146 w 149"/>
                <a:gd name="T73" fmla="*/ 103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49" h="146">
                  <a:moveTo>
                    <a:pt x="61" y="17"/>
                  </a:moveTo>
                  <a:cubicBezTo>
                    <a:pt x="64" y="17"/>
                    <a:pt x="67" y="9"/>
                    <a:pt x="70" y="13"/>
                  </a:cubicBezTo>
                  <a:cubicBezTo>
                    <a:pt x="68" y="15"/>
                    <a:pt x="65" y="17"/>
                    <a:pt x="67" y="22"/>
                  </a:cubicBezTo>
                  <a:cubicBezTo>
                    <a:pt x="78" y="22"/>
                    <a:pt x="72" y="11"/>
                    <a:pt x="71" y="8"/>
                  </a:cubicBezTo>
                  <a:cubicBezTo>
                    <a:pt x="75" y="4"/>
                    <a:pt x="81" y="15"/>
                    <a:pt x="77" y="20"/>
                  </a:cubicBezTo>
                  <a:cubicBezTo>
                    <a:pt x="103" y="0"/>
                    <a:pt x="144" y="7"/>
                    <a:pt x="146" y="39"/>
                  </a:cubicBezTo>
                  <a:cubicBezTo>
                    <a:pt x="148" y="63"/>
                    <a:pt x="123" y="79"/>
                    <a:pt x="125" y="103"/>
                  </a:cubicBezTo>
                  <a:cubicBezTo>
                    <a:pt x="130" y="105"/>
                    <a:pt x="138" y="94"/>
                    <a:pt x="146" y="99"/>
                  </a:cubicBezTo>
                  <a:cubicBezTo>
                    <a:pt x="149" y="104"/>
                    <a:pt x="147" y="114"/>
                    <a:pt x="148" y="120"/>
                  </a:cubicBezTo>
                  <a:cubicBezTo>
                    <a:pt x="142" y="125"/>
                    <a:pt x="135" y="122"/>
                    <a:pt x="129" y="119"/>
                  </a:cubicBezTo>
                  <a:cubicBezTo>
                    <a:pt x="129" y="131"/>
                    <a:pt x="129" y="143"/>
                    <a:pt x="141" y="143"/>
                  </a:cubicBezTo>
                  <a:cubicBezTo>
                    <a:pt x="120" y="146"/>
                    <a:pt x="125" y="125"/>
                    <a:pt x="124" y="108"/>
                  </a:cubicBezTo>
                  <a:cubicBezTo>
                    <a:pt x="123" y="95"/>
                    <a:pt x="118" y="88"/>
                    <a:pt x="121" y="76"/>
                  </a:cubicBezTo>
                  <a:cubicBezTo>
                    <a:pt x="125" y="57"/>
                    <a:pt x="149" y="40"/>
                    <a:pt x="132" y="18"/>
                  </a:cubicBezTo>
                  <a:cubicBezTo>
                    <a:pt x="101" y="5"/>
                    <a:pt x="76" y="33"/>
                    <a:pt x="46" y="31"/>
                  </a:cubicBezTo>
                  <a:cubicBezTo>
                    <a:pt x="31" y="30"/>
                    <a:pt x="16" y="16"/>
                    <a:pt x="0" y="27"/>
                  </a:cubicBezTo>
                  <a:cubicBezTo>
                    <a:pt x="14" y="12"/>
                    <a:pt x="37" y="23"/>
                    <a:pt x="60" y="24"/>
                  </a:cubicBezTo>
                  <a:cubicBezTo>
                    <a:pt x="62" y="22"/>
                    <a:pt x="58" y="15"/>
                    <a:pt x="58" y="11"/>
                  </a:cubicBezTo>
                  <a:cubicBezTo>
                    <a:pt x="61" y="10"/>
                    <a:pt x="64" y="4"/>
                    <a:pt x="68" y="8"/>
                  </a:cubicBezTo>
                  <a:cubicBezTo>
                    <a:pt x="67" y="9"/>
                    <a:pt x="59" y="9"/>
                    <a:pt x="61" y="17"/>
                  </a:cubicBezTo>
                  <a:close/>
                  <a:moveTo>
                    <a:pt x="58" y="27"/>
                  </a:moveTo>
                  <a:cubicBezTo>
                    <a:pt x="49" y="25"/>
                    <a:pt x="41" y="22"/>
                    <a:pt x="31" y="25"/>
                  </a:cubicBezTo>
                  <a:cubicBezTo>
                    <a:pt x="41" y="26"/>
                    <a:pt x="49" y="32"/>
                    <a:pt x="58" y="27"/>
                  </a:cubicBezTo>
                  <a:close/>
                  <a:moveTo>
                    <a:pt x="101" y="11"/>
                  </a:moveTo>
                  <a:cubicBezTo>
                    <a:pt x="98" y="14"/>
                    <a:pt x="85" y="15"/>
                    <a:pt x="88" y="20"/>
                  </a:cubicBezTo>
                  <a:cubicBezTo>
                    <a:pt x="90" y="15"/>
                    <a:pt x="104" y="16"/>
                    <a:pt x="101" y="11"/>
                  </a:cubicBezTo>
                  <a:close/>
                  <a:moveTo>
                    <a:pt x="142" y="32"/>
                  </a:moveTo>
                  <a:cubicBezTo>
                    <a:pt x="140" y="29"/>
                    <a:pt x="138" y="30"/>
                    <a:pt x="141" y="34"/>
                  </a:cubicBezTo>
                  <a:cubicBezTo>
                    <a:pt x="139" y="59"/>
                    <a:pt x="121" y="67"/>
                    <a:pt x="122" y="95"/>
                  </a:cubicBezTo>
                  <a:cubicBezTo>
                    <a:pt x="127" y="73"/>
                    <a:pt x="146" y="59"/>
                    <a:pt x="142" y="32"/>
                  </a:cubicBezTo>
                  <a:close/>
                  <a:moveTo>
                    <a:pt x="145" y="119"/>
                  </a:moveTo>
                  <a:cubicBezTo>
                    <a:pt x="145" y="113"/>
                    <a:pt x="145" y="109"/>
                    <a:pt x="142" y="106"/>
                  </a:cubicBezTo>
                  <a:cubicBezTo>
                    <a:pt x="139" y="106"/>
                    <a:pt x="135" y="106"/>
                    <a:pt x="132" y="106"/>
                  </a:cubicBezTo>
                  <a:cubicBezTo>
                    <a:pt x="126" y="113"/>
                    <a:pt x="134" y="121"/>
                    <a:pt x="145" y="119"/>
                  </a:cubicBezTo>
                  <a:close/>
                  <a:moveTo>
                    <a:pt x="146" y="103"/>
                  </a:moveTo>
                  <a:cubicBezTo>
                    <a:pt x="142" y="100"/>
                    <a:pt x="137" y="100"/>
                    <a:pt x="134" y="103"/>
                  </a:cubicBezTo>
                  <a:cubicBezTo>
                    <a:pt x="139" y="101"/>
                    <a:pt x="144" y="107"/>
                    <a:pt x="146" y="103"/>
                  </a:cubicBezTo>
                  <a:close/>
                </a:path>
              </a:pathLst>
            </a:custGeom>
            <a:grpFill/>
            <a:ln>
              <a:noFill/>
            </a:ln>
          </p:spPr>
          <p:txBody>
            <a:bodyPr vert="horz" wrap="square" lIns="91440" tIns="45720" rIns="91440" bIns="45720" numCol="1" rtlCol="0" anchor="t" anchorCtr="0" compatLnSpc="1">
              <a:prstTxWarp prst="textNoShape">
                <a:avLst/>
              </a:prstTxWarp>
            </a:bodyPr>
            <a:lstStyle/>
            <a:p>
              <a:pPr rtl="0"/>
              <a:endParaRPr lang="ja-JP" altLang="en-US" sz="1350" dirty="0"/>
            </a:p>
          </p:txBody>
        </p:sp>
        <p:sp>
          <p:nvSpPr>
            <p:cNvPr id="19" name="フリーフォーム 50"/>
            <p:cNvSpPr>
              <a:spLocks noEditPoints="1"/>
            </p:cNvSpPr>
            <p:nvPr/>
          </p:nvSpPr>
          <p:spPr bwMode="auto">
            <a:xfrm>
              <a:off x="4162425" y="3359150"/>
              <a:ext cx="334963" cy="309563"/>
            </a:xfrm>
            <a:custGeom>
              <a:avLst/>
              <a:gdLst>
                <a:gd name="T0" fmla="*/ 69 w 149"/>
                <a:gd name="T1" fmla="*/ 3 h 138"/>
                <a:gd name="T2" fmla="*/ 64 w 149"/>
                <a:gd name="T3" fmla="*/ 7 h 138"/>
                <a:gd name="T4" fmla="*/ 70 w 149"/>
                <a:gd name="T5" fmla="*/ 7 h 138"/>
                <a:gd name="T6" fmla="*/ 70 w 149"/>
                <a:gd name="T7" fmla="*/ 3 h 138"/>
                <a:gd name="T8" fmla="*/ 73 w 149"/>
                <a:gd name="T9" fmla="*/ 1 h 138"/>
                <a:gd name="T10" fmla="*/ 147 w 149"/>
                <a:gd name="T11" fmla="*/ 33 h 138"/>
                <a:gd name="T12" fmla="*/ 142 w 149"/>
                <a:gd name="T13" fmla="*/ 91 h 138"/>
                <a:gd name="T14" fmla="*/ 149 w 149"/>
                <a:gd name="T15" fmla="*/ 114 h 138"/>
                <a:gd name="T16" fmla="*/ 130 w 149"/>
                <a:gd name="T17" fmla="*/ 114 h 138"/>
                <a:gd name="T18" fmla="*/ 137 w 149"/>
                <a:gd name="T19" fmla="*/ 138 h 138"/>
                <a:gd name="T20" fmla="*/ 122 w 149"/>
                <a:gd name="T21" fmla="*/ 94 h 138"/>
                <a:gd name="T22" fmla="*/ 129 w 149"/>
                <a:gd name="T23" fmla="*/ 51 h 138"/>
                <a:gd name="T24" fmla="*/ 49 w 149"/>
                <a:gd name="T25" fmla="*/ 26 h 138"/>
                <a:gd name="T26" fmla="*/ 1 w 149"/>
                <a:gd name="T27" fmla="*/ 21 h 138"/>
                <a:gd name="T28" fmla="*/ 39 w 149"/>
                <a:gd name="T29" fmla="*/ 15 h 138"/>
                <a:gd name="T30" fmla="*/ 58 w 149"/>
                <a:gd name="T31" fmla="*/ 5 h 138"/>
                <a:gd name="T32" fmla="*/ 67 w 149"/>
                <a:gd name="T33" fmla="*/ 2 h 138"/>
                <a:gd name="T34" fmla="*/ 60 w 149"/>
                <a:gd name="T35" fmla="*/ 10 h 138"/>
                <a:gd name="T36" fmla="*/ 77 w 149"/>
                <a:gd name="T37" fmla="*/ 14 h 138"/>
                <a:gd name="T38" fmla="*/ 73 w 149"/>
                <a:gd name="T39" fmla="*/ 15 h 138"/>
                <a:gd name="T40" fmla="*/ 68 w 149"/>
                <a:gd name="T41" fmla="*/ 8 h 138"/>
                <a:gd name="T42" fmla="*/ 61 w 149"/>
                <a:gd name="T43" fmla="*/ 12 h 138"/>
                <a:gd name="T44" fmla="*/ 60 w 149"/>
                <a:gd name="T45" fmla="*/ 19 h 138"/>
                <a:gd name="T46" fmla="*/ 7 w 149"/>
                <a:gd name="T47" fmla="*/ 17 h 138"/>
                <a:gd name="T48" fmla="*/ 40 w 149"/>
                <a:gd name="T49" fmla="*/ 17 h 138"/>
                <a:gd name="T50" fmla="*/ 60 w 149"/>
                <a:gd name="T51" fmla="*/ 20 h 138"/>
                <a:gd name="T52" fmla="*/ 31 w 149"/>
                <a:gd name="T53" fmla="*/ 20 h 138"/>
                <a:gd name="T54" fmla="*/ 49 w 149"/>
                <a:gd name="T55" fmla="*/ 24 h 138"/>
                <a:gd name="T56" fmla="*/ 87 w 149"/>
                <a:gd name="T57" fmla="*/ 12 h 138"/>
                <a:gd name="T58" fmla="*/ 77 w 149"/>
                <a:gd name="T59" fmla="*/ 14 h 138"/>
                <a:gd name="T60" fmla="*/ 124 w 149"/>
                <a:gd name="T61" fmla="*/ 97 h 138"/>
                <a:gd name="T62" fmla="*/ 101 w 149"/>
                <a:gd name="T63" fmla="*/ 4 h 138"/>
                <a:gd name="T64" fmla="*/ 89 w 149"/>
                <a:gd name="T65" fmla="*/ 14 h 138"/>
                <a:gd name="T66" fmla="*/ 133 w 149"/>
                <a:gd name="T67" fmla="*/ 12 h 138"/>
                <a:gd name="T68" fmla="*/ 131 w 149"/>
                <a:gd name="T69" fmla="*/ 55 h 138"/>
                <a:gd name="T70" fmla="*/ 140 w 149"/>
                <a:gd name="T71" fmla="*/ 24 h 138"/>
                <a:gd name="T72" fmla="*/ 123 w 149"/>
                <a:gd name="T73" fmla="*/ 89 h 138"/>
                <a:gd name="T74" fmla="*/ 135 w 149"/>
                <a:gd name="T75" fmla="*/ 137 h 138"/>
                <a:gd name="T76" fmla="*/ 141 w 149"/>
                <a:gd name="T77" fmla="*/ 116 h 138"/>
                <a:gd name="T78" fmla="*/ 147 w 149"/>
                <a:gd name="T79" fmla="*/ 98 h 138"/>
                <a:gd name="T80" fmla="*/ 131 w 149"/>
                <a:gd name="T81" fmla="*/ 99 h 138"/>
                <a:gd name="T82" fmla="*/ 146 w 149"/>
                <a:gd name="T83" fmla="*/ 94 h 138"/>
                <a:gd name="T84" fmla="*/ 88 w 149"/>
                <a:gd name="T85" fmla="*/ 12 h 138"/>
                <a:gd name="T86" fmla="*/ 95 w 149"/>
                <a:gd name="T87" fmla="*/ 9 h 138"/>
                <a:gd name="T88" fmla="*/ 40 w 149"/>
                <a:gd name="T89" fmla="*/ 19 h 138"/>
                <a:gd name="T90" fmla="*/ 56 w 149"/>
                <a:gd name="T91" fmla="*/ 21 h 138"/>
                <a:gd name="T92" fmla="*/ 141 w 149"/>
                <a:gd name="T93" fmla="*/ 28 h 138"/>
                <a:gd name="T94" fmla="*/ 131 w 149"/>
                <a:gd name="T95" fmla="*/ 66 h 138"/>
                <a:gd name="T96" fmla="*/ 141 w 149"/>
                <a:gd name="T97" fmla="*/ 97 h 138"/>
                <a:gd name="T98" fmla="*/ 143 w 149"/>
                <a:gd name="T99" fmla="*/ 100 h 138"/>
                <a:gd name="T100" fmla="*/ 130 w 149"/>
                <a:gd name="T101" fmla="*/ 108 h 138"/>
                <a:gd name="T102" fmla="*/ 131 w 149"/>
                <a:gd name="T103" fmla="*/ 107 h 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49" h="138">
                  <a:moveTo>
                    <a:pt x="65" y="0"/>
                  </a:moveTo>
                  <a:cubicBezTo>
                    <a:pt x="66" y="0"/>
                    <a:pt x="68" y="1"/>
                    <a:pt x="69" y="2"/>
                  </a:cubicBezTo>
                  <a:cubicBezTo>
                    <a:pt x="69" y="2"/>
                    <a:pt x="69" y="2"/>
                    <a:pt x="69" y="2"/>
                  </a:cubicBezTo>
                  <a:cubicBezTo>
                    <a:pt x="69" y="3"/>
                    <a:pt x="69" y="3"/>
                    <a:pt x="69" y="3"/>
                  </a:cubicBezTo>
                  <a:cubicBezTo>
                    <a:pt x="68" y="3"/>
                    <a:pt x="68" y="3"/>
                    <a:pt x="67" y="4"/>
                  </a:cubicBezTo>
                  <a:cubicBezTo>
                    <a:pt x="65" y="4"/>
                    <a:pt x="63" y="4"/>
                    <a:pt x="62" y="6"/>
                  </a:cubicBezTo>
                  <a:cubicBezTo>
                    <a:pt x="62" y="7"/>
                    <a:pt x="61" y="8"/>
                    <a:pt x="62" y="10"/>
                  </a:cubicBezTo>
                  <a:cubicBezTo>
                    <a:pt x="63" y="9"/>
                    <a:pt x="63" y="8"/>
                    <a:pt x="64" y="7"/>
                  </a:cubicBezTo>
                  <a:cubicBezTo>
                    <a:pt x="66" y="6"/>
                    <a:pt x="67" y="5"/>
                    <a:pt x="68" y="5"/>
                  </a:cubicBezTo>
                  <a:cubicBezTo>
                    <a:pt x="69" y="5"/>
                    <a:pt x="70" y="5"/>
                    <a:pt x="70" y="6"/>
                  </a:cubicBezTo>
                  <a:cubicBezTo>
                    <a:pt x="71" y="6"/>
                    <a:pt x="71" y="6"/>
                    <a:pt x="71" y="6"/>
                  </a:cubicBezTo>
                  <a:cubicBezTo>
                    <a:pt x="70" y="7"/>
                    <a:pt x="70" y="7"/>
                    <a:pt x="70" y="7"/>
                  </a:cubicBezTo>
                  <a:cubicBezTo>
                    <a:pt x="70" y="8"/>
                    <a:pt x="69" y="8"/>
                    <a:pt x="69" y="9"/>
                  </a:cubicBezTo>
                  <a:cubicBezTo>
                    <a:pt x="68" y="11"/>
                    <a:pt x="67" y="12"/>
                    <a:pt x="67" y="16"/>
                  </a:cubicBezTo>
                  <a:cubicBezTo>
                    <a:pt x="70" y="16"/>
                    <a:pt x="71" y="15"/>
                    <a:pt x="72" y="14"/>
                  </a:cubicBezTo>
                  <a:cubicBezTo>
                    <a:pt x="74" y="11"/>
                    <a:pt x="71" y="5"/>
                    <a:pt x="70" y="3"/>
                  </a:cubicBezTo>
                  <a:cubicBezTo>
                    <a:pt x="70" y="2"/>
                    <a:pt x="70" y="2"/>
                    <a:pt x="70" y="2"/>
                  </a:cubicBezTo>
                  <a:cubicBezTo>
                    <a:pt x="71" y="2"/>
                    <a:pt x="71" y="2"/>
                    <a:pt x="71" y="2"/>
                  </a:cubicBezTo>
                  <a:cubicBezTo>
                    <a:pt x="71" y="1"/>
                    <a:pt x="72" y="1"/>
                    <a:pt x="73" y="1"/>
                  </a:cubicBezTo>
                  <a:cubicBezTo>
                    <a:pt x="73" y="1"/>
                    <a:pt x="73" y="1"/>
                    <a:pt x="73" y="1"/>
                  </a:cubicBezTo>
                  <a:cubicBezTo>
                    <a:pt x="75" y="1"/>
                    <a:pt x="77" y="3"/>
                    <a:pt x="78" y="5"/>
                  </a:cubicBezTo>
                  <a:cubicBezTo>
                    <a:pt x="79" y="7"/>
                    <a:pt x="79" y="9"/>
                    <a:pt x="79" y="11"/>
                  </a:cubicBezTo>
                  <a:cubicBezTo>
                    <a:pt x="88" y="5"/>
                    <a:pt x="99" y="2"/>
                    <a:pt x="110" y="2"/>
                  </a:cubicBezTo>
                  <a:cubicBezTo>
                    <a:pt x="131" y="2"/>
                    <a:pt x="145" y="14"/>
                    <a:pt x="147" y="33"/>
                  </a:cubicBezTo>
                  <a:cubicBezTo>
                    <a:pt x="148" y="45"/>
                    <a:pt x="142" y="55"/>
                    <a:pt x="137" y="65"/>
                  </a:cubicBezTo>
                  <a:cubicBezTo>
                    <a:pt x="131" y="75"/>
                    <a:pt x="125" y="85"/>
                    <a:pt x="126" y="97"/>
                  </a:cubicBezTo>
                  <a:cubicBezTo>
                    <a:pt x="127" y="97"/>
                    <a:pt x="130" y="96"/>
                    <a:pt x="132" y="95"/>
                  </a:cubicBezTo>
                  <a:cubicBezTo>
                    <a:pt x="135" y="93"/>
                    <a:pt x="138" y="91"/>
                    <a:pt x="142" y="91"/>
                  </a:cubicBezTo>
                  <a:cubicBezTo>
                    <a:pt x="144" y="91"/>
                    <a:pt x="145" y="92"/>
                    <a:pt x="147" y="93"/>
                  </a:cubicBezTo>
                  <a:cubicBezTo>
                    <a:pt x="147" y="93"/>
                    <a:pt x="147" y="93"/>
                    <a:pt x="147" y="93"/>
                  </a:cubicBezTo>
                  <a:cubicBezTo>
                    <a:pt x="149" y="96"/>
                    <a:pt x="149" y="101"/>
                    <a:pt x="149" y="106"/>
                  </a:cubicBezTo>
                  <a:cubicBezTo>
                    <a:pt x="148" y="109"/>
                    <a:pt x="148" y="112"/>
                    <a:pt x="149" y="114"/>
                  </a:cubicBezTo>
                  <a:cubicBezTo>
                    <a:pt x="149" y="115"/>
                    <a:pt x="149" y="115"/>
                    <a:pt x="149" y="115"/>
                  </a:cubicBezTo>
                  <a:cubicBezTo>
                    <a:pt x="148" y="115"/>
                    <a:pt x="148" y="115"/>
                    <a:pt x="148" y="115"/>
                  </a:cubicBezTo>
                  <a:cubicBezTo>
                    <a:pt x="146" y="117"/>
                    <a:pt x="143" y="118"/>
                    <a:pt x="141" y="118"/>
                  </a:cubicBezTo>
                  <a:cubicBezTo>
                    <a:pt x="137" y="118"/>
                    <a:pt x="134" y="116"/>
                    <a:pt x="130" y="114"/>
                  </a:cubicBezTo>
                  <a:cubicBezTo>
                    <a:pt x="130" y="115"/>
                    <a:pt x="130" y="115"/>
                    <a:pt x="130" y="115"/>
                  </a:cubicBezTo>
                  <a:cubicBezTo>
                    <a:pt x="130" y="126"/>
                    <a:pt x="130" y="136"/>
                    <a:pt x="141" y="136"/>
                  </a:cubicBezTo>
                  <a:cubicBezTo>
                    <a:pt x="141" y="138"/>
                    <a:pt x="141" y="138"/>
                    <a:pt x="141" y="138"/>
                  </a:cubicBezTo>
                  <a:cubicBezTo>
                    <a:pt x="139" y="138"/>
                    <a:pt x="138" y="138"/>
                    <a:pt x="137" y="138"/>
                  </a:cubicBezTo>
                  <a:cubicBezTo>
                    <a:pt x="123" y="138"/>
                    <a:pt x="123" y="125"/>
                    <a:pt x="123" y="112"/>
                  </a:cubicBezTo>
                  <a:cubicBezTo>
                    <a:pt x="123" y="108"/>
                    <a:pt x="123" y="105"/>
                    <a:pt x="123" y="102"/>
                  </a:cubicBezTo>
                  <a:cubicBezTo>
                    <a:pt x="123" y="99"/>
                    <a:pt x="122" y="96"/>
                    <a:pt x="122" y="94"/>
                  </a:cubicBezTo>
                  <a:cubicBezTo>
                    <a:pt x="122" y="94"/>
                    <a:pt x="122" y="94"/>
                    <a:pt x="122" y="94"/>
                  </a:cubicBezTo>
                  <a:cubicBezTo>
                    <a:pt x="122" y="93"/>
                    <a:pt x="122" y="93"/>
                    <a:pt x="122" y="93"/>
                  </a:cubicBezTo>
                  <a:cubicBezTo>
                    <a:pt x="121" y="92"/>
                    <a:pt x="121" y="91"/>
                    <a:pt x="121" y="90"/>
                  </a:cubicBezTo>
                  <a:cubicBezTo>
                    <a:pt x="120" y="84"/>
                    <a:pt x="118" y="78"/>
                    <a:pt x="120" y="70"/>
                  </a:cubicBezTo>
                  <a:cubicBezTo>
                    <a:pt x="122" y="64"/>
                    <a:pt x="125" y="57"/>
                    <a:pt x="129" y="51"/>
                  </a:cubicBezTo>
                  <a:cubicBezTo>
                    <a:pt x="136" y="39"/>
                    <a:pt x="143" y="27"/>
                    <a:pt x="132" y="13"/>
                  </a:cubicBezTo>
                  <a:cubicBezTo>
                    <a:pt x="126" y="11"/>
                    <a:pt x="121" y="10"/>
                    <a:pt x="115" y="10"/>
                  </a:cubicBezTo>
                  <a:cubicBezTo>
                    <a:pt x="104" y="10"/>
                    <a:pt x="93" y="14"/>
                    <a:pt x="83" y="18"/>
                  </a:cubicBezTo>
                  <a:cubicBezTo>
                    <a:pt x="72" y="22"/>
                    <a:pt x="61" y="26"/>
                    <a:pt x="49" y="26"/>
                  </a:cubicBezTo>
                  <a:cubicBezTo>
                    <a:pt x="48" y="26"/>
                    <a:pt x="47" y="26"/>
                    <a:pt x="45" y="26"/>
                  </a:cubicBezTo>
                  <a:cubicBezTo>
                    <a:pt x="40" y="25"/>
                    <a:pt x="35" y="23"/>
                    <a:pt x="30" y="22"/>
                  </a:cubicBezTo>
                  <a:cubicBezTo>
                    <a:pt x="25" y="19"/>
                    <a:pt x="19" y="17"/>
                    <a:pt x="13" y="17"/>
                  </a:cubicBezTo>
                  <a:cubicBezTo>
                    <a:pt x="9" y="17"/>
                    <a:pt x="4" y="19"/>
                    <a:pt x="1" y="21"/>
                  </a:cubicBezTo>
                  <a:cubicBezTo>
                    <a:pt x="0" y="20"/>
                    <a:pt x="0" y="20"/>
                    <a:pt x="0" y="20"/>
                  </a:cubicBezTo>
                  <a:cubicBezTo>
                    <a:pt x="5" y="15"/>
                    <a:pt x="11" y="13"/>
                    <a:pt x="20" y="13"/>
                  </a:cubicBezTo>
                  <a:cubicBezTo>
                    <a:pt x="20" y="13"/>
                    <a:pt x="20" y="13"/>
                    <a:pt x="20" y="13"/>
                  </a:cubicBezTo>
                  <a:cubicBezTo>
                    <a:pt x="26" y="13"/>
                    <a:pt x="33" y="14"/>
                    <a:pt x="39" y="15"/>
                  </a:cubicBezTo>
                  <a:cubicBezTo>
                    <a:pt x="46" y="16"/>
                    <a:pt x="53" y="17"/>
                    <a:pt x="59" y="17"/>
                  </a:cubicBezTo>
                  <a:cubicBezTo>
                    <a:pt x="61" y="16"/>
                    <a:pt x="60" y="13"/>
                    <a:pt x="59" y="10"/>
                  </a:cubicBezTo>
                  <a:cubicBezTo>
                    <a:pt x="58" y="8"/>
                    <a:pt x="58" y="7"/>
                    <a:pt x="58" y="5"/>
                  </a:cubicBezTo>
                  <a:cubicBezTo>
                    <a:pt x="58" y="5"/>
                    <a:pt x="58" y="5"/>
                    <a:pt x="58" y="5"/>
                  </a:cubicBezTo>
                  <a:cubicBezTo>
                    <a:pt x="58" y="4"/>
                    <a:pt x="58" y="4"/>
                    <a:pt x="58" y="4"/>
                  </a:cubicBezTo>
                  <a:cubicBezTo>
                    <a:pt x="59" y="4"/>
                    <a:pt x="59" y="3"/>
                    <a:pt x="60" y="3"/>
                  </a:cubicBezTo>
                  <a:cubicBezTo>
                    <a:pt x="62" y="1"/>
                    <a:pt x="63" y="0"/>
                    <a:pt x="65" y="0"/>
                  </a:cubicBezTo>
                  <a:close/>
                  <a:moveTo>
                    <a:pt x="67" y="2"/>
                  </a:moveTo>
                  <a:cubicBezTo>
                    <a:pt x="65" y="1"/>
                    <a:pt x="63" y="2"/>
                    <a:pt x="61" y="4"/>
                  </a:cubicBezTo>
                  <a:cubicBezTo>
                    <a:pt x="60" y="4"/>
                    <a:pt x="60" y="5"/>
                    <a:pt x="59" y="5"/>
                  </a:cubicBezTo>
                  <a:cubicBezTo>
                    <a:pt x="59" y="7"/>
                    <a:pt x="60" y="8"/>
                    <a:pt x="60" y="10"/>
                  </a:cubicBezTo>
                  <a:cubicBezTo>
                    <a:pt x="60" y="10"/>
                    <a:pt x="60" y="10"/>
                    <a:pt x="60" y="10"/>
                  </a:cubicBezTo>
                  <a:cubicBezTo>
                    <a:pt x="60" y="8"/>
                    <a:pt x="60" y="7"/>
                    <a:pt x="61" y="5"/>
                  </a:cubicBezTo>
                  <a:cubicBezTo>
                    <a:pt x="62" y="3"/>
                    <a:pt x="65" y="3"/>
                    <a:pt x="66" y="2"/>
                  </a:cubicBezTo>
                  <a:cubicBezTo>
                    <a:pt x="66" y="2"/>
                    <a:pt x="67" y="2"/>
                    <a:pt x="67" y="2"/>
                  </a:cubicBezTo>
                  <a:close/>
                  <a:moveTo>
                    <a:pt x="77" y="14"/>
                  </a:moveTo>
                  <a:cubicBezTo>
                    <a:pt x="76" y="13"/>
                    <a:pt x="76" y="13"/>
                    <a:pt x="76" y="13"/>
                  </a:cubicBezTo>
                  <a:cubicBezTo>
                    <a:pt x="78" y="11"/>
                    <a:pt x="78" y="8"/>
                    <a:pt x="77" y="6"/>
                  </a:cubicBezTo>
                  <a:cubicBezTo>
                    <a:pt x="75" y="3"/>
                    <a:pt x="73" y="1"/>
                    <a:pt x="72" y="2"/>
                  </a:cubicBezTo>
                  <a:cubicBezTo>
                    <a:pt x="73" y="5"/>
                    <a:pt x="76" y="11"/>
                    <a:pt x="73" y="15"/>
                  </a:cubicBezTo>
                  <a:cubicBezTo>
                    <a:pt x="72" y="16"/>
                    <a:pt x="70" y="17"/>
                    <a:pt x="67" y="17"/>
                  </a:cubicBezTo>
                  <a:cubicBezTo>
                    <a:pt x="66" y="17"/>
                    <a:pt x="66" y="17"/>
                    <a:pt x="66" y="17"/>
                  </a:cubicBezTo>
                  <a:cubicBezTo>
                    <a:pt x="66" y="17"/>
                    <a:pt x="66" y="17"/>
                    <a:pt x="66" y="17"/>
                  </a:cubicBezTo>
                  <a:cubicBezTo>
                    <a:pt x="65" y="12"/>
                    <a:pt x="66" y="10"/>
                    <a:pt x="68" y="8"/>
                  </a:cubicBezTo>
                  <a:cubicBezTo>
                    <a:pt x="68" y="8"/>
                    <a:pt x="68" y="7"/>
                    <a:pt x="69" y="7"/>
                  </a:cubicBezTo>
                  <a:cubicBezTo>
                    <a:pt x="69" y="6"/>
                    <a:pt x="68" y="6"/>
                    <a:pt x="68" y="6"/>
                  </a:cubicBezTo>
                  <a:cubicBezTo>
                    <a:pt x="67" y="6"/>
                    <a:pt x="66" y="7"/>
                    <a:pt x="65" y="8"/>
                  </a:cubicBezTo>
                  <a:cubicBezTo>
                    <a:pt x="64" y="10"/>
                    <a:pt x="63" y="11"/>
                    <a:pt x="61" y="12"/>
                  </a:cubicBezTo>
                  <a:cubicBezTo>
                    <a:pt x="61" y="12"/>
                    <a:pt x="61" y="12"/>
                    <a:pt x="61" y="12"/>
                  </a:cubicBezTo>
                  <a:cubicBezTo>
                    <a:pt x="61" y="14"/>
                    <a:pt x="62" y="17"/>
                    <a:pt x="60" y="18"/>
                  </a:cubicBezTo>
                  <a:cubicBezTo>
                    <a:pt x="60" y="19"/>
                    <a:pt x="60" y="19"/>
                    <a:pt x="60" y="19"/>
                  </a:cubicBezTo>
                  <a:cubicBezTo>
                    <a:pt x="60" y="19"/>
                    <a:pt x="60" y="19"/>
                    <a:pt x="60" y="19"/>
                  </a:cubicBezTo>
                  <a:cubicBezTo>
                    <a:pt x="53" y="18"/>
                    <a:pt x="46" y="17"/>
                    <a:pt x="39" y="16"/>
                  </a:cubicBezTo>
                  <a:cubicBezTo>
                    <a:pt x="32" y="15"/>
                    <a:pt x="26" y="14"/>
                    <a:pt x="20" y="14"/>
                  </a:cubicBezTo>
                  <a:cubicBezTo>
                    <a:pt x="20" y="14"/>
                    <a:pt x="20" y="14"/>
                    <a:pt x="20" y="14"/>
                  </a:cubicBezTo>
                  <a:cubicBezTo>
                    <a:pt x="15" y="14"/>
                    <a:pt x="11" y="15"/>
                    <a:pt x="7" y="17"/>
                  </a:cubicBezTo>
                  <a:cubicBezTo>
                    <a:pt x="9" y="16"/>
                    <a:pt x="11" y="16"/>
                    <a:pt x="13" y="16"/>
                  </a:cubicBezTo>
                  <a:cubicBezTo>
                    <a:pt x="18" y="16"/>
                    <a:pt x="24" y="18"/>
                    <a:pt x="29" y="19"/>
                  </a:cubicBezTo>
                  <a:cubicBezTo>
                    <a:pt x="31" y="19"/>
                    <a:pt x="31" y="19"/>
                    <a:pt x="31" y="19"/>
                  </a:cubicBezTo>
                  <a:cubicBezTo>
                    <a:pt x="34" y="18"/>
                    <a:pt x="37" y="17"/>
                    <a:pt x="40" y="17"/>
                  </a:cubicBezTo>
                  <a:cubicBezTo>
                    <a:pt x="40" y="17"/>
                    <a:pt x="40" y="17"/>
                    <a:pt x="40" y="17"/>
                  </a:cubicBezTo>
                  <a:cubicBezTo>
                    <a:pt x="45" y="17"/>
                    <a:pt x="49" y="18"/>
                    <a:pt x="54" y="19"/>
                  </a:cubicBezTo>
                  <a:cubicBezTo>
                    <a:pt x="55" y="19"/>
                    <a:pt x="57" y="20"/>
                    <a:pt x="58" y="20"/>
                  </a:cubicBezTo>
                  <a:cubicBezTo>
                    <a:pt x="60" y="20"/>
                    <a:pt x="60" y="20"/>
                    <a:pt x="60" y="20"/>
                  </a:cubicBezTo>
                  <a:cubicBezTo>
                    <a:pt x="59" y="21"/>
                    <a:pt x="59" y="21"/>
                    <a:pt x="59" y="21"/>
                  </a:cubicBezTo>
                  <a:cubicBezTo>
                    <a:pt x="56" y="23"/>
                    <a:pt x="53" y="24"/>
                    <a:pt x="50" y="24"/>
                  </a:cubicBezTo>
                  <a:cubicBezTo>
                    <a:pt x="47" y="24"/>
                    <a:pt x="43" y="23"/>
                    <a:pt x="40" y="22"/>
                  </a:cubicBezTo>
                  <a:cubicBezTo>
                    <a:pt x="37" y="21"/>
                    <a:pt x="34" y="20"/>
                    <a:pt x="31" y="20"/>
                  </a:cubicBezTo>
                  <a:cubicBezTo>
                    <a:pt x="30" y="20"/>
                    <a:pt x="30" y="20"/>
                    <a:pt x="30" y="20"/>
                  </a:cubicBezTo>
                  <a:cubicBezTo>
                    <a:pt x="30" y="20"/>
                    <a:pt x="31" y="20"/>
                    <a:pt x="31" y="20"/>
                  </a:cubicBezTo>
                  <a:cubicBezTo>
                    <a:pt x="36" y="22"/>
                    <a:pt x="41" y="24"/>
                    <a:pt x="46" y="24"/>
                  </a:cubicBezTo>
                  <a:cubicBezTo>
                    <a:pt x="47" y="24"/>
                    <a:pt x="48" y="24"/>
                    <a:pt x="49" y="24"/>
                  </a:cubicBezTo>
                  <a:cubicBezTo>
                    <a:pt x="61" y="24"/>
                    <a:pt x="72" y="20"/>
                    <a:pt x="82" y="16"/>
                  </a:cubicBezTo>
                  <a:cubicBezTo>
                    <a:pt x="84" y="16"/>
                    <a:pt x="86" y="15"/>
                    <a:pt x="88" y="14"/>
                  </a:cubicBezTo>
                  <a:cubicBezTo>
                    <a:pt x="88" y="14"/>
                    <a:pt x="88" y="14"/>
                    <a:pt x="88" y="14"/>
                  </a:cubicBezTo>
                  <a:cubicBezTo>
                    <a:pt x="87" y="13"/>
                    <a:pt x="87" y="12"/>
                    <a:pt x="87" y="12"/>
                  </a:cubicBezTo>
                  <a:cubicBezTo>
                    <a:pt x="88" y="10"/>
                    <a:pt x="91" y="9"/>
                    <a:pt x="94" y="7"/>
                  </a:cubicBezTo>
                  <a:cubicBezTo>
                    <a:pt x="97" y="7"/>
                    <a:pt x="99" y="6"/>
                    <a:pt x="100" y="5"/>
                  </a:cubicBezTo>
                  <a:cubicBezTo>
                    <a:pt x="101" y="4"/>
                    <a:pt x="101" y="4"/>
                    <a:pt x="101" y="4"/>
                  </a:cubicBezTo>
                  <a:cubicBezTo>
                    <a:pt x="92" y="6"/>
                    <a:pt x="84" y="9"/>
                    <a:pt x="77" y="14"/>
                  </a:cubicBezTo>
                  <a:close/>
                  <a:moveTo>
                    <a:pt x="126" y="98"/>
                  </a:moveTo>
                  <a:cubicBezTo>
                    <a:pt x="126" y="98"/>
                    <a:pt x="125" y="98"/>
                    <a:pt x="125" y="98"/>
                  </a:cubicBezTo>
                  <a:cubicBezTo>
                    <a:pt x="124" y="98"/>
                    <a:pt x="124" y="98"/>
                    <a:pt x="124" y="98"/>
                  </a:cubicBezTo>
                  <a:cubicBezTo>
                    <a:pt x="124" y="97"/>
                    <a:pt x="124" y="97"/>
                    <a:pt x="124" y="97"/>
                  </a:cubicBezTo>
                  <a:cubicBezTo>
                    <a:pt x="123" y="85"/>
                    <a:pt x="129" y="74"/>
                    <a:pt x="135" y="64"/>
                  </a:cubicBezTo>
                  <a:cubicBezTo>
                    <a:pt x="141" y="54"/>
                    <a:pt x="147" y="45"/>
                    <a:pt x="146" y="34"/>
                  </a:cubicBezTo>
                  <a:cubicBezTo>
                    <a:pt x="144" y="15"/>
                    <a:pt x="130" y="4"/>
                    <a:pt x="110" y="4"/>
                  </a:cubicBezTo>
                  <a:cubicBezTo>
                    <a:pt x="107" y="4"/>
                    <a:pt x="104" y="4"/>
                    <a:pt x="101" y="4"/>
                  </a:cubicBezTo>
                  <a:cubicBezTo>
                    <a:pt x="102" y="5"/>
                    <a:pt x="102" y="5"/>
                    <a:pt x="102" y="5"/>
                  </a:cubicBezTo>
                  <a:cubicBezTo>
                    <a:pt x="102" y="6"/>
                    <a:pt x="102" y="6"/>
                    <a:pt x="102" y="7"/>
                  </a:cubicBezTo>
                  <a:cubicBezTo>
                    <a:pt x="101" y="9"/>
                    <a:pt x="99" y="10"/>
                    <a:pt x="96" y="11"/>
                  </a:cubicBezTo>
                  <a:cubicBezTo>
                    <a:pt x="93" y="11"/>
                    <a:pt x="90" y="12"/>
                    <a:pt x="89" y="14"/>
                  </a:cubicBezTo>
                  <a:cubicBezTo>
                    <a:pt x="97" y="11"/>
                    <a:pt x="106" y="8"/>
                    <a:pt x="115" y="8"/>
                  </a:cubicBezTo>
                  <a:cubicBezTo>
                    <a:pt x="121" y="8"/>
                    <a:pt x="127" y="9"/>
                    <a:pt x="132" y="12"/>
                  </a:cubicBezTo>
                  <a:cubicBezTo>
                    <a:pt x="133" y="12"/>
                    <a:pt x="133" y="12"/>
                    <a:pt x="133" y="12"/>
                  </a:cubicBezTo>
                  <a:cubicBezTo>
                    <a:pt x="133" y="12"/>
                    <a:pt x="133" y="12"/>
                    <a:pt x="133" y="12"/>
                  </a:cubicBezTo>
                  <a:cubicBezTo>
                    <a:pt x="145" y="27"/>
                    <a:pt x="137" y="40"/>
                    <a:pt x="130" y="52"/>
                  </a:cubicBezTo>
                  <a:cubicBezTo>
                    <a:pt x="126" y="58"/>
                    <a:pt x="123" y="64"/>
                    <a:pt x="122" y="71"/>
                  </a:cubicBezTo>
                  <a:cubicBezTo>
                    <a:pt x="120" y="76"/>
                    <a:pt x="121" y="80"/>
                    <a:pt x="121" y="84"/>
                  </a:cubicBezTo>
                  <a:cubicBezTo>
                    <a:pt x="122" y="72"/>
                    <a:pt x="126" y="63"/>
                    <a:pt x="131" y="55"/>
                  </a:cubicBezTo>
                  <a:cubicBezTo>
                    <a:pt x="135" y="47"/>
                    <a:pt x="139" y="39"/>
                    <a:pt x="140" y="28"/>
                  </a:cubicBezTo>
                  <a:cubicBezTo>
                    <a:pt x="139" y="27"/>
                    <a:pt x="138" y="25"/>
                    <a:pt x="139" y="24"/>
                  </a:cubicBezTo>
                  <a:cubicBezTo>
                    <a:pt x="139" y="24"/>
                    <a:pt x="139" y="24"/>
                    <a:pt x="140" y="24"/>
                  </a:cubicBezTo>
                  <a:cubicBezTo>
                    <a:pt x="140" y="24"/>
                    <a:pt x="140" y="24"/>
                    <a:pt x="140" y="24"/>
                  </a:cubicBezTo>
                  <a:cubicBezTo>
                    <a:pt x="141" y="24"/>
                    <a:pt x="142" y="24"/>
                    <a:pt x="143" y="26"/>
                  </a:cubicBezTo>
                  <a:cubicBezTo>
                    <a:pt x="143" y="26"/>
                    <a:pt x="143" y="26"/>
                    <a:pt x="143" y="26"/>
                  </a:cubicBezTo>
                  <a:cubicBezTo>
                    <a:pt x="145" y="43"/>
                    <a:pt x="139" y="55"/>
                    <a:pt x="133" y="66"/>
                  </a:cubicBezTo>
                  <a:cubicBezTo>
                    <a:pt x="129" y="73"/>
                    <a:pt x="125" y="81"/>
                    <a:pt x="123" y="89"/>
                  </a:cubicBezTo>
                  <a:cubicBezTo>
                    <a:pt x="123" y="90"/>
                    <a:pt x="123" y="90"/>
                    <a:pt x="123" y="90"/>
                  </a:cubicBezTo>
                  <a:cubicBezTo>
                    <a:pt x="123" y="94"/>
                    <a:pt x="124" y="97"/>
                    <a:pt x="124" y="102"/>
                  </a:cubicBezTo>
                  <a:cubicBezTo>
                    <a:pt x="125" y="105"/>
                    <a:pt x="125" y="108"/>
                    <a:pt x="125" y="112"/>
                  </a:cubicBezTo>
                  <a:cubicBezTo>
                    <a:pt x="125" y="124"/>
                    <a:pt x="125" y="135"/>
                    <a:pt x="135" y="137"/>
                  </a:cubicBezTo>
                  <a:cubicBezTo>
                    <a:pt x="129" y="133"/>
                    <a:pt x="129" y="124"/>
                    <a:pt x="129" y="115"/>
                  </a:cubicBezTo>
                  <a:cubicBezTo>
                    <a:pt x="129" y="112"/>
                    <a:pt x="129" y="112"/>
                    <a:pt x="129" y="112"/>
                  </a:cubicBezTo>
                  <a:cubicBezTo>
                    <a:pt x="130" y="112"/>
                    <a:pt x="130" y="112"/>
                    <a:pt x="130" y="112"/>
                  </a:cubicBezTo>
                  <a:cubicBezTo>
                    <a:pt x="133" y="115"/>
                    <a:pt x="137" y="116"/>
                    <a:pt x="141" y="116"/>
                  </a:cubicBezTo>
                  <a:cubicBezTo>
                    <a:pt x="143" y="116"/>
                    <a:pt x="145" y="115"/>
                    <a:pt x="147" y="114"/>
                  </a:cubicBezTo>
                  <a:cubicBezTo>
                    <a:pt x="147" y="112"/>
                    <a:pt x="147" y="109"/>
                    <a:pt x="147" y="106"/>
                  </a:cubicBezTo>
                  <a:cubicBezTo>
                    <a:pt x="147" y="103"/>
                    <a:pt x="147" y="100"/>
                    <a:pt x="147" y="98"/>
                  </a:cubicBezTo>
                  <a:cubicBezTo>
                    <a:pt x="147" y="98"/>
                    <a:pt x="147" y="98"/>
                    <a:pt x="147" y="98"/>
                  </a:cubicBezTo>
                  <a:cubicBezTo>
                    <a:pt x="146" y="99"/>
                    <a:pt x="145" y="99"/>
                    <a:pt x="144" y="99"/>
                  </a:cubicBezTo>
                  <a:cubicBezTo>
                    <a:pt x="143" y="99"/>
                    <a:pt x="142" y="99"/>
                    <a:pt x="141" y="99"/>
                  </a:cubicBezTo>
                  <a:cubicBezTo>
                    <a:pt x="138" y="98"/>
                    <a:pt x="136" y="97"/>
                    <a:pt x="134" y="98"/>
                  </a:cubicBezTo>
                  <a:cubicBezTo>
                    <a:pt x="131" y="99"/>
                    <a:pt x="131" y="99"/>
                    <a:pt x="131" y="99"/>
                  </a:cubicBezTo>
                  <a:cubicBezTo>
                    <a:pt x="133" y="97"/>
                    <a:pt x="133" y="97"/>
                    <a:pt x="133" y="97"/>
                  </a:cubicBezTo>
                  <a:cubicBezTo>
                    <a:pt x="137" y="93"/>
                    <a:pt x="142" y="93"/>
                    <a:pt x="147" y="97"/>
                  </a:cubicBezTo>
                  <a:cubicBezTo>
                    <a:pt x="147" y="97"/>
                    <a:pt x="147" y="97"/>
                    <a:pt x="147" y="97"/>
                  </a:cubicBezTo>
                  <a:cubicBezTo>
                    <a:pt x="147" y="96"/>
                    <a:pt x="146" y="95"/>
                    <a:pt x="146" y="94"/>
                  </a:cubicBezTo>
                  <a:cubicBezTo>
                    <a:pt x="145" y="93"/>
                    <a:pt x="143" y="93"/>
                    <a:pt x="142" y="93"/>
                  </a:cubicBezTo>
                  <a:cubicBezTo>
                    <a:pt x="139" y="93"/>
                    <a:pt x="136" y="94"/>
                    <a:pt x="133" y="96"/>
                  </a:cubicBezTo>
                  <a:cubicBezTo>
                    <a:pt x="130" y="97"/>
                    <a:pt x="128" y="98"/>
                    <a:pt x="126" y="98"/>
                  </a:cubicBezTo>
                  <a:close/>
                  <a:moveTo>
                    <a:pt x="88" y="12"/>
                  </a:moveTo>
                  <a:cubicBezTo>
                    <a:pt x="90" y="11"/>
                    <a:pt x="93" y="10"/>
                    <a:pt x="95" y="9"/>
                  </a:cubicBezTo>
                  <a:cubicBezTo>
                    <a:pt x="98" y="8"/>
                    <a:pt x="100" y="8"/>
                    <a:pt x="101" y="7"/>
                  </a:cubicBezTo>
                  <a:cubicBezTo>
                    <a:pt x="101" y="7"/>
                    <a:pt x="101" y="6"/>
                    <a:pt x="101" y="6"/>
                  </a:cubicBezTo>
                  <a:cubicBezTo>
                    <a:pt x="99" y="7"/>
                    <a:pt x="97" y="8"/>
                    <a:pt x="95" y="9"/>
                  </a:cubicBezTo>
                  <a:cubicBezTo>
                    <a:pt x="92" y="10"/>
                    <a:pt x="89" y="11"/>
                    <a:pt x="88" y="12"/>
                  </a:cubicBezTo>
                  <a:close/>
                  <a:moveTo>
                    <a:pt x="56" y="21"/>
                  </a:moveTo>
                  <a:cubicBezTo>
                    <a:pt x="55" y="21"/>
                    <a:pt x="54" y="21"/>
                    <a:pt x="53" y="20"/>
                  </a:cubicBezTo>
                  <a:cubicBezTo>
                    <a:pt x="49" y="19"/>
                    <a:pt x="45" y="19"/>
                    <a:pt x="40" y="19"/>
                  </a:cubicBezTo>
                  <a:cubicBezTo>
                    <a:pt x="39" y="19"/>
                    <a:pt x="37" y="19"/>
                    <a:pt x="35" y="19"/>
                  </a:cubicBezTo>
                  <a:cubicBezTo>
                    <a:pt x="37" y="20"/>
                    <a:pt x="38" y="20"/>
                    <a:pt x="40" y="20"/>
                  </a:cubicBezTo>
                  <a:cubicBezTo>
                    <a:pt x="44" y="21"/>
                    <a:pt x="47" y="22"/>
                    <a:pt x="50" y="22"/>
                  </a:cubicBezTo>
                  <a:cubicBezTo>
                    <a:pt x="52" y="22"/>
                    <a:pt x="54" y="22"/>
                    <a:pt x="56" y="21"/>
                  </a:cubicBezTo>
                  <a:close/>
                  <a:moveTo>
                    <a:pt x="141" y="27"/>
                  </a:moveTo>
                  <a:cubicBezTo>
                    <a:pt x="141" y="26"/>
                    <a:pt x="141" y="26"/>
                    <a:pt x="140" y="25"/>
                  </a:cubicBezTo>
                  <a:cubicBezTo>
                    <a:pt x="141" y="26"/>
                    <a:pt x="141" y="27"/>
                    <a:pt x="141" y="27"/>
                  </a:cubicBezTo>
                  <a:cubicBezTo>
                    <a:pt x="141" y="28"/>
                    <a:pt x="141" y="28"/>
                    <a:pt x="141" y="28"/>
                  </a:cubicBezTo>
                  <a:cubicBezTo>
                    <a:pt x="141" y="28"/>
                    <a:pt x="141" y="28"/>
                    <a:pt x="141" y="28"/>
                  </a:cubicBezTo>
                  <a:cubicBezTo>
                    <a:pt x="141" y="40"/>
                    <a:pt x="136" y="48"/>
                    <a:pt x="132" y="56"/>
                  </a:cubicBezTo>
                  <a:cubicBezTo>
                    <a:pt x="128" y="64"/>
                    <a:pt x="123" y="72"/>
                    <a:pt x="123" y="84"/>
                  </a:cubicBezTo>
                  <a:cubicBezTo>
                    <a:pt x="125" y="77"/>
                    <a:pt x="128" y="71"/>
                    <a:pt x="131" y="66"/>
                  </a:cubicBezTo>
                  <a:cubicBezTo>
                    <a:pt x="138" y="54"/>
                    <a:pt x="144" y="43"/>
                    <a:pt x="141" y="27"/>
                  </a:cubicBezTo>
                  <a:close/>
                  <a:moveTo>
                    <a:pt x="145" y="98"/>
                  </a:moveTo>
                  <a:cubicBezTo>
                    <a:pt x="142" y="95"/>
                    <a:pt x="139" y="95"/>
                    <a:pt x="136" y="96"/>
                  </a:cubicBezTo>
                  <a:cubicBezTo>
                    <a:pt x="138" y="96"/>
                    <a:pt x="140" y="97"/>
                    <a:pt x="141" y="97"/>
                  </a:cubicBezTo>
                  <a:cubicBezTo>
                    <a:pt x="143" y="98"/>
                    <a:pt x="144" y="98"/>
                    <a:pt x="145" y="98"/>
                  </a:cubicBezTo>
                  <a:close/>
                  <a:moveTo>
                    <a:pt x="132" y="100"/>
                  </a:moveTo>
                  <a:cubicBezTo>
                    <a:pt x="142" y="100"/>
                    <a:pt x="142" y="100"/>
                    <a:pt x="142" y="100"/>
                  </a:cubicBezTo>
                  <a:cubicBezTo>
                    <a:pt x="143" y="100"/>
                    <a:pt x="143" y="100"/>
                    <a:pt x="143" y="100"/>
                  </a:cubicBezTo>
                  <a:cubicBezTo>
                    <a:pt x="146" y="102"/>
                    <a:pt x="146" y="108"/>
                    <a:pt x="146" y="113"/>
                  </a:cubicBezTo>
                  <a:cubicBezTo>
                    <a:pt x="146" y="114"/>
                    <a:pt x="146" y="114"/>
                    <a:pt x="146" y="114"/>
                  </a:cubicBezTo>
                  <a:cubicBezTo>
                    <a:pt x="145" y="114"/>
                    <a:pt x="145" y="114"/>
                    <a:pt x="145" y="114"/>
                  </a:cubicBezTo>
                  <a:cubicBezTo>
                    <a:pt x="138" y="115"/>
                    <a:pt x="132" y="112"/>
                    <a:pt x="130" y="108"/>
                  </a:cubicBezTo>
                  <a:cubicBezTo>
                    <a:pt x="129" y="105"/>
                    <a:pt x="129" y="102"/>
                    <a:pt x="132" y="100"/>
                  </a:cubicBezTo>
                  <a:close/>
                  <a:moveTo>
                    <a:pt x="142" y="101"/>
                  </a:moveTo>
                  <a:cubicBezTo>
                    <a:pt x="133" y="101"/>
                    <a:pt x="133" y="101"/>
                    <a:pt x="133" y="101"/>
                  </a:cubicBezTo>
                  <a:cubicBezTo>
                    <a:pt x="131" y="103"/>
                    <a:pt x="130" y="105"/>
                    <a:pt x="131" y="107"/>
                  </a:cubicBezTo>
                  <a:cubicBezTo>
                    <a:pt x="133" y="111"/>
                    <a:pt x="138" y="113"/>
                    <a:pt x="144" y="112"/>
                  </a:cubicBezTo>
                  <a:cubicBezTo>
                    <a:pt x="145" y="106"/>
                    <a:pt x="144" y="103"/>
                    <a:pt x="142" y="101"/>
                  </a:cubicBezTo>
                  <a:close/>
                </a:path>
              </a:pathLst>
            </a:custGeom>
            <a:grpFill/>
            <a:ln>
              <a:noFill/>
            </a:ln>
          </p:spPr>
          <p:txBody>
            <a:bodyPr vert="horz" wrap="square" lIns="91440" tIns="45720" rIns="91440" bIns="45720" numCol="1" rtlCol="0" anchor="t" anchorCtr="0" compatLnSpc="1">
              <a:prstTxWarp prst="textNoShape">
                <a:avLst/>
              </a:prstTxWarp>
            </a:bodyPr>
            <a:lstStyle/>
            <a:p>
              <a:pPr rtl="0"/>
              <a:endParaRPr lang="ja-JP" altLang="en-US" sz="1350" dirty="0"/>
            </a:p>
          </p:txBody>
        </p:sp>
        <p:sp>
          <p:nvSpPr>
            <p:cNvPr id="20" name="フリーフォーム 51"/>
            <p:cNvSpPr>
              <a:spLocks noEditPoints="1"/>
            </p:cNvSpPr>
            <p:nvPr/>
          </p:nvSpPr>
          <p:spPr bwMode="auto">
            <a:xfrm>
              <a:off x="4205288" y="5753100"/>
              <a:ext cx="303213" cy="344488"/>
            </a:xfrm>
            <a:custGeom>
              <a:avLst/>
              <a:gdLst>
                <a:gd name="T0" fmla="*/ 47 w 135"/>
                <a:gd name="T1" fmla="*/ 133 h 153"/>
                <a:gd name="T2" fmla="*/ 91 w 135"/>
                <a:gd name="T3" fmla="*/ 114 h 153"/>
                <a:gd name="T4" fmla="*/ 47 w 135"/>
                <a:gd name="T5" fmla="*/ 138 h 153"/>
                <a:gd name="T6" fmla="*/ 0 w 135"/>
                <a:gd name="T7" fmla="*/ 124 h 153"/>
                <a:gd name="T8" fmla="*/ 4 w 135"/>
                <a:gd name="T9" fmla="*/ 133 h 153"/>
                <a:gd name="T10" fmla="*/ 97 w 135"/>
                <a:gd name="T11" fmla="*/ 109 h 153"/>
                <a:gd name="T12" fmla="*/ 100 w 135"/>
                <a:gd name="T13" fmla="*/ 94 h 153"/>
                <a:gd name="T14" fmla="*/ 125 w 135"/>
                <a:gd name="T15" fmla="*/ 22 h 153"/>
                <a:gd name="T16" fmla="*/ 101 w 135"/>
                <a:gd name="T17" fmla="*/ 15 h 153"/>
                <a:gd name="T18" fmla="*/ 114 w 135"/>
                <a:gd name="T19" fmla="*/ 5 h 153"/>
                <a:gd name="T20" fmla="*/ 132 w 135"/>
                <a:gd name="T21" fmla="*/ 30 h 153"/>
                <a:gd name="T22" fmla="*/ 107 w 135"/>
                <a:gd name="T23" fmla="*/ 106 h 153"/>
                <a:gd name="T24" fmla="*/ 100 w 135"/>
                <a:gd name="T25" fmla="*/ 137 h 153"/>
                <a:gd name="T26" fmla="*/ 95 w 135"/>
                <a:gd name="T27" fmla="*/ 113 h 153"/>
                <a:gd name="T28" fmla="*/ 47 w 135"/>
                <a:gd name="T29" fmla="*/ 133 h 153"/>
                <a:gd name="T30" fmla="*/ 102 w 135"/>
                <a:gd name="T31" fmla="*/ 107 h 153"/>
                <a:gd name="T32" fmla="*/ 128 w 135"/>
                <a:gd name="T33" fmla="*/ 36 h 153"/>
                <a:gd name="T34" fmla="*/ 102 w 135"/>
                <a:gd name="T35" fmla="*/ 107 h 153"/>
                <a:gd name="T36" fmla="*/ 114 w 135"/>
                <a:gd name="T37" fmla="*/ 110 h 153"/>
                <a:gd name="T38" fmla="*/ 118 w 135"/>
                <a:gd name="T39" fmla="*/ 128 h 153"/>
                <a:gd name="T40" fmla="*/ 114 w 135"/>
                <a:gd name="T41" fmla="*/ 110 h 153"/>
                <a:gd name="T42" fmla="*/ 104 w 135"/>
                <a:gd name="T43" fmla="*/ 110 h 153"/>
                <a:gd name="T44" fmla="*/ 102 w 135"/>
                <a:gd name="T45" fmla="*/ 131 h 153"/>
                <a:gd name="T46" fmla="*/ 115 w 135"/>
                <a:gd name="T47" fmla="*/ 133 h 153"/>
                <a:gd name="T48" fmla="*/ 104 w 135"/>
                <a:gd name="T49" fmla="*/ 110 h 1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35" h="153">
                  <a:moveTo>
                    <a:pt x="47" y="133"/>
                  </a:moveTo>
                  <a:cubicBezTo>
                    <a:pt x="62" y="133"/>
                    <a:pt x="76" y="119"/>
                    <a:pt x="91" y="114"/>
                  </a:cubicBezTo>
                  <a:cubicBezTo>
                    <a:pt x="82" y="120"/>
                    <a:pt x="63" y="134"/>
                    <a:pt x="47" y="138"/>
                  </a:cubicBezTo>
                  <a:cubicBezTo>
                    <a:pt x="28" y="143"/>
                    <a:pt x="0" y="144"/>
                    <a:pt x="0" y="124"/>
                  </a:cubicBezTo>
                  <a:cubicBezTo>
                    <a:pt x="6" y="123"/>
                    <a:pt x="1" y="132"/>
                    <a:pt x="4" y="133"/>
                  </a:cubicBezTo>
                  <a:cubicBezTo>
                    <a:pt x="38" y="148"/>
                    <a:pt x="65" y="113"/>
                    <a:pt x="97" y="109"/>
                  </a:cubicBezTo>
                  <a:cubicBezTo>
                    <a:pt x="98" y="104"/>
                    <a:pt x="100" y="100"/>
                    <a:pt x="100" y="94"/>
                  </a:cubicBezTo>
                  <a:cubicBezTo>
                    <a:pt x="109" y="85"/>
                    <a:pt x="131" y="46"/>
                    <a:pt x="125" y="22"/>
                  </a:cubicBezTo>
                  <a:cubicBezTo>
                    <a:pt x="123" y="12"/>
                    <a:pt x="109" y="0"/>
                    <a:pt x="101" y="15"/>
                  </a:cubicBezTo>
                  <a:cubicBezTo>
                    <a:pt x="97" y="9"/>
                    <a:pt x="107" y="4"/>
                    <a:pt x="114" y="5"/>
                  </a:cubicBezTo>
                  <a:cubicBezTo>
                    <a:pt x="125" y="6"/>
                    <a:pt x="131" y="18"/>
                    <a:pt x="132" y="30"/>
                  </a:cubicBezTo>
                  <a:cubicBezTo>
                    <a:pt x="135" y="56"/>
                    <a:pt x="111" y="90"/>
                    <a:pt x="107" y="106"/>
                  </a:cubicBezTo>
                  <a:cubicBezTo>
                    <a:pt x="133" y="105"/>
                    <a:pt x="126" y="153"/>
                    <a:pt x="100" y="137"/>
                  </a:cubicBezTo>
                  <a:cubicBezTo>
                    <a:pt x="97" y="130"/>
                    <a:pt x="98" y="120"/>
                    <a:pt x="95" y="113"/>
                  </a:cubicBezTo>
                  <a:cubicBezTo>
                    <a:pt x="78" y="113"/>
                    <a:pt x="63" y="127"/>
                    <a:pt x="47" y="133"/>
                  </a:cubicBezTo>
                  <a:close/>
                  <a:moveTo>
                    <a:pt x="102" y="107"/>
                  </a:moveTo>
                  <a:cubicBezTo>
                    <a:pt x="112" y="84"/>
                    <a:pt x="130" y="63"/>
                    <a:pt x="128" y="36"/>
                  </a:cubicBezTo>
                  <a:cubicBezTo>
                    <a:pt x="126" y="65"/>
                    <a:pt x="105" y="83"/>
                    <a:pt x="102" y="107"/>
                  </a:cubicBezTo>
                  <a:close/>
                  <a:moveTo>
                    <a:pt x="114" y="110"/>
                  </a:moveTo>
                  <a:cubicBezTo>
                    <a:pt x="117" y="118"/>
                    <a:pt x="121" y="121"/>
                    <a:pt x="118" y="128"/>
                  </a:cubicBezTo>
                  <a:cubicBezTo>
                    <a:pt x="128" y="125"/>
                    <a:pt x="119" y="112"/>
                    <a:pt x="114" y="110"/>
                  </a:cubicBezTo>
                  <a:close/>
                  <a:moveTo>
                    <a:pt x="104" y="110"/>
                  </a:moveTo>
                  <a:cubicBezTo>
                    <a:pt x="100" y="114"/>
                    <a:pt x="100" y="125"/>
                    <a:pt x="102" y="131"/>
                  </a:cubicBezTo>
                  <a:cubicBezTo>
                    <a:pt x="108" y="132"/>
                    <a:pt x="110" y="135"/>
                    <a:pt x="115" y="133"/>
                  </a:cubicBezTo>
                  <a:cubicBezTo>
                    <a:pt x="120" y="121"/>
                    <a:pt x="114" y="111"/>
                    <a:pt x="104" y="110"/>
                  </a:cubicBezTo>
                  <a:close/>
                </a:path>
              </a:pathLst>
            </a:custGeom>
            <a:grpFill/>
            <a:ln>
              <a:noFill/>
            </a:ln>
          </p:spPr>
          <p:txBody>
            <a:bodyPr vert="horz" wrap="square" lIns="91440" tIns="45720" rIns="91440" bIns="45720" numCol="1" rtlCol="0" anchor="t" anchorCtr="0" compatLnSpc="1">
              <a:prstTxWarp prst="textNoShape">
                <a:avLst/>
              </a:prstTxWarp>
            </a:bodyPr>
            <a:lstStyle/>
            <a:p>
              <a:pPr rtl="0"/>
              <a:endParaRPr lang="ja-JP" altLang="en-US" sz="1350" dirty="0"/>
            </a:p>
          </p:txBody>
        </p:sp>
        <p:sp>
          <p:nvSpPr>
            <p:cNvPr id="21" name="フリーフォーム 52"/>
            <p:cNvSpPr>
              <a:spLocks noEditPoints="1"/>
            </p:cNvSpPr>
            <p:nvPr/>
          </p:nvSpPr>
          <p:spPr bwMode="auto">
            <a:xfrm>
              <a:off x="4202113" y="5762625"/>
              <a:ext cx="306388" cy="311150"/>
            </a:xfrm>
            <a:custGeom>
              <a:avLst/>
              <a:gdLst>
                <a:gd name="T0" fmla="*/ 0 w 136"/>
                <a:gd name="T1" fmla="*/ 120 h 138"/>
                <a:gd name="T2" fmla="*/ 4 w 136"/>
                <a:gd name="T3" fmla="*/ 120 h 138"/>
                <a:gd name="T4" fmla="*/ 23 w 136"/>
                <a:gd name="T5" fmla="*/ 132 h 138"/>
                <a:gd name="T6" fmla="*/ 97 w 136"/>
                <a:gd name="T7" fmla="*/ 104 h 138"/>
                <a:gd name="T8" fmla="*/ 100 w 136"/>
                <a:gd name="T9" fmla="*/ 90 h 138"/>
                <a:gd name="T10" fmla="*/ 103 w 136"/>
                <a:gd name="T11" fmla="*/ 11 h 138"/>
                <a:gd name="T12" fmla="*/ 101 w 136"/>
                <a:gd name="T13" fmla="*/ 6 h 138"/>
                <a:gd name="T14" fmla="*/ 134 w 136"/>
                <a:gd name="T15" fmla="*/ 26 h 138"/>
                <a:gd name="T16" fmla="*/ 125 w 136"/>
                <a:gd name="T17" fmla="*/ 119 h 138"/>
                <a:gd name="T18" fmla="*/ 100 w 136"/>
                <a:gd name="T19" fmla="*/ 133 h 138"/>
                <a:gd name="T20" fmla="*/ 96 w 136"/>
                <a:gd name="T21" fmla="*/ 110 h 138"/>
                <a:gd name="T22" fmla="*/ 87 w 136"/>
                <a:gd name="T23" fmla="*/ 115 h 138"/>
                <a:gd name="T24" fmla="*/ 5 w 136"/>
                <a:gd name="T25" fmla="*/ 129 h 138"/>
                <a:gd name="T26" fmla="*/ 48 w 136"/>
                <a:gd name="T27" fmla="*/ 134 h 138"/>
                <a:gd name="T28" fmla="*/ 48 w 136"/>
                <a:gd name="T29" fmla="*/ 129 h 138"/>
                <a:gd name="T30" fmla="*/ 65 w 136"/>
                <a:gd name="T31" fmla="*/ 120 h 138"/>
                <a:gd name="T32" fmla="*/ 97 w 136"/>
                <a:gd name="T33" fmla="*/ 108 h 138"/>
                <a:gd name="T34" fmla="*/ 97 w 136"/>
                <a:gd name="T35" fmla="*/ 109 h 138"/>
                <a:gd name="T36" fmla="*/ 111 w 136"/>
                <a:gd name="T37" fmla="*/ 135 h 138"/>
                <a:gd name="T38" fmla="*/ 118 w 136"/>
                <a:gd name="T39" fmla="*/ 125 h 138"/>
                <a:gd name="T40" fmla="*/ 117 w 136"/>
                <a:gd name="T41" fmla="*/ 129 h 138"/>
                <a:gd name="T42" fmla="*/ 108 w 136"/>
                <a:gd name="T43" fmla="*/ 129 h 138"/>
                <a:gd name="T44" fmla="*/ 103 w 136"/>
                <a:gd name="T45" fmla="*/ 128 h 138"/>
                <a:gd name="T46" fmla="*/ 105 w 136"/>
                <a:gd name="T47" fmla="*/ 105 h 138"/>
                <a:gd name="T48" fmla="*/ 118 w 136"/>
                <a:gd name="T49" fmla="*/ 124 h 138"/>
                <a:gd name="T50" fmla="*/ 114 w 136"/>
                <a:gd name="T51" fmla="*/ 105 h 138"/>
                <a:gd name="T52" fmla="*/ 108 w 136"/>
                <a:gd name="T53" fmla="*/ 102 h 138"/>
                <a:gd name="T54" fmla="*/ 115 w 136"/>
                <a:gd name="T55" fmla="*/ 82 h 138"/>
                <a:gd name="T56" fmla="*/ 102 w 136"/>
                <a:gd name="T57" fmla="*/ 7 h 138"/>
                <a:gd name="T58" fmla="*/ 127 w 136"/>
                <a:gd name="T59" fmla="*/ 18 h 138"/>
                <a:gd name="T60" fmla="*/ 98 w 136"/>
                <a:gd name="T61" fmla="*/ 105 h 138"/>
                <a:gd name="T62" fmla="*/ 23 w 136"/>
                <a:gd name="T63" fmla="*/ 133 h 138"/>
                <a:gd name="T64" fmla="*/ 104 w 136"/>
                <a:gd name="T65" fmla="*/ 127 h 138"/>
                <a:gd name="T66" fmla="*/ 115 w 136"/>
                <a:gd name="T67" fmla="*/ 113 h 138"/>
                <a:gd name="T68" fmla="*/ 89 w 136"/>
                <a:gd name="T69" fmla="*/ 110 h 138"/>
                <a:gd name="T70" fmla="*/ 74 w 136"/>
                <a:gd name="T71" fmla="*/ 118 h 138"/>
                <a:gd name="T72" fmla="*/ 4 w 136"/>
                <a:gd name="T73" fmla="*/ 127 h 138"/>
                <a:gd name="T74" fmla="*/ 2 w 136"/>
                <a:gd name="T75" fmla="*/ 121 h 138"/>
                <a:gd name="T76" fmla="*/ 120 w 136"/>
                <a:gd name="T77" fmla="*/ 123 h 138"/>
                <a:gd name="T78" fmla="*/ 102 w 136"/>
                <a:gd name="T79" fmla="*/ 108 h 138"/>
                <a:gd name="T80" fmla="*/ 128 w 136"/>
                <a:gd name="T81" fmla="*/ 32 h 138"/>
                <a:gd name="T82" fmla="*/ 104 w 136"/>
                <a:gd name="T83" fmla="*/ 103 h 138"/>
                <a:gd name="T84" fmla="*/ 116 w 136"/>
                <a:gd name="T85" fmla="*/ 72 h 138"/>
                <a:gd name="T86" fmla="*/ 128 w 136"/>
                <a:gd name="T87" fmla="*/ 44 h 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36" h="138">
                  <a:moveTo>
                    <a:pt x="26" y="138"/>
                  </a:moveTo>
                  <a:cubicBezTo>
                    <a:pt x="16" y="138"/>
                    <a:pt x="9" y="136"/>
                    <a:pt x="5" y="131"/>
                  </a:cubicBezTo>
                  <a:cubicBezTo>
                    <a:pt x="2" y="129"/>
                    <a:pt x="0" y="125"/>
                    <a:pt x="0" y="120"/>
                  </a:cubicBezTo>
                  <a:cubicBezTo>
                    <a:pt x="0" y="120"/>
                    <a:pt x="0" y="120"/>
                    <a:pt x="0" y="120"/>
                  </a:cubicBezTo>
                  <a:cubicBezTo>
                    <a:pt x="1" y="119"/>
                    <a:pt x="1" y="119"/>
                    <a:pt x="1" y="119"/>
                  </a:cubicBezTo>
                  <a:cubicBezTo>
                    <a:pt x="2" y="119"/>
                    <a:pt x="3" y="119"/>
                    <a:pt x="4" y="120"/>
                  </a:cubicBezTo>
                  <a:cubicBezTo>
                    <a:pt x="5" y="121"/>
                    <a:pt x="5" y="123"/>
                    <a:pt x="5" y="124"/>
                  </a:cubicBezTo>
                  <a:cubicBezTo>
                    <a:pt x="5" y="126"/>
                    <a:pt x="5" y="128"/>
                    <a:pt x="6" y="128"/>
                  </a:cubicBezTo>
                  <a:cubicBezTo>
                    <a:pt x="11" y="131"/>
                    <a:pt x="17" y="132"/>
                    <a:pt x="23" y="132"/>
                  </a:cubicBezTo>
                  <a:cubicBezTo>
                    <a:pt x="37" y="132"/>
                    <a:pt x="49" y="125"/>
                    <a:pt x="63" y="118"/>
                  </a:cubicBezTo>
                  <a:cubicBezTo>
                    <a:pt x="74" y="112"/>
                    <a:pt x="85" y="106"/>
                    <a:pt x="97" y="104"/>
                  </a:cubicBezTo>
                  <a:cubicBezTo>
                    <a:pt x="97" y="104"/>
                    <a:pt x="97" y="104"/>
                    <a:pt x="97" y="104"/>
                  </a:cubicBezTo>
                  <a:cubicBezTo>
                    <a:pt x="99" y="100"/>
                    <a:pt x="100" y="96"/>
                    <a:pt x="100" y="90"/>
                  </a:cubicBezTo>
                  <a:cubicBezTo>
                    <a:pt x="100" y="90"/>
                    <a:pt x="100" y="90"/>
                    <a:pt x="100" y="90"/>
                  </a:cubicBezTo>
                  <a:cubicBezTo>
                    <a:pt x="100" y="90"/>
                    <a:pt x="100" y="90"/>
                    <a:pt x="100" y="90"/>
                  </a:cubicBezTo>
                  <a:cubicBezTo>
                    <a:pt x="109" y="81"/>
                    <a:pt x="132" y="42"/>
                    <a:pt x="125" y="18"/>
                  </a:cubicBezTo>
                  <a:cubicBezTo>
                    <a:pt x="124" y="12"/>
                    <a:pt x="117" y="4"/>
                    <a:pt x="111" y="4"/>
                  </a:cubicBezTo>
                  <a:cubicBezTo>
                    <a:pt x="108" y="4"/>
                    <a:pt x="105" y="7"/>
                    <a:pt x="103" y="11"/>
                  </a:cubicBezTo>
                  <a:cubicBezTo>
                    <a:pt x="102" y="12"/>
                    <a:pt x="102" y="12"/>
                    <a:pt x="102" y="12"/>
                  </a:cubicBezTo>
                  <a:cubicBezTo>
                    <a:pt x="101" y="11"/>
                    <a:pt x="101" y="11"/>
                    <a:pt x="101" y="11"/>
                  </a:cubicBezTo>
                  <a:cubicBezTo>
                    <a:pt x="100" y="9"/>
                    <a:pt x="100" y="8"/>
                    <a:pt x="101" y="6"/>
                  </a:cubicBezTo>
                  <a:cubicBezTo>
                    <a:pt x="103" y="2"/>
                    <a:pt x="109" y="0"/>
                    <a:pt x="114" y="0"/>
                  </a:cubicBezTo>
                  <a:cubicBezTo>
                    <a:pt x="114" y="0"/>
                    <a:pt x="114" y="0"/>
                    <a:pt x="115" y="0"/>
                  </a:cubicBezTo>
                  <a:cubicBezTo>
                    <a:pt x="127" y="1"/>
                    <a:pt x="133" y="14"/>
                    <a:pt x="134" y="26"/>
                  </a:cubicBezTo>
                  <a:cubicBezTo>
                    <a:pt x="136" y="44"/>
                    <a:pt x="125" y="66"/>
                    <a:pt x="117" y="83"/>
                  </a:cubicBezTo>
                  <a:cubicBezTo>
                    <a:pt x="113" y="90"/>
                    <a:pt x="110" y="96"/>
                    <a:pt x="109" y="101"/>
                  </a:cubicBezTo>
                  <a:cubicBezTo>
                    <a:pt x="120" y="101"/>
                    <a:pt x="125" y="110"/>
                    <a:pt x="125" y="119"/>
                  </a:cubicBezTo>
                  <a:cubicBezTo>
                    <a:pt x="125" y="128"/>
                    <a:pt x="120" y="137"/>
                    <a:pt x="111" y="137"/>
                  </a:cubicBezTo>
                  <a:cubicBezTo>
                    <a:pt x="107" y="137"/>
                    <a:pt x="104" y="136"/>
                    <a:pt x="100" y="134"/>
                  </a:cubicBezTo>
                  <a:cubicBezTo>
                    <a:pt x="100" y="133"/>
                    <a:pt x="100" y="133"/>
                    <a:pt x="100" y="133"/>
                  </a:cubicBezTo>
                  <a:cubicBezTo>
                    <a:pt x="100" y="133"/>
                    <a:pt x="100" y="133"/>
                    <a:pt x="100" y="133"/>
                  </a:cubicBezTo>
                  <a:cubicBezTo>
                    <a:pt x="98" y="130"/>
                    <a:pt x="98" y="125"/>
                    <a:pt x="97" y="120"/>
                  </a:cubicBezTo>
                  <a:cubicBezTo>
                    <a:pt x="97" y="116"/>
                    <a:pt x="97" y="113"/>
                    <a:pt x="96" y="110"/>
                  </a:cubicBezTo>
                  <a:cubicBezTo>
                    <a:pt x="95" y="110"/>
                    <a:pt x="95" y="110"/>
                    <a:pt x="94" y="110"/>
                  </a:cubicBezTo>
                  <a:cubicBezTo>
                    <a:pt x="92" y="111"/>
                    <a:pt x="92" y="111"/>
                    <a:pt x="92" y="111"/>
                  </a:cubicBezTo>
                  <a:cubicBezTo>
                    <a:pt x="91" y="112"/>
                    <a:pt x="89" y="113"/>
                    <a:pt x="87" y="115"/>
                  </a:cubicBezTo>
                  <a:cubicBezTo>
                    <a:pt x="77" y="121"/>
                    <a:pt x="61" y="132"/>
                    <a:pt x="48" y="135"/>
                  </a:cubicBezTo>
                  <a:cubicBezTo>
                    <a:pt x="41" y="137"/>
                    <a:pt x="33" y="138"/>
                    <a:pt x="26" y="138"/>
                  </a:cubicBezTo>
                  <a:close/>
                  <a:moveTo>
                    <a:pt x="5" y="129"/>
                  </a:moveTo>
                  <a:cubicBezTo>
                    <a:pt x="5" y="130"/>
                    <a:pt x="5" y="130"/>
                    <a:pt x="6" y="130"/>
                  </a:cubicBezTo>
                  <a:cubicBezTo>
                    <a:pt x="10" y="134"/>
                    <a:pt x="17" y="137"/>
                    <a:pt x="26" y="137"/>
                  </a:cubicBezTo>
                  <a:cubicBezTo>
                    <a:pt x="33" y="137"/>
                    <a:pt x="41" y="135"/>
                    <a:pt x="48" y="134"/>
                  </a:cubicBezTo>
                  <a:cubicBezTo>
                    <a:pt x="61" y="130"/>
                    <a:pt x="76" y="120"/>
                    <a:pt x="86" y="114"/>
                  </a:cubicBezTo>
                  <a:cubicBezTo>
                    <a:pt x="82" y="115"/>
                    <a:pt x="78" y="117"/>
                    <a:pt x="75" y="119"/>
                  </a:cubicBezTo>
                  <a:cubicBezTo>
                    <a:pt x="66" y="124"/>
                    <a:pt x="57" y="129"/>
                    <a:pt x="48" y="129"/>
                  </a:cubicBezTo>
                  <a:cubicBezTo>
                    <a:pt x="44" y="129"/>
                    <a:pt x="44" y="129"/>
                    <a:pt x="44" y="129"/>
                  </a:cubicBezTo>
                  <a:cubicBezTo>
                    <a:pt x="48" y="128"/>
                    <a:pt x="48" y="128"/>
                    <a:pt x="48" y="128"/>
                  </a:cubicBezTo>
                  <a:cubicBezTo>
                    <a:pt x="54" y="126"/>
                    <a:pt x="59" y="123"/>
                    <a:pt x="65" y="120"/>
                  </a:cubicBezTo>
                  <a:cubicBezTo>
                    <a:pt x="75" y="114"/>
                    <a:pt x="85" y="108"/>
                    <a:pt x="96" y="108"/>
                  </a:cubicBezTo>
                  <a:cubicBezTo>
                    <a:pt x="96" y="108"/>
                    <a:pt x="96" y="108"/>
                    <a:pt x="96" y="108"/>
                  </a:cubicBezTo>
                  <a:cubicBezTo>
                    <a:pt x="97" y="108"/>
                    <a:pt x="97" y="108"/>
                    <a:pt x="97" y="108"/>
                  </a:cubicBezTo>
                  <a:cubicBezTo>
                    <a:pt x="97" y="108"/>
                    <a:pt x="97" y="108"/>
                    <a:pt x="97" y="108"/>
                  </a:cubicBezTo>
                  <a:cubicBezTo>
                    <a:pt x="97" y="108"/>
                    <a:pt x="97" y="108"/>
                    <a:pt x="97" y="108"/>
                  </a:cubicBezTo>
                  <a:cubicBezTo>
                    <a:pt x="97" y="109"/>
                    <a:pt x="97" y="109"/>
                    <a:pt x="97" y="109"/>
                  </a:cubicBezTo>
                  <a:cubicBezTo>
                    <a:pt x="98" y="112"/>
                    <a:pt x="99" y="116"/>
                    <a:pt x="99" y="120"/>
                  </a:cubicBezTo>
                  <a:cubicBezTo>
                    <a:pt x="99" y="124"/>
                    <a:pt x="100" y="129"/>
                    <a:pt x="101" y="132"/>
                  </a:cubicBezTo>
                  <a:cubicBezTo>
                    <a:pt x="104" y="134"/>
                    <a:pt x="108" y="135"/>
                    <a:pt x="111" y="135"/>
                  </a:cubicBezTo>
                  <a:cubicBezTo>
                    <a:pt x="118" y="135"/>
                    <a:pt x="122" y="129"/>
                    <a:pt x="123" y="123"/>
                  </a:cubicBezTo>
                  <a:cubicBezTo>
                    <a:pt x="122" y="124"/>
                    <a:pt x="121" y="125"/>
                    <a:pt x="119" y="125"/>
                  </a:cubicBezTo>
                  <a:cubicBezTo>
                    <a:pt x="118" y="125"/>
                    <a:pt x="118" y="125"/>
                    <a:pt x="118" y="125"/>
                  </a:cubicBezTo>
                  <a:cubicBezTo>
                    <a:pt x="118" y="127"/>
                    <a:pt x="117" y="128"/>
                    <a:pt x="117" y="129"/>
                  </a:cubicBezTo>
                  <a:cubicBezTo>
                    <a:pt x="117" y="129"/>
                    <a:pt x="117" y="129"/>
                    <a:pt x="117" y="129"/>
                  </a:cubicBezTo>
                  <a:cubicBezTo>
                    <a:pt x="117" y="129"/>
                    <a:pt x="117" y="129"/>
                    <a:pt x="117" y="129"/>
                  </a:cubicBezTo>
                  <a:cubicBezTo>
                    <a:pt x="115" y="130"/>
                    <a:pt x="114" y="130"/>
                    <a:pt x="113" y="130"/>
                  </a:cubicBezTo>
                  <a:cubicBezTo>
                    <a:pt x="113" y="130"/>
                    <a:pt x="113" y="130"/>
                    <a:pt x="113" y="130"/>
                  </a:cubicBezTo>
                  <a:cubicBezTo>
                    <a:pt x="111" y="130"/>
                    <a:pt x="109" y="130"/>
                    <a:pt x="108" y="129"/>
                  </a:cubicBezTo>
                  <a:cubicBezTo>
                    <a:pt x="106" y="129"/>
                    <a:pt x="105" y="128"/>
                    <a:pt x="103" y="128"/>
                  </a:cubicBezTo>
                  <a:cubicBezTo>
                    <a:pt x="103" y="128"/>
                    <a:pt x="103" y="128"/>
                    <a:pt x="103" y="128"/>
                  </a:cubicBezTo>
                  <a:cubicBezTo>
                    <a:pt x="103" y="128"/>
                    <a:pt x="103" y="128"/>
                    <a:pt x="103" y="128"/>
                  </a:cubicBezTo>
                  <a:cubicBezTo>
                    <a:pt x="100" y="122"/>
                    <a:pt x="100" y="110"/>
                    <a:pt x="104" y="105"/>
                  </a:cubicBezTo>
                  <a:cubicBezTo>
                    <a:pt x="105" y="105"/>
                    <a:pt x="105" y="105"/>
                    <a:pt x="105" y="105"/>
                  </a:cubicBezTo>
                  <a:cubicBezTo>
                    <a:pt x="105" y="105"/>
                    <a:pt x="105" y="105"/>
                    <a:pt x="105" y="105"/>
                  </a:cubicBezTo>
                  <a:cubicBezTo>
                    <a:pt x="110" y="106"/>
                    <a:pt x="114" y="108"/>
                    <a:pt x="116" y="112"/>
                  </a:cubicBezTo>
                  <a:cubicBezTo>
                    <a:pt x="118" y="116"/>
                    <a:pt x="119" y="120"/>
                    <a:pt x="118" y="124"/>
                  </a:cubicBezTo>
                  <a:cubicBezTo>
                    <a:pt x="118" y="124"/>
                    <a:pt x="118" y="124"/>
                    <a:pt x="118" y="124"/>
                  </a:cubicBezTo>
                  <a:cubicBezTo>
                    <a:pt x="121" y="119"/>
                    <a:pt x="119" y="116"/>
                    <a:pt x="117" y="112"/>
                  </a:cubicBezTo>
                  <a:cubicBezTo>
                    <a:pt x="116" y="110"/>
                    <a:pt x="115" y="109"/>
                    <a:pt x="114" y="106"/>
                  </a:cubicBezTo>
                  <a:cubicBezTo>
                    <a:pt x="114" y="105"/>
                    <a:pt x="114" y="105"/>
                    <a:pt x="114" y="105"/>
                  </a:cubicBezTo>
                  <a:cubicBezTo>
                    <a:pt x="115" y="105"/>
                    <a:pt x="115" y="105"/>
                    <a:pt x="115" y="105"/>
                  </a:cubicBezTo>
                  <a:cubicBezTo>
                    <a:pt x="117" y="106"/>
                    <a:pt x="121" y="109"/>
                    <a:pt x="123" y="113"/>
                  </a:cubicBezTo>
                  <a:cubicBezTo>
                    <a:pt x="121" y="107"/>
                    <a:pt x="116" y="102"/>
                    <a:pt x="108" y="102"/>
                  </a:cubicBezTo>
                  <a:cubicBezTo>
                    <a:pt x="107" y="102"/>
                    <a:pt x="107" y="102"/>
                    <a:pt x="107" y="102"/>
                  </a:cubicBezTo>
                  <a:cubicBezTo>
                    <a:pt x="107" y="101"/>
                    <a:pt x="107" y="101"/>
                    <a:pt x="107" y="101"/>
                  </a:cubicBezTo>
                  <a:cubicBezTo>
                    <a:pt x="108" y="97"/>
                    <a:pt x="112" y="90"/>
                    <a:pt x="115" y="82"/>
                  </a:cubicBezTo>
                  <a:cubicBezTo>
                    <a:pt x="124" y="65"/>
                    <a:pt x="134" y="44"/>
                    <a:pt x="133" y="26"/>
                  </a:cubicBezTo>
                  <a:cubicBezTo>
                    <a:pt x="131" y="15"/>
                    <a:pt x="126" y="3"/>
                    <a:pt x="115" y="2"/>
                  </a:cubicBezTo>
                  <a:cubicBezTo>
                    <a:pt x="110" y="1"/>
                    <a:pt x="104" y="4"/>
                    <a:pt x="102" y="7"/>
                  </a:cubicBezTo>
                  <a:cubicBezTo>
                    <a:pt x="102" y="7"/>
                    <a:pt x="102" y="8"/>
                    <a:pt x="102" y="9"/>
                  </a:cubicBezTo>
                  <a:cubicBezTo>
                    <a:pt x="105" y="4"/>
                    <a:pt x="109" y="3"/>
                    <a:pt x="111" y="3"/>
                  </a:cubicBezTo>
                  <a:cubicBezTo>
                    <a:pt x="118" y="3"/>
                    <a:pt x="125" y="11"/>
                    <a:pt x="127" y="18"/>
                  </a:cubicBezTo>
                  <a:cubicBezTo>
                    <a:pt x="133" y="42"/>
                    <a:pt x="110" y="81"/>
                    <a:pt x="101" y="91"/>
                  </a:cubicBezTo>
                  <a:cubicBezTo>
                    <a:pt x="102" y="96"/>
                    <a:pt x="100" y="100"/>
                    <a:pt x="99" y="104"/>
                  </a:cubicBezTo>
                  <a:cubicBezTo>
                    <a:pt x="98" y="105"/>
                    <a:pt x="98" y="105"/>
                    <a:pt x="98" y="105"/>
                  </a:cubicBezTo>
                  <a:cubicBezTo>
                    <a:pt x="98" y="105"/>
                    <a:pt x="98" y="105"/>
                    <a:pt x="98" y="105"/>
                  </a:cubicBezTo>
                  <a:cubicBezTo>
                    <a:pt x="86" y="107"/>
                    <a:pt x="75" y="113"/>
                    <a:pt x="64" y="119"/>
                  </a:cubicBezTo>
                  <a:cubicBezTo>
                    <a:pt x="51" y="126"/>
                    <a:pt x="37" y="133"/>
                    <a:pt x="23" y="133"/>
                  </a:cubicBezTo>
                  <a:cubicBezTo>
                    <a:pt x="17" y="133"/>
                    <a:pt x="11" y="132"/>
                    <a:pt x="5" y="129"/>
                  </a:cubicBezTo>
                  <a:cubicBezTo>
                    <a:pt x="5" y="129"/>
                    <a:pt x="5" y="129"/>
                    <a:pt x="5" y="129"/>
                  </a:cubicBezTo>
                  <a:close/>
                  <a:moveTo>
                    <a:pt x="104" y="127"/>
                  </a:moveTo>
                  <a:cubicBezTo>
                    <a:pt x="106" y="127"/>
                    <a:pt x="107" y="127"/>
                    <a:pt x="108" y="128"/>
                  </a:cubicBezTo>
                  <a:cubicBezTo>
                    <a:pt x="111" y="129"/>
                    <a:pt x="113" y="129"/>
                    <a:pt x="116" y="128"/>
                  </a:cubicBezTo>
                  <a:cubicBezTo>
                    <a:pt x="118" y="123"/>
                    <a:pt x="118" y="117"/>
                    <a:pt x="115" y="113"/>
                  </a:cubicBezTo>
                  <a:cubicBezTo>
                    <a:pt x="113" y="110"/>
                    <a:pt x="109" y="107"/>
                    <a:pt x="105" y="107"/>
                  </a:cubicBezTo>
                  <a:cubicBezTo>
                    <a:pt x="102" y="111"/>
                    <a:pt x="102" y="121"/>
                    <a:pt x="104" y="127"/>
                  </a:cubicBezTo>
                  <a:close/>
                  <a:moveTo>
                    <a:pt x="89" y="110"/>
                  </a:moveTo>
                  <a:cubicBezTo>
                    <a:pt x="81" y="112"/>
                    <a:pt x="73" y="117"/>
                    <a:pt x="65" y="121"/>
                  </a:cubicBezTo>
                  <a:cubicBezTo>
                    <a:pt x="61" y="123"/>
                    <a:pt x="57" y="125"/>
                    <a:pt x="53" y="127"/>
                  </a:cubicBezTo>
                  <a:cubicBezTo>
                    <a:pt x="60" y="126"/>
                    <a:pt x="67" y="122"/>
                    <a:pt x="74" y="118"/>
                  </a:cubicBezTo>
                  <a:cubicBezTo>
                    <a:pt x="79" y="115"/>
                    <a:pt x="84" y="112"/>
                    <a:pt x="89" y="110"/>
                  </a:cubicBezTo>
                  <a:close/>
                  <a:moveTo>
                    <a:pt x="2" y="121"/>
                  </a:moveTo>
                  <a:cubicBezTo>
                    <a:pt x="2" y="123"/>
                    <a:pt x="3" y="125"/>
                    <a:pt x="4" y="127"/>
                  </a:cubicBezTo>
                  <a:cubicBezTo>
                    <a:pt x="3" y="127"/>
                    <a:pt x="3" y="125"/>
                    <a:pt x="3" y="124"/>
                  </a:cubicBezTo>
                  <a:cubicBezTo>
                    <a:pt x="3" y="123"/>
                    <a:pt x="4" y="122"/>
                    <a:pt x="3" y="121"/>
                  </a:cubicBezTo>
                  <a:cubicBezTo>
                    <a:pt x="3" y="121"/>
                    <a:pt x="3" y="121"/>
                    <a:pt x="2" y="121"/>
                  </a:cubicBezTo>
                  <a:close/>
                  <a:moveTo>
                    <a:pt x="116" y="108"/>
                  </a:moveTo>
                  <a:cubicBezTo>
                    <a:pt x="117" y="109"/>
                    <a:pt x="118" y="110"/>
                    <a:pt x="118" y="111"/>
                  </a:cubicBezTo>
                  <a:cubicBezTo>
                    <a:pt x="120" y="115"/>
                    <a:pt x="122" y="118"/>
                    <a:pt x="120" y="123"/>
                  </a:cubicBezTo>
                  <a:cubicBezTo>
                    <a:pt x="122" y="122"/>
                    <a:pt x="123" y="121"/>
                    <a:pt x="123" y="119"/>
                  </a:cubicBezTo>
                  <a:cubicBezTo>
                    <a:pt x="123" y="115"/>
                    <a:pt x="119" y="110"/>
                    <a:pt x="116" y="108"/>
                  </a:cubicBezTo>
                  <a:close/>
                  <a:moveTo>
                    <a:pt x="102" y="108"/>
                  </a:moveTo>
                  <a:cubicBezTo>
                    <a:pt x="103" y="103"/>
                    <a:pt x="103" y="103"/>
                    <a:pt x="103" y="103"/>
                  </a:cubicBezTo>
                  <a:cubicBezTo>
                    <a:pt x="104" y="92"/>
                    <a:pt x="109" y="82"/>
                    <a:pt x="114" y="72"/>
                  </a:cubicBezTo>
                  <a:cubicBezTo>
                    <a:pt x="121" y="60"/>
                    <a:pt x="127" y="47"/>
                    <a:pt x="128" y="32"/>
                  </a:cubicBezTo>
                  <a:cubicBezTo>
                    <a:pt x="130" y="32"/>
                    <a:pt x="130" y="32"/>
                    <a:pt x="130" y="32"/>
                  </a:cubicBezTo>
                  <a:cubicBezTo>
                    <a:pt x="131" y="51"/>
                    <a:pt x="122" y="68"/>
                    <a:pt x="114" y="84"/>
                  </a:cubicBezTo>
                  <a:cubicBezTo>
                    <a:pt x="110" y="90"/>
                    <a:pt x="107" y="97"/>
                    <a:pt x="104" y="103"/>
                  </a:cubicBezTo>
                  <a:lnTo>
                    <a:pt x="102" y="108"/>
                  </a:lnTo>
                  <a:close/>
                  <a:moveTo>
                    <a:pt x="128" y="44"/>
                  </a:moveTo>
                  <a:cubicBezTo>
                    <a:pt x="125" y="54"/>
                    <a:pt x="120" y="63"/>
                    <a:pt x="116" y="72"/>
                  </a:cubicBezTo>
                  <a:cubicBezTo>
                    <a:pt x="111" y="81"/>
                    <a:pt x="107" y="89"/>
                    <a:pt x="105" y="97"/>
                  </a:cubicBezTo>
                  <a:cubicBezTo>
                    <a:pt x="108" y="92"/>
                    <a:pt x="110" y="88"/>
                    <a:pt x="112" y="83"/>
                  </a:cubicBezTo>
                  <a:cubicBezTo>
                    <a:pt x="119" y="71"/>
                    <a:pt x="126" y="58"/>
                    <a:pt x="128" y="44"/>
                  </a:cubicBezTo>
                  <a:close/>
                </a:path>
              </a:pathLst>
            </a:custGeom>
            <a:grpFill/>
            <a:ln>
              <a:noFill/>
            </a:ln>
          </p:spPr>
          <p:txBody>
            <a:bodyPr vert="horz" wrap="square" lIns="91440" tIns="45720" rIns="91440" bIns="45720" numCol="1" rtlCol="0" anchor="t" anchorCtr="0" compatLnSpc="1">
              <a:prstTxWarp prst="textNoShape">
                <a:avLst/>
              </a:prstTxWarp>
            </a:bodyPr>
            <a:lstStyle/>
            <a:p>
              <a:pPr rtl="0"/>
              <a:endParaRPr lang="ja-JP" altLang="en-US" sz="1350" dirty="0"/>
            </a:p>
          </p:txBody>
        </p:sp>
      </p:grpSp>
      <p:sp>
        <p:nvSpPr>
          <p:cNvPr id="36" name="図プレースホルダー 33" descr="画像を追加する空のプレースホルダー。プレースホルダーをクリックし、追加する画像を選択します。"/>
          <p:cNvSpPr>
            <a:spLocks noGrp="1" noChangeAspect="1"/>
          </p:cNvSpPr>
          <p:nvPr>
            <p:ph type="pic" sz="quarter" idx="17"/>
          </p:nvPr>
        </p:nvSpPr>
        <p:spPr>
          <a:xfrm>
            <a:off x="948771" y="1900210"/>
            <a:ext cx="2951652" cy="2571736"/>
          </a:xfrm>
          <a:solidFill>
            <a:schemeClr val="bg2"/>
          </a:solidFill>
          <a:ln w="38100">
            <a:solidFill>
              <a:schemeClr val="bg1"/>
            </a:solidFill>
          </a:ln>
        </p:spPr>
        <p:txBody>
          <a:bodyPr rtlCol="0"/>
          <a:lstStyle>
            <a:lvl1pPr marL="0" indent="0" algn="ctr" rtl="0">
              <a:buNone/>
              <a:defRPr/>
            </a:lvl1pPr>
          </a:lstStyle>
          <a:p>
            <a:pPr rtl="0"/>
            <a:r>
              <a:rPr lang="ja-JP" altLang="en-US"/>
              <a:t>アイコンをクリックして図を追加</a:t>
            </a:r>
            <a:endParaRPr lang="ja-JP" altLang="en-US" dirty="0"/>
          </a:p>
        </p:txBody>
      </p:sp>
      <p:sp>
        <p:nvSpPr>
          <p:cNvPr id="39" name="テキスト プレースホルダー 3"/>
          <p:cNvSpPr>
            <a:spLocks noGrp="1"/>
          </p:cNvSpPr>
          <p:nvPr>
            <p:ph type="body" sz="half" idx="2"/>
          </p:nvPr>
        </p:nvSpPr>
        <p:spPr>
          <a:xfrm>
            <a:off x="789317" y="4935990"/>
            <a:ext cx="3276735" cy="1007610"/>
          </a:xfrm>
        </p:spPr>
        <p:txBody>
          <a:bodyPr rtlCol="0">
            <a:normAutofit/>
          </a:bodyPr>
          <a:lstStyle>
            <a:lvl1pPr marL="0" indent="0" algn="l" rtl="0">
              <a:spcBef>
                <a:spcPts val="1200"/>
              </a:spcBef>
              <a:buNone/>
              <a:defRPr sz="1200"/>
            </a:lvl1pPr>
            <a:lvl2pPr marL="342900" indent="0" algn="l" rtl="0">
              <a:buNone/>
              <a:defRPr sz="1050"/>
            </a:lvl2pPr>
            <a:lvl3pPr marL="685800" indent="0" algn="l" rtl="0">
              <a:buNone/>
              <a:defRPr sz="900"/>
            </a:lvl3pPr>
            <a:lvl4pPr marL="1028700" indent="0" algn="l" rtl="0">
              <a:buNone/>
              <a:defRPr sz="750"/>
            </a:lvl4pPr>
            <a:lvl5pPr marL="1371600" indent="0" algn="l" rtl="0">
              <a:buNone/>
              <a:defRPr sz="750"/>
            </a:lvl5pPr>
            <a:lvl6pPr marL="1714500" indent="0" algn="l" rtl="0">
              <a:buNone/>
              <a:defRPr sz="750"/>
            </a:lvl6pPr>
            <a:lvl7pPr marL="2057400" indent="0" algn="l" rtl="0">
              <a:buNone/>
              <a:defRPr sz="750"/>
            </a:lvl7pPr>
            <a:lvl8pPr marL="2400300" indent="0" algn="l" rtl="0">
              <a:buNone/>
              <a:defRPr sz="750"/>
            </a:lvl8pPr>
            <a:lvl9pPr marL="2743200" indent="0" algn="l" rtl="0">
              <a:buNone/>
              <a:defRPr sz="750"/>
            </a:lvl9pPr>
          </a:lstStyle>
          <a:p>
            <a:pPr lvl="0" rtl="0"/>
            <a:r>
              <a:rPr lang="ja-JP" altLang="en-US"/>
              <a:t>マスター テキストの書式設定</a:t>
            </a:r>
          </a:p>
        </p:txBody>
      </p:sp>
      <p:grpSp>
        <p:nvGrpSpPr>
          <p:cNvPr id="22" name="グループ 21"/>
          <p:cNvGrpSpPr/>
          <p:nvPr/>
        </p:nvGrpSpPr>
        <p:grpSpPr>
          <a:xfrm>
            <a:off x="5072334" y="1733550"/>
            <a:ext cx="3270377" cy="3050038"/>
            <a:chOff x="895350" y="3313113"/>
            <a:chExt cx="3613151" cy="2790825"/>
          </a:xfrm>
          <a:solidFill>
            <a:schemeClr val="tx1">
              <a:lumMod val="50000"/>
            </a:schemeClr>
          </a:solidFill>
        </p:grpSpPr>
        <p:sp>
          <p:nvSpPr>
            <p:cNvPr id="23" name="フリーフォーム 41"/>
            <p:cNvSpPr>
              <a:spLocks/>
            </p:cNvSpPr>
            <p:nvPr/>
          </p:nvSpPr>
          <p:spPr bwMode="auto">
            <a:xfrm>
              <a:off x="963613" y="3725863"/>
              <a:ext cx="11113" cy="1952625"/>
            </a:xfrm>
            <a:custGeom>
              <a:avLst/>
              <a:gdLst>
                <a:gd name="T0" fmla="*/ 3 w 5"/>
                <a:gd name="T1" fmla="*/ 0 h 868"/>
                <a:gd name="T2" fmla="*/ 4 w 5"/>
                <a:gd name="T3" fmla="*/ 217 h 868"/>
                <a:gd name="T4" fmla="*/ 3 w 5"/>
                <a:gd name="T5" fmla="*/ 326 h 868"/>
                <a:gd name="T6" fmla="*/ 4 w 5"/>
                <a:gd name="T7" fmla="*/ 434 h 868"/>
                <a:gd name="T8" fmla="*/ 4 w 5"/>
                <a:gd name="T9" fmla="*/ 651 h 868"/>
                <a:gd name="T10" fmla="*/ 4 w 5"/>
                <a:gd name="T11" fmla="*/ 760 h 868"/>
                <a:gd name="T12" fmla="*/ 3 w 5"/>
                <a:gd name="T13" fmla="*/ 868 h 868"/>
                <a:gd name="T14" fmla="*/ 2 w 5"/>
                <a:gd name="T15" fmla="*/ 868 h 868"/>
                <a:gd name="T16" fmla="*/ 1 w 5"/>
                <a:gd name="T17" fmla="*/ 760 h 868"/>
                <a:gd name="T18" fmla="*/ 0 w 5"/>
                <a:gd name="T19" fmla="*/ 651 h 868"/>
                <a:gd name="T20" fmla="*/ 1 w 5"/>
                <a:gd name="T21" fmla="*/ 434 h 868"/>
                <a:gd name="T22" fmla="*/ 2 w 5"/>
                <a:gd name="T23" fmla="*/ 326 h 868"/>
                <a:gd name="T24" fmla="*/ 1 w 5"/>
                <a:gd name="T25" fmla="*/ 217 h 868"/>
                <a:gd name="T26" fmla="*/ 2 w 5"/>
                <a:gd name="T27" fmla="*/ 0 h 868"/>
                <a:gd name="T28" fmla="*/ 3 w 5"/>
                <a:gd name="T29" fmla="*/ 0 h 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 h="868">
                  <a:moveTo>
                    <a:pt x="3" y="0"/>
                  </a:moveTo>
                  <a:cubicBezTo>
                    <a:pt x="4" y="73"/>
                    <a:pt x="4" y="145"/>
                    <a:pt x="4" y="217"/>
                  </a:cubicBezTo>
                  <a:cubicBezTo>
                    <a:pt x="4" y="253"/>
                    <a:pt x="3" y="290"/>
                    <a:pt x="3" y="326"/>
                  </a:cubicBezTo>
                  <a:cubicBezTo>
                    <a:pt x="3" y="362"/>
                    <a:pt x="3" y="398"/>
                    <a:pt x="4" y="434"/>
                  </a:cubicBezTo>
                  <a:cubicBezTo>
                    <a:pt x="4" y="507"/>
                    <a:pt x="5" y="579"/>
                    <a:pt x="4" y="651"/>
                  </a:cubicBezTo>
                  <a:cubicBezTo>
                    <a:pt x="5" y="687"/>
                    <a:pt x="4" y="724"/>
                    <a:pt x="4" y="760"/>
                  </a:cubicBezTo>
                  <a:cubicBezTo>
                    <a:pt x="4" y="796"/>
                    <a:pt x="3" y="832"/>
                    <a:pt x="3" y="868"/>
                  </a:cubicBezTo>
                  <a:cubicBezTo>
                    <a:pt x="2" y="868"/>
                    <a:pt x="2" y="868"/>
                    <a:pt x="2" y="868"/>
                  </a:cubicBezTo>
                  <a:cubicBezTo>
                    <a:pt x="2" y="832"/>
                    <a:pt x="1" y="796"/>
                    <a:pt x="1" y="760"/>
                  </a:cubicBezTo>
                  <a:cubicBezTo>
                    <a:pt x="1" y="724"/>
                    <a:pt x="0" y="687"/>
                    <a:pt x="0" y="651"/>
                  </a:cubicBezTo>
                  <a:cubicBezTo>
                    <a:pt x="0" y="579"/>
                    <a:pt x="1" y="507"/>
                    <a:pt x="1" y="434"/>
                  </a:cubicBezTo>
                  <a:cubicBezTo>
                    <a:pt x="2" y="398"/>
                    <a:pt x="2" y="362"/>
                    <a:pt x="2" y="326"/>
                  </a:cubicBezTo>
                  <a:cubicBezTo>
                    <a:pt x="2" y="290"/>
                    <a:pt x="1" y="253"/>
                    <a:pt x="1" y="217"/>
                  </a:cubicBezTo>
                  <a:cubicBezTo>
                    <a:pt x="0" y="145"/>
                    <a:pt x="1" y="73"/>
                    <a:pt x="2" y="0"/>
                  </a:cubicBezTo>
                  <a:lnTo>
                    <a:pt x="3" y="0"/>
                  </a:lnTo>
                  <a:close/>
                </a:path>
              </a:pathLst>
            </a:custGeom>
            <a:grpFill/>
            <a:ln>
              <a:noFill/>
            </a:ln>
          </p:spPr>
          <p:txBody>
            <a:bodyPr vert="horz" wrap="square" lIns="91440" tIns="45720" rIns="91440" bIns="45720" numCol="1" rtlCol="0" anchor="t" anchorCtr="0" compatLnSpc="1">
              <a:prstTxWarp prst="textNoShape">
                <a:avLst/>
              </a:prstTxWarp>
            </a:bodyPr>
            <a:lstStyle/>
            <a:p>
              <a:pPr rtl="0"/>
              <a:endParaRPr lang="ja-JP" altLang="en-US" sz="1350" dirty="0"/>
            </a:p>
          </p:txBody>
        </p:sp>
        <p:sp>
          <p:nvSpPr>
            <p:cNvPr id="24" name="フリーフォーム 42"/>
            <p:cNvSpPr>
              <a:spLocks/>
            </p:cNvSpPr>
            <p:nvPr/>
          </p:nvSpPr>
          <p:spPr bwMode="auto">
            <a:xfrm>
              <a:off x="1350963" y="6038850"/>
              <a:ext cx="2736850" cy="11113"/>
            </a:xfrm>
            <a:custGeom>
              <a:avLst/>
              <a:gdLst>
                <a:gd name="T0" fmla="*/ 0 w 1216"/>
                <a:gd name="T1" fmla="*/ 2 h 5"/>
                <a:gd name="T2" fmla="*/ 304 w 1216"/>
                <a:gd name="T3" fmla="*/ 1 h 5"/>
                <a:gd name="T4" fmla="*/ 456 w 1216"/>
                <a:gd name="T5" fmla="*/ 2 h 5"/>
                <a:gd name="T6" fmla="*/ 608 w 1216"/>
                <a:gd name="T7" fmla="*/ 1 h 5"/>
                <a:gd name="T8" fmla="*/ 912 w 1216"/>
                <a:gd name="T9" fmla="*/ 0 h 5"/>
                <a:gd name="T10" fmla="*/ 1064 w 1216"/>
                <a:gd name="T11" fmla="*/ 1 h 5"/>
                <a:gd name="T12" fmla="*/ 1216 w 1216"/>
                <a:gd name="T13" fmla="*/ 2 h 5"/>
                <a:gd name="T14" fmla="*/ 1216 w 1216"/>
                <a:gd name="T15" fmla="*/ 2 h 5"/>
                <a:gd name="T16" fmla="*/ 1064 w 1216"/>
                <a:gd name="T17" fmla="*/ 4 h 5"/>
                <a:gd name="T18" fmla="*/ 912 w 1216"/>
                <a:gd name="T19" fmla="*/ 4 h 5"/>
                <a:gd name="T20" fmla="*/ 608 w 1216"/>
                <a:gd name="T21" fmla="*/ 3 h 5"/>
                <a:gd name="T22" fmla="*/ 456 w 1216"/>
                <a:gd name="T23" fmla="*/ 3 h 5"/>
                <a:gd name="T24" fmla="*/ 304 w 1216"/>
                <a:gd name="T25" fmla="*/ 4 h 5"/>
                <a:gd name="T26" fmla="*/ 0 w 1216"/>
                <a:gd name="T27" fmla="*/ 2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216" h="5">
                  <a:moveTo>
                    <a:pt x="0" y="2"/>
                  </a:moveTo>
                  <a:cubicBezTo>
                    <a:pt x="101" y="1"/>
                    <a:pt x="202" y="0"/>
                    <a:pt x="304" y="1"/>
                  </a:cubicBezTo>
                  <a:cubicBezTo>
                    <a:pt x="354" y="1"/>
                    <a:pt x="405" y="2"/>
                    <a:pt x="456" y="2"/>
                  </a:cubicBezTo>
                  <a:cubicBezTo>
                    <a:pt x="506" y="2"/>
                    <a:pt x="557" y="1"/>
                    <a:pt x="608" y="1"/>
                  </a:cubicBezTo>
                  <a:cubicBezTo>
                    <a:pt x="709" y="1"/>
                    <a:pt x="810" y="0"/>
                    <a:pt x="912" y="0"/>
                  </a:cubicBezTo>
                  <a:cubicBezTo>
                    <a:pt x="962" y="0"/>
                    <a:pt x="1013" y="1"/>
                    <a:pt x="1064" y="1"/>
                  </a:cubicBezTo>
                  <a:cubicBezTo>
                    <a:pt x="1114" y="1"/>
                    <a:pt x="1165" y="1"/>
                    <a:pt x="1216" y="2"/>
                  </a:cubicBezTo>
                  <a:cubicBezTo>
                    <a:pt x="1216" y="2"/>
                    <a:pt x="1216" y="2"/>
                    <a:pt x="1216" y="2"/>
                  </a:cubicBezTo>
                  <a:cubicBezTo>
                    <a:pt x="1165" y="3"/>
                    <a:pt x="1114" y="3"/>
                    <a:pt x="1064" y="4"/>
                  </a:cubicBezTo>
                  <a:cubicBezTo>
                    <a:pt x="1013" y="4"/>
                    <a:pt x="962" y="4"/>
                    <a:pt x="912" y="4"/>
                  </a:cubicBezTo>
                  <a:cubicBezTo>
                    <a:pt x="810" y="5"/>
                    <a:pt x="709" y="4"/>
                    <a:pt x="608" y="3"/>
                  </a:cubicBezTo>
                  <a:cubicBezTo>
                    <a:pt x="557" y="3"/>
                    <a:pt x="506" y="3"/>
                    <a:pt x="456" y="3"/>
                  </a:cubicBezTo>
                  <a:cubicBezTo>
                    <a:pt x="405" y="3"/>
                    <a:pt x="354" y="4"/>
                    <a:pt x="304" y="4"/>
                  </a:cubicBezTo>
                  <a:cubicBezTo>
                    <a:pt x="202" y="4"/>
                    <a:pt x="101" y="4"/>
                    <a:pt x="0" y="2"/>
                  </a:cubicBezTo>
                  <a:close/>
                </a:path>
              </a:pathLst>
            </a:custGeom>
            <a:grpFill/>
            <a:ln>
              <a:noFill/>
            </a:ln>
          </p:spPr>
          <p:txBody>
            <a:bodyPr vert="horz" wrap="square" lIns="91440" tIns="45720" rIns="91440" bIns="45720" numCol="1" rtlCol="0" anchor="t" anchorCtr="0" compatLnSpc="1">
              <a:prstTxWarp prst="textNoShape">
                <a:avLst/>
              </a:prstTxWarp>
            </a:bodyPr>
            <a:lstStyle/>
            <a:p>
              <a:pPr rtl="0"/>
              <a:endParaRPr lang="ja-JP" altLang="en-US" sz="1350" dirty="0"/>
            </a:p>
          </p:txBody>
        </p:sp>
        <p:sp>
          <p:nvSpPr>
            <p:cNvPr id="25" name="フリーフォーム 43"/>
            <p:cNvSpPr>
              <a:spLocks/>
            </p:cNvSpPr>
            <p:nvPr/>
          </p:nvSpPr>
          <p:spPr bwMode="auto">
            <a:xfrm>
              <a:off x="1330325" y="3378200"/>
              <a:ext cx="2743200" cy="11113"/>
            </a:xfrm>
            <a:custGeom>
              <a:avLst/>
              <a:gdLst>
                <a:gd name="T0" fmla="*/ 0 w 1219"/>
                <a:gd name="T1" fmla="*/ 2 h 5"/>
                <a:gd name="T2" fmla="*/ 304 w 1219"/>
                <a:gd name="T3" fmla="*/ 1 h 5"/>
                <a:gd name="T4" fmla="*/ 457 w 1219"/>
                <a:gd name="T5" fmla="*/ 2 h 5"/>
                <a:gd name="T6" fmla="*/ 609 w 1219"/>
                <a:gd name="T7" fmla="*/ 1 h 5"/>
                <a:gd name="T8" fmla="*/ 914 w 1219"/>
                <a:gd name="T9" fmla="*/ 0 h 5"/>
                <a:gd name="T10" fmla="*/ 1067 w 1219"/>
                <a:gd name="T11" fmla="*/ 1 h 5"/>
                <a:gd name="T12" fmla="*/ 1219 w 1219"/>
                <a:gd name="T13" fmla="*/ 2 h 5"/>
                <a:gd name="T14" fmla="*/ 1219 w 1219"/>
                <a:gd name="T15" fmla="*/ 3 h 5"/>
                <a:gd name="T16" fmla="*/ 1067 w 1219"/>
                <a:gd name="T17" fmla="*/ 4 h 5"/>
                <a:gd name="T18" fmla="*/ 914 w 1219"/>
                <a:gd name="T19" fmla="*/ 4 h 5"/>
                <a:gd name="T20" fmla="*/ 609 w 1219"/>
                <a:gd name="T21" fmla="*/ 3 h 5"/>
                <a:gd name="T22" fmla="*/ 457 w 1219"/>
                <a:gd name="T23" fmla="*/ 3 h 5"/>
                <a:gd name="T24" fmla="*/ 304 w 1219"/>
                <a:gd name="T25" fmla="*/ 4 h 5"/>
                <a:gd name="T26" fmla="*/ 0 w 1219"/>
                <a:gd name="T27" fmla="*/ 3 h 5"/>
                <a:gd name="T28" fmla="*/ 0 w 1219"/>
                <a:gd name="T29" fmla="*/ 2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219" h="5">
                  <a:moveTo>
                    <a:pt x="0" y="2"/>
                  </a:moveTo>
                  <a:cubicBezTo>
                    <a:pt x="101" y="1"/>
                    <a:pt x="203" y="0"/>
                    <a:pt x="304" y="1"/>
                  </a:cubicBezTo>
                  <a:cubicBezTo>
                    <a:pt x="355" y="1"/>
                    <a:pt x="406" y="2"/>
                    <a:pt x="457" y="2"/>
                  </a:cubicBezTo>
                  <a:cubicBezTo>
                    <a:pt x="508" y="2"/>
                    <a:pt x="559" y="1"/>
                    <a:pt x="609" y="1"/>
                  </a:cubicBezTo>
                  <a:cubicBezTo>
                    <a:pt x="711" y="1"/>
                    <a:pt x="813" y="0"/>
                    <a:pt x="914" y="0"/>
                  </a:cubicBezTo>
                  <a:cubicBezTo>
                    <a:pt x="965" y="0"/>
                    <a:pt x="1016" y="1"/>
                    <a:pt x="1067" y="1"/>
                  </a:cubicBezTo>
                  <a:cubicBezTo>
                    <a:pt x="1117" y="1"/>
                    <a:pt x="1168" y="1"/>
                    <a:pt x="1219" y="2"/>
                  </a:cubicBezTo>
                  <a:cubicBezTo>
                    <a:pt x="1219" y="3"/>
                    <a:pt x="1219" y="3"/>
                    <a:pt x="1219" y="3"/>
                  </a:cubicBezTo>
                  <a:cubicBezTo>
                    <a:pt x="1168" y="3"/>
                    <a:pt x="1117" y="4"/>
                    <a:pt x="1067" y="4"/>
                  </a:cubicBezTo>
                  <a:cubicBezTo>
                    <a:pt x="1016" y="4"/>
                    <a:pt x="965" y="4"/>
                    <a:pt x="914" y="4"/>
                  </a:cubicBezTo>
                  <a:cubicBezTo>
                    <a:pt x="813" y="5"/>
                    <a:pt x="711" y="4"/>
                    <a:pt x="609" y="3"/>
                  </a:cubicBezTo>
                  <a:cubicBezTo>
                    <a:pt x="559" y="3"/>
                    <a:pt x="508" y="3"/>
                    <a:pt x="457" y="3"/>
                  </a:cubicBezTo>
                  <a:cubicBezTo>
                    <a:pt x="406" y="3"/>
                    <a:pt x="355" y="4"/>
                    <a:pt x="304" y="4"/>
                  </a:cubicBezTo>
                  <a:cubicBezTo>
                    <a:pt x="203" y="4"/>
                    <a:pt x="101" y="4"/>
                    <a:pt x="0" y="3"/>
                  </a:cubicBezTo>
                  <a:lnTo>
                    <a:pt x="0" y="2"/>
                  </a:lnTo>
                  <a:close/>
                </a:path>
              </a:pathLst>
            </a:custGeom>
            <a:grpFill/>
            <a:ln>
              <a:noFill/>
            </a:ln>
          </p:spPr>
          <p:txBody>
            <a:bodyPr vert="horz" wrap="square" lIns="91440" tIns="45720" rIns="91440" bIns="45720" numCol="1" rtlCol="0" anchor="t" anchorCtr="0" compatLnSpc="1">
              <a:prstTxWarp prst="textNoShape">
                <a:avLst/>
              </a:prstTxWarp>
            </a:bodyPr>
            <a:lstStyle/>
            <a:p>
              <a:pPr rtl="0"/>
              <a:endParaRPr lang="ja-JP" altLang="en-US" sz="1350" dirty="0"/>
            </a:p>
          </p:txBody>
        </p:sp>
        <p:sp>
          <p:nvSpPr>
            <p:cNvPr id="26" name="フリーフォーム 44"/>
            <p:cNvSpPr>
              <a:spLocks/>
            </p:cNvSpPr>
            <p:nvPr/>
          </p:nvSpPr>
          <p:spPr bwMode="auto">
            <a:xfrm>
              <a:off x="4443413" y="3759200"/>
              <a:ext cx="9525" cy="1919288"/>
            </a:xfrm>
            <a:custGeom>
              <a:avLst/>
              <a:gdLst>
                <a:gd name="T0" fmla="*/ 2 w 4"/>
                <a:gd name="T1" fmla="*/ 853 h 853"/>
                <a:gd name="T2" fmla="*/ 0 w 4"/>
                <a:gd name="T3" fmla="*/ 640 h 853"/>
                <a:gd name="T4" fmla="*/ 1 w 4"/>
                <a:gd name="T5" fmla="*/ 533 h 853"/>
                <a:gd name="T6" fmla="*/ 1 w 4"/>
                <a:gd name="T7" fmla="*/ 427 h 853"/>
                <a:gd name="T8" fmla="*/ 0 w 4"/>
                <a:gd name="T9" fmla="*/ 213 h 853"/>
                <a:gd name="T10" fmla="*/ 0 w 4"/>
                <a:gd name="T11" fmla="*/ 107 h 853"/>
                <a:gd name="T12" fmla="*/ 2 w 4"/>
                <a:gd name="T13" fmla="*/ 0 h 853"/>
                <a:gd name="T14" fmla="*/ 2 w 4"/>
                <a:gd name="T15" fmla="*/ 0 h 853"/>
                <a:gd name="T16" fmla="*/ 3 w 4"/>
                <a:gd name="T17" fmla="*/ 107 h 853"/>
                <a:gd name="T18" fmla="*/ 4 w 4"/>
                <a:gd name="T19" fmla="*/ 213 h 853"/>
                <a:gd name="T20" fmla="*/ 3 w 4"/>
                <a:gd name="T21" fmla="*/ 427 h 853"/>
                <a:gd name="T22" fmla="*/ 2 w 4"/>
                <a:gd name="T23" fmla="*/ 533 h 853"/>
                <a:gd name="T24" fmla="*/ 3 w 4"/>
                <a:gd name="T25" fmla="*/ 640 h 853"/>
                <a:gd name="T26" fmla="*/ 2 w 4"/>
                <a:gd name="T27" fmla="*/ 853 h 8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 h="853">
                  <a:moveTo>
                    <a:pt x="2" y="853"/>
                  </a:moveTo>
                  <a:cubicBezTo>
                    <a:pt x="0" y="782"/>
                    <a:pt x="0" y="711"/>
                    <a:pt x="0" y="640"/>
                  </a:cubicBezTo>
                  <a:cubicBezTo>
                    <a:pt x="0" y="604"/>
                    <a:pt x="1" y="569"/>
                    <a:pt x="1" y="533"/>
                  </a:cubicBezTo>
                  <a:cubicBezTo>
                    <a:pt x="1" y="498"/>
                    <a:pt x="1" y="462"/>
                    <a:pt x="1" y="427"/>
                  </a:cubicBezTo>
                  <a:cubicBezTo>
                    <a:pt x="0" y="356"/>
                    <a:pt x="0" y="284"/>
                    <a:pt x="0" y="213"/>
                  </a:cubicBezTo>
                  <a:cubicBezTo>
                    <a:pt x="0" y="178"/>
                    <a:pt x="0" y="142"/>
                    <a:pt x="0" y="107"/>
                  </a:cubicBezTo>
                  <a:cubicBezTo>
                    <a:pt x="1" y="71"/>
                    <a:pt x="1" y="36"/>
                    <a:pt x="2" y="0"/>
                  </a:cubicBezTo>
                  <a:cubicBezTo>
                    <a:pt x="2" y="0"/>
                    <a:pt x="2" y="0"/>
                    <a:pt x="2" y="0"/>
                  </a:cubicBezTo>
                  <a:cubicBezTo>
                    <a:pt x="3" y="36"/>
                    <a:pt x="3" y="71"/>
                    <a:pt x="3" y="107"/>
                  </a:cubicBezTo>
                  <a:cubicBezTo>
                    <a:pt x="4" y="142"/>
                    <a:pt x="4" y="178"/>
                    <a:pt x="4" y="213"/>
                  </a:cubicBezTo>
                  <a:cubicBezTo>
                    <a:pt x="4" y="284"/>
                    <a:pt x="3" y="356"/>
                    <a:pt x="3" y="427"/>
                  </a:cubicBezTo>
                  <a:cubicBezTo>
                    <a:pt x="3" y="462"/>
                    <a:pt x="2" y="498"/>
                    <a:pt x="2" y="533"/>
                  </a:cubicBezTo>
                  <a:cubicBezTo>
                    <a:pt x="3" y="569"/>
                    <a:pt x="3" y="604"/>
                    <a:pt x="3" y="640"/>
                  </a:cubicBezTo>
                  <a:cubicBezTo>
                    <a:pt x="4" y="711"/>
                    <a:pt x="3" y="782"/>
                    <a:pt x="2" y="853"/>
                  </a:cubicBezTo>
                  <a:close/>
                </a:path>
              </a:pathLst>
            </a:custGeom>
            <a:grpFill/>
            <a:ln>
              <a:noFill/>
            </a:ln>
          </p:spPr>
          <p:txBody>
            <a:bodyPr vert="horz" wrap="square" lIns="91440" tIns="45720" rIns="91440" bIns="45720" numCol="1" rtlCol="0" anchor="t" anchorCtr="0" compatLnSpc="1">
              <a:prstTxWarp prst="textNoShape">
                <a:avLst/>
              </a:prstTxWarp>
            </a:bodyPr>
            <a:lstStyle/>
            <a:p>
              <a:pPr rtl="0"/>
              <a:endParaRPr lang="ja-JP" altLang="en-US" sz="1350" dirty="0"/>
            </a:p>
          </p:txBody>
        </p:sp>
        <p:sp>
          <p:nvSpPr>
            <p:cNvPr id="27" name="フリーフォーム 45"/>
            <p:cNvSpPr>
              <a:spLocks noEditPoints="1"/>
            </p:cNvSpPr>
            <p:nvPr/>
          </p:nvSpPr>
          <p:spPr bwMode="auto">
            <a:xfrm>
              <a:off x="903288" y="5772150"/>
              <a:ext cx="341313" cy="331788"/>
            </a:xfrm>
            <a:custGeom>
              <a:avLst/>
              <a:gdLst>
                <a:gd name="T0" fmla="*/ 127 w 152"/>
                <a:gd name="T1" fmla="*/ 122 h 148"/>
                <a:gd name="T2" fmla="*/ 84 w 152"/>
                <a:gd name="T3" fmla="*/ 134 h 148"/>
                <a:gd name="T4" fmla="*/ 112 w 152"/>
                <a:gd name="T5" fmla="*/ 131 h 148"/>
                <a:gd name="T6" fmla="*/ 48 w 152"/>
                <a:gd name="T7" fmla="*/ 142 h 148"/>
                <a:gd name="T8" fmla="*/ 4 w 152"/>
                <a:gd name="T9" fmla="*/ 95 h 148"/>
                <a:gd name="T10" fmla="*/ 20 w 152"/>
                <a:gd name="T11" fmla="*/ 61 h 148"/>
                <a:gd name="T12" fmla="*/ 26 w 152"/>
                <a:gd name="T13" fmla="*/ 58 h 148"/>
                <a:gd name="T14" fmla="*/ 31 w 152"/>
                <a:gd name="T15" fmla="*/ 23 h 148"/>
                <a:gd name="T16" fmla="*/ 19 w 152"/>
                <a:gd name="T17" fmla="*/ 0 h 148"/>
                <a:gd name="T18" fmla="*/ 33 w 152"/>
                <a:gd name="T19" fmla="*/ 57 h 148"/>
                <a:gd name="T20" fmla="*/ 41 w 152"/>
                <a:gd name="T21" fmla="*/ 63 h 148"/>
                <a:gd name="T22" fmla="*/ 36 w 152"/>
                <a:gd name="T23" fmla="*/ 80 h 148"/>
                <a:gd name="T24" fmla="*/ 26 w 152"/>
                <a:gd name="T25" fmla="*/ 67 h 148"/>
                <a:gd name="T26" fmla="*/ 64 w 152"/>
                <a:gd name="T27" fmla="*/ 132 h 148"/>
                <a:gd name="T28" fmla="*/ 84 w 152"/>
                <a:gd name="T29" fmla="*/ 112 h 148"/>
                <a:gd name="T30" fmla="*/ 77 w 152"/>
                <a:gd name="T31" fmla="*/ 131 h 148"/>
                <a:gd name="T32" fmla="*/ 152 w 152"/>
                <a:gd name="T33" fmla="*/ 129 h 148"/>
                <a:gd name="T34" fmla="*/ 114 w 152"/>
                <a:gd name="T35" fmla="*/ 131 h 148"/>
                <a:gd name="T36" fmla="*/ 127 w 152"/>
                <a:gd name="T37" fmla="*/ 122 h 148"/>
                <a:gd name="T38" fmla="*/ 74 w 152"/>
                <a:gd name="T39" fmla="*/ 128 h 148"/>
                <a:gd name="T40" fmla="*/ 68 w 152"/>
                <a:gd name="T41" fmla="*/ 112 h 148"/>
                <a:gd name="T42" fmla="*/ 66 w 152"/>
                <a:gd name="T43" fmla="*/ 117 h 148"/>
                <a:gd name="T44" fmla="*/ 66 w 152"/>
                <a:gd name="T45" fmla="*/ 125 h 148"/>
                <a:gd name="T46" fmla="*/ 73 w 152"/>
                <a:gd name="T47" fmla="*/ 128 h 148"/>
                <a:gd name="T48" fmla="*/ 74 w 152"/>
                <a:gd name="T49" fmla="*/ 114 h 148"/>
                <a:gd name="T50" fmla="*/ 74 w 152"/>
                <a:gd name="T51" fmla="*/ 128 h 148"/>
                <a:gd name="T52" fmla="*/ 9 w 152"/>
                <a:gd name="T53" fmla="*/ 88 h 148"/>
                <a:gd name="T54" fmla="*/ 56 w 152"/>
                <a:gd name="T55" fmla="*/ 135 h 148"/>
                <a:gd name="T56" fmla="*/ 9 w 152"/>
                <a:gd name="T57" fmla="*/ 88 h 148"/>
                <a:gd name="T58" fmla="*/ 37 w 152"/>
                <a:gd name="T59" fmla="*/ 61 h 148"/>
                <a:gd name="T60" fmla="*/ 31 w 152"/>
                <a:gd name="T61" fmla="*/ 77 h 148"/>
                <a:gd name="T62" fmla="*/ 37 w 152"/>
                <a:gd name="T63" fmla="*/ 61 h 148"/>
                <a:gd name="T64" fmla="*/ 30 w 152"/>
                <a:gd name="T65" fmla="*/ 57 h 148"/>
                <a:gd name="T66" fmla="*/ 33 w 152"/>
                <a:gd name="T67" fmla="*/ 31 h 148"/>
                <a:gd name="T68" fmla="*/ 30 w 152"/>
                <a:gd name="T69" fmla="*/ 57 h 148"/>
                <a:gd name="T70" fmla="*/ 30 w 152"/>
                <a:gd name="T71" fmla="*/ 61 h 148"/>
                <a:gd name="T72" fmla="*/ 30 w 152"/>
                <a:gd name="T73" fmla="*/ 74 h 148"/>
                <a:gd name="T74" fmla="*/ 30 w 152"/>
                <a:gd name="T75" fmla="*/ 61 h 1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52" h="148">
                  <a:moveTo>
                    <a:pt x="127" y="122"/>
                  </a:moveTo>
                  <a:cubicBezTo>
                    <a:pt x="115" y="118"/>
                    <a:pt x="99" y="137"/>
                    <a:pt x="84" y="134"/>
                  </a:cubicBezTo>
                  <a:cubicBezTo>
                    <a:pt x="92" y="142"/>
                    <a:pt x="106" y="130"/>
                    <a:pt x="112" y="131"/>
                  </a:cubicBezTo>
                  <a:cubicBezTo>
                    <a:pt x="95" y="147"/>
                    <a:pt x="66" y="127"/>
                    <a:pt x="48" y="142"/>
                  </a:cubicBezTo>
                  <a:cubicBezTo>
                    <a:pt x="19" y="142"/>
                    <a:pt x="1" y="123"/>
                    <a:pt x="4" y="95"/>
                  </a:cubicBezTo>
                  <a:cubicBezTo>
                    <a:pt x="6" y="82"/>
                    <a:pt x="19" y="74"/>
                    <a:pt x="20" y="61"/>
                  </a:cubicBezTo>
                  <a:cubicBezTo>
                    <a:pt x="23" y="58"/>
                    <a:pt x="22" y="60"/>
                    <a:pt x="26" y="58"/>
                  </a:cubicBezTo>
                  <a:cubicBezTo>
                    <a:pt x="25" y="45"/>
                    <a:pt x="33" y="34"/>
                    <a:pt x="31" y="23"/>
                  </a:cubicBezTo>
                  <a:cubicBezTo>
                    <a:pt x="30" y="12"/>
                    <a:pt x="19" y="8"/>
                    <a:pt x="19" y="0"/>
                  </a:cubicBezTo>
                  <a:cubicBezTo>
                    <a:pt x="36" y="7"/>
                    <a:pt x="41" y="36"/>
                    <a:pt x="33" y="57"/>
                  </a:cubicBezTo>
                  <a:cubicBezTo>
                    <a:pt x="34" y="60"/>
                    <a:pt x="40" y="59"/>
                    <a:pt x="41" y="63"/>
                  </a:cubicBezTo>
                  <a:cubicBezTo>
                    <a:pt x="43" y="69"/>
                    <a:pt x="40" y="75"/>
                    <a:pt x="36" y="80"/>
                  </a:cubicBezTo>
                  <a:cubicBezTo>
                    <a:pt x="27" y="79"/>
                    <a:pt x="20" y="74"/>
                    <a:pt x="26" y="67"/>
                  </a:cubicBezTo>
                  <a:cubicBezTo>
                    <a:pt x="1" y="88"/>
                    <a:pt x="14" y="148"/>
                    <a:pt x="64" y="132"/>
                  </a:cubicBezTo>
                  <a:cubicBezTo>
                    <a:pt x="54" y="118"/>
                    <a:pt x="73" y="97"/>
                    <a:pt x="84" y="112"/>
                  </a:cubicBezTo>
                  <a:cubicBezTo>
                    <a:pt x="86" y="123"/>
                    <a:pt x="81" y="126"/>
                    <a:pt x="77" y="131"/>
                  </a:cubicBezTo>
                  <a:cubicBezTo>
                    <a:pt x="101" y="137"/>
                    <a:pt x="133" y="102"/>
                    <a:pt x="152" y="129"/>
                  </a:cubicBezTo>
                  <a:cubicBezTo>
                    <a:pt x="143" y="117"/>
                    <a:pt x="124" y="124"/>
                    <a:pt x="114" y="131"/>
                  </a:cubicBezTo>
                  <a:cubicBezTo>
                    <a:pt x="116" y="126"/>
                    <a:pt x="123" y="126"/>
                    <a:pt x="127" y="122"/>
                  </a:cubicBezTo>
                  <a:close/>
                  <a:moveTo>
                    <a:pt x="74" y="128"/>
                  </a:moveTo>
                  <a:cubicBezTo>
                    <a:pt x="91" y="127"/>
                    <a:pt x="78" y="98"/>
                    <a:pt x="68" y="112"/>
                  </a:cubicBezTo>
                  <a:cubicBezTo>
                    <a:pt x="75" y="112"/>
                    <a:pt x="69" y="117"/>
                    <a:pt x="66" y="117"/>
                  </a:cubicBezTo>
                  <a:cubicBezTo>
                    <a:pt x="66" y="119"/>
                    <a:pt x="66" y="122"/>
                    <a:pt x="66" y="125"/>
                  </a:cubicBezTo>
                  <a:cubicBezTo>
                    <a:pt x="68" y="126"/>
                    <a:pt x="69" y="128"/>
                    <a:pt x="73" y="128"/>
                  </a:cubicBezTo>
                  <a:cubicBezTo>
                    <a:pt x="75" y="124"/>
                    <a:pt x="80" y="117"/>
                    <a:pt x="74" y="114"/>
                  </a:cubicBezTo>
                  <a:cubicBezTo>
                    <a:pt x="84" y="115"/>
                    <a:pt x="78" y="125"/>
                    <a:pt x="74" y="128"/>
                  </a:cubicBezTo>
                  <a:close/>
                  <a:moveTo>
                    <a:pt x="9" y="88"/>
                  </a:moveTo>
                  <a:cubicBezTo>
                    <a:pt x="0" y="121"/>
                    <a:pt x="28" y="148"/>
                    <a:pt x="56" y="135"/>
                  </a:cubicBezTo>
                  <a:cubicBezTo>
                    <a:pt x="20" y="145"/>
                    <a:pt x="13" y="115"/>
                    <a:pt x="9" y="88"/>
                  </a:cubicBezTo>
                  <a:close/>
                  <a:moveTo>
                    <a:pt x="37" y="61"/>
                  </a:moveTo>
                  <a:cubicBezTo>
                    <a:pt x="38" y="69"/>
                    <a:pt x="34" y="72"/>
                    <a:pt x="31" y="77"/>
                  </a:cubicBezTo>
                  <a:cubicBezTo>
                    <a:pt x="40" y="78"/>
                    <a:pt x="42" y="66"/>
                    <a:pt x="37" y="61"/>
                  </a:cubicBezTo>
                  <a:close/>
                  <a:moveTo>
                    <a:pt x="30" y="57"/>
                  </a:moveTo>
                  <a:cubicBezTo>
                    <a:pt x="30" y="49"/>
                    <a:pt x="38" y="40"/>
                    <a:pt x="33" y="31"/>
                  </a:cubicBezTo>
                  <a:cubicBezTo>
                    <a:pt x="34" y="41"/>
                    <a:pt x="26" y="49"/>
                    <a:pt x="30" y="57"/>
                  </a:cubicBezTo>
                  <a:close/>
                  <a:moveTo>
                    <a:pt x="30" y="61"/>
                  </a:moveTo>
                  <a:cubicBezTo>
                    <a:pt x="28" y="63"/>
                    <a:pt x="27" y="72"/>
                    <a:pt x="30" y="74"/>
                  </a:cubicBezTo>
                  <a:cubicBezTo>
                    <a:pt x="33" y="70"/>
                    <a:pt x="36" y="63"/>
                    <a:pt x="30" y="61"/>
                  </a:cubicBezTo>
                  <a:close/>
                </a:path>
              </a:pathLst>
            </a:custGeom>
            <a:grpFill/>
            <a:ln>
              <a:noFill/>
            </a:ln>
          </p:spPr>
          <p:txBody>
            <a:bodyPr vert="horz" wrap="square" lIns="91440" tIns="45720" rIns="91440" bIns="45720" numCol="1" rtlCol="0" anchor="t" anchorCtr="0" compatLnSpc="1">
              <a:prstTxWarp prst="textNoShape">
                <a:avLst/>
              </a:prstTxWarp>
            </a:bodyPr>
            <a:lstStyle/>
            <a:p>
              <a:pPr rtl="0"/>
              <a:endParaRPr lang="ja-JP" altLang="en-US" sz="1350" dirty="0"/>
            </a:p>
          </p:txBody>
        </p:sp>
        <p:sp>
          <p:nvSpPr>
            <p:cNvPr id="28" name="フリーフォーム 46"/>
            <p:cNvSpPr>
              <a:spLocks noEditPoints="1"/>
            </p:cNvSpPr>
            <p:nvPr/>
          </p:nvSpPr>
          <p:spPr bwMode="auto">
            <a:xfrm>
              <a:off x="906463" y="5768975"/>
              <a:ext cx="341313" cy="323850"/>
            </a:xfrm>
            <a:custGeom>
              <a:avLst/>
              <a:gdLst>
                <a:gd name="T0" fmla="*/ 2 w 151"/>
                <a:gd name="T1" fmla="*/ 96 h 144"/>
                <a:gd name="T2" fmla="*/ 21 w 151"/>
                <a:gd name="T3" fmla="*/ 59 h 144"/>
                <a:gd name="T4" fmla="*/ 22 w 151"/>
                <a:gd name="T5" fmla="*/ 12 h 144"/>
                <a:gd name="T6" fmla="*/ 32 w 151"/>
                <a:gd name="T7" fmla="*/ 58 h 144"/>
                <a:gd name="T8" fmla="*/ 34 w 151"/>
                <a:gd name="T9" fmla="*/ 81 h 144"/>
                <a:gd name="T10" fmla="*/ 15 w 151"/>
                <a:gd name="T11" fmla="*/ 112 h 144"/>
                <a:gd name="T12" fmla="*/ 73 w 151"/>
                <a:gd name="T13" fmla="*/ 107 h 144"/>
                <a:gd name="T14" fmla="*/ 76 w 151"/>
                <a:gd name="T15" fmla="*/ 131 h 144"/>
                <a:gd name="T16" fmla="*/ 151 w 151"/>
                <a:gd name="T17" fmla="*/ 130 h 144"/>
                <a:gd name="T18" fmla="*/ 110 w 151"/>
                <a:gd name="T19" fmla="*/ 134 h 144"/>
                <a:gd name="T20" fmla="*/ 66 w 151"/>
                <a:gd name="T21" fmla="*/ 138 h 144"/>
                <a:gd name="T22" fmla="*/ 12 w 151"/>
                <a:gd name="T23" fmla="*/ 128 h 144"/>
                <a:gd name="T24" fmla="*/ 86 w 151"/>
                <a:gd name="T25" fmla="*/ 138 h 144"/>
                <a:gd name="T26" fmla="*/ 86 w 151"/>
                <a:gd name="T27" fmla="*/ 134 h 144"/>
                <a:gd name="T28" fmla="*/ 75 w 151"/>
                <a:gd name="T29" fmla="*/ 133 h 144"/>
                <a:gd name="T30" fmla="*/ 77 w 151"/>
                <a:gd name="T31" fmla="*/ 128 h 144"/>
                <a:gd name="T32" fmla="*/ 66 w 151"/>
                <a:gd name="T33" fmla="*/ 128 h 144"/>
                <a:gd name="T34" fmla="*/ 64 w 151"/>
                <a:gd name="T35" fmla="*/ 117 h 144"/>
                <a:gd name="T36" fmla="*/ 65 w 151"/>
                <a:gd name="T37" fmla="*/ 114 h 144"/>
                <a:gd name="T38" fmla="*/ 63 w 151"/>
                <a:gd name="T39" fmla="*/ 133 h 144"/>
                <a:gd name="T40" fmla="*/ 54 w 151"/>
                <a:gd name="T41" fmla="*/ 137 h 144"/>
                <a:gd name="T42" fmla="*/ 7 w 151"/>
                <a:gd name="T43" fmla="*/ 86 h 144"/>
                <a:gd name="T44" fmla="*/ 41 w 151"/>
                <a:gd name="T45" fmla="*/ 139 h 144"/>
                <a:gd name="T46" fmla="*/ 92 w 151"/>
                <a:gd name="T47" fmla="*/ 138 h 144"/>
                <a:gd name="T48" fmla="*/ 41 w 151"/>
                <a:gd name="T49" fmla="*/ 137 h 144"/>
                <a:gd name="T50" fmla="*/ 26 w 151"/>
                <a:gd name="T51" fmla="*/ 65 h 144"/>
                <a:gd name="T52" fmla="*/ 32 w 151"/>
                <a:gd name="T53" fmla="*/ 64 h 144"/>
                <a:gd name="T54" fmla="*/ 26 w 151"/>
                <a:gd name="T55" fmla="*/ 72 h 144"/>
                <a:gd name="T56" fmla="*/ 33 w 151"/>
                <a:gd name="T57" fmla="*/ 80 h 144"/>
                <a:gd name="T58" fmla="*/ 38 w 151"/>
                <a:gd name="T59" fmla="*/ 73 h 144"/>
                <a:gd name="T60" fmla="*/ 28 w 151"/>
                <a:gd name="T61" fmla="*/ 78 h 144"/>
                <a:gd name="T62" fmla="*/ 34 w 151"/>
                <a:gd name="T63" fmla="*/ 61 h 144"/>
                <a:gd name="T64" fmla="*/ 18 w 151"/>
                <a:gd name="T65" fmla="*/ 2 h 144"/>
                <a:gd name="T66" fmla="*/ 31 w 151"/>
                <a:gd name="T67" fmla="*/ 32 h 144"/>
                <a:gd name="T68" fmla="*/ 27 w 151"/>
                <a:gd name="T69" fmla="*/ 58 h 144"/>
                <a:gd name="T70" fmla="*/ 28 w 151"/>
                <a:gd name="T71" fmla="*/ 42 h 144"/>
                <a:gd name="T72" fmla="*/ 21 w 151"/>
                <a:gd name="T73" fmla="*/ 61 h 144"/>
                <a:gd name="T74" fmla="*/ 7 w 151"/>
                <a:gd name="T75" fmla="*/ 86 h 144"/>
                <a:gd name="T76" fmla="*/ 110 w 151"/>
                <a:gd name="T77" fmla="*/ 131 h 144"/>
                <a:gd name="T78" fmla="*/ 121 w 151"/>
                <a:gd name="T79" fmla="*/ 123 h 144"/>
                <a:gd name="T80" fmla="*/ 67 w 151"/>
                <a:gd name="T81" fmla="*/ 127 h 144"/>
                <a:gd name="T82" fmla="*/ 74 w 151"/>
                <a:gd name="T83" fmla="*/ 118 h 144"/>
                <a:gd name="T84" fmla="*/ 64 w 151"/>
                <a:gd name="T85" fmla="*/ 118 h 144"/>
                <a:gd name="T86" fmla="*/ 75 w 151"/>
                <a:gd name="T87" fmla="*/ 118 h 144"/>
                <a:gd name="T88" fmla="*/ 70 w 151"/>
                <a:gd name="T89" fmla="*/ 114 h 144"/>
                <a:gd name="T90" fmla="*/ 79 w 151"/>
                <a:gd name="T91" fmla="*/ 120 h 144"/>
                <a:gd name="T92" fmla="*/ 122 w 151"/>
                <a:gd name="T93" fmla="*/ 122 h 144"/>
                <a:gd name="T94" fmla="*/ 123 w 151"/>
                <a:gd name="T95" fmla="*/ 125 h 144"/>
                <a:gd name="T96" fmla="*/ 122 w 151"/>
                <a:gd name="T97" fmla="*/ 122 h 144"/>
                <a:gd name="T98" fmla="*/ 81 w 151"/>
                <a:gd name="T99" fmla="*/ 114 h 144"/>
                <a:gd name="T100" fmla="*/ 32 w 151"/>
                <a:gd name="T101" fmla="*/ 74 h 144"/>
                <a:gd name="T102" fmla="*/ 28 w 151"/>
                <a:gd name="T103" fmla="*/ 63 h 144"/>
                <a:gd name="T104" fmla="*/ 28 w 151"/>
                <a:gd name="T105" fmla="*/ 63 h 144"/>
                <a:gd name="T106" fmla="*/ 29 w 151"/>
                <a:gd name="T107" fmla="*/ 49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51" h="144">
                  <a:moveTo>
                    <a:pt x="47" y="144"/>
                  </a:moveTo>
                  <a:cubicBezTo>
                    <a:pt x="46" y="144"/>
                    <a:pt x="46" y="144"/>
                    <a:pt x="46" y="144"/>
                  </a:cubicBezTo>
                  <a:cubicBezTo>
                    <a:pt x="32" y="144"/>
                    <a:pt x="19" y="139"/>
                    <a:pt x="11" y="129"/>
                  </a:cubicBezTo>
                  <a:cubicBezTo>
                    <a:pt x="3" y="121"/>
                    <a:pt x="0" y="109"/>
                    <a:pt x="2" y="96"/>
                  </a:cubicBezTo>
                  <a:cubicBezTo>
                    <a:pt x="3" y="90"/>
                    <a:pt x="6" y="84"/>
                    <a:pt x="10" y="79"/>
                  </a:cubicBezTo>
                  <a:cubicBezTo>
                    <a:pt x="13" y="73"/>
                    <a:pt x="17" y="68"/>
                    <a:pt x="17" y="62"/>
                  </a:cubicBezTo>
                  <a:cubicBezTo>
                    <a:pt x="17" y="62"/>
                    <a:pt x="17" y="62"/>
                    <a:pt x="17" y="62"/>
                  </a:cubicBezTo>
                  <a:cubicBezTo>
                    <a:pt x="19" y="60"/>
                    <a:pt x="20" y="59"/>
                    <a:pt x="21" y="59"/>
                  </a:cubicBezTo>
                  <a:cubicBezTo>
                    <a:pt x="21" y="59"/>
                    <a:pt x="22" y="59"/>
                    <a:pt x="23" y="59"/>
                  </a:cubicBezTo>
                  <a:cubicBezTo>
                    <a:pt x="23" y="53"/>
                    <a:pt x="24" y="47"/>
                    <a:pt x="26" y="41"/>
                  </a:cubicBezTo>
                  <a:cubicBezTo>
                    <a:pt x="28" y="35"/>
                    <a:pt x="30" y="30"/>
                    <a:pt x="29" y="24"/>
                  </a:cubicBezTo>
                  <a:cubicBezTo>
                    <a:pt x="28" y="19"/>
                    <a:pt x="25" y="15"/>
                    <a:pt x="22" y="12"/>
                  </a:cubicBezTo>
                  <a:cubicBezTo>
                    <a:pt x="19" y="8"/>
                    <a:pt x="16" y="5"/>
                    <a:pt x="16" y="1"/>
                  </a:cubicBezTo>
                  <a:cubicBezTo>
                    <a:pt x="16" y="0"/>
                    <a:pt x="16" y="0"/>
                    <a:pt x="16" y="0"/>
                  </a:cubicBezTo>
                  <a:cubicBezTo>
                    <a:pt x="17" y="0"/>
                    <a:pt x="17" y="0"/>
                    <a:pt x="17" y="0"/>
                  </a:cubicBezTo>
                  <a:cubicBezTo>
                    <a:pt x="35" y="8"/>
                    <a:pt x="40" y="37"/>
                    <a:pt x="32" y="58"/>
                  </a:cubicBezTo>
                  <a:cubicBezTo>
                    <a:pt x="32" y="59"/>
                    <a:pt x="34" y="59"/>
                    <a:pt x="35" y="60"/>
                  </a:cubicBezTo>
                  <a:cubicBezTo>
                    <a:pt x="37" y="61"/>
                    <a:pt x="39" y="61"/>
                    <a:pt x="40" y="63"/>
                  </a:cubicBezTo>
                  <a:cubicBezTo>
                    <a:pt x="43" y="72"/>
                    <a:pt x="37" y="78"/>
                    <a:pt x="34" y="81"/>
                  </a:cubicBezTo>
                  <a:cubicBezTo>
                    <a:pt x="34" y="81"/>
                    <a:pt x="34" y="81"/>
                    <a:pt x="34" y="81"/>
                  </a:cubicBezTo>
                  <a:cubicBezTo>
                    <a:pt x="34" y="81"/>
                    <a:pt x="34" y="81"/>
                    <a:pt x="34" y="81"/>
                  </a:cubicBezTo>
                  <a:cubicBezTo>
                    <a:pt x="28" y="81"/>
                    <a:pt x="23" y="79"/>
                    <a:pt x="22" y="76"/>
                  </a:cubicBezTo>
                  <a:cubicBezTo>
                    <a:pt x="21" y="75"/>
                    <a:pt x="21" y="73"/>
                    <a:pt x="21" y="71"/>
                  </a:cubicBezTo>
                  <a:cubicBezTo>
                    <a:pt x="12" y="82"/>
                    <a:pt x="10" y="98"/>
                    <a:pt x="15" y="112"/>
                  </a:cubicBezTo>
                  <a:cubicBezTo>
                    <a:pt x="20" y="127"/>
                    <a:pt x="32" y="135"/>
                    <a:pt x="46" y="135"/>
                  </a:cubicBezTo>
                  <a:cubicBezTo>
                    <a:pt x="51" y="135"/>
                    <a:pt x="56" y="134"/>
                    <a:pt x="61" y="133"/>
                  </a:cubicBezTo>
                  <a:cubicBezTo>
                    <a:pt x="58" y="128"/>
                    <a:pt x="57" y="122"/>
                    <a:pt x="60" y="116"/>
                  </a:cubicBezTo>
                  <a:cubicBezTo>
                    <a:pt x="63" y="111"/>
                    <a:pt x="68" y="107"/>
                    <a:pt x="73" y="107"/>
                  </a:cubicBezTo>
                  <a:cubicBezTo>
                    <a:pt x="75" y="107"/>
                    <a:pt x="79" y="108"/>
                    <a:pt x="83" y="113"/>
                  </a:cubicBezTo>
                  <a:cubicBezTo>
                    <a:pt x="83" y="113"/>
                    <a:pt x="83" y="113"/>
                    <a:pt x="83" y="113"/>
                  </a:cubicBezTo>
                  <a:cubicBezTo>
                    <a:pt x="84" y="122"/>
                    <a:pt x="81" y="126"/>
                    <a:pt x="77" y="130"/>
                  </a:cubicBezTo>
                  <a:cubicBezTo>
                    <a:pt x="77" y="130"/>
                    <a:pt x="77" y="131"/>
                    <a:pt x="76" y="131"/>
                  </a:cubicBezTo>
                  <a:cubicBezTo>
                    <a:pt x="78" y="132"/>
                    <a:pt x="80" y="132"/>
                    <a:pt x="82" y="132"/>
                  </a:cubicBezTo>
                  <a:cubicBezTo>
                    <a:pt x="90" y="132"/>
                    <a:pt x="98" y="129"/>
                    <a:pt x="107" y="125"/>
                  </a:cubicBezTo>
                  <a:cubicBezTo>
                    <a:pt x="115" y="122"/>
                    <a:pt x="123" y="119"/>
                    <a:pt x="131" y="119"/>
                  </a:cubicBezTo>
                  <a:cubicBezTo>
                    <a:pt x="139" y="119"/>
                    <a:pt x="146" y="123"/>
                    <a:pt x="151" y="130"/>
                  </a:cubicBezTo>
                  <a:cubicBezTo>
                    <a:pt x="150" y="131"/>
                    <a:pt x="150" y="131"/>
                    <a:pt x="150" y="131"/>
                  </a:cubicBezTo>
                  <a:cubicBezTo>
                    <a:pt x="146" y="127"/>
                    <a:pt x="142" y="124"/>
                    <a:pt x="136" y="124"/>
                  </a:cubicBezTo>
                  <a:cubicBezTo>
                    <a:pt x="126" y="124"/>
                    <a:pt x="115" y="131"/>
                    <a:pt x="112" y="132"/>
                  </a:cubicBezTo>
                  <a:cubicBezTo>
                    <a:pt x="110" y="134"/>
                    <a:pt x="110" y="134"/>
                    <a:pt x="110" y="134"/>
                  </a:cubicBezTo>
                  <a:cubicBezTo>
                    <a:pt x="110" y="133"/>
                    <a:pt x="110" y="133"/>
                    <a:pt x="110" y="133"/>
                  </a:cubicBezTo>
                  <a:cubicBezTo>
                    <a:pt x="105" y="137"/>
                    <a:pt x="99" y="139"/>
                    <a:pt x="90" y="139"/>
                  </a:cubicBezTo>
                  <a:cubicBezTo>
                    <a:pt x="86" y="139"/>
                    <a:pt x="82" y="139"/>
                    <a:pt x="78" y="139"/>
                  </a:cubicBezTo>
                  <a:cubicBezTo>
                    <a:pt x="74" y="138"/>
                    <a:pt x="70" y="138"/>
                    <a:pt x="66" y="138"/>
                  </a:cubicBezTo>
                  <a:cubicBezTo>
                    <a:pt x="58" y="138"/>
                    <a:pt x="52" y="140"/>
                    <a:pt x="47" y="144"/>
                  </a:cubicBezTo>
                  <a:close/>
                  <a:moveTo>
                    <a:pt x="7" y="86"/>
                  </a:moveTo>
                  <a:cubicBezTo>
                    <a:pt x="5" y="89"/>
                    <a:pt x="4" y="93"/>
                    <a:pt x="3" y="96"/>
                  </a:cubicBezTo>
                  <a:cubicBezTo>
                    <a:pt x="2" y="109"/>
                    <a:pt x="5" y="120"/>
                    <a:pt x="12" y="128"/>
                  </a:cubicBezTo>
                  <a:cubicBezTo>
                    <a:pt x="20" y="137"/>
                    <a:pt x="32" y="142"/>
                    <a:pt x="46" y="142"/>
                  </a:cubicBezTo>
                  <a:cubicBezTo>
                    <a:pt x="51" y="138"/>
                    <a:pt x="57" y="136"/>
                    <a:pt x="66" y="136"/>
                  </a:cubicBezTo>
                  <a:cubicBezTo>
                    <a:pt x="70" y="136"/>
                    <a:pt x="74" y="137"/>
                    <a:pt x="78" y="137"/>
                  </a:cubicBezTo>
                  <a:cubicBezTo>
                    <a:pt x="81" y="137"/>
                    <a:pt x="83" y="138"/>
                    <a:pt x="86" y="138"/>
                  </a:cubicBezTo>
                  <a:cubicBezTo>
                    <a:pt x="84" y="137"/>
                    <a:pt x="83" y="136"/>
                    <a:pt x="81" y="135"/>
                  </a:cubicBezTo>
                  <a:cubicBezTo>
                    <a:pt x="80" y="133"/>
                    <a:pt x="80" y="133"/>
                    <a:pt x="80" y="133"/>
                  </a:cubicBezTo>
                  <a:cubicBezTo>
                    <a:pt x="82" y="134"/>
                    <a:pt x="82" y="134"/>
                    <a:pt x="82" y="134"/>
                  </a:cubicBezTo>
                  <a:cubicBezTo>
                    <a:pt x="83" y="134"/>
                    <a:pt x="84" y="134"/>
                    <a:pt x="86" y="134"/>
                  </a:cubicBezTo>
                  <a:cubicBezTo>
                    <a:pt x="92" y="134"/>
                    <a:pt x="99" y="131"/>
                    <a:pt x="105" y="128"/>
                  </a:cubicBezTo>
                  <a:cubicBezTo>
                    <a:pt x="105" y="128"/>
                    <a:pt x="105" y="128"/>
                    <a:pt x="105" y="128"/>
                  </a:cubicBezTo>
                  <a:cubicBezTo>
                    <a:pt x="97" y="131"/>
                    <a:pt x="89" y="133"/>
                    <a:pt x="82" y="133"/>
                  </a:cubicBezTo>
                  <a:cubicBezTo>
                    <a:pt x="79" y="133"/>
                    <a:pt x="77" y="133"/>
                    <a:pt x="75" y="133"/>
                  </a:cubicBezTo>
                  <a:cubicBezTo>
                    <a:pt x="74" y="132"/>
                    <a:pt x="74" y="132"/>
                    <a:pt x="74" y="132"/>
                  </a:cubicBezTo>
                  <a:cubicBezTo>
                    <a:pt x="74" y="131"/>
                    <a:pt x="74" y="131"/>
                    <a:pt x="74" y="131"/>
                  </a:cubicBezTo>
                  <a:cubicBezTo>
                    <a:pt x="75" y="131"/>
                    <a:pt x="76" y="130"/>
                    <a:pt x="76" y="129"/>
                  </a:cubicBezTo>
                  <a:cubicBezTo>
                    <a:pt x="77" y="129"/>
                    <a:pt x="77" y="128"/>
                    <a:pt x="77" y="128"/>
                  </a:cubicBezTo>
                  <a:cubicBezTo>
                    <a:pt x="76" y="129"/>
                    <a:pt x="74" y="130"/>
                    <a:pt x="72" y="130"/>
                  </a:cubicBezTo>
                  <a:cubicBezTo>
                    <a:pt x="70" y="130"/>
                    <a:pt x="70" y="130"/>
                    <a:pt x="70" y="130"/>
                  </a:cubicBezTo>
                  <a:cubicBezTo>
                    <a:pt x="70" y="130"/>
                    <a:pt x="70" y="130"/>
                    <a:pt x="70" y="130"/>
                  </a:cubicBezTo>
                  <a:cubicBezTo>
                    <a:pt x="68" y="130"/>
                    <a:pt x="67" y="129"/>
                    <a:pt x="66" y="128"/>
                  </a:cubicBezTo>
                  <a:cubicBezTo>
                    <a:pt x="65" y="128"/>
                    <a:pt x="64" y="127"/>
                    <a:pt x="63" y="127"/>
                  </a:cubicBezTo>
                  <a:cubicBezTo>
                    <a:pt x="63" y="127"/>
                    <a:pt x="63" y="127"/>
                    <a:pt x="63" y="127"/>
                  </a:cubicBezTo>
                  <a:cubicBezTo>
                    <a:pt x="63" y="117"/>
                    <a:pt x="63" y="117"/>
                    <a:pt x="63" y="117"/>
                  </a:cubicBezTo>
                  <a:cubicBezTo>
                    <a:pt x="64" y="117"/>
                    <a:pt x="64" y="117"/>
                    <a:pt x="64" y="117"/>
                  </a:cubicBezTo>
                  <a:cubicBezTo>
                    <a:pt x="64" y="117"/>
                    <a:pt x="64" y="117"/>
                    <a:pt x="64" y="117"/>
                  </a:cubicBezTo>
                  <a:cubicBezTo>
                    <a:pt x="66" y="117"/>
                    <a:pt x="68" y="115"/>
                    <a:pt x="68" y="114"/>
                  </a:cubicBezTo>
                  <a:cubicBezTo>
                    <a:pt x="68" y="114"/>
                    <a:pt x="68" y="114"/>
                    <a:pt x="66" y="114"/>
                  </a:cubicBezTo>
                  <a:cubicBezTo>
                    <a:pt x="65" y="114"/>
                    <a:pt x="65" y="114"/>
                    <a:pt x="65" y="114"/>
                  </a:cubicBezTo>
                  <a:cubicBezTo>
                    <a:pt x="66" y="113"/>
                    <a:pt x="66" y="113"/>
                    <a:pt x="66" y="113"/>
                  </a:cubicBezTo>
                  <a:cubicBezTo>
                    <a:pt x="67" y="110"/>
                    <a:pt x="69" y="109"/>
                    <a:pt x="71" y="109"/>
                  </a:cubicBezTo>
                  <a:cubicBezTo>
                    <a:pt x="67" y="110"/>
                    <a:pt x="64" y="113"/>
                    <a:pt x="62" y="117"/>
                  </a:cubicBezTo>
                  <a:cubicBezTo>
                    <a:pt x="59" y="122"/>
                    <a:pt x="59" y="128"/>
                    <a:pt x="63" y="133"/>
                  </a:cubicBezTo>
                  <a:cubicBezTo>
                    <a:pt x="63" y="134"/>
                    <a:pt x="63" y="134"/>
                    <a:pt x="63" y="134"/>
                  </a:cubicBezTo>
                  <a:cubicBezTo>
                    <a:pt x="62" y="134"/>
                    <a:pt x="62" y="134"/>
                    <a:pt x="62" y="134"/>
                  </a:cubicBezTo>
                  <a:cubicBezTo>
                    <a:pt x="59" y="135"/>
                    <a:pt x="56" y="136"/>
                    <a:pt x="54" y="136"/>
                  </a:cubicBezTo>
                  <a:cubicBezTo>
                    <a:pt x="54" y="137"/>
                    <a:pt x="54" y="137"/>
                    <a:pt x="54" y="137"/>
                  </a:cubicBezTo>
                  <a:cubicBezTo>
                    <a:pt x="49" y="139"/>
                    <a:pt x="44" y="140"/>
                    <a:pt x="39" y="140"/>
                  </a:cubicBezTo>
                  <a:cubicBezTo>
                    <a:pt x="29" y="140"/>
                    <a:pt x="19" y="135"/>
                    <a:pt x="13" y="127"/>
                  </a:cubicBezTo>
                  <a:cubicBezTo>
                    <a:pt x="5" y="116"/>
                    <a:pt x="2" y="103"/>
                    <a:pt x="6" y="89"/>
                  </a:cubicBezTo>
                  <a:lnTo>
                    <a:pt x="7" y="86"/>
                  </a:lnTo>
                  <a:close/>
                  <a:moveTo>
                    <a:pt x="7" y="93"/>
                  </a:moveTo>
                  <a:cubicBezTo>
                    <a:pt x="4" y="105"/>
                    <a:pt x="7" y="117"/>
                    <a:pt x="14" y="126"/>
                  </a:cubicBezTo>
                  <a:cubicBezTo>
                    <a:pt x="21" y="135"/>
                    <a:pt x="31" y="139"/>
                    <a:pt x="41" y="139"/>
                  </a:cubicBezTo>
                  <a:cubicBezTo>
                    <a:pt x="41" y="139"/>
                    <a:pt x="41" y="139"/>
                    <a:pt x="41" y="139"/>
                  </a:cubicBezTo>
                  <a:cubicBezTo>
                    <a:pt x="16" y="139"/>
                    <a:pt x="10" y="113"/>
                    <a:pt x="7" y="93"/>
                  </a:cubicBezTo>
                  <a:close/>
                  <a:moveTo>
                    <a:pt x="108" y="133"/>
                  </a:moveTo>
                  <a:cubicBezTo>
                    <a:pt x="106" y="133"/>
                    <a:pt x="104" y="134"/>
                    <a:pt x="102" y="135"/>
                  </a:cubicBezTo>
                  <a:cubicBezTo>
                    <a:pt x="99" y="136"/>
                    <a:pt x="95" y="137"/>
                    <a:pt x="92" y="138"/>
                  </a:cubicBezTo>
                  <a:cubicBezTo>
                    <a:pt x="99" y="138"/>
                    <a:pt x="104" y="136"/>
                    <a:pt x="108" y="133"/>
                  </a:cubicBezTo>
                  <a:close/>
                  <a:moveTo>
                    <a:pt x="7" y="86"/>
                  </a:moveTo>
                  <a:cubicBezTo>
                    <a:pt x="7" y="89"/>
                    <a:pt x="7" y="89"/>
                    <a:pt x="7" y="89"/>
                  </a:cubicBezTo>
                  <a:cubicBezTo>
                    <a:pt x="12" y="114"/>
                    <a:pt x="17" y="137"/>
                    <a:pt x="41" y="137"/>
                  </a:cubicBezTo>
                  <a:cubicBezTo>
                    <a:pt x="43" y="137"/>
                    <a:pt x="45" y="137"/>
                    <a:pt x="48" y="137"/>
                  </a:cubicBezTo>
                  <a:cubicBezTo>
                    <a:pt x="32" y="137"/>
                    <a:pt x="19" y="128"/>
                    <a:pt x="13" y="113"/>
                  </a:cubicBezTo>
                  <a:cubicBezTo>
                    <a:pt x="7" y="96"/>
                    <a:pt x="12" y="77"/>
                    <a:pt x="23" y="67"/>
                  </a:cubicBezTo>
                  <a:cubicBezTo>
                    <a:pt x="26" y="65"/>
                    <a:pt x="26" y="65"/>
                    <a:pt x="26" y="65"/>
                  </a:cubicBezTo>
                  <a:cubicBezTo>
                    <a:pt x="26" y="63"/>
                    <a:pt x="27" y="62"/>
                    <a:pt x="27" y="62"/>
                  </a:cubicBezTo>
                  <a:cubicBezTo>
                    <a:pt x="28" y="61"/>
                    <a:pt x="28" y="61"/>
                    <a:pt x="28" y="61"/>
                  </a:cubicBezTo>
                  <a:cubicBezTo>
                    <a:pt x="28" y="61"/>
                    <a:pt x="28" y="61"/>
                    <a:pt x="28" y="61"/>
                  </a:cubicBezTo>
                  <a:cubicBezTo>
                    <a:pt x="30" y="62"/>
                    <a:pt x="31" y="63"/>
                    <a:pt x="32" y="64"/>
                  </a:cubicBezTo>
                  <a:cubicBezTo>
                    <a:pt x="33" y="68"/>
                    <a:pt x="30" y="73"/>
                    <a:pt x="29" y="75"/>
                  </a:cubicBezTo>
                  <a:cubicBezTo>
                    <a:pt x="28" y="76"/>
                    <a:pt x="28" y="76"/>
                    <a:pt x="28" y="76"/>
                  </a:cubicBezTo>
                  <a:cubicBezTo>
                    <a:pt x="28" y="76"/>
                    <a:pt x="28" y="76"/>
                    <a:pt x="28" y="76"/>
                  </a:cubicBezTo>
                  <a:cubicBezTo>
                    <a:pt x="27" y="75"/>
                    <a:pt x="26" y="74"/>
                    <a:pt x="26" y="72"/>
                  </a:cubicBezTo>
                  <a:cubicBezTo>
                    <a:pt x="25" y="70"/>
                    <a:pt x="26" y="68"/>
                    <a:pt x="26" y="66"/>
                  </a:cubicBezTo>
                  <a:cubicBezTo>
                    <a:pt x="24" y="68"/>
                    <a:pt x="24" y="68"/>
                    <a:pt x="24" y="68"/>
                  </a:cubicBezTo>
                  <a:cubicBezTo>
                    <a:pt x="22" y="71"/>
                    <a:pt x="22" y="73"/>
                    <a:pt x="23" y="75"/>
                  </a:cubicBezTo>
                  <a:cubicBezTo>
                    <a:pt x="24" y="78"/>
                    <a:pt x="28" y="80"/>
                    <a:pt x="33" y="80"/>
                  </a:cubicBezTo>
                  <a:cubicBezTo>
                    <a:pt x="36" y="77"/>
                    <a:pt x="41" y="71"/>
                    <a:pt x="39" y="64"/>
                  </a:cubicBezTo>
                  <a:cubicBezTo>
                    <a:pt x="38" y="63"/>
                    <a:pt x="37" y="62"/>
                    <a:pt x="35" y="62"/>
                  </a:cubicBezTo>
                  <a:cubicBezTo>
                    <a:pt x="36" y="62"/>
                    <a:pt x="36" y="62"/>
                    <a:pt x="36" y="62"/>
                  </a:cubicBezTo>
                  <a:cubicBezTo>
                    <a:pt x="38" y="64"/>
                    <a:pt x="39" y="69"/>
                    <a:pt x="38" y="73"/>
                  </a:cubicBezTo>
                  <a:cubicBezTo>
                    <a:pt x="36" y="77"/>
                    <a:pt x="34" y="79"/>
                    <a:pt x="30" y="79"/>
                  </a:cubicBezTo>
                  <a:cubicBezTo>
                    <a:pt x="30" y="79"/>
                    <a:pt x="30" y="79"/>
                    <a:pt x="30" y="79"/>
                  </a:cubicBezTo>
                  <a:cubicBezTo>
                    <a:pt x="30" y="79"/>
                    <a:pt x="30" y="79"/>
                    <a:pt x="29" y="79"/>
                  </a:cubicBezTo>
                  <a:cubicBezTo>
                    <a:pt x="28" y="78"/>
                    <a:pt x="28" y="78"/>
                    <a:pt x="28" y="78"/>
                  </a:cubicBezTo>
                  <a:cubicBezTo>
                    <a:pt x="29" y="78"/>
                    <a:pt x="29" y="78"/>
                    <a:pt x="29" y="78"/>
                  </a:cubicBezTo>
                  <a:cubicBezTo>
                    <a:pt x="29" y="76"/>
                    <a:pt x="30" y="75"/>
                    <a:pt x="31" y="74"/>
                  </a:cubicBezTo>
                  <a:cubicBezTo>
                    <a:pt x="33" y="71"/>
                    <a:pt x="35" y="68"/>
                    <a:pt x="34" y="62"/>
                  </a:cubicBezTo>
                  <a:cubicBezTo>
                    <a:pt x="34" y="61"/>
                    <a:pt x="34" y="61"/>
                    <a:pt x="34" y="61"/>
                  </a:cubicBezTo>
                  <a:cubicBezTo>
                    <a:pt x="33" y="61"/>
                    <a:pt x="31" y="60"/>
                    <a:pt x="30" y="58"/>
                  </a:cubicBezTo>
                  <a:cubicBezTo>
                    <a:pt x="30" y="58"/>
                    <a:pt x="30" y="58"/>
                    <a:pt x="30" y="58"/>
                  </a:cubicBezTo>
                  <a:cubicBezTo>
                    <a:pt x="30" y="58"/>
                    <a:pt x="30" y="58"/>
                    <a:pt x="30" y="58"/>
                  </a:cubicBezTo>
                  <a:cubicBezTo>
                    <a:pt x="38" y="39"/>
                    <a:pt x="34" y="10"/>
                    <a:pt x="18" y="2"/>
                  </a:cubicBezTo>
                  <a:cubicBezTo>
                    <a:pt x="18" y="5"/>
                    <a:pt x="20" y="8"/>
                    <a:pt x="23" y="11"/>
                  </a:cubicBezTo>
                  <a:cubicBezTo>
                    <a:pt x="26" y="14"/>
                    <a:pt x="29" y="18"/>
                    <a:pt x="30" y="24"/>
                  </a:cubicBezTo>
                  <a:cubicBezTo>
                    <a:pt x="30" y="26"/>
                    <a:pt x="30" y="28"/>
                    <a:pt x="30" y="30"/>
                  </a:cubicBezTo>
                  <a:cubicBezTo>
                    <a:pt x="31" y="32"/>
                    <a:pt x="31" y="32"/>
                    <a:pt x="31" y="32"/>
                  </a:cubicBezTo>
                  <a:cubicBezTo>
                    <a:pt x="35" y="38"/>
                    <a:pt x="33" y="44"/>
                    <a:pt x="31" y="49"/>
                  </a:cubicBezTo>
                  <a:cubicBezTo>
                    <a:pt x="30" y="52"/>
                    <a:pt x="29" y="55"/>
                    <a:pt x="29" y="58"/>
                  </a:cubicBezTo>
                  <a:cubicBezTo>
                    <a:pt x="29" y="61"/>
                    <a:pt x="29" y="61"/>
                    <a:pt x="29" y="61"/>
                  </a:cubicBezTo>
                  <a:cubicBezTo>
                    <a:pt x="27" y="58"/>
                    <a:pt x="27" y="58"/>
                    <a:pt x="27" y="58"/>
                  </a:cubicBezTo>
                  <a:cubicBezTo>
                    <a:pt x="25" y="53"/>
                    <a:pt x="26" y="49"/>
                    <a:pt x="28" y="44"/>
                  </a:cubicBezTo>
                  <a:cubicBezTo>
                    <a:pt x="29" y="40"/>
                    <a:pt x="31" y="36"/>
                    <a:pt x="30" y="32"/>
                  </a:cubicBezTo>
                  <a:cubicBezTo>
                    <a:pt x="30" y="32"/>
                    <a:pt x="30" y="32"/>
                    <a:pt x="30" y="32"/>
                  </a:cubicBezTo>
                  <a:cubicBezTo>
                    <a:pt x="30" y="35"/>
                    <a:pt x="29" y="38"/>
                    <a:pt x="28" y="42"/>
                  </a:cubicBezTo>
                  <a:cubicBezTo>
                    <a:pt x="26" y="47"/>
                    <a:pt x="24" y="53"/>
                    <a:pt x="24" y="59"/>
                  </a:cubicBezTo>
                  <a:cubicBezTo>
                    <a:pt x="25" y="60"/>
                    <a:pt x="25" y="60"/>
                    <a:pt x="25" y="60"/>
                  </a:cubicBezTo>
                  <a:cubicBezTo>
                    <a:pt x="24" y="60"/>
                    <a:pt x="24" y="60"/>
                    <a:pt x="24" y="60"/>
                  </a:cubicBezTo>
                  <a:cubicBezTo>
                    <a:pt x="23" y="61"/>
                    <a:pt x="22" y="61"/>
                    <a:pt x="21" y="61"/>
                  </a:cubicBezTo>
                  <a:cubicBezTo>
                    <a:pt x="21" y="61"/>
                    <a:pt x="21" y="61"/>
                    <a:pt x="21" y="61"/>
                  </a:cubicBezTo>
                  <a:cubicBezTo>
                    <a:pt x="20" y="61"/>
                    <a:pt x="20" y="61"/>
                    <a:pt x="19" y="62"/>
                  </a:cubicBezTo>
                  <a:cubicBezTo>
                    <a:pt x="18" y="69"/>
                    <a:pt x="14" y="74"/>
                    <a:pt x="11" y="79"/>
                  </a:cubicBezTo>
                  <a:cubicBezTo>
                    <a:pt x="10" y="82"/>
                    <a:pt x="8" y="84"/>
                    <a:pt x="7" y="86"/>
                  </a:cubicBezTo>
                  <a:close/>
                  <a:moveTo>
                    <a:pt x="85" y="136"/>
                  </a:moveTo>
                  <a:cubicBezTo>
                    <a:pt x="86" y="136"/>
                    <a:pt x="87" y="137"/>
                    <a:pt x="89" y="137"/>
                  </a:cubicBezTo>
                  <a:cubicBezTo>
                    <a:pt x="93" y="137"/>
                    <a:pt x="97" y="135"/>
                    <a:pt x="101" y="133"/>
                  </a:cubicBezTo>
                  <a:cubicBezTo>
                    <a:pt x="105" y="132"/>
                    <a:pt x="108" y="131"/>
                    <a:pt x="110" y="131"/>
                  </a:cubicBezTo>
                  <a:cubicBezTo>
                    <a:pt x="111" y="131"/>
                    <a:pt x="111" y="131"/>
                    <a:pt x="111" y="131"/>
                  </a:cubicBezTo>
                  <a:cubicBezTo>
                    <a:pt x="113" y="129"/>
                    <a:pt x="116" y="127"/>
                    <a:pt x="118" y="126"/>
                  </a:cubicBezTo>
                  <a:cubicBezTo>
                    <a:pt x="120" y="125"/>
                    <a:pt x="122" y="125"/>
                    <a:pt x="123" y="124"/>
                  </a:cubicBezTo>
                  <a:cubicBezTo>
                    <a:pt x="122" y="124"/>
                    <a:pt x="122" y="123"/>
                    <a:pt x="121" y="123"/>
                  </a:cubicBezTo>
                  <a:cubicBezTo>
                    <a:pt x="117" y="123"/>
                    <a:pt x="111" y="126"/>
                    <a:pt x="106" y="129"/>
                  </a:cubicBezTo>
                  <a:cubicBezTo>
                    <a:pt x="99" y="132"/>
                    <a:pt x="92" y="136"/>
                    <a:pt x="85" y="136"/>
                  </a:cubicBezTo>
                  <a:close/>
                  <a:moveTo>
                    <a:pt x="64" y="126"/>
                  </a:moveTo>
                  <a:cubicBezTo>
                    <a:pt x="65" y="126"/>
                    <a:pt x="66" y="126"/>
                    <a:pt x="67" y="127"/>
                  </a:cubicBezTo>
                  <a:cubicBezTo>
                    <a:pt x="68" y="128"/>
                    <a:pt x="69" y="128"/>
                    <a:pt x="70" y="128"/>
                  </a:cubicBezTo>
                  <a:cubicBezTo>
                    <a:pt x="70" y="128"/>
                    <a:pt x="70" y="128"/>
                    <a:pt x="70" y="128"/>
                  </a:cubicBezTo>
                  <a:cubicBezTo>
                    <a:pt x="70" y="128"/>
                    <a:pt x="71" y="128"/>
                    <a:pt x="71" y="127"/>
                  </a:cubicBezTo>
                  <a:cubicBezTo>
                    <a:pt x="72" y="125"/>
                    <a:pt x="75" y="121"/>
                    <a:pt x="74" y="118"/>
                  </a:cubicBezTo>
                  <a:cubicBezTo>
                    <a:pt x="74" y="117"/>
                    <a:pt x="73" y="116"/>
                    <a:pt x="72" y="115"/>
                  </a:cubicBezTo>
                  <a:cubicBezTo>
                    <a:pt x="70" y="114"/>
                    <a:pt x="70" y="114"/>
                    <a:pt x="70" y="114"/>
                  </a:cubicBezTo>
                  <a:cubicBezTo>
                    <a:pt x="70" y="114"/>
                    <a:pt x="70" y="114"/>
                    <a:pt x="70" y="114"/>
                  </a:cubicBezTo>
                  <a:cubicBezTo>
                    <a:pt x="70" y="116"/>
                    <a:pt x="67" y="118"/>
                    <a:pt x="64" y="118"/>
                  </a:cubicBezTo>
                  <a:cubicBezTo>
                    <a:pt x="64" y="118"/>
                    <a:pt x="64" y="118"/>
                    <a:pt x="64" y="118"/>
                  </a:cubicBezTo>
                  <a:lnTo>
                    <a:pt x="64" y="126"/>
                  </a:lnTo>
                  <a:close/>
                  <a:moveTo>
                    <a:pt x="75" y="116"/>
                  </a:moveTo>
                  <a:cubicBezTo>
                    <a:pt x="75" y="117"/>
                    <a:pt x="75" y="117"/>
                    <a:pt x="75" y="118"/>
                  </a:cubicBezTo>
                  <a:cubicBezTo>
                    <a:pt x="76" y="121"/>
                    <a:pt x="74" y="125"/>
                    <a:pt x="72" y="128"/>
                  </a:cubicBezTo>
                  <a:cubicBezTo>
                    <a:pt x="75" y="126"/>
                    <a:pt x="77" y="121"/>
                    <a:pt x="77" y="118"/>
                  </a:cubicBezTo>
                  <a:cubicBezTo>
                    <a:pt x="76" y="118"/>
                    <a:pt x="76" y="117"/>
                    <a:pt x="75" y="116"/>
                  </a:cubicBezTo>
                  <a:close/>
                  <a:moveTo>
                    <a:pt x="70" y="114"/>
                  </a:moveTo>
                  <a:cubicBezTo>
                    <a:pt x="72" y="114"/>
                    <a:pt x="72" y="114"/>
                    <a:pt x="72" y="114"/>
                  </a:cubicBezTo>
                  <a:cubicBezTo>
                    <a:pt x="76" y="115"/>
                    <a:pt x="78" y="117"/>
                    <a:pt x="78" y="118"/>
                  </a:cubicBezTo>
                  <a:cubicBezTo>
                    <a:pt x="79" y="121"/>
                    <a:pt x="77" y="125"/>
                    <a:pt x="74" y="128"/>
                  </a:cubicBezTo>
                  <a:cubicBezTo>
                    <a:pt x="79" y="126"/>
                    <a:pt x="79" y="122"/>
                    <a:pt x="79" y="120"/>
                  </a:cubicBezTo>
                  <a:cubicBezTo>
                    <a:pt x="79" y="116"/>
                    <a:pt x="76" y="110"/>
                    <a:pt x="72" y="110"/>
                  </a:cubicBezTo>
                  <a:cubicBezTo>
                    <a:pt x="71" y="110"/>
                    <a:pt x="69" y="111"/>
                    <a:pt x="68" y="113"/>
                  </a:cubicBezTo>
                  <a:cubicBezTo>
                    <a:pt x="69" y="113"/>
                    <a:pt x="69" y="113"/>
                    <a:pt x="70" y="114"/>
                  </a:cubicBezTo>
                  <a:close/>
                  <a:moveTo>
                    <a:pt x="122" y="122"/>
                  </a:moveTo>
                  <a:cubicBezTo>
                    <a:pt x="123" y="122"/>
                    <a:pt x="124" y="122"/>
                    <a:pt x="125" y="123"/>
                  </a:cubicBezTo>
                  <a:cubicBezTo>
                    <a:pt x="126" y="123"/>
                    <a:pt x="126" y="123"/>
                    <a:pt x="126" y="123"/>
                  </a:cubicBezTo>
                  <a:cubicBezTo>
                    <a:pt x="125" y="124"/>
                    <a:pt x="125" y="124"/>
                    <a:pt x="125" y="124"/>
                  </a:cubicBezTo>
                  <a:cubicBezTo>
                    <a:pt x="125" y="124"/>
                    <a:pt x="124" y="125"/>
                    <a:pt x="123" y="125"/>
                  </a:cubicBezTo>
                  <a:cubicBezTo>
                    <a:pt x="127" y="124"/>
                    <a:pt x="131" y="123"/>
                    <a:pt x="136" y="123"/>
                  </a:cubicBezTo>
                  <a:cubicBezTo>
                    <a:pt x="139" y="123"/>
                    <a:pt x="141" y="123"/>
                    <a:pt x="143" y="124"/>
                  </a:cubicBezTo>
                  <a:cubicBezTo>
                    <a:pt x="140" y="122"/>
                    <a:pt x="136" y="121"/>
                    <a:pt x="131" y="121"/>
                  </a:cubicBezTo>
                  <a:cubicBezTo>
                    <a:pt x="128" y="121"/>
                    <a:pt x="125" y="121"/>
                    <a:pt x="122" y="122"/>
                  </a:cubicBezTo>
                  <a:close/>
                  <a:moveTo>
                    <a:pt x="72" y="109"/>
                  </a:moveTo>
                  <a:cubicBezTo>
                    <a:pt x="77" y="109"/>
                    <a:pt x="81" y="115"/>
                    <a:pt x="81" y="120"/>
                  </a:cubicBezTo>
                  <a:cubicBezTo>
                    <a:pt x="81" y="121"/>
                    <a:pt x="81" y="122"/>
                    <a:pt x="81" y="123"/>
                  </a:cubicBezTo>
                  <a:cubicBezTo>
                    <a:pt x="82" y="121"/>
                    <a:pt x="82" y="118"/>
                    <a:pt x="81" y="114"/>
                  </a:cubicBezTo>
                  <a:cubicBezTo>
                    <a:pt x="79" y="110"/>
                    <a:pt x="75" y="108"/>
                    <a:pt x="71" y="109"/>
                  </a:cubicBezTo>
                  <a:cubicBezTo>
                    <a:pt x="72" y="109"/>
                    <a:pt x="72" y="109"/>
                    <a:pt x="72" y="109"/>
                  </a:cubicBezTo>
                  <a:close/>
                  <a:moveTo>
                    <a:pt x="36" y="65"/>
                  </a:moveTo>
                  <a:cubicBezTo>
                    <a:pt x="36" y="69"/>
                    <a:pt x="34" y="72"/>
                    <a:pt x="32" y="74"/>
                  </a:cubicBezTo>
                  <a:cubicBezTo>
                    <a:pt x="32" y="75"/>
                    <a:pt x="31" y="76"/>
                    <a:pt x="31" y="77"/>
                  </a:cubicBezTo>
                  <a:cubicBezTo>
                    <a:pt x="34" y="77"/>
                    <a:pt x="36" y="74"/>
                    <a:pt x="36" y="73"/>
                  </a:cubicBezTo>
                  <a:cubicBezTo>
                    <a:pt x="37" y="70"/>
                    <a:pt x="37" y="67"/>
                    <a:pt x="36" y="65"/>
                  </a:cubicBezTo>
                  <a:close/>
                  <a:moveTo>
                    <a:pt x="28" y="63"/>
                  </a:moveTo>
                  <a:cubicBezTo>
                    <a:pt x="27" y="65"/>
                    <a:pt x="27" y="69"/>
                    <a:pt x="27" y="72"/>
                  </a:cubicBezTo>
                  <a:cubicBezTo>
                    <a:pt x="27" y="73"/>
                    <a:pt x="28" y="73"/>
                    <a:pt x="28" y="74"/>
                  </a:cubicBezTo>
                  <a:cubicBezTo>
                    <a:pt x="30" y="71"/>
                    <a:pt x="32" y="67"/>
                    <a:pt x="31" y="65"/>
                  </a:cubicBezTo>
                  <a:cubicBezTo>
                    <a:pt x="30" y="64"/>
                    <a:pt x="30" y="63"/>
                    <a:pt x="28" y="63"/>
                  </a:cubicBezTo>
                  <a:close/>
                  <a:moveTo>
                    <a:pt x="32" y="36"/>
                  </a:moveTo>
                  <a:cubicBezTo>
                    <a:pt x="31" y="39"/>
                    <a:pt x="30" y="42"/>
                    <a:pt x="29" y="44"/>
                  </a:cubicBezTo>
                  <a:cubicBezTo>
                    <a:pt x="28" y="48"/>
                    <a:pt x="27" y="51"/>
                    <a:pt x="28" y="55"/>
                  </a:cubicBezTo>
                  <a:cubicBezTo>
                    <a:pt x="28" y="53"/>
                    <a:pt x="29" y="51"/>
                    <a:pt x="29" y="49"/>
                  </a:cubicBezTo>
                  <a:cubicBezTo>
                    <a:pt x="31" y="45"/>
                    <a:pt x="32" y="41"/>
                    <a:pt x="32" y="36"/>
                  </a:cubicBezTo>
                  <a:close/>
                </a:path>
              </a:pathLst>
            </a:custGeom>
            <a:grpFill/>
            <a:ln>
              <a:noFill/>
            </a:ln>
          </p:spPr>
          <p:txBody>
            <a:bodyPr vert="horz" wrap="square" lIns="91440" tIns="45720" rIns="91440" bIns="45720" numCol="1" rtlCol="0" anchor="t" anchorCtr="0" compatLnSpc="1">
              <a:prstTxWarp prst="textNoShape">
                <a:avLst/>
              </a:prstTxWarp>
            </a:bodyPr>
            <a:lstStyle/>
            <a:p>
              <a:pPr rtl="0"/>
              <a:endParaRPr lang="ja-JP" altLang="en-US" sz="1350" dirty="0"/>
            </a:p>
          </p:txBody>
        </p:sp>
        <p:sp>
          <p:nvSpPr>
            <p:cNvPr id="29" name="フリーフォーム 47"/>
            <p:cNvSpPr>
              <a:spLocks noEditPoints="1"/>
            </p:cNvSpPr>
            <p:nvPr/>
          </p:nvSpPr>
          <p:spPr bwMode="auto">
            <a:xfrm>
              <a:off x="895350" y="3316288"/>
              <a:ext cx="363538" cy="328613"/>
            </a:xfrm>
            <a:custGeom>
              <a:avLst/>
              <a:gdLst>
                <a:gd name="T0" fmla="*/ 50 w 161"/>
                <a:gd name="T1" fmla="*/ 8 h 146"/>
                <a:gd name="T2" fmla="*/ 60 w 161"/>
                <a:gd name="T3" fmla="*/ 25 h 146"/>
                <a:gd name="T4" fmla="*/ 54 w 161"/>
                <a:gd name="T5" fmla="*/ 17 h 146"/>
                <a:gd name="T6" fmla="*/ 63 w 161"/>
                <a:gd name="T7" fmla="*/ 34 h 146"/>
                <a:gd name="T8" fmla="*/ 49 w 161"/>
                <a:gd name="T9" fmla="*/ 37 h 146"/>
                <a:gd name="T10" fmla="*/ 41 w 161"/>
                <a:gd name="T11" fmla="*/ 13 h 146"/>
                <a:gd name="T12" fmla="*/ 16 w 161"/>
                <a:gd name="T13" fmla="*/ 62 h 146"/>
                <a:gd name="T14" fmla="*/ 34 w 161"/>
                <a:gd name="T15" fmla="*/ 92 h 146"/>
                <a:gd name="T16" fmla="*/ 27 w 161"/>
                <a:gd name="T17" fmla="*/ 146 h 146"/>
                <a:gd name="T18" fmla="*/ 33 w 161"/>
                <a:gd name="T19" fmla="*/ 104 h 146"/>
                <a:gd name="T20" fmla="*/ 26 w 161"/>
                <a:gd name="T21" fmla="*/ 102 h 146"/>
                <a:gd name="T22" fmla="*/ 30 w 161"/>
                <a:gd name="T23" fmla="*/ 101 h 146"/>
                <a:gd name="T24" fmla="*/ 4 w 161"/>
                <a:gd name="T25" fmla="*/ 60 h 146"/>
                <a:gd name="T26" fmla="*/ 41 w 161"/>
                <a:gd name="T27" fmla="*/ 10 h 146"/>
                <a:gd name="T28" fmla="*/ 51 w 161"/>
                <a:gd name="T29" fmla="*/ 4 h 146"/>
                <a:gd name="T30" fmla="*/ 145 w 161"/>
                <a:gd name="T31" fmla="*/ 13 h 146"/>
                <a:gd name="T32" fmla="*/ 142 w 161"/>
                <a:gd name="T33" fmla="*/ 0 h 146"/>
                <a:gd name="T34" fmla="*/ 141 w 161"/>
                <a:gd name="T35" fmla="*/ 33 h 146"/>
                <a:gd name="T36" fmla="*/ 50 w 161"/>
                <a:gd name="T37" fmla="*/ 8 h 146"/>
                <a:gd name="T38" fmla="*/ 137 w 161"/>
                <a:gd name="T39" fmla="*/ 31 h 146"/>
                <a:gd name="T40" fmla="*/ 148 w 161"/>
                <a:gd name="T41" fmla="*/ 16 h 146"/>
                <a:gd name="T42" fmla="*/ 70 w 161"/>
                <a:gd name="T43" fmla="*/ 8 h 146"/>
                <a:gd name="T44" fmla="*/ 137 w 161"/>
                <a:gd name="T45" fmla="*/ 31 h 146"/>
                <a:gd name="T46" fmla="*/ 26 w 161"/>
                <a:gd name="T47" fmla="*/ 84 h 146"/>
                <a:gd name="T48" fmla="*/ 22 w 161"/>
                <a:gd name="T49" fmla="*/ 16 h 146"/>
                <a:gd name="T50" fmla="*/ 26 w 161"/>
                <a:gd name="T51" fmla="*/ 84 h 146"/>
                <a:gd name="T52" fmla="*/ 57 w 161"/>
                <a:gd name="T53" fmla="*/ 28 h 146"/>
                <a:gd name="T54" fmla="*/ 46 w 161"/>
                <a:gd name="T55" fmla="*/ 16 h 146"/>
                <a:gd name="T56" fmla="*/ 57 w 161"/>
                <a:gd name="T57" fmla="*/ 28 h 146"/>
                <a:gd name="T58" fmla="*/ 57 w 161"/>
                <a:gd name="T59" fmla="*/ 31 h 146"/>
                <a:gd name="T60" fmla="*/ 46 w 161"/>
                <a:gd name="T61" fmla="*/ 28 h 146"/>
                <a:gd name="T62" fmla="*/ 57 w 161"/>
                <a:gd name="T63" fmla="*/ 31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61" h="146">
                  <a:moveTo>
                    <a:pt x="50" y="8"/>
                  </a:moveTo>
                  <a:cubicBezTo>
                    <a:pt x="55" y="14"/>
                    <a:pt x="53" y="20"/>
                    <a:pt x="60" y="25"/>
                  </a:cubicBezTo>
                  <a:cubicBezTo>
                    <a:pt x="62" y="23"/>
                    <a:pt x="58" y="18"/>
                    <a:pt x="54" y="17"/>
                  </a:cubicBezTo>
                  <a:cubicBezTo>
                    <a:pt x="64" y="13"/>
                    <a:pt x="65" y="25"/>
                    <a:pt x="63" y="34"/>
                  </a:cubicBezTo>
                  <a:cubicBezTo>
                    <a:pt x="59" y="36"/>
                    <a:pt x="55" y="37"/>
                    <a:pt x="49" y="37"/>
                  </a:cubicBezTo>
                  <a:cubicBezTo>
                    <a:pt x="43" y="31"/>
                    <a:pt x="43" y="19"/>
                    <a:pt x="41" y="13"/>
                  </a:cubicBezTo>
                  <a:cubicBezTo>
                    <a:pt x="14" y="14"/>
                    <a:pt x="9" y="41"/>
                    <a:pt x="16" y="62"/>
                  </a:cubicBezTo>
                  <a:cubicBezTo>
                    <a:pt x="19" y="72"/>
                    <a:pt x="30" y="81"/>
                    <a:pt x="34" y="92"/>
                  </a:cubicBezTo>
                  <a:cubicBezTo>
                    <a:pt x="41" y="111"/>
                    <a:pt x="38" y="129"/>
                    <a:pt x="27" y="146"/>
                  </a:cubicBezTo>
                  <a:cubicBezTo>
                    <a:pt x="28" y="137"/>
                    <a:pt x="39" y="121"/>
                    <a:pt x="33" y="104"/>
                  </a:cubicBezTo>
                  <a:cubicBezTo>
                    <a:pt x="31" y="102"/>
                    <a:pt x="29" y="102"/>
                    <a:pt x="26" y="102"/>
                  </a:cubicBezTo>
                  <a:cubicBezTo>
                    <a:pt x="26" y="100"/>
                    <a:pt x="28" y="101"/>
                    <a:pt x="30" y="101"/>
                  </a:cubicBezTo>
                  <a:cubicBezTo>
                    <a:pt x="28" y="89"/>
                    <a:pt x="7" y="79"/>
                    <a:pt x="4" y="60"/>
                  </a:cubicBezTo>
                  <a:cubicBezTo>
                    <a:pt x="1" y="34"/>
                    <a:pt x="12" y="6"/>
                    <a:pt x="41" y="10"/>
                  </a:cubicBezTo>
                  <a:cubicBezTo>
                    <a:pt x="45" y="9"/>
                    <a:pt x="47" y="5"/>
                    <a:pt x="51" y="4"/>
                  </a:cubicBezTo>
                  <a:cubicBezTo>
                    <a:pt x="86" y="1"/>
                    <a:pt x="128" y="46"/>
                    <a:pt x="145" y="13"/>
                  </a:cubicBezTo>
                  <a:cubicBezTo>
                    <a:pt x="146" y="6"/>
                    <a:pt x="144" y="3"/>
                    <a:pt x="142" y="0"/>
                  </a:cubicBezTo>
                  <a:cubicBezTo>
                    <a:pt x="161" y="2"/>
                    <a:pt x="149" y="29"/>
                    <a:pt x="141" y="33"/>
                  </a:cubicBezTo>
                  <a:cubicBezTo>
                    <a:pt x="111" y="47"/>
                    <a:pt x="71" y="4"/>
                    <a:pt x="50" y="8"/>
                  </a:cubicBezTo>
                  <a:close/>
                  <a:moveTo>
                    <a:pt x="137" y="31"/>
                  </a:moveTo>
                  <a:cubicBezTo>
                    <a:pt x="142" y="29"/>
                    <a:pt x="151" y="17"/>
                    <a:pt x="148" y="16"/>
                  </a:cubicBezTo>
                  <a:cubicBezTo>
                    <a:pt x="130" y="43"/>
                    <a:pt x="93" y="14"/>
                    <a:pt x="70" y="8"/>
                  </a:cubicBezTo>
                  <a:cubicBezTo>
                    <a:pt x="87" y="21"/>
                    <a:pt x="105" y="33"/>
                    <a:pt x="137" y="31"/>
                  </a:cubicBezTo>
                  <a:close/>
                  <a:moveTo>
                    <a:pt x="26" y="84"/>
                  </a:moveTo>
                  <a:cubicBezTo>
                    <a:pt x="10" y="71"/>
                    <a:pt x="7" y="27"/>
                    <a:pt x="22" y="16"/>
                  </a:cubicBezTo>
                  <a:cubicBezTo>
                    <a:pt x="0" y="29"/>
                    <a:pt x="5" y="78"/>
                    <a:pt x="26" y="84"/>
                  </a:cubicBezTo>
                  <a:close/>
                  <a:moveTo>
                    <a:pt x="57" y="28"/>
                  </a:moveTo>
                  <a:cubicBezTo>
                    <a:pt x="55" y="22"/>
                    <a:pt x="53" y="16"/>
                    <a:pt x="46" y="16"/>
                  </a:cubicBezTo>
                  <a:cubicBezTo>
                    <a:pt x="46" y="23"/>
                    <a:pt x="50" y="27"/>
                    <a:pt x="57" y="28"/>
                  </a:cubicBezTo>
                  <a:close/>
                  <a:moveTo>
                    <a:pt x="57" y="31"/>
                  </a:moveTo>
                  <a:cubicBezTo>
                    <a:pt x="51" y="33"/>
                    <a:pt x="49" y="24"/>
                    <a:pt x="46" y="28"/>
                  </a:cubicBezTo>
                  <a:cubicBezTo>
                    <a:pt x="47" y="31"/>
                    <a:pt x="56" y="40"/>
                    <a:pt x="57" y="31"/>
                  </a:cubicBezTo>
                  <a:close/>
                </a:path>
              </a:pathLst>
            </a:custGeom>
            <a:grpFill/>
            <a:ln>
              <a:noFill/>
            </a:ln>
          </p:spPr>
          <p:txBody>
            <a:bodyPr vert="horz" wrap="square" lIns="91440" tIns="45720" rIns="91440" bIns="45720" numCol="1" rtlCol="0" anchor="t" anchorCtr="0" compatLnSpc="1">
              <a:prstTxWarp prst="textNoShape">
                <a:avLst/>
              </a:prstTxWarp>
            </a:bodyPr>
            <a:lstStyle/>
            <a:p>
              <a:pPr rtl="0"/>
              <a:endParaRPr lang="ja-JP" altLang="en-US" sz="1350" dirty="0"/>
            </a:p>
          </p:txBody>
        </p:sp>
        <p:sp>
          <p:nvSpPr>
            <p:cNvPr id="30" name="フリーフォーム 48"/>
            <p:cNvSpPr>
              <a:spLocks noEditPoints="1"/>
            </p:cNvSpPr>
            <p:nvPr/>
          </p:nvSpPr>
          <p:spPr bwMode="auto">
            <a:xfrm>
              <a:off x="903288" y="3313113"/>
              <a:ext cx="336550" cy="338138"/>
            </a:xfrm>
            <a:custGeom>
              <a:avLst/>
              <a:gdLst>
                <a:gd name="T0" fmla="*/ 81 w 150"/>
                <a:gd name="T1" fmla="*/ 22 h 150"/>
                <a:gd name="T2" fmla="*/ 52 w 150"/>
                <a:gd name="T3" fmla="*/ 17 h 150"/>
                <a:gd name="T4" fmla="*/ 60 w 150"/>
                <a:gd name="T5" fmla="*/ 35 h 150"/>
                <a:gd name="T6" fmla="*/ 45 w 150"/>
                <a:gd name="T7" fmla="*/ 39 h 150"/>
                <a:gd name="T8" fmla="*/ 39 w 150"/>
                <a:gd name="T9" fmla="*/ 20 h 150"/>
                <a:gd name="T10" fmla="*/ 14 w 150"/>
                <a:gd name="T11" fmla="*/ 63 h 150"/>
                <a:gd name="T12" fmla="*/ 25 w 150"/>
                <a:gd name="T13" fmla="*/ 148 h 150"/>
                <a:gd name="T14" fmla="*/ 26 w 150"/>
                <a:gd name="T15" fmla="*/ 137 h 150"/>
                <a:gd name="T16" fmla="*/ 23 w 150"/>
                <a:gd name="T17" fmla="*/ 104 h 150"/>
                <a:gd name="T18" fmla="*/ 26 w 150"/>
                <a:gd name="T19" fmla="*/ 101 h 150"/>
                <a:gd name="T20" fmla="*/ 1 w 150"/>
                <a:gd name="T21" fmla="*/ 61 h 150"/>
                <a:gd name="T22" fmla="*/ 38 w 150"/>
                <a:gd name="T23" fmla="*/ 10 h 150"/>
                <a:gd name="T24" fmla="*/ 91 w 150"/>
                <a:gd name="T25" fmla="*/ 16 h 150"/>
                <a:gd name="T26" fmla="*/ 139 w 150"/>
                <a:gd name="T27" fmla="*/ 2 h 150"/>
                <a:gd name="T28" fmla="*/ 150 w 150"/>
                <a:gd name="T29" fmla="*/ 12 h 150"/>
                <a:gd name="T30" fmla="*/ 82 w 150"/>
                <a:gd name="T31" fmla="*/ 20 h 150"/>
                <a:gd name="T32" fmla="*/ 141 w 150"/>
                <a:gd name="T33" fmla="*/ 2 h 150"/>
                <a:gd name="T34" fmla="*/ 143 w 150"/>
                <a:gd name="T35" fmla="*/ 14 h 150"/>
                <a:gd name="T36" fmla="*/ 44 w 150"/>
                <a:gd name="T37" fmla="*/ 9 h 150"/>
                <a:gd name="T38" fmla="*/ 38 w 150"/>
                <a:gd name="T39" fmla="*/ 12 h 150"/>
                <a:gd name="T40" fmla="*/ 2 w 150"/>
                <a:gd name="T41" fmla="*/ 60 h 150"/>
                <a:gd name="T42" fmla="*/ 28 w 150"/>
                <a:gd name="T43" fmla="*/ 102 h 150"/>
                <a:gd name="T44" fmla="*/ 30 w 150"/>
                <a:gd name="T45" fmla="*/ 104 h 150"/>
                <a:gd name="T46" fmla="*/ 32 w 150"/>
                <a:gd name="T47" fmla="*/ 116 h 150"/>
                <a:gd name="T48" fmla="*/ 31 w 150"/>
                <a:gd name="T49" fmla="*/ 93 h 150"/>
                <a:gd name="T50" fmla="*/ 11 w 150"/>
                <a:gd name="T51" fmla="*/ 61 h 150"/>
                <a:gd name="T52" fmla="*/ 23 w 150"/>
                <a:gd name="T53" fmla="*/ 85 h 150"/>
                <a:gd name="T54" fmla="*/ 19 w 150"/>
                <a:gd name="T55" fmla="*/ 17 h 150"/>
                <a:gd name="T56" fmla="*/ 39 w 150"/>
                <a:gd name="T57" fmla="*/ 13 h 150"/>
                <a:gd name="T58" fmla="*/ 42 w 150"/>
                <a:gd name="T59" fmla="*/ 29 h 150"/>
                <a:gd name="T60" fmla="*/ 48 w 150"/>
                <a:gd name="T61" fmla="*/ 29 h 150"/>
                <a:gd name="T62" fmla="*/ 55 w 150"/>
                <a:gd name="T63" fmla="*/ 32 h 150"/>
                <a:gd name="T64" fmla="*/ 42 w 150"/>
                <a:gd name="T65" fmla="*/ 30 h 150"/>
                <a:gd name="T66" fmla="*/ 60 w 150"/>
                <a:gd name="T67" fmla="*/ 27 h 150"/>
                <a:gd name="T68" fmla="*/ 58 w 150"/>
                <a:gd name="T69" fmla="*/ 25 h 150"/>
                <a:gd name="T70" fmla="*/ 56 w 150"/>
                <a:gd name="T71" fmla="*/ 27 h 150"/>
                <a:gd name="T72" fmla="*/ 50 w 150"/>
                <a:gd name="T73" fmla="*/ 18 h 150"/>
                <a:gd name="T74" fmla="*/ 45 w 150"/>
                <a:gd name="T75" fmla="*/ 9 h 150"/>
                <a:gd name="T76" fmla="*/ 57 w 150"/>
                <a:gd name="T77" fmla="*/ 25 h 150"/>
                <a:gd name="T78" fmla="*/ 53 w 150"/>
                <a:gd name="T79" fmla="*/ 33 h 150"/>
                <a:gd name="T80" fmla="*/ 44 w 150"/>
                <a:gd name="T81" fmla="*/ 29 h 150"/>
                <a:gd name="T82" fmla="*/ 8 w 150"/>
                <a:gd name="T83" fmla="*/ 46 h 150"/>
                <a:gd name="T84" fmla="*/ 146 w 150"/>
                <a:gd name="T85" fmla="*/ 18 h 150"/>
                <a:gd name="T86" fmla="*/ 134 w 150"/>
                <a:gd name="T87" fmla="*/ 33 h 150"/>
                <a:gd name="T88" fmla="*/ 67 w 150"/>
                <a:gd name="T89" fmla="*/ 9 h 150"/>
                <a:gd name="T90" fmla="*/ 145 w 150"/>
                <a:gd name="T91" fmla="*/ 16 h 150"/>
                <a:gd name="T92" fmla="*/ 133 w 150"/>
                <a:gd name="T93" fmla="*/ 31 h 150"/>
                <a:gd name="T94" fmla="*/ 71 w 150"/>
                <a:gd name="T95" fmla="*/ 11 h 150"/>
                <a:gd name="T96" fmla="*/ 54 w 150"/>
                <a:gd name="T97" fmla="*/ 30 h 150"/>
                <a:gd name="T98" fmla="*/ 43 w 150"/>
                <a:gd name="T99" fmla="*/ 16 h 150"/>
                <a:gd name="T100" fmla="*/ 43 w 150"/>
                <a:gd name="T101" fmla="*/ 17 h 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150" h="150">
                  <a:moveTo>
                    <a:pt x="150" y="12"/>
                  </a:moveTo>
                  <a:cubicBezTo>
                    <a:pt x="150" y="20"/>
                    <a:pt x="143" y="32"/>
                    <a:pt x="138" y="34"/>
                  </a:cubicBezTo>
                  <a:cubicBezTo>
                    <a:pt x="120" y="43"/>
                    <a:pt x="99" y="32"/>
                    <a:pt x="81" y="22"/>
                  </a:cubicBezTo>
                  <a:cubicBezTo>
                    <a:pt x="69" y="15"/>
                    <a:pt x="57" y="9"/>
                    <a:pt x="48" y="10"/>
                  </a:cubicBezTo>
                  <a:cubicBezTo>
                    <a:pt x="50" y="12"/>
                    <a:pt x="51" y="15"/>
                    <a:pt x="52" y="17"/>
                  </a:cubicBezTo>
                  <a:cubicBezTo>
                    <a:pt x="52" y="17"/>
                    <a:pt x="52" y="17"/>
                    <a:pt x="52" y="17"/>
                  </a:cubicBezTo>
                  <a:cubicBezTo>
                    <a:pt x="54" y="16"/>
                    <a:pt x="56" y="16"/>
                    <a:pt x="58" y="17"/>
                  </a:cubicBezTo>
                  <a:cubicBezTo>
                    <a:pt x="61" y="19"/>
                    <a:pt x="61" y="24"/>
                    <a:pt x="61" y="27"/>
                  </a:cubicBezTo>
                  <a:cubicBezTo>
                    <a:pt x="61" y="30"/>
                    <a:pt x="61" y="33"/>
                    <a:pt x="60" y="35"/>
                  </a:cubicBezTo>
                  <a:cubicBezTo>
                    <a:pt x="60" y="35"/>
                    <a:pt x="60" y="35"/>
                    <a:pt x="60" y="35"/>
                  </a:cubicBezTo>
                  <a:cubicBezTo>
                    <a:pt x="60" y="36"/>
                    <a:pt x="60" y="36"/>
                    <a:pt x="60" y="36"/>
                  </a:cubicBezTo>
                  <a:cubicBezTo>
                    <a:pt x="57" y="38"/>
                    <a:pt x="52" y="39"/>
                    <a:pt x="45" y="39"/>
                  </a:cubicBezTo>
                  <a:cubicBezTo>
                    <a:pt x="45" y="39"/>
                    <a:pt x="45" y="39"/>
                    <a:pt x="45" y="39"/>
                  </a:cubicBezTo>
                  <a:cubicBezTo>
                    <a:pt x="45" y="38"/>
                    <a:pt x="45" y="38"/>
                    <a:pt x="45" y="38"/>
                  </a:cubicBezTo>
                  <a:cubicBezTo>
                    <a:pt x="41" y="34"/>
                    <a:pt x="40" y="26"/>
                    <a:pt x="39" y="20"/>
                  </a:cubicBezTo>
                  <a:cubicBezTo>
                    <a:pt x="39" y="18"/>
                    <a:pt x="38" y="16"/>
                    <a:pt x="38" y="14"/>
                  </a:cubicBezTo>
                  <a:cubicBezTo>
                    <a:pt x="21" y="15"/>
                    <a:pt x="11" y="27"/>
                    <a:pt x="11" y="47"/>
                  </a:cubicBezTo>
                  <a:cubicBezTo>
                    <a:pt x="11" y="52"/>
                    <a:pt x="12" y="58"/>
                    <a:pt x="14" y="63"/>
                  </a:cubicBezTo>
                  <a:cubicBezTo>
                    <a:pt x="15" y="68"/>
                    <a:pt x="18" y="72"/>
                    <a:pt x="22" y="77"/>
                  </a:cubicBezTo>
                  <a:cubicBezTo>
                    <a:pt x="26" y="82"/>
                    <a:pt x="30" y="87"/>
                    <a:pt x="32" y="93"/>
                  </a:cubicBezTo>
                  <a:cubicBezTo>
                    <a:pt x="39" y="111"/>
                    <a:pt x="36" y="130"/>
                    <a:pt x="25" y="148"/>
                  </a:cubicBezTo>
                  <a:cubicBezTo>
                    <a:pt x="23" y="150"/>
                    <a:pt x="23" y="150"/>
                    <a:pt x="23" y="150"/>
                  </a:cubicBezTo>
                  <a:cubicBezTo>
                    <a:pt x="23" y="147"/>
                    <a:pt x="23" y="147"/>
                    <a:pt x="23" y="147"/>
                  </a:cubicBezTo>
                  <a:cubicBezTo>
                    <a:pt x="24" y="144"/>
                    <a:pt x="25" y="141"/>
                    <a:pt x="26" y="137"/>
                  </a:cubicBezTo>
                  <a:cubicBezTo>
                    <a:pt x="28" y="131"/>
                    <a:pt x="31" y="123"/>
                    <a:pt x="31" y="116"/>
                  </a:cubicBezTo>
                  <a:cubicBezTo>
                    <a:pt x="31" y="112"/>
                    <a:pt x="30" y="108"/>
                    <a:pt x="29" y="105"/>
                  </a:cubicBezTo>
                  <a:cubicBezTo>
                    <a:pt x="28" y="104"/>
                    <a:pt x="26" y="104"/>
                    <a:pt x="23" y="104"/>
                  </a:cubicBezTo>
                  <a:cubicBezTo>
                    <a:pt x="22" y="104"/>
                    <a:pt x="22" y="104"/>
                    <a:pt x="22" y="104"/>
                  </a:cubicBezTo>
                  <a:cubicBezTo>
                    <a:pt x="22" y="103"/>
                    <a:pt x="22" y="103"/>
                    <a:pt x="22" y="103"/>
                  </a:cubicBezTo>
                  <a:cubicBezTo>
                    <a:pt x="22" y="101"/>
                    <a:pt x="24" y="101"/>
                    <a:pt x="26" y="101"/>
                  </a:cubicBezTo>
                  <a:cubicBezTo>
                    <a:pt x="26" y="101"/>
                    <a:pt x="26" y="101"/>
                    <a:pt x="26" y="101"/>
                  </a:cubicBezTo>
                  <a:cubicBezTo>
                    <a:pt x="25" y="97"/>
                    <a:pt x="21" y="93"/>
                    <a:pt x="17" y="88"/>
                  </a:cubicBezTo>
                  <a:cubicBezTo>
                    <a:pt x="10" y="81"/>
                    <a:pt x="2" y="72"/>
                    <a:pt x="1" y="61"/>
                  </a:cubicBezTo>
                  <a:cubicBezTo>
                    <a:pt x="0" y="58"/>
                    <a:pt x="0" y="55"/>
                    <a:pt x="0" y="52"/>
                  </a:cubicBezTo>
                  <a:cubicBezTo>
                    <a:pt x="0" y="37"/>
                    <a:pt x="5" y="24"/>
                    <a:pt x="13" y="17"/>
                  </a:cubicBezTo>
                  <a:cubicBezTo>
                    <a:pt x="20" y="11"/>
                    <a:pt x="28" y="9"/>
                    <a:pt x="38" y="10"/>
                  </a:cubicBezTo>
                  <a:cubicBezTo>
                    <a:pt x="40" y="10"/>
                    <a:pt x="41" y="9"/>
                    <a:pt x="43" y="7"/>
                  </a:cubicBezTo>
                  <a:cubicBezTo>
                    <a:pt x="44" y="6"/>
                    <a:pt x="46" y="5"/>
                    <a:pt x="48" y="4"/>
                  </a:cubicBezTo>
                  <a:cubicBezTo>
                    <a:pt x="62" y="3"/>
                    <a:pt x="77" y="9"/>
                    <a:pt x="91" y="16"/>
                  </a:cubicBezTo>
                  <a:cubicBezTo>
                    <a:pt x="113" y="25"/>
                    <a:pt x="131" y="33"/>
                    <a:pt x="141" y="13"/>
                  </a:cubicBezTo>
                  <a:cubicBezTo>
                    <a:pt x="142" y="12"/>
                    <a:pt x="142" y="11"/>
                    <a:pt x="142" y="10"/>
                  </a:cubicBezTo>
                  <a:cubicBezTo>
                    <a:pt x="142" y="7"/>
                    <a:pt x="140" y="4"/>
                    <a:pt x="139" y="2"/>
                  </a:cubicBezTo>
                  <a:cubicBezTo>
                    <a:pt x="138" y="0"/>
                    <a:pt x="138" y="0"/>
                    <a:pt x="138" y="0"/>
                  </a:cubicBezTo>
                  <a:cubicBezTo>
                    <a:pt x="139" y="0"/>
                    <a:pt x="139" y="0"/>
                    <a:pt x="139" y="0"/>
                  </a:cubicBezTo>
                  <a:cubicBezTo>
                    <a:pt x="146" y="1"/>
                    <a:pt x="150" y="5"/>
                    <a:pt x="150" y="12"/>
                  </a:cubicBezTo>
                  <a:close/>
                  <a:moveTo>
                    <a:pt x="45" y="9"/>
                  </a:moveTo>
                  <a:cubicBezTo>
                    <a:pt x="47" y="9"/>
                    <a:pt x="47" y="9"/>
                    <a:pt x="47" y="9"/>
                  </a:cubicBezTo>
                  <a:cubicBezTo>
                    <a:pt x="56" y="7"/>
                    <a:pt x="68" y="13"/>
                    <a:pt x="82" y="20"/>
                  </a:cubicBezTo>
                  <a:cubicBezTo>
                    <a:pt x="100" y="30"/>
                    <a:pt x="120" y="41"/>
                    <a:pt x="138" y="33"/>
                  </a:cubicBezTo>
                  <a:cubicBezTo>
                    <a:pt x="142" y="31"/>
                    <a:pt x="148" y="20"/>
                    <a:pt x="148" y="12"/>
                  </a:cubicBezTo>
                  <a:cubicBezTo>
                    <a:pt x="148" y="8"/>
                    <a:pt x="147" y="3"/>
                    <a:pt x="141" y="2"/>
                  </a:cubicBezTo>
                  <a:cubicBezTo>
                    <a:pt x="142" y="4"/>
                    <a:pt x="143" y="7"/>
                    <a:pt x="143" y="10"/>
                  </a:cubicBezTo>
                  <a:cubicBezTo>
                    <a:pt x="143" y="11"/>
                    <a:pt x="143" y="13"/>
                    <a:pt x="143" y="14"/>
                  </a:cubicBezTo>
                  <a:cubicBezTo>
                    <a:pt x="143" y="14"/>
                    <a:pt x="143" y="14"/>
                    <a:pt x="143" y="14"/>
                  </a:cubicBezTo>
                  <a:cubicBezTo>
                    <a:pt x="132" y="35"/>
                    <a:pt x="112" y="26"/>
                    <a:pt x="91" y="17"/>
                  </a:cubicBezTo>
                  <a:cubicBezTo>
                    <a:pt x="76" y="11"/>
                    <a:pt x="62" y="5"/>
                    <a:pt x="48" y="6"/>
                  </a:cubicBezTo>
                  <a:cubicBezTo>
                    <a:pt x="46" y="6"/>
                    <a:pt x="45" y="7"/>
                    <a:pt x="44" y="9"/>
                  </a:cubicBezTo>
                  <a:cubicBezTo>
                    <a:pt x="42" y="10"/>
                    <a:pt x="41" y="11"/>
                    <a:pt x="39" y="12"/>
                  </a:cubicBezTo>
                  <a:cubicBezTo>
                    <a:pt x="38" y="12"/>
                    <a:pt x="38" y="12"/>
                    <a:pt x="38" y="12"/>
                  </a:cubicBezTo>
                  <a:cubicBezTo>
                    <a:pt x="38" y="12"/>
                    <a:pt x="38" y="12"/>
                    <a:pt x="38" y="12"/>
                  </a:cubicBezTo>
                  <a:cubicBezTo>
                    <a:pt x="29" y="10"/>
                    <a:pt x="20" y="13"/>
                    <a:pt x="14" y="18"/>
                  </a:cubicBezTo>
                  <a:cubicBezTo>
                    <a:pt x="6" y="25"/>
                    <a:pt x="2" y="37"/>
                    <a:pt x="2" y="52"/>
                  </a:cubicBezTo>
                  <a:cubicBezTo>
                    <a:pt x="2" y="55"/>
                    <a:pt x="2" y="58"/>
                    <a:pt x="2" y="60"/>
                  </a:cubicBezTo>
                  <a:cubicBezTo>
                    <a:pt x="4" y="72"/>
                    <a:pt x="11" y="80"/>
                    <a:pt x="18" y="87"/>
                  </a:cubicBezTo>
                  <a:cubicBezTo>
                    <a:pt x="23" y="92"/>
                    <a:pt x="27" y="97"/>
                    <a:pt x="28" y="102"/>
                  </a:cubicBezTo>
                  <a:cubicBezTo>
                    <a:pt x="28" y="102"/>
                    <a:pt x="28" y="102"/>
                    <a:pt x="28" y="102"/>
                  </a:cubicBezTo>
                  <a:cubicBezTo>
                    <a:pt x="27" y="102"/>
                    <a:pt x="27" y="102"/>
                    <a:pt x="27" y="102"/>
                  </a:cubicBezTo>
                  <a:cubicBezTo>
                    <a:pt x="27" y="102"/>
                    <a:pt x="27" y="102"/>
                    <a:pt x="27" y="102"/>
                  </a:cubicBezTo>
                  <a:cubicBezTo>
                    <a:pt x="28" y="103"/>
                    <a:pt x="29" y="103"/>
                    <a:pt x="30" y="104"/>
                  </a:cubicBezTo>
                  <a:cubicBezTo>
                    <a:pt x="31" y="104"/>
                    <a:pt x="31" y="104"/>
                    <a:pt x="31" y="104"/>
                  </a:cubicBezTo>
                  <a:cubicBezTo>
                    <a:pt x="31" y="104"/>
                    <a:pt x="31" y="104"/>
                    <a:pt x="31" y="104"/>
                  </a:cubicBezTo>
                  <a:cubicBezTo>
                    <a:pt x="32" y="108"/>
                    <a:pt x="32" y="112"/>
                    <a:pt x="32" y="116"/>
                  </a:cubicBezTo>
                  <a:cubicBezTo>
                    <a:pt x="32" y="124"/>
                    <a:pt x="30" y="131"/>
                    <a:pt x="28" y="138"/>
                  </a:cubicBezTo>
                  <a:cubicBezTo>
                    <a:pt x="27" y="140"/>
                    <a:pt x="26" y="141"/>
                    <a:pt x="26" y="143"/>
                  </a:cubicBezTo>
                  <a:cubicBezTo>
                    <a:pt x="35" y="127"/>
                    <a:pt x="37" y="110"/>
                    <a:pt x="31" y="93"/>
                  </a:cubicBezTo>
                  <a:cubicBezTo>
                    <a:pt x="28" y="88"/>
                    <a:pt x="25" y="83"/>
                    <a:pt x="21" y="78"/>
                  </a:cubicBezTo>
                  <a:cubicBezTo>
                    <a:pt x="17" y="73"/>
                    <a:pt x="14" y="69"/>
                    <a:pt x="12" y="64"/>
                  </a:cubicBezTo>
                  <a:cubicBezTo>
                    <a:pt x="12" y="63"/>
                    <a:pt x="12" y="62"/>
                    <a:pt x="11" y="61"/>
                  </a:cubicBezTo>
                  <a:cubicBezTo>
                    <a:pt x="13" y="71"/>
                    <a:pt x="17" y="79"/>
                    <a:pt x="23" y="84"/>
                  </a:cubicBezTo>
                  <a:cubicBezTo>
                    <a:pt x="26" y="86"/>
                    <a:pt x="26" y="86"/>
                    <a:pt x="26" y="86"/>
                  </a:cubicBezTo>
                  <a:cubicBezTo>
                    <a:pt x="23" y="85"/>
                    <a:pt x="23" y="85"/>
                    <a:pt x="23" y="85"/>
                  </a:cubicBezTo>
                  <a:cubicBezTo>
                    <a:pt x="10" y="82"/>
                    <a:pt x="4" y="64"/>
                    <a:pt x="4" y="49"/>
                  </a:cubicBezTo>
                  <a:cubicBezTo>
                    <a:pt x="4" y="34"/>
                    <a:pt x="9" y="21"/>
                    <a:pt x="18" y="16"/>
                  </a:cubicBezTo>
                  <a:cubicBezTo>
                    <a:pt x="19" y="17"/>
                    <a:pt x="19" y="17"/>
                    <a:pt x="19" y="17"/>
                  </a:cubicBezTo>
                  <a:cubicBezTo>
                    <a:pt x="15" y="21"/>
                    <a:pt x="12" y="28"/>
                    <a:pt x="10" y="37"/>
                  </a:cubicBezTo>
                  <a:cubicBezTo>
                    <a:pt x="13" y="22"/>
                    <a:pt x="23" y="14"/>
                    <a:pt x="38" y="13"/>
                  </a:cubicBezTo>
                  <a:cubicBezTo>
                    <a:pt x="39" y="13"/>
                    <a:pt x="39" y="13"/>
                    <a:pt x="39" y="13"/>
                  </a:cubicBezTo>
                  <a:cubicBezTo>
                    <a:pt x="39" y="13"/>
                    <a:pt x="39" y="13"/>
                    <a:pt x="39" y="13"/>
                  </a:cubicBezTo>
                  <a:cubicBezTo>
                    <a:pt x="40" y="15"/>
                    <a:pt x="40" y="18"/>
                    <a:pt x="40" y="20"/>
                  </a:cubicBezTo>
                  <a:cubicBezTo>
                    <a:pt x="41" y="23"/>
                    <a:pt x="41" y="26"/>
                    <a:pt x="42" y="29"/>
                  </a:cubicBezTo>
                  <a:cubicBezTo>
                    <a:pt x="42" y="29"/>
                    <a:pt x="42" y="29"/>
                    <a:pt x="42" y="29"/>
                  </a:cubicBezTo>
                  <a:cubicBezTo>
                    <a:pt x="43" y="28"/>
                    <a:pt x="44" y="27"/>
                    <a:pt x="44" y="27"/>
                  </a:cubicBezTo>
                  <a:cubicBezTo>
                    <a:pt x="46" y="27"/>
                    <a:pt x="47" y="28"/>
                    <a:pt x="48" y="29"/>
                  </a:cubicBezTo>
                  <a:cubicBezTo>
                    <a:pt x="50" y="31"/>
                    <a:pt x="52" y="32"/>
                    <a:pt x="54" y="31"/>
                  </a:cubicBezTo>
                  <a:cubicBezTo>
                    <a:pt x="55" y="31"/>
                    <a:pt x="55" y="31"/>
                    <a:pt x="55" y="31"/>
                  </a:cubicBezTo>
                  <a:cubicBezTo>
                    <a:pt x="55" y="32"/>
                    <a:pt x="55" y="32"/>
                    <a:pt x="55" y="32"/>
                  </a:cubicBezTo>
                  <a:cubicBezTo>
                    <a:pt x="54" y="35"/>
                    <a:pt x="53" y="36"/>
                    <a:pt x="52" y="37"/>
                  </a:cubicBezTo>
                  <a:cubicBezTo>
                    <a:pt x="48" y="38"/>
                    <a:pt x="43" y="32"/>
                    <a:pt x="42" y="30"/>
                  </a:cubicBezTo>
                  <a:cubicBezTo>
                    <a:pt x="42" y="30"/>
                    <a:pt x="42" y="30"/>
                    <a:pt x="42" y="30"/>
                  </a:cubicBezTo>
                  <a:cubicBezTo>
                    <a:pt x="43" y="33"/>
                    <a:pt x="44" y="35"/>
                    <a:pt x="46" y="37"/>
                  </a:cubicBezTo>
                  <a:cubicBezTo>
                    <a:pt x="52" y="38"/>
                    <a:pt x="56" y="37"/>
                    <a:pt x="59" y="35"/>
                  </a:cubicBezTo>
                  <a:cubicBezTo>
                    <a:pt x="60" y="32"/>
                    <a:pt x="60" y="30"/>
                    <a:pt x="60" y="27"/>
                  </a:cubicBezTo>
                  <a:cubicBezTo>
                    <a:pt x="60" y="23"/>
                    <a:pt x="59" y="20"/>
                    <a:pt x="57" y="18"/>
                  </a:cubicBezTo>
                  <a:cubicBezTo>
                    <a:pt x="56" y="18"/>
                    <a:pt x="55" y="18"/>
                    <a:pt x="53" y="18"/>
                  </a:cubicBezTo>
                  <a:cubicBezTo>
                    <a:pt x="56" y="19"/>
                    <a:pt x="58" y="22"/>
                    <a:pt x="58" y="25"/>
                  </a:cubicBezTo>
                  <a:cubicBezTo>
                    <a:pt x="58" y="26"/>
                    <a:pt x="58" y="26"/>
                    <a:pt x="57" y="27"/>
                  </a:cubicBezTo>
                  <a:cubicBezTo>
                    <a:pt x="57" y="27"/>
                    <a:pt x="57" y="27"/>
                    <a:pt x="57" y="27"/>
                  </a:cubicBezTo>
                  <a:cubicBezTo>
                    <a:pt x="56" y="27"/>
                    <a:pt x="56" y="27"/>
                    <a:pt x="56" y="27"/>
                  </a:cubicBezTo>
                  <a:cubicBezTo>
                    <a:pt x="53" y="24"/>
                    <a:pt x="52" y="21"/>
                    <a:pt x="51" y="19"/>
                  </a:cubicBezTo>
                  <a:cubicBezTo>
                    <a:pt x="49" y="18"/>
                    <a:pt x="49" y="18"/>
                    <a:pt x="49" y="18"/>
                  </a:cubicBezTo>
                  <a:cubicBezTo>
                    <a:pt x="50" y="18"/>
                    <a:pt x="50" y="18"/>
                    <a:pt x="50" y="18"/>
                  </a:cubicBezTo>
                  <a:cubicBezTo>
                    <a:pt x="50" y="17"/>
                    <a:pt x="50" y="17"/>
                    <a:pt x="50" y="17"/>
                  </a:cubicBezTo>
                  <a:cubicBezTo>
                    <a:pt x="49" y="15"/>
                    <a:pt x="49" y="12"/>
                    <a:pt x="46" y="10"/>
                  </a:cubicBezTo>
                  <a:lnTo>
                    <a:pt x="45" y="9"/>
                  </a:lnTo>
                  <a:close/>
                  <a:moveTo>
                    <a:pt x="57" y="25"/>
                  </a:moveTo>
                  <a:cubicBezTo>
                    <a:pt x="57" y="24"/>
                    <a:pt x="55" y="21"/>
                    <a:pt x="53" y="19"/>
                  </a:cubicBezTo>
                  <a:cubicBezTo>
                    <a:pt x="53" y="21"/>
                    <a:pt x="54" y="23"/>
                    <a:pt x="57" y="25"/>
                  </a:cubicBezTo>
                  <a:close/>
                  <a:moveTo>
                    <a:pt x="44" y="29"/>
                  </a:moveTo>
                  <a:cubicBezTo>
                    <a:pt x="45" y="32"/>
                    <a:pt x="49" y="36"/>
                    <a:pt x="51" y="35"/>
                  </a:cubicBezTo>
                  <a:cubicBezTo>
                    <a:pt x="52" y="35"/>
                    <a:pt x="53" y="34"/>
                    <a:pt x="53" y="33"/>
                  </a:cubicBezTo>
                  <a:cubicBezTo>
                    <a:pt x="51" y="33"/>
                    <a:pt x="49" y="32"/>
                    <a:pt x="47" y="30"/>
                  </a:cubicBezTo>
                  <a:cubicBezTo>
                    <a:pt x="46" y="30"/>
                    <a:pt x="45" y="29"/>
                    <a:pt x="45" y="29"/>
                  </a:cubicBezTo>
                  <a:cubicBezTo>
                    <a:pt x="44" y="29"/>
                    <a:pt x="44" y="29"/>
                    <a:pt x="44" y="29"/>
                  </a:cubicBezTo>
                  <a:close/>
                  <a:moveTo>
                    <a:pt x="5" y="49"/>
                  </a:moveTo>
                  <a:cubicBezTo>
                    <a:pt x="5" y="62"/>
                    <a:pt x="10" y="77"/>
                    <a:pt x="19" y="82"/>
                  </a:cubicBezTo>
                  <a:cubicBezTo>
                    <a:pt x="12" y="74"/>
                    <a:pt x="8" y="58"/>
                    <a:pt x="8" y="46"/>
                  </a:cubicBezTo>
                  <a:cubicBezTo>
                    <a:pt x="8" y="36"/>
                    <a:pt x="10" y="28"/>
                    <a:pt x="13" y="22"/>
                  </a:cubicBezTo>
                  <a:cubicBezTo>
                    <a:pt x="8" y="29"/>
                    <a:pt x="5" y="38"/>
                    <a:pt x="5" y="49"/>
                  </a:cubicBezTo>
                  <a:close/>
                  <a:moveTo>
                    <a:pt x="146" y="18"/>
                  </a:moveTo>
                  <a:cubicBezTo>
                    <a:pt x="146" y="18"/>
                    <a:pt x="146" y="18"/>
                    <a:pt x="146" y="18"/>
                  </a:cubicBezTo>
                  <a:cubicBezTo>
                    <a:pt x="146" y="21"/>
                    <a:pt x="139" y="31"/>
                    <a:pt x="134" y="33"/>
                  </a:cubicBezTo>
                  <a:cubicBezTo>
                    <a:pt x="134" y="33"/>
                    <a:pt x="134" y="33"/>
                    <a:pt x="134" y="33"/>
                  </a:cubicBezTo>
                  <a:cubicBezTo>
                    <a:pt x="103" y="35"/>
                    <a:pt x="85" y="24"/>
                    <a:pt x="66" y="10"/>
                  </a:cubicBezTo>
                  <a:cubicBezTo>
                    <a:pt x="63" y="8"/>
                    <a:pt x="63" y="8"/>
                    <a:pt x="63" y="8"/>
                  </a:cubicBezTo>
                  <a:cubicBezTo>
                    <a:pt x="67" y="9"/>
                    <a:pt x="67" y="9"/>
                    <a:pt x="67" y="9"/>
                  </a:cubicBezTo>
                  <a:cubicBezTo>
                    <a:pt x="73" y="10"/>
                    <a:pt x="80" y="13"/>
                    <a:pt x="88" y="17"/>
                  </a:cubicBezTo>
                  <a:cubicBezTo>
                    <a:pt x="108" y="26"/>
                    <a:pt x="131" y="36"/>
                    <a:pt x="144" y="16"/>
                  </a:cubicBezTo>
                  <a:cubicBezTo>
                    <a:pt x="145" y="16"/>
                    <a:pt x="145" y="16"/>
                    <a:pt x="145" y="16"/>
                  </a:cubicBezTo>
                  <a:cubicBezTo>
                    <a:pt x="145" y="16"/>
                    <a:pt x="145" y="16"/>
                    <a:pt x="145" y="16"/>
                  </a:cubicBezTo>
                  <a:cubicBezTo>
                    <a:pt x="146" y="16"/>
                    <a:pt x="146" y="16"/>
                    <a:pt x="146" y="18"/>
                  </a:cubicBezTo>
                  <a:close/>
                  <a:moveTo>
                    <a:pt x="133" y="31"/>
                  </a:moveTo>
                  <a:cubicBezTo>
                    <a:pt x="138" y="29"/>
                    <a:pt x="144" y="21"/>
                    <a:pt x="145" y="18"/>
                  </a:cubicBezTo>
                  <a:cubicBezTo>
                    <a:pt x="131" y="37"/>
                    <a:pt x="108" y="27"/>
                    <a:pt x="87" y="18"/>
                  </a:cubicBezTo>
                  <a:cubicBezTo>
                    <a:pt x="81" y="15"/>
                    <a:pt x="76" y="13"/>
                    <a:pt x="71" y="11"/>
                  </a:cubicBezTo>
                  <a:cubicBezTo>
                    <a:pt x="88" y="23"/>
                    <a:pt x="105" y="33"/>
                    <a:pt x="133" y="31"/>
                  </a:cubicBezTo>
                  <a:close/>
                  <a:moveTo>
                    <a:pt x="55" y="30"/>
                  </a:moveTo>
                  <a:cubicBezTo>
                    <a:pt x="54" y="30"/>
                    <a:pt x="54" y="30"/>
                    <a:pt x="54" y="30"/>
                  </a:cubicBezTo>
                  <a:cubicBezTo>
                    <a:pt x="47" y="29"/>
                    <a:pt x="42" y="25"/>
                    <a:pt x="42" y="17"/>
                  </a:cubicBezTo>
                  <a:cubicBezTo>
                    <a:pt x="42" y="16"/>
                    <a:pt x="42" y="16"/>
                    <a:pt x="42" y="16"/>
                  </a:cubicBezTo>
                  <a:cubicBezTo>
                    <a:pt x="43" y="16"/>
                    <a:pt x="43" y="16"/>
                    <a:pt x="43" y="16"/>
                  </a:cubicBezTo>
                  <a:cubicBezTo>
                    <a:pt x="50" y="17"/>
                    <a:pt x="53" y="23"/>
                    <a:pt x="55" y="29"/>
                  </a:cubicBezTo>
                  <a:lnTo>
                    <a:pt x="55" y="30"/>
                  </a:lnTo>
                  <a:close/>
                  <a:moveTo>
                    <a:pt x="43" y="17"/>
                  </a:moveTo>
                  <a:cubicBezTo>
                    <a:pt x="44" y="24"/>
                    <a:pt x="47" y="27"/>
                    <a:pt x="53" y="28"/>
                  </a:cubicBezTo>
                  <a:cubicBezTo>
                    <a:pt x="51" y="23"/>
                    <a:pt x="49" y="19"/>
                    <a:pt x="43" y="17"/>
                  </a:cubicBezTo>
                  <a:close/>
                </a:path>
              </a:pathLst>
            </a:custGeom>
            <a:grpFill/>
            <a:ln>
              <a:noFill/>
            </a:ln>
          </p:spPr>
          <p:txBody>
            <a:bodyPr vert="horz" wrap="square" lIns="91440" tIns="45720" rIns="91440" bIns="45720" numCol="1" rtlCol="0" anchor="t" anchorCtr="0" compatLnSpc="1">
              <a:prstTxWarp prst="textNoShape">
                <a:avLst/>
              </a:prstTxWarp>
            </a:bodyPr>
            <a:lstStyle/>
            <a:p>
              <a:pPr rtl="0"/>
              <a:endParaRPr lang="ja-JP" altLang="en-US" sz="1350" dirty="0"/>
            </a:p>
          </p:txBody>
        </p:sp>
        <p:sp>
          <p:nvSpPr>
            <p:cNvPr id="31" name="フリーフォーム 49"/>
            <p:cNvSpPr>
              <a:spLocks noEditPoints="1"/>
            </p:cNvSpPr>
            <p:nvPr/>
          </p:nvSpPr>
          <p:spPr bwMode="auto">
            <a:xfrm>
              <a:off x="4162425" y="3344863"/>
              <a:ext cx="334963" cy="328613"/>
            </a:xfrm>
            <a:custGeom>
              <a:avLst/>
              <a:gdLst>
                <a:gd name="T0" fmla="*/ 61 w 149"/>
                <a:gd name="T1" fmla="*/ 17 h 146"/>
                <a:gd name="T2" fmla="*/ 70 w 149"/>
                <a:gd name="T3" fmla="*/ 13 h 146"/>
                <a:gd name="T4" fmla="*/ 67 w 149"/>
                <a:gd name="T5" fmla="*/ 22 h 146"/>
                <a:gd name="T6" fmla="*/ 71 w 149"/>
                <a:gd name="T7" fmla="*/ 8 h 146"/>
                <a:gd name="T8" fmla="*/ 77 w 149"/>
                <a:gd name="T9" fmla="*/ 20 h 146"/>
                <a:gd name="T10" fmla="*/ 146 w 149"/>
                <a:gd name="T11" fmla="*/ 39 h 146"/>
                <a:gd name="T12" fmla="*/ 125 w 149"/>
                <a:gd name="T13" fmla="*/ 103 h 146"/>
                <a:gd name="T14" fmla="*/ 146 w 149"/>
                <a:gd name="T15" fmla="*/ 99 h 146"/>
                <a:gd name="T16" fmla="*/ 148 w 149"/>
                <a:gd name="T17" fmla="*/ 120 h 146"/>
                <a:gd name="T18" fmla="*/ 129 w 149"/>
                <a:gd name="T19" fmla="*/ 119 h 146"/>
                <a:gd name="T20" fmla="*/ 141 w 149"/>
                <a:gd name="T21" fmla="*/ 143 h 146"/>
                <a:gd name="T22" fmla="*/ 124 w 149"/>
                <a:gd name="T23" fmla="*/ 108 h 146"/>
                <a:gd name="T24" fmla="*/ 121 w 149"/>
                <a:gd name="T25" fmla="*/ 76 h 146"/>
                <a:gd name="T26" fmla="*/ 132 w 149"/>
                <a:gd name="T27" fmla="*/ 18 h 146"/>
                <a:gd name="T28" fmla="*/ 46 w 149"/>
                <a:gd name="T29" fmla="*/ 31 h 146"/>
                <a:gd name="T30" fmla="*/ 0 w 149"/>
                <a:gd name="T31" fmla="*/ 27 h 146"/>
                <a:gd name="T32" fmla="*/ 60 w 149"/>
                <a:gd name="T33" fmla="*/ 24 h 146"/>
                <a:gd name="T34" fmla="*/ 58 w 149"/>
                <a:gd name="T35" fmla="*/ 11 h 146"/>
                <a:gd name="T36" fmla="*/ 68 w 149"/>
                <a:gd name="T37" fmla="*/ 8 h 146"/>
                <a:gd name="T38" fmla="*/ 61 w 149"/>
                <a:gd name="T39" fmla="*/ 17 h 146"/>
                <a:gd name="T40" fmla="*/ 58 w 149"/>
                <a:gd name="T41" fmla="*/ 27 h 146"/>
                <a:gd name="T42" fmla="*/ 31 w 149"/>
                <a:gd name="T43" fmla="*/ 25 h 146"/>
                <a:gd name="T44" fmla="*/ 58 w 149"/>
                <a:gd name="T45" fmla="*/ 27 h 146"/>
                <a:gd name="T46" fmla="*/ 101 w 149"/>
                <a:gd name="T47" fmla="*/ 11 h 146"/>
                <a:gd name="T48" fmla="*/ 88 w 149"/>
                <a:gd name="T49" fmla="*/ 20 h 146"/>
                <a:gd name="T50" fmla="*/ 101 w 149"/>
                <a:gd name="T51" fmla="*/ 11 h 146"/>
                <a:gd name="T52" fmla="*/ 142 w 149"/>
                <a:gd name="T53" fmla="*/ 32 h 146"/>
                <a:gd name="T54" fmla="*/ 141 w 149"/>
                <a:gd name="T55" fmla="*/ 34 h 146"/>
                <a:gd name="T56" fmla="*/ 122 w 149"/>
                <a:gd name="T57" fmla="*/ 95 h 146"/>
                <a:gd name="T58" fmla="*/ 142 w 149"/>
                <a:gd name="T59" fmla="*/ 32 h 146"/>
                <a:gd name="T60" fmla="*/ 145 w 149"/>
                <a:gd name="T61" fmla="*/ 119 h 146"/>
                <a:gd name="T62" fmla="*/ 142 w 149"/>
                <a:gd name="T63" fmla="*/ 106 h 146"/>
                <a:gd name="T64" fmla="*/ 132 w 149"/>
                <a:gd name="T65" fmla="*/ 106 h 146"/>
                <a:gd name="T66" fmla="*/ 145 w 149"/>
                <a:gd name="T67" fmla="*/ 119 h 146"/>
                <a:gd name="T68" fmla="*/ 146 w 149"/>
                <a:gd name="T69" fmla="*/ 103 h 146"/>
                <a:gd name="T70" fmla="*/ 134 w 149"/>
                <a:gd name="T71" fmla="*/ 103 h 146"/>
                <a:gd name="T72" fmla="*/ 146 w 149"/>
                <a:gd name="T73" fmla="*/ 103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49" h="146">
                  <a:moveTo>
                    <a:pt x="61" y="17"/>
                  </a:moveTo>
                  <a:cubicBezTo>
                    <a:pt x="64" y="17"/>
                    <a:pt x="67" y="9"/>
                    <a:pt x="70" y="13"/>
                  </a:cubicBezTo>
                  <a:cubicBezTo>
                    <a:pt x="68" y="15"/>
                    <a:pt x="65" y="17"/>
                    <a:pt x="67" y="22"/>
                  </a:cubicBezTo>
                  <a:cubicBezTo>
                    <a:pt x="78" y="22"/>
                    <a:pt x="72" y="11"/>
                    <a:pt x="71" y="8"/>
                  </a:cubicBezTo>
                  <a:cubicBezTo>
                    <a:pt x="75" y="4"/>
                    <a:pt x="81" y="15"/>
                    <a:pt x="77" y="20"/>
                  </a:cubicBezTo>
                  <a:cubicBezTo>
                    <a:pt x="103" y="0"/>
                    <a:pt x="144" y="7"/>
                    <a:pt x="146" y="39"/>
                  </a:cubicBezTo>
                  <a:cubicBezTo>
                    <a:pt x="148" y="63"/>
                    <a:pt x="123" y="79"/>
                    <a:pt x="125" y="103"/>
                  </a:cubicBezTo>
                  <a:cubicBezTo>
                    <a:pt x="130" y="105"/>
                    <a:pt x="138" y="94"/>
                    <a:pt x="146" y="99"/>
                  </a:cubicBezTo>
                  <a:cubicBezTo>
                    <a:pt x="149" y="104"/>
                    <a:pt x="147" y="114"/>
                    <a:pt x="148" y="120"/>
                  </a:cubicBezTo>
                  <a:cubicBezTo>
                    <a:pt x="142" y="125"/>
                    <a:pt x="135" y="122"/>
                    <a:pt x="129" y="119"/>
                  </a:cubicBezTo>
                  <a:cubicBezTo>
                    <a:pt x="129" y="131"/>
                    <a:pt x="129" y="143"/>
                    <a:pt x="141" y="143"/>
                  </a:cubicBezTo>
                  <a:cubicBezTo>
                    <a:pt x="120" y="146"/>
                    <a:pt x="125" y="125"/>
                    <a:pt x="124" y="108"/>
                  </a:cubicBezTo>
                  <a:cubicBezTo>
                    <a:pt x="123" y="95"/>
                    <a:pt x="118" y="88"/>
                    <a:pt x="121" y="76"/>
                  </a:cubicBezTo>
                  <a:cubicBezTo>
                    <a:pt x="125" y="57"/>
                    <a:pt x="149" y="40"/>
                    <a:pt x="132" y="18"/>
                  </a:cubicBezTo>
                  <a:cubicBezTo>
                    <a:pt x="101" y="5"/>
                    <a:pt x="76" y="33"/>
                    <a:pt x="46" y="31"/>
                  </a:cubicBezTo>
                  <a:cubicBezTo>
                    <a:pt x="31" y="30"/>
                    <a:pt x="16" y="16"/>
                    <a:pt x="0" y="27"/>
                  </a:cubicBezTo>
                  <a:cubicBezTo>
                    <a:pt x="14" y="12"/>
                    <a:pt x="37" y="23"/>
                    <a:pt x="60" y="24"/>
                  </a:cubicBezTo>
                  <a:cubicBezTo>
                    <a:pt x="62" y="22"/>
                    <a:pt x="58" y="15"/>
                    <a:pt x="58" y="11"/>
                  </a:cubicBezTo>
                  <a:cubicBezTo>
                    <a:pt x="61" y="10"/>
                    <a:pt x="64" y="4"/>
                    <a:pt x="68" y="8"/>
                  </a:cubicBezTo>
                  <a:cubicBezTo>
                    <a:pt x="67" y="9"/>
                    <a:pt x="59" y="9"/>
                    <a:pt x="61" y="17"/>
                  </a:cubicBezTo>
                  <a:close/>
                  <a:moveTo>
                    <a:pt x="58" y="27"/>
                  </a:moveTo>
                  <a:cubicBezTo>
                    <a:pt x="49" y="25"/>
                    <a:pt x="41" y="22"/>
                    <a:pt x="31" y="25"/>
                  </a:cubicBezTo>
                  <a:cubicBezTo>
                    <a:pt x="41" y="26"/>
                    <a:pt x="49" y="32"/>
                    <a:pt x="58" y="27"/>
                  </a:cubicBezTo>
                  <a:close/>
                  <a:moveTo>
                    <a:pt x="101" y="11"/>
                  </a:moveTo>
                  <a:cubicBezTo>
                    <a:pt x="98" y="14"/>
                    <a:pt x="85" y="15"/>
                    <a:pt x="88" y="20"/>
                  </a:cubicBezTo>
                  <a:cubicBezTo>
                    <a:pt x="90" y="15"/>
                    <a:pt x="104" y="16"/>
                    <a:pt x="101" y="11"/>
                  </a:cubicBezTo>
                  <a:close/>
                  <a:moveTo>
                    <a:pt x="142" y="32"/>
                  </a:moveTo>
                  <a:cubicBezTo>
                    <a:pt x="140" y="29"/>
                    <a:pt x="138" y="30"/>
                    <a:pt x="141" y="34"/>
                  </a:cubicBezTo>
                  <a:cubicBezTo>
                    <a:pt x="139" y="59"/>
                    <a:pt x="121" y="67"/>
                    <a:pt x="122" y="95"/>
                  </a:cubicBezTo>
                  <a:cubicBezTo>
                    <a:pt x="127" y="73"/>
                    <a:pt x="146" y="59"/>
                    <a:pt x="142" y="32"/>
                  </a:cubicBezTo>
                  <a:close/>
                  <a:moveTo>
                    <a:pt x="145" y="119"/>
                  </a:moveTo>
                  <a:cubicBezTo>
                    <a:pt x="145" y="113"/>
                    <a:pt x="145" y="109"/>
                    <a:pt x="142" y="106"/>
                  </a:cubicBezTo>
                  <a:cubicBezTo>
                    <a:pt x="139" y="106"/>
                    <a:pt x="135" y="106"/>
                    <a:pt x="132" y="106"/>
                  </a:cubicBezTo>
                  <a:cubicBezTo>
                    <a:pt x="126" y="113"/>
                    <a:pt x="134" y="121"/>
                    <a:pt x="145" y="119"/>
                  </a:cubicBezTo>
                  <a:close/>
                  <a:moveTo>
                    <a:pt x="146" y="103"/>
                  </a:moveTo>
                  <a:cubicBezTo>
                    <a:pt x="142" y="100"/>
                    <a:pt x="137" y="100"/>
                    <a:pt x="134" y="103"/>
                  </a:cubicBezTo>
                  <a:cubicBezTo>
                    <a:pt x="139" y="101"/>
                    <a:pt x="144" y="107"/>
                    <a:pt x="146" y="103"/>
                  </a:cubicBezTo>
                  <a:close/>
                </a:path>
              </a:pathLst>
            </a:custGeom>
            <a:grpFill/>
            <a:ln>
              <a:noFill/>
            </a:ln>
          </p:spPr>
          <p:txBody>
            <a:bodyPr vert="horz" wrap="square" lIns="91440" tIns="45720" rIns="91440" bIns="45720" numCol="1" rtlCol="0" anchor="t" anchorCtr="0" compatLnSpc="1">
              <a:prstTxWarp prst="textNoShape">
                <a:avLst/>
              </a:prstTxWarp>
            </a:bodyPr>
            <a:lstStyle/>
            <a:p>
              <a:pPr rtl="0"/>
              <a:endParaRPr lang="ja-JP" altLang="en-US" sz="1350" dirty="0"/>
            </a:p>
          </p:txBody>
        </p:sp>
        <p:sp>
          <p:nvSpPr>
            <p:cNvPr id="32" name="フリーフォーム 50"/>
            <p:cNvSpPr>
              <a:spLocks noEditPoints="1"/>
            </p:cNvSpPr>
            <p:nvPr/>
          </p:nvSpPr>
          <p:spPr bwMode="auto">
            <a:xfrm>
              <a:off x="4162425" y="3359150"/>
              <a:ext cx="334963" cy="309563"/>
            </a:xfrm>
            <a:custGeom>
              <a:avLst/>
              <a:gdLst>
                <a:gd name="T0" fmla="*/ 69 w 149"/>
                <a:gd name="T1" fmla="*/ 3 h 138"/>
                <a:gd name="T2" fmla="*/ 64 w 149"/>
                <a:gd name="T3" fmla="*/ 7 h 138"/>
                <a:gd name="T4" fmla="*/ 70 w 149"/>
                <a:gd name="T5" fmla="*/ 7 h 138"/>
                <a:gd name="T6" fmla="*/ 70 w 149"/>
                <a:gd name="T7" fmla="*/ 3 h 138"/>
                <a:gd name="T8" fmla="*/ 73 w 149"/>
                <a:gd name="T9" fmla="*/ 1 h 138"/>
                <a:gd name="T10" fmla="*/ 147 w 149"/>
                <a:gd name="T11" fmla="*/ 33 h 138"/>
                <a:gd name="T12" fmla="*/ 142 w 149"/>
                <a:gd name="T13" fmla="*/ 91 h 138"/>
                <a:gd name="T14" fmla="*/ 149 w 149"/>
                <a:gd name="T15" fmla="*/ 114 h 138"/>
                <a:gd name="T16" fmla="*/ 130 w 149"/>
                <a:gd name="T17" fmla="*/ 114 h 138"/>
                <a:gd name="T18" fmla="*/ 137 w 149"/>
                <a:gd name="T19" fmla="*/ 138 h 138"/>
                <a:gd name="T20" fmla="*/ 122 w 149"/>
                <a:gd name="T21" fmla="*/ 94 h 138"/>
                <a:gd name="T22" fmla="*/ 129 w 149"/>
                <a:gd name="T23" fmla="*/ 51 h 138"/>
                <a:gd name="T24" fmla="*/ 49 w 149"/>
                <a:gd name="T25" fmla="*/ 26 h 138"/>
                <a:gd name="T26" fmla="*/ 1 w 149"/>
                <a:gd name="T27" fmla="*/ 21 h 138"/>
                <a:gd name="T28" fmla="*/ 39 w 149"/>
                <a:gd name="T29" fmla="*/ 15 h 138"/>
                <a:gd name="T30" fmla="*/ 58 w 149"/>
                <a:gd name="T31" fmla="*/ 5 h 138"/>
                <a:gd name="T32" fmla="*/ 67 w 149"/>
                <a:gd name="T33" fmla="*/ 2 h 138"/>
                <a:gd name="T34" fmla="*/ 60 w 149"/>
                <a:gd name="T35" fmla="*/ 10 h 138"/>
                <a:gd name="T36" fmla="*/ 77 w 149"/>
                <a:gd name="T37" fmla="*/ 14 h 138"/>
                <a:gd name="T38" fmla="*/ 73 w 149"/>
                <a:gd name="T39" fmla="*/ 15 h 138"/>
                <a:gd name="T40" fmla="*/ 68 w 149"/>
                <a:gd name="T41" fmla="*/ 8 h 138"/>
                <a:gd name="T42" fmla="*/ 61 w 149"/>
                <a:gd name="T43" fmla="*/ 12 h 138"/>
                <a:gd name="T44" fmla="*/ 60 w 149"/>
                <a:gd name="T45" fmla="*/ 19 h 138"/>
                <a:gd name="T46" fmla="*/ 7 w 149"/>
                <a:gd name="T47" fmla="*/ 17 h 138"/>
                <a:gd name="T48" fmla="*/ 40 w 149"/>
                <a:gd name="T49" fmla="*/ 17 h 138"/>
                <a:gd name="T50" fmla="*/ 60 w 149"/>
                <a:gd name="T51" fmla="*/ 20 h 138"/>
                <a:gd name="T52" fmla="*/ 31 w 149"/>
                <a:gd name="T53" fmla="*/ 20 h 138"/>
                <a:gd name="T54" fmla="*/ 49 w 149"/>
                <a:gd name="T55" fmla="*/ 24 h 138"/>
                <a:gd name="T56" fmla="*/ 87 w 149"/>
                <a:gd name="T57" fmla="*/ 12 h 138"/>
                <a:gd name="T58" fmla="*/ 77 w 149"/>
                <a:gd name="T59" fmla="*/ 14 h 138"/>
                <a:gd name="T60" fmla="*/ 124 w 149"/>
                <a:gd name="T61" fmla="*/ 97 h 138"/>
                <a:gd name="T62" fmla="*/ 101 w 149"/>
                <a:gd name="T63" fmla="*/ 4 h 138"/>
                <a:gd name="T64" fmla="*/ 89 w 149"/>
                <a:gd name="T65" fmla="*/ 14 h 138"/>
                <a:gd name="T66" fmla="*/ 133 w 149"/>
                <a:gd name="T67" fmla="*/ 12 h 138"/>
                <a:gd name="T68" fmla="*/ 131 w 149"/>
                <a:gd name="T69" fmla="*/ 55 h 138"/>
                <a:gd name="T70" fmla="*/ 140 w 149"/>
                <a:gd name="T71" fmla="*/ 24 h 138"/>
                <a:gd name="T72" fmla="*/ 123 w 149"/>
                <a:gd name="T73" fmla="*/ 89 h 138"/>
                <a:gd name="T74" fmla="*/ 135 w 149"/>
                <a:gd name="T75" fmla="*/ 137 h 138"/>
                <a:gd name="T76" fmla="*/ 141 w 149"/>
                <a:gd name="T77" fmla="*/ 116 h 138"/>
                <a:gd name="T78" fmla="*/ 147 w 149"/>
                <a:gd name="T79" fmla="*/ 98 h 138"/>
                <a:gd name="T80" fmla="*/ 131 w 149"/>
                <a:gd name="T81" fmla="*/ 99 h 138"/>
                <a:gd name="T82" fmla="*/ 146 w 149"/>
                <a:gd name="T83" fmla="*/ 94 h 138"/>
                <a:gd name="T84" fmla="*/ 88 w 149"/>
                <a:gd name="T85" fmla="*/ 12 h 138"/>
                <a:gd name="T86" fmla="*/ 95 w 149"/>
                <a:gd name="T87" fmla="*/ 9 h 138"/>
                <a:gd name="T88" fmla="*/ 40 w 149"/>
                <a:gd name="T89" fmla="*/ 19 h 138"/>
                <a:gd name="T90" fmla="*/ 56 w 149"/>
                <a:gd name="T91" fmla="*/ 21 h 138"/>
                <a:gd name="T92" fmla="*/ 141 w 149"/>
                <a:gd name="T93" fmla="*/ 28 h 138"/>
                <a:gd name="T94" fmla="*/ 131 w 149"/>
                <a:gd name="T95" fmla="*/ 66 h 138"/>
                <a:gd name="T96" fmla="*/ 141 w 149"/>
                <a:gd name="T97" fmla="*/ 97 h 138"/>
                <a:gd name="T98" fmla="*/ 143 w 149"/>
                <a:gd name="T99" fmla="*/ 100 h 138"/>
                <a:gd name="T100" fmla="*/ 130 w 149"/>
                <a:gd name="T101" fmla="*/ 108 h 138"/>
                <a:gd name="T102" fmla="*/ 131 w 149"/>
                <a:gd name="T103" fmla="*/ 107 h 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49" h="138">
                  <a:moveTo>
                    <a:pt x="65" y="0"/>
                  </a:moveTo>
                  <a:cubicBezTo>
                    <a:pt x="66" y="0"/>
                    <a:pt x="68" y="1"/>
                    <a:pt x="69" y="2"/>
                  </a:cubicBezTo>
                  <a:cubicBezTo>
                    <a:pt x="69" y="2"/>
                    <a:pt x="69" y="2"/>
                    <a:pt x="69" y="2"/>
                  </a:cubicBezTo>
                  <a:cubicBezTo>
                    <a:pt x="69" y="3"/>
                    <a:pt x="69" y="3"/>
                    <a:pt x="69" y="3"/>
                  </a:cubicBezTo>
                  <a:cubicBezTo>
                    <a:pt x="68" y="3"/>
                    <a:pt x="68" y="3"/>
                    <a:pt x="67" y="4"/>
                  </a:cubicBezTo>
                  <a:cubicBezTo>
                    <a:pt x="65" y="4"/>
                    <a:pt x="63" y="4"/>
                    <a:pt x="62" y="6"/>
                  </a:cubicBezTo>
                  <a:cubicBezTo>
                    <a:pt x="62" y="7"/>
                    <a:pt x="61" y="8"/>
                    <a:pt x="62" y="10"/>
                  </a:cubicBezTo>
                  <a:cubicBezTo>
                    <a:pt x="63" y="9"/>
                    <a:pt x="63" y="8"/>
                    <a:pt x="64" y="7"/>
                  </a:cubicBezTo>
                  <a:cubicBezTo>
                    <a:pt x="66" y="6"/>
                    <a:pt x="67" y="5"/>
                    <a:pt x="68" y="5"/>
                  </a:cubicBezTo>
                  <a:cubicBezTo>
                    <a:pt x="69" y="5"/>
                    <a:pt x="70" y="5"/>
                    <a:pt x="70" y="6"/>
                  </a:cubicBezTo>
                  <a:cubicBezTo>
                    <a:pt x="71" y="6"/>
                    <a:pt x="71" y="6"/>
                    <a:pt x="71" y="6"/>
                  </a:cubicBezTo>
                  <a:cubicBezTo>
                    <a:pt x="70" y="7"/>
                    <a:pt x="70" y="7"/>
                    <a:pt x="70" y="7"/>
                  </a:cubicBezTo>
                  <a:cubicBezTo>
                    <a:pt x="70" y="8"/>
                    <a:pt x="69" y="8"/>
                    <a:pt x="69" y="9"/>
                  </a:cubicBezTo>
                  <a:cubicBezTo>
                    <a:pt x="68" y="11"/>
                    <a:pt x="67" y="12"/>
                    <a:pt x="67" y="16"/>
                  </a:cubicBezTo>
                  <a:cubicBezTo>
                    <a:pt x="70" y="16"/>
                    <a:pt x="71" y="15"/>
                    <a:pt x="72" y="14"/>
                  </a:cubicBezTo>
                  <a:cubicBezTo>
                    <a:pt x="74" y="11"/>
                    <a:pt x="71" y="5"/>
                    <a:pt x="70" y="3"/>
                  </a:cubicBezTo>
                  <a:cubicBezTo>
                    <a:pt x="70" y="2"/>
                    <a:pt x="70" y="2"/>
                    <a:pt x="70" y="2"/>
                  </a:cubicBezTo>
                  <a:cubicBezTo>
                    <a:pt x="71" y="2"/>
                    <a:pt x="71" y="2"/>
                    <a:pt x="71" y="2"/>
                  </a:cubicBezTo>
                  <a:cubicBezTo>
                    <a:pt x="71" y="1"/>
                    <a:pt x="72" y="1"/>
                    <a:pt x="73" y="1"/>
                  </a:cubicBezTo>
                  <a:cubicBezTo>
                    <a:pt x="73" y="1"/>
                    <a:pt x="73" y="1"/>
                    <a:pt x="73" y="1"/>
                  </a:cubicBezTo>
                  <a:cubicBezTo>
                    <a:pt x="75" y="1"/>
                    <a:pt x="77" y="3"/>
                    <a:pt x="78" y="5"/>
                  </a:cubicBezTo>
                  <a:cubicBezTo>
                    <a:pt x="79" y="7"/>
                    <a:pt x="79" y="9"/>
                    <a:pt x="79" y="11"/>
                  </a:cubicBezTo>
                  <a:cubicBezTo>
                    <a:pt x="88" y="5"/>
                    <a:pt x="99" y="2"/>
                    <a:pt x="110" y="2"/>
                  </a:cubicBezTo>
                  <a:cubicBezTo>
                    <a:pt x="131" y="2"/>
                    <a:pt x="145" y="14"/>
                    <a:pt x="147" y="33"/>
                  </a:cubicBezTo>
                  <a:cubicBezTo>
                    <a:pt x="148" y="45"/>
                    <a:pt x="142" y="55"/>
                    <a:pt x="137" y="65"/>
                  </a:cubicBezTo>
                  <a:cubicBezTo>
                    <a:pt x="131" y="75"/>
                    <a:pt x="125" y="85"/>
                    <a:pt x="126" y="97"/>
                  </a:cubicBezTo>
                  <a:cubicBezTo>
                    <a:pt x="127" y="97"/>
                    <a:pt x="130" y="96"/>
                    <a:pt x="132" y="95"/>
                  </a:cubicBezTo>
                  <a:cubicBezTo>
                    <a:pt x="135" y="93"/>
                    <a:pt x="138" y="91"/>
                    <a:pt x="142" y="91"/>
                  </a:cubicBezTo>
                  <a:cubicBezTo>
                    <a:pt x="144" y="91"/>
                    <a:pt x="145" y="92"/>
                    <a:pt x="147" y="93"/>
                  </a:cubicBezTo>
                  <a:cubicBezTo>
                    <a:pt x="147" y="93"/>
                    <a:pt x="147" y="93"/>
                    <a:pt x="147" y="93"/>
                  </a:cubicBezTo>
                  <a:cubicBezTo>
                    <a:pt x="149" y="96"/>
                    <a:pt x="149" y="101"/>
                    <a:pt x="149" y="106"/>
                  </a:cubicBezTo>
                  <a:cubicBezTo>
                    <a:pt x="148" y="109"/>
                    <a:pt x="148" y="112"/>
                    <a:pt x="149" y="114"/>
                  </a:cubicBezTo>
                  <a:cubicBezTo>
                    <a:pt x="149" y="115"/>
                    <a:pt x="149" y="115"/>
                    <a:pt x="149" y="115"/>
                  </a:cubicBezTo>
                  <a:cubicBezTo>
                    <a:pt x="148" y="115"/>
                    <a:pt x="148" y="115"/>
                    <a:pt x="148" y="115"/>
                  </a:cubicBezTo>
                  <a:cubicBezTo>
                    <a:pt x="146" y="117"/>
                    <a:pt x="143" y="118"/>
                    <a:pt x="141" y="118"/>
                  </a:cubicBezTo>
                  <a:cubicBezTo>
                    <a:pt x="137" y="118"/>
                    <a:pt x="134" y="116"/>
                    <a:pt x="130" y="114"/>
                  </a:cubicBezTo>
                  <a:cubicBezTo>
                    <a:pt x="130" y="115"/>
                    <a:pt x="130" y="115"/>
                    <a:pt x="130" y="115"/>
                  </a:cubicBezTo>
                  <a:cubicBezTo>
                    <a:pt x="130" y="126"/>
                    <a:pt x="130" y="136"/>
                    <a:pt x="141" y="136"/>
                  </a:cubicBezTo>
                  <a:cubicBezTo>
                    <a:pt x="141" y="138"/>
                    <a:pt x="141" y="138"/>
                    <a:pt x="141" y="138"/>
                  </a:cubicBezTo>
                  <a:cubicBezTo>
                    <a:pt x="139" y="138"/>
                    <a:pt x="138" y="138"/>
                    <a:pt x="137" y="138"/>
                  </a:cubicBezTo>
                  <a:cubicBezTo>
                    <a:pt x="123" y="138"/>
                    <a:pt x="123" y="125"/>
                    <a:pt x="123" y="112"/>
                  </a:cubicBezTo>
                  <a:cubicBezTo>
                    <a:pt x="123" y="108"/>
                    <a:pt x="123" y="105"/>
                    <a:pt x="123" y="102"/>
                  </a:cubicBezTo>
                  <a:cubicBezTo>
                    <a:pt x="123" y="99"/>
                    <a:pt x="122" y="96"/>
                    <a:pt x="122" y="94"/>
                  </a:cubicBezTo>
                  <a:cubicBezTo>
                    <a:pt x="122" y="94"/>
                    <a:pt x="122" y="94"/>
                    <a:pt x="122" y="94"/>
                  </a:cubicBezTo>
                  <a:cubicBezTo>
                    <a:pt x="122" y="93"/>
                    <a:pt x="122" y="93"/>
                    <a:pt x="122" y="93"/>
                  </a:cubicBezTo>
                  <a:cubicBezTo>
                    <a:pt x="121" y="92"/>
                    <a:pt x="121" y="91"/>
                    <a:pt x="121" y="90"/>
                  </a:cubicBezTo>
                  <a:cubicBezTo>
                    <a:pt x="120" y="84"/>
                    <a:pt x="118" y="78"/>
                    <a:pt x="120" y="70"/>
                  </a:cubicBezTo>
                  <a:cubicBezTo>
                    <a:pt x="122" y="64"/>
                    <a:pt x="125" y="57"/>
                    <a:pt x="129" y="51"/>
                  </a:cubicBezTo>
                  <a:cubicBezTo>
                    <a:pt x="136" y="39"/>
                    <a:pt x="143" y="27"/>
                    <a:pt x="132" y="13"/>
                  </a:cubicBezTo>
                  <a:cubicBezTo>
                    <a:pt x="126" y="11"/>
                    <a:pt x="121" y="10"/>
                    <a:pt x="115" y="10"/>
                  </a:cubicBezTo>
                  <a:cubicBezTo>
                    <a:pt x="104" y="10"/>
                    <a:pt x="93" y="14"/>
                    <a:pt x="83" y="18"/>
                  </a:cubicBezTo>
                  <a:cubicBezTo>
                    <a:pt x="72" y="22"/>
                    <a:pt x="61" y="26"/>
                    <a:pt x="49" y="26"/>
                  </a:cubicBezTo>
                  <a:cubicBezTo>
                    <a:pt x="48" y="26"/>
                    <a:pt x="47" y="26"/>
                    <a:pt x="45" y="26"/>
                  </a:cubicBezTo>
                  <a:cubicBezTo>
                    <a:pt x="40" y="25"/>
                    <a:pt x="35" y="23"/>
                    <a:pt x="30" y="22"/>
                  </a:cubicBezTo>
                  <a:cubicBezTo>
                    <a:pt x="25" y="19"/>
                    <a:pt x="19" y="17"/>
                    <a:pt x="13" y="17"/>
                  </a:cubicBezTo>
                  <a:cubicBezTo>
                    <a:pt x="9" y="17"/>
                    <a:pt x="4" y="19"/>
                    <a:pt x="1" y="21"/>
                  </a:cubicBezTo>
                  <a:cubicBezTo>
                    <a:pt x="0" y="20"/>
                    <a:pt x="0" y="20"/>
                    <a:pt x="0" y="20"/>
                  </a:cubicBezTo>
                  <a:cubicBezTo>
                    <a:pt x="5" y="15"/>
                    <a:pt x="11" y="13"/>
                    <a:pt x="20" y="13"/>
                  </a:cubicBezTo>
                  <a:cubicBezTo>
                    <a:pt x="20" y="13"/>
                    <a:pt x="20" y="13"/>
                    <a:pt x="20" y="13"/>
                  </a:cubicBezTo>
                  <a:cubicBezTo>
                    <a:pt x="26" y="13"/>
                    <a:pt x="33" y="14"/>
                    <a:pt x="39" y="15"/>
                  </a:cubicBezTo>
                  <a:cubicBezTo>
                    <a:pt x="46" y="16"/>
                    <a:pt x="53" y="17"/>
                    <a:pt x="59" y="17"/>
                  </a:cubicBezTo>
                  <a:cubicBezTo>
                    <a:pt x="61" y="16"/>
                    <a:pt x="60" y="13"/>
                    <a:pt x="59" y="10"/>
                  </a:cubicBezTo>
                  <a:cubicBezTo>
                    <a:pt x="58" y="8"/>
                    <a:pt x="58" y="7"/>
                    <a:pt x="58" y="5"/>
                  </a:cubicBezTo>
                  <a:cubicBezTo>
                    <a:pt x="58" y="5"/>
                    <a:pt x="58" y="5"/>
                    <a:pt x="58" y="5"/>
                  </a:cubicBezTo>
                  <a:cubicBezTo>
                    <a:pt x="58" y="4"/>
                    <a:pt x="58" y="4"/>
                    <a:pt x="58" y="4"/>
                  </a:cubicBezTo>
                  <a:cubicBezTo>
                    <a:pt x="59" y="4"/>
                    <a:pt x="59" y="3"/>
                    <a:pt x="60" y="3"/>
                  </a:cubicBezTo>
                  <a:cubicBezTo>
                    <a:pt x="62" y="1"/>
                    <a:pt x="63" y="0"/>
                    <a:pt x="65" y="0"/>
                  </a:cubicBezTo>
                  <a:close/>
                  <a:moveTo>
                    <a:pt x="67" y="2"/>
                  </a:moveTo>
                  <a:cubicBezTo>
                    <a:pt x="65" y="1"/>
                    <a:pt x="63" y="2"/>
                    <a:pt x="61" y="4"/>
                  </a:cubicBezTo>
                  <a:cubicBezTo>
                    <a:pt x="60" y="4"/>
                    <a:pt x="60" y="5"/>
                    <a:pt x="59" y="5"/>
                  </a:cubicBezTo>
                  <a:cubicBezTo>
                    <a:pt x="59" y="7"/>
                    <a:pt x="60" y="8"/>
                    <a:pt x="60" y="10"/>
                  </a:cubicBezTo>
                  <a:cubicBezTo>
                    <a:pt x="60" y="10"/>
                    <a:pt x="60" y="10"/>
                    <a:pt x="60" y="10"/>
                  </a:cubicBezTo>
                  <a:cubicBezTo>
                    <a:pt x="60" y="8"/>
                    <a:pt x="60" y="7"/>
                    <a:pt x="61" y="5"/>
                  </a:cubicBezTo>
                  <a:cubicBezTo>
                    <a:pt x="62" y="3"/>
                    <a:pt x="65" y="3"/>
                    <a:pt x="66" y="2"/>
                  </a:cubicBezTo>
                  <a:cubicBezTo>
                    <a:pt x="66" y="2"/>
                    <a:pt x="67" y="2"/>
                    <a:pt x="67" y="2"/>
                  </a:cubicBezTo>
                  <a:close/>
                  <a:moveTo>
                    <a:pt x="77" y="14"/>
                  </a:moveTo>
                  <a:cubicBezTo>
                    <a:pt x="76" y="13"/>
                    <a:pt x="76" y="13"/>
                    <a:pt x="76" y="13"/>
                  </a:cubicBezTo>
                  <a:cubicBezTo>
                    <a:pt x="78" y="11"/>
                    <a:pt x="78" y="8"/>
                    <a:pt x="77" y="6"/>
                  </a:cubicBezTo>
                  <a:cubicBezTo>
                    <a:pt x="75" y="3"/>
                    <a:pt x="73" y="1"/>
                    <a:pt x="72" y="2"/>
                  </a:cubicBezTo>
                  <a:cubicBezTo>
                    <a:pt x="73" y="5"/>
                    <a:pt x="76" y="11"/>
                    <a:pt x="73" y="15"/>
                  </a:cubicBezTo>
                  <a:cubicBezTo>
                    <a:pt x="72" y="16"/>
                    <a:pt x="70" y="17"/>
                    <a:pt x="67" y="17"/>
                  </a:cubicBezTo>
                  <a:cubicBezTo>
                    <a:pt x="66" y="17"/>
                    <a:pt x="66" y="17"/>
                    <a:pt x="66" y="17"/>
                  </a:cubicBezTo>
                  <a:cubicBezTo>
                    <a:pt x="66" y="17"/>
                    <a:pt x="66" y="17"/>
                    <a:pt x="66" y="17"/>
                  </a:cubicBezTo>
                  <a:cubicBezTo>
                    <a:pt x="65" y="12"/>
                    <a:pt x="66" y="10"/>
                    <a:pt x="68" y="8"/>
                  </a:cubicBezTo>
                  <a:cubicBezTo>
                    <a:pt x="68" y="8"/>
                    <a:pt x="68" y="7"/>
                    <a:pt x="69" y="7"/>
                  </a:cubicBezTo>
                  <a:cubicBezTo>
                    <a:pt x="69" y="6"/>
                    <a:pt x="68" y="6"/>
                    <a:pt x="68" y="6"/>
                  </a:cubicBezTo>
                  <a:cubicBezTo>
                    <a:pt x="67" y="6"/>
                    <a:pt x="66" y="7"/>
                    <a:pt x="65" y="8"/>
                  </a:cubicBezTo>
                  <a:cubicBezTo>
                    <a:pt x="64" y="10"/>
                    <a:pt x="63" y="11"/>
                    <a:pt x="61" y="12"/>
                  </a:cubicBezTo>
                  <a:cubicBezTo>
                    <a:pt x="61" y="12"/>
                    <a:pt x="61" y="12"/>
                    <a:pt x="61" y="12"/>
                  </a:cubicBezTo>
                  <a:cubicBezTo>
                    <a:pt x="61" y="14"/>
                    <a:pt x="62" y="17"/>
                    <a:pt x="60" y="18"/>
                  </a:cubicBezTo>
                  <a:cubicBezTo>
                    <a:pt x="60" y="19"/>
                    <a:pt x="60" y="19"/>
                    <a:pt x="60" y="19"/>
                  </a:cubicBezTo>
                  <a:cubicBezTo>
                    <a:pt x="60" y="19"/>
                    <a:pt x="60" y="19"/>
                    <a:pt x="60" y="19"/>
                  </a:cubicBezTo>
                  <a:cubicBezTo>
                    <a:pt x="53" y="18"/>
                    <a:pt x="46" y="17"/>
                    <a:pt x="39" y="16"/>
                  </a:cubicBezTo>
                  <a:cubicBezTo>
                    <a:pt x="32" y="15"/>
                    <a:pt x="26" y="14"/>
                    <a:pt x="20" y="14"/>
                  </a:cubicBezTo>
                  <a:cubicBezTo>
                    <a:pt x="20" y="14"/>
                    <a:pt x="20" y="14"/>
                    <a:pt x="20" y="14"/>
                  </a:cubicBezTo>
                  <a:cubicBezTo>
                    <a:pt x="15" y="14"/>
                    <a:pt x="11" y="15"/>
                    <a:pt x="7" y="17"/>
                  </a:cubicBezTo>
                  <a:cubicBezTo>
                    <a:pt x="9" y="16"/>
                    <a:pt x="11" y="16"/>
                    <a:pt x="13" y="16"/>
                  </a:cubicBezTo>
                  <a:cubicBezTo>
                    <a:pt x="18" y="16"/>
                    <a:pt x="24" y="18"/>
                    <a:pt x="29" y="19"/>
                  </a:cubicBezTo>
                  <a:cubicBezTo>
                    <a:pt x="31" y="19"/>
                    <a:pt x="31" y="19"/>
                    <a:pt x="31" y="19"/>
                  </a:cubicBezTo>
                  <a:cubicBezTo>
                    <a:pt x="34" y="18"/>
                    <a:pt x="37" y="17"/>
                    <a:pt x="40" y="17"/>
                  </a:cubicBezTo>
                  <a:cubicBezTo>
                    <a:pt x="40" y="17"/>
                    <a:pt x="40" y="17"/>
                    <a:pt x="40" y="17"/>
                  </a:cubicBezTo>
                  <a:cubicBezTo>
                    <a:pt x="45" y="17"/>
                    <a:pt x="49" y="18"/>
                    <a:pt x="54" y="19"/>
                  </a:cubicBezTo>
                  <a:cubicBezTo>
                    <a:pt x="55" y="19"/>
                    <a:pt x="57" y="20"/>
                    <a:pt x="58" y="20"/>
                  </a:cubicBezTo>
                  <a:cubicBezTo>
                    <a:pt x="60" y="20"/>
                    <a:pt x="60" y="20"/>
                    <a:pt x="60" y="20"/>
                  </a:cubicBezTo>
                  <a:cubicBezTo>
                    <a:pt x="59" y="21"/>
                    <a:pt x="59" y="21"/>
                    <a:pt x="59" y="21"/>
                  </a:cubicBezTo>
                  <a:cubicBezTo>
                    <a:pt x="56" y="23"/>
                    <a:pt x="53" y="24"/>
                    <a:pt x="50" y="24"/>
                  </a:cubicBezTo>
                  <a:cubicBezTo>
                    <a:pt x="47" y="24"/>
                    <a:pt x="43" y="23"/>
                    <a:pt x="40" y="22"/>
                  </a:cubicBezTo>
                  <a:cubicBezTo>
                    <a:pt x="37" y="21"/>
                    <a:pt x="34" y="20"/>
                    <a:pt x="31" y="20"/>
                  </a:cubicBezTo>
                  <a:cubicBezTo>
                    <a:pt x="30" y="20"/>
                    <a:pt x="30" y="20"/>
                    <a:pt x="30" y="20"/>
                  </a:cubicBezTo>
                  <a:cubicBezTo>
                    <a:pt x="30" y="20"/>
                    <a:pt x="31" y="20"/>
                    <a:pt x="31" y="20"/>
                  </a:cubicBezTo>
                  <a:cubicBezTo>
                    <a:pt x="36" y="22"/>
                    <a:pt x="41" y="24"/>
                    <a:pt x="46" y="24"/>
                  </a:cubicBezTo>
                  <a:cubicBezTo>
                    <a:pt x="47" y="24"/>
                    <a:pt x="48" y="24"/>
                    <a:pt x="49" y="24"/>
                  </a:cubicBezTo>
                  <a:cubicBezTo>
                    <a:pt x="61" y="24"/>
                    <a:pt x="72" y="20"/>
                    <a:pt x="82" y="16"/>
                  </a:cubicBezTo>
                  <a:cubicBezTo>
                    <a:pt x="84" y="16"/>
                    <a:pt x="86" y="15"/>
                    <a:pt x="88" y="14"/>
                  </a:cubicBezTo>
                  <a:cubicBezTo>
                    <a:pt x="88" y="14"/>
                    <a:pt x="88" y="14"/>
                    <a:pt x="88" y="14"/>
                  </a:cubicBezTo>
                  <a:cubicBezTo>
                    <a:pt x="87" y="13"/>
                    <a:pt x="87" y="12"/>
                    <a:pt x="87" y="12"/>
                  </a:cubicBezTo>
                  <a:cubicBezTo>
                    <a:pt x="88" y="10"/>
                    <a:pt x="91" y="9"/>
                    <a:pt x="94" y="7"/>
                  </a:cubicBezTo>
                  <a:cubicBezTo>
                    <a:pt x="97" y="7"/>
                    <a:pt x="99" y="6"/>
                    <a:pt x="100" y="5"/>
                  </a:cubicBezTo>
                  <a:cubicBezTo>
                    <a:pt x="101" y="4"/>
                    <a:pt x="101" y="4"/>
                    <a:pt x="101" y="4"/>
                  </a:cubicBezTo>
                  <a:cubicBezTo>
                    <a:pt x="92" y="6"/>
                    <a:pt x="84" y="9"/>
                    <a:pt x="77" y="14"/>
                  </a:cubicBezTo>
                  <a:close/>
                  <a:moveTo>
                    <a:pt x="126" y="98"/>
                  </a:moveTo>
                  <a:cubicBezTo>
                    <a:pt x="126" y="98"/>
                    <a:pt x="125" y="98"/>
                    <a:pt x="125" y="98"/>
                  </a:cubicBezTo>
                  <a:cubicBezTo>
                    <a:pt x="124" y="98"/>
                    <a:pt x="124" y="98"/>
                    <a:pt x="124" y="98"/>
                  </a:cubicBezTo>
                  <a:cubicBezTo>
                    <a:pt x="124" y="97"/>
                    <a:pt x="124" y="97"/>
                    <a:pt x="124" y="97"/>
                  </a:cubicBezTo>
                  <a:cubicBezTo>
                    <a:pt x="123" y="85"/>
                    <a:pt x="129" y="74"/>
                    <a:pt x="135" y="64"/>
                  </a:cubicBezTo>
                  <a:cubicBezTo>
                    <a:pt x="141" y="54"/>
                    <a:pt x="147" y="45"/>
                    <a:pt x="146" y="34"/>
                  </a:cubicBezTo>
                  <a:cubicBezTo>
                    <a:pt x="144" y="15"/>
                    <a:pt x="130" y="4"/>
                    <a:pt x="110" y="4"/>
                  </a:cubicBezTo>
                  <a:cubicBezTo>
                    <a:pt x="107" y="4"/>
                    <a:pt x="104" y="4"/>
                    <a:pt x="101" y="4"/>
                  </a:cubicBezTo>
                  <a:cubicBezTo>
                    <a:pt x="102" y="5"/>
                    <a:pt x="102" y="5"/>
                    <a:pt x="102" y="5"/>
                  </a:cubicBezTo>
                  <a:cubicBezTo>
                    <a:pt x="102" y="6"/>
                    <a:pt x="102" y="6"/>
                    <a:pt x="102" y="7"/>
                  </a:cubicBezTo>
                  <a:cubicBezTo>
                    <a:pt x="101" y="9"/>
                    <a:pt x="99" y="10"/>
                    <a:pt x="96" y="11"/>
                  </a:cubicBezTo>
                  <a:cubicBezTo>
                    <a:pt x="93" y="11"/>
                    <a:pt x="90" y="12"/>
                    <a:pt x="89" y="14"/>
                  </a:cubicBezTo>
                  <a:cubicBezTo>
                    <a:pt x="97" y="11"/>
                    <a:pt x="106" y="8"/>
                    <a:pt x="115" y="8"/>
                  </a:cubicBezTo>
                  <a:cubicBezTo>
                    <a:pt x="121" y="8"/>
                    <a:pt x="127" y="9"/>
                    <a:pt x="132" y="12"/>
                  </a:cubicBezTo>
                  <a:cubicBezTo>
                    <a:pt x="133" y="12"/>
                    <a:pt x="133" y="12"/>
                    <a:pt x="133" y="12"/>
                  </a:cubicBezTo>
                  <a:cubicBezTo>
                    <a:pt x="133" y="12"/>
                    <a:pt x="133" y="12"/>
                    <a:pt x="133" y="12"/>
                  </a:cubicBezTo>
                  <a:cubicBezTo>
                    <a:pt x="145" y="27"/>
                    <a:pt x="137" y="40"/>
                    <a:pt x="130" y="52"/>
                  </a:cubicBezTo>
                  <a:cubicBezTo>
                    <a:pt x="126" y="58"/>
                    <a:pt x="123" y="64"/>
                    <a:pt x="122" y="71"/>
                  </a:cubicBezTo>
                  <a:cubicBezTo>
                    <a:pt x="120" y="76"/>
                    <a:pt x="121" y="80"/>
                    <a:pt x="121" y="84"/>
                  </a:cubicBezTo>
                  <a:cubicBezTo>
                    <a:pt x="122" y="72"/>
                    <a:pt x="126" y="63"/>
                    <a:pt x="131" y="55"/>
                  </a:cubicBezTo>
                  <a:cubicBezTo>
                    <a:pt x="135" y="47"/>
                    <a:pt x="139" y="39"/>
                    <a:pt x="140" y="28"/>
                  </a:cubicBezTo>
                  <a:cubicBezTo>
                    <a:pt x="139" y="27"/>
                    <a:pt x="138" y="25"/>
                    <a:pt x="139" y="24"/>
                  </a:cubicBezTo>
                  <a:cubicBezTo>
                    <a:pt x="139" y="24"/>
                    <a:pt x="139" y="24"/>
                    <a:pt x="140" y="24"/>
                  </a:cubicBezTo>
                  <a:cubicBezTo>
                    <a:pt x="140" y="24"/>
                    <a:pt x="140" y="24"/>
                    <a:pt x="140" y="24"/>
                  </a:cubicBezTo>
                  <a:cubicBezTo>
                    <a:pt x="141" y="24"/>
                    <a:pt x="142" y="24"/>
                    <a:pt x="143" y="26"/>
                  </a:cubicBezTo>
                  <a:cubicBezTo>
                    <a:pt x="143" y="26"/>
                    <a:pt x="143" y="26"/>
                    <a:pt x="143" y="26"/>
                  </a:cubicBezTo>
                  <a:cubicBezTo>
                    <a:pt x="145" y="43"/>
                    <a:pt x="139" y="55"/>
                    <a:pt x="133" y="66"/>
                  </a:cubicBezTo>
                  <a:cubicBezTo>
                    <a:pt x="129" y="73"/>
                    <a:pt x="125" y="81"/>
                    <a:pt x="123" y="89"/>
                  </a:cubicBezTo>
                  <a:cubicBezTo>
                    <a:pt x="123" y="90"/>
                    <a:pt x="123" y="90"/>
                    <a:pt x="123" y="90"/>
                  </a:cubicBezTo>
                  <a:cubicBezTo>
                    <a:pt x="123" y="94"/>
                    <a:pt x="124" y="97"/>
                    <a:pt x="124" y="102"/>
                  </a:cubicBezTo>
                  <a:cubicBezTo>
                    <a:pt x="125" y="105"/>
                    <a:pt x="125" y="108"/>
                    <a:pt x="125" y="112"/>
                  </a:cubicBezTo>
                  <a:cubicBezTo>
                    <a:pt x="125" y="124"/>
                    <a:pt x="125" y="135"/>
                    <a:pt x="135" y="137"/>
                  </a:cubicBezTo>
                  <a:cubicBezTo>
                    <a:pt x="129" y="133"/>
                    <a:pt x="129" y="124"/>
                    <a:pt x="129" y="115"/>
                  </a:cubicBezTo>
                  <a:cubicBezTo>
                    <a:pt x="129" y="112"/>
                    <a:pt x="129" y="112"/>
                    <a:pt x="129" y="112"/>
                  </a:cubicBezTo>
                  <a:cubicBezTo>
                    <a:pt x="130" y="112"/>
                    <a:pt x="130" y="112"/>
                    <a:pt x="130" y="112"/>
                  </a:cubicBezTo>
                  <a:cubicBezTo>
                    <a:pt x="133" y="115"/>
                    <a:pt x="137" y="116"/>
                    <a:pt x="141" y="116"/>
                  </a:cubicBezTo>
                  <a:cubicBezTo>
                    <a:pt x="143" y="116"/>
                    <a:pt x="145" y="115"/>
                    <a:pt x="147" y="114"/>
                  </a:cubicBezTo>
                  <a:cubicBezTo>
                    <a:pt x="147" y="112"/>
                    <a:pt x="147" y="109"/>
                    <a:pt x="147" y="106"/>
                  </a:cubicBezTo>
                  <a:cubicBezTo>
                    <a:pt x="147" y="103"/>
                    <a:pt x="147" y="100"/>
                    <a:pt x="147" y="98"/>
                  </a:cubicBezTo>
                  <a:cubicBezTo>
                    <a:pt x="147" y="98"/>
                    <a:pt x="147" y="98"/>
                    <a:pt x="147" y="98"/>
                  </a:cubicBezTo>
                  <a:cubicBezTo>
                    <a:pt x="146" y="99"/>
                    <a:pt x="145" y="99"/>
                    <a:pt x="144" y="99"/>
                  </a:cubicBezTo>
                  <a:cubicBezTo>
                    <a:pt x="143" y="99"/>
                    <a:pt x="142" y="99"/>
                    <a:pt x="141" y="99"/>
                  </a:cubicBezTo>
                  <a:cubicBezTo>
                    <a:pt x="138" y="98"/>
                    <a:pt x="136" y="97"/>
                    <a:pt x="134" y="98"/>
                  </a:cubicBezTo>
                  <a:cubicBezTo>
                    <a:pt x="131" y="99"/>
                    <a:pt x="131" y="99"/>
                    <a:pt x="131" y="99"/>
                  </a:cubicBezTo>
                  <a:cubicBezTo>
                    <a:pt x="133" y="97"/>
                    <a:pt x="133" y="97"/>
                    <a:pt x="133" y="97"/>
                  </a:cubicBezTo>
                  <a:cubicBezTo>
                    <a:pt x="137" y="93"/>
                    <a:pt x="142" y="93"/>
                    <a:pt x="147" y="97"/>
                  </a:cubicBezTo>
                  <a:cubicBezTo>
                    <a:pt x="147" y="97"/>
                    <a:pt x="147" y="97"/>
                    <a:pt x="147" y="97"/>
                  </a:cubicBezTo>
                  <a:cubicBezTo>
                    <a:pt x="147" y="96"/>
                    <a:pt x="146" y="95"/>
                    <a:pt x="146" y="94"/>
                  </a:cubicBezTo>
                  <a:cubicBezTo>
                    <a:pt x="145" y="93"/>
                    <a:pt x="143" y="93"/>
                    <a:pt x="142" y="93"/>
                  </a:cubicBezTo>
                  <a:cubicBezTo>
                    <a:pt x="139" y="93"/>
                    <a:pt x="136" y="94"/>
                    <a:pt x="133" y="96"/>
                  </a:cubicBezTo>
                  <a:cubicBezTo>
                    <a:pt x="130" y="97"/>
                    <a:pt x="128" y="98"/>
                    <a:pt x="126" y="98"/>
                  </a:cubicBezTo>
                  <a:close/>
                  <a:moveTo>
                    <a:pt x="88" y="12"/>
                  </a:moveTo>
                  <a:cubicBezTo>
                    <a:pt x="90" y="11"/>
                    <a:pt x="93" y="10"/>
                    <a:pt x="95" y="9"/>
                  </a:cubicBezTo>
                  <a:cubicBezTo>
                    <a:pt x="98" y="8"/>
                    <a:pt x="100" y="8"/>
                    <a:pt x="101" y="7"/>
                  </a:cubicBezTo>
                  <a:cubicBezTo>
                    <a:pt x="101" y="7"/>
                    <a:pt x="101" y="6"/>
                    <a:pt x="101" y="6"/>
                  </a:cubicBezTo>
                  <a:cubicBezTo>
                    <a:pt x="99" y="7"/>
                    <a:pt x="97" y="8"/>
                    <a:pt x="95" y="9"/>
                  </a:cubicBezTo>
                  <a:cubicBezTo>
                    <a:pt x="92" y="10"/>
                    <a:pt x="89" y="11"/>
                    <a:pt x="88" y="12"/>
                  </a:cubicBezTo>
                  <a:close/>
                  <a:moveTo>
                    <a:pt x="56" y="21"/>
                  </a:moveTo>
                  <a:cubicBezTo>
                    <a:pt x="55" y="21"/>
                    <a:pt x="54" y="21"/>
                    <a:pt x="53" y="20"/>
                  </a:cubicBezTo>
                  <a:cubicBezTo>
                    <a:pt x="49" y="19"/>
                    <a:pt x="45" y="19"/>
                    <a:pt x="40" y="19"/>
                  </a:cubicBezTo>
                  <a:cubicBezTo>
                    <a:pt x="39" y="19"/>
                    <a:pt x="37" y="19"/>
                    <a:pt x="35" y="19"/>
                  </a:cubicBezTo>
                  <a:cubicBezTo>
                    <a:pt x="37" y="20"/>
                    <a:pt x="38" y="20"/>
                    <a:pt x="40" y="20"/>
                  </a:cubicBezTo>
                  <a:cubicBezTo>
                    <a:pt x="44" y="21"/>
                    <a:pt x="47" y="22"/>
                    <a:pt x="50" y="22"/>
                  </a:cubicBezTo>
                  <a:cubicBezTo>
                    <a:pt x="52" y="22"/>
                    <a:pt x="54" y="22"/>
                    <a:pt x="56" y="21"/>
                  </a:cubicBezTo>
                  <a:close/>
                  <a:moveTo>
                    <a:pt x="141" y="27"/>
                  </a:moveTo>
                  <a:cubicBezTo>
                    <a:pt x="141" y="26"/>
                    <a:pt x="141" y="26"/>
                    <a:pt x="140" y="25"/>
                  </a:cubicBezTo>
                  <a:cubicBezTo>
                    <a:pt x="141" y="26"/>
                    <a:pt x="141" y="27"/>
                    <a:pt x="141" y="27"/>
                  </a:cubicBezTo>
                  <a:cubicBezTo>
                    <a:pt x="141" y="28"/>
                    <a:pt x="141" y="28"/>
                    <a:pt x="141" y="28"/>
                  </a:cubicBezTo>
                  <a:cubicBezTo>
                    <a:pt x="141" y="28"/>
                    <a:pt x="141" y="28"/>
                    <a:pt x="141" y="28"/>
                  </a:cubicBezTo>
                  <a:cubicBezTo>
                    <a:pt x="141" y="40"/>
                    <a:pt x="136" y="48"/>
                    <a:pt x="132" y="56"/>
                  </a:cubicBezTo>
                  <a:cubicBezTo>
                    <a:pt x="128" y="64"/>
                    <a:pt x="123" y="72"/>
                    <a:pt x="123" y="84"/>
                  </a:cubicBezTo>
                  <a:cubicBezTo>
                    <a:pt x="125" y="77"/>
                    <a:pt x="128" y="71"/>
                    <a:pt x="131" y="66"/>
                  </a:cubicBezTo>
                  <a:cubicBezTo>
                    <a:pt x="138" y="54"/>
                    <a:pt x="144" y="43"/>
                    <a:pt x="141" y="27"/>
                  </a:cubicBezTo>
                  <a:close/>
                  <a:moveTo>
                    <a:pt x="145" y="98"/>
                  </a:moveTo>
                  <a:cubicBezTo>
                    <a:pt x="142" y="95"/>
                    <a:pt x="139" y="95"/>
                    <a:pt x="136" y="96"/>
                  </a:cubicBezTo>
                  <a:cubicBezTo>
                    <a:pt x="138" y="96"/>
                    <a:pt x="140" y="97"/>
                    <a:pt x="141" y="97"/>
                  </a:cubicBezTo>
                  <a:cubicBezTo>
                    <a:pt x="143" y="98"/>
                    <a:pt x="144" y="98"/>
                    <a:pt x="145" y="98"/>
                  </a:cubicBezTo>
                  <a:close/>
                  <a:moveTo>
                    <a:pt x="132" y="100"/>
                  </a:moveTo>
                  <a:cubicBezTo>
                    <a:pt x="142" y="100"/>
                    <a:pt x="142" y="100"/>
                    <a:pt x="142" y="100"/>
                  </a:cubicBezTo>
                  <a:cubicBezTo>
                    <a:pt x="143" y="100"/>
                    <a:pt x="143" y="100"/>
                    <a:pt x="143" y="100"/>
                  </a:cubicBezTo>
                  <a:cubicBezTo>
                    <a:pt x="146" y="102"/>
                    <a:pt x="146" y="108"/>
                    <a:pt x="146" y="113"/>
                  </a:cubicBezTo>
                  <a:cubicBezTo>
                    <a:pt x="146" y="114"/>
                    <a:pt x="146" y="114"/>
                    <a:pt x="146" y="114"/>
                  </a:cubicBezTo>
                  <a:cubicBezTo>
                    <a:pt x="145" y="114"/>
                    <a:pt x="145" y="114"/>
                    <a:pt x="145" y="114"/>
                  </a:cubicBezTo>
                  <a:cubicBezTo>
                    <a:pt x="138" y="115"/>
                    <a:pt x="132" y="112"/>
                    <a:pt x="130" y="108"/>
                  </a:cubicBezTo>
                  <a:cubicBezTo>
                    <a:pt x="129" y="105"/>
                    <a:pt x="129" y="102"/>
                    <a:pt x="132" y="100"/>
                  </a:cubicBezTo>
                  <a:close/>
                  <a:moveTo>
                    <a:pt x="142" y="101"/>
                  </a:moveTo>
                  <a:cubicBezTo>
                    <a:pt x="133" y="101"/>
                    <a:pt x="133" y="101"/>
                    <a:pt x="133" y="101"/>
                  </a:cubicBezTo>
                  <a:cubicBezTo>
                    <a:pt x="131" y="103"/>
                    <a:pt x="130" y="105"/>
                    <a:pt x="131" y="107"/>
                  </a:cubicBezTo>
                  <a:cubicBezTo>
                    <a:pt x="133" y="111"/>
                    <a:pt x="138" y="113"/>
                    <a:pt x="144" y="112"/>
                  </a:cubicBezTo>
                  <a:cubicBezTo>
                    <a:pt x="145" y="106"/>
                    <a:pt x="144" y="103"/>
                    <a:pt x="142" y="101"/>
                  </a:cubicBezTo>
                  <a:close/>
                </a:path>
              </a:pathLst>
            </a:custGeom>
            <a:grpFill/>
            <a:ln>
              <a:noFill/>
            </a:ln>
          </p:spPr>
          <p:txBody>
            <a:bodyPr vert="horz" wrap="square" lIns="91440" tIns="45720" rIns="91440" bIns="45720" numCol="1" rtlCol="0" anchor="t" anchorCtr="0" compatLnSpc="1">
              <a:prstTxWarp prst="textNoShape">
                <a:avLst/>
              </a:prstTxWarp>
            </a:bodyPr>
            <a:lstStyle/>
            <a:p>
              <a:pPr rtl="0"/>
              <a:endParaRPr lang="ja-JP" altLang="en-US" sz="1350" dirty="0"/>
            </a:p>
          </p:txBody>
        </p:sp>
        <p:sp>
          <p:nvSpPr>
            <p:cNvPr id="33" name="フリーフォーム 51"/>
            <p:cNvSpPr>
              <a:spLocks noEditPoints="1"/>
            </p:cNvSpPr>
            <p:nvPr/>
          </p:nvSpPr>
          <p:spPr bwMode="auto">
            <a:xfrm>
              <a:off x="4205288" y="5753100"/>
              <a:ext cx="303213" cy="344488"/>
            </a:xfrm>
            <a:custGeom>
              <a:avLst/>
              <a:gdLst>
                <a:gd name="T0" fmla="*/ 47 w 135"/>
                <a:gd name="T1" fmla="*/ 133 h 153"/>
                <a:gd name="T2" fmla="*/ 91 w 135"/>
                <a:gd name="T3" fmla="*/ 114 h 153"/>
                <a:gd name="T4" fmla="*/ 47 w 135"/>
                <a:gd name="T5" fmla="*/ 138 h 153"/>
                <a:gd name="T6" fmla="*/ 0 w 135"/>
                <a:gd name="T7" fmla="*/ 124 h 153"/>
                <a:gd name="T8" fmla="*/ 4 w 135"/>
                <a:gd name="T9" fmla="*/ 133 h 153"/>
                <a:gd name="T10" fmla="*/ 97 w 135"/>
                <a:gd name="T11" fmla="*/ 109 h 153"/>
                <a:gd name="T12" fmla="*/ 100 w 135"/>
                <a:gd name="T13" fmla="*/ 94 h 153"/>
                <a:gd name="T14" fmla="*/ 125 w 135"/>
                <a:gd name="T15" fmla="*/ 22 h 153"/>
                <a:gd name="T16" fmla="*/ 101 w 135"/>
                <a:gd name="T17" fmla="*/ 15 h 153"/>
                <a:gd name="T18" fmla="*/ 114 w 135"/>
                <a:gd name="T19" fmla="*/ 5 h 153"/>
                <a:gd name="T20" fmla="*/ 132 w 135"/>
                <a:gd name="T21" fmla="*/ 30 h 153"/>
                <a:gd name="T22" fmla="*/ 107 w 135"/>
                <a:gd name="T23" fmla="*/ 106 h 153"/>
                <a:gd name="T24" fmla="*/ 100 w 135"/>
                <a:gd name="T25" fmla="*/ 137 h 153"/>
                <a:gd name="T26" fmla="*/ 95 w 135"/>
                <a:gd name="T27" fmla="*/ 113 h 153"/>
                <a:gd name="T28" fmla="*/ 47 w 135"/>
                <a:gd name="T29" fmla="*/ 133 h 153"/>
                <a:gd name="T30" fmla="*/ 102 w 135"/>
                <a:gd name="T31" fmla="*/ 107 h 153"/>
                <a:gd name="T32" fmla="*/ 128 w 135"/>
                <a:gd name="T33" fmla="*/ 36 h 153"/>
                <a:gd name="T34" fmla="*/ 102 w 135"/>
                <a:gd name="T35" fmla="*/ 107 h 153"/>
                <a:gd name="T36" fmla="*/ 114 w 135"/>
                <a:gd name="T37" fmla="*/ 110 h 153"/>
                <a:gd name="T38" fmla="*/ 118 w 135"/>
                <a:gd name="T39" fmla="*/ 128 h 153"/>
                <a:gd name="T40" fmla="*/ 114 w 135"/>
                <a:gd name="T41" fmla="*/ 110 h 153"/>
                <a:gd name="T42" fmla="*/ 104 w 135"/>
                <a:gd name="T43" fmla="*/ 110 h 153"/>
                <a:gd name="T44" fmla="*/ 102 w 135"/>
                <a:gd name="T45" fmla="*/ 131 h 153"/>
                <a:gd name="T46" fmla="*/ 115 w 135"/>
                <a:gd name="T47" fmla="*/ 133 h 153"/>
                <a:gd name="T48" fmla="*/ 104 w 135"/>
                <a:gd name="T49" fmla="*/ 110 h 1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35" h="153">
                  <a:moveTo>
                    <a:pt x="47" y="133"/>
                  </a:moveTo>
                  <a:cubicBezTo>
                    <a:pt x="62" y="133"/>
                    <a:pt x="76" y="119"/>
                    <a:pt x="91" y="114"/>
                  </a:cubicBezTo>
                  <a:cubicBezTo>
                    <a:pt x="82" y="120"/>
                    <a:pt x="63" y="134"/>
                    <a:pt x="47" y="138"/>
                  </a:cubicBezTo>
                  <a:cubicBezTo>
                    <a:pt x="28" y="143"/>
                    <a:pt x="0" y="144"/>
                    <a:pt x="0" y="124"/>
                  </a:cubicBezTo>
                  <a:cubicBezTo>
                    <a:pt x="6" y="123"/>
                    <a:pt x="1" y="132"/>
                    <a:pt x="4" y="133"/>
                  </a:cubicBezTo>
                  <a:cubicBezTo>
                    <a:pt x="38" y="148"/>
                    <a:pt x="65" y="113"/>
                    <a:pt x="97" y="109"/>
                  </a:cubicBezTo>
                  <a:cubicBezTo>
                    <a:pt x="98" y="104"/>
                    <a:pt x="100" y="100"/>
                    <a:pt x="100" y="94"/>
                  </a:cubicBezTo>
                  <a:cubicBezTo>
                    <a:pt x="109" y="85"/>
                    <a:pt x="131" y="46"/>
                    <a:pt x="125" y="22"/>
                  </a:cubicBezTo>
                  <a:cubicBezTo>
                    <a:pt x="123" y="12"/>
                    <a:pt x="109" y="0"/>
                    <a:pt x="101" y="15"/>
                  </a:cubicBezTo>
                  <a:cubicBezTo>
                    <a:pt x="97" y="9"/>
                    <a:pt x="107" y="4"/>
                    <a:pt x="114" y="5"/>
                  </a:cubicBezTo>
                  <a:cubicBezTo>
                    <a:pt x="125" y="6"/>
                    <a:pt x="131" y="18"/>
                    <a:pt x="132" y="30"/>
                  </a:cubicBezTo>
                  <a:cubicBezTo>
                    <a:pt x="135" y="56"/>
                    <a:pt x="111" y="90"/>
                    <a:pt x="107" y="106"/>
                  </a:cubicBezTo>
                  <a:cubicBezTo>
                    <a:pt x="133" y="105"/>
                    <a:pt x="126" y="153"/>
                    <a:pt x="100" y="137"/>
                  </a:cubicBezTo>
                  <a:cubicBezTo>
                    <a:pt x="97" y="130"/>
                    <a:pt x="98" y="120"/>
                    <a:pt x="95" y="113"/>
                  </a:cubicBezTo>
                  <a:cubicBezTo>
                    <a:pt x="78" y="113"/>
                    <a:pt x="63" y="127"/>
                    <a:pt x="47" y="133"/>
                  </a:cubicBezTo>
                  <a:close/>
                  <a:moveTo>
                    <a:pt x="102" y="107"/>
                  </a:moveTo>
                  <a:cubicBezTo>
                    <a:pt x="112" y="84"/>
                    <a:pt x="130" y="63"/>
                    <a:pt x="128" y="36"/>
                  </a:cubicBezTo>
                  <a:cubicBezTo>
                    <a:pt x="126" y="65"/>
                    <a:pt x="105" y="83"/>
                    <a:pt x="102" y="107"/>
                  </a:cubicBezTo>
                  <a:close/>
                  <a:moveTo>
                    <a:pt x="114" y="110"/>
                  </a:moveTo>
                  <a:cubicBezTo>
                    <a:pt x="117" y="118"/>
                    <a:pt x="121" y="121"/>
                    <a:pt x="118" y="128"/>
                  </a:cubicBezTo>
                  <a:cubicBezTo>
                    <a:pt x="128" y="125"/>
                    <a:pt x="119" y="112"/>
                    <a:pt x="114" y="110"/>
                  </a:cubicBezTo>
                  <a:close/>
                  <a:moveTo>
                    <a:pt x="104" y="110"/>
                  </a:moveTo>
                  <a:cubicBezTo>
                    <a:pt x="100" y="114"/>
                    <a:pt x="100" y="125"/>
                    <a:pt x="102" y="131"/>
                  </a:cubicBezTo>
                  <a:cubicBezTo>
                    <a:pt x="108" y="132"/>
                    <a:pt x="110" y="135"/>
                    <a:pt x="115" y="133"/>
                  </a:cubicBezTo>
                  <a:cubicBezTo>
                    <a:pt x="120" y="121"/>
                    <a:pt x="114" y="111"/>
                    <a:pt x="104" y="110"/>
                  </a:cubicBezTo>
                  <a:close/>
                </a:path>
              </a:pathLst>
            </a:custGeom>
            <a:grpFill/>
            <a:ln>
              <a:noFill/>
            </a:ln>
          </p:spPr>
          <p:txBody>
            <a:bodyPr vert="horz" wrap="square" lIns="91440" tIns="45720" rIns="91440" bIns="45720" numCol="1" rtlCol="0" anchor="t" anchorCtr="0" compatLnSpc="1">
              <a:prstTxWarp prst="textNoShape">
                <a:avLst/>
              </a:prstTxWarp>
            </a:bodyPr>
            <a:lstStyle/>
            <a:p>
              <a:pPr rtl="0"/>
              <a:endParaRPr lang="ja-JP" altLang="en-US" sz="1350" dirty="0"/>
            </a:p>
          </p:txBody>
        </p:sp>
        <p:sp>
          <p:nvSpPr>
            <p:cNvPr id="34" name="フリーフォーム 52"/>
            <p:cNvSpPr>
              <a:spLocks noEditPoints="1"/>
            </p:cNvSpPr>
            <p:nvPr/>
          </p:nvSpPr>
          <p:spPr bwMode="auto">
            <a:xfrm>
              <a:off x="4202113" y="5762625"/>
              <a:ext cx="306388" cy="311150"/>
            </a:xfrm>
            <a:custGeom>
              <a:avLst/>
              <a:gdLst>
                <a:gd name="T0" fmla="*/ 0 w 136"/>
                <a:gd name="T1" fmla="*/ 120 h 138"/>
                <a:gd name="T2" fmla="*/ 4 w 136"/>
                <a:gd name="T3" fmla="*/ 120 h 138"/>
                <a:gd name="T4" fmla="*/ 23 w 136"/>
                <a:gd name="T5" fmla="*/ 132 h 138"/>
                <a:gd name="T6" fmla="*/ 97 w 136"/>
                <a:gd name="T7" fmla="*/ 104 h 138"/>
                <a:gd name="T8" fmla="*/ 100 w 136"/>
                <a:gd name="T9" fmla="*/ 90 h 138"/>
                <a:gd name="T10" fmla="*/ 103 w 136"/>
                <a:gd name="T11" fmla="*/ 11 h 138"/>
                <a:gd name="T12" fmla="*/ 101 w 136"/>
                <a:gd name="T13" fmla="*/ 6 h 138"/>
                <a:gd name="T14" fmla="*/ 134 w 136"/>
                <a:gd name="T15" fmla="*/ 26 h 138"/>
                <a:gd name="T16" fmla="*/ 125 w 136"/>
                <a:gd name="T17" fmla="*/ 119 h 138"/>
                <a:gd name="T18" fmla="*/ 100 w 136"/>
                <a:gd name="T19" fmla="*/ 133 h 138"/>
                <a:gd name="T20" fmla="*/ 96 w 136"/>
                <a:gd name="T21" fmla="*/ 110 h 138"/>
                <a:gd name="T22" fmla="*/ 87 w 136"/>
                <a:gd name="T23" fmla="*/ 115 h 138"/>
                <a:gd name="T24" fmla="*/ 5 w 136"/>
                <a:gd name="T25" fmla="*/ 129 h 138"/>
                <a:gd name="T26" fmla="*/ 48 w 136"/>
                <a:gd name="T27" fmla="*/ 134 h 138"/>
                <a:gd name="T28" fmla="*/ 48 w 136"/>
                <a:gd name="T29" fmla="*/ 129 h 138"/>
                <a:gd name="T30" fmla="*/ 65 w 136"/>
                <a:gd name="T31" fmla="*/ 120 h 138"/>
                <a:gd name="T32" fmla="*/ 97 w 136"/>
                <a:gd name="T33" fmla="*/ 108 h 138"/>
                <a:gd name="T34" fmla="*/ 97 w 136"/>
                <a:gd name="T35" fmla="*/ 109 h 138"/>
                <a:gd name="T36" fmla="*/ 111 w 136"/>
                <a:gd name="T37" fmla="*/ 135 h 138"/>
                <a:gd name="T38" fmla="*/ 118 w 136"/>
                <a:gd name="T39" fmla="*/ 125 h 138"/>
                <a:gd name="T40" fmla="*/ 117 w 136"/>
                <a:gd name="T41" fmla="*/ 129 h 138"/>
                <a:gd name="T42" fmla="*/ 108 w 136"/>
                <a:gd name="T43" fmla="*/ 129 h 138"/>
                <a:gd name="T44" fmla="*/ 103 w 136"/>
                <a:gd name="T45" fmla="*/ 128 h 138"/>
                <a:gd name="T46" fmla="*/ 105 w 136"/>
                <a:gd name="T47" fmla="*/ 105 h 138"/>
                <a:gd name="T48" fmla="*/ 118 w 136"/>
                <a:gd name="T49" fmla="*/ 124 h 138"/>
                <a:gd name="T50" fmla="*/ 114 w 136"/>
                <a:gd name="T51" fmla="*/ 105 h 138"/>
                <a:gd name="T52" fmla="*/ 108 w 136"/>
                <a:gd name="T53" fmla="*/ 102 h 138"/>
                <a:gd name="T54" fmla="*/ 115 w 136"/>
                <a:gd name="T55" fmla="*/ 82 h 138"/>
                <a:gd name="T56" fmla="*/ 102 w 136"/>
                <a:gd name="T57" fmla="*/ 7 h 138"/>
                <a:gd name="T58" fmla="*/ 127 w 136"/>
                <a:gd name="T59" fmla="*/ 18 h 138"/>
                <a:gd name="T60" fmla="*/ 98 w 136"/>
                <a:gd name="T61" fmla="*/ 105 h 138"/>
                <a:gd name="T62" fmla="*/ 23 w 136"/>
                <a:gd name="T63" fmla="*/ 133 h 138"/>
                <a:gd name="T64" fmla="*/ 104 w 136"/>
                <a:gd name="T65" fmla="*/ 127 h 138"/>
                <a:gd name="T66" fmla="*/ 115 w 136"/>
                <a:gd name="T67" fmla="*/ 113 h 138"/>
                <a:gd name="T68" fmla="*/ 89 w 136"/>
                <a:gd name="T69" fmla="*/ 110 h 138"/>
                <a:gd name="T70" fmla="*/ 74 w 136"/>
                <a:gd name="T71" fmla="*/ 118 h 138"/>
                <a:gd name="T72" fmla="*/ 4 w 136"/>
                <a:gd name="T73" fmla="*/ 127 h 138"/>
                <a:gd name="T74" fmla="*/ 2 w 136"/>
                <a:gd name="T75" fmla="*/ 121 h 138"/>
                <a:gd name="T76" fmla="*/ 120 w 136"/>
                <a:gd name="T77" fmla="*/ 123 h 138"/>
                <a:gd name="T78" fmla="*/ 102 w 136"/>
                <a:gd name="T79" fmla="*/ 108 h 138"/>
                <a:gd name="T80" fmla="*/ 128 w 136"/>
                <a:gd name="T81" fmla="*/ 32 h 138"/>
                <a:gd name="T82" fmla="*/ 104 w 136"/>
                <a:gd name="T83" fmla="*/ 103 h 138"/>
                <a:gd name="T84" fmla="*/ 116 w 136"/>
                <a:gd name="T85" fmla="*/ 72 h 138"/>
                <a:gd name="T86" fmla="*/ 128 w 136"/>
                <a:gd name="T87" fmla="*/ 44 h 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36" h="138">
                  <a:moveTo>
                    <a:pt x="26" y="138"/>
                  </a:moveTo>
                  <a:cubicBezTo>
                    <a:pt x="16" y="138"/>
                    <a:pt x="9" y="136"/>
                    <a:pt x="5" y="131"/>
                  </a:cubicBezTo>
                  <a:cubicBezTo>
                    <a:pt x="2" y="129"/>
                    <a:pt x="0" y="125"/>
                    <a:pt x="0" y="120"/>
                  </a:cubicBezTo>
                  <a:cubicBezTo>
                    <a:pt x="0" y="120"/>
                    <a:pt x="0" y="120"/>
                    <a:pt x="0" y="120"/>
                  </a:cubicBezTo>
                  <a:cubicBezTo>
                    <a:pt x="1" y="119"/>
                    <a:pt x="1" y="119"/>
                    <a:pt x="1" y="119"/>
                  </a:cubicBezTo>
                  <a:cubicBezTo>
                    <a:pt x="2" y="119"/>
                    <a:pt x="3" y="119"/>
                    <a:pt x="4" y="120"/>
                  </a:cubicBezTo>
                  <a:cubicBezTo>
                    <a:pt x="5" y="121"/>
                    <a:pt x="5" y="123"/>
                    <a:pt x="5" y="124"/>
                  </a:cubicBezTo>
                  <a:cubicBezTo>
                    <a:pt x="5" y="126"/>
                    <a:pt x="5" y="128"/>
                    <a:pt x="6" y="128"/>
                  </a:cubicBezTo>
                  <a:cubicBezTo>
                    <a:pt x="11" y="131"/>
                    <a:pt x="17" y="132"/>
                    <a:pt x="23" y="132"/>
                  </a:cubicBezTo>
                  <a:cubicBezTo>
                    <a:pt x="37" y="132"/>
                    <a:pt x="49" y="125"/>
                    <a:pt x="63" y="118"/>
                  </a:cubicBezTo>
                  <a:cubicBezTo>
                    <a:pt x="74" y="112"/>
                    <a:pt x="85" y="106"/>
                    <a:pt x="97" y="104"/>
                  </a:cubicBezTo>
                  <a:cubicBezTo>
                    <a:pt x="97" y="104"/>
                    <a:pt x="97" y="104"/>
                    <a:pt x="97" y="104"/>
                  </a:cubicBezTo>
                  <a:cubicBezTo>
                    <a:pt x="99" y="100"/>
                    <a:pt x="100" y="96"/>
                    <a:pt x="100" y="90"/>
                  </a:cubicBezTo>
                  <a:cubicBezTo>
                    <a:pt x="100" y="90"/>
                    <a:pt x="100" y="90"/>
                    <a:pt x="100" y="90"/>
                  </a:cubicBezTo>
                  <a:cubicBezTo>
                    <a:pt x="100" y="90"/>
                    <a:pt x="100" y="90"/>
                    <a:pt x="100" y="90"/>
                  </a:cubicBezTo>
                  <a:cubicBezTo>
                    <a:pt x="109" y="81"/>
                    <a:pt x="132" y="42"/>
                    <a:pt x="125" y="18"/>
                  </a:cubicBezTo>
                  <a:cubicBezTo>
                    <a:pt x="124" y="12"/>
                    <a:pt x="117" y="4"/>
                    <a:pt x="111" y="4"/>
                  </a:cubicBezTo>
                  <a:cubicBezTo>
                    <a:pt x="108" y="4"/>
                    <a:pt x="105" y="7"/>
                    <a:pt x="103" y="11"/>
                  </a:cubicBezTo>
                  <a:cubicBezTo>
                    <a:pt x="102" y="12"/>
                    <a:pt x="102" y="12"/>
                    <a:pt x="102" y="12"/>
                  </a:cubicBezTo>
                  <a:cubicBezTo>
                    <a:pt x="101" y="11"/>
                    <a:pt x="101" y="11"/>
                    <a:pt x="101" y="11"/>
                  </a:cubicBezTo>
                  <a:cubicBezTo>
                    <a:pt x="100" y="9"/>
                    <a:pt x="100" y="8"/>
                    <a:pt x="101" y="6"/>
                  </a:cubicBezTo>
                  <a:cubicBezTo>
                    <a:pt x="103" y="2"/>
                    <a:pt x="109" y="0"/>
                    <a:pt x="114" y="0"/>
                  </a:cubicBezTo>
                  <a:cubicBezTo>
                    <a:pt x="114" y="0"/>
                    <a:pt x="114" y="0"/>
                    <a:pt x="115" y="0"/>
                  </a:cubicBezTo>
                  <a:cubicBezTo>
                    <a:pt x="127" y="1"/>
                    <a:pt x="133" y="14"/>
                    <a:pt x="134" y="26"/>
                  </a:cubicBezTo>
                  <a:cubicBezTo>
                    <a:pt x="136" y="44"/>
                    <a:pt x="125" y="66"/>
                    <a:pt x="117" y="83"/>
                  </a:cubicBezTo>
                  <a:cubicBezTo>
                    <a:pt x="113" y="90"/>
                    <a:pt x="110" y="96"/>
                    <a:pt x="109" y="101"/>
                  </a:cubicBezTo>
                  <a:cubicBezTo>
                    <a:pt x="120" y="101"/>
                    <a:pt x="125" y="110"/>
                    <a:pt x="125" y="119"/>
                  </a:cubicBezTo>
                  <a:cubicBezTo>
                    <a:pt x="125" y="128"/>
                    <a:pt x="120" y="137"/>
                    <a:pt x="111" y="137"/>
                  </a:cubicBezTo>
                  <a:cubicBezTo>
                    <a:pt x="107" y="137"/>
                    <a:pt x="104" y="136"/>
                    <a:pt x="100" y="134"/>
                  </a:cubicBezTo>
                  <a:cubicBezTo>
                    <a:pt x="100" y="133"/>
                    <a:pt x="100" y="133"/>
                    <a:pt x="100" y="133"/>
                  </a:cubicBezTo>
                  <a:cubicBezTo>
                    <a:pt x="100" y="133"/>
                    <a:pt x="100" y="133"/>
                    <a:pt x="100" y="133"/>
                  </a:cubicBezTo>
                  <a:cubicBezTo>
                    <a:pt x="98" y="130"/>
                    <a:pt x="98" y="125"/>
                    <a:pt x="97" y="120"/>
                  </a:cubicBezTo>
                  <a:cubicBezTo>
                    <a:pt x="97" y="116"/>
                    <a:pt x="97" y="113"/>
                    <a:pt x="96" y="110"/>
                  </a:cubicBezTo>
                  <a:cubicBezTo>
                    <a:pt x="95" y="110"/>
                    <a:pt x="95" y="110"/>
                    <a:pt x="94" y="110"/>
                  </a:cubicBezTo>
                  <a:cubicBezTo>
                    <a:pt x="92" y="111"/>
                    <a:pt x="92" y="111"/>
                    <a:pt x="92" y="111"/>
                  </a:cubicBezTo>
                  <a:cubicBezTo>
                    <a:pt x="91" y="112"/>
                    <a:pt x="89" y="113"/>
                    <a:pt x="87" y="115"/>
                  </a:cubicBezTo>
                  <a:cubicBezTo>
                    <a:pt x="77" y="121"/>
                    <a:pt x="61" y="132"/>
                    <a:pt x="48" y="135"/>
                  </a:cubicBezTo>
                  <a:cubicBezTo>
                    <a:pt x="41" y="137"/>
                    <a:pt x="33" y="138"/>
                    <a:pt x="26" y="138"/>
                  </a:cubicBezTo>
                  <a:close/>
                  <a:moveTo>
                    <a:pt x="5" y="129"/>
                  </a:moveTo>
                  <a:cubicBezTo>
                    <a:pt x="5" y="130"/>
                    <a:pt x="5" y="130"/>
                    <a:pt x="6" y="130"/>
                  </a:cubicBezTo>
                  <a:cubicBezTo>
                    <a:pt x="10" y="134"/>
                    <a:pt x="17" y="137"/>
                    <a:pt x="26" y="137"/>
                  </a:cubicBezTo>
                  <a:cubicBezTo>
                    <a:pt x="33" y="137"/>
                    <a:pt x="41" y="135"/>
                    <a:pt x="48" y="134"/>
                  </a:cubicBezTo>
                  <a:cubicBezTo>
                    <a:pt x="61" y="130"/>
                    <a:pt x="76" y="120"/>
                    <a:pt x="86" y="114"/>
                  </a:cubicBezTo>
                  <a:cubicBezTo>
                    <a:pt x="82" y="115"/>
                    <a:pt x="78" y="117"/>
                    <a:pt x="75" y="119"/>
                  </a:cubicBezTo>
                  <a:cubicBezTo>
                    <a:pt x="66" y="124"/>
                    <a:pt x="57" y="129"/>
                    <a:pt x="48" y="129"/>
                  </a:cubicBezTo>
                  <a:cubicBezTo>
                    <a:pt x="44" y="129"/>
                    <a:pt x="44" y="129"/>
                    <a:pt x="44" y="129"/>
                  </a:cubicBezTo>
                  <a:cubicBezTo>
                    <a:pt x="48" y="128"/>
                    <a:pt x="48" y="128"/>
                    <a:pt x="48" y="128"/>
                  </a:cubicBezTo>
                  <a:cubicBezTo>
                    <a:pt x="54" y="126"/>
                    <a:pt x="59" y="123"/>
                    <a:pt x="65" y="120"/>
                  </a:cubicBezTo>
                  <a:cubicBezTo>
                    <a:pt x="75" y="114"/>
                    <a:pt x="85" y="108"/>
                    <a:pt x="96" y="108"/>
                  </a:cubicBezTo>
                  <a:cubicBezTo>
                    <a:pt x="96" y="108"/>
                    <a:pt x="96" y="108"/>
                    <a:pt x="96" y="108"/>
                  </a:cubicBezTo>
                  <a:cubicBezTo>
                    <a:pt x="97" y="108"/>
                    <a:pt x="97" y="108"/>
                    <a:pt x="97" y="108"/>
                  </a:cubicBezTo>
                  <a:cubicBezTo>
                    <a:pt x="97" y="108"/>
                    <a:pt x="97" y="108"/>
                    <a:pt x="97" y="108"/>
                  </a:cubicBezTo>
                  <a:cubicBezTo>
                    <a:pt x="97" y="108"/>
                    <a:pt x="97" y="108"/>
                    <a:pt x="97" y="108"/>
                  </a:cubicBezTo>
                  <a:cubicBezTo>
                    <a:pt x="97" y="109"/>
                    <a:pt x="97" y="109"/>
                    <a:pt x="97" y="109"/>
                  </a:cubicBezTo>
                  <a:cubicBezTo>
                    <a:pt x="98" y="112"/>
                    <a:pt x="99" y="116"/>
                    <a:pt x="99" y="120"/>
                  </a:cubicBezTo>
                  <a:cubicBezTo>
                    <a:pt x="99" y="124"/>
                    <a:pt x="100" y="129"/>
                    <a:pt x="101" y="132"/>
                  </a:cubicBezTo>
                  <a:cubicBezTo>
                    <a:pt x="104" y="134"/>
                    <a:pt x="108" y="135"/>
                    <a:pt x="111" y="135"/>
                  </a:cubicBezTo>
                  <a:cubicBezTo>
                    <a:pt x="118" y="135"/>
                    <a:pt x="122" y="129"/>
                    <a:pt x="123" y="123"/>
                  </a:cubicBezTo>
                  <a:cubicBezTo>
                    <a:pt x="122" y="124"/>
                    <a:pt x="121" y="125"/>
                    <a:pt x="119" y="125"/>
                  </a:cubicBezTo>
                  <a:cubicBezTo>
                    <a:pt x="118" y="125"/>
                    <a:pt x="118" y="125"/>
                    <a:pt x="118" y="125"/>
                  </a:cubicBezTo>
                  <a:cubicBezTo>
                    <a:pt x="118" y="127"/>
                    <a:pt x="117" y="128"/>
                    <a:pt x="117" y="129"/>
                  </a:cubicBezTo>
                  <a:cubicBezTo>
                    <a:pt x="117" y="129"/>
                    <a:pt x="117" y="129"/>
                    <a:pt x="117" y="129"/>
                  </a:cubicBezTo>
                  <a:cubicBezTo>
                    <a:pt x="117" y="129"/>
                    <a:pt x="117" y="129"/>
                    <a:pt x="117" y="129"/>
                  </a:cubicBezTo>
                  <a:cubicBezTo>
                    <a:pt x="115" y="130"/>
                    <a:pt x="114" y="130"/>
                    <a:pt x="113" y="130"/>
                  </a:cubicBezTo>
                  <a:cubicBezTo>
                    <a:pt x="113" y="130"/>
                    <a:pt x="113" y="130"/>
                    <a:pt x="113" y="130"/>
                  </a:cubicBezTo>
                  <a:cubicBezTo>
                    <a:pt x="111" y="130"/>
                    <a:pt x="109" y="130"/>
                    <a:pt x="108" y="129"/>
                  </a:cubicBezTo>
                  <a:cubicBezTo>
                    <a:pt x="106" y="129"/>
                    <a:pt x="105" y="128"/>
                    <a:pt x="103" y="128"/>
                  </a:cubicBezTo>
                  <a:cubicBezTo>
                    <a:pt x="103" y="128"/>
                    <a:pt x="103" y="128"/>
                    <a:pt x="103" y="128"/>
                  </a:cubicBezTo>
                  <a:cubicBezTo>
                    <a:pt x="103" y="128"/>
                    <a:pt x="103" y="128"/>
                    <a:pt x="103" y="128"/>
                  </a:cubicBezTo>
                  <a:cubicBezTo>
                    <a:pt x="100" y="122"/>
                    <a:pt x="100" y="110"/>
                    <a:pt x="104" y="105"/>
                  </a:cubicBezTo>
                  <a:cubicBezTo>
                    <a:pt x="105" y="105"/>
                    <a:pt x="105" y="105"/>
                    <a:pt x="105" y="105"/>
                  </a:cubicBezTo>
                  <a:cubicBezTo>
                    <a:pt x="105" y="105"/>
                    <a:pt x="105" y="105"/>
                    <a:pt x="105" y="105"/>
                  </a:cubicBezTo>
                  <a:cubicBezTo>
                    <a:pt x="110" y="106"/>
                    <a:pt x="114" y="108"/>
                    <a:pt x="116" y="112"/>
                  </a:cubicBezTo>
                  <a:cubicBezTo>
                    <a:pt x="118" y="116"/>
                    <a:pt x="119" y="120"/>
                    <a:pt x="118" y="124"/>
                  </a:cubicBezTo>
                  <a:cubicBezTo>
                    <a:pt x="118" y="124"/>
                    <a:pt x="118" y="124"/>
                    <a:pt x="118" y="124"/>
                  </a:cubicBezTo>
                  <a:cubicBezTo>
                    <a:pt x="121" y="119"/>
                    <a:pt x="119" y="116"/>
                    <a:pt x="117" y="112"/>
                  </a:cubicBezTo>
                  <a:cubicBezTo>
                    <a:pt x="116" y="110"/>
                    <a:pt x="115" y="109"/>
                    <a:pt x="114" y="106"/>
                  </a:cubicBezTo>
                  <a:cubicBezTo>
                    <a:pt x="114" y="105"/>
                    <a:pt x="114" y="105"/>
                    <a:pt x="114" y="105"/>
                  </a:cubicBezTo>
                  <a:cubicBezTo>
                    <a:pt x="115" y="105"/>
                    <a:pt x="115" y="105"/>
                    <a:pt x="115" y="105"/>
                  </a:cubicBezTo>
                  <a:cubicBezTo>
                    <a:pt x="117" y="106"/>
                    <a:pt x="121" y="109"/>
                    <a:pt x="123" y="113"/>
                  </a:cubicBezTo>
                  <a:cubicBezTo>
                    <a:pt x="121" y="107"/>
                    <a:pt x="116" y="102"/>
                    <a:pt x="108" y="102"/>
                  </a:cubicBezTo>
                  <a:cubicBezTo>
                    <a:pt x="107" y="102"/>
                    <a:pt x="107" y="102"/>
                    <a:pt x="107" y="102"/>
                  </a:cubicBezTo>
                  <a:cubicBezTo>
                    <a:pt x="107" y="101"/>
                    <a:pt x="107" y="101"/>
                    <a:pt x="107" y="101"/>
                  </a:cubicBezTo>
                  <a:cubicBezTo>
                    <a:pt x="108" y="97"/>
                    <a:pt x="112" y="90"/>
                    <a:pt x="115" y="82"/>
                  </a:cubicBezTo>
                  <a:cubicBezTo>
                    <a:pt x="124" y="65"/>
                    <a:pt x="134" y="44"/>
                    <a:pt x="133" y="26"/>
                  </a:cubicBezTo>
                  <a:cubicBezTo>
                    <a:pt x="131" y="15"/>
                    <a:pt x="126" y="3"/>
                    <a:pt x="115" y="2"/>
                  </a:cubicBezTo>
                  <a:cubicBezTo>
                    <a:pt x="110" y="1"/>
                    <a:pt x="104" y="4"/>
                    <a:pt x="102" y="7"/>
                  </a:cubicBezTo>
                  <a:cubicBezTo>
                    <a:pt x="102" y="7"/>
                    <a:pt x="102" y="8"/>
                    <a:pt x="102" y="9"/>
                  </a:cubicBezTo>
                  <a:cubicBezTo>
                    <a:pt x="105" y="4"/>
                    <a:pt x="109" y="3"/>
                    <a:pt x="111" y="3"/>
                  </a:cubicBezTo>
                  <a:cubicBezTo>
                    <a:pt x="118" y="3"/>
                    <a:pt x="125" y="11"/>
                    <a:pt x="127" y="18"/>
                  </a:cubicBezTo>
                  <a:cubicBezTo>
                    <a:pt x="133" y="42"/>
                    <a:pt x="110" y="81"/>
                    <a:pt x="101" y="91"/>
                  </a:cubicBezTo>
                  <a:cubicBezTo>
                    <a:pt x="102" y="96"/>
                    <a:pt x="100" y="100"/>
                    <a:pt x="99" y="104"/>
                  </a:cubicBezTo>
                  <a:cubicBezTo>
                    <a:pt x="98" y="105"/>
                    <a:pt x="98" y="105"/>
                    <a:pt x="98" y="105"/>
                  </a:cubicBezTo>
                  <a:cubicBezTo>
                    <a:pt x="98" y="105"/>
                    <a:pt x="98" y="105"/>
                    <a:pt x="98" y="105"/>
                  </a:cubicBezTo>
                  <a:cubicBezTo>
                    <a:pt x="86" y="107"/>
                    <a:pt x="75" y="113"/>
                    <a:pt x="64" y="119"/>
                  </a:cubicBezTo>
                  <a:cubicBezTo>
                    <a:pt x="51" y="126"/>
                    <a:pt x="37" y="133"/>
                    <a:pt x="23" y="133"/>
                  </a:cubicBezTo>
                  <a:cubicBezTo>
                    <a:pt x="17" y="133"/>
                    <a:pt x="11" y="132"/>
                    <a:pt x="5" y="129"/>
                  </a:cubicBezTo>
                  <a:cubicBezTo>
                    <a:pt x="5" y="129"/>
                    <a:pt x="5" y="129"/>
                    <a:pt x="5" y="129"/>
                  </a:cubicBezTo>
                  <a:close/>
                  <a:moveTo>
                    <a:pt x="104" y="127"/>
                  </a:moveTo>
                  <a:cubicBezTo>
                    <a:pt x="106" y="127"/>
                    <a:pt x="107" y="127"/>
                    <a:pt x="108" y="128"/>
                  </a:cubicBezTo>
                  <a:cubicBezTo>
                    <a:pt x="111" y="129"/>
                    <a:pt x="113" y="129"/>
                    <a:pt x="116" y="128"/>
                  </a:cubicBezTo>
                  <a:cubicBezTo>
                    <a:pt x="118" y="123"/>
                    <a:pt x="118" y="117"/>
                    <a:pt x="115" y="113"/>
                  </a:cubicBezTo>
                  <a:cubicBezTo>
                    <a:pt x="113" y="110"/>
                    <a:pt x="109" y="107"/>
                    <a:pt x="105" y="107"/>
                  </a:cubicBezTo>
                  <a:cubicBezTo>
                    <a:pt x="102" y="111"/>
                    <a:pt x="102" y="121"/>
                    <a:pt x="104" y="127"/>
                  </a:cubicBezTo>
                  <a:close/>
                  <a:moveTo>
                    <a:pt x="89" y="110"/>
                  </a:moveTo>
                  <a:cubicBezTo>
                    <a:pt x="81" y="112"/>
                    <a:pt x="73" y="117"/>
                    <a:pt x="65" y="121"/>
                  </a:cubicBezTo>
                  <a:cubicBezTo>
                    <a:pt x="61" y="123"/>
                    <a:pt x="57" y="125"/>
                    <a:pt x="53" y="127"/>
                  </a:cubicBezTo>
                  <a:cubicBezTo>
                    <a:pt x="60" y="126"/>
                    <a:pt x="67" y="122"/>
                    <a:pt x="74" y="118"/>
                  </a:cubicBezTo>
                  <a:cubicBezTo>
                    <a:pt x="79" y="115"/>
                    <a:pt x="84" y="112"/>
                    <a:pt x="89" y="110"/>
                  </a:cubicBezTo>
                  <a:close/>
                  <a:moveTo>
                    <a:pt x="2" y="121"/>
                  </a:moveTo>
                  <a:cubicBezTo>
                    <a:pt x="2" y="123"/>
                    <a:pt x="3" y="125"/>
                    <a:pt x="4" y="127"/>
                  </a:cubicBezTo>
                  <a:cubicBezTo>
                    <a:pt x="3" y="127"/>
                    <a:pt x="3" y="125"/>
                    <a:pt x="3" y="124"/>
                  </a:cubicBezTo>
                  <a:cubicBezTo>
                    <a:pt x="3" y="123"/>
                    <a:pt x="4" y="122"/>
                    <a:pt x="3" y="121"/>
                  </a:cubicBezTo>
                  <a:cubicBezTo>
                    <a:pt x="3" y="121"/>
                    <a:pt x="3" y="121"/>
                    <a:pt x="2" y="121"/>
                  </a:cubicBezTo>
                  <a:close/>
                  <a:moveTo>
                    <a:pt x="116" y="108"/>
                  </a:moveTo>
                  <a:cubicBezTo>
                    <a:pt x="117" y="109"/>
                    <a:pt x="118" y="110"/>
                    <a:pt x="118" y="111"/>
                  </a:cubicBezTo>
                  <a:cubicBezTo>
                    <a:pt x="120" y="115"/>
                    <a:pt x="122" y="118"/>
                    <a:pt x="120" y="123"/>
                  </a:cubicBezTo>
                  <a:cubicBezTo>
                    <a:pt x="122" y="122"/>
                    <a:pt x="123" y="121"/>
                    <a:pt x="123" y="119"/>
                  </a:cubicBezTo>
                  <a:cubicBezTo>
                    <a:pt x="123" y="115"/>
                    <a:pt x="119" y="110"/>
                    <a:pt x="116" y="108"/>
                  </a:cubicBezTo>
                  <a:close/>
                  <a:moveTo>
                    <a:pt x="102" y="108"/>
                  </a:moveTo>
                  <a:cubicBezTo>
                    <a:pt x="103" y="103"/>
                    <a:pt x="103" y="103"/>
                    <a:pt x="103" y="103"/>
                  </a:cubicBezTo>
                  <a:cubicBezTo>
                    <a:pt x="104" y="92"/>
                    <a:pt x="109" y="82"/>
                    <a:pt x="114" y="72"/>
                  </a:cubicBezTo>
                  <a:cubicBezTo>
                    <a:pt x="121" y="60"/>
                    <a:pt x="127" y="47"/>
                    <a:pt x="128" y="32"/>
                  </a:cubicBezTo>
                  <a:cubicBezTo>
                    <a:pt x="130" y="32"/>
                    <a:pt x="130" y="32"/>
                    <a:pt x="130" y="32"/>
                  </a:cubicBezTo>
                  <a:cubicBezTo>
                    <a:pt x="131" y="51"/>
                    <a:pt x="122" y="68"/>
                    <a:pt x="114" y="84"/>
                  </a:cubicBezTo>
                  <a:cubicBezTo>
                    <a:pt x="110" y="90"/>
                    <a:pt x="107" y="97"/>
                    <a:pt x="104" y="103"/>
                  </a:cubicBezTo>
                  <a:lnTo>
                    <a:pt x="102" y="108"/>
                  </a:lnTo>
                  <a:close/>
                  <a:moveTo>
                    <a:pt x="128" y="44"/>
                  </a:moveTo>
                  <a:cubicBezTo>
                    <a:pt x="125" y="54"/>
                    <a:pt x="120" y="63"/>
                    <a:pt x="116" y="72"/>
                  </a:cubicBezTo>
                  <a:cubicBezTo>
                    <a:pt x="111" y="81"/>
                    <a:pt x="107" y="89"/>
                    <a:pt x="105" y="97"/>
                  </a:cubicBezTo>
                  <a:cubicBezTo>
                    <a:pt x="108" y="92"/>
                    <a:pt x="110" y="88"/>
                    <a:pt x="112" y="83"/>
                  </a:cubicBezTo>
                  <a:cubicBezTo>
                    <a:pt x="119" y="71"/>
                    <a:pt x="126" y="58"/>
                    <a:pt x="128" y="44"/>
                  </a:cubicBezTo>
                  <a:close/>
                </a:path>
              </a:pathLst>
            </a:custGeom>
            <a:grpFill/>
            <a:ln>
              <a:noFill/>
            </a:ln>
          </p:spPr>
          <p:txBody>
            <a:bodyPr vert="horz" wrap="square" lIns="91440" tIns="45720" rIns="91440" bIns="45720" numCol="1" rtlCol="0" anchor="t" anchorCtr="0" compatLnSpc="1">
              <a:prstTxWarp prst="textNoShape">
                <a:avLst/>
              </a:prstTxWarp>
            </a:bodyPr>
            <a:lstStyle/>
            <a:p>
              <a:pPr rtl="0"/>
              <a:endParaRPr lang="ja-JP" altLang="en-US" sz="1350" dirty="0"/>
            </a:p>
          </p:txBody>
        </p:sp>
      </p:grpSp>
      <p:sp>
        <p:nvSpPr>
          <p:cNvPr id="37" name="図プレースホルダー 33" descr="画像を追加する空のプレースホルダー。プレースホルダーをクリックし、追加する画像を選択します。"/>
          <p:cNvSpPr>
            <a:spLocks noGrp="1" noChangeAspect="1"/>
          </p:cNvSpPr>
          <p:nvPr>
            <p:ph type="pic" sz="quarter" idx="18"/>
          </p:nvPr>
        </p:nvSpPr>
        <p:spPr>
          <a:xfrm>
            <a:off x="5231788" y="1900210"/>
            <a:ext cx="2951652" cy="2571736"/>
          </a:xfrm>
          <a:solidFill>
            <a:schemeClr val="bg2"/>
          </a:solidFill>
          <a:ln w="38100">
            <a:solidFill>
              <a:schemeClr val="bg1"/>
            </a:solidFill>
          </a:ln>
        </p:spPr>
        <p:txBody>
          <a:bodyPr rtlCol="0"/>
          <a:lstStyle>
            <a:lvl1pPr marL="0" indent="0" algn="ctr" rtl="0">
              <a:buNone/>
              <a:defRPr>
                <a:latin typeface="ＭＳ Ｐゴシック" panose="020B0600070205080204" pitchFamily="50" charset="-128"/>
                <a:ea typeface="ＭＳ Ｐゴシック" panose="020B0600070205080204" pitchFamily="50" charset="-128"/>
              </a:defRPr>
            </a:lvl1pPr>
          </a:lstStyle>
          <a:p>
            <a:pPr rtl="0"/>
            <a:r>
              <a:rPr lang="ja-JP" altLang="en-US"/>
              <a:t>アイコンをクリックして図を追加</a:t>
            </a:r>
            <a:endParaRPr lang="ja-JP" altLang="en-US" dirty="0"/>
          </a:p>
        </p:txBody>
      </p:sp>
      <p:sp>
        <p:nvSpPr>
          <p:cNvPr id="40" name="テキスト プレースホルダー 3"/>
          <p:cNvSpPr>
            <a:spLocks noGrp="1"/>
          </p:cNvSpPr>
          <p:nvPr>
            <p:ph type="body" sz="half" idx="19"/>
          </p:nvPr>
        </p:nvSpPr>
        <p:spPr>
          <a:xfrm>
            <a:off x="5057181" y="4935990"/>
            <a:ext cx="3276735" cy="1007610"/>
          </a:xfrm>
        </p:spPr>
        <p:txBody>
          <a:bodyPr rtlCol="0">
            <a:normAutofit/>
          </a:bodyPr>
          <a:lstStyle>
            <a:lvl1pPr marL="0" indent="0" algn="l" rtl="0">
              <a:spcBef>
                <a:spcPts val="1200"/>
              </a:spcBef>
              <a:buNone/>
              <a:defRPr sz="1200"/>
            </a:lvl1pPr>
            <a:lvl2pPr marL="342900" indent="0" algn="l" rtl="0">
              <a:buNone/>
              <a:defRPr sz="1050"/>
            </a:lvl2pPr>
            <a:lvl3pPr marL="685800" indent="0" algn="l" rtl="0">
              <a:buNone/>
              <a:defRPr sz="900"/>
            </a:lvl3pPr>
            <a:lvl4pPr marL="1028700" indent="0" algn="l" rtl="0">
              <a:buNone/>
              <a:defRPr sz="750"/>
            </a:lvl4pPr>
            <a:lvl5pPr marL="1371600" indent="0" algn="l" rtl="0">
              <a:buNone/>
              <a:defRPr sz="750"/>
            </a:lvl5pPr>
            <a:lvl6pPr marL="1714500" indent="0" algn="l" rtl="0">
              <a:buNone/>
              <a:defRPr sz="750"/>
            </a:lvl6pPr>
            <a:lvl7pPr marL="2057400" indent="0" algn="l" rtl="0">
              <a:buNone/>
              <a:defRPr sz="750"/>
            </a:lvl7pPr>
            <a:lvl8pPr marL="2400300" indent="0" algn="l" rtl="0">
              <a:buNone/>
              <a:defRPr sz="750"/>
            </a:lvl8pPr>
            <a:lvl9pPr marL="2743200" indent="0" algn="l" rtl="0">
              <a:buNone/>
              <a:defRPr sz="750"/>
            </a:lvl9pPr>
          </a:lstStyle>
          <a:p>
            <a:pPr lvl="0" rtl="0"/>
            <a:r>
              <a:rPr lang="ja-JP" altLang="en-US"/>
              <a:t>マスター テキストの書式設定</a:t>
            </a:r>
          </a:p>
        </p:txBody>
      </p:sp>
      <p:sp>
        <p:nvSpPr>
          <p:cNvPr id="8" name="スライド番号プレースホルダー 7"/>
          <p:cNvSpPr>
            <a:spLocks noGrp="1"/>
          </p:cNvSpPr>
          <p:nvPr>
            <p:ph type="sldNum" sz="quarter" idx="12"/>
          </p:nvPr>
        </p:nvSpPr>
        <p:spPr/>
        <p:txBody>
          <a:bodyPr rtlCol="0"/>
          <a:lstStyle>
            <a:lvl1pPr>
              <a:defRPr sz="2800"/>
            </a:lvl1pPr>
          </a:lstStyle>
          <a:p>
            <a:fld id="{022B156B-59AE-415F-B24B-8756D48BB977}" type="slidenum">
              <a:rPr lang="en-US" altLang="ja-JP" smtClean="0"/>
              <a:pPr/>
              <a:t>‹#›</a:t>
            </a:fld>
            <a:endParaRPr lang="en-US" altLang="ja-JP" dirty="0"/>
          </a:p>
        </p:txBody>
      </p:sp>
      <p:sp>
        <p:nvSpPr>
          <p:cNvPr id="7" name="フッター プレースホルダー 6"/>
          <p:cNvSpPr>
            <a:spLocks noGrp="1"/>
          </p:cNvSpPr>
          <p:nvPr>
            <p:ph type="ftr" sz="quarter" idx="11"/>
          </p:nvPr>
        </p:nvSpPr>
        <p:spPr/>
        <p:txBody>
          <a:bodyPr rtlCol="0"/>
          <a:lstStyle/>
          <a:p>
            <a:pPr rtl="0"/>
            <a:endParaRPr lang="ja-JP" altLang="en-US" dirty="0"/>
          </a:p>
        </p:txBody>
      </p:sp>
      <p:sp>
        <p:nvSpPr>
          <p:cNvPr id="6" name="日付プレースホルダー 5"/>
          <p:cNvSpPr>
            <a:spLocks noGrp="1"/>
          </p:cNvSpPr>
          <p:nvPr>
            <p:ph type="dt" sz="half" idx="10"/>
          </p:nvPr>
        </p:nvSpPr>
        <p:spPr/>
        <p:txBody>
          <a:bodyPr rtlCol="0"/>
          <a:lstStyle>
            <a:lvl1pPr>
              <a:defRPr/>
            </a:lvl1pPr>
          </a:lstStyle>
          <a:p>
            <a:endParaRPr lang="ja-JP" altLang="en-US" dirty="0"/>
          </a:p>
        </p:txBody>
      </p:sp>
    </p:spTree>
    <p:extLst>
      <p:ext uri="{BB962C8B-B14F-4D97-AF65-F5344CB8AC3E}">
        <p14:creationId xmlns:p14="http://schemas.microsoft.com/office/powerpoint/2010/main" val="11682748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slow"/>
    </mc:Fallback>
  </mc:AlternateContent>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キャプション付きの 3 つの画像">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lstStyle/>
          <a:p>
            <a:pPr rtl="0"/>
            <a:r>
              <a:rPr lang="ja-JP" altLang="en-US"/>
              <a:t>マスター タイトルの書式設定</a:t>
            </a:r>
            <a:endParaRPr lang="ja-JP" altLang="en-US" dirty="0"/>
          </a:p>
        </p:txBody>
      </p:sp>
      <p:grpSp>
        <p:nvGrpSpPr>
          <p:cNvPr id="52" name="グループ 51"/>
          <p:cNvGrpSpPr>
            <a:grpSpLocks noChangeAspect="1"/>
          </p:cNvGrpSpPr>
          <p:nvPr/>
        </p:nvGrpSpPr>
        <p:grpSpPr>
          <a:xfrm rot="5400000">
            <a:off x="393436" y="2064321"/>
            <a:ext cx="3123347" cy="2317298"/>
            <a:chOff x="895350" y="3313113"/>
            <a:chExt cx="3613151" cy="2790825"/>
          </a:xfrm>
          <a:solidFill>
            <a:schemeClr val="tx1">
              <a:lumMod val="50000"/>
            </a:schemeClr>
          </a:solidFill>
        </p:grpSpPr>
        <p:sp>
          <p:nvSpPr>
            <p:cNvPr id="53" name="フリーフォーム 41"/>
            <p:cNvSpPr>
              <a:spLocks/>
            </p:cNvSpPr>
            <p:nvPr/>
          </p:nvSpPr>
          <p:spPr bwMode="auto">
            <a:xfrm>
              <a:off x="963613" y="3725863"/>
              <a:ext cx="11113" cy="1952625"/>
            </a:xfrm>
            <a:custGeom>
              <a:avLst/>
              <a:gdLst>
                <a:gd name="T0" fmla="*/ 3 w 5"/>
                <a:gd name="T1" fmla="*/ 0 h 868"/>
                <a:gd name="T2" fmla="*/ 4 w 5"/>
                <a:gd name="T3" fmla="*/ 217 h 868"/>
                <a:gd name="T4" fmla="*/ 3 w 5"/>
                <a:gd name="T5" fmla="*/ 326 h 868"/>
                <a:gd name="T6" fmla="*/ 4 w 5"/>
                <a:gd name="T7" fmla="*/ 434 h 868"/>
                <a:gd name="T8" fmla="*/ 4 w 5"/>
                <a:gd name="T9" fmla="*/ 651 h 868"/>
                <a:gd name="T10" fmla="*/ 4 w 5"/>
                <a:gd name="T11" fmla="*/ 760 h 868"/>
                <a:gd name="T12" fmla="*/ 3 w 5"/>
                <a:gd name="T13" fmla="*/ 868 h 868"/>
                <a:gd name="T14" fmla="*/ 2 w 5"/>
                <a:gd name="T15" fmla="*/ 868 h 868"/>
                <a:gd name="T16" fmla="*/ 1 w 5"/>
                <a:gd name="T17" fmla="*/ 760 h 868"/>
                <a:gd name="T18" fmla="*/ 0 w 5"/>
                <a:gd name="T19" fmla="*/ 651 h 868"/>
                <a:gd name="T20" fmla="*/ 1 w 5"/>
                <a:gd name="T21" fmla="*/ 434 h 868"/>
                <a:gd name="T22" fmla="*/ 2 w 5"/>
                <a:gd name="T23" fmla="*/ 326 h 868"/>
                <a:gd name="T24" fmla="*/ 1 w 5"/>
                <a:gd name="T25" fmla="*/ 217 h 868"/>
                <a:gd name="T26" fmla="*/ 2 w 5"/>
                <a:gd name="T27" fmla="*/ 0 h 868"/>
                <a:gd name="T28" fmla="*/ 3 w 5"/>
                <a:gd name="T29" fmla="*/ 0 h 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 h="868">
                  <a:moveTo>
                    <a:pt x="3" y="0"/>
                  </a:moveTo>
                  <a:cubicBezTo>
                    <a:pt x="4" y="73"/>
                    <a:pt x="4" y="145"/>
                    <a:pt x="4" y="217"/>
                  </a:cubicBezTo>
                  <a:cubicBezTo>
                    <a:pt x="4" y="253"/>
                    <a:pt x="3" y="290"/>
                    <a:pt x="3" y="326"/>
                  </a:cubicBezTo>
                  <a:cubicBezTo>
                    <a:pt x="3" y="362"/>
                    <a:pt x="3" y="398"/>
                    <a:pt x="4" y="434"/>
                  </a:cubicBezTo>
                  <a:cubicBezTo>
                    <a:pt x="4" y="507"/>
                    <a:pt x="5" y="579"/>
                    <a:pt x="4" y="651"/>
                  </a:cubicBezTo>
                  <a:cubicBezTo>
                    <a:pt x="5" y="687"/>
                    <a:pt x="4" y="724"/>
                    <a:pt x="4" y="760"/>
                  </a:cubicBezTo>
                  <a:cubicBezTo>
                    <a:pt x="4" y="796"/>
                    <a:pt x="3" y="832"/>
                    <a:pt x="3" y="868"/>
                  </a:cubicBezTo>
                  <a:cubicBezTo>
                    <a:pt x="2" y="868"/>
                    <a:pt x="2" y="868"/>
                    <a:pt x="2" y="868"/>
                  </a:cubicBezTo>
                  <a:cubicBezTo>
                    <a:pt x="2" y="832"/>
                    <a:pt x="1" y="796"/>
                    <a:pt x="1" y="760"/>
                  </a:cubicBezTo>
                  <a:cubicBezTo>
                    <a:pt x="1" y="724"/>
                    <a:pt x="0" y="687"/>
                    <a:pt x="0" y="651"/>
                  </a:cubicBezTo>
                  <a:cubicBezTo>
                    <a:pt x="0" y="579"/>
                    <a:pt x="1" y="507"/>
                    <a:pt x="1" y="434"/>
                  </a:cubicBezTo>
                  <a:cubicBezTo>
                    <a:pt x="2" y="398"/>
                    <a:pt x="2" y="362"/>
                    <a:pt x="2" y="326"/>
                  </a:cubicBezTo>
                  <a:cubicBezTo>
                    <a:pt x="2" y="290"/>
                    <a:pt x="1" y="253"/>
                    <a:pt x="1" y="217"/>
                  </a:cubicBezTo>
                  <a:cubicBezTo>
                    <a:pt x="0" y="145"/>
                    <a:pt x="1" y="73"/>
                    <a:pt x="2" y="0"/>
                  </a:cubicBezTo>
                  <a:lnTo>
                    <a:pt x="3" y="0"/>
                  </a:lnTo>
                  <a:close/>
                </a:path>
              </a:pathLst>
            </a:custGeom>
            <a:grpFill/>
            <a:ln>
              <a:noFill/>
            </a:ln>
          </p:spPr>
          <p:txBody>
            <a:bodyPr vert="horz" wrap="square" lIns="91440" tIns="45720" rIns="91440" bIns="45720" numCol="1" rtlCol="0" anchor="t" anchorCtr="0" compatLnSpc="1">
              <a:prstTxWarp prst="textNoShape">
                <a:avLst/>
              </a:prstTxWarp>
            </a:bodyPr>
            <a:lstStyle/>
            <a:p>
              <a:pPr rtl="0"/>
              <a:endParaRPr lang="ja-JP" altLang="en-US" sz="1350" dirty="0"/>
            </a:p>
          </p:txBody>
        </p:sp>
        <p:sp>
          <p:nvSpPr>
            <p:cNvPr id="54" name="フリーフォーム 42"/>
            <p:cNvSpPr>
              <a:spLocks/>
            </p:cNvSpPr>
            <p:nvPr/>
          </p:nvSpPr>
          <p:spPr bwMode="auto">
            <a:xfrm>
              <a:off x="1350963" y="6038850"/>
              <a:ext cx="2736850" cy="11113"/>
            </a:xfrm>
            <a:custGeom>
              <a:avLst/>
              <a:gdLst>
                <a:gd name="T0" fmla="*/ 0 w 1216"/>
                <a:gd name="T1" fmla="*/ 2 h 5"/>
                <a:gd name="T2" fmla="*/ 304 w 1216"/>
                <a:gd name="T3" fmla="*/ 1 h 5"/>
                <a:gd name="T4" fmla="*/ 456 w 1216"/>
                <a:gd name="T5" fmla="*/ 2 h 5"/>
                <a:gd name="T6" fmla="*/ 608 w 1216"/>
                <a:gd name="T7" fmla="*/ 1 h 5"/>
                <a:gd name="T8" fmla="*/ 912 w 1216"/>
                <a:gd name="T9" fmla="*/ 0 h 5"/>
                <a:gd name="T10" fmla="*/ 1064 w 1216"/>
                <a:gd name="T11" fmla="*/ 1 h 5"/>
                <a:gd name="T12" fmla="*/ 1216 w 1216"/>
                <a:gd name="T13" fmla="*/ 2 h 5"/>
                <a:gd name="T14" fmla="*/ 1216 w 1216"/>
                <a:gd name="T15" fmla="*/ 2 h 5"/>
                <a:gd name="T16" fmla="*/ 1064 w 1216"/>
                <a:gd name="T17" fmla="*/ 4 h 5"/>
                <a:gd name="T18" fmla="*/ 912 w 1216"/>
                <a:gd name="T19" fmla="*/ 4 h 5"/>
                <a:gd name="T20" fmla="*/ 608 w 1216"/>
                <a:gd name="T21" fmla="*/ 3 h 5"/>
                <a:gd name="T22" fmla="*/ 456 w 1216"/>
                <a:gd name="T23" fmla="*/ 3 h 5"/>
                <a:gd name="T24" fmla="*/ 304 w 1216"/>
                <a:gd name="T25" fmla="*/ 4 h 5"/>
                <a:gd name="T26" fmla="*/ 0 w 1216"/>
                <a:gd name="T27" fmla="*/ 2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216" h="5">
                  <a:moveTo>
                    <a:pt x="0" y="2"/>
                  </a:moveTo>
                  <a:cubicBezTo>
                    <a:pt x="101" y="1"/>
                    <a:pt x="202" y="0"/>
                    <a:pt x="304" y="1"/>
                  </a:cubicBezTo>
                  <a:cubicBezTo>
                    <a:pt x="354" y="1"/>
                    <a:pt x="405" y="2"/>
                    <a:pt x="456" y="2"/>
                  </a:cubicBezTo>
                  <a:cubicBezTo>
                    <a:pt x="506" y="2"/>
                    <a:pt x="557" y="1"/>
                    <a:pt x="608" y="1"/>
                  </a:cubicBezTo>
                  <a:cubicBezTo>
                    <a:pt x="709" y="1"/>
                    <a:pt x="810" y="0"/>
                    <a:pt x="912" y="0"/>
                  </a:cubicBezTo>
                  <a:cubicBezTo>
                    <a:pt x="962" y="0"/>
                    <a:pt x="1013" y="1"/>
                    <a:pt x="1064" y="1"/>
                  </a:cubicBezTo>
                  <a:cubicBezTo>
                    <a:pt x="1114" y="1"/>
                    <a:pt x="1165" y="1"/>
                    <a:pt x="1216" y="2"/>
                  </a:cubicBezTo>
                  <a:cubicBezTo>
                    <a:pt x="1216" y="2"/>
                    <a:pt x="1216" y="2"/>
                    <a:pt x="1216" y="2"/>
                  </a:cubicBezTo>
                  <a:cubicBezTo>
                    <a:pt x="1165" y="3"/>
                    <a:pt x="1114" y="3"/>
                    <a:pt x="1064" y="4"/>
                  </a:cubicBezTo>
                  <a:cubicBezTo>
                    <a:pt x="1013" y="4"/>
                    <a:pt x="962" y="4"/>
                    <a:pt x="912" y="4"/>
                  </a:cubicBezTo>
                  <a:cubicBezTo>
                    <a:pt x="810" y="5"/>
                    <a:pt x="709" y="4"/>
                    <a:pt x="608" y="3"/>
                  </a:cubicBezTo>
                  <a:cubicBezTo>
                    <a:pt x="557" y="3"/>
                    <a:pt x="506" y="3"/>
                    <a:pt x="456" y="3"/>
                  </a:cubicBezTo>
                  <a:cubicBezTo>
                    <a:pt x="405" y="3"/>
                    <a:pt x="354" y="4"/>
                    <a:pt x="304" y="4"/>
                  </a:cubicBezTo>
                  <a:cubicBezTo>
                    <a:pt x="202" y="4"/>
                    <a:pt x="101" y="4"/>
                    <a:pt x="0" y="2"/>
                  </a:cubicBezTo>
                  <a:close/>
                </a:path>
              </a:pathLst>
            </a:custGeom>
            <a:grpFill/>
            <a:ln>
              <a:noFill/>
            </a:ln>
          </p:spPr>
          <p:txBody>
            <a:bodyPr vert="horz" wrap="square" lIns="91440" tIns="45720" rIns="91440" bIns="45720" numCol="1" rtlCol="0" anchor="t" anchorCtr="0" compatLnSpc="1">
              <a:prstTxWarp prst="textNoShape">
                <a:avLst/>
              </a:prstTxWarp>
            </a:bodyPr>
            <a:lstStyle/>
            <a:p>
              <a:pPr rtl="0"/>
              <a:endParaRPr lang="ja-JP" altLang="en-US" sz="1350" dirty="0"/>
            </a:p>
          </p:txBody>
        </p:sp>
        <p:sp>
          <p:nvSpPr>
            <p:cNvPr id="55" name="フリーフォーム 43"/>
            <p:cNvSpPr>
              <a:spLocks/>
            </p:cNvSpPr>
            <p:nvPr/>
          </p:nvSpPr>
          <p:spPr bwMode="auto">
            <a:xfrm>
              <a:off x="1330325" y="3378200"/>
              <a:ext cx="2743200" cy="11113"/>
            </a:xfrm>
            <a:custGeom>
              <a:avLst/>
              <a:gdLst>
                <a:gd name="T0" fmla="*/ 0 w 1219"/>
                <a:gd name="T1" fmla="*/ 2 h 5"/>
                <a:gd name="T2" fmla="*/ 304 w 1219"/>
                <a:gd name="T3" fmla="*/ 1 h 5"/>
                <a:gd name="T4" fmla="*/ 457 w 1219"/>
                <a:gd name="T5" fmla="*/ 2 h 5"/>
                <a:gd name="T6" fmla="*/ 609 w 1219"/>
                <a:gd name="T7" fmla="*/ 1 h 5"/>
                <a:gd name="T8" fmla="*/ 914 w 1219"/>
                <a:gd name="T9" fmla="*/ 0 h 5"/>
                <a:gd name="T10" fmla="*/ 1067 w 1219"/>
                <a:gd name="T11" fmla="*/ 1 h 5"/>
                <a:gd name="T12" fmla="*/ 1219 w 1219"/>
                <a:gd name="T13" fmla="*/ 2 h 5"/>
                <a:gd name="T14" fmla="*/ 1219 w 1219"/>
                <a:gd name="T15" fmla="*/ 3 h 5"/>
                <a:gd name="T16" fmla="*/ 1067 w 1219"/>
                <a:gd name="T17" fmla="*/ 4 h 5"/>
                <a:gd name="T18" fmla="*/ 914 w 1219"/>
                <a:gd name="T19" fmla="*/ 4 h 5"/>
                <a:gd name="T20" fmla="*/ 609 w 1219"/>
                <a:gd name="T21" fmla="*/ 3 h 5"/>
                <a:gd name="T22" fmla="*/ 457 w 1219"/>
                <a:gd name="T23" fmla="*/ 3 h 5"/>
                <a:gd name="T24" fmla="*/ 304 w 1219"/>
                <a:gd name="T25" fmla="*/ 4 h 5"/>
                <a:gd name="T26" fmla="*/ 0 w 1219"/>
                <a:gd name="T27" fmla="*/ 3 h 5"/>
                <a:gd name="T28" fmla="*/ 0 w 1219"/>
                <a:gd name="T29" fmla="*/ 2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219" h="5">
                  <a:moveTo>
                    <a:pt x="0" y="2"/>
                  </a:moveTo>
                  <a:cubicBezTo>
                    <a:pt x="101" y="1"/>
                    <a:pt x="203" y="0"/>
                    <a:pt x="304" y="1"/>
                  </a:cubicBezTo>
                  <a:cubicBezTo>
                    <a:pt x="355" y="1"/>
                    <a:pt x="406" y="2"/>
                    <a:pt x="457" y="2"/>
                  </a:cubicBezTo>
                  <a:cubicBezTo>
                    <a:pt x="508" y="2"/>
                    <a:pt x="559" y="1"/>
                    <a:pt x="609" y="1"/>
                  </a:cubicBezTo>
                  <a:cubicBezTo>
                    <a:pt x="711" y="1"/>
                    <a:pt x="813" y="0"/>
                    <a:pt x="914" y="0"/>
                  </a:cubicBezTo>
                  <a:cubicBezTo>
                    <a:pt x="965" y="0"/>
                    <a:pt x="1016" y="1"/>
                    <a:pt x="1067" y="1"/>
                  </a:cubicBezTo>
                  <a:cubicBezTo>
                    <a:pt x="1117" y="1"/>
                    <a:pt x="1168" y="1"/>
                    <a:pt x="1219" y="2"/>
                  </a:cubicBezTo>
                  <a:cubicBezTo>
                    <a:pt x="1219" y="3"/>
                    <a:pt x="1219" y="3"/>
                    <a:pt x="1219" y="3"/>
                  </a:cubicBezTo>
                  <a:cubicBezTo>
                    <a:pt x="1168" y="3"/>
                    <a:pt x="1117" y="4"/>
                    <a:pt x="1067" y="4"/>
                  </a:cubicBezTo>
                  <a:cubicBezTo>
                    <a:pt x="1016" y="4"/>
                    <a:pt x="965" y="4"/>
                    <a:pt x="914" y="4"/>
                  </a:cubicBezTo>
                  <a:cubicBezTo>
                    <a:pt x="813" y="5"/>
                    <a:pt x="711" y="4"/>
                    <a:pt x="609" y="3"/>
                  </a:cubicBezTo>
                  <a:cubicBezTo>
                    <a:pt x="559" y="3"/>
                    <a:pt x="508" y="3"/>
                    <a:pt x="457" y="3"/>
                  </a:cubicBezTo>
                  <a:cubicBezTo>
                    <a:pt x="406" y="3"/>
                    <a:pt x="355" y="4"/>
                    <a:pt x="304" y="4"/>
                  </a:cubicBezTo>
                  <a:cubicBezTo>
                    <a:pt x="203" y="4"/>
                    <a:pt x="101" y="4"/>
                    <a:pt x="0" y="3"/>
                  </a:cubicBezTo>
                  <a:lnTo>
                    <a:pt x="0" y="2"/>
                  </a:lnTo>
                  <a:close/>
                </a:path>
              </a:pathLst>
            </a:custGeom>
            <a:grpFill/>
            <a:ln>
              <a:noFill/>
            </a:ln>
          </p:spPr>
          <p:txBody>
            <a:bodyPr vert="horz" wrap="square" lIns="91440" tIns="45720" rIns="91440" bIns="45720" numCol="1" rtlCol="0" anchor="t" anchorCtr="0" compatLnSpc="1">
              <a:prstTxWarp prst="textNoShape">
                <a:avLst/>
              </a:prstTxWarp>
            </a:bodyPr>
            <a:lstStyle/>
            <a:p>
              <a:pPr rtl="0"/>
              <a:endParaRPr lang="ja-JP" altLang="en-US" sz="1350" dirty="0"/>
            </a:p>
          </p:txBody>
        </p:sp>
        <p:sp>
          <p:nvSpPr>
            <p:cNvPr id="56" name="フリーフォーム 44"/>
            <p:cNvSpPr>
              <a:spLocks/>
            </p:cNvSpPr>
            <p:nvPr/>
          </p:nvSpPr>
          <p:spPr bwMode="auto">
            <a:xfrm>
              <a:off x="4443413" y="3759200"/>
              <a:ext cx="9525" cy="1919288"/>
            </a:xfrm>
            <a:custGeom>
              <a:avLst/>
              <a:gdLst>
                <a:gd name="T0" fmla="*/ 2 w 4"/>
                <a:gd name="T1" fmla="*/ 853 h 853"/>
                <a:gd name="T2" fmla="*/ 0 w 4"/>
                <a:gd name="T3" fmla="*/ 640 h 853"/>
                <a:gd name="T4" fmla="*/ 1 w 4"/>
                <a:gd name="T5" fmla="*/ 533 h 853"/>
                <a:gd name="T6" fmla="*/ 1 w 4"/>
                <a:gd name="T7" fmla="*/ 427 h 853"/>
                <a:gd name="T8" fmla="*/ 0 w 4"/>
                <a:gd name="T9" fmla="*/ 213 h 853"/>
                <a:gd name="T10" fmla="*/ 0 w 4"/>
                <a:gd name="T11" fmla="*/ 107 h 853"/>
                <a:gd name="T12" fmla="*/ 2 w 4"/>
                <a:gd name="T13" fmla="*/ 0 h 853"/>
                <a:gd name="T14" fmla="*/ 2 w 4"/>
                <a:gd name="T15" fmla="*/ 0 h 853"/>
                <a:gd name="T16" fmla="*/ 3 w 4"/>
                <a:gd name="T17" fmla="*/ 107 h 853"/>
                <a:gd name="T18" fmla="*/ 4 w 4"/>
                <a:gd name="T19" fmla="*/ 213 h 853"/>
                <a:gd name="T20" fmla="*/ 3 w 4"/>
                <a:gd name="T21" fmla="*/ 427 h 853"/>
                <a:gd name="T22" fmla="*/ 2 w 4"/>
                <a:gd name="T23" fmla="*/ 533 h 853"/>
                <a:gd name="T24" fmla="*/ 3 w 4"/>
                <a:gd name="T25" fmla="*/ 640 h 853"/>
                <a:gd name="T26" fmla="*/ 2 w 4"/>
                <a:gd name="T27" fmla="*/ 853 h 8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 h="853">
                  <a:moveTo>
                    <a:pt x="2" y="853"/>
                  </a:moveTo>
                  <a:cubicBezTo>
                    <a:pt x="0" y="782"/>
                    <a:pt x="0" y="711"/>
                    <a:pt x="0" y="640"/>
                  </a:cubicBezTo>
                  <a:cubicBezTo>
                    <a:pt x="0" y="604"/>
                    <a:pt x="1" y="569"/>
                    <a:pt x="1" y="533"/>
                  </a:cubicBezTo>
                  <a:cubicBezTo>
                    <a:pt x="1" y="498"/>
                    <a:pt x="1" y="462"/>
                    <a:pt x="1" y="427"/>
                  </a:cubicBezTo>
                  <a:cubicBezTo>
                    <a:pt x="0" y="356"/>
                    <a:pt x="0" y="284"/>
                    <a:pt x="0" y="213"/>
                  </a:cubicBezTo>
                  <a:cubicBezTo>
                    <a:pt x="0" y="178"/>
                    <a:pt x="0" y="142"/>
                    <a:pt x="0" y="107"/>
                  </a:cubicBezTo>
                  <a:cubicBezTo>
                    <a:pt x="1" y="71"/>
                    <a:pt x="1" y="36"/>
                    <a:pt x="2" y="0"/>
                  </a:cubicBezTo>
                  <a:cubicBezTo>
                    <a:pt x="2" y="0"/>
                    <a:pt x="2" y="0"/>
                    <a:pt x="2" y="0"/>
                  </a:cubicBezTo>
                  <a:cubicBezTo>
                    <a:pt x="3" y="36"/>
                    <a:pt x="3" y="71"/>
                    <a:pt x="3" y="107"/>
                  </a:cubicBezTo>
                  <a:cubicBezTo>
                    <a:pt x="4" y="142"/>
                    <a:pt x="4" y="178"/>
                    <a:pt x="4" y="213"/>
                  </a:cubicBezTo>
                  <a:cubicBezTo>
                    <a:pt x="4" y="284"/>
                    <a:pt x="3" y="356"/>
                    <a:pt x="3" y="427"/>
                  </a:cubicBezTo>
                  <a:cubicBezTo>
                    <a:pt x="3" y="462"/>
                    <a:pt x="2" y="498"/>
                    <a:pt x="2" y="533"/>
                  </a:cubicBezTo>
                  <a:cubicBezTo>
                    <a:pt x="3" y="569"/>
                    <a:pt x="3" y="604"/>
                    <a:pt x="3" y="640"/>
                  </a:cubicBezTo>
                  <a:cubicBezTo>
                    <a:pt x="4" y="711"/>
                    <a:pt x="3" y="782"/>
                    <a:pt x="2" y="853"/>
                  </a:cubicBezTo>
                  <a:close/>
                </a:path>
              </a:pathLst>
            </a:custGeom>
            <a:grpFill/>
            <a:ln>
              <a:noFill/>
            </a:ln>
          </p:spPr>
          <p:txBody>
            <a:bodyPr vert="horz" wrap="square" lIns="91440" tIns="45720" rIns="91440" bIns="45720" numCol="1" rtlCol="0" anchor="t" anchorCtr="0" compatLnSpc="1">
              <a:prstTxWarp prst="textNoShape">
                <a:avLst/>
              </a:prstTxWarp>
            </a:bodyPr>
            <a:lstStyle/>
            <a:p>
              <a:pPr rtl="0"/>
              <a:endParaRPr lang="ja-JP" altLang="en-US" sz="1350" dirty="0"/>
            </a:p>
          </p:txBody>
        </p:sp>
        <p:sp>
          <p:nvSpPr>
            <p:cNvPr id="57" name="フリーフォーム 45"/>
            <p:cNvSpPr>
              <a:spLocks noEditPoints="1"/>
            </p:cNvSpPr>
            <p:nvPr/>
          </p:nvSpPr>
          <p:spPr bwMode="auto">
            <a:xfrm>
              <a:off x="903288" y="5772150"/>
              <a:ext cx="341313" cy="331788"/>
            </a:xfrm>
            <a:custGeom>
              <a:avLst/>
              <a:gdLst>
                <a:gd name="T0" fmla="*/ 127 w 152"/>
                <a:gd name="T1" fmla="*/ 122 h 148"/>
                <a:gd name="T2" fmla="*/ 84 w 152"/>
                <a:gd name="T3" fmla="*/ 134 h 148"/>
                <a:gd name="T4" fmla="*/ 112 w 152"/>
                <a:gd name="T5" fmla="*/ 131 h 148"/>
                <a:gd name="T6" fmla="*/ 48 w 152"/>
                <a:gd name="T7" fmla="*/ 142 h 148"/>
                <a:gd name="T8" fmla="*/ 4 w 152"/>
                <a:gd name="T9" fmla="*/ 95 h 148"/>
                <a:gd name="T10" fmla="*/ 20 w 152"/>
                <a:gd name="T11" fmla="*/ 61 h 148"/>
                <a:gd name="T12" fmla="*/ 26 w 152"/>
                <a:gd name="T13" fmla="*/ 58 h 148"/>
                <a:gd name="T14" fmla="*/ 31 w 152"/>
                <a:gd name="T15" fmla="*/ 23 h 148"/>
                <a:gd name="T16" fmla="*/ 19 w 152"/>
                <a:gd name="T17" fmla="*/ 0 h 148"/>
                <a:gd name="T18" fmla="*/ 33 w 152"/>
                <a:gd name="T19" fmla="*/ 57 h 148"/>
                <a:gd name="T20" fmla="*/ 41 w 152"/>
                <a:gd name="T21" fmla="*/ 63 h 148"/>
                <a:gd name="T22" fmla="*/ 36 w 152"/>
                <a:gd name="T23" fmla="*/ 80 h 148"/>
                <a:gd name="T24" fmla="*/ 26 w 152"/>
                <a:gd name="T25" fmla="*/ 67 h 148"/>
                <a:gd name="T26" fmla="*/ 64 w 152"/>
                <a:gd name="T27" fmla="*/ 132 h 148"/>
                <a:gd name="T28" fmla="*/ 84 w 152"/>
                <a:gd name="T29" fmla="*/ 112 h 148"/>
                <a:gd name="T30" fmla="*/ 77 w 152"/>
                <a:gd name="T31" fmla="*/ 131 h 148"/>
                <a:gd name="T32" fmla="*/ 152 w 152"/>
                <a:gd name="T33" fmla="*/ 129 h 148"/>
                <a:gd name="T34" fmla="*/ 114 w 152"/>
                <a:gd name="T35" fmla="*/ 131 h 148"/>
                <a:gd name="T36" fmla="*/ 127 w 152"/>
                <a:gd name="T37" fmla="*/ 122 h 148"/>
                <a:gd name="T38" fmla="*/ 74 w 152"/>
                <a:gd name="T39" fmla="*/ 128 h 148"/>
                <a:gd name="T40" fmla="*/ 68 w 152"/>
                <a:gd name="T41" fmla="*/ 112 h 148"/>
                <a:gd name="T42" fmla="*/ 66 w 152"/>
                <a:gd name="T43" fmla="*/ 117 h 148"/>
                <a:gd name="T44" fmla="*/ 66 w 152"/>
                <a:gd name="T45" fmla="*/ 125 h 148"/>
                <a:gd name="T46" fmla="*/ 73 w 152"/>
                <a:gd name="T47" fmla="*/ 128 h 148"/>
                <a:gd name="T48" fmla="*/ 74 w 152"/>
                <a:gd name="T49" fmla="*/ 114 h 148"/>
                <a:gd name="T50" fmla="*/ 74 w 152"/>
                <a:gd name="T51" fmla="*/ 128 h 148"/>
                <a:gd name="T52" fmla="*/ 9 w 152"/>
                <a:gd name="T53" fmla="*/ 88 h 148"/>
                <a:gd name="T54" fmla="*/ 56 w 152"/>
                <a:gd name="T55" fmla="*/ 135 h 148"/>
                <a:gd name="T56" fmla="*/ 9 w 152"/>
                <a:gd name="T57" fmla="*/ 88 h 148"/>
                <a:gd name="T58" fmla="*/ 37 w 152"/>
                <a:gd name="T59" fmla="*/ 61 h 148"/>
                <a:gd name="T60" fmla="*/ 31 w 152"/>
                <a:gd name="T61" fmla="*/ 77 h 148"/>
                <a:gd name="T62" fmla="*/ 37 w 152"/>
                <a:gd name="T63" fmla="*/ 61 h 148"/>
                <a:gd name="T64" fmla="*/ 30 w 152"/>
                <a:gd name="T65" fmla="*/ 57 h 148"/>
                <a:gd name="T66" fmla="*/ 33 w 152"/>
                <a:gd name="T67" fmla="*/ 31 h 148"/>
                <a:gd name="T68" fmla="*/ 30 w 152"/>
                <a:gd name="T69" fmla="*/ 57 h 148"/>
                <a:gd name="T70" fmla="*/ 30 w 152"/>
                <a:gd name="T71" fmla="*/ 61 h 148"/>
                <a:gd name="T72" fmla="*/ 30 w 152"/>
                <a:gd name="T73" fmla="*/ 74 h 148"/>
                <a:gd name="T74" fmla="*/ 30 w 152"/>
                <a:gd name="T75" fmla="*/ 61 h 1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52" h="148">
                  <a:moveTo>
                    <a:pt x="127" y="122"/>
                  </a:moveTo>
                  <a:cubicBezTo>
                    <a:pt x="115" y="118"/>
                    <a:pt x="99" y="137"/>
                    <a:pt x="84" y="134"/>
                  </a:cubicBezTo>
                  <a:cubicBezTo>
                    <a:pt x="92" y="142"/>
                    <a:pt x="106" y="130"/>
                    <a:pt x="112" y="131"/>
                  </a:cubicBezTo>
                  <a:cubicBezTo>
                    <a:pt x="95" y="147"/>
                    <a:pt x="66" y="127"/>
                    <a:pt x="48" y="142"/>
                  </a:cubicBezTo>
                  <a:cubicBezTo>
                    <a:pt x="19" y="142"/>
                    <a:pt x="1" y="123"/>
                    <a:pt x="4" y="95"/>
                  </a:cubicBezTo>
                  <a:cubicBezTo>
                    <a:pt x="6" y="82"/>
                    <a:pt x="19" y="74"/>
                    <a:pt x="20" y="61"/>
                  </a:cubicBezTo>
                  <a:cubicBezTo>
                    <a:pt x="23" y="58"/>
                    <a:pt x="22" y="60"/>
                    <a:pt x="26" y="58"/>
                  </a:cubicBezTo>
                  <a:cubicBezTo>
                    <a:pt x="25" y="45"/>
                    <a:pt x="33" y="34"/>
                    <a:pt x="31" y="23"/>
                  </a:cubicBezTo>
                  <a:cubicBezTo>
                    <a:pt x="30" y="12"/>
                    <a:pt x="19" y="8"/>
                    <a:pt x="19" y="0"/>
                  </a:cubicBezTo>
                  <a:cubicBezTo>
                    <a:pt x="36" y="7"/>
                    <a:pt x="41" y="36"/>
                    <a:pt x="33" y="57"/>
                  </a:cubicBezTo>
                  <a:cubicBezTo>
                    <a:pt x="34" y="60"/>
                    <a:pt x="40" y="59"/>
                    <a:pt x="41" y="63"/>
                  </a:cubicBezTo>
                  <a:cubicBezTo>
                    <a:pt x="43" y="69"/>
                    <a:pt x="40" y="75"/>
                    <a:pt x="36" y="80"/>
                  </a:cubicBezTo>
                  <a:cubicBezTo>
                    <a:pt x="27" y="79"/>
                    <a:pt x="20" y="74"/>
                    <a:pt x="26" y="67"/>
                  </a:cubicBezTo>
                  <a:cubicBezTo>
                    <a:pt x="1" y="88"/>
                    <a:pt x="14" y="148"/>
                    <a:pt x="64" y="132"/>
                  </a:cubicBezTo>
                  <a:cubicBezTo>
                    <a:pt x="54" y="118"/>
                    <a:pt x="73" y="97"/>
                    <a:pt x="84" y="112"/>
                  </a:cubicBezTo>
                  <a:cubicBezTo>
                    <a:pt x="86" y="123"/>
                    <a:pt x="81" y="126"/>
                    <a:pt x="77" y="131"/>
                  </a:cubicBezTo>
                  <a:cubicBezTo>
                    <a:pt x="101" y="137"/>
                    <a:pt x="133" y="102"/>
                    <a:pt x="152" y="129"/>
                  </a:cubicBezTo>
                  <a:cubicBezTo>
                    <a:pt x="143" y="117"/>
                    <a:pt x="124" y="124"/>
                    <a:pt x="114" y="131"/>
                  </a:cubicBezTo>
                  <a:cubicBezTo>
                    <a:pt x="116" y="126"/>
                    <a:pt x="123" y="126"/>
                    <a:pt x="127" y="122"/>
                  </a:cubicBezTo>
                  <a:close/>
                  <a:moveTo>
                    <a:pt x="74" y="128"/>
                  </a:moveTo>
                  <a:cubicBezTo>
                    <a:pt x="91" y="127"/>
                    <a:pt x="78" y="98"/>
                    <a:pt x="68" y="112"/>
                  </a:cubicBezTo>
                  <a:cubicBezTo>
                    <a:pt x="75" y="112"/>
                    <a:pt x="69" y="117"/>
                    <a:pt x="66" y="117"/>
                  </a:cubicBezTo>
                  <a:cubicBezTo>
                    <a:pt x="66" y="119"/>
                    <a:pt x="66" y="122"/>
                    <a:pt x="66" y="125"/>
                  </a:cubicBezTo>
                  <a:cubicBezTo>
                    <a:pt x="68" y="126"/>
                    <a:pt x="69" y="128"/>
                    <a:pt x="73" y="128"/>
                  </a:cubicBezTo>
                  <a:cubicBezTo>
                    <a:pt x="75" y="124"/>
                    <a:pt x="80" y="117"/>
                    <a:pt x="74" y="114"/>
                  </a:cubicBezTo>
                  <a:cubicBezTo>
                    <a:pt x="84" y="115"/>
                    <a:pt x="78" y="125"/>
                    <a:pt x="74" y="128"/>
                  </a:cubicBezTo>
                  <a:close/>
                  <a:moveTo>
                    <a:pt x="9" y="88"/>
                  </a:moveTo>
                  <a:cubicBezTo>
                    <a:pt x="0" y="121"/>
                    <a:pt x="28" y="148"/>
                    <a:pt x="56" y="135"/>
                  </a:cubicBezTo>
                  <a:cubicBezTo>
                    <a:pt x="20" y="145"/>
                    <a:pt x="13" y="115"/>
                    <a:pt x="9" y="88"/>
                  </a:cubicBezTo>
                  <a:close/>
                  <a:moveTo>
                    <a:pt x="37" y="61"/>
                  </a:moveTo>
                  <a:cubicBezTo>
                    <a:pt x="38" y="69"/>
                    <a:pt x="34" y="72"/>
                    <a:pt x="31" y="77"/>
                  </a:cubicBezTo>
                  <a:cubicBezTo>
                    <a:pt x="40" y="78"/>
                    <a:pt x="42" y="66"/>
                    <a:pt x="37" y="61"/>
                  </a:cubicBezTo>
                  <a:close/>
                  <a:moveTo>
                    <a:pt x="30" y="57"/>
                  </a:moveTo>
                  <a:cubicBezTo>
                    <a:pt x="30" y="49"/>
                    <a:pt x="38" y="40"/>
                    <a:pt x="33" y="31"/>
                  </a:cubicBezTo>
                  <a:cubicBezTo>
                    <a:pt x="34" y="41"/>
                    <a:pt x="26" y="49"/>
                    <a:pt x="30" y="57"/>
                  </a:cubicBezTo>
                  <a:close/>
                  <a:moveTo>
                    <a:pt x="30" y="61"/>
                  </a:moveTo>
                  <a:cubicBezTo>
                    <a:pt x="28" y="63"/>
                    <a:pt x="27" y="72"/>
                    <a:pt x="30" y="74"/>
                  </a:cubicBezTo>
                  <a:cubicBezTo>
                    <a:pt x="33" y="70"/>
                    <a:pt x="36" y="63"/>
                    <a:pt x="30" y="61"/>
                  </a:cubicBezTo>
                  <a:close/>
                </a:path>
              </a:pathLst>
            </a:custGeom>
            <a:grpFill/>
            <a:ln>
              <a:noFill/>
            </a:ln>
          </p:spPr>
          <p:txBody>
            <a:bodyPr vert="horz" wrap="square" lIns="91440" tIns="45720" rIns="91440" bIns="45720" numCol="1" rtlCol="0" anchor="t" anchorCtr="0" compatLnSpc="1">
              <a:prstTxWarp prst="textNoShape">
                <a:avLst/>
              </a:prstTxWarp>
            </a:bodyPr>
            <a:lstStyle/>
            <a:p>
              <a:pPr rtl="0"/>
              <a:endParaRPr lang="ja-JP" altLang="en-US" sz="1350" dirty="0"/>
            </a:p>
          </p:txBody>
        </p:sp>
        <p:sp>
          <p:nvSpPr>
            <p:cNvPr id="58" name="フリーフォーム 46"/>
            <p:cNvSpPr>
              <a:spLocks noEditPoints="1"/>
            </p:cNvSpPr>
            <p:nvPr/>
          </p:nvSpPr>
          <p:spPr bwMode="auto">
            <a:xfrm>
              <a:off x="906463" y="5768975"/>
              <a:ext cx="341313" cy="323850"/>
            </a:xfrm>
            <a:custGeom>
              <a:avLst/>
              <a:gdLst>
                <a:gd name="T0" fmla="*/ 2 w 151"/>
                <a:gd name="T1" fmla="*/ 96 h 144"/>
                <a:gd name="T2" fmla="*/ 21 w 151"/>
                <a:gd name="T3" fmla="*/ 59 h 144"/>
                <a:gd name="T4" fmla="*/ 22 w 151"/>
                <a:gd name="T5" fmla="*/ 12 h 144"/>
                <a:gd name="T6" fmla="*/ 32 w 151"/>
                <a:gd name="T7" fmla="*/ 58 h 144"/>
                <a:gd name="T8" fmla="*/ 34 w 151"/>
                <a:gd name="T9" fmla="*/ 81 h 144"/>
                <a:gd name="T10" fmla="*/ 15 w 151"/>
                <a:gd name="T11" fmla="*/ 112 h 144"/>
                <a:gd name="T12" fmla="*/ 73 w 151"/>
                <a:gd name="T13" fmla="*/ 107 h 144"/>
                <a:gd name="T14" fmla="*/ 76 w 151"/>
                <a:gd name="T15" fmla="*/ 131 h 144"/>
                <a:gd name="T16" fmla="*/ 151 w 151"/>
                <a:gd name="T17" fmla="*/ 130 h 144"/>
                <a:gd name="T18" fmla="*/ 110 w 151"/>
                <a:gd name="T19" fmla="*/ 134 h 144"/>
                <a:gd name="T20" fmla="*/ 66 w 151"/>
                <a:gd name="T21" fmla="*/ 138 h 144"/>
                <a:gd name="T22" fmla="*/ 12 w 151"/>
                <a:gd name="T23" fmla="*/ 128 h 144"/>
                <a:gd name="T24" fmla="*/ 86 w 151"/>
                <a:gd name="T25" fmla="*/ 138 h 144"/>
                <a:gd name="T26" fmla="*/ 86 w 151"/>
                <a:gd name="T27" fmla="*/ 134 h 144"/>
                <a:gd name="T28" fmla="*/ 75 w 151"/>
                <a:gd name="T29" fmla="*/ 133 h 144"/>
                <a:gd name="T30" fmla="*/ 77 w 151"/>
                <a:gd name="T31" fmla="*/ 128 h 144"/>
                <a:gd name="T32" fmla="*/ 66 w 151"/>
                <a:gd name="T33" fmla="*/ 128 h 144"/>
                <a:gd name="T34" fmla="*/ 64 w 151"/>
                <a:gd name="T35" fmla="*/ 117 h 144"/>
                <a:gd name="T36" fmla="*/ 65 w 151"/>
                <a:gd name="T37" fmla="*/ 114 h 144"/>
                <a:gd name="T38" fmla="*/ 63 w 151"/>
                <a:gd name="T39" fmla="*/ 133 h 144"/>
                <a:gd name="T40" fmla="*/ 54 w 151"/>
                <a:gd name="T41" fmla="*/ 137 h 144"/>
                <a:gd name="T42" fmla="*/ 7 w 151"/>
                <a:gd name="T43" fmla="*/ 86 h 144"/>
                <a:gd name="T44" fmla="*/ 41 w 151"/>
                <a:gd name="T45" fmla="*/ 139 h 144"/>
                <a:gd name="T46" fmla="*/ 92 w 151"/>
                <a:gd name="T47" fmla="*/ 138 h 144"/>
                <a:gd name="T48" fmla="*/ 41 w 151"/>
                <a:gd name="T49" fmla="*/ 137 h 144"/>
                <a:gd name="T50" fmla="*/ 26 w 151"/>
                <a:gd name="T51" fmla="*/ 65 h 144"/>
                <a:gd name="T52" fmla="*/ 32 w 151"/>
                <a:gd name="T53" fmla="*/ 64 h 144"/>
                <a:gd name="T54" fmla="*/ 26 w 151"/>
                <a:gd name="T55" fmla="*/ 72 h 144"/>
                <a:gd name="T56" fmla="*/ 33 w 151"/>
                <a:gd name="T57" fmla="*/ 80 h 144"/>
                <a:gd name="T58" fmla="*/ 38 w 151"/>
                <a:gd name="T59" fmla="*/ 73 h 144"/>
                <a:gd name="T60" fmla="*/ 28 w 151"/>
                <a:gd name="T61" fmla="*/ 78 h 144"/>
                <a:gd name="T62" fmla="*/ 34 w 151"/>
                <a:gd name="T63" fmla="*/ 61 h 144"/>
                <a:gd name="T64" fmla="*/ 18 w 151"/>
                <a:gd name="T65" fmla="*/ 2 h 144"/>
                <a:gd name="T66" fmla="*/ 31 w 151"/>
                <a:gd name="T67" fmla="*/ 32 h 144"/>
                <a:gd name="T68" fmla="*/ 27 w 151"/>
                <a:gd name="T69" fmla="*/ 58 h 144"/>
                <a:gd name="T70" fmla="*/ 28 w 151"/>
                <a:gd name="T71" fmla="*/ 42 h 144"/>
                <a:gd name="T72" fmla="*/ 21 w 151"/>
                <a:gd name="T73" fmla="*/ 61 h 144"/>
                <a:gd name="T74" fmla="*/ 7 w 151"/>
                <a:gd name="T75" fmla="*/ 86 h 144"/>
                <a:gd name="T76" fmla="*/ 110 w 151"/>
                <a:gd name="T77" fmla="*/ 131 h 144"/>
                <a:gd name="T78" fmla="*/ 121 w 151"/>
                <a:gd name="T79" fmla="*/ 123 h 144"/>
                <a:gd name="T80" fmla="*/ 67 w 151"/>
                <a:gd name="T81" fmla="*/ 127 h 144"/>
                <a:gd name="T82" fmla="*/ 74 w 151"/>
                <a:gd name="T83" fmla="*/ 118 h 144"/>
                <a:gd name="T84" fmla="*/ 64 w 151"/>
                <a:gd name="T85" fmla="*/ 118 h 144"/>
                <a:gd name="T86" fmla="*/ 75 w 151"/>
                <a:gd name="T87" fmla="*/ 118 h 144"/>
                <a:gd name="T88" fmla="*/ 70 w 151"/>
                <a:gd name="T89" fmla="*/ 114 h 144"/>
                <a:gd name="T90" fmla="*/ 79 w 151"/>
                <a:gd name="T91" fmla="*/ 120 h 144"/>
                <a:gd name="T92" fmla="*/ 122 w 151"/>
                <a:gd name="T93" fmla="*/ 122 h 144"/>
                <a:gd name="T94" fmla="*/ 123 w 151"/>
                <a:gd name="T95" fmla="*/ 125 h 144"/>
                <a:gd name="T96" fmla="*/ 122 w 151"/>
                <a:gd name="T97" fmla="*/ 122 h 144"/>
                <a:gd name="T98" fmla="*/ 81 w 151"/>
                <a:gd name="T99" fmla="*/ 114 h 144"/>
                <a:gd name="T100" fmla="*/ 32 w 151"/>
                <a:gd name="T101" fmla="*/ 74 h 144"/>
                <a:gd name="T102" fmla="*/ 28 w 151"/>
                <a:gd name="T103" fmla="*/ 63 h 144"/>
                <a:gd name="T104" fmla="*/ 28 w 151"/>
                <a:gd name="T105" fmla="*/ 63 h 144"/>
                <a:gd name="T106" fmla="*/ 29 w 151"/>
                <a:gd name="T107" fmla="*/ 49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51" h="144">
                  <a:moveTo>
                    <a:pt x="47" y="144"/>
                  </a:moveTo>
                  <a:cubicBezTo>
                    <a:pt x="46" y="144"/>
                    <a:pt x="46" y="144"/>
                    <a:pt x="46" y="144"/>
                  </a:cubicBezTo>
                  <a:cubicBezTo>
                    <a:pt x="32" y="144"/>
                    <a:pt x="19" y="139"/>
                    <a:pt x="11" y="129"/>
                  </a:cubicBezTo>
                  <a:cubicBezTo>
                    <a:pt x="3" y="121"/>
                    <a:pt x="0" y="109"/>
                    <a:pt x="2" y="96"/>
                  </a:cubicBezTo>
                  <a:cubicBezTo>
                    <a:pt x="3" y="90"/>
                    <a:pt x="6" y="84"/>
                    <a:pt x="10" y="79"/>
                  </a:cubicBezTo>
                  <a:cubicBezTo>
                    <a:pt x="13" y="73"/>
                    <a:pt x="17" y="68"/>
                    <a:pt x="17" y="62"/>
                  </a:cubicBezTo>
                  <a:cubicBezTo>
                    <a:pt x="17" y="62"/>
                    <a:pt x="17" y="62"/>
                    <a:pt x="17" y="62"/>
                  </a:cubicBezTo>
                  <a:cubicBezTo>
                    <a:pt x="19" y="60"/>
                    <a:pt x="20" y="59"/>
                    <a:pt x="21" y="59"/>
                  </a:cubicBezTo>
                  <a:cubicBezTo>
                    <a:pt x="21" y="59"/>
                    <a:pt x="22" y="59"/>
                    <a:pt x="23" y="59"/>
                  </a:cubicBezTo>
                  <a:cubicBezTo>
                    <a:pt x="23" y="53"/>
                    <a:pt x="24" y="47"/>
                    <a:pt x="26" y="41"/>
                  </a:cubicBezTo>
                  <a:cubicBezTo>
                    <a:pt x="28" y="35"/>
                    <a:pt x="30" y="30"/>
                    <a:pt x="29" y="24"/>
                  </a:cubicBezTo>
                  <a:cubicBezTo>
                    <a:pt x="28" y="19"/>
                    <a:pt x="25" y="15"/>
                    <a:pt x="22" y="12"/>
                  </a:cubicBezTo>
                  <a:cubicBezTo>
                    <a:pt x="19" y="8"/>
                    <a:pt x="16" y="5"/>
                    <a:pt x="16" y="1"/>
                  </a:cubicBezTo>
                  <a:cubicBezTo>
                    <a:pt x="16" y="0"/>
                    <a:pt x="16" y="0"/>
                    <a:pt x="16" y="0"/>
                  </a:cubicBezTo>
                  <a:cubicBezTo>
                    <a:pt x="17" y="0"/>
                    <a:pt x="17" y="0"/>
                    <a:pt x="17" y="0"/>
                  </a:cubicBezTo>
                  <a:cubicBezTo>
                    <a:pt x="35" y="8"/>
                    <a:pt x="40" y="37"/>
                    <a:pt x="32" y="58"/>
                  </a:cubicBezTo>
                  <a:cubicBezTo>
                    <a:pt x="32" y="59"/>
                    <a:pt x="34" y="59"/>
                    <a:pt x="35" y="60"/>
                  </a:cubicBezTo>
                  <a:cubicBezTo>
                    <a:pt x="37" y="61"/>
                    <a:pt x="39" y="61"/>
                    <a:pt x="40" y="63"/>
                  </a:cubicBezTo>
                  <a:cubicBezTo>
                    <a:pt x="43" y="72"/>
                    <a:pt x="37" y="78"/>
                    <a:pt x="34" y="81"/>
                  </a:cubicBezTo>
                  <a:cubicBezTo>
                    <a:pt x="34" y="81"/>
                    <a:pt x="34" y="81"/>
                    <a:pt x="34" y="81"/>
                  </a:cubicBezTo>
                  <a:cubicBezTo>
                    <a:pt x="34" y="81"/>
                    <a:pt x="34" y="81"/>
                    <a:pt x="34" y="81"/>
                  </a:cubicBezTo>
                  <a:cubicBezTo>
                    <a:pt x="28" y="81"/>
                    <a:pt x="23" y="79"/>
                    <a:pt x="22" y="76"/>
                  </a:cubicBezTo>
                  <a:cubicBezTo>
                    <a:pt x="21" y="75"/>
                    <a:pt x="21" y="73"/>
                    <a:pt x="21" y="71"/>
                  </a:cubicBezTo>
                  <a:cubicBezTo>
                    <a:pt x="12" y="82"/>
                    <a:pt x="10" y="98"/>
                    <a:pt x="15" y="112"/>
                  </a:cubicBezTo>
                  <a:cubicBezTo>
                    <a:pt x="20" y="127"/>
                    <a:pt x="32" y="135"/>
                    <a:pt x="46" y="135"/>
                  </a:cubicBezTo>
                  <a:cubicBezTo>
                    <a:pt x="51" y="135"/>
                    <a:pt x="56" y="134"/>
                    <a:pt x="61" y="133"/>
                  </a:cubicBezTo>
                  <a:cubicBezTo>
                    <a:pt x="58" y="128"/>
                    <a:pt x="57" y="122"/>
                    <a:pt x="60" y="116"/>
                  </a:cubicBezTo>
                  <a:cubicBezTo>
                    <a:pt x="63" y="111"/>
                    <a:pt x="68" y="107"/>
                    <a:pt x="73" y="107"/>
                  </a:cubicBezTo>
                  <a:cubicBezTo>
                    <a:pt x="75" y="107"/>
                    <a:pt x="79" y="108"/>
                    <a:pt x="83" y="113"/>
                  </a:cubicBezTo>
                  <a:cubicBezTo>
                    <a:pt x="83" y="113"/>
                    <a:pt x="83" y="113"/>
                    <a:pt x="83" y="113"/>
                  </a:cubicBezTo>
                  <a:cubicBezTo>
                    <a:pt x="84" y="122"/>
                    <a:pt x="81" y="126"/>
                    <a:pt x="77" y="130"/>
                  </a:cubicBezTo>
                  <a:cubicBezTo>
                    <a:pt x="77" y="130"/>
                    <a:pt x="77" y="131"/>
                    <a:pt x="76" y="131"/>
                  </a:cubicBezTo>
                  <a:cubicBezTo>
                    <a:pt x="78" y="132"/>
                    <a:pt x="80" y="132"/>
                    <a:pt x="82" y="132"/>
                  </a:cubicBezTo>
                  <a:cubicBezTo>
                    <a:pt x="90" y="132"/>
                    <a:pt x="98" y="129"/>
                    <a:pt x="107" y="125"/>
                  </a:cubicBezTo>
                  <a:cubicBezTo>
                    <a:pt x="115" y="122"/>
                    <a:pt x="123" y="119"/>
                    <a:pt x="131" y="119"/>
                  </a:cubicBezTo>
                  <a:cubicBezTo>
                    <a:pt x="139" y="119"/>
                    <a:pt x="146" y="123"/>
                    <a:pt x="151" y="130"/>
                  </a:cubicBezTo>
                  <a:cubicBezTo>
                    <a:pt x="150" y="131"/>
                    <a:pt x="150" y="131"/>
                    <a:pt x="150" y="131"/>
                  </a:cubicBezTo>
                  <a:cubicBezTo>
                    <a:pt x="146" y="127"/>
                    <a:pt x="142" y="124"/>
                    <a:pt x="136" y="124"/>
                  </a:cubicBezTo>
                  <a:cubicBezTo>
                    <a:pt x="126" y="124"/>
                    <a:pt x="115" y="131"/>
                    <a:pt x="112" y="132"/>
                  </a:cubicBezTo>
                  <a:cubicBezTo>
                    <a:pt x="110" y="134"/>
                    <a:pt x="110" y="134"/>
                    <a:pt x="110" y="134"/>
                  </a:cubicBezTo>
                  <a:cubicBezTo>
                    <a:pt x="110" y="133"/>
                    <a:pt x="110" y="133"/>
                    <a:pt x="110" y="133"/>
                  </a:cubicBezTo>
                  <a:cubicBezTo>
                    <a:pt x="105" y="137"/>
                    <a:pt x="99" y="139"/>
                    <a:pt x="90" y="139"/>
                  </a:cubicBezTo>
                  <a:cubicBezTo>
                    <a:pt x="86" y="139"/>
                    <a:pt x="82" y="139"/>
                    <a:pt x="78" y="139"/>
                  </a:cubicBezTo>
                  <a:cubicBezTo>
                    <a:pt x="74" y="138"/>
                    <a:pt x="70" y="138"/>
                    <a:pt x="66" y="138"/>
                  </a:cubicBezTo>
                  <a:cubicBezTo>
                    <a:pt x="58" y="138"/>
                    <a:pt x="52" y="140"/>
                    <a:pt x="47" y="144"/>
                  </a:cubicBezTo>
                  <a:close/>
                  <a:moveTo>
                    <a:pt x="7" y="86"/>
                  </a:moveTo>
                  <a:cubicBezTo>
                    <a:pt x="5" y="89"/>
                    <a:pt x="4" y="93"/>
                    <a:pt x="3" y="96"/>
                  </a:cubicBezTo>
                  <a:cubicBezTo>
                    <a:pt x="2" y="109"/>
                    <a:pt x="5" y="120"/>
                    <a:pt x="12" y="128"/>
                  </a:cubicBezTo>
                  <a:cubicBezTo>
                    <a:pt x="20" y="137"/>
                    <a:pt x="32" y="142"/>
                    <a:pt x="46" y="142"/>
                  </a:cubicBezTo>
                  <a:cubicBezTo>
                    <a:pt x="51" y="138"/>
                    <a:pt x="57" y="136"/>
                    <a:pt x="66" y="136"/>
                  </a:cubicBezTo>
                  <a:cubicBezTo>
                    <a:pt x="70" y="136"/>
                    <a:pt x="74" y="137"/>
                    <a:pt x="78" y="137"/>
                  </a:cubicBezTo>
                  <a:cubicBezTo>
                    <a:pt x="81" y="137"/>
                    <a:pt x="83" y="138"/>
                    <a:pt x="86" y="138"/>
                  </a:cubicBezTo>
                  <a:cubicBezTo>
                    <a:pt x="84" y="137"/>
                    <a:pt x="83" y="136"/>
                    <a:pt x="81" y="135"/>
                  </a:cubicBezTo>
                  <a:cubicBezTo>
                    <a:pt x="80" y="133"/>
                    <a:pt x="80" y="133"/>
                    <a:pt x="80" y="133"/>
                  </a:cubicBezTo>
                  <a:cubicBezTo>
                    <a:pt x="82" y="134"/>
                    <a:pt x="82" y="134"/>
                    <a:pt x="82" y="134"/>
                  </a:cubicBezTo>
                  <a:cubicBezTo>
                    <a:pt x="83" y="134"/>
                    <a:pt x="84" y="134"/>
                    <a:pt x="86" y="134"/>
                  </a:cubicBezTo>
                  <a:cubicBezTo>
                    <a:pt x="92" y="134"/>
                    <a:pt x="99" y="131"/>
                    <a:pt x="105" y="128"/>
                  </a:cubicBezTo>
                  <a:cubicBezTo>
                    <a:pt x="105" y="128"/>
                    <a:pt x="105" y="128"/>
                    <a:pt x="105" y="128"/>
                  </a:cubicBezTo>
                  <a:cubicBezTo>
                    <a:pt x="97" y="131"/>
                    <a:pt x="89" y="133"/>
                    <a:pt x="82" y="133"/>
                  </a:cubicBezTo>
                  <a:cubicBezTo>
                    <a:pt x="79" y="133"/>
                    <a:pt x="77" y="133"/>
                    <a:pt x="75" y="133"/>
                  </a:cubicBezTo>
                  <a:cubicBezTo>
                    <a:pt x="74" y="132"/>
                    <a:pt x="74" y="132"/>
                    <a:pt x="74" y="132"/>
                  </a:cubicBezTo>
                  <a:cubicBezTo>
                    <a:pt x="74" y="131"/>
                    <a:pt x="74" y="131"/>
                    <a:pt x="74" y="131"/>
                  </a:cubicBezTo>
                  <a:cubicBezTo>
                    <a:pt x="75" y="131"/>
                    <a:pt x="76" y="130"/>
                    <a:pt x="76" y="129"/>
                  </a:cubicBezTo>
                  <a:cubicBezTo>
                    <a:pt x="77" y="129"/>
                    <a:pt x="77" y="128"/>
                    <a:pt x="77" y="128"/>
                  </a:cubicBezTo>
                  <a:cubicBezTo>
                    <a:pt x="76" y="129"/>
                    <a:pt x="74" y="130"/>
                    <a:pt x="72" y="130"/>
                  </a:cubicBezTo>
                  <a:cubicBezTo>
                    <a:pt x="70" y="130"/>
                    <a:pt x="70" y="130"/>
                    <a:pt x="70" y="130"/>
                  </a:cubicBezTo>
                  <a:cubicBezTo>
                    <a:pt x="70" y="130"/>
                    <a:pt x="70" y="130"/>
                    <a:pt x="70" y="130"/>
                  </a:cubicBezTo>
                  <a:cubicBezTo>
                    <a:pt x="68" y="130"/>
                    <a:pt x="67" y="129"/>
                    <a:pt x="66" y="128"/>
                  </a:cubicBezTo>
                  <a:cubicBezTo>
                    <a:pt x="65" y="128"/>
                    <a:pt x="64" y="127"/>
                    <a:pt x="63" y="127"/>
                  </a:cubicBezTo>
                  <a:cubicBezTo>
                    <a:pt x="63" y="127"/>
                    <a:pt x="63" y="127"/>
                    <a:pt x="63" y="127"/>
                  </a:cubicBezTo>
                  <a:cubicBezTo>
                    <a:pt x="63" y="117"/>
                    <a:pt x="63" y="117"/>
                    <a:pt x="63" y="117"/>
                  </a:cubicBezTo>
                  <a:cubicBezTo>
                    <a:pt x="64" y="117"/>
                    <a:pt x="64" y="117"/>
                    <a:pt x="64" y="117"/>
                  </a:cubicBezTo>
                  <a:cubicBezTo>
                    <a:pt x="64" y="117"/>
                    <a:pt x="64" y="117"/>
                    <a:pt x="64" y="117"/>
                  </a:cubicBezTo>
                  <a:cubicBezTo>
                    <a:pt x="66" y="117"/>
                    <a:pt x="68" y="115"/>
                    <a:pt x="68" y="114"/>
                  </a:cubicBezTo>
                  <a:cubicBezTo>
                    <a:pt x="68" y="114"/>
                    <a:pt x="68" y="114"/>
                    <a:pt x="66" y="114"/>
                  </a:cubicBezTo>
                  <a:cubicBezTo>
                    <a:pt x="65" y="114"/>
                    <a:pt x="65" y="114"/>
                    <a:pt x="65" y="114"/>
                  </a:cubicBezTo>
                  <a:cubicBezTo>
                    <a:pt x="66" y="113"/>
                    <a:pt x="66" y="113"/>
                    <a:pt x="66" y="113"/>
                  </a:cubicBezTo>
                  <a:cubicBezTo>
                    <a:pt x="67" y="110"/>
                    <a:pt x="69" y="109"/>
                    <a:pt x="71" y="109"/>
                  </a:cubicBezTo>
                  <a:cubicBezTo>
                    <a:pt x="67" y="110"/>
                    <a:pt x="64" y="113"/>
                    <a:pt x="62" y="117"/>
                  </a:cubicBezTo>
                  <a:cubicBezTo>
                    <a:pt x="59" y="122"/>
                    <a:pt x="59" y="128"/>
                    <a:pt x="63" y="133"/>
                  </a:cubicBezTo>
                  <a:cubicBezTo>
                    <a:pt x="63" y="134"/>
                    <a:pt x="63" y="134"/>
                    <a:pt x="63" y="134"/>
                  </a:cubicBezTo>
                  <a:cubicBezTo>
                    <a:pt x="62" y="134"/>
                    <a:pt x="62" y="134"/>
                    <a:pt x="62" y="134"/>
                  </a:cubicBezTo>
                  <a:cubicBezTo>
                    <a:pt x="59" y="135"/>
                    <a:pt x="56" y="136"/>
                    <a:pt x="54" y="136"/>
                  </a:cubicBezTo>
                  <a:cubicBezTo>
                    <a:pt x="54" y="137"/>
                    <a:pt x="54" y="137"/>
                    <a:pt x="54" y="137"/>
                  </a:cubicBezTo>
                  <a:cubicBezTo>
                    <a:pt x="49" y="139"/>
                    <a:pt x="44" y="140"/>
                    <a:pt x="39" y="140"/>
                  </a:cubicBezTo>
                  <a:cubicBezTo>
                    <a:pt x="29" y="140"/>
                    <a:pt x="19" y="135"/>
                    <a:pt x="13" y="127"/>
                  </a:cubicBezTo>
                  <a:cubicBezTo>
                    <a:pt x="5" y="116"/>
                    <a:pt x="2" y="103"/>
                    <a:pt x="6" y="89"/>
                  </a:cubicBezTo>
                  <a:lnTo>
                    <a:pt x="7" y="86"/>
                  </a:lnTo>
                  <a:close/>
                  <a:moveTo>
                    <a:pt x="7" y="93"/>
                  </a:moveTo>
                  <a:cubicBezTo>
                    <a:pt x="4" y="105"/>
                    <a:pt x="7" y="117"/>
                    <a:pt x="14" y="126"/>
                  </a:cubicBezTo>
                  <a:cubicBezTo>
                    <a:pt x="21" y="135"/>
                    <a:pt x="31" y="139"/>
                    <a:pt x="41" y="139"/>
                  </a:cubicBezTo>
                  <a:cubicBezTo>
                    <a:pt x="41" y="139"/>
                    <a:pt x="41" y="139"/>
                    <a:pt x="41" y="139"/>
                  </a:cubicBezTo>
                  <a:cubicBezTo>
                    <a:pt x="16" y="139"/>
                    <a:pt x="10" y="113"/>
                    <a:pt x="7" y="93"/>
                  </a:cubicBezTo>
                  <a:close/>
                  <a:moveTo>
                    <a:pt x="108" y="133"/>
                  </a:moveTo>
                  <a:cubicBezTo>
                    <a:pt x="106" y="133"/>
                    <a:pt x="104" y="134"/>
                    <a:pt x="102" y="135"/>
                  </a:cubicBezTo>
                  <a:cubicBezTo>
                    <a:pt x="99" y="136"/>
                    <a:pt x="95" y="137"/>
                    <a:pt x="92" y="138"/>
                  </a:cubicBezTo>
                  <a:cubicBezTo>
                    <a:pt x="99" y="138"/>
                    <a:pt x="104" y="136"/>
                    <a:pt x="108" y="133"/>
                  </a:cubicBezTo>
                  <a:close/>
                  <a:moveTo>
                    <a:pt x="7" y="86"/>
                  </a:moveTo>
                  <a:cubicBezTo>
                    <a:pt x="7" y="89"/>
                    <a:pt x="7" y="89"/>
                    <a:pt x="7" y="89"/>
                  </a:cubicBezTo>
                  <a:cubicBezTo>
                    <a:pt x="12" y="114"/>
                    <a:pt x="17" y="137"/>
                    <a:pt x="41" y="137"/>
                  </a:cubicBezTo>
                  <a:cubicBezTo>
                    <a:pt x="43" y="137"/>
                    <a:pt x="45" y="137"/>
                    <a:pt x="48" y="137"/>
                  </a:cubicBezTo>
                  <a:cubicBezTo>
                    <a:pt x="32" y="137"/>
                    <a:pt x="19" y="128"/>
                    <a:pt x="13" y="113"/>
                  </a:cubicBezTo>
                  <a:cubicBezTo>
                    <a:pt x="7" y="96"/>
                    <a:pt x="12" y="77"/>
                    <a:pt x="23" y="67"/>
                  </a:cubicBezTo>
                  <a:cubicBezTo>
                    <a:pt x="26" y="65"/>
                    <a:pt x="26" y="65"/>
                    <a:pt x="26" y="65"/>
                  </a:cubicBezTo>
                  <a:cubicBezTo>
                    <a:pt x="26" y="63"/>
                    <a:pt x="27" y="62"/>
                    <a:pt x="27" y="62"/>
                  </a:cubicBezTo>
                  <a:cubicBezTo>
                    <a:pt x="28" y="61"/>
                    <a:pt x="28" y="61"/>
                    <a:pt x="28" y="61"/>
                  </a:cubicBezTo>
                  <a:cubicBezTo>
                    <a:pt x="28" y="61"/>
                    <a:pt x="28" y="61"/>
                    <a:pt x="28" y="61"/>
                  </a:cubicBezTo>
                  <a:cubicBezTo>
                    <a:pt x="30" y="62"/>
                    <a:pt x="31" y="63"/>
                    <a:pt x="32" y="64"/>
                  </a:cubicBezTo>
                  <a:cubicBezTo>
                    <a:pt x="33" y="68"/>
                    <a:pt x="30" y="73"/>
                    <a:pt x="29" y="75"/>
                  </a:cubicBezTo>
                  <a:cubicBezTo>
                    <a:pt x="28" y="76"/>
                    <a:pt x="28" y="76"/>
                    <a:pt x="28" y="76"/>
                  </a:cubicBezTo>
                  <a:cubicBezTo>
                    <a:pt x="28" y="76"/>
                    <a:pt x="28" y="76"/>
                    <a:pt x="28" y="76"/>
                  </a:cubicBezTo>
                  <a:cubicBezTo>
                    <a:pt x="27" y="75"/>
                    <a:pt x="26" y="74"/>
                    <a:pt x="26" y="72"/>
                  </a:cubicBezTo>
                  <a:cubicBezTo>
                    <a:pt x="25" y="70"/>
                    <a:pt x="26" y="68"/>
                    <a:pt x="26" y="66"/>
                  </a:cubicBezTo>
                  <a:cubicBezTo>
                    <a:pt x="24" y="68"/>
                    <a:pt x="24" y="68"/>
                    <a:pt x="24" y="68"/>
                  </a:cubicBezTo>
                  <a:cubicBezTo>
                    <a:pt x="22" y="71"/>
                    <a:pt x="22" y="73"/>
                    <a:pt x="23" y="75"/>
                  </a:cubicBezTo>
                  <a:cubicBezTo>
                    <a:pt x="24" y="78"/>
                    <a:pt x="28" y="80"/>
                    <a:pt x="33" y="80"/>
                  </a:cubicBezTo>
                  <a:cubicBezTo>
                    <a:pt x="36" y="77"/>
                    <a:pt x="41" y="71"/>
                    <a:pt x="39" y="64"/>
                  </a:cubicBezTo>
                  <a:cubicBezTo>
                    <a:pt x="38" y="63"/>
                    <a:pt x="37" y="62"/>
                    <a:pt x="35" y="62"/>
                  </a:cubicBezTo>
                  <a:cubicBezTo>
                    <a:pt x="36" y="62"/>
                    <a:pt x="36" y="62"/>
                    <a:pt x="36" y="62"/>
                  </a:cubicBezTo>
                  <a:cubicBezTo>
                    <a:pt x="38" y="64"/>
                    <a:pt x="39" y="69"/>
                    <a:pt x="38" y="73"/>
                  </a:cubicBezTo>
                  <a:cubicBezTo>
                    <a:pt x="36" y="77"/>
                    <a:pt x="34" y="79"/>
                    <a:pt x="30" y="79"/>
                  </a:cubicBezTo>
                  <a:cubicBezTo>
                    <a:pt x="30" y="79"/>
                    <a:pt x="30" y="79"/>
                    <a:pt x="30" y="79"/>
                  </a:cubicBezTo>
                  <a:cubicBezTo>
                    <a:pt x="30" y="79"/>
                    <a:pt x="30" y="79"/>
                    <a:pt x="29" y="79"/>
                  </a:cubicBezTo>
                  <a:cubicBezTo>
                    <a:pt x="28" y="78"/>
                    <a:pt x="28" y="78"/>
                    <a:pt x="28" y="78"/>
                  </a:cubicBezTo>
                  <a:cubicBezTo>
                    <a:pt x="29" y="78"/>
                    <a:pt x="29" y="78"/>
                    <a:pt x="29" y="78"/>
                  </a:cubicBezTo>
                  <a:cubicBezTo>
                    <a:pt x="29" y="76"/>
                    <a:pt x="30" y="75"/>
                    <a:pt x="31" y="74"/>
                  </a:cubicBezTo>
                  <a:cubicBezTo>
                    <a:pt x="33" y="71"/>
                    <a:pt x="35" y="68"/>
                    <a:pt x="34" y="62"/>
                  </a:cubicBezTo>
                  <a:cubicBezTo>
                    <a:pt x="34" y="61"/>
                    <a:pt x="34" y="61"/>
                    <a:pt x="34" y="61"/>
                  </a:cubicBezTo>
                  <a:cubicBezTo>
                    <a:pt x="33" y="61"/>
                    <a:pt x="31" y="60"/>
                    <a:pt x="30" y="58"/>
                  </a:cubicBezTo>
                  <a:cubicBezTo>
                    <a:pt x="30" y="58"/>
                    <a:pt x="30" y="58"/>
                    <a:pt x="30" y="58"/>
                  </a:cubicBezTo>
                  <a:cubicBezTo>
                    <a:pt x="30" y="58"/>
                    <a:pt x="30" y="58"/>
                    <a:pt x="30" y="58"/>
                  </a:cubicBezTo>
                  <a:cubicBezTo>
                    <a:pt x="38" y="39"/>
                    <a:pt x="34" y="10"/>
                    <a:pt x="18" y="2"/>
                  </a:cubicBezTo>
                  <a:cubicBezTo>
                    <a:pt x="18" y="5"/>
                    <a:pt x="20" y="8"/>
                    <a:pt x="23" y="11"/>
                  </a:cubicBezTo>
                  <a:cubicBezTo>
                    <a:pt x="26" y="14"/>
                    <a:pt x="29" y="18"/>
                    <a:pt x="30" y="24"/>
                  </a:cubicBezTo>
                  <a:cubicBezTo>
                    <a:pt x="30" y="26"/>
                    <a:pt x="30" y="28"/>
                    <a:pt x="30" y="30"/>
                  </a:cubicBezTo>
                  <a:cubicBezTo>
                    <a:pt x="31" y="32"/>
                    <a:pt x="31" y="32"/>
                    <a:pt x="31" y="32"/>
                  </a:cubicBezTo>
                  <a:cubicBezTo>
                    <a:pt x="35" y="38"/>
                    <a:pt x="33" y="44"/>
                    <a:pt x="31" y="49"/>
                  </a:cubicBezTo>
                  <a:cubicBezTo>
                    <a:pt x="30" y="52"/>
                    <a:pt x="29" y="55"/>
                    <a:pt x="29" y="58"/>
                  </a:cubicBezTo>
                  <a:cubicBezTo>
                    <a:pt x="29" y="61"/>
                    <a:pt x="29" y="61"/>
                    <a:pt x="29" y="61"/>
                  </a:cubicBezTo>
                  <a:cubicBezTo>
                    <a:pt x="27" y="58"/>
                    <a:pt x="27" y="58"/>
                    <a:pt x="27" y="58"/>
                  </a:cubicBezTo>
                  <a:cubicBezTo>
                    <a:pt x="25" y="53"/>
                    <a:pt x="26" y="49"/>
                    <a:pt x="28" y="44"/>
                  </a:cubicBezTo>
                  <a:cubicBezTo>
                    <a:pt x="29" y="40"/>
                    <a:pt x="31" y="36"/>
                    <a:pt x="30" y="32"/>
                  </a:cubicBezTo>
                  <a:cubicBezTo>
                    <a:pt x="30" y="32"/>
                    <a:pt x="30" y="32"/>
                    <a:pt x="30" y="32"/>
                  </a:cubicBezTo>
                  <a:cubicBezTo>
                    <a:pt x="30" y="35"/>
                    <a:pt x="29" y="38"/>
                    <a:pt x="28" y="42"/>
                  </a:cubicBezTo>
                  <a:cubicBezTo>
                    <a:pt x="26" y="47"/>
                    <a:pt x="24" y="53"/>
                    <a:pt x="24" y="59"/>
                  </a:cubicBezTo>
                  <a:cubicBezTo>
                    <a:pt x="25" y="60"/>
                    <a:pt x="25" y="60"/>
                    <a:pt x="25" y="60"/>
                  </a:cubicBezTo>
                  <a:cubicBezTo>
                    <a:pt x="24" y="60"/>
                    <a:pt x="24" y="60"/>
                    <a:pt x="24" y="60"/>
                  </a:cubicBezTo>
                  <a:cubicBezTo>
                    <a:pt x="23" y="61"/>
                    <a:pt x="22" y="61"/>
                    <a:pt x="21" y="61"/>
                  </a:cubicBezTo>
                  <a:cubicBezTo>
                    <a:pt x="21" y="61"/>
                    <a:pt x="21" y="61"/>
                    <a:pt x="21" y="61"/>
                  </a:cubicBezTo>
                  <a:cubicBezTo>
                    <a:pt x="20" y="61"/>
                    <a:pt x="20" y="61"/>
                    <a:pt x="19" y="62"/>
                  </a:cubicBezTo>
                  <a:cubicBezTo>
                    <a:pt x="18" y="69"/>
                    <a:pt x="14" y="74"/>
                    <a:pt x="11" y="79"/>
                  </a:cubicBezTo>
                  <a:cubicBezTo>
                    <a:pt x="10" y="82"/>
                    <a:pt x="8" y="84"/>
                    <a:pt x="7" y="86"/>
                  </a:cubicBezTo>
                  <a:close/>
                  <a:moveTo>
                    <a:pt x="85" y="136"/>
                  </a:moveTo>
                  <a:cubicBezTo>
                    <a:pt x="86" y="136"/>
                    <a:pt x="87" y="137"/>
                    <a:pt x="89" y="137"/>
                  </a:cubicBezTo>
                  <a:cubicBezTo>
                    <a:pt x="93" y="137"/>
                    <a:pt x="97" y="135"/>
                    <a:pt x="101" y="133"/>
                  </a:cubicBezTo>
                  <a:cubicBezTo>
                    <a:pt x="105" y="132"/>
                    <a:pt x="108" y="131"/>
                    <a:pt x="110" y="131"/>
                  </a:cubicBezTo>
                  <a:cubicBezTo>
                    <a:pt x="111" y="131"/>
                    <a:pt x="111" y="131"/>
                    <a:pt x="111" y="131"/>
                  </a:cubicBezTo>
                  <a:cubicBezTo>
                    <a:pt x="113" y="129"/>
                    <a:pt x="116" y="127"/>
                    <a:pt x="118" y="126"/>
                  </a:cubicBezTo>
                  <a:cubicBezTo>
                    <a:pt x="120" y="125"/>
                    <a:pt x="122" y="125"/>
                    <a:pt x="123" y="124"/>
                  </a:cubicBezTo>
                  <a:cubicBezTo>
                    <a:pt x="122" y="124"/>
                    <a:pt x="122" y="123"/>
                    <a:pt x="121" y="123"/>
                  </a:cubicBezTo>
                  <a:cubicBezTo>
                    <a:pt x="117" y="123"/>
                    <a:pt x="111" y="126"/>
                    <a:pt x="106" y="129"/>
                  </a:cubicBezTo>
                  <a:cubicBezTo>
                    <a:pt x="99" y="132"/>
                    <a:pt x="92" y="136"/>
                    <a:pt x="85" y="136"/>
                  </a:cubicBezTo>
                  <a:close/>
                  <a:moveTo>
                    <a:pt x="64" y="126"/>
                  </a:moveTo>
                  <a:cubicBezTo>
                    <a:pt x="65" y="126"/>
                    <a:pt x="66" y="126"/>
                    <a:pt x="67" y="127"/>
                  </a:cubicBezTo>
                  <a:cubicBezTo>
                    <a:pt x="68" y="128"/>
                    <a:pt x="69" y="128"/>
                    <a:pt x="70" y="128"/>
                  </a:cubicBezTo>
                  <a:cubicBezTo>
                    <a:pt x="70" y="128"/>
                    <a:pt x="70" y="128"/>
                    <a:pt x="70" y="128"/>
                  </a:cubicBezTo>
                  <a:cubicBezTo>
                    <a:pt x="70" y="128"/>
                    <a:pt x="71" y="128"/>
                    <a:pt x="71" y="127"/>
                  </a:cubicBezTo>
                  <a:cubicBezTo>
                    <a:pt x="72" y="125"/>
                    <a:pt x="75" y="121"/>
                    <a:pt x="74" y="118"/>
                  </a:cubicBezTo>
                  <a:cubicBezTo>
                    <a:pt x="74" y="117"/>
                    <a:pt x="73" y="116"/>
                    <a:pt x="72" y="115"/>
                  </a:cubicBezTo>
                  <a:cubicBezTo>
                    <a:pt x="70" y="114"/>
                    <a:pt x="70" y="114"/>
                    <a:pt x="70" y="114"/>
                  </a:cubicBezTo>
                  <a:cubicBezTo>
                    <a:pt x="70" y="114"/>
                    <a:pt x="70" y="114"/>
                    <a:pt x="70" y="114"/>
                  </a:cubicBezTo>
                  <a:cubicBezTo>
                    <a:pt x="70" y="116"/>
                    <a:pt x="67" y="118"/>
                    <a:pt x="64" y="118"/>
                  </a:cubicBezTo>
                  <a:cubicBezTo>
                    <a:pt x="64" y="118"/>
                    <a:pt x="64" y="118"/>
                    <a:pt x="64" y="118"/>
                  </a:cubicBezTo>
                  <a:lnTo>
                    <a:pt x="64" y="126"/>
                  </a:lnTo>
                  <a:close/>
                  <a:moveTo>
                    <a:pt x="75" y="116"/>
                  </a:moveTo>
                  <a:cubicBezTo>
                    <a:pt x="75" y="117"/>
                    <a:pt x="75" y="117"/>
                    <a:pt x="75" y="118"/>
                  </a:cubicBezTo>
                  <a:cubicBezTo>
                    <a:pt x="76" y="121"/>
                    <a:pt x="74" y="125"/>
                    <a:pt x="72" y="128"/>
                  </a:cubicBezTo>
                  <a:cubicBezTo>
                    <a:pt x="75" y="126"/>
                    <a:pt x="77" y="121"/>
                    <a:pt x="77" y="118"/>
                  </a:cubicBezTo>
                  <a:cubicBezTo>
                    <a:pt x="76" y="118"/>
                    <a:pt x="76" y="117"/>
                    <a:pt x="75" y="116"/>
                  </a:cubicBezTo>
                  <a:close/>
                  <a:moveTo>
                    <a:pt x="70" y="114"/>
                  </a:moveTo>
                  <a:cubicBezTo>
                    <a:pt x="72" y="114"/>
                    <a:pt x="72" y="114"/>
                    <a:pt x="72" y="114"/>
                  </a:cubicBezTo>
                  <a:cubicBezTo>
                    <a:pt x="76" y="115"/>
                    <a:pt x="78" y="117"/>
                    <a:pt x="78" y="118"/>
                  </a:cubicBezTo>
                  <a:cubicBezTo>
                    <a:pt x="79" y="121"/>
                    <a:pt x="77" y="125"/>
                    <a:pt x="74" y="128"/>
                  </a:cubicBezTo>
                  <a:cubicBezTo>
                    <a:pt x="79" y="126"/>
                    <a:pt x="79" y="122"/>
                    <a:pt x="79" y="120"/>
                  </a:cubicBezTo>
                  <a:cubicBezTo>
                    <a:pt x="79" y="116"/>
                    <a:pt x="76" y="110"/>
                    <a:pt x="72" y="110"/>
                  </a:cubicBezTo>
                  <a:cubicBezTo>
                    <a:pt x="71" y="110"/>
                    <a:pt x="69" y="111"/>
                    <a:pt x="68" y="113"/>
                  </a:cubicBezTo>
                  <a:cubicBezTo>
                    <a:pt x="69" y="113"/>
                    <a:pt x="69" y="113"/>
                    <a:pt x="70" y="114"/>
                  </a:cubicBezTo>
                  <a:close/>
                  <a:moveTo>
                    <a:pt x="122" y="122"/>
                  </a:moveTo>
                  <a:cubicBezTo>
                    <a:pt x="123" y="122"/>
                    <a:pt x="124" y="122"/>
                    <a:pt x="125" y="123"/>
                  </a:cubicBezTo>
                  <a:cubicBezTo>
                    <a:pt x="126" y="123"/>
                    <a:pt x="126" y="123"/>
                    <a:pt x="126" y="123"/>
                  </a:cubicBezTo>
                  <a:cubicBezTo>
                    <a:pt x="125" y="124"/>
                    <a:pt x="125" y="124"/>
                    <a:pt x="125" y="124"/>
                  </a:cubicBezTo>
                  <a:cubicBezTo>
                    <a:pt x="125" y="124"/>
                    <a:pt x="124" y="125"/>
                    <a:pt x="123" y="125"/>
                  </a:cubicBezTo>
                  <a:cubicBezTo>
                    <a:pt x="127" y="124"/>
                    <a:pt x="131" y="123"/>
                    <a:pt x="136" y="123"/>
                  </a:cubicBezTo>
                  <a:cubicBezTo>
                    <a:pt x="139" y="123"/>
                    <a:pt x="141" y="123"/>
                    <a:pt x="143" y="124"/>
                  </a:cubicBezTo>
                  <a:cubicBezTo>
                    <a:pt x="140" y="122"/>
                    <a:pt x="136" y="121"/>
                    <a:pt x="131" y="121"/>
                  </a:cubicBezTo>
                  <a:cubicBezTo>
                    <a:pt x="128" y="121"/>
                    <a:pt x="125" y="121"/>
                    <a:pt x="122" y="122"/>
                  </a:cubicBezTo>
                  <a:close/>
                  <a:moveTo>
                    <a:pt x="72" y="109"/>
                  </a:moveTo>
                  <a:cubicBezTo>
                    <a:pt x="77" y="109"/>
                    <a:pt x="81" y="115"/>
                    <a:pt x="81" y="120"/>
                  </a:cubicBezTo>
                  <a:cubicBezTo>
                    <a:pt x="81" y="121"/>
                    <a:pt x="81" y="122"/>
                    <a:pt x="81" y="123"/>
                  </a:cubicBezTo>
                  <a:cubicBezTo>
                    <a:pt x="82" y="121"/>
                    <a:pt x="82" y="118"/>
                    <a:pt x="81" y="114"/>
                  </a:cubicBezTo>
                  <a:cubicBezTo>
                    <a:pt x="79" y="110"/>
                    <a:pt x="75" y="108"/>
                    <a:pt x="71" y="109"/>
                  </a:cubicBezTo>
                  <a:cubicBezTo>
                    <a:pt x="72" y="109"/>
                    <a:pt x="72" y="109"/>
                    <a:pt x="72" y="109"/>
                  </a:cubicBezTo>
                  <a:close/>
                  <a:moveTo>
                    <a:pt x="36" y="65"/>
                  </a:moveTo>
                  <a:cubicBezTo>
                    <a:pt x="36" y="69"/>
                    <a:pt x="34" y="72"/>
                    <a:pt x="32" y="74"/>
                  </a:cubicBezTo>
                  <a:cubicBezTo>
                    <a:pt x="32" y="75"/>
                    <a:pt x="31" y="76"/>
                    <a:pt x="31" y="77"/>
                  </a:cubicBezTo>
                  <a:cubicBezTo>
                    <a:pt x="34" y="77"/>
                    <a:pt x="36" y="74"/>
                    <a:pt x="36" y="73"/>
                  </a:cubicBezTo>
                  <a:cubicBezTo>
                    <a:pt x="37" y="70"/>
                    <a:pt x="37" y="67"/>
                    <a:pt x="36" y="65"/>
                  </a:cubicBezTo>
                  <a:close/>
                  <a:moveTo>
                    <a:pt x="28" y="63"/>
                  </a:moveTo>
                  <a:cubicBezTo>
                    <a:pt x="27" y="65"/>
                    <a:pt x="27" y="69"/>
                    <a:pt x="27" y="72"/>
                  </a:cubicBezTo>
                  <a:cubicBezTo>
                    <a:pt x="27" y="73"/>
                    <a:pt x="28" y="73"/>
                    <a:pt x="28" y="74"/>
                  </a:cubicBezTo>
                  <a:cubicBezTo>
                    <a:pt x="30" y="71"/>
                    <a:pt x="32" y="67"/>
                    <a:pt x="31" y="65"/>
                  </a:cubicBezTo>
                  <a:cubicBezTo>
                    <a:pt x="30" y="64"/>
                    <a:pt x="30" y="63"/>
                    <a:pt x="28" y="63"/>
                  </a:cubicBezTo>
                  <a:close/>
                  <a:moveTo>
                    <a:pt x="32" y="36"/>
                  </a:moveTo>
                  <a:cubicBezTo>
                    <a:pt x="31" y="39"/>
                    <a:pt x="30" y="42"/>
                    <a:pt x="29" y="44"/>
                  </a:cubicBezTo>
                  <a:cubicBezTo>
                    <a:pt x="28" y="48"/>
                    <a:pt x="27" y="51"/>
                    <a:pt x="28" y="55"/>
                  </a:cubicBezTo>
                  <a:cubicBezTo>
                    <a:pt x="28" y="53"/>
                    <a:pt x="29" y="51"/>
                    <a:pt x="29" y="49"/>
                  </a:cubicBezTo>
                  <a:cubicBezTo>
                    <a:pt x="31" y="45"/>
                    <a:pt x="32" y="41"/>
                    <a:pt x="32" y="36"/>
                  </a:cubicBezTo>
                  <a:close/>
                </a:path>
              </a:pathLst>
            </a:custGeom>
            <a:grpFill/>
            <a:ln>
              <a:noFill/>
            </a:ln>
          </p:spPr>
          <p:txBody>
            <a:bodyPr vert="horz" wrap="square" lIns="91440" tIns="45720" rIns="91440" bIns="45720" numCol="1" rtlCol="0" anchor="t" anchorCtr="0" compatLnSpc="1">
              <a:prstTxWarp prst="textNoShape">
                <a:avLst/>
              </a:prstTxWarp>
            </a:bodyPr>
            <a:lstStyle/>
            <a:p>
              <a:pPr rtl="0"/>
              <a:endParaRPr lang="ja-JP" altLang="en-US" sz="1350" dirty="0"/>
            </a:p>
          </p:txBody>
        </p:sp>
        <p:sp>
          <p:nvSpPr>
            <p:cNvPr id="59" name="フリーフォーム 47"/>
            <p:cNvSpPr>
              <a:spLocks noEditPoints="1"/>
            </p:cNvSpPr>
            <p:nvPr/>
          </p:nvSpPr>
          <p:spPr bwMode="auto">
            <a:xfrm>
              <a:off x="895350" y="3316288"/>
              <a:ext cx="363538" cy="328613"/>
            </a:xfrm>
            <a:custGeom>
              <a:avLst/>
              <a:gdLst>
                <a:gd name="T0" fmla="*/ 50 w 161"/>
                <a:gd name="T1" fmla="*/ 8 h 146"/>
                <a:gd name="T2" fmla="*/ 60 w 161"/>
                <a:gd name="T3" fmla="*/ 25 h 146"/>
                <a:gd name="T4" fmla="*/ 54 w 161"/>
                <a:gd name="T5" fmla="*/ 17 h 146"/>
                <a:gd name="T6" fmla="*/ 63 w 161"/>
                <a:gd name="T7" fmla="*/ 34 h 146"/>
                <a:gd name="T8" fmla="*/ 49 w 161"/>
                <a:gd name="T9" fmla="*/ 37 h 146"/>
                <a:gd name="T10" fmla="*/ 41 w 161"/>
                <a:gd name="T11" fmla="*/ 13 h 146"/>
                <a:gd name="T12" fmla="*/ 16 w 161"/>
                <a:gd name="T13" fmla="*/ 62 h 146"/>
                <a:gd name="T14" fmla="*/ 34 w 161"/>
                <a:gd name="T15" fmla="*/ 92 h 146"/>
                <a:gd name="T16" fmla="*/ 27 w 161"/>
                <a:gd name="T17" fmla="*/ 146 h 146"/>
                <a:gd name="T18" fmla="*/ 33 w 161"/>
                <a:gd name="T19" fmla="*/ 104 h 146"/>
                <a:gd name="T20" fmla="*/ 26 w 161"/>
                <a:gd name="T21" fmla="*/ 102 h 146"/>
                <a:gd name="T22" fmla="*/ 30 w 161"/>
                <a:gd name="T23" fmla="*/ 101 h 146"/>
                <a:gd name="T24" fmla="*/ 4 w 161"/>
                <a:gd name="T25" fmla="*/ 60 h 146"/>
                <a:gd name="T26" fmla="*/ 41 w 161"/>
                <a:gd name="T27" fmla="*/ 10 h 146"/>
                <a:gd name="T28" fmla="*/ 51 w 161"/>
                <a:gd name="T29" fmla="*/ 4 h 146"/>
                <a:gd name="T30" fmla="*/ 145 w 161"/>
                <a:gd name="T31" fmla="*/ 13 h 146"/>
                <a:gd name="T32" fmla="*/ 142 w 161"/>
                <a:gd name="T33" fmla="*/ 0 h 146"/>
                <a:gd name="T34" fmla="*/ 141 w 161"/>
                <a:gd name="T35" fmla="*/ 33 h 146"/>
                <a:gd name="T36" fmla="*/ 50 w 161"/>
                <a:gd name="T37" fmla="*/ 8 h 146"/>
                <a:gd name="T38" fmla="*/ 137 w 161"/>
                <a:gd name="T39" fmla="*/ 31 h 146"/>
                <a:gd name="T40" fmla="*/ 148 w 161"/>
                <a:gd name="T41" fmla="*/ 16 h 146"/>
                <a:gd name="T42" fmla="*/ 70 w 161"/>
                <a:gd name="T43" fmla="*/ 8 h 146"/>
                <a:gd name="T44" fmla="*/ 137 w 161"/>
                <a:gd name="T45" fmla="*/ 31 h 146"/>
                <a:gd name="T46" fmla="*/ 26 w 161"/>
                <a:gd name="T47" fmla="*/ 84 h 146"/>
                <a:gd name="T48" fmla="*/ 22 w 161"/>
                <a:gd name="T49" fmla="*/ 16 h 146"/>
                <a:gd name="T50" fmla="*/ 26 w 161"/>
                <a:gd name="T51" fmla="*/ 84 h 146"/>
                <a:gd name="T52" fmla="*/ 57 w 161"/>
                <a:gd name="T53" fmla="*/ 28 h 146"/>
                <a:gd name="T54" fmla="*/ 46 w 161"/>
                <a:gd name="T55" fmla="*/ 16 h 146"/>
                <a:gd name="T56" fmla="*/ 57 w 161"/>
                <a:gd name="T57" fmla="*/ 28 h 146"/>
                <a:gd name="T58" fmla="*/ 57 w 161"/>
                <a:gd name="T59" fmla="*/ 31 h 146"/>
                <a:gd name="T60" fmla="*/ 46 w 161"/>
                <a:gd name="T61" fmla="*/ 28 h 146"/>
                <a:gd name="T62" fmla="*/ 57 w 161"/>
                <a:gd name="T63" fmla="*/ 31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61" h="146">
                  <a:moveTo>
                    <a:pt x="50" y="8"/>
                  </a:moveTo>
                  <a:cubicBezTo>
                    <a:pt x="55" y="14"/>
                    <a:pt x="53" y="20"/>
                    <a:pt x="60" y="25"/>
                  </a:cubicBezTo>
                  <a:cubicBezTo>
                    <a:pt x="62" y="23"/>
                    <a:pt x="58" y="18"/>
                    <a:pt x="54" y="17"/>
                  </a:cubicBezTo>
                  <a:cubicBezTo>
                    <a:pt x="64" y="13"/>
                    <a:pt x="65" y="25"/>
                    <a:pt x="63" y="34"/>
                  </a:cubicBezTo>
                  <a:cubicBezTo>
                    <a:pt x="59" y="36"/>
                    <a:pt x="55" y="37"/>
                    <a:pt x="49" y="37"/>
                  </a:cubicBezTo>
                  <a:cubicBezTo>
                    <a:pt x="43" y="31"/>
                    <a:pt x="43" y="19"/>
                    <a:pt x="41" y="13"/>
                  </a:cubicBezTo>
                  <a:cubicBezTo>
                    <a:pt x="14" y="14"/>
                    <a:pt x="9" y="41"/>
                    <a:pt x="16" y="62"/>
                  </a:cubicBezTo>
                  <a:cubicBezTo>
                    <a:pt x="19" y="72"/>
                    <a:pt x="30" y="81"/>
                    <a:pt x="34" y="92"/>
                  </a:cubicBezTo>
                  <a:cubicBezTo>
                    <a:pt x="41" y="111"/>
                    <a:pt x="38" y="129"/>
                    <a:pt x="27" y="146"/>
                  </a:cubicBezTo>
                  <a:cubicBezTo>
                    <a:pt x="28" y="137"/>
                    <a:pt x="39" y="121"/>
                    <a:pt x="33" y="104"/>
                  </a:cubicBezTo>
                  <a:cubicBezTo>
                    <a:pt x="31" y="102"/>
                    <a:pt x="29" y="102"/>
                    <a:pt x="26" y="102"/>
                  </a:cubicBezTo>
                  <a:cubicBezTo>
                    <a:pt x="26" y="100"/>
                    <a:pt x="28" y="101"/>
                    <a:pt x="30" y="101"/>
                  </a:cubicBezTo>
                  <a:cubicBezTo>
                    <a:pt x="28" y="89"/>
                    <a:pt x="7" y="79"/>
                    <a:pt x="4" y="60"/>
                  </a:cubicBezTo>
                  <a:cubicBezTo>
                    <a:pt x="1" y="34"/>
                    <a:pt x="12" y="6"/>
                    <a:pt x="41" y="10"/>
                  </a:cubicBezTo>
                  <a:cubicBezTo>
                    <a:pt x="45" y="9"/>
                    <a:pt x="47" y="5"/>
                    <a:pt x="51" y="4"/>
                  </a:cubicBezTo>
                  <a:cubicBezTo>
                    <a:pt x="86" y="1"/>
                    <a:pt x="128" y="46"/>
                    <a:pt x="145" y="13"/>
                  </a:cubicBezTo>
                  <a:cubicBezTo>
                    <a:pt x="146" y="6"/>
                    <a:pt x="144" y="3"/>
                    <a:pt x="142" y="0"/>
                  </a:cubicBezTo>
                  <a:cubicBezTo>
                    <a:pt x="161" y="2"/>
                    <a:pt x="149" y="29"/>
                    <a:pt x="141" y="33"/>
                  </a:cubicBezTo>
                  <a:cubicBezTo>
                    <a:pt x="111" y="47"/>
                    <a:pt x="71" y="4"/>
                    <a:pt x="50" y="8"/>
                  </a:cubicBezTo>
                  <a:close/>
                  <a:moveTo>
                    <a:pt x="137" y="31"/>
                  </a:moveTo>
                  <a:cubicBezTo>
                    <a:pt x="142" y="29"/>
                    <a:pt x="151" y="17"/>
                    <a:pt x="148" y="16"/>
                  </a:cubicBezTo>
                  <a:cubicBezTo>
                    <a:pt x="130" y="43"/>
                    <a:pt x="93" y="14"/>
                    <a:pt x="70" y="8"/>
                  </a:cubicBezTo>
                  <a:cubicBezTo>
                    <a:pt x="87" y="21"/>
                    <a:pt x="105" y="33"/>
                    <a:pt x="137" y="31"/>
                  </a:cubicBezTo>
                  <a:close/>
                  <a:moveTo>
                    <a:pt x="26" y="84"/>
                  </a:moveTo>
                  <a:cubicBezTo>
                    <a:pt x="10" y="71"/>
                    <a:pt x="7" y="27"/>
                    <a:pt x="22" y="16"/>
                  </a:cubicBezTo>
                  <a:cubicBezTo>
                    <a:pt x="0" y="29"/>
                    <a:pt x="5" y="78"/>
                    <a:pt x="26" y="84"/>
                  </a:cubicBezTo>
                  <a:close/>
                  <a:moveTo>
                    <a:pt x="57" y="28"/>
                  </a:moveTo>
                  <a:cubicBezTo>
                    <a:pt x="55" y="22"/>
                    <a:pt x="53" y="16"/>
                    <a:pt x="46" y="16"/>
                  </a:cubicBezTo>
                  <a:cubicBezTo>
                    <a:pt x="46" y="23"/>
                    <a:pt x="50" y="27"/>
                    <a:pt x="57" y="28"/>
                  </a:cubicBezTo>
                  <a:close/>
                  <a:moveTo>
                    <a:pt x="57" y="31"/>
                  </a:moveTo>
                  <a:cubicBezTo>
                    <a:pt x="51" y="33"/>
                    <a:pt x="49" y="24"/>
                    <a:pt x="46" y="28"/>
                  </a:cubicBezTo>
                  <a:cubicBezTo>
                    <a:pt x="47" y="31"/>
                    <a:pt x="56" y="40"/>
                    <a:pt x="57" y="31"/>
                  </a:cubicBezTo>
                  <a:close/>
                </a:path>
              </a:pathLst>
            </a:custGeom>
            <a:grpFill/>
            <a:ln>
              <a:noFill/>
            </a:ln>
          </p:spPr>
          <p:txBody>
            <a:bodyPr vert="horz" wrap="square" lIns="91440" tIns="45720" rIns="91440" bIns="45720" numCol="1" rtlCol="0" anchor="t" anchorCtr="0" compatLnSpc="1">
              <a:prstTxWarp prst="textNoShape">
                <a:avLst/>
              </a:prstTxWarp>
            </a:bodyPr>
            <a:lstStyle/>
            <a:p>
              <a:pPr rtl="0"/>
              <a:endParaRPr lang="ja-JP" altLang="en-US" sz="1350" dirty="0"/>
            </a:p>
          </p:txBody>
        </p:sp>
        <p:sp>
          <p:nvSpPr>
            <p:cNvPr id="60" name="フリーフォーム 48"/>
            <p:cNvSpPr>
              <a:spLocks noEditPoints="1"/>
            </p:cNvSpPr>
            <p:nvPr/>
          </p:nvSpPr>
          <p:spPr bwMode="auto">
            <a:xfrm>
              <a:off x="903288" y="3313113"/>
              <a:ext cx="336550" cy="338138"/>
            </a:xfrm>
            <a:custGeom>
              <a:avLst/>
              <a:gdLst>
                <a:gd name="T0" fmla="*/ 81 w 150"/>
                <a:gd name="T1" fmla="*/ 22 h 150"/>
                <a:gd name="T2" fmla="*/ 52 w 150"/>
                <a:gd name="T3" fmla="*/ 17 h 150"/>
                <a:gd name="T4" fmla="*/ 60 w 150"/>
                <a:gd name="T5" fmla="*/ 35 h 150"/>
                <a:gd name="T6" fmla="*/ 45 w 150"/>
                <a:gd name="T7" fmla="*/ 39 h 150"/>
                <a:gd name="T8" fmla="*/ 39 w 150"/>
                <a:gd name="T9" fmla="*/ 20 h 150"/>
                <a:gd name="T10" fmla="*/ 14 w 150"/>
                <a:gd name="T11" fmla="*/ 63 h 150"/>
                <a:gd name="T12" fmla="*/ 25 w 150"/>
                <a:gd name="T13" fmla="*/ 148 h 150"/>
                <a:gd name="T14" fmla="*/ 26 w 150"/>
                <a:gd name="T15" fmla="*/ 137 h 150"/>
                <a:gd name="T16" fmla="*/ 23 w 150"/>
                <a:gd name="T17" fmla="*/ 104 h 150"/>
                <a:gd name="T18" fmla="*/ 26 w 150"/>
                <a:gd name="T19" fmla="*/ 101 h 150"/>
                <a:gd name="T20" fmla="*/ 1 w 150"/>
                <a:gd name="T21" fmla="*/ 61 h 150"/>
                <a:gd name="T22" fmla="*/ 38 w 150"/>
                <a:gd name="T23" fmla="*/ 10 h 150"/>
                <a:gd name="T24" fmla="*/ 91 w 150"/>
                <a:gd name="T25" fmla="*/ 16 h 150"/>
                <a:gd name="T26" fmla="*/ 139 w 150"/>
                <a:gd name="T27" fmla="*/ 2 h 150"/>
                <a:gd name="T28" fmla="*/ 150 w 150"/>
                <a:gd name="T29" fmla="*/ 12 h 150"/>
                <a:gd name="T30" fmla="*/ 82 w 150"/>
                <a:gd name="T31" fmla="*/ 20 h 150"/>
                <a:gd name="T32" fmla="*/ 141 w 150"/>
                <a:gd name="T33" fmla="*/ 2 h 150"/>
                <a:gd name="T34" fmla="*/ 143 w 150"/>
                <a:gd name="T35" fmla="*/ 14 h 150"/>
                <a:gd name="T36" fmla="*/ 44 w 150"/>
                <a:gd name="T37" fmla="*/ 9 h 150"/>
                <a:gd name="T38" fmla="*/ 38 w 150"/>
                <a:gd name="T39" fmla="*/ 12 h 150"/>
                <a:gd name="T40" fmla="*/ 2 w 150"/>
                <a:gd name="T41" fmla="*/ 60 h 150"/>
                <a:gd name="T42" fmla="*/ 28 w 150"/>
                <a:gd name="T43" fmla="*/ 102 h 150"/>
                <a:gd name="T44" fmla="*/ 30 w 150"/>
                <a:gd name="T45" fmla="*/ 104 h 150"/>
                <a:gd name="T46" fmla="*/ 32 w 150"/>
                <a:gd name="T47" fmla="*/ 116 h 150"/>
                <a:gd name="T48" fmla="*/ 31 w 150"/>
                <a:gd name="T49" fmla="*/ 93 h 150"/>
                <a:gd name="T50" fmla="*/ 11 w 150"/>
                <a:gd name="T51" fmla="*/ 61 h 150"/>
                <a:gd name="T52" fmla="*/ 23 w 150"/>
                <a:gd name="T53" fmla="*/ 85 h 150"/>
                <a:gd name="T54" fmla="*/ 19 w 150"/>
                <a:gd name="T55" fmla="*/ 17 h 150"/>
                <a:gd name="T56" fmla="*/ 39 w 150"/>
                <a:gd name="T57" fmla="*/ 13 h 150"/>
                <a:gd name="T58" fmla="*/ 42 w 150"/>
                <a:gd name="T59" fmla="*/ 29 h 150"/>
                <a:gd name="T60" fmla="*/ 48 w 150"/>
                <a:gd name="T61" fmla="*/ 29 h 150"/>
                <a:gd name="T62" fmla="*/ 55 w 150"/>
                <a:gd name="T63" fmla="*/ 32 h 150"/>
                <a:gd name="T64" fmla="*/ 42 w 150"/>
                <a:gd name="T65" fmla="*/ 30 h 150"/>
                <a:gd name="T66" fmla="*/ 60 w 150"/>
                <a:gd name="T67" fmla="*/ 27 h 150"/>
                <a:gd name="T68" fmla="*/ 58 w 150"/>
                <a:gd name="T69" fmla="*/ 25 h 150"/>
                <a:gd name="T70" fmla="*/ 56 w 150"/>
                <a:gd name="T71" fmla="*/ 27 h 150"/>
                <a:gd name="T72" fmla="*/ 50 w 150"/>
                <a:gd name="T73" fmla="*/ 18 h 150"/>
                <a:gd name="T74" fmla="*/ 45 w 150"/>
                <a:gd name="T75" fmla="*/ 9 h 150"/>
                <a:gd name="T76" fmla="*/ 57 w 150"/>
                <a:gd name="T77" fmla="*/ 25 h 150"/>
                <a:gd name="T78" fmla="*/ 53 w 150"/>
                <a:gd name="T79" fmla="*/ 33 h 150"/>
                <a:gd name="T80" fmla="*/ 44 w 150"/>
                <a:gd name="T81" fmla="*/ 29 h 150"/>
                <a:gd name="T82" fmla="*/ 8 w 150"/>
                <a:gd name="T83" fmla="*/ 46 h 150"/>
                <a:gd name="T84" fmla="*/ 146 w 150"/>
                <a:gd name="T85" fmla="*/ 18 h 150"/>
                <a:gd name="T86" fmla="*/ 134 w 150"/>
                <a:gd name="T87" fmla="*/ 33 h 150"/>
                <a:gd name="T88" fmla="*/ 67 w 150"/>
                <a:gd name="T89" fmla="*/ 9 h 150"/>
                <a:gd name="T90" fmla="*/ 145 w 150"/>
                <a:gd name="T91" fmla="*/ 16 h 150"/>
                <a:gd name="T92" fmla="*/ 133 w 150"/>
                <a:gd name="T93" fmla="*/ 31 h 150"/>
                <a:gd name="T94" fmla="*/ 71 w 150"/>
                <a:gd name="T95" fmla="*/ 11 h 150"/>
                <a:gd name="T96" fmla="*/ 54 w 150"/>
                <a:gd name="T97" fmla="*/ 30 h 150"/>
                <a:gd name="T98" fmla="*/ 43 w 150"/>
                <a:gd name="T99" fmla="*/ 16 h 150"/>
                <a:gd name="T100" fmla="*/ 43 w 150"/>
                <a:gd name="T101" fmla="*/ 17 h 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150" h="150">
                  <a:moveTo>
                    <a:pt x="150" y="12"/>
                  </a:moveTo>
                  <a:cubicBezTo>
                    <a:pt x="150" y="20"/>
                    <a:pt x="143" y="32"/>
                    <a:pt x="138" y="34"/>
                  </a:cubicBezTo>
                  <a:cubicBezTo>
                    <a:pt x="120" y="43"/>
                    <a:pt x="99" y="32"/>
                    <a:pt x="81" y="22"/>
                  </a:cubicBezTo>
                  <a:cubicBezTo>
                    <a:pt x="69" y="15"/>
                    <a:pt x="57" y="9"/>
                    <a:pt x="48" y="10"/>
                  </a:cubicBezTo>
                  <a:cubicBezTo>
                    <a:pt x="50" y="12"/>
                    <a:pt x="51" y="15"/>
                    <a:pt x="52" y="17"/>
                  </a:cubicBezTo>
                  <a:cubicBezTo>
                    <a:pt x="52" y="17"/>
                    <a:pt x="52" y="17"/>
                    <a:pt x="52" y="17"/>
                  </a:cubicBezTo>
                  <a:cubicBezTo>
                    <a:pt x="54" y="16"/>
                    <a:pt x="56" y="16"/>
                    <a:pt x="58" y="17"/>
                  </a:cubicBezTo>
                  <a:cubicBezTo>
                    <a:pt x="61" y="19"/>
                    <a:pt x="61" y="24"/>
                    <a:pt x="61" y="27"/>
                  </a:cubicBezTo>
                  <a:cubicBezTo>
                    <a:pt x="61" y="30"/>
                    <a:pt x="61" y="33"/>
                    <a:pt x="60" y="35"/>
                  </a:cubicBezTo>
                  <a:cubicBezTo>
                    <a:pt x="60" y="35"/>
                    <a:pt x="60" y="35"/>
                    <a:pt x="60" y="35"/>
                  </a:cubicBezTo>
                  <a:cubicBezTo>
                    <a:pt x="60" y="36"/>
                    <a:pt x="60" y="36"/>
                    <a:pt x="60" y="36"/>
                  </a:cubicBezTo>
                  <a:cubicBezTo>
                    <a:pt x="57" y="38"/>
                    <a:pt x="52" y="39"/>
                    <a:pt x="45" y="39"/>
                  </a:cubicBezTo>
                  <a:cubicBezTo>
                    <a:pt x="45" y="39"/>
                    <a:pt x="45" y="39"/>
                    <a:pt x="45" y="39"/>
                  </a:cubicBezTo>
                  <a:cubicBezTo>
                    <a:pt x="45" y="38"/>
                    <a:pt x="45" y="38"/>
                    <a:pt x="45" y="38"/>
                  </a:cubicBezTo>
                  <a:cubicBezTo>
                    <a:pt x="41" y="34"/>
                    <a:pt x="40" y="26"/>
                    <a:pt x="39" y="20"/>
                  </a:cubicBezTo>
                  <a:cubicBezTo>
                    <a:pt x="39" y="18"/>
                    <a:pt x="38" y="16"/>
                    <a:pt x="38" y="14"/>
                  </a:cubicBezTo>
                  <a:cubicBezTo>
                    <a:pt x="21" y="15"/>
                    <a:pt x="11" y="27"/>
                    <a:pt x="11" y="47"/>
                  </a:cubicBezTo>
                  <a:cubicBezTo>
                    <a:pt x="11" y="52"/>
                    <a:pt x="12" y="58"/>
                    <a:pt x="14" y="63"/>
                  </a:cubicBezTo>
                  <a:cubicBezTo>
                    <a:pt x="15" y="68"/>
                    <a:pt x="18" y="72"/>
                    <a:pt x="22" y="77"/>
                  </a:cubicBezTo>
                  <a:cubicBezTo>
                    <a:pt x="26" y="82"/>
                    <a:pt x="30" y="87"/>
                    <a:pt x="32" y="93"/>
                  </a:cubicBezTo>
                  <a:cubicBezTo>
                    <a:pt x="39" y="111"/>
                    <a:pt x="36" y="130"/>
                    <a:pt x="25" y="148"/>
                  </a:cubicBezTo>
                  <a:cubicBezTo>
                    <a:pt x="23" y="150"/>
                    <a:pt x="23" y="150"/>
                    <a:pt x="23" y="150"/>
                  </a:cubicBezTo>
                  <a:cubicBezTo>
                    <a:pt x="23" y="147"/>
                    <a:pt x="23" y="147"/>
                    <a:pt x="23" y="147"/>
                  </a:cubicBezTo>
                  <a:cubicBezTo>
                    <a:pt x="24" y="144"/>
                    <a:pt x="25" y="141"/>
                    <a:pt x="26" y="137"/>
                  </a:cubicBezTo>
                  <a:cubicBezTo>
                    <a:pt x="28" y="131"/>
                    <a:pt x="31" y="123"/>
                    <a:pt x="31" y="116"/>
                  </a:cubicBezTo>
                  <a:cubicBezTo>
                    <a:pt x="31" y="112"/>
                    <a:pt x="30" y="108"/>
                    <a:pt x="29" y="105"/>
                  </a:cubicBezTo>
                  <a:cubicBezTo>
                    <a:pt x="28" y="104"/>
                    <a:pt x="26" y="104"/>
                    <a:pt x="23" y="104"/>
                  </a:cubicBezTo>
                  <a:cubicBezTo>
                    <a:pt x="22" y="104"/>
                    <a:pt x="22" y="104"/>
                    <a:pt x="22" y="104"/>
                  </a:cubicBezTo>
                  <a:cubicBezTo>
                    <a:pt x="22" y="103"/>
                    <a:pt x="22" y="103"/>
                    <a:pt x="22" y="103"/>
                  </a:cubicBezTo>
                  <a:cubicBezTo>
                    <a:pt x="22" y="101"/>
                    <a:pt x="24" y="101"/>
                    <a:pt x="26" y="101"/>
                  </a:cubicBezTo>
                  <a:cubicBezTo>
                    <a:pt x="26" y="101"/>
                    <a:pt x="26" y="101"/>
                    <a:pt x="26" y="101"/>
                  </a:cubicBezTo>
                  <a:cubicBezTo>
                    <a:pt x="25" y="97"/>
                    <a:pt x="21" y="93"/>
                    <a:pt x="17" y="88"/>
                  </a:cubicBezTo>
                  <a:cubicBezTo>
                    <a:pt x="10" y="81"/>
                    <a:pt x="2" y="72"/>
                    <a:pt x="1" y="61"/>
                  </a:cubicBezTo>
                  <a:cubicBezTo>
                    <a:pt x="0" y="58"/>
                    <a:pt x="0" y="55"/>
                    <a:pt x="0" y="52"/>
                  </a:cubicBezTo>
                  <a:cubicBezTo>
                    <a:pt x="0" y="37"/>
                    <a:pt x="5" y="24"/>
                    <a:pt x="13" y="17"/>
                  </a:cubicBezTo>
                  <a:cubicBezTo>
                    <a:pt x="20" y="11"/>
                    <a:pt x="28" y="9"/>
                    <a:pt x="38" y="10"/>
                  </a:cubicBezTo>
                  <a:cubicBezTo>
                    <a:pt x="40" y="10"/>
                    <a:pt x="41" y="9"/>
                    <a:pt x="43" y="7"/>
                  </a:cubicBezTo>
                  <a:cubicBezTo>
                    <a:pt x="44" y="6"/>
                    <a:pt x="46" y="5"/>
                    <a:pt x="48" y="4"/>
                  </a:cubicBezTo>
                  <a:cubicBezTo>
                    <a:pt x="62" y="3"/>
                    <a:pt x="77" y="9"/>
                    <a:pt x="91" y="16"/>
                  </a:cubicBezTo>
                  <a:cubicBezTo>
                    <a:pt x="113" y="25"/>
                    <a:pt x="131" y="33"/>
                    <a:pt x="141" y="13"/>
                  </a:cubicBezTo>
                  <a:cubicBezTo>
                    <a:pt x="142" y="12"/>
                    <a:pt x="142" y="11"/>
                    <a:pt x="142" y="10"/>
                  </a:cubicBezTo>
                  <a:cubicBezTo>
                    <a:pt x="142" y="7"/>
                    <a:pt x="140" y="4"/>
                    <a:pt x="139" y="2"/>
                  </a:cubicBezTo>
                  <a:cubicBezTo>
                    <a:pt x="138" y="0"/>
                    <a:pt x="138" y="0"/>
                    <a:pt x="138" y="0"/>
                  </a:cubicBezTo>
                  <a:cubicBezTo>
                    <a:pt x="139" y="0"/>
                    <a:pt x="139" y="0"/>
                    <a:pt x="139" y="0"/>
                  </a:cubicBezTo>
                  <a:cubicBezTo>
                    <a:pt x="146" y="1"/>
                    <a:pt x="150" y="5"/>
                    <a:pt x="150" y="12"/>
                  </a:cubicBezTo>
                  <a:close/>
                  <a:moveTo>
                    <a:pt x="45" y="9"/>
                  </a:moveTo>
                  <a:cubicBezTo>
                    <a:pt x="47" y="9"/>
                    <a:pt x="47" y="9"/>
                    <a:pt x="47" y="9"/>
                  </a:cubicBezTo>
                  <a:cubicBezTo>
                    <a:pt x="56" y="7"/>
                    <a:pt x="68" y="13"/>
                    <a:pt x="82" y="20"/>
                  </a:cubicBezTo>
                  <a:cubicBezTo>
                    <a:pt x="100" y="30"/>
                    <a:pt x="120" y="41"/>
                    <a:pt x="138" y="33"/>
                  </a:cubicBezTo>
                  <a:cubicBezTo>
                    <a:pt x="142" y="31"/>
                    <a:pt x="148" y="20"/>
                    <a:pt x="148" y="12"/>
                  </a:cubicBezTo>
                  <a:cubicBezTo>
                    <a:pt x="148" y="8"/>
                    <a:pt x="147" y="3"/>
                    <a:pt x="141" y="2"/>
                  </a:cubicBezTo>
                  <a:cubicBezTo>
                    <a:pt x="142" y="4"/>
                    <a:pt x="143" y="7"/>
                    <a:pt x="143" y="10"/>
                  </a:cubicBezTo>
                  <a:cubicBezTo>
                    <a:pt x="143" y="11"/>
                    <a:pt x="143" y="13"/>
                    <a:pt x="143" y="14"/>
                  </a:cubicBezTo>
                  <a:cubicBezTo>
                    <a:pt x="143" y="14"/>
                    <a:pt x="143" y="14"/>
                    <a:pt x="143" y="14"/>
                  </a:cubicBezTo>
                  <a:cubicBezTo>
                    <a:pt x="132" y="35"/>
                    <a:pt x="112" y="26"/>
                    <a:pt x="91" y="17"/>
                  </a:cubicBezTo>
                  <a:cubicBezTo>
                    <a:pt x="76" y="11"/>
                    <a:pt x="62" y="5"/>
                    <a:pt x="48" y="6"/>
                  </a:cubicBezTo>
                  <a:cubicBezTo>
                    <a:pt x="46" y="6"/>
                    <a:pt x="45" y="7"/>
                    <a:pt x="44" y="9"/>
                  </a:cubicBezTo>
                  <a:cubicBezTo>
                    <a:pt x="42" y="10"/>
                    <a:pt x="41" y="11"/>
                    <a:pt x="39" y="12"/>
                  </a:cubicBezTo>
                  <a:cubicBezTo>
                    <a:pt x="38" y="12"/>
                    <a:pt x="38" y="12"/>
                    <a:pt x="38" y="12"/>
                  </a:cubicBezTo>
                  <a:cubicBezTo>
                    <a:pt x="38" y="12"/>
                    <a:pt x="38" y="12"/>
                    <a:pt x="38" y="12"/>
                  </a:cubicBezTo>
                  <a:cubicBezTo>
                    <a:pt x="29" y="10"/>
                    <a:pt x="20" y="13"/>
                    <a:pt x="14" y="18"/>
                  </a:cubicBezTo>
                  <a:cubicBezTo>
                    <a:pt x="6" y="25"/>
                    <a:pt x="2" y="37"/>
                    <a:pt x="2" y="52"/>
                  </a:cubicBezTo>
                  <a:cubicBezTo>
                    <a:pt x="2" y="55"/>
                    <a:pt x="2" y="58"/>
                    <a:pt x="2" y="60"/>
                  </a:cubicBezTo>
                  <a:cubicBezTo>
                    <a:pt x="4" y="72"/>
                    <a:pt x="11" y="80"/>
                    <a:pt x="18" y="87"/>
                  </a:cubicBezTo>
                  <a:cubicBezTo>
                    <a:pt x="23" y="92"/>
                    <a:pt x="27" y="97"/>
                    <a:pt x="28" y="102"/>
                  </a:cubicBezTo>
                  <a:cubicBezTo>
                    <a:pt x="28" y="102"/>
                    <a:pt x="28" y="102"/>
                    <a:pt x="28" y="102"/>
                  </a:cubicBezTo>
                  <a:cubicBezTo>
                    <a:pt x="27" y="102"/>
                    <a:pt x="27" y="102"/>
                    <a:pt x="27" y="102"/>
                  </a:cubicBezTo>
                  <a:cubicBezTo>
                    <a:pt x="27" y="102"/>
                    <a:pt x="27" y="102"/>
                    <a:pt x="27" y="102"/>
                  </a:cubicBezTo>
                  <a:cubicBezTo>
                    <a:pt x="28" y="103"/>
                    <a:pt x="29" y="103"/>
                    <a:pt x="30" y="104"/>
                  </a:cubicBezTo>
                  <a:cubicBezTo>
                    <a:pt x="31" y="104"/>
                    <a:pt x="31" y="104"/>
                    <a:pt x="31" y="104"/>
                  </a:cubicBezTo>
                  <a:cubicBezTo>
                    <a:pt x="31" y="104"/>
                    <a:pt x="31" y="104"/>
                    <a:pt x="31" y="104"/>
                  </a:cubicBezTo>
                  <a:cubicBezTo>
                    <a:pt x="32" y="108"/>
                    <a:pt x="32" y="112"/>
                    <a:pt x="32" y="116"/>
                  </a:cubicBezTo>
                  <a:cubicBezTo>
                    <a:pt x="32" y="124"/>
                    <a:pt x="30" y="131"/>
                    <a:pt x="28" y="138"/>
                  </a:cubicBezTo>
                  <a:cubicBezTo>
                    <a:pt x="27" y="140"/>
                    <a:pt x="26" y="141"/>
                    <a:pt x="26" y="143"/>
                  </a:cubicBezTo>
                  <a:cubicBezTo>
                    <a:pt x="35" y="127"/>
                    <a:pt x="37" y="110"/>
                    <a:pt x="31" y="93"/>
                  </a:cubicBezTo>
                  <a:cubicBezTo>
                    <a:pt x="28" y="88"/>
                    <a:pt x="25" y="83"/>
                    <a:pt x="21" y="78"/>
                  </a:cubicBezTo>
                  <a:cubicBezTo>
                    <a:pt x="17" y="73"/>
                    <a:pt x="14" y="69"/>
                    <a:pt x="12" y="64"/>
                  </a:cubicBezTo>
                  <a:cubicBezTo>
                    <a:pt x="12" y="63"/>
                    <a:pt x="12" y="62"/>
                    <a:pt x="11" y="61"/>
                  </a:cubicBezTo>
                  <a:cubicBezTo>
                    <a:pt x="13" y="71"/>
                    <a:pt x="17" y="79"/>
                    <a:pt x="23" y="84"/>
                  </a:cubicBezTo>
                  <a:cubicBezTo>
                    <a:pt x="26" y="86"/>
                    <a:pt x="26" y="86"/>
                    <a:pt x="26" y="86"/>
                  </a:cubicBezTo>
                  <a:cubicBezTo>
                    <a:pt x="23" y="85"/>
                    <a:pt x="23" y="85"/>
                    <a:pt x="23" y="85"/>
                  </a:cubicBezTo>
                  <a:cubicBezTo>
                    <a:pt x="10" y="82"/>
                    <a:pt x="4" y="64"/>
                    <a:pt x="4" y="49"/>
                  </a:cubicBezTo>
                  <a:cubicBezTo>
                    <a:pt x="4" y="34"/>
                    <a:pt x="9" y="21"/>
                    <a:pt x="18" y="16"/>
                  </a:cubicBezTo>
                  <a:cubicBezTo>
                    <a:pt x="19" y="17"/>
                    <a:pt x="19" y="17"/>
                    <a:pt x="19" y="17"/>
                  </a:cubicBezTo>
                  <a:cubicBezTo>
                    <a:pt x="15" y="21"/>
                    <a:pt x="12" y="28"/>
                    <a:pt x="10" y="37"/>
                  </a:cubicBezTo>
                  <a:cubicBezTo>
                    <a:pt x="13" y="22"/>
                    <a:pt x="23" y="14"/>
                    <a:pt x="38" y="13"/>
                  </a:cubicBezTo>
                  <a:cubicBezTo>
                    <a:pt x="39" y="13"/>
                    <a:pt x="39" y="13"/>
                    <a:pt x="39" y="13"/>
                  </a:cubicBezTo>
                  <a:cubicBezTo>
                    <a:pt x="39" y="13"/>
                    <a:pt x="39" y="13"/>
                    <a:pt x="39" y="13"/>
                  </a:cubicBezTo>
                  <a:cubicBezTo>
                    <a:pt x="40" y="15"/>
                    <a:pt x="40" y="18"/>
                    <a:pt x="40" y="20"/>
                  </a:cubicBezTo>
                  <a:cubicBezTo>
                    <a:pt x="41" y="23"/>
                    <a:pt x="41" y="26"/>
                    <a:pt x="42" y="29"/>
                  </a:cubicBezTo>
                  <a:cubicBezTo>
                    <a:pt x="42" y="29"/>
                    <a:pt x="42" y="29"/>
                    <a:pt x="42" y="29"/>
                  </a:cubicBezTo>
                  <a:cubicBezTo>
                    <a:pt x="43" y="28"/>
                    <a:pt x="44" y="27"/>
                    <a:pt x="44" y="27"/>
                  </a:cubicBezTo>
                  <a:cubicBezTo>
                    <a:pt x="46" y="27"/>
                    <a:pt x="47" y="28"/>
                    <a:pt x="48" y="29"/>
                  </a:cubicBezTo>
                  <a:cubicBezTo>
                    <a:pt x="50" y="31"/>
                    <a:pt x="52" y="32"/>
                    <a:pt x="54" y="31"/>
                  </a:cubicBezTo>
                  <a:cubicBezTo>
                    <a:pt x="55" y="31"/>
                    <a:pt x="55" y="31"/>
                    <a:pt x="55" y="31"/>
                  </a:cubicBezTo>
                  <a:cubicBezTo>
                    <a:pt x="55" y="32"/>
                    <a:pt x="55" y="32"/>
                    <a:pt x="55" y="32"/>
                  </a:cubicBezTo>
                  <a:cubicBezTo>
                    <a:pt x="54" y="35"/>
                    <a:pt x="53" y="36"/>
                    <a:pt x="52" y="37"/>
                  </a:cubicBezTo>
                  <a:cubicBezTo>
                    <a:pt x="48" y="38"/>
                    <a:pt x="43" y="32"/>
                    <a:pt x="42" y="30"/>
                  </a:cubicBezTo>
                  <a:cubicBezTo>
                    <a:pt x="42" y="30"/>
                    <a:pt x="42" y="30"/>
                    <a:pt x="42" y="30"/>
                  </a:cubicBezTo>
                  <a:cubicBezTo>
                    <a:pt x="43" y="33"/>
                    <a:pt x="44" y="35"/>
                    <a:pt x="46" y="37"/>
                  </a:cubicBezTo>
                  <a:cubicBezTo>
                    <a:pt x="52" y="38"/>
                    <a:pt x="56" y="37"/>
                    <a:pt x="59" y="35"/>
                  </a:cubicBezTo>
                  <a:cubicBezTo>
                    <a:pt x="60" y="32"/>
                    <a:pt x="60" y="30"/>
                    <a:pt x="60" y="27"/>
                  </a:cubicBezTo>
                  <a:cubicBezTo>
                    <a:pt x="60" y="23"/>
                    <a:pt x="59" y="20"/>
                    <a:pt x="57" y="18"/>
                  </a:cubicBezTo>
                  <a:cubicBezTo>
                    <a:pt x="56" y="18"/>
                    <a:pt x="55" y="18"/>
                    <a:pt x="53" y="18"/>
                  </a:cubicBezTo>
                  <a:cubicBezTo>
                    <a:pt x="56" y="19"/>
                    <a:pt x="58" y="22"/>
                    <a:pt x="58" y="25"/>
                  </a:cubicBezTo>
                  <a:cubicBezTo>
                    <a:pt x="58" y="26"/>
                    <a:pt x="58" y="26"/>
                    <a:pt x="57" y="27"/>
                  </a:cubicBezTo>
                  <a:cubicBezTo>
                    <a:pt x="57" y="27"/>
                    <a:pt x="57" y="27"/>
                    <a:pt x="57" y="27"/>
                  </a:cubicBezTo>
                  <a:cubicBezTo>
                    <a:pt x="56" y="27"/>
                    <a:pt x="56" y="27"/>
                    <a:pt x="56" y="27"/>
                  </a:cubicBezTo>
                  <a:cubicBezTo>
                    <a:pt x="53" y="24"/>
                    <a:pt x="52" y="21"/>
                    <a:pt x="51" y="19"/>
                  </a:cubicBezTo>
                  <a:cubicBezTo>
                    <a:pt x="49" y="18"/>
                    <a:pt x="49" y="18"/>
                    <a:pt x="49" y="18"/>
                  </a:cubicBezTo>
                  <a:cubicBezTo>
                    <a:pt x="50" y="18"/>
                    <a:pt x="50" y="18"/>
                    <a:pt x="50" y="18"/>
                  </a:cubicBezTo>
                  <a:cubicBezTo>
                    <a:pt x="50" y="17"/>
                    <a:pt x="50" y="17"/>
                    <a:pt x="50" y="17"/>
                  </a:cubicBezTo>
                  <a:cubicBezTo>
                    <a:pt x="49" y="15"/>
                    <a:pt x="49" y="12"/>
                    <a:pt x="46" y="10"/>
                  </a:cubicBezTo>
                  <a:lnTo>
                    <a:pt x="45" y="9"/>
                  </a:lnTo>
                  <a:close/>
                  <a:moveTo>
                    <a:pt x="57" y="25"/>
                  </a:moveTo>
                  <a:cubicBezTo>
                    <a:pt x="57" y="24"/>
                    <a:pt x="55" y="21"/>
                    <a:pt x="53" y="19"/>
                  </a:cubicBezTo>
                  <a:cubicBezTo>
                    <a:pt x="53" y="21"/>
                    <a:pt x="54" y="23"/>
                    <a:pt x="57" y="25"/>
                  </a:cubicBezTo>
                  <a:close/>
                  <a:moveTo>
                    <a:pt x="44" y="29"/>
                  </a:moveTo>
                  <a:cubicBezTo>
                    <a:pt x="45" y="32"/>
                    <a:pt x="49" y="36"/>
                    <a:pt x="51" y="35"/>
                  </a:cubicBezTo>
                  <a:cubicBezTo>
                    <a:pt x="52" y="35"/>
                    <a:pt x="53" y="34"/>
                    <a:pt x="53" y="33"/>
                  </a:cubicBezTo>
                  <a:cubicBezTo>
                    <a:pt x="51" y="33"/>
                    <a:pt x="49" y="32"/>
                    <a:pt x="47" y="30"/>
                  </a:cubicBezTo>
                  <a:cubicBezTo>
                    <a:pt x="46" y="30"/>
                    <a:pt x="45" y="29"/>
                    <a:pt x="45" y="29"/>
                  </a:cubicBezTo>
                  <a:cubicBezTo>
                    <a:pt x="44" y="29"/>
                    <a:pt x="44" y="29"/>
                    <a:pt x="44" y="29"/>
                  </a:cubicBezTo>
                  <a:close/>
                  <a:moveTo>
                    <a:pt x="5" y="49"/>
                  </a:moveTo>
                  <a:cubicBezTo>
                    <a:pt x="5" y="62"/>
                    <a:pt x="10" y="77"/>
                    <a:pt x="19" y="82"/>
                  </a:cubicBezTo>
                  <a:cubicBezTo>
                    <a:pt x="12" y="74"/>
                    <a:pt x="8" y="58"/>
                    <a:pt x="8" y="46"/>
                  </a:cubicBezTo>
                  <a:cubicBezTo>
                    <a:pt x="8" y="36"/>
                    <a:pt x="10" y="28"/>
                    <a:pt x="13" y="22"/>
                  </a:cubicBezTo>
                  <a:cubicBezTo>
                    <a:pt x="8" y="29"/>
                    <a:pt x="5" y="38"/>
                    <a:pt x="5" y="49"/>
                  </a:cubicBezTo>
                  <a:close/>
                  <a:moveTo>
                    <a:pt x="146" y="18"/>
                  </a:moveTo>
                  <a:cubicBezTo>
                    <a:pt x="146" y="18"/>
                    <a:pt x="146" y="18"/>
                    <a:pt x="146" y="18"/>
                  </a:cubicBezTo>
                  <a:cubicBezTo>
                    <a:pt x="146" y="21"/>
                    <a:pt x="139" y="31"/>
                    <a:pt x="134" y="33"/>
                  </a:cubicBezTo>
                  <a:cubicBezTo>
                    <a:pt x="134" y="33"/>
                    <a:pt x="134" y="33"/>
                    <a:pt x="134" y="33"/>
                  </a:cubicBezTo>
                  <a:cubicBezTo>
                    <a:pt x="103" y="35"/>
                    <a:pt x="85" y="24"/>
                    <a:pt x="66" y="10"/>
                  </a:cubicBezTo>
                  <a:cubicBezTo>
                    <a:pt x="63" y="8"/>
                    <a:pt x="63" y="8"/>
                    <a:pt x="63" y="8"/>
                  </a:cubicBezTo>
                  <a:cubicBezTo>
                    <a:pt x="67" y="9"/>
                    <a:pt x="67" y="9"/>
                    <a:pt x="67" y="9"/>
                  </a:cubicBezTo>
                  <a:cubicBezTo>
                    <a:pt x="73" y="10"/>
                    <a:pt x="80" y="13"/>
                    <a:pt x="88" y="17"/>
                  </a:cubicBezTo>
                  <a:cubicBezTo>
                    <a:pt x="108" y="26"/>
                    <a:pt x="131" y="36"/>
                    <a:pt x="144" y="16"/>
                  </a:cubicBezTo>
                  <a:cubicBezTo>
                    <a:pt x="145" y="16"/>
                    <a:pt x="145" y="16"/>
                    <a:pt x="145" y="16"/>
                  </a:cubicBezTo>
                  <a:cubicBezTo>
                    <a:pt x="145" y="16"/>
                    <a:pt x="145" y="16"/>
                    <a:pt x="145" y="16"/>
                  </a:cubicBezTo>
                  <a:cubicBezTo>
                    <a:pt x="146" y="16"/>
                    <a:pt x="146" y="16"/>
                    <a:pt x="146" y="18"/>
                  </a:cubicBezTo>
                  <a:close/>
                  <a:moveTo>
                    <a:pt x="133" y="31"/>
                  </a:moveTo>
                  <a:cubicBezTo>
                    <a:pt x="138" y="29"/>
                    <a:pt x="144" y="21"/>
                    <a:pt x="145" y="18"/>
                  </a:cubicBezTo>
                  <a:cubicBezTo>
                    <a:pt x="131" y="37"/>
                    <a:pt x="108" y="27"/>
                    <a:pt x="87" y="18"/>
                  </a:cubicBezTo>
                  <a:cubicBezTo>
                    <a:pt x="81" y="15"/>
                    <a:pt x="76" y="13"/>
                    <a:pt x="71" y="11"/>
                  </a:cubicBezTo>
                  <a:cubicBezTo>
                    <a:pt x="88" y="23"/>
                    <a:pt x="105" y="33"/>
                    <a:pt x="133" y="31"/>
                  </a:cubicBezTo>
                  <a:close/>
                  <a:moveTo>
                    <a:pt x="55" y="30"/>
                  </a:moveTo>
                  <a:cubicBezTo>
                    <a:pt x="54" y="30"/>
                    <a:pt x="54" y="30"/>
                    <a:pt x="54" y="30"/>
                  </a:cubicBezTo>
                  <a:cubicBezTo>
                    <a:pt x="47" y="29"/>
                    <a:pt x="42" y="25"/>
                    <a:pt x="42" y="17"/>
                  </a:cubicBezTo>
                  <a:cubicBezTo>
                    <a:pt x="42" y="16"/>
                    <a:pt x="42" y="16"/>
                    <a:pt x="42" y="16"/>
                  </a:cubicBezTo>
                  <a:cubicBezTo>
                    <a:pt x="43" y="16"/>
                    <a:pt x="43" y="16"/>
                    <a:pt x="43" y="16"/>
                  </a:cubicBezTo>
                  <a:cubicBezTo>
                    <a:pt x="50" y="17"/>
                    <a:pt x="53" y="23"/>
                    <a:pt x="55" y="29"/>
                  </a:cubicBezTo>
                  <a:lnTo>
                    <a:pt x="55" y="30"/>
                  </a:lnTo>
                  <a:close/>
                  <a:moveTo>
                    <a:pt x="43" y="17"/>
                  </a:moveTo>
                  <a:cubicBezTo>
                    <a:pt x="44" y="24"/>
                    <a:pt x="47" y="27"/>
                    <a:pt x="53" y="28"/>
                  </a:cubicBezTo>
                  <a:cubicBezTo>
                    <a:pt x="51" y="23"/>
                    <a:pt x="49" y="19"/>
                    <a:pt x="43" y="17"/>
                  </a:cubicBezTo>
                  <a:close/>
                </a:path>
              </a:pathLst>
            </a:custGeom>
            <a:grpFill/>
            <a:ln>
              <a:noFill/>
            </a:ln>
          </p:spPr>
          <p:txBody>
            <a:bodyPr vert="horz" wrap="square" lIns="91440" tIns="45720" rIns="91440" bIns="45720" numCol="1" rtlCol="0" anchor="t" anchorCtr="0" compatLnSpc="1">
              <a:prstTxWarp prst="textNoShape">
                <a:avLst/>
              </a:prstTxWarp>
            </a:bodyPr>
            <a:lstStyle/>
            <a:p>
              <a:pPr rtl="0"/>
              <a:endParaRPr lang="ja-JP" altLang="en-US" sz="1350" dirty="0"/>
            </a:p>
          </p:txBody>
        </p:sp>
        <p:sp>
          <p:nvSpPr>
            <p:cNvPr id="61" name="フリーフォーム 49"/>
            <p:cNvSpPr>
              <a:spLocks noEditPoints="1"/>
            </p:cNvSpPr>
            <p:nvPr/>
          </p:nvSpPr>
          <p:spPr bwMode="auto">
            <a:xfrm>
              <a:off x="4162425" y="3344863"/>
              <a:ext cx="334963" cy="328613"/>
            </a:xfrm>
            <a:custGeom>
              <a:avLst/>
              <a:gdLst>
                <a:gd name="T0" fmla="*/ 61 w 149"/>
                <a:gd name="T1" fmla="*/ 17 h 146"/>
                <a:gd name="T2" fmla="*/ 70 w 149"/>
                <a:gd name="T3" fmla="*/ 13 h 146"/>
                <a:gd name="T4" fmla="*/ 67 w 149"/>
                <a:gd name="T5" fmla="*/ 22 h 146"/>
                <a:gd name="T6" fmla="*/ 71 w 149"/>
                <a:gd name="T7" fmla="*/ 8 h 146"/>
                <a:gd name="T8" fmla="*/ 77 w 149"/>
                <a:gd name="T9" fmla="*/ 20 h 146"/>
                <a:gd name="T10" fmla="*/ 146 w 149"/>
                <a:gd name="T11" fmla="*/ 39 h 146"/>
                <a:gd name="T12" fmla="*/ 125 w 149"/>
                <a:gd name="T13" fmla="*/ 103 h 146"/>
                <a:gd name="T14" fmla="*/ 146 w 149"/>
                <a:gd name="T15" fmla="*/ 99 h 146"/>
                <a:gd name="T16" fmla="*/ 148 w 149"/>
                <a:gd name="T17" fmla="*/ 120 h 146"/>
                <a:gd name="T18" fmla="*/ 129 w 149"/>
                <a:gd name="T19" fmla="*/ 119 h 146"/>
                <a:gd name="T20" fmla="*/ 141 w 149"/>
                <a:gd name="T21" fmla="*/ 143 h 146"/>
                <a:gd name="T22" fmla="*/ 124 w 149"/>
                <a:gd name="T23" fmla="*/ 108 h 146"/>
                <a:gd name="T24" fmla="*/ 121 w 149"/>
                <a:gd name="T25" fmla="*/ 76 h 146"/>
                <a:gd name="T26" fmla="*/ 132 w 149"/>
                <a:gd name="T27" fmla="*/ 18 h 146"/>
                <a:gd name="T28" fmla="*/ 46 w 149"/>
                <a:gd name="T29" fmla="*/ 31 h 146"/>
                <a:gd name="T30" fmla="*/ 0 w 149"/>
                <a:gd name="T31" fmla="*/ 27 h 146"/>
                <a:gd name="T32" fmla="*/ 60 w 149"/>
                <a:gd name="T33" fmla="*/ 24 h 146"/>
                <a:gd name="T34" fmla="*/ 58 w 149"/>
                <a:gd name="T35" fmla="*/ 11 h 146"/>
                <a:gd name="T36" fmla="*/ 68 w 149"/>
                <a:gd name="T37" fmla="*/ 8 h 146"/>
                <a:gd name="T38" fmla="*/ 61 w 149"/>
                <a:gd name="T39" fmla="*/ 17 h 146"/>
                <a:gd name="T40" fmla="*/ 58 w 149"/>
                <a:gd name="T41" fmla="*/ 27 h 146"/>
                <a:gd name="T42" fmla="*/ 31 w 149"/>
                <a:gd name="T43" fmla="*/ 25 h 146"/>
                <a:gd name="T44" fmla="*/ 58 w 149"/>
                <a:gd name="T45" fmla="*/ 27 h 146"/>
                <a:gd name="T46" fmla="*/ 101 w 149"/>
                <a:gd name="T47" fmla="*/ 11 h 146"/>
                <a:gd name="T48" fmla="*/ 88 w 149"/>
                <a:gd name="T49" fmla="*/ 20 h 146"/>
                <a:gd name="T50" fmla="*/ 101 w 149"/>
                <a:gd name="T51" fmla="*/ 11 h 146"/>
                <a:gd name="T52" fmla="*/ 142 w 149"/>
                <a:gd name="T53" fmla="*/ 32 h 146"/>
                <a:gd name="T54" fmla="*/ 141 w 149"/>
                <a:gd name="T55" fmla="*/ 34 h 146"/>
                <a:gd name="T56" fmla="*/ 122 w 149"/>
                <a:gd name="T57" fmla="*/ 95 h 146"/>
                <a:gd name="T58" fmla="*/ 142 w 149"/>
                <a:gd name="T59" fmla="*/ 32 h 146"/>
                <a:gd name="T60" fmla="*/ 145 w 149"/>
                <a:gd name="T61" fmla="*/ 119 h 146"/>
                <a:gd name="T62" fmla="*/ 142 w 149"/>
                <a:gd name="T63" fmla="*/ 106 h 146"/>
                <a:gd name="T64" fmla="*/ 132 w 149"/>
                <a:gd name="T65" fmla="*/ 106 h 146"/>
                <a:gd name="T66" fmla="*/ 145 w 149"/>
                <a:gd name="T67" fmla="*/ 119 h 146"/>
                <a:gd name="T68" fmla="*/ 146 w 149"/>
                <a:gd name="T69" fmla="*/ 103 h 146"/>
                <a:gd name="T70" fmla="*/ 134 w 149"/>
                <a:gd name="T71" fmla="*/ 103 h 146"/>
                <a:gd name="T72" fmla="*/ 146 w 149"/>
                <a:gd name="T73" fmla="*/ 103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49" h="146">
                  <a:moveTo>
                    <a:pt x="61" y="17"/>
                  </a:moveTo>
                  <a:cubicBezTo>
                    <a:pt x="64" y="17"/>
                    <a:pt x="67" y="9"/>
                    <a:pt x="70" y="13"/>
                  </a:cubicBezTo>
                  <a:cubicBezTo>
                    <a:pt x="68" y="15"/>
                    <a:pt x="65" y="17"/>
                    <a:pt x="67" y="22"/>
                  </a:cubicBezTo>
                  <a:cubicBezTo>
                    <a:pt x="78" y="22"/>
                    <a:pt x="72" y="11"/>
                    <a:pt x="71" y="8"/>
                  </a:cubicBezTo>
                  <a:cubicBezTo>
                    <a:pt x="75" y="4"/>
                    <a:pt x="81" y="15"/>
                    <a:pt x="77" y="20"/>
                  </a:cubicBezTo>
                  <a:cubicBezTo>
                    <a:pt x="103" y="0"/>
                    <a:pt x="144" y="7"/>
                    <a:pt x="146" y="39"/>
                  </a:cubicBezTo>
                  <a:cubicBezTo>
                    <a:pt x="148" y="63"/>
                    <a:pt x="123" y="79"/>
                    <a:pt x="125" y="103"/>
                  </a:cubicBezTo>
                  <a:cubicBezTo>
                    <a:pt x="130" y="105"/>
                    <a:pt x="138" y="94"/>
                    <a:pt x="146" y="99"/>
                  </a:cubicBezTo>
                  <a:cubicBezTo>
                    <a:pt x="149" y="104"/>
                    <a:pt x="147" y="114"/>
                    <a:pt x="148" y="120"/>
                  </a:cubicBezTo>
                  <a:cubicBezTo>
                    <a:pt x="142" y="125"/>
                    <a:pt x="135" y="122"/>
                    <a:pt x="129" y="119"/>
                  </a:cubicBezTo>
                  <a:cubicBezTo>
                    <a:pt x="129" y="131"/>
                    <a:pt x="129" y="143"/>
                    <a:pt x="141" y="143"/>
                  </a:cubicBezTo>
                  <a:cubicBezTo>
                    <a:pt x="120" y="146"/>
                    <a:pt x="125" y="125"/>
                    <a:pt x="124" y="108"/>
                  </a:cubicBezTo>
                  <a:cubicBezTo>
                    <a:pt x="123" y="95"/>
                    <a:pt x="118" y="88"/>
                    <a:pt x="121" y="76"/>
                  </a:cubicBezTo>
                  <a:cubicBezTo>
                    <a:pt x="125" y="57"/>
                    <a:pt x="149" y="40"/>
                    <a:pt x="132" y="18"/>
                  </a:cubicBezTo>
                  <a:cubicBezTo>
                    <a:pt x="101" y="5"/>
                    <a:pt x="76" y="33"/>
                    <a:pt x="46" y="31"/>
                  </a:cubicBezTo>
                  <a:cubicBezTo>
                    <a:pt x="31" y="30"/>
                    <a:pt x="16" y="16"/>
                    <a:pt x="0" y="27"/>
                  </a:cubicBezTo>
                  <a:cubicBezTo>
                    <a:pt x="14" y="12"/>
                    <a:pt x="37" y="23"/>
                    <a:pt x="60" y="24"/>
                  </a:cubicBezTo>
                  <a:cubicBezTo>
                    <a:pt x="62" y="22"/>
                    <a:pt x="58" y="15"/>
                    <a:pt x="58" y="11"/>
                  </a:cubicBezTo>
                  <a:cubicBezTo>
                    <a:pt x="61" y="10"/>
                    <a:pt x="64" y="4"/>
                    <a:pt x="68" y="8"/>
                  </a:cubicBezTo>
                  <a:cubicBezTo>
                    <a:pt x="67" y="9"/>
                    <a:pt x="59" y="9"/>
                    <a:pt x="61" y="17"/>
                  </a:cubicBezTo>
                  <a:close/>
                  <a:moveTo>
                    <a:pt x="58" y="27"/>
                  </a:moveTo>
                  <a:cubicBezTo>
                    <a:pt x="49" y="25"/>
                    <a:pt x="41" y="22"/>
                    <a:pt x="31" y="25"/>
                  </a:cubicBezTo>
                  <a:cubicBezTo>
                    <a:pt x="41" y="26"/>
                    <a:pt x="49" y="32"/>
                    <a:pt x="58" y="27"/>
                  </a:cubicBezTo>
                  <a:close/>
                  <a:moveTo>
                    <a:pt x="101" y="11"/>
                  </a:moveTo>
                  <a:cubicBezTo>
                    <a:pt x="98" y="14"/>
                    <a:pt x="85" y="15"/>
                    <a:pt x="88" y="20"/>
                  </a:cubicBezTo>
                  <a:cubicBezTo>
                    <a:pt x="90" y="15"/>
                    <a:pt x="104" y="16"/>
                    <a:pt x="101" y="11"/>
                  </a:cubicBezTo>
                  <a:close/>
                  <a:moveTo>
                    <a:pt x="142" y="32"/>
                  </a:moveTo>
                  <a:cubicBezTo>
                    <a:pt x="140" y="29"/>
                    <a:pt x="138" y="30"/>
                    <a:pt x="141" y="34"/>
                  </a:cubicBezTo>
                  <a:cubicBezTo>
                    <a:pt x="139" y="59"/>
                    <a:pt x="121" y="67"/>
                    <a:pt x="122" y="95"/>
                  </a:cubicBezTo>
                  <a:cubicBezTo>
                    <a:pt x="127" y="73"/>
                    <a:pt x="146" y="59"/>
                    <a:pt x="142" y="32"/>
                  </a:cubicBezTo>
                  <a:close/>
                  <a:moveTo>
                    <a:pt x="145" y="119"/>
                  </a:moveTo>
                  <a:cubicBezTo>
                    <a:pt x="145" y="113"/>
                    <a:pt x="145" y="109"/>
                    <a:pt x="142" y="106"/>
                  </a:cubicBezTo>
                  <a:cubicBezTo>
                    <a:pt x="139" y="106"/>
                    <a:pt x="135" y="106"/>
                    <a:pt x="132" y="106"/>
                  </a:cubicBezTo>
                  <a:cubicBezTo>
                    <a:pt x="126" y="113"/>
                    <a:pt x="134" y="121"/>
                    <a:pt x="145" y="119"/>
                  </a:cubicBezTo>
                  <a:close/>
                  <a:moveTo>
                    <a:pt x="146" y="103"/>
                  </a:moveTo>
                  <a:cubicBezTo>
                    <a:pt x="142" y="100"/>
                    <a:pt x="137" y="100"/>
                    <a:pt x="134" y="103"/>
                  </a:cubicBezTo>
                  <a:cubicBezTo>
                    <a:pt x="139" y="101"/>
                    <a:pt x="144" y="107"/>
                    <a:pt x="146" y="103"/>
                  </a:cubicBezTo>
                  <a:close/>
                </a:path>
              </a:pathLst>
            </a:custGeom>
            <a:grpFill/>
            <a:ln>
              <a:noFill/>
            </a:ln>
          </p:spPr>
          <p:txBody>
            <a:bodyPr vert="horz" wrap="square" lIns="91440" tIns="45720" rIns="91440" bIns="45720" numCol="1" rtlCol="0" anchor="t" anchorCtr="0" compatLnSpc="1">
              <a:prstTxWarp prst="textNoShape">
                <a:avLst/>
              </a:prstTxWarp>
            </a:bodyPr>
            <a:lstStyle/>
            <a:p>
              <a:pPr rtl="0"/>
              <a:endParaRPr lang="ja-JP" altLang="en-US" sz="1350" dirty="0"/>
            </a:p>
          </p:txBody>
        </p:sp>
        <p:sp>
          <p:nvSpPr>
            <p:cNvPr id="62" name="フリーフォーム 50"/>
            <p:cNvSpPr>
              <a:spLocks noEditPoints="1"/>
            </p:cNvSpPr>
            <p:nvPr/>
          </p:nvSpPr>
          <p:spPr bwMode="auto">
            <a:xfrm>
              <a:off x="4162425" y="3359150"/>
              <a:ext cx="334963" cy="309563"/>
            </a:xfrm>
            <a:custGeom>
              <a:avLst/>
              <a:gdLst>
                <a:gd name="T0" fmla="*/ 69 w 149"/>
                <a:gd name="T1" fmla="*/ 3 h 138"/>
                <a:gd name="T2" fmla="*/ 64 w 149"/>
                <a:gd name="T3" fmla="*/ 7 h 138"/>
                <a:gd name="T4" fmla="*/ 70 w 149"/>
                <a:gd name="T5" fmla="*/ 7 h 138"/>
                <a:gd name="T6" fmla="*/ 70 w 149"/>
                <a:gd name="T7" fmla="*/ 3 h 138"/>
                <a:gd name="T8" fmla="*/ 73 w 149"/>
                <a:gd name="T9" fmla="*/ 1 h 138"/>
                <a:gd name="T10" fmla="*/ 147 w 149"/>
                <a:gd name="T11" fmla="*/ 33 h 138"/>
                <a:gd name="T12" fmla="*/ 142 w 149"/>
                <a:gd name="T13" fmla="*/ 91 h 138"/>
                <a:gd name="T14" fmla="*/ 149 w 149"/>
                <a:gd name="T15" fmla="*/ 114 h 138"/>
                <a:gd name="T16" fmla="*/ 130 w 149"/>
                <a:gd name="T17" fmla="*/ 114 h 138"/>
                <a:gd name="T18" fmla="*/ 137 w 149"/>
                <a:gd name="T19" fmla="*/ 138 h 138"/>
                <a:gd name="T20" fmla="*/ 122 w 149"/>
                <a:gd name="T21" fmla="*/ 94 h 138"/>
                <a:gd name="T22" fmla="*/ 129 w 149"/>
                <a:gd name="T23" fmla="*/ 51 h 138"/>
                <a:gd name="T24" fmla="*/ 49 w 149"/>
                <a:gd name="T25" fmla="*/ 26 h 138"/>
                <a:gd name="T26" fmla="*/ 1 w 149"/>
                <a:gd name="T27" fmla="*/ 21 h 138"/>
                <a:gd name="T28" fmla="*/ 39 w 149"/>
                <a:gd name="T29" fmla="*/ 15 h 138"/>
                <a:gd name="T30" fmla="*/ 58 w 149"/>
                <a:gd name="T31" fmla="*/ 5 h 138"/>
                <a:gd name="T32" fmla="*/ 67 w 149"/>
                <a:gd name="T33" fmla="*/ 2 h 138"/>
                <a:gd name="T34" fmla="*/ 60 w 149"/>
                <a:gd name="T35" fmla="*/ 10 h 138"/>
                <a:gd name="T36" fmla="*/ 77 w 149"/>
                <a:gd name="T37" fmla="*/ 14 h 138"/>
                <a:gd name="T38" fmla="*/ 73 w 149"/>
                <a:gd name="T39" fmla="*/ 15 h 138"/>
                <a:gd name="T40" fmla="*/ 68 w 149"/>
                <a:gd name="T41" fmla="*/ 8 h 138"/>
                <a:gd name="T42" fmla="*/ 61 w 149"/>
                <a:gd name="T43" fmla="*/ 12 h 138"/>
                <a:gd name="T44" fmla="*/ 60 w 149"/>
                <a:gd name="T45" fmla="*/ 19 h 138"/>
                <a:gd name="T46" fmla="*/ 7 w 149"/>
                <a:gd name="T47" fmla="*/ 17 h 138"/>
                <a:gd name="T48" fmla="*/ 40 w 149"/>
                <a:gd name="T49" fmla="*/ 17 h 138"/>
                <a:gd name="T50" fmla="*/ 60 w 149"/>
                <a:gd name="T51" fmla="*/ 20 h 138"/>
                <a:gd name="T52" fmla="*/ 31 w 149"/>
                <a:gd name="T53" fmla="*/ 20 h 138"/>
                <a:gd name="T54" fmla="*/ 49 w 149"/>
                <a:gd name="T55" fmla="*/ 24 h 138"/>
                <a:gd name="T56" fmla="*/ 87 w 149"/>
                <a:gd name="T57" fmla="*/ 12 h 138"/>
                <a:gd name="T58" fmla="*/ 77 w 149"/>
                <a:gd name="T59" fmla="*/ 14 h 138"/>
                <a:gd name="T60" fmla="*/ 124 w 149"/>
                <a:gd name="T61" fmla="*/ 97 h 138"/>
                <a:gd name="T62" fmla="*/ 101 w 149"/>
                <a:gd name="T63" fmla="*/ 4 h 138"/>
                <a:gd name="T64" fmla="*/ 89 w 149"/>
                <a:gd name="T65" fmla="*/ 14 h 138"/>
                <a:gd name="T66" fmla="*/ 133 w 149"/>
                <a:gd name="T67" fmla="*/ 12 h 138"/>
                <a:gd name="T68" fmla="*/ 131 w 149"/>
                <a:gd name="T69" fmla="*/ 55 h 138"/>
                <a:gd name="T70" fmla="*/ 140 w 149"/>
                <a:gd name="T71" fmla="*/ 24 h 138"/>
                <a:gd name="T72" fmla="*/ 123 w 149"/>
                <a:gd name="T73" fmla="*/ 89 h 138"/>
                <a:gd name="T74" fmla="*/ 135 w 149"/>
                <a:gd name="T75" fmla="*/ 137 h 138"/>
                <a:gd name="T76" fmla="*/ 141 w 149"/>
                <a:gd name="T77" fmla="*/ 116 h 138"/>
                <a:gd name="T78" fmla="*/ 147 w 149"/>
                <a:gd name="T79" fmla="*/ 98 h 138"/>
                <a:gd name="T80" fmla="*/ 131 w 149"/>
                <a:gd name="T81" fmla="*/ 99 h 138"/>
                <a:gd name="T82" fmla="*/ 146 w 149"/>
                <a:gd name="T83" fmla="*/ 94 h 138"/>
                <a:gd name="T84" fmla="*/ 88 w 149"/>
                <a:gd name="T85" fmla="*/ 12 h 138"/>
                <a:gd name="T86" fmla="*/ 95 w 149"/>
                <a:gd name="T87" fmla="*/ 9 h 138"/>
                <a:gd name="T88" fmla="*/ 40 w 149"/>
                <a:gd name="T89" fmla="*/ 19 h 138"/>
                <a:gd name="T90" fmla="*/ 56 w 149"/>
                <a:gd name="T91" fmla="*/ 21 h 138"/>
                <a:gd name="T92" fmla="*/ 141 w 149"/>
                <a:gd name="T93" fmla="*/ 28 h 138"/>
                <a:gd name="T94" fmla="*/ 131 w 149"/>
                <a:gd name="T95" fmla="*/ 66 h 138"/>
                <a:gd name="T96" fmla="*/ 141 w 149"/>
                <a:gd name="T97" fmla="*/ 97 h 138"/>
                <a:gd name="T98" fmla="*/ 143 w 149"/>
                <a:gd name="T99" fmla="*/ 100 h 138"/>
                <a:gd name="T100" fmla="*/ 130 w 149"/>
                <a:gd name="T101" fmla="*/ 108 h 138"/>
                <a:gd name="T102" fmla="*/ 131 w 149"/>
                <a:gd name="T103" fmla="*/ 107 h 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49" h="138">
                  <a:moveTo>
                    <a:pt x="65" y="0"/>
                  </a:moveTo>
                  <a:cubicBezTo>
                    <a:pt x="66" y="0"/>
                    <a:pt x="68" y="1"/>
                    <a:pt x="69" y="2"/>
                  </a:cubicBezTo>
                  <a:cubicBezTo>
                    <a:pt x="69" y="2"/>
                    <a:pt x="69" y="2"/>
                    <a:pt x="69" y="2"/>
                  </a:cubicBezTo>
                  <a:cubicBezTo>
                    <a:pt x="69" y="3"/>
                    <a:pt x="69" y="3"/>
                    <a:pt x="69" y="3"/>
                  </a:cubicBezTo>
                  <a:cubicBezTo>
                    <a:pt x="68" y="3"/>
                    <a:pt x="68" y="3"/>
                    <a:pt x="67" y="4"/>
                  </a:cubicBezTo>
                  <a:cubicBezTo>
                    <a:pt x="65" y="4"/>
                    <a:pt x="63" y="4"/>
                    <a:pt x="62" y="6"/>
                  </a:cubicBezTo>
                  <a:cubicBezTo>
                    <a:pt x="62" y="7"/>
                    <a:pt x="61" y="8"/>
                    <a:pt x="62" y="10"/>
                  </a:cubicBezTo>
                  <a:cubicBezTo>
                    <a:pt x="63" y="9"/>
                    <a:pt x="63" y="8"/>
                    <a:pt x="64" y="7"/>
                  </a:cubicBezTo>
                  <a:cubicBezTo>
                    <a:pt x="66" y="6"/>
                    <a:pt x="67" y="5"/>
                    <a:pt x="68" y="5"/>
                  </a:cubicBezTo>
                  <a:cubicBezTo>
                    <a:pt x="69" y="5"/>
                    <a:pt x="70" y="5"/>
                    <a:pt x="70" y="6"/>
                  </a:cubicBezTo>
                  <a:cubicBezTo>
                    <a:pt x="71" y="6"/>
                    <a:pt x="71" y="6"/>
                    <a:pt x="71" y="6"/>
                  </a:cubicBezTo>
                  <a:cubicBezTo>
                    <a:pt x="70" y="7"/>
                    <a:pt x="70" y="7"/>
                    <a:pt x="70" y="7"/>
                  </a:cubicBezTo>
                  <a:cubicBezTo>
                    <a:pt x="70" y="8"/>
                    <a:pt x="69" y="8"/>
                    <a:pt x="69" y="9"/>
                  </a:cubicBezTo>
                  <a:cubicBezTo>
                    <a:pt x="68" y="11"/>
                    <a:pt x="67" y="12"/>
                    <a:pt x="67" y="16"/>
                  </a:cubicBezTo>
                  <a:cubicBezTo>
                    <a:pt x="70" y="16"/>
                    <a:pt x="71" y="15"/>
                    <a:pt x="72" y="14"/>
                  </a:cubicBezTo>
                  <a:cubicBezTo>
                    <a:pt x="74" y="11"/>
                    <a:pt x="71" y="5"/>
                    <a:pt x="70" y="3"/>
                  </a:cubicBezTo>
                  <a:cubicBezTo>
                    <a:pt x="70" y="2"/>
                    <a:pt x="70" y="2"/>
                    <a:pt x="70" y="2"/>
                  </a:cubicBezTo>
                  <a:cubicBezTo>
                    <a:pt x="71" y="2"/>
                    <a:pt x="71" y="2"/>
                    <a:pt x="71" y="2"/>
                  </a:cubicBezTo>
                  <a:cubicBezTo>
                    <a:pt x="71" y="1"/>
                    <a:pt x="72" y="1"/>
                    <a:pt x="73" y="1"/>
                  </a:cubicBezTo>
                  <a:cubicBezTo>
                    <a:pt x="73" y="1"/>
                    <a:pt x="73" y="1"/>
                    <a:pt x="73" y="1"/>
                  </a:cubicBezTo>
                  <a:cubicBezTo>
                    <a:pt x="75" y="1"/>
                    <a:pt x="77" y="3"/>
                    <a:pt x="78" y="5"/>
                  </a:cubicBezTo>
                  <a:cubicBezTo>
                    <a:pt x="79" y="7"/>
                    <a:pt x="79" y="9"/>
                    <a:pt x="79" y="11"/>
                  </a:cubicBezTo>
                  <a:cubicBezTo>
                    <a:pt x="88" y="5"/>
                    <a:pt x="99" y="2"/>
                    <a:pt x="110" y="2"/>
                  </a:cubicBezTo>
                  <a:cubicBezTo>
                    <a:pt x="131" y="2"/>
                    <a:pt x="145" y="14"/>
                    <a:pt x="147" y="33"/>
                  </a:cubicBezTo>
                  <a:cubicBezTo>
                    <a:pt x="148" y="45"/>
                    <a:pt x="142" y="55"/>
                    <a:pt x="137" y="65"/>
                  </a:cubicBezTo>
                  <a:cubicBezTo>
                    <a:pt x="131" y="75"/>
                    <a:pt x="125" y="85"/>
                    <a:pt x="126" y="97"/>
                  </a:cubicBezTo>
                  <a:cubicBezTo>
                    <a:pt x="127" y="97"/>
                    <a:pt x="130" y="96"/>
                    <a:pt x="132" y="95"/>
                  </a:cubicBezTo>
                  <a:cubicBezTo>
                    <a:pt x="135" y="93"/>
                    <a:pt x="138" y="91"/>
                    <a:pt x="142" y="91"/>
                  </a:cubicBezTo>
                  <a:cubicBezTo>
                    <a:pt x="144" y="91"/>
                    <a:pt x="145" y="92"/>
                    <a:pt x="147" y="93"/>
                  </a:cubicBezTo>
                  <a:cubicBezTo>
                    <a:pt x="147" y="93"/>
                    <a:pt x="147" y="93"/>
                    <a:pt x="147" y="93"/>
                  </a:cubicBezTo>
                  <a:cubicBezTo>
                    <a:pt x="149" y="96"/>
                    <a:pt x="149" y="101"/>
                    <a:pt x="149" y="106"/>
                  </a:cubicBezTo>
                  <a:cubicBezTo>
                    <a:pt x="148" y="109"/>
                    <a:pt x="148" y="112"/>
                    <a:pt x="149" y="114"/>
                  </a:cubicBezTo>
                  <a:cubicBezTo>
                    <a:pt x="149" y="115"/>
                    <a:pt x="149" y="115"/>
                    <a:pt x="149" y="115"/>
                  </a:cubicBezTo>
                  <a:cubicBezTo>
                    <a:pt x="148" y="115"/>
                    <a:pt x="148" y="115"/>
                    <a:pt x="148" y="115"/>
                  </a:cubicBezTo>
                  <a:cubicBezTo>
                    <a:pt x="146" y="117"/>
                    <a:pt x="143" y="118"/>
                    <a:pt x="141" y="118"/>
                  </a:cubicBezTo>
                  <a:cubicBezTo>
                    <a:pt x="137" y="118"/>
                    <a:pt x="134" y="116"/>
                    <a:pt x="130" y="114"/>
                  </a:cubicBezTo>
                  <a:cubicBezTo>
                    <a:pt x="130" y="115"/>
                    <a:pt x="130" y="115"/>
                    <a:pt x="130" y="115"/>
                  </a:cubicBezTo>
                  <a:cubicBezTo>
                    <a:pt x="130" y="126"/>
                    <a:pt x="130" y="136"/>
                    <a:pt x="141" y="136"/>
                  </a:cubicBezTo>
                  <a:cubicBezTo>
                    <a:pt x="141" y="138"/>
                    <a:pt x="141" y="138"/>
                    <a:pt x="141" y="138"/>
                  </a:cubicBezTo>
                  <a:cubicBezTo>
                    <a:pt x="139" y="138"/>
                    <a:pt x="138" y="138"/>
                    <a:pt x="137" y="138"/>
                  </a:cubicBezTo>
                  <a:cubicBezTo>
                    <a:pt x="123" y="138"/>
                    <a:pt x="123" y="125"/>
                    <a:pt x="123" y="112"/>
                  </a:cubicBezTo>
                  <a:cubicBezTo>
                    <a:pt x="123" y="108"/>
                    <a:pt x="123" y="105"/>
                    <a:pt x="123" y="102"/>
                  </a:cubicBezTo>
                  <a:cubicBezTo>
                    <a:pt x="123" y="99"/>
                    <a:pt x="122" y="96"/>
                    <a:pt x="122" y="94"/>
                  </a:cubicBezTo>
                  <a:cubicBezTo>
                    <a:pt x="122" y="94"/>
                    <a:pt x="122" y="94"/>
                    <a:pt x="122" y="94"/>
                  </a:cubicBezTo>
                  <a:cubicBezTo>
                    <a:pt x="122" y="93"/>
                    <a:pt x="122" y="93"/>
                    <a:pt x="122" y="93"/>
                  </a:cubicBezTo>
                  <a:cubicBezTo>
                    <a:pt x="121" y="92"/>
                    <a:pt x="121" y="91"/>
                    <a:pt x="121" y="90"/>
                  </a:cubicBezTo>
                  <a:cubicBezTo>
                    <a:pt x="120" y="84"/>
                    <a:pt x="118" y="78"/>
                    <a:pt x="120" y="70"/>
                  </a:cubicBezTo>
                  <a:cubicBezTo>
                    <a:pt x="122" y="64"/>
                    <a:pt x="125" y="57"/>
                    <a:pt x="129" y="51"/>
                  </a:cubicBezTo>
                  <a:cubicBezTo>
                    <a:pt x="136" y="39"/>
                    <a:pt x="143" y="27"/>
                    <a:pt x="132" y="13"/>
                  </a:cubicBezTo>
                  <a:cubicBezTo>
                    <a:pt x="126" y="11"/>
                    <a:pt x="121" y="10"/>
                    <a:pt x="115" y="10"/>
                  </a:cubicBezTo>
                  <a:cubicBezTo>
                    <a:pt x="104" y="10"/>
                    <a:pt x="93" y="14"/>
                    <a:pt x="83" y="18"/>
                  </a:cubicBezTo>
                  <a:cubicBezTo>
                    <a:pt x="72" y="22"/>
                    <a:pt x="61" y="26"/>
                    <a:pt x="49" y="26"/>
                  </a:cubicBezTo>
                  <a:cubicBezTo>
                    <a:pt x="48" y="26"/>
                    <a:pt x="47" y="26"/>
                    <a:pt x="45" y="26"/>
                  </a:cubicBezTo>
                  <a:cubicBezTo>
                    <a:pt x="40" y="25"/>
                    <a:pt x="35" y="23"/>
                    <a:pt x="30" y="22"/>
                  </a:cubicBezTo>
                  <a:cubicBezTo>
                    <a:pt x="25" y="19"/>
                    <a:pt x="19" y="17"/>
                    <a:pt x="13" y="17"/>
                  </a:cubicBezTo>
                  <a:cubicBezTo>
                    <a:pt x="9" y="17"/>
                    <a:pt x="4" y="19"/>
                    <a:pt x="1" y="21"/>
                  </a:cubicBezTo>
                  <a:cubicBezTo>
                    <a:pt x="0" y="20"/>
                    <a:pt x="0" y="20"/>
                    <a:pt x="0" y="20"/>
                  </a:cubicBezTo>
                  <a:cubicBezTo>
                    <a:pt x="5" y="15"/>
                    <a:pt x="11" y="13"/>
                    <a:pt x="20" y="13"/>
                  </a:cubicBezTo>
                  <a:cubicBezTo>
                    <a:pt x="20" y="13"/>
                    <a:pt x="20" y="13"/>
                    <a:pt x="20" y="13"/>
                  </a:cubicBezTo>
                  <a:cubicBezTo>
                    <a:pt x="26" y="13"/>
                    <a:pt x="33" y="14"/>
                    <a:pt x="39" y="15"/>
                  </a:cubicBezTo>
                  <a:cubicBezTo>
                    <a:pt x="46" y="16"/>
                    <a:pt x="53" y="17"/>
                    <a:pt x="59" y="17"/>
                  </a:cubicBezTo>
                  <a:cubicBezTo>
                    <a:pt x="61" y="16"/>
                    <a:pt x="60" y="13"/>
                    <a:pt x="59" y="10"/>
                  </a:cubicBezTo>
                  <a:cubicBezTo>
                    <a:pt x="58" y="8"/>
                    <a:pt x="58" y="7"/>
                    <a:pt x="58" y="5"/>
                  </a:cubicBezTo>
                  <a:cubicBezTo>
                    <a:pt x="58" y="5"/>
                    <a:pt x="58" y="5"/>
                    <a:pt x="58" y="5"/>
                  </a:cubicBezTo>
                  <a:cubicBezTo>
                    <a:pt x="58" y="4"/>
                    <a:pt x="58" y="4"/>
                    <a:pt x="58" y="4"/>
                  </a:cubicBezTo>
                  <a:cubicBezTo>
                    <a:pt x="59" y="4"/>
                    <a:pt x="59" y="3"/>
                    <a:pt x="60" y="3"/>
                  </a:cubicBezTo>
                  <a:cubicBezTo>
                    <a:pt x="62" y="1"/>
                    <a:pt x="63" y="0"/>
                    <a:pt x="65" y="0"/>
                  </a:cubicBezTo>
                  <a:close/>
                  <a:moveTo>
                    <a:pt x="67" y="2"/>
                  </a:moveTo>
                  <a:cubicBezTo>
                    <a:pt x="65" y="1"/>
                    <a:pt x="63" y="2"/>
                    <a:pt x="61" y="4"/>
                  </a:cubicBezTo>
                  <a:cubicBezTo>
                    <a:pt x="60" y="4"/>
                    <a:pt x="60" y="5"/>
                    <a:pt x="59" y="5"/>
                  </a:cubicBezTo>
                  <a:cubicBezTo>
                    <a:pt x="59" y="7"/>
                    <a:pt x="60" y="8"/>
                    <a:pt x="60" y="10"/>
                  </a:cubicBezTo>
                  <a:cubicBezTo>
                    <a:pt x="60" y="10"/>
                    <a:pt x="60" y="10"/>
                    <a:pt x="60" y="10"/>
                  </a:cubicBezTo>
                  <a:cubicBezTo>
                    <a:pt x="60" y="8"/>
                    <a:pt x="60" y="7"/>
                    <a:pt x="61" y="5"/>
                  </a:cubicBezTo>
                  <a:cubicBezTo>
                    <a:pt x="62" y="3"/>
                    <a:pt x="65" y="3"/>
                    <a:pt x="66" y="2"/>
                  </a:cubicBezTo>
                  <a:cubicBezTo>
                    <a:pt x="66" y="2"/>
                    <a:pt x="67" y="2"/>
                    <a:pt x="67" y="2"/>
                  </a:cubicBezTo>
                  <a:close/>
                  <a:moveTo>
                    <a:pt x="77" y="14"/>
                  </a:moveTo>
                  <a:cubicBezTo>
                    <a:pt x="76" y="13"/>
                    <a:pt x="76" y="13"/>
                    <a:pt x="76" y="13"/>
                  </a:cubicBezTo>
                  <a:cubicBezTo>
                    <a:pt x="78" y="11"/>
                    <a:pt x="78" y="8"/>
                    <a:pt x="77" y="6"/>
                  </a:cubicBezTo>
                  <a:cubicBezTo>
                    <a:pt x="75" y="3"/>
                    <a:pt x="73" y="1"/>
                    <a:pt x="72" y="2"/>
                  </a:cubicBezTo>
                  <a:cubicBezTo>
                    <a:pt x="73" y="5"/>
                    <a:pt x="76" y="11"/>
                    <a:pt x="73" y="15"/>
                  </a:cubicBezTo>
                  <a:cubicBezTo>
                    <a:pt x="72" y="16"/>
                    <a:pt x="70" y="17"/>
                    <a:pt x="67" y="17"/>
                  </a:cubicBezTo>
                  <a:cubicBezTo>
                    <a:pt x="66" y="17"/>
                    <a:pt x="66" y="17"/>
                    <a:pt x="66" y="17"/>
                  </a:cubicBezTo>
                  <a:cubicBezTo>
                    <a:pt x="66" y="17"/>
                    <a:pt x="66" y="17"/>
                    <a:pt x="66" y="17"/>
                  </a:cubicBezTo>
                  <a:cubicBezTo>
                    <a:pt x="65" y="12"/>
                    <a:pt x="66" y="10"/>
                    <a:pt x="68" y="8"/>
                  </a:cubicBezTo>
                  <a:cubicBezTo>
                    <a:pt x="68" y="8"/>
                    <a:pt x="68" y="7"/>
                    <a:pt x="69" y="7"/>
                  </a:cubicBezTo>
                  <a:cubicBezTo>
                    <a:pt x="69" y="6"/>
                    <a:pt x="68" y="6"/>
                    <a:pt x="68" y="6"/>
                  </a:cubicBezTo>
                  <a:cubicBezTo>
                    <a:pt x="67" y="6"/>
                    <a:pt x="66" y="7"/>
                    <a:pt x="65" y="8"/>
                  </a:cubicBezTo>
                  <a:cubicBezTo>
                    <a:pt x="64" y="10"/>
                    <a:pt x="63" y="11"/>
                    <a:pt x="61" y="12"/>
                  </a:cubicBezTo>
                  <a:cubicBezTo>
                    <a:pt x="61" y="12"/>
                    <a:pt x="61" y="12"/>
                    <a:pt x="61" y="12"/>
                  </a:cubicBezTo>
                  <a:cubicBezTo>
                    <a:pt x="61" y="14"/>
                    <a:pt x="62" y="17"/>
                    <a:pt x="60" y="18"/>
                  </a:cubicBezTo>
                  <a:cubicBezTo>
                    <a:pt x="60" y="19"/>
                    <a:pt x="60" y="19"/>
                    <a:pt x="60" y="19"/>
                  </a:cubicBezTo>
                  <a:cubicBezTo>
                    <a:pt x="60" y="19"/>
                    <a:pt x="60" y="19"/>
                    <a:pt x="60" y="19"/>
                  </a:cubicBezTo>
                  <a:cubicBezTo>
                    <a:pt x="53" y="18"/>
                    <a:pt x="46" y="17"/>
                    <a:pt x="39" y="16"/>
                  </a:cubicBezTo>
                  <a:cubicBezTo>
                    <a:pt x="32" y="15"/>
                    <a:pt x="26" y="14"/>
                    <a:pt x="20" y="14"/>
                  </a:cubicBezTo>
                  <a:cubicBezTo>
                    <a:pt x="20" y="14"/>
                    <a:pt x="20" y="14"/>
                    <a:pt x="20" y="14"/>
                  </a:cubicBezTo>
                  <a:cubicBezTo>
                    <a:pt x="15" y="14"/>
                    <a:pt x="11" y="15"/>
                    <a:pt x="7" y="17"/>
                  </a:cubicBezTo>
                  <a:cubicBezTo>
                    <a:pt x="9" y="16"/>
                    <a:pt x="11" y="16"/>
                    <a:pt x="13" y="16"/>
                  </a:cubicBezTo>
                  <a:cubicBezTo>
                    <a:pt x="18" y="16"/>
                    <a:pt x="24" y="18"/>
                    <a:pt x="29" y="19"/>
                  </a:cubicBezTo>
                  <a:cubicBezTo>
                    <a:pt x="31" y="19"/>
                    <a:pt x="31" y="19"/>
                    <a:pt x="31" y="19"/>
                  </a:cubicBezTo>
                  <a:cubicBezTo>
                    <a:pt x="34" y="18"/>
                    <a:pt x="37" y="17"/>
                    <a:pt x="40" y="17"/>
                  </a:cubicBezTo>
                  <a:cubicBezTo>
                    <a:pt x="40" y="17"/>
                    <a:pt x="40" y="17"/>
                    <a:pt x="40" y="17"/>
                  </a:cubicBezTo>
                  <a:cubicBezTo>
                    <a:pt x="45" y="17"/>
                    <a:pt x="49" y="18"/>
                    <a:pt x="54" y="19"/>
                  </a:cubicBezTo>
                  <a:cubicBezTo>
                    <a:pt x="55" y="19"/>
                    <a:pt x="57" y="20"/>
                    <a:pt x="58" y="20"/>
                  </a:cubicBezTo>
                  <a:cubicBezTo>
                    <a:pt x="60" y="20"/>
                    <a:pt x="60" y="20"/>
                    <a:pt x="60" y="20"/>
                  </a:cubicBezTo>
                  <a:cubicBezTo>
                    <a:pt x="59" y="21"/>
                    <a:pt x="59" y="21"/>
                    <a:pt x="59" y="21"/>
                  </a:cubicBezTo>
                  <a:cubicBezTo>
                    <a:pt x="56" y="23"/>
                    <a:pt x="53" y="24"/>
                    <a:pt x="50" y="24"/>
                  </a:cubicBezTo>
                  <a:cubicBezTo>
                    <a:pt x="47" y="24"/>
                    <a:pt x="43" y="23"/>
                    <a:pt x="40" y="22"/>
                  </a:cubicBezTo>
                  <a:cubicBezTo>
                    <a:pt x="37" y="21"/>
                    <a:pt x="34" y="20"/>
                    <a:pt x="31" y="20"/>
                  </a:cubicBezTo>
                  <a:cubicBezTo>
                    <a:pt x="30" y="20"/>
                    <a:pt x="30" y="20"/>
                    <a:pt x="30" y="20"/>
                  </a:cubicBezTo>
                  <a:cubicBezTo>
                    <a:pt x="30" y="20"/>
                    <a:pt x="31" y="20"/>
                    <a:pt x="31" y="20"/>
                  </a:cubicBezTo>
                  <a:cubicBezTo>
                    <a:pt x="36" y="22"/>
                    <a:pt x="41" y="24"/>
                    <a:pt x="46" y="24"/>
                  </a:cubicBezTo>
                  <a:cubicBezTo>
                    <a:pt x="47" y="24"/>
                    <a:pt x="48" y="24"/>
                    <a:pt x="49" y="24"/>
                  </a:cubicBezTo>
                  <a:cubicBezTo>
                    <a:pt x="61" y="24"/>
                    <a:pt x="72" y="20"/>
                    <a:pt x="82" y="16"/>
                  </a:cubicBezTo>
                  <a:cubicBezTo>
                    <a:pt x="84" y="16"/>
                    <a:pt x="86" y="15"/>
                    <a:pt x="88" y="14"/>
                  </a:cubicBezTo>
                  <a:cubicBezTo>
                    <a:pt x="88" y="14"/>
                    <a:pt x="88" y="14"/>
                    <a:pt x="88" y="14"/>
                  </a:cubicBezTo>
                  <a:cubicBezTo>
                    <a:pt x="87" y="13"/>
                    <a:pt x="87" y="12"/>
                    <a:pt x="87" y="12"/>
                  </a:cubicBezTo>
                  <a:cubicBezTo>
                    <a:pt x="88" y="10"/>
                    <a:pt x="91" y="9"/>
                    <a:pt x="94" y="7"/>
                  </a:cubicBezTo>
                  <a:cubicBezTo>
                    <a:pt x="97" y="7"/>
                    <a:pt x="99" y="6"/>
                    <a:pt x="100" y="5"/>
                  </a:cubicBezTo>
                  <a:cubicBezTo>
                    <a:pt x="101" y="4"/>
                    <a:pt x="101" y="4"/>
                    <a:pt x="101" y="4"/>
                  </a:cubicBezTo>
                  <a:cubicBezTo>
                    <a:pt x="92" y="6"/>
                    <a:pt x="84" y="9"/>
                    <a:pt x="77" y="14"/>
                  </a:cubicBezTo>
                  <a:close/>
                  <a:moveTo>
                    <a:pt x="126" y="98"/>
                  </a:moveTo>
                  <a:cubicBezTo>
                    <a:pt x="126" y="98"/>
                    <a:pt x="125" y="98"/>
                    <a:pt x="125" y="98"/>
                  </a:cubicBezTo>
                  <a:cubicBezTo>
                    <a:pt x="124" y="98"/>
                    <a:pt x="124" y="98"/>
                    <a:pt x="124" y="98"/>
                  </a:cubicBezTo>
                  <a:cubicBezTo>
                    <a:pt x="124" y="97"/>
                    <a:pt x="124" y="97"/>
                    <a:pt x="124" y="97"/>
                  </a:cubicBezTo>
                  <a:cubicBezTo>
                    <a:pt x="123" y="85"/>
                    <a:pt x="129" y="74"/>
                    <a:pt x="135" y="64"/>
                  </a:cubicBezTo>
                  <a:cubicBezTo>
                    <a:pt x="141" y="54"/>
                    <a:pt x="147" y="45"/>
                    <a:pt x="146" y="34"/>
                  </a:cubicBezTo>
                  <a:cubicBezTo>
                    <a:pt x="144" y="15"/>
                    <a:pt x="130" y="4"/>
                    <a:pt x="110" y="4"/>
                  </a:cubicBezTo>
                  <a:cubicBezTo>
                    <a:pt x="107" y="4"/>
                    <a:pt x="104" y="4"/>
                    <a:pt x="101" y="4"/>
                  </a:cubicBezTo>
                  <a:cubicBezTo>
                    <a:pt x="102" y="5"/>
                    <a:pt x="102" y="5"/>
                    <a:pt x="102" y="5"/>
                  </a:cubicBezTo>
                  <a:cubicBezTo>
                    <a:pt x="102" y="6"/>
                    <a:pt x="102" y="6"/>
                    <a:pt x="102" y="7"/>
                  </a:cubicBezTo>
                  <a:cubicBezTo>
                    <a:pt x="101" y="9"/>
                    <a:pt x="99" y="10"/>
                    <a:pt x="96" y="11"/>
                  </a:cubicBezTo>
                  <a:cubicBezTo>
                    <a:pt x="93" y="11"/>
                    <a:pt x="90" y="12"/>
                    <a:pt x="89" y="14"/>
                  </a:cubicBezTo>
                  <a:cubicBezTo>
                    <a:pt x="97" y="11"/>
                    <a:pt x="106" y="8"/>
                    <a:pt x="115" y="8"/>
                  </a:cubicBezTo>
                  <a:cubicBezTo>
                    <a:pt x="121" y="8"/>
                    <a:pt x="127" y="9"/>
                    <a:pt x="132" y="12"/>
                  </a:cubicBezTo>
                  <a:cubicBezTo>
                    <a:pt x="133" y="12"/>
                    <a:pt x="133" y="12"/>
                    <a:pt x="133" y="12"/>
                  </a:cubicBezTo>
                  <a:cubicBezTo>
                    <a:pt x="133" y="12"/>
                    <a:pt x="133" y="12"/>
                    <a:pt x="133" y="12"/>
                  </a:cubicBezTo>
                  <a:cubicBezTo>
                    <a:pt x="145" y="27"/>
                    <a:pt x="137" y="40"/>
                    <a:pt x="130" y="52"/>
                  </a:cubicBezTo>
                  <a:cubicBezTo>
                    <a:pt x="126" y="58"/>
                    <a:pt x="123" y="64"/>
                    <a:pt x="122" y="71"/>
                  </a:cubicBezTo>
                  <a:cubicBezTo>
                    <a:pt x="120" y="76"/>
                    <a:pt x="121" y="80"/>
                    <a:pt x="121" y="84"/>
                  </a:cubicBezTo>
                  <a:cubicBezTo>
                    <a:pt x="122" y="72"/>
                    <a:pt x="126" y="63"/>
                    <a:pt x="131" y="55"/>
                  </a:cubicBezTo>
                  <a:cubicBezTo>
                    <a:pt x="135" y="47"/>
                    <a:pt x="139" y="39"/>
                    <a:pt x="140" y="28"/>
                  </a:cubicBezTo>
                  <a:cubicBezTo>
                    <a:pt x="139" y="27"/>
                    <a:pt x="138" y="25"/>
                    <a:pt x="139" y="24"/>
                  </a:cubicBezTo>
                  <a:cubicBezTo>
                    <a:pt x="139" y="24"/>
                    <a:pt x="139" y="24"/>
                    <a:pt x="140" y="24"/>
                  </a:cubicBezTo>
                  <a:cubicBezTo>
                    <a:pt x="140" y="24"/>
                    <a:pt x="140" y="24"/>
                    <a:pt x="140" y="24"/>
                  </a:cubicBezTo>
                  <a:cubicBezTo>
                    <a:pt x="141" y="24"/>
                    <a:pt x="142" y="24"/>
                    <a:pt x="143" y="26"/>
                  </a:cubicBezTo>
                  <a:cubicBezTo>
                    <a:pt x="143" y="26"/>
                    <a:pt x="143" y="26"/>
                    <a:pt x="143" y="26"/>
                  </a:cubicBezTo>
                  <a:cubicBezTo>
                    <a:pt x="145" y="43"/>
                    <a:pt x="139" y="55"/>
                    <a:pt x="133" y="66"/>
                  </a:cubicBezTo>
                  <a:cubicBezTo>
                    <a:pt x="129" y="73"/>
                    <a:pt x="125" y="81"/>
                    <a:pt x="123" y="89"/>
                  </a:cubicBezTo>
                  <a:cubicBezTo>
                    <a:pt x="123" y="90"/>
                    <a:pt x="123" y="90"/>
                    <a:pt x="123" y="90"/>
                  </a:cubicBezTo>
                  <a:cubicBezTo>
                    <a:pt x="123" y="94"/>
                    <a:pt x="124" y="97"/>
                    <a:pt x="124" y="102"/>
                  </a:cubicBezTo>
                  <a:cubicBezTo>
                    <a:pt x="125" y="105"/>
                    <a:pt x="125" y="108"/>
                    <a:pt x="125" y="112"/>
                  </a:cubicBezTo>
                  <a:cubicBezTo>
                    <a:pt x="125" y="124"/>
                    <a:pt x="125" y="135"/>
                    <a:pt x="135" y="137"/>
                  </a:cubicBezTo>
                  <a:cubicBezTo>
                    <a:pt x="129" y="133"/>
                    <a:pt x="129" y="124"/>
                    <a:pt x="129" y="115"/>
                  </a:cubicBezTo>
                  <a:cubicBezTo>
                    <a:pt x="129" y="112"/>
                    <a:pt x="129" y="112"/>
                    <a:pt x="129" y="112"/>
                  </a:cubicBezTo>
                  <a:cubicBezTo>
                    <a:pt x="130" y="112"/>
                    <a:pt x="130" y="112"/>
                    <a:pt x="130" y="112"/>
                  </a:cubicBezTo>
                  <a:cubicBezTo>
                    <a:pt x="133" y="115"/>
                    <a:pt x="137" y="116"/>
                    <a:pt x="141" y="116"/>
                  </a:cubicBezTo>
                  <a:cubicBezTo>
                    <a:pt x="143" y="116"/>
                    <a:pt x="145" y="115"/>
                    <a:pt x="147" y="114"/>
                  </a:cubicBezTo>
                  <a:cubicBezTo>
                    <a:pt x="147" y="112"/>
                    <a:pt x="147" y="109"/>
                    <a:pt x="147" y="106"/>
                  </a:cubicBezTo>
                  <a:cubicBezTo>
                    <a:pt x="147" y="103"/>
                    <a:pt x="147" y="100"/>
                    <a:pt x="147" y="98"/>
                  </a:cubicBezTo>
                  <a:cubicBezTo>
                    <a:pt x="147" y="98"/>
                    <a:pt x="147" y="98"/>
                    <a:pt x="147" y="98"/>
                  </a:cubicBezTo>
                  <a:cubicBezTo>
                    <a:pt x="146" y="99"/>
                    <a:pt x="145" y="99"/>
                    <a:pt x="144" y="99"/>
                  </a:cubicBezTo>
                  <a:cubicBezTo>
                    <a:pt x="143" y="99"/>
                    <a:pt x="142" y="99"/>
                    <a:pt x="141" y="99"/>
                  </a:cubicBezTo>
                  <a:cubicBezTo>
                    <a:pt x="138" y="98"/>
                    <a:pt x="136" y="97"/>
                    <a:pt x="134" y="98"/>
                  </a:cubicBezTo>
                  <a:cubicBezTo>
                    <a:pt x="131" y="99"/>
                    <a:pt x="131" y="99"/>
                    <a:pt x="131" y="99"/>
                  </a:cubicBezTo>
                  <a:cubicBezTo>
                    <a:pt x="133" y="97"/>
                    <a:pt x="133" y="97"/>
                    <a:pt x="133" y="97"/>
                  </a:cubicBezTo>
                  <a:cubicBezTo>
                    <a:pt x="137" y="93"/>
                    <a:pt x="142" y="93"/>
                    <a:pt x="147" y="97"/>
                  </a:cubicBezTo>
                  <a:cubicBezTo>
                    <a:pt x="147" y="97"/>
                    <a:pt x="147" y="97"/>
                    <a:pt x="147" y="97"/>
                  </a:cubicBezTo>
                  <a:cubicBezTo>
                    <a:pt x="147" y="96"/>
                    <a:pt x="146" y="95"/>
                    <a:pt x="146" y="94"/>
                  </a:cubicBezTo>
                  <a:cubicBezTo>
                    <a:pt x="145" y="93"/>
                    <a:pt x="143" y="93"/>
                    <a:pt x="142" y="93"/>
                  </a:cubicBezTo>
                  <a:cubicBezTo>
                    <a:pt x="139" y="93"/>
                    <a:pt x="136" y="94"/>
                    <a:pt x="133" y="96"/>
                  </a:cubicBezTo>
                  <a:cubicBezTo>
                    <a:pt x="130" y="97"/>
                    <a:pt x="128" y="98"/>
                    <a:pt x="126" y="98"/>
                  </a:cubicBezTo>
                  <a:close/>
                  <a:moveTo>
                    <a:pt x="88" y="12"/>
                  </a:moveTo>
                  <a:cubicBezTo>
                    <a:pt x="90" y="11"/>
                    <a:pt x="93" y="10"/>
                    <a:pt x="95" y="9"/>
                  </a:cubicBezTo>
                  <a:cubicBezTo>
                    <a:pt x="98" y="8"/>
                    <a:pt x="100" y="8"/>
                    <a:pt x="101" y="7"/>
                  </a:cubicBezTo>
                  <a:cubicBezTo>
                    <a:pt x="101" y="7"/>
                    <a:pt x="101" y="6"/>
                    <a:pt x="101" y="6"/>
                  </a:cubicBezTo>
                  <a:cubicBezTo>
                    <a:pt x="99" y="7"/>
                    <a:pt x="97" y="8"/>
                    <a:pt x="95" y="9"/>
                  </a:cubicBezTo>
                  <a:cubicBezTo>
                    <a:pt x="92" y="10"/>
                    <a:pt x="89" y="11"/>
                    <a:pt x="88" y="12"/>
                  </a:cubicBezTo>
                  <a:close/>
                  <a:moveTo>
                    <a:pt x="56" y="21"/>
                  </a:moveTo>
                  <a:cubicBezTo>
                    <a:pt x="55" y="21"/>
                    <a:pt x="54" y="21"/>
                    <a:pt x="53" y="20"/>
                  </a:cubicBezTo>
                  <a:cubicBezTo>
                    <a:pt x="49" y="19"/>
                    <a:pt x="45" y="19"/>
                    <a:pt x="40" y="19"/>
                  </a:cubicBezTo>
                  <a:cubicBezTo>
                    <a:pt x="39" y="19"/>
                    <a:pt x="37" y="19"/>
                    <a:pt x="35" y="19"/>
                  </a:cubicBezTo>
                  <a:cubicBezTo>
                    <a:pt x="37" y="20"/>
                    <a:pt x="38" y="20"/>
                    <a:pt x="40" y="20"/>
                  </a:cubicBezTo>
                  <a:cubicBezTo>
                    <a:pt x="44" y="21"/>
                    <a:pt x="47" y="22"/>
                    <a:pt x="50" y="22"/>
                  </a:cubicBezTo>
                  <a:cubicBezTo>
                    <a:pt x="52" y="22"/>
                    <a:pt x="54" y="22"/>
                    <a:pt x="56" y="21"/>
                  </a:cubicBezTo>
                  <a:close/>
                  <a:moveTo>
                    <a:pt x="141" y="27"/>
                  </a:moveTo>
                  <a:cubicBezTo>
                    <a:pt x="141" y="26"/>
                    <a:pt x="141" y="26"/>
                    <a:pt x="140" y="25"/>
                  </a:cubicBezTo>
                  <a:cubicBezTo>
                    <a:pt x="141" y="26"/>
                    <a:pt x="141" y="27"/>
                    <a:pt x="141" y="27"/>
                  </a:cubicBezTo>
                  <a:cubicBezTo>
                    <a:pt x="141" y="28"/>
                    <a:pt x="141" y="28"/>
                    <a:pt x="141" y="28"/>
                  </a:cubicBezTo>
                  <a:cubicBezTo>
                    <a:pt x="141" y="28"/>
                    <a:pt x="141" y="28"/>
                    <a:pt x="141" y="28"/>
                  </a:cubicBezTo>
                  <a:cubicBezTo>
                    <a:pt x="141" y="40"/>
                    <a:pt x="136" y="48"/>
                    <a:pt x="132" y="56"/>
                  </a:cubicBezTo>
                  <a:cubicBezTo>
                    <a:pt x="128" y="64"/>
                    <a:pt x="123" y="72"/>
                    <a:pt x="123" y="84"/>
                  </a:cubicBezTo>
                  <a:cubicBezTo>
                    <a:pt x="125" y="77"/>
                    <a:pt x="128" y="71"/>
                    <a:pt x="131" y="66"/>
                  </a:cubicBezTo>
                  <a:cubicBezTo>
                    <a:pt x="138" y="54"/>
                    <a:pt x="144" y="43"/>
                    <a:pt x="141" y="27"/>
                  </a:cubicBezTo>
                  <a:close/>
                  <a:moveTo>
                    <a:pt x="145" y="98"/>
                  </a:moveTo>
                  <a:cubicBezTo>
                    <a:pt x="142" y="95"/>
                    <a:pt x="139" y="95"/>
                    <a:pt x="136" y="96"/>
                  </a:cubicBezTo>
                  <a:cubicBezTo>
                    <a:pt x="138" y="96"/>
                    <a:pt x="140" y="97"/>
                    <a:pt x="141" y="97"/>
                  </a:cubicBezTo>
                  <a:cubicBezTo>
                    <a:pt x="143" y="98"/>
                    <a:pt x="144" y="98"/>
                    <a:pt x="145" y="98"/>
                  </a:cubicBezTo>
                  <a:close/>
                  <a:moveTo>
                    <a:pt x="132" y="100"/>
                  </a:moveTo>
                  <a:cubicBezTo>
                    <a:pt x="142" y="100"/>
                    <a:pt x="142" y="100"/>
                    <a:pt x="142" y="100"/>
                  </a:cubicBezTo>
                  <a:cubicBezTo>
                    <a:pt x="143" y="100"/>
                    <a:pt x="143" y="100"/>
                    <a:pt x="143" y="100"/>
                  </a:cubicBezTo>
                  <a:cubicBezTo>
                    <a:pt x="146" y="102"/>
                    <a:pt x="146" y="108"/>
                    <a:pt x="146" y="113"/>
                  </a:cubicBezTo>
                  <a:cubicBezTo>
                    <a:pt x="146" y="114"/>
                    <a:pt x="146" y="114"/>
                    <a:pt x="146" y="114"/>
                  </a:cubicBezTo>
                  <a:cubicBezTo>
                    <a:pt x="145" y="114"/>
                    <a:pt x="145" y="114"/>
                    <a:pt x="145" y="114"/>
                  </a:cubicBezTo>
                  <a:cubicBezTo>
                    <a:pt x="138" y="115"/>
                    <a:pt x="132" y="112"/>
                    <a:pt x="130" y="108"/>
                  </a:cubicBezTo>
                  <a:cubicBezTo>
                    <a:pt x="129" y="105"/>
                    <a:pt x="129" y="102"/>
                    <a:pt x="132" y="100"/>
                  </a:cubicBezTo>
                  <a:close/>
                  <a:moveTo>
                    <a:pt x="142" y="101"/>
                  </a:moveTo>
                  <a:cubicBezTo>
                    <a:pt x="133" y="101"/>
                    <a:pt x="133" y="101"/>
                    <a:pt x="133" y="101"/>
                  </a:cubicBezTo>
                  <a:cubicBezTo>
                    <a:pt x="131" y="103"/>
                    <a:pt x="130" y="105"/>
                    <a:pt x="131" y="107"/>
                  </a:cubicBezTo>
                  <a:cubicBezTo>
                    <a:pt x="133" y="111"/>
                    <a:pt x="138" y="113"/>
                    <a:pt x="144" y="112"/>
                  </a:cubicBezTo>
                  <a:cubicBezTo>
                    <a:pt x="145" y="106"/>
                    <a:pt x="144" y="103"/>
                    <a:pt x="142" y="101"/>
                  </a:cubicBezTo>
                  <a:close/>
                </a:path>
              </a:pathLst>
            </a:custGeom>
            <a:grpFill/>
            <a:ln>
              <a:noFill/>
            </a:ln>
          </p:spPr>
          <p:txBody>
            <a:bodyPr vert="horz" wrap="square" lIns="91440" tIns="45720" rIns="91440" bIns="45720" numCol="1" rtlCol="0" anchor="t" anchorCtr="0" compatLnSpc="1">
              <a:prstTxWarp prst="textNoShape">
                <a:avLst/>
              </a:prstTxWarp>
            </a:bodyPr>
            <a:lstStyle/>
            <a:p>
              <a:pPr rtl="0"/>
              <a:endParaRPr lang="ja-JP" altLang="en-US" sz="1350" dirty="0"/>
            </a:p>
          </p:txBody>
        </p:sp>
        <p:sp>
          <p:nvSpPr>
            <p:cNvPr id="63" name="フリーフォーム 51"/>
            <p:cNvSpPr>
              <a:spLocks noEditPoints="1"/>
            </p:cNvSpPr>
            <p:nvPr/>
          </p:nvSpPr>
          <p:spPr bwMode="auto">
            <a:xfrm>
              <a:off x="4205288" y="5753100"/>
              <a:ext cx="303213" cy="344488"/>
            </a:xfrm>
            <a:custGeom>
              <a:avLst/>
              <a:gdLst>
                <a:gd name="T0" fmla="*/ 47 w 135"/>
                <a:gd name="T1" fmla="*/ 133 h 153"/>
                <a:gd name="T2" fmla="*/ 91 w 135"/>
                <a:gd name="T3" fmla="*/ 114 h 153"/>
                <a:gd name="T4" fmla="*/ 47 w 135"/>
                <a:gd name="T5" fmla="*/ 138 h 153"/>
                <a:gd name="T6" fmla="*/ 0 w 135"/>
                <a:gd name="T7" fmla="*/ 124 h 153"/>
                <a:gd name="T8" fmla="*/ 4 w 135"/>
                <a:gd name="T9" fmla="*/ 133 h 153"/>
                <a:gd name="T10" fmla="*/ 97 w 135"/>
                <a:gd name="T11" fmla="*/ 109 h 153"/>
                <a:gd name="T12" fmla="*/ 100 w 135"/>
                <a:gd name="T13" fmla="*/ 94 h 153"/>
                <a:gd name="T14" fmla="*/ 125 w 135"/>
                <a:gd name="T15" fmla="*/ 22 h 153"/>
                <a:gd name="T16" fmla="*/ 101 w 135"/>
                <a:gd name="T17" fmla="*/ 15 h 153"/>
                <a:gd name="T18" fmla="*/ 114 w 135"/>
                <a:gd name="T19" fmla="*/ 5 h 153"/>
                <a:gd name="T20" fmla="*/ 132 w 135"/>
                <a:gd name="T21" fmla="*/ 30 h 153"/>
                <a:gd name="T22" fmla="*/ 107 w 135"/>
                <a:gd name="T23" fmla="*/ 106 h 153"/>
                <a:gd name="T24" fmla="*/ 100 w 135"/>
                <a:gd name="T25" fmla="*/ 137 h 153"/>
                <a:gd name="T26" fmla="*/ 95 w 135"/>
                <a:gd name="T27" fmla="*/ 113 h 153"/>
                <a:gd name="T28" fmla="*/ 47 w 135"/>
                <a:gd name="T29" fmla="*/ 133 h 153"/>
                <a:gd name="T30" fmla="*/ 102 w 135"/>
                <a:gd name="T31" fmla="*/ 107 h 153"/>
                <a:gd name="T32" fmla="*/ 128 w 135"/>
                <a:gd name="T33" fmla="*/ 36 h 153"/>
                <a:gd name="T34" fmla="*/ 102 w 135"/>
                <a:gd name="T35" fmla="*/ 107 h 153"/>
                <a:gd name="T36" fmla="*/ 114 w 135"/>
                <a:gd name="T37" fmla="*/ 110 h 153"/>
                <a:gd name="T38" fmla="*/ 118 w 135"/>
                <a:gd name="T39" fmla="*/ 128 h 153"/>
                <a:gd name="T40" fmla="*/ 114 w 135"/>
                <a:gd name="T41" fmla="*/ 110 h 153"/>
                <a:gd name="T42" fmla="*/ 104 w 135"/>
                <a:gd name="T43" fmla="*/ 110 h 153"/>
                <a:gd name="T44" fmla="*/ 102 w 135"/>
                <a:gd name="T45" fmla="*/ 131 h 153"/>
                <a:gd name="T46" fmla="*/ 115 w 135"/>
                <a:gd name="T47" fmla="*/ 133 h 153"/>
                <a:gd name="T48" fmla="*/ 104 w 135"/>
                <a:gd name="T49" fmla="*/ 110 h 1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35" h="153">
                  <a:moveTo>
                    <a:pt x="47" y="133"/>
                  </a:moveTo>
                  <a:cubicBezTo>
                    <a:pt x="62" y="133"/>
                    <a:pt x="76" y="119"/>
                    <a:pt x="91" y="114"/>
                  </a:cubicBezTo>
                  <a:cubicBezTo>
                    <a:pt x="82" y="120"/>
                    <a:pt x="63" y="134"/>
                    <a:pt x="47" y="138"/>
                  </a:cubicBezTo>
                  <a:cubicBezTo>
                    <a:pt x="28" y="143"/>
                    <a:pt x="0" y="144"/>
                    <a:pt x="0" y="124"/>
                  </a:cubicBezTo>
                  <a:cubicBezTo>
                    <a:pt x="6" y="123"/>
                    <a:pt x="1" y="132"/>
                    <a:pt x="4" y="133"/>
                  </a:cubicBezTo>
                  <a:cubicBezTo>
                    <a:pt x="38" y="148"/>
                    <a:pt x="65" y="113"/>
                    <a:pt x="97" y="109"/>
                  </a:cubicBezTo>
                  <a:cubicBezTo>
                    <a:pt x="98" y="104"/>
                    <a:pt x="100" y="100"/>
                    <a:pt x="100" y="94"/>
                  </a:cubicBezTo>
                  <a:cubicBezTo>
                    <a:pt x="109" y="85"/>
                    <a:pt x="131" y="46"/>
                    <a:pt x="125" y="22"/>
                  </a:cubicBezTo>
                  <a:cubicBezTo>
                    <a:pt x="123" y="12"/>
                    <a:pt x="109" y="0"/>
                    <a:pt x="101" y="15"/>
                  </a:cubicBezTo>
                  <a:cubicBezTo>
                    <a:pt x="97" y="9"/>
                    <a:pt x="107" y="4"/>
                    <a:pt x="114" y="5"/>
                  </a:cubicBezTo>
                  <a:cubicBezTo>
                    <a:pt x="125" y="6"/>
                    <a:pt x="131" y="18"/>
                    <a:pt x="132" y="30"/>
                  </a:cubicBezTo>
                  <a:cubicBezTo>
                    <a:pt x="135" y="56"/>
                    <a:pt x="111" y="90"/>
                    <a:pt x="107" y="106"/>
                  </a:cubicBezTo>
                  <a:cubicBezTo>
                    <a:pt x="133" y="105"/>
                    <a:pt x="126" y="153"/>
                    <a:pt x="100" y="137"/>
                  </a:cubicBezTo>
                  <a:cubicBezTo>
                    <a:pt x="97" y="130"/>
                    <a:pt x="98" y="120"/>
                    <a:pt x="95" y="113"/>
                  </a:cubicBezTo>
                  <a:cubicBezTo>
                    <a:pt x="78" y="113"/>
                    <a:pt x="63" y="127"/>
                    <a:pt x="47" y="133"/>
                  </a:cubicBezTo>
                  <a:close/>
                  <a:moveTo>
                    <a:pt x="102" y="107"/>
                  </a:moveTo>
                  <a:cubicBezTo>
                    <a:pt x="112" y="84"/>
                    <a:pt x="130" y="63"/>
                    <a:pt x="128" y="36"/>
                  </a:cubicBezTo>
                  <a:cubicBezTo>
                    <a:pt x="126" y="65"/>
                    <a:pt x="105" y="83"/>
                    <a:pt x="102" y="107"/>
                  </a:cubicBezTo>
                  <a:close/>
                  <a:moveTo>
                    <a:pt x="114" y="110"/>
                  </a:moveTo>
                  <a:cubicBezTo>
                    <a:pt x="117" y="118"/>
                    <a:pt x="121" y="121"/>
                    <a:pt x="118" y="128"/>
                  </a:cubicBezTo>
                  <a:cubicBezTo>
                    <a:pt x="128" y="125"/>
                    <a:pt x="119" y="112"/>
                    <a:pt x="114" y="110"/>
                  </a:cubicBezTo>
                  <a:close/>
                  <a:moveTo>
                    <a:pt x="104" y="110"/>
                  </a:moveTo>
                  <a:cubicBezTo>
                    <a:pt x="100" y="114"/>
                    <a:pt x="100" y="125"/>
                    <a:pt x="102" y="131"/>
                  </a:cubicBezTo>
                  <a:cubicBezTo>
                    <a:pt x="108" y="132"/>
                    <a:pt x="110" y="135"/>
                    <a:pt x="115" y="133"/>
                  </a:cubicBezTo>
                  <a:cubicBezTo>
                    <a:pt x="120" y="121"/>
                    <a:pt x="114" y="111"/>
                    <a:pt x="104" y="110"/>
                  </a:cubicBezTo>
                  <a:close/>
                </a:path>
              </a:pathLst>
            </a:custGeom>
            <a:grpFill/>
            <a:ln>
              <a:noFill/>
            </a:ln>
          </p:spPr>
          <p:txBody>
            <a:bodyPr vert="horz" wrap="square" lIns="91440" tIns="45720" rIns="91440" bIns="45720" numCol="1" rtlCol="0" anchor="t" anchorCtr="0" compatLnSpc="1">
              <a:prstTxWarp prst="textNoShape">
                <a:avLst/>
              </a:prstTxWarp>
            </a:bodyPr>
            <a:lstStyle/>
            <a:p>
              <a:pPr rtl="0"/>
              <a:endParaRPr lang="ja-JP" altLang="en-US" sz="1350" dirty="0"/>
            </a:p>
          </p:txBody>
        </p:sp>
        <p:sp>
          <p:nvSpPr>
            <p:cNvPr id="64" name="フリーフォーム 52"/>
            <p:cNvSpPr>
              <a:spLocks noEditPoints="1"/>
            </p:cNvSpPr>
            <p:nvPr/>
          </p:nvSpPr>
          <p:spPr bwMode="auto">
            <a:xfrm>
              <a:off x="4202113" y="5762625"/>
              <a:ext cx="306388" cy="311150"/>
            </a:xfrm>
            <a:custGeom>
              <a:avLst/>
              <a:gdLst>
                <a:gd name="T0" fmla="*/ 0 w 136"/>
                <a:gd name="T1" fmla="*/ 120 h 138"/>
                <a:gd name="T2" fmla="*/ 4 w 136"/>
                <a:gd name="T3" fmla="*/ 120 h 138"/>
                <a:gd name="T4" fmla="*/ 23 w 136"/>
                <a:gd name="T5" fmla="*/ 132 h 138"/>
                <a:gd name="T6" fmla="*/ 97 w 136"/>
                <a:gd name="T7" fmla="*/ 104 h 138"/>
                <a:gd name="T8" fmla="*/ 100 w 136"/>
                <a:gd name="T9" fmla="*/ 90 h 138"/>
                <a:gd name="T10" fmla="*/ 103 w 136"/>
                <a:gd name="T11" fmla="*/ 11 h 138"/>
                <a:gd name="T12" fmla="*/ 101 w 136"/>
                <a:gd name="T13" fmla="*/ 6 h 138"/>
                <a:gd name="T14" fmla="*/ 134 w 136"/>
                <a:gd name="T15" fmla="*/ 26 h 138"/>
                <a:gd name="T16" fmla="*/ 125 w 136"/>
                <a:gd name="T17" fmla="*/ 119 h 138"/>
                <a:gd name="T18" fmla="*/ 100 w 136"/>
                <a:gd name="T19" fmla="*/ 133 h 138"/>
                <a:gd name="T20" fmla="*/ 96 w 136"/>
                <a:gd name="T21" fmla="*/ 110 h 138"/>
                <a:gd name="T22" fmla="*/ 87 w 136"/>
                <a:gd name="T23" fmla="*/ 115 h 138"/>
                <a:gd name="T24" fmla="*/ 5 w 136"/>
                <a:gd name="T25" fmla="*/ 129 h 138"/>
                <a:gd name="T26" fmla="*/ 48 w 136"/>
                <a:gd name="T27" fmla="*/ 134 h 138"/>
                <a:gd name="T28" fmla="*/ 48 w 136"/>
                <a:gd name="T29" fmla="*/ 129 h 138"/>
                <a:gd name="T30" fmla="*/ 65 w 136"/>
                <a:gd name="T31" fmla="*/ 120 h 138"/>
                <a:gd name="T32" fmla="*/ 97 w 136"/>
                <a:gd name="T33" fmla="*/ 108 h 138"/>
                <a:gd name="T34" fmla="*/ 97 w 136"/>
                <a:gd name="T35" fmla="*/ 109 h 138"/>
                <a:gd name="T36" fmla="*/ 111 w 136"/>
                <a:gd name="T37" fmla="*/ 135 h 138"/>
                <a:gd name="T38" fmla="*/ 118 w 136"/>
                <a:gd name="T39" fmla="*/ 125 h 138"/>
                <a:gd name="T40" fmla="*/ 117 w 136"/>
                <a:gd name="T41" fmla="*/ 129 h 138"/>
                <a:gd name="T42" fmla="*/ 108 w 136"/>
                <a:gd name="T43" fmla="*/ 129 h 138"/>
                <a:gd name="T44" fmla="*/ 103 w 136"/>
                <a:gd name="T45" fmla="*/ 128 h 138"/>
                <a:gd name="T46" fmla="*/ 105 w 136"/>
                <a:gd name="T47" fmla="*/ 105 h 138"/>
                <a:gd name="T48" fmla="*/ 118 w 136"/>
                <a:gd name="T49" fmla="*/ 124 h 138"/>
                <a:gd name="T50" fmla="*/ 114 w 136"/>
                <a:gd name="T51" fmla="*/ 105 h 138"/>
                <a:gd name="T52" fmla="*/ 108 w 136"/>
                <a:gd name="T53" fmla="*/ 102 h 138"/>
                <a:gd name="T54" fmla="*/ 115 w 136"/>
                <a:gd name="T55" fmla="*/ 82 h 138"/>
                <a:gd name="T56" fmla="*/ 102 w 136"/>
                <a:gd name="T57" fmla="*/ 7 h 138"/>
                <a:gd name="T58" fmla="*/ 127 w 136"/>
                <a:gd name="T59" fmla="*/ 18 h 138"/>
                <a:gd name="T60" fmla="*/ 98 w 136"/>
                <a:gd name="T61" fmla="*/ 105 h 138"/>
                <a:gd name="T62" fmla="*/ 23 w 136"/>
                <a:gd name="T63" fmla="*/ 133 h 138"/>
                <a:gd name="T64" fmla="*/ 104 w 136"/>
                <a:gd name="T65" fmla="*/ 127 h 138"/>
                <a:gd name="T66" fmla="*/ 115 w 136"/>
                <a:gd name="T67" fmla="*/ 113 h 138"/>
                <a:gd name="T68" fmla="*/ 89 w 136"/>
                <a:gd name="T69" fmla="*/ 110 h 138"/>
                <a:gd name="T70" fmla="*/ 74 w 136"/>
                <a:gd name="T71" fmla="*/ 118 h 138"/>
                <a:gd name="T72" fmla="*/ 4 w 136"/>
                <a:gd name="T73" fmla="*/ 127 h 138"/>
                <a:gd name="T74" fmla="*/ 2 w 136"/>
                <a:gd name="T75" fmla="*/ 121 h 138"/>
                <a:gd name="T76" fmla="*/ 120 w 136"/>
                <a:gd name="T77" fmla="*/ 123 h 138"/>
                <a:gd name="T78" fmla="*/ 102 w 136"/>
                <a:gd name="T79" fmla="*/ 108 h 138"/>
                <a:gd name="T80" fmla="*/ 128 w 136"/>
                <a:gd name="T81" fmla="*/ 32 h 138"/>
                <a:gd name="T82" fmla="*/ 104 w 136"/>
                <a:gd name="T83" fmla="*/ 103 h 138"/>
                <a:gd name="T84" fmla="*/ 116 w 136"/>
                <a:gd name="T85" fmla="*/ 72 h 138"/>
                <a:gd name="T86" fmla="*/ 128 w 136"/>
                <a:gd name="T87" fmla="*/ 44 h 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36" h="138">
                  <a:moveTo>
                    <a:pt x="26" y="138"/>
                  </a:moveTo>
                  <a:cubicBezTo>
                    <a:pt x="16" y="138"/>
                    <a:pt x="9" y="136"/>
                    <a:pt x="5" y="131"/>
                  </a:cubicBezTo>
                  <a:cubicBezTo>
                    <a:pt x="2" y="129"/>
                    <a:pt x="0" y="125"/>
                    <a:pt x="0" y="120"/>
                  </a:cubicBezTo>
                  <a:cubicBezTo>
                    <a:pt x="0" y="120"/>
                    <a:pt x="0" y="120"/>
                    <a:pt x="0" y="120"/>
                  </a:cubicBezTo>
                  <a:cubicBezTo>
                    <a:pt x="1" y="119"/>
                    <a:pt x="1" y="119"/>
                    <a:pt x="1" y="119"/>
                  </a:cubicBezTo>
                  <a:cubicBezTo>
                    <a:pt x="2" y="119"/>
                    <a:pt x="3" y="119"/>
                    <a:pt x="4" y="120"/>
                  </a:cubicBezTo>
                  <a:cubicBezTo>
                    <a:pt x="5" y="121"/>
                    <a:pt x="5" y="123"/>
                    <a:pt x="5" y="124"/>
                  </a:cubicBezTo>
                  <a:cubicBezTo>
                    <a:pt x="5" y="126"/>
                    <a:pt x="5" y="128"/>
                    <a:pt x="6" y="128"/>
                  </a:cubicBezTo>
                  <a:cubicBezTo>
                    <a:pt x="11" y="131"/>
                    <a:pt x="17" y="132"/>
                    <a:pt x="23" y="132"/>
                  </a:cubicBezTo>
                  <a:cubicBezTo>
                    <a:pt x="37" y="132"/>
                    <a:pt x="49" y="125"/>
                    <a:pt x="63" y="118"/>
                  </a:cubicBezTo>
                  <a:cubicBezTo>
                    <a:pt x="74" y="112"/>
                    <a:pt x="85" y="106"/>
                    <a:pt x="97" y="104"/>
                  </a:cubicBezTo>
                  <a:cubicBezTo>
                    <a:pt x="97" y="104"/>
                    <a:pt x="97" y="104"/>
                    <a:pt x="97" y="104"/>
                  </a:cubicBezTo>
                  <a:cubicBezTo>
                    <a:pt x="99" y="100"/>
                    <a:pt x="100" y="96"/>
                    <a:pt x="100" y="90"/>
                  </a:cubicBezTo>
                  <a:cubicBezTo>
                    <a:pt x="100" y="90"/>
                    <a:pt x="100" y="90"/>
                    <a:pt x="100" y="90"/>
                  </a:cubicBezTo>
                  <a:cubicBezTo>
                    <a:pt x="100" y="90"/>
                    <a:pt x="100" y="90"/>
                    <a:pt x="100" y="90"/>
                  </a:cubicBezTo>
                  <a:cubicBezTo>
                    <a:pt x="109" y="81"/>
                    <a:pt x="132" y="42"/>
                    <a:pt x="125" y="18"/>
                  </a:cubicBezTo>
                  <a:cubicBezTo>
                    <a:pt x="124" y="12"/>
                    <a:pt x="117" y="4"/>
                    <a:pt x="111" y="4"/>
                  </a:cubicBezTo>
                  <a:cubicBezTo>
                    <a:pt x="108" y="4"/>
                    <a:pt x="105" y="7"/>
                    <a:pt x="103" y="11"/>
                  </a:cubicBezTo>
                  <a:cubicBezTo>
                    <a:pt x="102" y="12"/>
                    <a:pt x="102" y="12"/>
                    <a:pt x="102" y="12"/>
                  </a:cubicBezTo>
                  <a:cubicBezTo>
                    <a:pt x="101" y="11"/>
                    <a:pt x="101" y="11"/>
                    <a:pt x="101" y="11"/>
                  </a:cubicBezTo>
                  <a:cubicBezTo>
                    <a:pt x="100" y="9"/>
                    <a:pt x="100" y="8"/>
                    <a:pt x="101" y="6"/>
                  </a:cubicBezTo>
                  <a:cubicBezTo>
                    <a:pt x="103" y="2"/>
                    <a:pt x="109" y="0"/>
                    <a:pt x="114" y="0"/>
                  </a:cubicBezTo>
                  <a:cubicBezTo>
                    <a:pt x="114" y="0"/>
                    <a:pt x="114" y="0"/>
                    <a:pt x="115" y="0"/>
                  </a:cubicBezTo>
                  <a:cubicBezTo>
                    <a:pt x="127" y="1"/>
                    <a:pt x="133" y="14"/>
                    <a:pt x="134" y="26"/>
                  </a:cubicBezTo>
                  <a:cubicBezTo>
                    <a:pt x="136" y="44"/>
                    <a:pt x="125" y="66"/>
                    <a:pt x="117" y="83"/>
                  </a:cubicBezTo>
                  <a:cubicBezTo>
                    <a:pt x="113" y="90"/>
                    <a:pt x="110" y="96"/>
                    <a:pt x="109" y="101"/>
                  </a:cubicBezTo>
                  <a:cubicBezTo>
                    <a:pt x="120" y="101"/>
                    <a:pt x="125" y="110"/>
                    <a:pt x="125" y="119"/>
                  </a:cubicBezTo>
                  <a:cubicBezTo>
                    <a:pt x="125" y="128"/>
                    <a:pt x="120" y="137"/>
                    <a:pt x="111" y="137"/>
                  </a:cubicBezTo>
                  <a:cubicBezTo>
                    <a:pt x="107" y="137"/>
                    <a:pt x="104" y="136"/>
                    <a:pt x="100" y="134"/>
                  </a:cubicBezTo>
                  <a:cubicBezTo>
                    <a:pt x="100" y="133"/>
                    <a:pt x="100" y="133"/>
                    <a:pt x="100" y="133"/>
                  </a:cubicBezTo>
                  <a:cubicBezTo>
                    <a:pt x="100" y="133"/>
                    <a:pt x="100" y="133"/>
                    <a:pt x="100" y="133"/>
                  </a:cubicBezTo>
                  <a:cubicBezTo>
                    <a:pt x="98" y="130"/>
                    <a:pt x="98" y="125"/>
                    <a:pt x="97" y="120"/>
                  </a:cubicBezTo>
                  <a:cubicBezTo>
                    <a:pt x="97" y="116"/>
                    <a:pt x="97" y="113"/>
                    <a:pt x="96" y="110"/>
                  </a:cubicBezTo>
                  <a:cubicBezTo>
                    <a:pt x="95" y="110"/>
                    <a:pt x="95" y="110"/>
                    <a:pt x="94" y="110"/>
                  </a:cubicBezTo>
                  <a:cubicBezTo>
                    <a:pt x="92" y="111"/>
                    <a:pt x="92" y="111"/>
                    <a:pt x="92" y="111"/>
                  </a:cubicBezTo>
                  <a:cubicBezTo>
                    <a:pt x="91" y="112"/>
                    <a:pt x="89" y="113"/>
                    <a:pt x="87" y="115"/>
                  </a:cubicBezTo>
                  <a:cubicBezTo>
                    <a:pt x="77" y="121"/>
                    <a:pt x="61" y="132"/>
                    <a:pt x="48" y="135"/>
                  </a:cubicBezTo>
                  <a:cubicBezTo>
                    <a:pt x="41" y="137"/>
                    <a:pt x="33" y="138"/>
                    <a:pt x="26" y="138"/>
                  </a:cubicBezTo>
                  <a:close/>
                  <a:moveTo>
                    <a:pt x="5" y="129"/>
                  </a:moveTo>
                  <a:cubicBezTo>
                    <a:pt x="5" y="130"/>
                    <a:pt x="5" y="130"/>
                    <a:pt x="6" y="130"/>
                  </a:cubicBezTo>
                  <a:cubicBezTo>
                    <a:pt x="10" y="134"/>
                    <a:pt x="17" y="137"/>
                    <a:pt x="26" y="137"/>
                  </a:cubicBezTo>
                  <a:cubicBezTo>
                    <a:pt x="33" y="137"/>
                    <a:pt x="41" y="135"/>
                    <a:pt x="48" y="134"/>
                  </a:cubicBezTo>
                  <a:cubicBezTo>
                    <a:pt x="61" y="130"/>
                    <a:pt x="76" y="120"/>
                    <a:pt x="86" y="114"/>
                  </a:cubicBezTo>
                  <a:cubicBezTo>
                    <a:pt x="82" y="115"/>
                    <a:pt x="78" y="117"/>
                    <a:pt x="75" y="119"/>
                  </a:cubicBezTo>
                  <a:cubicBezTo>
                    <a:pt x="66" y="124"/>
                    <a:pt x="57" y="129"/>
                    <a:pt x="48" y="129"/>
                  </a:cubicBezTo>
                  <a:cubicBezTo>
                    <a:pt x="44" y="129"/>
                    <a:pt x="44" y="129"/>
                    <a:pt x="44" y="129"/>
                  </a:cubicBezTo>
                  <a:cubicBezTo>
                    <a:pt x="48" y="128"/>
                    <a:pt x="48" y="128"/>
                    <a:pt x="48" y="128"/>
                  </a:cubicBezTo>
                  <a:cubicBezTo>
                    <a:pt x="54" y="126"/>
                    <a:pt x="59" y="123"/>
                    <a:pt x="65" y="120"/>
                  </a:cubicBezTo>
                  <a:cubicBezTo>
                    <a:pt x="75" y="114"/>
                    <a:pt x="85" y="108"/>
                    <a:pt x="96" y="108"/>
                  </a:cubicBezTo>
                  <a:cubicBezTo>
                    <a:pt x="96" y="108"/>
                    <a:pt x="96" y="108"/>
                    <a:pt x="96" y="108"/>
                  </a:cubicBezTo>
                  <a:cubicBezTo>
                    <a:pt x="97" y="108"/>
                    <a:pt x="97" y="108"/>
                    <a:pt x="97" y="108"/>
                  </a:cubicBezTo>
                  <a:cubicBezTo>
                    <a:pt x="97" y="108"/>
                    <a:pt x="97" y="108"/>
                    <a:pt x="97" y="108"/>
                  </a:cubicBezTo>
                  <a:cubicBezTo>
                    <a:pt x="97" y="108"/>
                    <a:pt x="97" y="108"/>
                    <a:pt x="97" y="108"/>
                  </a:cubicBezTo>
                  <a:cubicBezTo>
                    <a:pt x="97" y="109"/>
                    <a:pt x="97" y="109"/>
                    <a:pt x="97" y="109"/>
                  </a:cubicBezTo>
                  <a:cubicBezTo>
                    <a:pt x="98" y="112"/>
                    <a:pt x="99" y="116"/>
                    <a:pt x="99" y="120"/>
                  </a:cubicBezTo>
                  <a:cubicBezTo>
                    <a:pt x="99" y="124"/>
                    <a:pt x="100" y="129"/>
                    <a:pt x="101" y="132"/>
                  </a:cubicBezTo>
                  <a:cubicBezTo>
                    <a:pt x="104" y="134"/>
                    <a:pt x="108" y="135"/>
                    <a:pt x="111" y="135"/>
                  </a:cubicBezTo>
                  <a:cubicBezTo>
                    <a:pt x="118" y="135"/>
                    <a:pt x="122" y="129"/>
                    <a:pt x="123" y="123"/>
                  </a:cubicBezTo>
                  <a:cubicBezTo>
                    <a:pt x="122" y="124"/>
                    <a:pt x="121" y="125"/>
                    <a:pt x="119" y="125"/>
                  </a:cubicBezTo>
                  <a:cubicBezTo>
                    <a:pt x="118" y="125"/>
                    <a:pt x="118" y="125"/>
                    <a:pt x="118" y="125"/>
                  </a:cubicBezTo>
                  <a:cubicBezTo>
                    <a:pt x="118" y="127"/>
                    <a:pt x="117" y="128"/>
                    <a:pt x="117" y="129"/>
                  </a:cubicBezTo>
                  <a:cubicBezTo>
                    <a:pt x="117" y="129"/>
                    <a:pt x="117" y="129"/>
                    <a:pt x="117" y="129"/>
                  </a:cubicBezTo>
                  <a:cubicBezTo>
                    <a:pt x="117" y="129"/>
                    <a:pt x="117" y="129"/>
                    <a:pt x="117" y="129"/>
                  </a:cubicBezTo>
                  <a:cubicBezTo>
                    <a:pt x="115" y="130"/>
                    <a:pt x="114" y="130"/>
                    <a:pt x="113" y="130"/>
                  </a:cubicBezTo>
                  <a:cubicBezTo>
                    <a:pt x="113" y="130"/>
                    <a:pt x="113" y="130"/>
                    <a:pt x="113" y="130"/>
                  </a:cubicBezTo>
                  <a:cubicBezTo>
                    <a:pt x="111" y="130"/>
                    <a:pt x="109" y="130"/>
                    <a:pt x="108" y="129"/>
                  </a:cubicBezTo>
                  <a:cubicBezTo>
                    <a:pt x="106" y="129"/>
                    <a:pt x="105" y="128"/>
                    <a:pt x="103" y="128"/>
                  </a:cubicBezTo>
                  <a:cubicBezTo>
                    <a:pt x="103" y="128"/>
                    <a:pt x="103" y="128"/>
                    <a:pt x="103" y="128"/>
                  </a:cubicBezTo>
                  <a:cubicBezTo>
                    <a:pt x="103" y="128"/>
                    <a:pt x="103" y="128"/>
                    <a:pt x="103" y="128"/>
                  </a:cubicBezTo>
                  <a:cubicBezTo>
                    <a:pt x="100" y="122"/>
                    <a:pt x="100" y="110"/>
                    <a:pt x="104" y="105"/>
                  </a:cubicBezTo>
                  <a:cubicBezTo>
                    <a:pt x="105" y="105"/>
                    <a:pt x="105" y="105"/>
                    <a:pt x="105" y="105"/>
                  </a:cubicBezTo>
                  <a:cubicBezTo>
                    <a:pt x="105" y="105"/>
                    <a:pt x="105" y="105"/>
                    <a:pt x="105" y="105"/>
                  </a:cubicBezTo>
                  <a:cubicBezTo>
                    <a:pt x="110" y="106"/>
                    <a:pt x="114" y="108"/>
                    <a:pt x="116" y="112"/>
                  </a:cubicBezTo>
                  <a:cubicBezTo>
                    <a:pt x="118" y="116"/>
                    <a:pt x="119" y="120"/>
                    <a:pt x="118" y="124"/>
                  </a:cubicBezTo>
                  <a:cubicBezTo>
                    <a:pt x="118" y="124"/>
                    <a:pt x="118" y="124"/>
                    <a:pt x="118" y="124"/>
                  </a:cubicBezTo>
                  <a:cubicBezTo>
                    <a:pt x="121" y="119"/>
                    <a:pt x="119" y="116"/>
                    <a:pt x="117" y="112"/>
                  </a:cubicBezTo>
                  <a:cubicBezTo>
                    <a:pt x="116" y="110"/>
                    <a:pt x="115" y="109"/>
                    <a:pt x="114" y="106"/>
                  </a:cubicBezTo>
                  <a:cubicBezTo>
                    <a:pt x="114" y="105"/>
                    <a:pt x="114" y="105"/>
                    <a:pt x="114" y="105"/>
                  </a:cubicBezTo>
                  <a:cubicBezTo>
                    <a:pt x="115" y="105"/>
                    <a:pt x="115" y="105"/>
                    <a:pt x="115" y="105"/>
                  </a:cubicBezTo>
                  <a:cubicBezTo>
                    <a:pt x="117" y="106"/>
                    <a:pt x="121" y="109"/>
                    <a:pt x="123" y="113"/>
                  </a:cubicBezTo>
                  <a:cubicBezTo>
                    <a:pt x="121" y="107"/>
                    <a:pt x="116" y="102"/>
                    <a:pt x="108" y="102"/>
                  </a:cubicBezTo>
                  <a:cubicBezTo>
                    <a:pt x="107" y="102"/>
                    <a:pt x="107" y="102"/>
                    <a:pt x="107" y="102"/>
                  </a:cubicBezTo>
                  <a:cubicBezTo>
                    <a:pt x="107" y="101"/>
                    <a:pt x="107" y="101"/>
                    <a:pt x="107" y="101"/>
                  </a:cubicBezTo>
                  <a:cubicBezTo>
                    <a:pt x="108" y="97"/>
                    <a:pt x="112" y="90"/>
                    <a:pt x="115" y="82"/>
                  </a:cubicBezTo>
                  <a:cubicBezTo>
                    <a:pt x="124" y="65"/>
                    <a:pt x="134" y="44"/>
                    <a:pt x="133" y="26"/>
                  </a:cubicBezTo>
                  <a:cubicBezTo>
                    <a:pt x="131" y="15"/>
                    <a:pt x="126" y="3"/>
                    <a:pt x="115" y="2"/>
                  </a:cubicBezTo>
                  <a:cubicBezTo>
                    <a:pt x="110" y="1"/>
                    <a:pt x="104" y="4"/>
                    <a:pt x="102" y="7"/>
                  </a:cubicBezTo>
                  <a:cubicBezTo>
                    <a:pt x="102" y="7"/>
                    <a:pt x="102" y="8"/>
                    <a:pt x="102" y="9"/>
                  </a:cubicBezTo>
                  <a:cubicBezTo>
                    <a:pt x="105" y="4"/>
                    <a:pt x="109" y="3"/>
                    <a:pt x="111" y="3"/>
                  </a:cubicBezTo>
                  <a:cubicBezTo>
                    <a:pt x="118" y="3"/>
                    <a:pt x="125" y="11"/>
                    <a:pt x="127" y="18"/>
                  </a:cubicBezTo>
                  <a:cubicBezTo>
                    <a:pt x="133" y="42"/>
                    <a:pt x="110" y="81"/>
                    <a:pt x="101" y="91"/>
                  </a:cubicBezTo>
                  <a:cubicBezTo>
                    <a:pt x="102" y="96"/>
                    <a:pt x="100" y="100"/>
                    <a:pt x="99" y="104"/>
                  </a:cubicBezTo>
                  <a:cubicBezTo>
                    <a:pt x="98" y="105"/>
                    <a:pt x="98" y="105"/>
                    <a:pt x="98" y="105"/>
                  </a:cubicBezTo>
                  <a:cubicBezTo>
                    <a:pt x="98" y="105"/>
                    <a:pt x="98" y="105"/>
                    <a:pt x="98" y="105"/>
                  </a:cubicBezTo>
                  <a:cubicBezTo>
                    <a:pt x="86" y="107"/>
                    <a:pt x="75" y="113"/>
                    <a:pt x="64" y="119"/>
                  </a:cubicBezTo>
                  <a:cubicBezTo>
                    <a:pt x="51" y="126"/>
                    <a:pt x="37" y="133"/>
                    <a:pt x="23" y="133"/>
                  </a:cubicBezTo>
                  <a:cubicBezTo>
                    <a:pt x="17" y="133"/>
                    <a:pt x="11" y="132"/>
                    <a:pt x="5" y="129"/>
                  </a:cubicBezTo>
                  <a:cubicBezTo>
                    <a:pt x="5" y="129"/>
                    <a:pt x="5" y="129"/>
                    <a:pt x="5" y="129"/>
                  </a:cubicBezTo>
                  <a:close/>
                  <a:moveTo>
                    <a:pt x="104" y="127"/>
                  </a:moveTo>
                  <a:cubicBezTo>
                    <a:pt x="106" y="127"/>
                    <a:pt x="107" y="127"/>
                    <a:pt x="108" y="128"/>
                  </a:cubicBezTo>
                  <a:cubicBezTo>
                    <a:pt x="111" y="129"/>
                    <a:pt x="113" y="129"/>
                    <a:pt x="116" y="128"/>
                  </a:cubicBezTo>
                  <a:cubicBezTo>
                    <a:pt x="118" y="123"/>
                    <a:pt x="118" y="117"/>
                    <a:pt x="115" y="113"/>
                  </a:cubicBezTo>
                  <a:cubicBezTo>
                    <a:pt x="113" y="110"/>
                    <a:pt x="109" y="107"/>
                    <a:pt x="105" y="107"/>
                  </a:cubicBezTo>
                  <a:cubicBezTo>
                    <a:pt x="102" y="111"/>
                    <a:pt x="102" y="121"/>
                    <a:pt x="104" y="127"/>
                  </a:cubicBezTo>
                  <a:close/>
                  <a:moveTo>
                    <a:pt x="89" y="110"/>
                  </a:moveTo>
                  <a:cubicBezTo>
                    <a:pt x="81" y="112"/>
                    <a:pt x="73" y="117"/>
                    <a:pt x="65" y="121"/>
                  </a:cubicBezTo>
                  <a:cubicBezTo>
                    <a:pt x="61" y="123"/>
                    <a:pt x="57" y="125"/>
                    <a:pt x="53" y="127"/>
                  </a:cubicBezTo>
                  <a:cubicBezTo>
                    <a:pt x="60" y="126"/>
                    <a:pt x="67" y="122"/>
                    <a:pt x="74" y="118"/>
                  </a:cubicBezTo>
                  <a:cubicBezTo>
                    <a:pt x="79" y="115"/>
                    <a:pt x="84" y="112"/>
                    <a:pt x="89" y="110"/>
                  </a:cubicBezTo>
                  <a:close/>
                  <a:moveTo>
                    <a:pt x="2" y="121"/>
                  </a:moveTo>
                  <a:cubicBezTo>
                    <a:pt x="2" y="123"/>
                    <a:pt x="3" y="125"/>
                    <a:pt x="4" y="127"/>
                  </a:cubicBezTo>
                  <a:cubicBezTo>
                    <a:pt x="3" y="127"/>
                    <a:pt x="3" y="125"/>
                    <a:pt x="3" y="124"/>
                  </a:cubicBezTo>
                  <a:cubicBezTo>
                    <a:pt x="3" y="123"/>
                    <a:pt x="4" y="122"/>
                    <a:pt x="3" y="121"/>
                  </a:cubicBezTo>
                  <a:cubicBezTo>
                    <a:pt x="3" y="121"/>
                    <a:pt x="3" y="121"/>
                    <a:pt x="2" y="121"/>
                  </a:cubicBezTo>
                  <a:close/>
                  <a:moveTo>
                    <a:pt x="116" y="108"/>
                  </a:moveTo>
                  <a:cubicBezTo>
                    <a:pt x="117" y="109"/>
                    <a:pt x="118" y="110"/>
                    <a:pt x="118" y="111"/>
                  </a:cubicBezTo>
                  <a:cubicBezTo>
                    <a:pt x="120" y="115"/>
                    <a:pt x="122" y="118"/>
                    <a:pt x="120" y="123"/>
                  </a:cubicBezTo>
                  <a:cubicBezTo>
                    <a:pt x="122" y="122"/>
                    <a:pt x="123" y="121"/>
                    <a:pt x="123" y="119"/>
                  </a:cubicBezTo>
                  <a:cubicBezTo>
                    <a:pt x="123" y="115"/>
                    <a:pt x="119" y="110"/>
                    <a:pt x="116" y="108"/>
                  </a:cubicBezTo>
                  <a:close/>
                  <a:moveTo>
                    <a:pt x="102" y="108"/>
                  </a:moveTo>
                  <a:cubicBezTo>
                    <a:pt x="103" y="103"/>
                    <a:pt x="103" y="103"/>
                    <a:pt x="103" y="103"/>
                  </a:cubicBezTo>
                  <a:cubicBezTo>
                    <a:pt x="104" y="92"/>
                    <a:pt x="109" y="82"/>
                    <a:pt x="114" y="72"/>
                  </a:cubicBezTo>
                  <a:cubicBezTo>
                    <a:pt x="121" y="60"/>
                    <a:pt x="127" y="47"/>
                    <a:pt x="128" y="32"/>
                  </a:cubicBezTo>
                  <a:cubicBezTo>
                    <a:pt x="130" y="32"/>
                    <a:pt x="130" y="32"/>
                    <a:pt x="130" y="32"/>
                  </a:cubicBezTo>
                  <a:cubicBezTo>
                    <a:pt x="131" y="51"/>
                    <a:pt x="122" y="68"/>
                    <a:pt x="114" y="84"/>
                  </a:cubicBezTo>
                  <a:cubicBezTo>
                    <a:pt x="110" y="90"/>
                    <a:pt x="107" y="97"/>
                    <a:pt x="104" y="103"/>
                  </a:cubicBezTo>
                  <a:lnTo>
                    <a:pt x="102" y="108"/>
                  </a:lnTo>
                  <a:close/>
                  <a:moveTo>
                    <a:pt x="128" y="44"/>
                  </a:moveTo>
                  <a:cubicBezTo>
                    <a:pt x="125" y="54"/>
                    <a:pt x="120" y="63"/>
                    <a:pt x="116" y="72"/>
                  </a:cubicBezTo>
                  <a:cubicBezTo>
                    <a:pt x="111" y="81"/>
                    <a:pt x="107" y="89"/>
                    <a:pt x="105" y="97"/>
                  </a:cubicBezTo>
                  <a:cubicBezTo>
                    <a:pt x="108" y="92"/>
                    <a:pt x="110" y="88"/>
                    <a:pt x="112" y="83"/>
                  </a:cubicBezTo>
                  <a:cubicBezTo>
                    <a:pt x="119" y="71"/>
                    <a:pt x="126" y="58"/>
                    <a:pt x="128" y="44"/>
                  </a:cubicBezTo>
                  <a:close/>
                </a:path>
              </a:pathLst>
            </a:custGeom>
            <a:grpFill/>
            <a:ln>
              <a:noFill/>
            </a:ln>
          </p:spPr>
          <p:txBody>
            <a:bodyPr vert="horz" wrap="square" lIns="91440" tIns="45720" rIns="91440" bIns="45720" numCol="1" rtlCol="0" anchor="t" anchorCtr="0" compatLnSpc="1">
              <a:prstTxWarp prst="textNoShape">
                <a:avLst/>
              </a:prstTxWarp>
            </a:bodyPr>
            <a:lstStyle/>
            <a:p>
              <a:pPr rtl="0"/>
              <a:endParaRPr lang="ja-JP" altLang="en-US" sz="1350" dirty="0"/>
            </a:p>
          </p:txBody>
        </p:sp>
      </p:grpSp>
      <p:sp>
        <p:nvSpPr>
          <p:cNvPr id="79" name="図プレースホルダー 33" descr="画像を追加する空のプレースホルダー。プレースホルダーをクリックし、追加する画像を選択します。"/>
          <p:cNvSpPr>
            <a:spLocks noGrp="1"/>
          </p:cNvSpPr>
          <p:nvPr>
            <p:ph type="pic" sz="quarter" idx="19"/>
          </p:nvPr>
        </p:nvSpPr>
        <p:spPr>
          <a:xfrm>
            <a:off x="936876" y="1824285"/>
            <a:ext cx="2036467" cy="2776308"/>
          </a:xfrm>
          <a:solidFill>
            <a:schemeClr val="bg2"/>
          </a:solidFill>
          <a:ln w="38100">
            <a:solidFill>
              <a:schemeClr val="bg1"/>
            </a:solidFill>
          </a:ln>
        </p:spPr>
        <p:txBody>
          <a:bodyPr rtlCol="0"/>
          <a:lstStyle>
            <a:lvl1pPr marL="0" indent="0" algn="ctr" rtl="0">
              <a:buNone/>
              <a:defRPr/>
            </a:lvl1pPr>
          </a:lstStyle>
          <a:p>
            <a:pPr rtl="0"/>
            <a:r>
              <a:rPr lang="ja-JP" altLang="en-US"/>
              <a:t>アイコンをクリックして図を追加</a:t>
            </a:r>
            <a:endParaRPr lang="ja-JP" altLang="en-US" dirty="0"/>
          </a:p>
        </p:txBody>
      </p:sp>
      <p:sp>
        <p:nvSpPr>
          <p:cNvPr id="81" name="テキスト プレースホルダー 3"/>
          <p:cNvSpPr>
            <a:spLocks noGrp="1"/>
          </p:cNvSpPr>
          <p:nvPr>
            <p:ph type="body" sz="half" idx="2"/>
          </p:nvPr>
        </p:nvSpPr>
        <p:spPr>
          <a:xfrm>
            <a:off x="926409" y="4947405"/>
            <a:ext cx="2057400" cy="914400"/>
          </a:xfrm>
        </p:spPr>
        <p:txBody>
          <a:bodyPr rtlCol="0">
            <a:normAutofit/>
          </a:bodyPr>
          <a:lstStyle>
            <a:lvl1pPr marL="0" indent="0" algn="l" rtl="0">
              <a:spcBef>
                <a:spcPts val="1200"/>
              </a:spcBef>
              <a:buNone/>
              <a:defRPr sz="1200"/>
            </a:lvl1pPr>
            <a:lvl2pPr marL="342900" indent="0" algn="l" rtl="0">
              <a:buNone/>
              <a:defRPr sz="1050"/>
            </a:lvl2pPr>
            <a:lvl3pPr marL="685800" indent="0" algn="l" rtl="0">
              <a:buNone/>
              <a:defRPr sz="900"/>
            </a:lvl3pPr>
            <a:lvl4pPr marL="1028700" indent="0" algn="l" rtl="0">
              <a:buNone/>
              <a:defRPr sz="750"/>
            </a:lvl4pPr>
            <a:lvl5pPr marL="1371600" indent="0" algn="l" rtl="0">
              <a:buNone/>
              <a:defRPr sz="750"/>
            </a:lvl5pPr>
            <a:lvl6pPr marL="1714500" indent="0" algn="l" rtl="0">
              <a:buNone/>
              <a:defRPr sz="750"/>
            </a:lvl6pPr>
            <a:lvl7pPr marL="2057400" indent="0" algn="l" rtl="0">
              <a:buNone/>
              <a:defRPr sz="750"/>
            </a:lvl7pPr>
            <a:lvl8pPr marL="2400300" indent="0" algn="l" rtl="0">
              <a:buNone/>
              <a:defRPr sz="750"/>
            </a:lvl8pPr>
            <a:lvl9pPr marL="2743200" indent="0" algn="l" rtl="0">
              <a:buNone/>
              <a:defRPr sz="750"/>
            </a:lvl9pPr>
          </a:lstStyle>
          <a:p>
            <a:pPr lvl="0" rtl="0"/>
            <a:r>
              <a:rPr lang="ja-JP" altLang="en-US"/>
              <a:t>マスター テキストの書式設定</a:t>
            </a:r>
          </a:p>
        </p:txBody>
      </p:sp>
      <p:grpSp>
        <p:nvGrpSpPr>
          <p:cNvPr id="84" name="グループ 83"/>
          <p:cNvGrpSpPr>
            <a:grpSpLocks noChangeAspect="1"/>
          </p:cNvGrpSpPr>
          <p:nvPr userDrawn="1"/>
        </p:nvGrpSpPr>
        <p:grpSpPr>
          <a:xfrm rot="5400000">
            <a:off x="2997433" y="2064321"/>
            <a:ext cx="3123347" cy="2317298"/>
            <a:chOff x="895350" y="3313113"/>
            <a:chExt cx="3613151" cy="2790825"/>
          </a:xfrm>
          <a:solidFill>
            <a:schemeClr val="tx1">
              <a:lumMod val="50000"/>
            </a:schemeClr>
          </a:solidFill>
        </p:grpSpPr>
        <p:sp>
          <p:nvSpPr>
            <p:cNvPr id="85" name="フリーフォーム 41"/>
            <p:cNvSpPr>
              <a:spLocks/>
            </p:cNvSpPr>
            <p:nvPr/>
          </p:nvSpPr>
          <p:spPr bwMode="auto">
            <a:xfrm>
              <a:off x="963613" y="3725863"/>
              <a:ext cx="11113" cy="1952625"/>
            </a:xfrm>
            <a:custGeom>
              <a:avLst/>
              <a:gdLst>
                <a:gd name="T0" fmla="*/ 3 w 5"/>
                <a:gd name="T1" fmla="*/ 0 h 868"/>
                <a:gd name="T2" fmla="*/ 4 w 5"/>
                <a:gd name="T3" fmla="*/ 217 h 868"/>
                <a:gd name="T4" fmla="*/ 3 w 5"/>
                <a:gd name="T5" fmla="*/ 326 h 868"/>
                <a:gd name="T6" fmla="*/ 4 w 5"/>
                <a:gd name="T7" fmla="*/ 434 h 868"/>
                <a:gd name="T8" fmla="*/ 4 w 5"/>
                <a:gd name="T9" fmla="*/ 651 h 868"/>
                <a:gd name="T10" fmla="*/ 4 w 5"/>
                <a:gd name="T11" fmla="*/ 760 h 868"/>
                <a:gd name="T12" fmla="*/ 3 w 5"/>
                <a:gd name="T13" fmla="*/ 868 h 868"/>
                <a:gd name="T14" fmla="*/ 2 w 5"/>
                <a:gd name="T15" fmla="*/ 868 h 868"/>
                <a:gd name="T16" fmla="*/ 1 w 5"/>
                <a:gd name="T17" fmla="*/ 760 h 868"/>
                <a:gd name="T18" fmla="*/ 0 w 5"/>
                <a:gd name="T19" fmla="*/ 651 h 868"/>
                <a:gd name="T20" fmla="*/ 1 w 5"/>
                <a:gd name="T21" fmla="*/ 434 h 868"/>
                <a:gd name="T22" fmla="*/ 2 w 5"/>
                <a:gd name="T23" fmla="*/ 326 h 868"/>
                <a:gd name="T24" fmla="*/ 1 w 5"/>
                <a:gd name="T25" fmla="*/ 217 h 868"/>
                <a:gd name="T26" fmla="*/ 2 w 5"/>
                <a:gd name="T27" fmla="*/ 0 h 868"/>
                <a:gd name="T28" fmla="*/ 3 w 5"/>
                <a:gd name="T29" fmla="*/ 0 h 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 h="868">
                  <a:moveTo>
                    <a:pt x="3" y="0"/>
                  </a:moveTo>
                  <a:cubicBezTo>
                    <a:pt x="4" y="73"/>
                    <a:pt x="4" y="145"/>
                    <a:pt x="4" y="217"/>
                  </a:cubicBezTo>
                  <a:cubicBezTo>
                    <a:pt x="4" y="253"/>
                    <a:pt x="3" y="290"/>
                    <a:pt x="3" y="326"/>
                  </a:cubicBezTo>
                  <a:cubicBezTo>
                    <a:pt x="3" y="362"/>
                    <a:pt x="3" y="398"/>
                    <a:pt x="4" y="434"/>
                  </a:cubicBezTo>
                  <a:cubicBezTo>
                    <a:pt x="4" y="507"/>
                    <a:pt x="5" y="579"/>
                    <a:pt x="4" y="651"/>
                  </a:cubicBezTo>
                  <a:cubicBezTo>
                    <a:pt x="5" y="687"/>
                    <a:pt x="4" y="724"/>
                    <a:pt x="4" y="760"/>
                  </a:cubicBezTo>
                  <a:cubicBezTo>
                    <a:pt x="4" y="796"/>
                    <a:pt x="3" y="832"/>
                    <a:pt x="3" y="868"/>
                  </a:cubicBezTo>
                  <a:cubicBezTo>
                    <a:pt x="2" y="868"/>
                    <a:pt x="2" y="868"/>
                    <a:pt x="2" y="868"/>
                  </a:cubicBezTo>
                  <a:cubicBezTo>
                    <a:pt x="2" y="832"/>
                    <a:pt x="1" y="796"/>
                    <a:pt x="1" y="760"/>
                  </a:cubicBezTo>
                  <a:cubicBezTo>
                    <a:pt x="1" y="724"/>
                    <a:pt x="0" y="687"/>
                    <a:pt x="0" y="651"/>
                  </a:cubicBezTo>
                  <a:cubicBezTo>
                    <a:pt x="0" y="579"/>
                    <a:pt x="1" y="507"/>
                    <a:pt x="1" y="434"/>
                  </a:cubicBezTo>
                  <a:cubicBezTo>
                    <a:pt x="2" y="398"/>
                    <a:pt x="2" y="362"/>
                    <a:pt x="2" y="326"/>
                  </a:cubicBezTo>
                  <a:cubicBezTo>
                    <a:pt x="2" y="290"/>
                    <a:pt x="1" y="253"/>
                    <a:pt x="1" y="217"/>
                  </a:cubicBezTo>
                  <a:cubicBezTo>
                    <a:pt x="0" y="145"/>
                    <a:pt x="1" y="73"/>
                    <a:pt x="2" y="0"/>
                  </a:cubicBezTo>
                  <a:lnTo>
                    <a:pt x="3" y="0"/>
                  </a:lnTo>
                  <a:close/>
                </a:path>
              </a:pathLst>
            </a:custGeom>
            <a:grpFill/>
            <a:ln>
              <a:noFill/>
            </a:ln>
          </p:spPr>
          <p:txBody>
            <a:bodyPr vert="horz" wrap="square" lIns="91440" tIns="45720" rIns="91440" bIns="45720" numCol="1" rtlCol="0" anchor="t" anchorCtr="0" compatLnSpc="1">
              <a:prstTxWarp prst="textNoShape">
                <a:avLst/>
              </a:prstTxWarp>
            </a:bodyPr>
            <a:lstStyle/>
            <a:p>
              <a:pPr rtl="0"/>
              <a:endParaRPr lang="ja-JP" altLang="en-US" sz="1350" dirty="0"/>
            </a:p>
          </p:txBody>
        </p:sp>
        <p:sp>
          <p:nvSpPr>
            <p:cNvPr id="86" name="フリーフォーム 42"/>
            <p:cNvSpPr>
              <a:spLocks/>
            </p:cNvSpPr>
            <p:nvPr/>
          </p:nvSpPr>
          <p:spPr bwMode="auto">
            <a:xfrm>
              <a:off x="1350963" y="6038850"/>
              <a:ext cx="2736850" cy="11113"/>
            </a:xfrm>
            <a:custGeom>
              <a:avLst/>
              <a:gdLst>
                <a:gd name="T0" fmla="*/ 0 w 1216"/>
                <a:gd name="T1" fmla="*/ 2 h 5"/>
                <a:gd name="T2" fmla="*/ 304 w 1216"/>
                <a:gd name="T3" fmla="*/ 1 h 5"/>
                <a:gd name="T4" fmla="*/ 456 w 1216"/>
                <a:gd name="T5" fmla="*/ 2 h 5"/>
                <a:gd name="T6" fmla="*/ 608 w 1216"/>
                <a:gd name="T7" fmla="*/ 1 h 5"/>
                <a:gd name="T8" fmla="*/ 912 w 1216"/>
                <a:gd name="T9" fmla="*/ 0 h 5"/>
                <a:gd name="T10" fmla="*/ 1064 w 1216"/>
                <a:gd name="T11" fmla="*/ 1 h 5"/>
                <a:gd name="T12" fmla="*/ 1216 w 1216"/>
                <a:gd name="T13" fmla="*/ 2 h 5"/>
                <a:gd name="T14" fmla="*/ 1216 w 1216"/>
                <a:gd name="T15" fmla="*/ 2 h 5"/>
                <a:gd name="T16" fmla="*/ 1064 w 1216"/>
                <a:gd name="T17" fmla="*/ 4 h 5"/>
                <a:gd name="T18" fmla="*/ 912 w 1216"/>
                <a:gd name="T19" fmla="*/ 4 h 5"/>
                <a:gd name="T20" fmla="*/ 608 w 1216"/>
                <a:gd name="T21" fmla="*/ 3 h 5"/>
                <a:gd name="T22" fmla="*/ 456 w 1216"/>
                <a:gd name="T23" fmla="*/ 3 h 5"/>
                <a:gd name="T24" fmla="*/ 304 w 1216"/>
                <a:gd name="T25" fmla="*/ 4 h 5"/>
                <a:gd name="T26" fmla="*/ 0 w 1216"/>
                <a:gd name="T27" fmla="*/ 2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216" h="5">
                  <a:moveTo>
                    <a:pt x="0" y="2"/>
                  </a:moveTo>
                  <a:cubicBezTo>
                    <a:pt x="101" y="1"/>
                    <a:pt x="202" y="0"/>
                    <a:pt x="304" y="1"/>
                  </a:cubicBezTo>
                  <a:cubicBezTo>
                    <a:pt x="354" y="1"/>
                    <a:pt x="405" y="2"/>
                    <a:pt x="456" y="2"/>
                  </a:cubicBezTo>
                  <a:cubicBezTo>
                    <a:pt x="506" y="2"/>
                    <a:pt x="557" y="1"/>
                    <a:pt x="608" y="1"/>
                  </a:cubicBezTo>
                  <a:cubicBezTo>
                    <a:pt x="709" y="1"/>
                    <a:pt x="810" y="0"/>
                    <a:pt x="912" y="0"/>
                  </a:cubicBezTo>
                  <a:cubicBezTo>
                    <a:pt x="962" y="0"/>
                    <a:pt x="1013" y="1"/>
                    <a:pt x="1064" y="1"/>
                  </a:cubicBezTo>
                  <a:cubicBezTo>
                    <a:pt x="1114" y="1"/>
                    <a:pt x="1165" y="1"/>
                    <a:pt x="1216" y="2"/>
                  </a:cubicBezTo>
                  <a:cubicBezTo>
                    <a:pt x="1216" y="2"/>
                    <a:pt x="1216" y="2"/>
                    <a:pt x="1216" y="2"/>
                  </a:cubicBezTo>
                  <a:cubicBezTo>
                    <a:pt x="1165" y="3"/>
                    <a:pt x="1114" y="3"/>
                    <a:pt x="1064" y="4"/>
                  </a:cubicBezTo>
                  <a:cubicBezTo>
                    <a:pt x="1013" y="4"/>
                    <a:pt x="962" y="4"/>
                    <a:pt x="912" y="4"/>
                  </a:cubicBezTo>
                  <a:cubicBezTo>
                    <a:pt x="810" y="5"/>
                    <a:pt x="709" y="4"/>
                    <a:pt x="608" y="3"/>
                  </a:cubicBezTo>
                  <a:cubicBezTo>
                    <a:pt x="557" y="3"/>
                    <a:pt x="506" y="3"/>
                    <a:pt x="456" y="3"/>
                  </a:cubicBezTo>
                  <a:cubicBezTo>
                    <a:pt x="405" y="3"/>
                    <a:pt x="354" y="4"/>
                    <a:pt x="304" y="4"/>
                  </a:cubicBezTo>
                  <a:cubicBezTo>
                    <a:pt x="202" y="4"/>
                    <a:pt x="101" y="4"/>
                    <a:pt x="0" y="2"/>
                  </a:cubicBezTo>
                  <a:close/>
                </a:path>
              </a:pathLst>
            </a:custGeom>
            <a:grpFill/>
            <a:ln>
              <a:noFill/>
            </a:ln>
          </p:spPr>
          <p:txBody>
            <a:bodyPr vert="horz" wrap="square" lIns="91440" tIns="45720" rIns="91440" bIns="45720" numCol="1" rtlCol="0" anchor="t" anchorCtr="0" compatLnSpc="1">
              <a:prstTxWarp prst="textNoShape">
                <a:avLst/>
              </a:prstTxWarp>
            </a:bodyPr>
            <a:lstStyle/>
            <a:p>
              <a:pPr rtl="0"/>
              <a:endParaRPr lang="ja-JP" altLang="en-US" sz="1350" dirty="0"/>
            </a:p>
          </p:txBody>
        </p:sp>
        <p:sp>
          <p:nvSpPr>
            <p:cNvPr id="87" name="フリーフォーム 43"/>
            <p:cNvSpPr>
              <a:spLocks/>
            </p:cNvSpPr>
            <p:nvPr/>
          </p:nvSpPr>
          <p:spPr bwMode="auto">
            <a:xfrm>
              <a:off x="1330325" y="3378200"/>
              <a:ext cx="2743200" cy="11113"/>
            </a:xfrm>
            <a:custGeom>
              <a:avLst/>
              <a:gdLst>
                <a:gd name="T0" fmla="*/ 0 w 1219"/>
                <a:gd name="T1" fmla="*/ 2 h 5"/>
                <a:gd name="T2" fmla="*/ 304 w 1219"/>
                <a:gd name="T3" fmla="*/ 1 h 5"/>
                <a:gd name="T4" fmla="*/ 457 w 1219"/>
                <a:gd name="T5" fmla="*/ 2 h 5"/>
                <a:gd name="T6" fmla="*/ 609 w 1219"/>
                <a:gd name="T7" fmla="*/ 1 h 5"/>
                <a:gd name="T8" fmla="*/ 914 w 1219"/>
                <a:gd name="T9" fmla="*/ 0 h 5"/>
                <a:gd name="T10" fmla="*/ 1067 w 1219"/>
                <a:gd name="T11" fmla="*/ 1 h 5"/>
                <a:gd name="T12" fmla="*/ 1219 w 1219"/>
                <a:gd name="T13" fmla="*/ 2 h 5"/>
                <a:gd name="T14" fmla="*/ 1219 w 1219"/>
                <a:gd name="T15" fmla="*/ 3 h 5"/>
                <a:gd name="T16" fmla="*/ 1067 w 1219"/>
                <a:gd name="T17" fmla="*/ 4 h 5"/>
                <a:gd name="T18" fmla="*/ 914 w 1219"/>
                <a:gd name="T19" fmla="*/ 4 h 5"/>
                <a:gd name="T20" fmla="*/ 609 w 1219"/>
                <a:gd name="T21" fmla="*/ 3 h 5"/>
                <a:gd name="T22" fmla="*/ 457 w 1219"/>
                <a:gd name="T23" fmla="*/ 3 h 5"/>
                <a:gd name="T24" fmla="*/ 304 w 1219"/>
                <a:gd name="T25" fmla="*/ 4 h 5"/>
                <a:gd name="T26" fmla="*/ 0 w 1219"/>
                <a:gd name="T27" fmla="*/ 3 h 5"/>
                <a:gd name="T28" fmla="*/ 0 w 1219"/>
                <a:gd name="T29" fmla="*/ 2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219" h="5">
                  <a:moveTo>
                    <a:pt x="0" y="2"/>
                  </a:moveTo>
                  <a:cubicBezTo>
                    <a:pt x="101" y="1"/>
                    <a:pt x="203" y="0"/>
                    <a:pt x="304" y="1"/>
                  </a:cubicBezTo>
                  <a:cubicBezTo>
                    <a:pt x="355" y="1"/>
                    <a:pt x="406" y="2"/>
                    <a:pt x="457" y="2"/>
                  </a:cubicBezTo>
                  <a:cubicBezTo>
                    <a:pt x="508" y="2"/>
                    <a:pt x="559" y="1"/>
                    <a:pt x="609" y="1"/>
                  </a:cubicBezTo>
                  <a:cubicBezTo>
                    <a:pt x="711" y="1"/>
                    <a:pt x="813" y="0"/>
                    <a:pt x="914" y="0"/>
                  </a:cubicBezTo>
                  <a:cubicBezTo>
                    <a:pt x="965" y="0"/>
                    <a:pt x="1016" y="1"/>
                    <a:pt x="1067" y="1"/>
                  </a:cubicBezTo>
                  <a:cubicBezTo>
                    <a:pt x="1117" y="1"/>
                    <a:pt x="1168" y="1"/>
                    <a:pt x="1219" y="2"/>
                  </a:cubicBezTo>
                  <a:cubicBezTo>
                    <a:pt x="1219" y="3"/>
                    <a:pt x="1219" y="3"/>
                    <a:pt x="1219" y="3"/>
                  </a:cubicBezTo>
                  <a:cubicBezTo>
                    <a:pt x="1168" y="3"/>
                    <a:pt x="1117" y="4"/>
                    <a:pt x="1067" y="4"/>
                  </a:cubicBezTo>
                  <a:cubicBezTo>
                    <a:pt x="1016" y="4"/>
                    <a:pt x="965" y="4"/>
                    <a:pt x="914" y="4"/>
                  </a:cubicBezTo>
                  <a:cubicBezTo>
                    <a:pt x="813" y="5"/>
                    <a:pt x="711" y="4"/>
                    <a:pt x="609" y="3"/>
                  </a:cubicBezTo>
                  <a:cubicBezTo>
                    <a:pt x="559" y="3"/>
                    <a:pt x="508" y="3"/>
                    <a:pt x="457" y="3"/>
                  </a:cubicBezTo>
                  <a:cubicBezTo>
                    <a:pt x="406" y="3"/>
                    <a:pt x="355" y="4"/>
                    <a:pt x="304" y="4"/>
                  </a:cubicBezTo>
                  <a:cubicBezTo>
                    <a:pt x="203" y="4"/>
                    <a:pt x="101" y="4"/>
                    <a:pt x="0" y="3"/>
                  </a:cubicBezTo>
                  <a:lnTo>
                    <a:pt x="0" y="2"/>
                  </a:lnTo>
                  <a:close/>
                </a:path>
              </a:pathLst>
            </a:custGeom>
            <a:grpFill/>
            <a:ln>
              <a:noFill/>
            </a:ln>
          </p:spPr>
          <p:txBody>
            <a:bodyPr vert="horz" wrap="square" lIns="91440" tIns="45720" rIns="91440" bIns="45720" numCol="1" rtlCol="0" anchor="t" anchorCtr="0" compatLnSpc="1">
              <a:prstTxWarp prst="textNoShape">
                <a:avLst/>
              </a:prstTxWarp>
            </a:bodyPr>
            <a:lstStyle/>
            <a:p>
              <a:pPr rtl="0"/>
              <a:endParaRPr lang="ja-JP" altLang="en-US" sz="1350" dirty="0"/>
            </a:p>
          </p:txBody>
        </p:sp>
        <p:sp>
          <p:nvSpPr>
            <p:cNvPr id="88" name="フリーフォーム 44"/>
            <p:cNvSpPr>
              <a:spLocks/>
            </p:cNvSpPr>
            <p:nvPr/>
          </p:nvSpPr>
          <p:spPr bwMode="auto">
            <a:xfrm>
              <a:off x="4443413" y="3759200"/>
              <a:ext cx="9525" cy="1919288"/>
            </a:xfrm>
            <a:custGeom>
              <a:avLst/>
              <a:gdLst>
                <a:gd name="T0" fmla="*/ 2 w 4"/>
                <a:gd name="T1" fmla="*/ 853 h 853"/>
                <a:gd name="T2" fmla="*/ 0 w 4"/>
                <a:gd name="T3" fmla="*/ 640 h 853"/>
                <a:gd name="T4" fmla="*/ 1 w 4"/>
                <a:gd name="T5" fmla="*/ 533 h 853"/>
                <a:gd name="T6" fmla="*/ 1 w 4"/>
                <a:gd name="T7" fmla="*/ 427 h 853"/>
                <a:gd name="T8" fmla="*/ 0 w 4"/>
                <a:gd name="T9" fmla="*/ 213 h 853"/>
                <a:gd name="T10" fmla="*/ 0 w 4"/>
                <a:gd name="T11" fmla="*/ 107 h 853"/>
                <a:gd name="T12" fmla="*/ 2 w 4"/>
                <a:gd name="T13" fmla="*/ 0 h 853"/>
                <a:gd name="T14" fmla="*/ 2 w 4"/>
                <a:gd name="T15" fmla="*/ 0 h 853"/>
                <a:gd name="T16" fmla="*/ 3 w 4"/>
                <a:gd name="T17" fmla="*/ 107 h 853"/>
                <a:gd name="T18" fmla="*/ 4 w 4"/>
                <a:gd name="T19" fmla="*/ 213 h 853"/>
                <a:gd name="T20" fmla="*/ 3 w 4"/>
                <a:gd name="T21" fmla="*/ 427 h 853"/>
                <a:gd name="T22" fmla="*/ 2 w 4"/>
                <a:gd name="T23" fmla="*/ 533 h 853"/>
                <a:gd name="T24" fmla="*/ 3 w 4"/>
                <a:gd name="T25" fmla="*/ 640 h 853"/>
                <a:gd name="T26" fmla="*/ 2 w 4"/>
                <a:gd name="T27" fmla="*/ 853 h 8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 h="853">
                  <a:moveTo>
                    <a:pt x="2" y="853"/>
                  </a:moveTo>
                  <a:cubicBezTo>
                    <a:pt x="0" y="782"/>
                    <a:pt x="0" y="711"/>
                    <a:pt x="0" y="640"/>
                  </a:cubicBezTo>
                  <a:cubicBezTo>
                    <a:pt x="0" y="604"/>
                    <a:pt x="1" y="569"/>
                    <a:pt x="1" y="533"/>
                  </a:cubicBezTo>
                  <a:cubicBezTo>
                    <a:pt x="1" y="498"/>
                    <a:pt x="1" y="462"/>
                    <a:pt x="1" y="427"/>
                  </a:cubicBezTo>
                  <a:cubicBezTo>
                    <a:pt x="0" y="356"/>
                    <a:pt x="0" y="284"/>
                    <a:pt x="0" y="213"/>
                  </a:cubicBezTo>
                  <a:cubicBezTo>
                    <a:pt x="0" y="178"/>
                    <a:pt x="0" y="142"/>
                    <a:pt x="0" y="107"/>
                  </a:cubicBezTo>
                  <a:cubicBezTo>
                    <a:pt x="1" y="71"/>
                    <a:pt x="1" y="36"/>
                    <a:pt x="2" y="0"/>
                  </a:cubicBezTo>
                  <a:cubicBezTo>
                    <a:pt x="2" y="0"/>
                    <a:pt x="2" y="0"/>
                    <a:pt x="2" y="0"/>
                  </a:cubicBezTo>
                  <a:cubicBezTo>
                    <a:pt x="3" y="36"/>
                    <a:pt x="3" y="71"/>
                    <a:pt x="3" y="107"/>
                  </a:cubicBezTo>
                  <a:cubicBezTo>
                    <a:pt x="4" y="142"/>
                    <a:pt x="4" y="178"/>
                    <a:pt x="4" y="213"/>
                  </a:cubicBezTo>
                  <a:cubicBezTo>
                    <a:pt x="4" y="284"/>
                    <a:pt x="3" y="356"/>
                    <a:pt x="3" y="427"/>
                  </a:cubicBezTo>
                  <a:cubicBezTo>
                    <a:pt x="3" y="462"/>
                    <a:pt x="2" y="498"/>
                    <a:pt x="2" y="533"/>
                  </a:cubicBezTo>
                  <a:cubicBezTo>
                    <a:pt x="3" y="569"/>
                    <a:pt x="3" y="604"/>
                    <a:pt x="3" y="640"/>
                  </a:cubicBezTo>
                  <a:cubicBezTo>
                    <a:pt x="4" y="711"/>
                    <a:pt x="3" y="782"/>
                    <a:pt x="2" y="853"/>
                  </a:cubicBezTo>
                  <a:close/>
                </a:path>
              </a:pathLst>
            </a:custGeom>
            <a:grpFill/>
            <a:ln>
              <a:noFill/>
            </a:ln>
          </p:spPr>
          <p:txBody>
            <a:bodyPr vert="horz" wrap="square" lIns="91440" tIns="45720" rIns="91440" bIns="45720" numCol="1" rtlCol="0" anchor="t" anchorCtr="0" compatLnSpc="1">
              <a:prstTxWarp prst="textNoShape">
                <a:avLst/>
              </a:prstTxWarp>
            </a:bodyPr>
            <a:lstStyle/>
            <a:p>
              <a:pPr rtl="0"/>
              <a:endParaRPr lang="ja-JP" altLang="en-US" sz="1350" dirty="0"/>
            </a:p>
          </p:txBody>
        </p:sp>
        <p:sp>
          <p:nvSpPr>
            <p:cNvPr id="89" name="フリーフォーム 45"/>
            <p:cNvSpPr>
              <a:spLocks noEditPoints="1"/>
            </p:cNvSpPr>
            <p:nvPr/>
          </p:nvSpPr>
          <p:spPr bwMode="auto">
            <a:xfrm>
              <a:off x="903288" y="5772150"/>
              <a:ext cx="341313" cy="331788"/>
            </a:xfrm>
            <a:custGeom>
              <a:avLst/>
              <a:gdLst>
                <a:gd name="T0" fmla="*/ 127 w 152"/>
                <a:gd name="T1" fmla="*/ 122 h 148"/>
                <a:gd name="T2" fmla="*/ 84 w 152"/>
                <a:gd name="T3" fmla="*/ 134 h 148"/>
                <a:gd name="T4" fmla="*/ 112 w 152"/>
                <a:gd name="T5" fmla="*/ 131 h 148"/>
                <a:gd name="T6" fmla="*/ 48 w 152"/>
                <a:gd name="T7" fmla="*/ 142 h 148"/>
                <a:gd name="T8" fmla="*/ 4 w 152"/>
                <a:gd name="T9" fmla="*/ 95 h 148"/>
                <a:gd name="T10" fmla="*/ 20 w 152"/>
                <a:gd name="T11" fmla="*/ 61 h 148"/>
                <a:gd name="T12" fmla="*/ 26 w 152"/>
                <a:gd name="T13" fmla="*/ 58 h 148"/>
                <a:gd name="T14" fmla="*/ 31 w 152"/>
                <a:gd name="T15" fmla="*/ 23 h 148"/>
                <a:gd name="T16" fmla="*/ 19 w 152"/>
                <a:gd name="T17" fmla="*/ 0 h 148"/>
                <a:gd name="T18" fmla="*/ 33 w 152"/>
                <a:gd name="T19" fmla="*/ 57 h 148"/>
                <a:gd name="T20" fmla="*/ 41 w 152"/>
                <a:gd name="T21" fmla="*/ 63 h 148"/>
                <a:gd name="T22" fmla="*/ 36 w 152"/>
                <a:gd name="T23" fmla="*/ 80 h 148"/>
                <a:gd name="T24" fmla="*/ 26 w 152"/>
                <a:gd name="T25" fmla="*/ 67 h 148"/>
                <a:gd name="T26" fmla="*/ 64 w 152"/>
                <a:gd name="T27" fmla="*/ 132 h 148"/>
                <a:gd name="T28" fmla="*/ 84 w 152"/>
                <a:gd name="T29" fmla="*/ 112 h 148"/>
                <a:gd name="T30" fmla="*/ 77 w 152"/>
                <a:gd name="T31" fmla="*/ 131 h 148"/>
                <a:gd name="T32" fmla="*/ 152 w 152"/>
                <a:gd name="T33" fmla="*/ 129 h 148"/>
                <a:gd name="T34" fmla="*/ 114 w 152"/>
                <a:gd name="T35" fmla="*/ 131 h 148"/>
                <a:gd name="T36" fmla="*/ 127 w 152"/>
                <a:gd name="T37" fmla="*/ 122 h 148"/>
                <a:gd name="T38" fmla="*/ 74 w 152"/>
                <a:gd name="T39" fmla="*/ 128 h 148"/>
                <a:gd name="T40" fmla="*/ 68 w 152"/>
                <a:gd name="T41" fmla="*/ 112 h 148"/>
                <a:gd name="T42" fmla="*/ 66 w 152"/>
                <a:gd name="T43" fmla="*/ 117 h 148"/>
                <a:gd name="T44" fmla="*/ 66 w 152"/>
                <a:gd name="T45" fmla="*/ 125 h 148"/>
                <a:gd name="T46" fmla="*/ 73 w 152"/>
                <a:gd name="T47" fmla="*/ 128 h 148"/>
                <a:gd name="T48" fmla="*/ 74 w 152"/>
                <a:gd name="T49" fmla="*/ 114 h 148"/>
                <a:gd name="T50" fmla="*/ 74 w 152"/>
                <a:gd name="T51" fmla="*/ 128 h 148"/>
                <a:gd name="T52" fmla="*/ 9 w 152"/>
                <a:gd name="T53" fmla="*/ 88 h 148"/>
                <a:gd name="T54" fmla="*/ 56 w 152"/>
                <a:gd name="T55" fmla="*/ 135 h 148"/>
                <a:gd name="T56" fmla="*/ 9 w 152"/>
                <a:gd name="T57" fmla="*/ 88 h 148"/>
                <a:gd name="T58" fmla="*/ 37 w 152"/>
                <a:gd name="T59" fmla="*/ 61 h 148"/>
                <a:gd name="T60" fmla="*/ 31 w 152"/>
                <a:gd name="T61" fmla="*/ 77 h 148"/>
                <a:gd name="T62" fmla="*/ 37 w 152"/>
                <a:gd name="T63" fmla="*/ 61 h 148"/>
                <a:gd name="T64" fmla="*/ 30 w 152"/>
                <a:gd name="T65" fmla="*/ 57 h 148"/>
                <a:gd name="T66" fmla="*/ 33 w 152"/>
                <a:gd name="T67" fmla="*/ 31 h 148"/>
                <a:gd name="T68" fmla="*/ 30 w 152"/>
                <a:gd name="T69" fmla="*/ 57 h 148"/>
                <a:gd name="T70" fmla="*/ 30 w 152"/>
                <a:gd name="T71" fmla="*/ 61 h 148"/>
                <a:gd name="T72" fmla="*/ 30 w 152"/>
                <a:gd name="T73" fmla="*/ 74 h 148"/>
                <a:gd name="T74" fmla="*/ 30 w 152"/>
                <a:gd name="T75" fmla="*/ 61 h 1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52" h="148">
                  <a:moveTo>
                    <a:pt x="127" y="122"/>
                  </a:moveTo>
                  <a:cubicBezTo>
                    <a:pt x="115" y="118"/>
                    <a:pt x="99" y="137"/>
                    <a:pt x="84" y="134"/>
                  </a:cubicBezTo>
                  <a:cubicBezTo>
                    <a:pt x="92" y="142"/>
                    <a:pt x="106" y="130"/>
                    <a:pt x="112" y="131"/>
                  </a:cubicBezTo>
                  <a:cubicBezTo>
                    <a:pt x="95" y="147"/>
                    <a:pt x="66" y="127"/>
                    <a:pt x="48" y="142"/>
                  </a:cubicBezTo>
                  <a:cubicBezTo>
                    <a:pt x="19" y="142"/>
                    <a:pt x="1" y="123"/>
                    <a:pt x="4" y="95"/>
                  </a:cubicBezTo>
                  <a:cubicBezTo>
                    <a:pt x="6" y="82"/>
                    <a:pt x="19" y="74"/>
                    <a:pt x="20" y="61"/>
                  </a:cubicBezTo>
                  <a:cubicBezTo>
                    <a:pt x="23" y="58"/>
                    <a:pt x="22" y="60"/>
                    <a:pt x="26" y="58"/>
                  </a:cubicBezTo>
                  <a:cubicBezTo>
                    <a:pt x="25" y="45"/>
                    <a:pt x="33" y="34"/>
                    <a:pt x="31" y="23"/>
                  </a:cubicBezTo>
                  <a:cubicBezTo>
                    <a:pt x="30" y="12"/>
                    <a:pt x="19" y="8"/>
                    <a:pt x="19" y="0"/>
                  </a:cubicBezTo>
                  <a:cubicBezTo>
                    <a:pt x="36" y="7"/>
                    <a:pt x="41" y="36"/>
                    <a:pt x="33" y="57"/>
                  </a:cubicBezTo>
                  <a:cubicBezTo>
                    <a:pt x="34" y="60"/>
                    <a:pt x="40" y="59"/>
                    <a:pt x="41" y="63"/>
                  </a:cubicBezTo>
                  <a:cubicBezTo>
                    <a:pt x="43" y="69"/>
                    <a:pt x="40" y="75"/>
                    <a:pt x="36" y="80"/>
                  </a:cubicBezTo>
                  <a:cubicBezTo>
                    <a:pt x="27" y="79"/>
                    <a:pt x="20" y="74"/>
                    <a:pt x="26" y="67"/>
                  </a:cubicBezTo>
                  <a:cubicBezTo>
                    <a:pt x="1" y="88"/>
                    <a:pt x="14" y="148"/>
                    <a:pt x="64" y="132"/>
                  </a:cubicBezTo>
                  <a:cubicBezTo>
                    <a:pt x="54" y="118"/>
                    <a:pt x="73" y="97"/>
                    <a:pt x="84" y="112"/>
                  </a:cubicBezTo>
                  <a:cubicBezTo>
                    <a:pt x="86" y="123"/>
                    <a:pt x="81" y="126"/>
                    <a:pt x="77" y="131"/>
                  </a:cubicBezTo>
                  <a:cubicBezTo>
                    <a:pt x="101" y="137"/>
                    <a:pt x="133" y="102"/>
                    <a:pt x="152" y="129"/>
                  </a:cubicBezTo>
                  <a:cubicBezTo>
                    <a:pt x="143" y="117"/>
                    <a:pt x="124" y="124"/>
                    <a:pt x="114" y="131"/>
                  </a:cubicBezTo>
                  <a:cubicBezTo>
                    <a:pt x="116" y="126"/>
                    <a:pt x="123" y="126"/>
                    <a:pt x="127" y="122"/>
                  </a:cubicBezTo>
                  <a:close/>
                  <a:moveTo>
                    <a:pt x="74" y="128"/>
                  </a:moveTo>
                  <a:cubicBezTo>
                    <a:pt x="91" y="127"/>
                    <a:pt x="78" y="98"/>
                    <a:pt x="68" y="112"/>
                  </a:cubicBezTo>
                  <a:cubicBezTo>
                    <a:pt x="75" y="112"/>
                    <a:pt x="69" y="117"/>
                    <a:pt x="66" y="117"/>
                  </a:cubicBezTo>
                  <a:cubicBezTo>
                    <a:pt x="66" y="119"/>
                    <a:pt x="66" y="122"/>
                    <a:pt x="66" y="125"/>
                  </a:cubicBezTo>
                  <a:cubicBezTo>
                    <a:pt x="68" y="126"/>
                    <a:pt x="69" y="128"/>
                    <a:pt x="73" y="128"/>
                  </a:cubicBezTo>
                  <a:cubicBezTo>
                    <a:pt x="75" y="124"/>
                    <a:pt x="80" y="117"/>
                    <a:pt x="74" y="114"/>
                  </a:cubicBezTo>
                  <a:cubicBezTo>
                    <a:pt x="84" y="115"/>
                    <a:pt x="78" y="125"/>
                    <a:pt x="74" y="128"/>
                  </a:cubicBezTo>
                  <a:close/>
                  <a:moveTo>
                    <a:pt x="9" y="88"/>
                  </a:moveTo>
                  <a:cubicBezTo>
                    <a:pt x="0" y="121"/>
                    <a:pt x="28" y="148"/>
                    <a:pt x="56" y="135"/>
                  </a:cubicBezTo>
                  <a:cubicBezTo>
                    <a:pt x="20" y="145"/>
                    <a:pt x="13" y="115"/>
                    <a:pt x="9" y="88"/>
                  </a:cubicBezTo>
                  <a:close/>
                  <a:moveTo>
                    <a:pt x="37" y="61"/>
                  </a:moveTo>
                  <a:cubicBezTo>
                    <a:pt x="38" y="69"/>
                    <a:pt x="34" y="72"/>
                    <a:pt x="31" y="77"/>
                  </a:cubicBezTo>
                  <a:cubicBezTo>
                    <a:pt x="40" y="78"/>
                    <a:pt x="42" y="66"/>
                    <a:pt x="37" y="61"/>
                  </a:cubicBezTo>
                  <a:close/>
                  <a:moveTo>
                    <a:pt x="30" y="57"/>
                  </a:moveTo>
                  <a:cubicBezTo>
                    <a:pt x="30" y="49"/>
                    <a:pt x="38" y="40"/>
                    <a:pt x="33" y="31"/>
                  </a:cubicBezTo>
                  <a:cubicBezTo>
                    <a:pt x="34" y="41"/>
                    <a:pt x="26" y="49"/>
                    <a:pt x="30" y="57"/>
                  </a:cubicBezTo>
                  <a:close/>
                  <a:moveTo>
                    <a:pt x="30" y="61"/>
                  </a:moveTo>
                  <a:cubicBezTo>
                    <a:pt x="28" y="63"/>
                    <a:pt x="27" y="72"/>
                    <a:pt x="30" y="74"/>
                  </a:cubicBezTo>
                  <a:cubicBezTo>
                    <a:pt x="33" y="70"/>
                    <a:pt x="36" y="63"/>
                    <a:pt x="30" y="61"/>
                  </a:cubicBezTo>
                  <a:close/>
                </a:path>
              </a:pathLst>
            </a:custGeom>
            <a:grpFill/>
            <a:ln>
              <a:noFill/>
            </a:ln>
          </p:spPr>
          <p:txBody>
            <a:bodyPr vert="horz" wrap="square" lIns="91440" tIns="45720" rIns="91440" bIns="45720" numCol="1" rtlCol="0" anchor="t" anchorCtr="0" compatLnSpc="1">
              <a:prstTxWarp prst="textNoShape">
                <a:avLst/>
              </a:prstTxWarp>
            </a:bodyPr>
            <a:lstStyle/>
            <a:p>
              <a:pPr rtl="0"/>
              <a:endParaRPr lang="ja-JP" altLang="en-US" sz="1350" dirty="0"/>
            </a:p>
          </p:txBody>
        </p:sp>
        <p:sp>
          <p:nvSpPr>
            <p:cNvPr id="90" name="フリーフォーム 46"/>
            <p:cNvSpPr>
              <a:spLocks noEditPoints="1"/>
            </p:cNvSpPr>
            <p:nvPr/>
          </p:nvSpPr>
          <p:spPr bwMode="auto">
            <a:xfrm>
              <a:off x="906463" y="5768975"/>
              <a:ext cx="341313" cy="323850"/>
            </a:xfrm>
            <a:custGeom>
              <a:avLst/>
              <a:gdLst>
                <a:gd name="T0" fmla="*/ 2 w 151"/>
                <a:gd name="T1" fmla="*/ 96 h 144"/>
                <a:gd name="T2" fmla="*/ 21 w 151"/>
                <a:gd name="T3" fmla="*/ 59 h 144"/>
                <a:gd name="T4" fmla="*/ 22 w 151"/>
                <a:gd name="T5" fmla="*/ 12 h 144"/>
                <a:gd name="T6" fmla="*/ 32 w 151"/>
                <a:gd name="T7" fmla="*/ 58 h 144"/>
                <a:gd name="T8" fmla="*/ 34 w 151"/>
                <a:gd name="T9" fmla="*/ 81 h 144"/>
                <a:gd name="T10" fmla="*/ 15 w 151"/>
                <a:gd name="T11" fmla="*/ 112 h 144"/>
                <a:gd name="T12" fmla="*/ 73 w 151"/>
                <a:gd name="T13" fmla="*/ 107 h 144"/>
                <a:gd name="T14" fmla="*/ 76 w 151"/>
                <a:gd name="T15" fmla="*/ 131 h 144"/>
                <a:gd name="T16" fmla="*/ 151 w 151"/>
                <a:gd name="T17" fmla="*/ 130 h 144"/>
                <a:gd name="T18" fmla="*/ 110 w 151"/>
                <a:gd name="T19" fmla="*/ 134 h 144"/>
                <a:gd name="T20" fmla="*/ 66 w 151"/>
                <a:gd name="T21" fmla="*/ 138 h 144"/>
                <a:gd name="T22" fmla="*/ 12 w 151"/>
                <a:gd name="T23" fmla="*/ 128 h 144"/>
                <a:gd name="T24" fmla="*/ 86 w 151"/>
                <a:gd name="T25" fmla="*/ 138 h 144"/>
                <a:gd name="T26" fmla="*/ 86 w 151"/>
                <a:gd name="T27" fmla="*/ 134 h 144"/>
                <a:gd name="T28" fmla="*/ 75 w 151"/>
                <a:gd name="T29" fmla="*/ 133 h 144"/>
                <a:gd name="T30" fmla="*/ 77 w 151"/>
                <a:gd name="T31" fmla="*/ 128 h 144"/>
                <a:gd name="T32" fmla="*/ 66 w 151"/>
                <a:gd name="T33" fmla="*/ 128 h 144"/>
                <a:gd name="T34" fmla="*/ 64 w 151"/>
                <a:gd name="T35" fmla="*/ 117 h 144"/>
                <a:gd name="T36" fmla="*/ 65 w 151"/>
                <a:gd name="T37" fmla="*/ 114 h 144"/>
                <a:gd name="T38" fmla="*/ 63 w 151"/>
                <a:gd name="T39" fmla="*/ 133 h 144"/>
                <a:gd name="T40" fmla="*/ 54 w 151"/>
                <a:gd name="T41" fmla="*/ 137 h 144"/>
                <a:gd name="T42" fmla="*/ 7 w 151"/>
                <a:gd name="T43" fmla="*/ 86 h 144"/>
                <a:gd name="T44" fmla="*/ 41 w 151"/>
                <a:gd name="T45" fmla="*/ 139 h 144"/>
                <a:gd name="T46" fmla="*/ 92 w 151"/>
                <a:gd name="T47" fmla="*/ 138 h 144"/>
                <a:gd name="T48" fmla="*/ 41 w 151"/>
                <a:gd name="T49" fmla="*/ 137 h 144"/>
                <a:gd name="T50" fmla="*/ 26 w 151"/>
                <a:gd name="T51" fmla="*/ 65 h 144"/>
                <a:gd name="T52" fmla="*/ 32 w 151"/>
                <a:gd name="T53" fmla="*/ 64 h 144"/>
                <a:gd name="T54" fmla="*/ 26 w 151"/>
                <a:gd name="T55" fmla="*/ 72 h 144"/>
                <a:gd name="T56" fmla="*/ 33 w 151"/>
                <a:gd name="T57" fmla="*/ 80 h 144"/>
                <a:gd name="T58" fmla="*/ 38 w 151"/>
                <a:gd name="T59" fmla="*/ 73 h 144"/>
                <a:gd name="T60" fmla="*/ 28 w 151"/>
                <a:gd name="T61" fmla="*/ 78 h 144"/>
                <a:gd name="T62" fmla="*/ 34 w 151"/>
                <a:gd name="T63" fmla="*/ 61 h 144"/>
                <a:gd name="T64" fmla="*/ 18 w 151"/>
                <a:gd name="T65" fmla="*/ 2 h 144"/>
                <a:gd name="T66" fmla="*/ 31 w 151"/>
                <a:gd name="T67" fmla="*/ 32 h 144"/>
                <a:gd name="T68" fmla="*/ 27 w 151"/>
                <a:gd name="T69" fmla="*/ 58 h 144"/>
                <a:gd name="T70" fmla="*/ 28 w 151"/>
                <a:gd name="T71" fmla="*/ 42 h 144"/>
                <a:gd name="T72" fmla="*/ 21 w 151"/>
                <a:gd name="T73" fmla="*/ 61 h 144"/>
                <a:gd name="T74" fmla="*/ 7 w 151"/>
                <a:gd name="T75" fmla="*/ 86 h 144"/>
                <a:gd name="T76" fmla="*/ 110 w 151"/>
                <a:gd name="T77" fmla="*/ 131 h 144"/>
                <a:gd name="T78" fmla="*/ 121 w 151"/>
                <a:gd name="T79" fmla="*/ 123 h 144"/>
                <a:gd name="T80" fmla="*/ 67 w 151"/>
                <a:gd name="T81" fmla="*/ 127 h 144"/>
                <a:gd name="T82" fmla="*/ 74 w 151"/>
                <a:gd name="T83" fmla="*/ 118 h 144"/>
                <a:gd name="T84" fmla="*/ 64 w 151"/>
                <a:gd name="T85" fmla="*/ 118 h 144"/>
                <a:gd name="T86" fmla="*/ 75 w 151"/>
                <a:gd name="T87" fmla="*/ 118 h 144"/>
                <a:gd name="T88" fmla="*/ 70 w 151"/>
                <a:gd name="T89" fmla="*/ 114 h 144"/>
                <a:gd name="T90" fmla="*/ 79 w 151"/>
                <a:gd name="T91" fmla="*/ 120 h 144"/>
                <a:gd name="T92" fmla="*/ 122 w 151"/>
                <a:gd name="T93" fmla="*/ 122 h 144"/>
                <a:gd name="T94" fmla="*/ 123 w 151"/>
                <a:gd name="T95" fmla="*/ 125 h 144"/>
                <a:gd name="T96" fmla="*/ 122 w 151"/>
                <a:gd name="T97" fmla="*/ 122 h 144"/>
                <a:gd name="T98" fmla="*/ 81 w 151"/>
                <a:gd name="T99" fmla="*/ 114 h 144"/>
                <a:gd name="T100" fmla="*/ 32 w 151"/>
                <a:gd name="T101" fmla="*/ 74 h 144"/>
                <a:gd name="T102" fmla="*/ 28 w 151"/>
                <a:gd name="T103" fmla="*/ 63 h 144"/>
                <a:gd name="T104" fmla="*/ 28 w 151"/>
                <a:gd name="T105" fmla="*/ 63 h 144"/>
                <a:gd name="T106" fmla="*/ 29 w 151"/>
                <a:gd name="T107" fmla="*/ 49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51" h="144">
                  <a:moveTo>
                    <a:pt x="47" y="144"/>
                  </a:moveTo>
                  <a:cubicBezTo>
                    <a:pt x="46" y="144"/>
                    <a:pt x="46" y="144"/>
                    <a:pt x="46" y="144"/>
                  </a:cubicBezTo>
                  <a:cubicBezTo>
                    <a:pt x="32" y="144"/>
                    <a:pt x="19" y="139"/>
                    <a:pt x="11" y="129"/>
                  </a:cubicBezTo>
                  <a:cubicBezTo>
                    <a:pt x="3" y="121"/>
                    <a:pt x="0" y="109"/>
                    <a:pt x="2" y="96"/>
                  </a:cubicBezTo>
                  <a:cubicBezTo>
                    <a:pt x="3" y="90"/>
                    <a:pt x="6" y="84"/>
                    <a:pt x="10" y="79"/>
                  </a:cubicBezTo>
                  <a:cubicBezTo>
                    <a:pt x="13" y="73"/>
                    <a:pt x="17" y="68"/>
                    <a:pt x="17" y="62"/>
                  </a:cubicBezTo>
                  <a:cubicBezTo>
                    <a:pt x="17" y="62"/>
                    <a:pt x="17" y="62"/>
                    <a:pt x="17" y="62"/>
                  </a:cubicBezTo>
                  <a:cubicBezTo>
                    <a:pt x="19" y="60"/>
                    <a:pt x="20" y="59"/>
                    <a:pt x="21" y="59"/>
                  </a:cubicBezTo>
                  <a:cubicBezTo>
                    <a:pt x="21" y="59"/>
                    <a:pt x="22" y="59"/>
                    <a:pt x="23" y="59"/>
                  </a:cubicBezTo>
                  <a:cubicBezTo>
                    <a:pt x="23" y="53"/>
                    <a:pt x="24" y="47"/>
                    <a:pt x="26" y="41"/>
                  </a:cubicBezTo>
                  <a:cubicBezTo>
                    <a:pt x="28" y="35"/>
                    <a:pt x="30" y="30"/>
                    <a:pt x="29" y="24"/>
                  </a:cubicBezTo>
                  <a:cubicBezTo>
                    <a:pt x="28" y="19"/>
                    <a:pt x="25" y="15"/>
                    <a:pt x="22" y="12"/>
                  </a:cubicBezTo>
                  <a:cubicBezTo>
                    <a:pt x="19" y="8"/>
                    <a:pt x="16" y="5"/>
                    <a:pt x="16" y="1"/>
                  </a:cubicBezTo>
                  <a:cubicBezTo>
                    <a:pt x="16" y="0"/>
                    <a:pt x="16" y="0"/>
                    <a:pt x="16" y="0"/>
                  </a:cubicBezTo>
                  <a:cubicBezTo>
                    <a:pt x="17" y="0"/>
                    <a:pt x="17" y="0"/>
                    <a:pt x="17" y="0"/>
                  </a:cubicBezTo>
                  <a:cubicBezTo>
                    <a:pt x="35" y="8"/>
                    <a:pt x="40" y="37"/>
                    <a:pt x="32" y="58"/>
                  </a:cubicBezTo>
                  <a:cubicBezTo>
                    <a:pt x="32" y="59"/>
                    <a:pt x="34" y="59"/>
                    <a:pt x="35" y="60"/>
                  </a:cubicBezTo>
                  <a:cubicBezTo>
                    <a:pt x="37" y="61"/>
                    <a:pt x="39" y="61"/>
                    <a:pt x="40" y="63"/>
                  </a:cubicBezTo>
                  <a:cubicBezTo>
                    <a:pt x="43" y="72"/>
                    <a:pt x="37" y="78"/>
                    <a:pt x="34" y="81"/>
                  </a:cubicBezTo>
                  <a:cubicBezTo>
                    <a:pt x="34" y="81"/>
                    <a:pt x="34" y="81"/>
                    <a:pt x="34" y="81"/>
                  </a:cubicBezTo>
                  <a:cubicBezTo>
                    <a:pt x="34" y="81"/>
                    <a:pt x="34" y="81"/>
                    <a:pt x="34" y="81"/>
                  </a:cubicBezTo>
                  <a:cubicBezTo>
                    <a:pt x="28" y="81"/>
                    <a:pt x="23" y="79"/>
                    <a:pt x="22" y="76"/>
                  </a:cubicBezTo>
                  <a:cubicBezTo>
                    <a:pt x="21" y="75"/>
                    <a:pt x="21" y="73"/>
                    <a:pt x="21" y="71"/>
                  </a:cubicBezTo>
                  <a:cubicBezTo>
                    <a:pt x="12" y="82"/>
                    <a:pt x="10" y="98"/>
                    <a:pt x="15" y="112"/>
                  </a:cubicBezTo>
                  <a:cubicBezTo>
                    <a:pt x="20" y="127"/>
                    <a:pt x="32" y="135"/>
                    <a:pt x="46" y="135"/>
                  </a:cubicBezTo>
                  <a:cubicBezTo>
                    <a:pt x="51" y="135"/>
                    <a:pt x="56" y="134"/>
                    <a:pt x="61" y="133"/>
                  </a:cubicBezTo>
                  <a:cubicBezTo>
                    <a:pt x="58" y="128"/>
                    <a:pt x="57" y="122"/>
                    <a:pt x="60" y="116"/>
                  </a:cubicBezTo>
                  <a:cubicBezTo>
                    <a:pt x="63" y="111"/>
                    <a:pt x="68" y="107"/>
                    <a:pt x="73" y="107"/>
                  </a:cubicBezTo>
                  <a:cubicBezTo>
                    <a:pt x="75" y="107"/>
                    <a:pt x="79" y="108"/>
                    <a:pt x="83" y="113"/>
                  </a:cubicBezTo>
                  <a:cubicBezTo>
                    <a:pt x="83" y="113"/>
                    <a:pt x="83" y="113"/>
                    <a:pt x="83" y="113"/>
                  </a:cubicBezTo>
                  <a:cubicBezTo>
                    <a:pt x="84" y="122"/>
                    <a:pt x="81" y="126"/>
                    <a:pt x="77" y="130"/>
                  </a:cubicBezTo>
                  <a:cubicBezTo>
                    <a:pt x="77" y="130"/>
                    <a:pt x="77" y="131"/>
                    <a:pt x="76" y="131"/>
                  </a:cubicBezTo>
                  <a:cubicBezTo>
                    <a:pt x="78" y="132"/>
                    <a:pt x="80" y="132"/>
                    <a:pt x="82" y="132"/>
                  </a:cubicBezTo>
                  <a:cubicBezTo>
                    <a:pt x="90" y="132"/>
                    <a:pt x="98" y="129"/>
                    <a:pt x="107" y="125"/>
                  </a:cubicBezTo>
                  <a:cubicBezTo>
                    <a:pt x="115" y="122"/>
                    <a:pt x="123" y="119"/>
                    <a:pt x="131" y="119"/>
                  </a:cubicBezTo>
                  <a:cubicBezTo>
                    <a:pt x="139" y="119"/>
                    <a:pt x="146" y="123"/>
                    <a:pt x="151" y="130"/>
                  </a:cubicBezTo>
                  <a:cubicBezTo>
                    <a:pt x="150" y="131"/>
                    <a:pt x="150" y="131"/>
                    <a:pt x="150" y="131"/>
                  </a:cubicBezTo>
                  <a:cubicBezTo>
                    <a:pt x="146" y="127"/>
                    <a:pt x="142" y="124"/>
                    <a:pt x="136" y="124"/>
                  </a:cubicBezTo>
                  <a:cubicBezTo>
                    <a:pt x="126" y="124"/>
                    <a:pt x="115" y="131"/>
                    <a:pt x="112" y="132"/>
                  </a:cubicBezTo>
                  <a:cubicBezTo>
                    <a:pt x="110" y="134"/>
                    <a:pt x="110" y="134"/>
                    <a:pt x="110" y="134"/>
                  </a:cubicBezTo>
                  <a:cubicBezTo>
                    <a:pt x="110" y="133"/>
                    <a:pt x="110" y="133"/>
                    <a:pt x="110" y="133"/>
                  </a:cubicBezTo>
                  <a:cubicBezTo>
                    <a:pt x="105" y="137"/>
                    <a:pt x="99" y="139"/>
                    <a:pt x="90" y="139"/>
                  </a:cubicBezTo>
                  <a:cubicBezTo>
                    <a:pt x="86" y="139"/>
                    <a:pt x="82" y="139"/>
                    <a:pt x="78" y="139"/>
                  </a:cubicBezTo>
                  <a:cubicBezTo>
                    <a:pt x="74" y="138"/>
                    <a:pt x="70" y="138"/>
                    <a:pt x="66" y="138"/>
                  </a:cubicBezTo>
                  <a:cubicBezTo>
                    <a:pt x="58" y="138"/>
                    <a:pt x="52" y="140"/>
                    <a:pt x="47" y="144"/>
                  </a:cubicBezTo>
                  <a:close/>
                  <a:moveTo>
                    <a:pt x="7" y="86"/>
                  </a:moveTo>
                  <a:cubicBezTo>
                    <a:pt x="5" y="89"/>
                    <a:pt x="4" y="93"/>
                    <a:pt x="3" y="96"/>
                  </a:cubicBezTo>
                  <a:cubicBezTo>
                    <a:pt x="2" y="109"/>
                    <a:pt x="5" y="120"/>
                    <a:pt x="12" y="128"/>
                  </a:cubicBezTo>
                  <a:cubicBezTo>
                    <a:pt x="20" y="137"/>
                    <a:pt x="32" y="142"/>
                    <a:pt x="46" y="142"/>
                  </a:cubicBezTo>
                  <a:cubicBezTo>
                    <a:pt x="51" y="138"/>
                    <a:pt x="57" y="136"/>
                    <a:pt x="66" y="136"/>
                  </a:cubicBezTo>
                  <a:cubicBezTo>
                    <a:pt x="70" y="136"/>
                    <a:pt x="74" y="137"/>
                    <a:pt x="78" y="137"/>
                  </a:cubicBezTo>
                  <a:cubicBezTo>
                    <a:pt x="81" y="137"/>
                    <a:pt x="83" y="138"/>
                    <a:pt x="86" y="138"/>
                  </a:cubicBezTo>
                  <a:cubicBezTo>
                    <a:pt x="84" y="137"/>
                    <a:pt x="83" y="136"/>
                    <a:pt x="81" y="135"/>
                  </a:cubicBezTo>
                  <a:cubicBezTo>
                    <a:pt x="80" y="133"/>
                    <a:pt x="80" y="133"/>
                    <a:pt x="80" y="133"/>
                  </a:cubicBezTo>
                  <a:cubicBezTo>
                    <a:pt x="82" y="134"/>
                    <a:pt x="82" y="134"/>
                    <a:pt x="82" y="134"/>
                  </a:cubicBezTo>
                  <a:cubicBezTo>
                    <a:pt x="83" y="134"/>
                    <a:pt x="84" y="134"/>
                    <a:pt x="86" y="134"/>
                  </a:cubicBezTo>
                  <a:cubicBezTo>
                    <a:pt x="92" y="134"/>
                    <a:pt x="99" y="131"/>
                    <a:pt x="105" y="128"/>
                  </a:cubicBezTo>
                  <a:cubicBezTo>
                    <a:pt x="105" y="128"/>
                    <a:pt x="105" y="128"/>
                    <a:pt x="105" y="128"/>
                  </a:cubicBezTo>
                  <a:cubicBezTo>
                    <a:pt x="97" y="131"/>
                    <a:pt x="89" y="133"/>
                    <a:pt x="82" y="133"/>
                  </a:cubicBezTo>
                  <a:cubicBezTo>
                    <a:pt x="79" y="133"/>
                    <a:pt x="77" y="133"/>
                    <a:pt x="75" y="133"/>
                  </a:cubicBezTo>
                  <a:cubicBezTo>
                    <a:pt x="74" y="132"/>
                    <a:pt x="74" y="132"/>
                    <a:pt x="74" y="132"/>
                  </a:cubicBezTo>
                  <a:cubicBezTo>
                    <a:pt x="74" y="131"/>
                    <a:pt x="74" y="131"/>
                    <a:pt x="74" y="131"/>
                  </a:cubicBezTo>
                  <a:cubicBezTo>
                    <a:pt x="75" y="131"/>
                    <a:pt x="76" y="130"/>
                    <a:pt x="76" y="129"/>
                  </a:cubicBezTo>
                  <a:cubicBezTo>
                    <a:pt x="77" y="129"/>
                    <a:pt x="77" y="128"/>
                    <a:pt x="77" y="128"/>
                  </a:cubicBezTo>
                  <a:cubicBezTo>
                    <a:pt x="76" y="129"/>
                    <a:pt x="74" y="130"/>
                    <a:pt x="72" y="130"/>
                  </a:cubicBezTo>
                  <a:cubicBezTo>
                    <a:pt x="70" y="130"/>
                    <a:pt x="70" y="130"/>
                    <a:pt x="70" y="130"/>
                  </a:cubicBezTo>
                  <a:cubicBezTo>
                    <a:pt x="70" y="130"/>
                    <a:pt x="70" y="130"/>
                    <a:pt x="70" y="130"/>
                  </a:cubicBezTo>
                  <a:cubicBezTo>
                    <a:pt x="68" y="130"/>
                    <a:pt x="67" y="129"/>
                    <a:pt x="66" y="128"/>
                  </a:cubicBezTo>
                  <a:cubicBezTo>
                    <a:pt x="65" y="128"/>
                    <a:pt x="64" y="127"/>
                    <a:pt x="63" y="127"/>
                  </a:cubicBezTo>
                  <a:cubicBezTo>
                    <a:pt x="63" y="127"/>
                    <a:pt x="63" y="127"/>
                    <a:pt x="63" y="127"/>
                  </a:cubicBezTo>
                  <a:cubicBezTo>
                    <a:pt x="63" y="117"/>
                    <a:pt x="63" y="117"/>
                    <a:pt x="63" y="117"/>
                  </a:cubicBezTo>
                  <a:cubicBezTo>
                    <a:pt x="64" y="117"/>
                    <a:pt x="64" y="117"/>
                    <a:pt x="64" y="117"/>
                  </a:cubicBezTo>
                  <a:cubicBezTo>
                    <a:pt x="64" y="117"/>
                    <a:pt x="64" y="117"/>
                    <a:pt x="64" y="117"/>
                  </a:cubicBezTo>
                  <a:cubicBezTo>
                    <a:pt x="66" y="117"/>
                    <a:pt x="68" y="115"/>
                    <a:pt x="68" y="114"/>
                  </a:cubicBezTo>
                  <a:cubicBezTo>
                    <a:pt x="68" y="114"/>
                    <a:pt x="68" y="114"/>
                    <a:pt x="66" y="114"/>
                  </a:cubicBezTo>
                  <a:cubicBezTo>
                    <a:pt x="65" y="114"/>
                    <a:pt x="65" y="114"/>
                    <a:pt x="65" y="114"/>
                  </a:cubicBezTo>
                  <a:cubicBezTo>
                    <a:pt x="66" y="113"/>
                    <a:pt x="66" y="113"/>
                    <a:pt x="66" y="113"/>
                  </a:cubicBezTo>
                  <a:cubicBezTo>
                    <a:pt x="67" y="110"/>
                    <a:pt x="69" y="109"/>
                    <a:pt x="71" y="109"/>
                  </a:cubicBezTo>
                  <a:cubicBezTo>
                    <a:pt x="67" y="110"/>
                    <a:pt x="64" y="113"/>
                    <a:pt x="62" y="117"/>
                  </a:cubicBezTo>
                  <a:cubicBezTo>
                    <a:pt x="59" y="122"/>
                    <a:pt x="59" y="128"/>
                    <a:pt x="63" y="133"/>
                  </a:cubicBezTo>
                  <a:cubicBezTo>
                    <a:pt x="63" y="134"/>
                    <a:pt x="63" y="134"/>
                    <a:pt x="63" y="134"/>
                  </a:cubicBezTo>
                  <a:cubicBezTo>
                    <a:pt x="62" y="134"/>
                    <a:pt x="62" y="134"/>
                    <a:pt x="62" y="134"/>
                  </a:cubicBezTo>
                  <a:cubicBezTo>
                    <a:pt x="59" y="135"/>
                    <a:pt x="56" y="136"/>
                    <a:pt x="54" y="136"/>
                  </a:cubicBezTo>
                  <a:cubicBezTo>
                    <a:pt x="54" y="137"/>
                    <a:pt x="54" y="137"/>
                    <a:pt x="54" y="137"/>
                  </a:cubicBezTo>
                  <a:cubicBezTo>
                    <a:pt x="49" y="139"/>
                    <a:pt x="44" y="140"/>
                    <a:pt x="39" y="140"/>
                  </a:cubicBezTo>
                  <a:cubicBezTo>
                    <a:pt x="29" y="140"/>
                    <a:pt x="19" y="135"/>
                    <a:pt x="13" y="127"/>
                  </a:cubicBezTo>
                  <a:cubicBezTo>
                    <a:pt x="5" y="116"/>
                    <a:pt x="2" y="103"/>
                    <a:pt x="6" y="89"/>
                  </a:cubicBezTo>
                  <a:lnTo>
                    <a:pt x="7" y="86"/>
                  </a:lnTo>
                  <a:close/>
                  <a:moveTo>
                    <a:pt x="7" y="93"/>
                  </a:moveTo>
                  <a:cubicBezTo>
                    <a:pt x="4" y="105"/>
                    <a:pt x="7" y="117"/>
                    <a:pt x="14" y="126"/>
                  </a:cubicBezTo>
                  <a:cubicBezTo>
                    <a:pt x="21" y="135"/>
                    <a:pt x="31" y="139"/>
                    <a:pt x="41" y="139"/>
                  </a:cubicBezTo>
                  <a:cubicBezTo>
                    <a:pt x="41" y="139"/>
                    <a:pt x="41" y="139"/>
                    <a:pt x="41" y="139"/>
                  </a:cubicBezTo>
                  <a:cubicBezTo>
                    <a:pt x="16" y="139"/>
                    <a:pt x="10" y="113"/>
                    <a:pt x="7" y="93"/>
                  </a:cubicBezTo>
                  <a:close/>
                  <a:moveTo>
                    <a:pt x="108" y="133"/>
                  </a:moveTo>
                  <a:cubicBezTo>
                    <a:pt x="106" y="133"/>
                    <a:pt x="104" y="134"/>
                    <a:pt x="102" y="135"/>
                  </a:cubicBezTo>
                  <a:cubicBezTo>
                    <a:pt x="99" y="136"/>
                    <a:pt x="95" y="137"/>
                    <a:pt x="92" y="138"/>
                  </a:cubicBezTo>
                  <a:cubicBezTo>
                    <a:pt x="99" y="138"/>
                    <a:pt x="104" y="136"/>
                    <a:pt x="108" y="133"/>
                  </a:cubicBezTo>
                  <a:close/>
                  <a:moveTo>
                    <a:pt x="7" y="86"/>
                  </a:moveTo>
                  <a:cubicBezTo>
                    <a:pt x="7" y="89"/>
                    <a:pt x="7" y="89"/>
                    <a:pt x="7" y="89"/>
                  </a:cubicBezTo>
                  <a:cubicBezTo>
                    <a:pt x="12" y="114"/>
                    <a:pt x="17" y="137"/>
                    <a:pt x="41" y="137"/>
                  </a:cubicBezTo>
                  <a:cubicBezTo>
                    <a:pt x="43" y="137"/>
                    <a:pt x="45" y="137"/>
                    <a:pt x="48" y="137"/>
                  </a:cubicBezTo>
                  <a:cubicBezTo>
                    <a:pt x="32" y="137"/>
                    <a:pt x="19" y="128"/>
                    <a:pt x="13" y="113"/>
                  </a:cubicBezTo>
                  <a:cubicBezTo>
                    <a:pt x="7" y="96"/>
                    <a:pt x="12" y="77"/>
                    <a:pt x="23" y="67"/>
                  </a:cubicBezTo>
                  <a:cubicBezTo>
                    <a:pt x="26" y="65"/>
                    <a:pt x="26" y="65"/>
                    <a:pt x="26" y="65"/>
                  </a:cubicBezTo>
                  <a:cubicBezTo>
                    <a:pt x="26" y="63"/>
                    <a:pt x="27" y="62"/>
                    <a:pt x="27" y="62"/>
                  </a:cubicBezTo>
                  <a:cubicBezTo>
                    <a:pt x="28" y="61"/>
                    <a:pt x="28" y="61"/>
                    <a:pt x="28" y="61"/>
                  </a:cubicBezTo>
                  <a:cubicBezTo>
                    <a:pt x="28" y="61"/>
                    <a:pt x="28" y="61"/>
                    <a:pt x="28" y="61"/>
                  </a:cubicBezTo>
                  <a:cubicBezTo>
                    <a:pt x="30" y="62"/>
                    <a:pt x="31" y="63"/>
                    <a:pt x="32" y="64"/>
                  </a:cubicBezTo>
                  <a:cubicBezTo>
                    <a:pt x="33" y="68"/>
                    <a:pt x="30" y="73"/>
                    <a:pt x="29" y="75"/>
                  </a:cubicBezTo>
                  <a:cubicBezTo>
                    <a:pt x="28" y="76"/>
                    <a:pt x="28" y="76"/>
                    <a:pt x="28" y="76"/>
                  </a:cubicBezTo>
                  <a:cubicBezTo>
                    <a:pt x="28" y="76"/>
                    <a:pt x="28" y="76"/>
                    <a:pt x="28" y="76"/>
                  </a:cubicBezTo>
                  <a:cubicBezTo>
                    <a:pt x="27" y="75"/>
                    <a:pt x="26" y="74"/>
                    <a:pt x="26" y="72"/>
                  </a:cubicBezTo>
                  <a:cubicBezTo>
                    <a:pt x="25" y="70"/>
                    <a:pt x="26" y="68"/>
                    <a:pt x="26" y="66"/>
                  </a:cubicBezTo>
                  <a:cubicBezTo>
                    <a:pt x="24" y="68"/>
                    <a:pt x="24" y="68"/>
                    <a:pt x="24" y="68"/>
                  </a:cubicBezTo>
                  <a:cubicBezTo>
                    <a:pt x="22" y="71"/>
                    <a:pt x="22" y="73"/>
                    <a:pt x="23" y="75"/>
                  </a:cubicBezTo>
                  <a:cubicBezTo>
                    <a:pt x="24" y="78"/>
                    <a:pt x="28" y="80"/>
                    <a:pt x="33" y="80"/>
                  </a:cubicBezTo>
                  <a:cubicBezTo>
                    <a:pt x="36" y="77"/>
                    <a:pt x="41" y="71"/>
                    <a:pt x="39" y="64"/>
                  </a:cubicBezTo>
                  <a:cubicBezTo>
                    <a:pt x="38" y="63"/>
                    <a:pt x="37" y="62"/>
                    <a:pt x="35" y="62"/>
                  </a:cubicBezTo>
                  <a:cubicBezTo>
                    <a:pt x="36" y="62"/>
                    <a:pt x="36" y="62"/>
                    <a:pt x="36" y="62"/>
                  </a:cubicBezTo>
                  <a:cubicBezTo>
                    <a:pt x="38" y="64"/>
                    <a:pt x="39" y="69"/>
                    <a:pt x="38" y="73"/>
                  </a:cubicBezTo>
                  <a:cubicBezTo>
                    <a:pt x="36" y="77"/>
                    <a:pt x="34" y="79"/>
                    <a:pt x="30" y="79"/>
                  </a:cubicBezTo>
                  <a:cubicBezTo>
                    <a:pt x="30" y="79"/>
                    <a:pt x="30" y="79"/>
                    <a:pt x="30" y="79"/>
                  </a:cubicBezTo>
                  <a:cubicBezTo>
                    <a:pt x="30" y="79"/>
                    <a:pt x="30" y="79"/>
                    <a:pt x="29" y="79"/>
                  </a:cubicBezTo>
                  <a:cubicBezTo>
                    <a:pt x="28" y="78"/>
                    <a:pt x="28" y="78"/>
                    <a:pt x="28" y="78"/>
                  </a:cubicBezTo>
                  <a:cubicBezTo>
                    <a:pt x="29" y="78"/>
                    <a:pt x="29" y="78"/>
                    <a:pt x="29" y="78"/>
                  </a:cubicBezTo>
                  <a:cubicBezTo>
                    <a:pt x="29" y="76"/>
                    <a:pt x="30" y="75"/>
                    <a:pt x="31" y="74"/>
                  </a:cubicBezTo>
                  <a:cubicBezTo>
                    <a:pt x="33" y="71"/>
                    <a:pt x="35" y="68"/>
                    <a:pt x="34" y="62"/>
                  </a:cubicBezTo>
                  <a:cubicBezTo>
                    <a:pt x="34" y="61"/>
                    <a:pt x="34" y="61"/>
                    <a:pt x="34" y="61"/>
                  </a:cubicBezTo>
                  <a:cubicBezTo>
                    <a:pt x="33" y="61"/>
                    <a:pt x="31" y="60"/>
                    <a:pt x="30" y="58"/>
                  </a:cubicBezTo>
                  <a:cubicBezTo>
                    <a:pt x="30" y="58"/>
                    <a:pt x="30" y="58"/>
                    <a:pt x="30" y="58"/>
                  </a:cubicBezTo>
                  <a:cubicBezTo>
                    <a:pt x="30" y="58"/>
                    <a:pt x="30" y="58"/>
                    <a:pt x="30" y="58"/>
                  </a:cubicBezTo>
                  <a:cubicBezTo>
                    <a:pt x="38" y="39"/>
                    <a:pt x="34" y="10"/>
                    <a:pt x="18" y="2"/>
                  </a:cubicBezTo>
                  <a:cubicBezTo>
                    <a:pt x="18" y="5"/>
                    <a:pt x="20" y="8"/>
                    <a:pt x="23" y="11"/>
                  </a:cubicBezTo>
                  <a:cubicBezTo>
                    <a:pt x="26" y="14"/>
                    <a:pt x="29" y="18"/>
                    <a:pt x="30" y="24"/>
                  </a:cubicBezTo>
                  <a:cubicBezTo>
                    <a:pt x="30" y="26"/>
                    <a:pt x="30" y="28"/>
                    <a:pt x="30" y="30"/>
                  </a:cubicBezTo>
                  <a:cubicBezTo>
                    <a:pt x="31" y="32"/>
                    <a:pt x="31" y="32"/>
                    <a:pt x="31" y="32"/>
                  </a:cubicBezTo>
                  <a:cubicBezTo>
                    <a:pt x="35" y="38"/>
                    <a:pt x="33" y="44"/>
                    <a:pt x="31" y="49"/>
                  </a:cubicBezTo>
                  <a:cubicBezTo>
                    <a:pt x="30" y="52"/>
                    <a:pt x="29" y="55"/>
                    <a:pt x="29" y="58"/>
                  </a:cubicBezTo>
                  <a:cubicBezTo>
                    <a:pt x="29" y="61"/>
                    <a:pt x="29" y="61"/>
                    <a:pt x="29" y="61"/>
                  </a:cubicBezTo>
                  <a:cubicBezTo>
                    <a:pt x="27" y="58"/>
                    <a:pt x="27" y="58"/>
                    <a:pt x="27" y="58"/>
                  </a:cubicBezTo>
                  <a:cubicBezTo>
                    <a:pt x="25" y="53"/>
                    <a:pt x="26" y="49"/>
                    <a:pt x="28" y="44"/>
                  </a:cubicBezTo>
                  <a:cubicBezTo>
                    <a:pt x="29" y="40"/>
                    <a:pt x="31" y="36"/>
                    <a:pt x="30" y="32"/>
                  </a:cubicBezTo>
                  <a:cubicBezTo>
                    <a:pt x="30" y="32"/>
                    <a:pt x="30" y="32"/>
                    <a:pt x="30" y="32"/>
                  </a:cubicBezTo>
                  <a:cubicBezTo>
                    <a:pt x="30" y="35"/>
                    <a:pt x="29" y="38"/>
                    <a:pt x="28" y="42"/>
                  </a:cubicBezTo>
                  <a:cubicBezTo>
                    <a:pt x="26" y="47"/>
                    <a:pt x="24" y="53"/>
                    <a:pt x="24" y="59"/>
                  </a:cubicBezTo>
                  <a:cubicBezTo>
                    <a:pt x="25" y="60"/>
                    <a:pt x="25" y="60"/>
                    <a:pt x="25" y="60"/>
                  </a:cubicBezTo>
                  <a:cubicBezTo>
                    <a:pt x="24" y="60"/>
                    <a:pt x="24" y="60"/>
                    <a:pt x="24" y="60"/>
                  </a:cubicBezTo>
                  <a:cubicBezTo>
                    <a:pt x="23" y="61"/>
                    <a:pt x="22" y="61"/>
                    <a:pt x="21" y="61"/>
                  </a:cubicBezTo>
                  <a:cubicBezTo>
                    <a:pt x="21" y="61"/>
                    <a:pt x="21" y="61"/>
                    <a:pt x="21" y="61"/>
                  </a:cubicBezTo>
                  <a:cubicBezTo>
                    <a:pt x="20" y="61"/>
                    <a:pt x="20" y="61"/>
                    <a:pt x="19" y="62"/>
                  </a:cubicBezTo>
                  <a:cubicBezTo>
                    <a:pt x="18" y="69"/>
                    <a:pt x="14" y="74"/>
                    <a:pt x="11" y="79"/>
                  </a:cubicBezTo>
                  <a:cubicBezTo>
                    <a:pt x="10" y="82"/>
                    <a:pt x="8" y="84"/>
                    <a:pt x="7" y="86"/>
                  </a:cubicBezTo>
                  <a:close/>
                  <a:moveTo>
                    <a:pt x="85" y="136"/>
                  </a:moveTo>
                  <a:cubicBezTo>
                    <a:pt x="86" y="136"/>
                    <a:pt x="87" y="137"/>
                    <a:pt x="89" y="137"/>
                  </a:cubicBezTo>
                  <a:cubicBezTo>
                    <a:pt x="93" y="137"/>
                    <a:pt x="97" y="135"/>
                    <a:pt x="101" y="133"/>
                  </a:cubicBezTo>
                  <a:cubicBezTo>
                    <a:pt x="105" y="132"/>
                    <a:pt x="108" y="131"/>
                    <a:pt x="110" y="131"/>
                  </a:cubicBezTo>
                  <a:cubicBezTo>
                    <a:pt x="111" y="131"/>
                    <a:pt x="111" y="131"/>
                    <a:pt x="111" y="131"/>
                  </a:cubicBezTo>
                  <a:cubicBezTo>
                    <a:pt x="113" y="129"/>
                    <a:pt x="116" y="127"/>
                    <a:pt x="118" y="126"/>
                  </a:cubicBezTo>
                  <a:cubicBezTo>
                    <a:pt x="120" y="125"/>
                    <a:pt x="122" y="125"/>
                    <a:pt x="123" y="124"/>
                  </a:cubicBezTo>
                  <a:cubicBezTo>
                    <a:pt x="122" y="124"/>
                    <a:pt x="122" y="123"/>
                    <a:pt x="121" y="123"/>
                  </a:cubicBezTo>
                  <a:cubicBezTo>
                    <a:pt x="117" y="123"/>
                    <a:pt x="111" y="126"/>
                    <a:pt x="106" y="129"/>
                  </a:cubicBezTo>
                  <a:cubicBezTo>
                    <a:pt x="99" y="132"/>
                    <a:pt x="92" y="136"/>
                    <a:pt x="85" y="136"/>
                  </a:cubicBezTo>
                  <a:close/>
                  <a:moveTo>
                    <a:pt x="64" y="126"/>
                  </a:moveTo>
                  <a:cubicBezTo>
                    <a:pt x="65" y="126"/>
                    <a:pt x="66" y="126"/>
                    <a:pt x="67" y="127"/>
                  </a:cubicBezTo>
                  <a:cubicBezTo>
                    <a:pt x="68" y="128"/>
                    <a:pt x="69" y="128"/>
                    <a:pt x="70" y="128"/>
                  </a:cubicBezTo>
                  <a:cubicBezTo>
                    <a:pt x="70" y="128"/>
                    <a:pt x="70" y="128"/>
                    <a:pt x="70" y="128"/>
                  </a:cubicBezTo>
                  <a:cubicBezTo>
                    <a:pt x="70" y="128"/>
                    <a:pt x="71" y="128"/>
                    <a:pt x="71" y="127"/>
                  </a:cubicBezTo>
                  <a:cubicBezTo>
                    <a:pt x="72" y="125"/>
                    <a:pt x="75" y="121"/>
                    <a:pt x="74" y="118"/>
                  </a:cubicBezTo>
                  <a:cubicBezTo>
                    <a:pt x="74" y="117"/>
                    <a:pt x="73" y="116"/>
                    <a:pt x="72" y="115"/>
                  </a:cubicBezTo>
                  <a:cubicBezTo>
                    <a:pt x="70" y="114"/>
                    <a:pt x="70" y="114"/>
                    <a:pt x="70" y="114"/>
                  </a:cubicBezTo>
                  <a:cubicBezTo>
                    <a:pt x="70" y="114"/>
                    <a:pt x="70" y="114"/>
                    <a:pt x="70" y="114"/>
                  </a:cubicBezTo>
                  <a:cubicBezTo>
                    <a:pt x="70" y="116"/>
                    <a:pt x="67" y="118"/>
                    <a:pt x="64" y="118"/>
                  </a:cubicBezTo>
                  <a:cubicBezTo>
                    <a:pt x="64" y="118"/>
                    <a:pt x="64" y="118"/>
                    <a:pt x="64" y="118"/>
                  </a:cubicBezTo>
                  <a:lnTo>
                    <a:pt x="64" y="126"/>
                  </a:lnTo>
                  <a:close/>
                  <a:moveTo>
                    <a:pt x="75" y="116"/>
                  </a:moveTo>
                  <a:cubicBezTo>
                    <a:pt x="75" y="117"/>
                    <a:pt x="75" y="117"/>
                    <a:pt x="75" y="118"/>
                  </a:cubicBezTo>
                  <a:cubicBezTo>
                    <a:pt x="76" y="121"/>
                    <a:pt x="74" y="125"/>
                    <a:pt x="72" y="128"/>
                  </a:cubicBezTo>
                  <a:cubicBezTo>
                    <a:pt x="75" y="126"/>
                    <a:pt x="77" y="121"/>
                    <a:pt x="77" y="118"/>
                  </a:cubicBezTo>
                  <a:cubicBezTo>
                    <a:pt x="76" y="118"/>
                    <a:pt x="76" y="117"/>
                    <a:pt x="75" y="116"/>
                  </a:cubicBezTo>
                  <a:close/>
                  <a:moveTo>
                    <a:pt x="70" y="114"/>
                  </a:moveTo>
                  <a:cubicBezTo>
                    <a:pt x="72" y="114"/>
                    <a:pt x="72" y="114"/>
                    <a:pt x="72" y="114"/>
                  </a:cubicBezTo>
                  <a:cubicBezTo>
                    <a:pt x="76" y="115"/>
                    <a:pt x="78" y="117"/>
                    <a:pt x="78" y="118"/>
                  </a:cubicBezTo>
                  <a:cubicBezTo>
                    <a:pt x="79" y="121"/>
                    <a:pt x="77" y="125"/>
                    <a:pt x="74" y="128"/>
                  </a:cubicBezTo>
                  <a:cubicBezTo>
                    <a:pt x="79" y="126"/>
                    <a:pt x="79" y="122"/>
                    <a:pt x="79" y="120"/>
                  </a:cubicBezTo>
                  <a:cubicBezTo>
                    <a:pt x="79" y="116"/>
                    <a:pt x="76" y="110"/>
                    <a:pt x="72" y="110"/>
                  </a:cubicBezTo>
                  <a:cubicBezTo>
                    <a:pt x="71" y="110"/>
                    <a:pt x="69" y="111"/>
                    <a:pt x="68" y="113"/>
                  </a:cubicBezTo>
                  <a:cubicBezTo>
                    <a:pt x="69" y="113"/>
                    <a:pt x="69" y="113"/>
                    <a:pt x="70" y="114"/>
                  </a:cubicBezTo>
                  <a:close/>
                  <a:moveTo>
                    <a:pt x="122" y="122"/>
                  </a:moveTo>
                  <a:cubicBezTo>
                    <a:pt x="123" y="122"/>
                    <a:pt x="124" y="122"/>
                    <a:pt x="125" y="123"/>
                  </a:cubicBezTo>
                  <a:cubicBezTo>
                    <a:pt x="126" y="123"/>
                    <a:pt x="126" y="123"/>
                    <a:pt x="126" y="123"/>
                  </a:cubicBezTo>
                  <a:cubicBezTo>
                    <a:pt x="125" y="124"/>
                    <a:pt x="125" y="124"/>
                    <a:pt x="125" y="124"/>
                  </a:cubicBezTo>
                  <a:cubicBezTo>
                    <a:pt x="125" y="124"/>
                    <a:pt x="124" y="125"/>
                    <a:pt x="123" y="125"/>
                  </a:cubicBezTo>
                  <a:cubicBezTo>
                    <a:pt x="127" y="124"/>
                    <a:pt x="131" y="123"/>
                    <a:pt x="136" y="123"/>
                  </a:cubicBezTo>
                  <a:cubicBezTo>
                    <a:pt x="139" y="123"/>
                    <a:pt x="141" y="123"/>
                    <a:pt x="143" y="124"/>
                  </a:cubicBezTo>
                  <a:cubicBezTo>
                    <a:pt x="140" y="122"/>
                    <a:pt x="136" y="121"/>
                    <a:pt x="131" y="121"/>
                  </a:cubicBezTo>
                  <a:cubicBezTo>
                    <a:pt x="128" y="121"/>
                    <a:pt x="125" y="121"/>
                    <a:pt x="122" y="122"/>
                  </a:cubicBezTo>
                  <a:close/>
                  <a:moveTo>
                    <a:pt x="72" y="109"/>
                  </a:moveTo>
                  <a:cubicBezTo>
                    <a:pt x="77" y="109"/>
                    <a:pt x="81" y="115"/>
                    <a:pt x="81" y="120"/>
                  </a:cubicBezTo>
                  <a:cubicBezTo>
                    <a:pt x="81" y="121"/>
                    <a:pt x="81" y="122"/>
                    <a:pt x="81" y="123"/>
                  </a:cubicBezTo>
                  <a:cubicBezTo>
                    <a:pt x="82" y="121"/>
                    <a:pt x="82" y="118"/>
                    <a:pt x="81" y="114"/>
                  </a:cubicBezTo>
                  <a:cubicBezTo>
                    <a:pt x="79" y="110"/>
                    <a:pt x="75" y="108"/>
                    <a:pt x="71" y="109"/>
                  </a:cubicBezTo>
                  <a:cubicBezTo>
                    <a:pt x="72" y="109"/>
                    <a:pt x="72" y="109"/>
                    <a:pt x="72" y="109"/>
                  </a:cubicBezTo>
                  <a:close/>
                  <a:moveTo>
                    <a:pt x="36" y="65"/>
                  </a:moveTo>
                  <a:cubicBezTo>
                    <a:pt x="36" y="69"/>
                    <a:pt x="34" y="72"/>
                    <a:pt x="32" y="74"/>
                  </a:cubicBezTo>
                  <a:cubicBezTo>
                    <a:pt x="32" y="75"/>
                    <a:pt x="31" y="76"/>
                    <a:pt x="31" y="77"/>
                  </a:cubicBezTo>
                  <a:cubicBezTo>
                    <a:pt x="34" y="77"/>
                    <a:pt x="36" y="74"/>
                    <a:pt x="36" y="73"/>
                  </a:cubicBezTo>
                  <a:cubicBezTo>
                    <a:pt x="37" y="70"/>
                    <a:pt x="37" y="67"/>
                    <a:pt x="36" y="65"/>
                  </a:cubicBezTo>
                  <a:close/>
                  <a:moveTo>
                    <a:pt x="28" y="63"/>
                  </a:moveTo>
                  <a:cubicBezTo>
                    <a:pt x="27" y="65"/>
                    <a:pt x="27" y="69"/>
                    <a:pt x="27" y="72"/>
                  </a:cubicBezTo>
                  <a:cubicBezTo>
                    <a:pt x="27" y="73"/>
                    <a:pt x="28" y="73"/>
                    <a:pt x="28" y="74"/>
                  </a:cubicBezTo>
                  <a:cubicBezTo>
                    <a:pt x="30" y="71"/>
                    <a:pt x="32" y="67"/>
                    <a:pt x="31" y="65"/>
                  </a:cubicBezTo>
                  <a:cubicBezTo>
                    <a:pt x="30" y="64"/>
                    <a:pt x="30" y="63"/>
                    <a:pt x="28" y="63"/>
                  </a:cubicBezTo>
                  <a:close/>
                  <a:moveTo>
                    <a:pt x="32" y="36"/>
                  </a:moveTo>
                  <a:cubicBezTo>
                    <a:pt x="31" y="39"/>
                    <a:pt x="30" y="42"/>
                    <a:pt x="29" y="44"/>
                  </a:cubicBezTo>
                  <a:cubicBezTo>
                    <a:pt x="28" y="48"/>
                    <a:pt x="27" y="51"/>
                    <a:pt x="28" y="55"/>
                  </a:cubicBezTo>
                  <a:cubicBezTo>
                    <a:pt x="28" y="53"/>
                    <a:pt x="29" y="51"/>
                    <a:pt x="29" y="49"/>
                  </a:cubicBezTo>
                  <a:cubicBezTo>
                    <a:pt x="31" y="45"/>
                    <a:pt x="32" y="41"/>
                    <a:pt x="32" y="36"/>
                  </a:cubicBezTo>
                  <a:close/>
                </a:path>
              </a:pathLst>
            </a:custGeom>
            <a:grpFill/>
            <a:ln>
              <a:noFill/>
            </a:ln>
          </p:spPr>
          <p:txBody>
            <a:bodyPr vert="horz" wrap="square" lIns="91440" tIns="45720" rIns="91440" bIns="45720" numCol="1" rtlCol="0" anchor="t" anchorCtr="0" compatLnSpc="1">
              <a:prstTxWarp prst="textNoShape">
                <a:avLst/>
              </a:prstTxWarp>
            </a:bodyPr>
            <a:lstStyle/>
            <a:p>
              <a:pPr rtl="0"/>
              <a:endParaRPr lang="ja-JP" altLang="en-US" sz="1350" dirty="0"/>
            </a:p>
          </p:txBody>
        </p:sp>
        <p:sp>
          <p:nvSpPr>
            <p:cNvPr id="91" name="フリーフォーム 47"/>
            <p:cNvSpPr>
              <a:spLocks noEditPoints="1"/>
            </p:cNvSpPr>
            <p:nvPr/>
          </p:nvSpPr>
          <p:spPr bwMode="auto">
            <a:xfrm>
              <a:off x="895350" y="3316288"/>
              <a:ext cx="363538" cy="328613"/>
            </a:xfrm>
            <a:custGeom>
              <a:avLst/>
              <a:gdLst>
                <a:gd name="T0" fmla="*/ 50 w 161"/>
                <a:gd name="T1" fmla="*/ 8 h 146"/>
                <a:gd name="T2" fmla="*/ 60 w 161"/>
                <a:gd name="T3" fmla="*/ 25 h 146"/>
                <a:gd name="T4" fmla="*/ 54 w 161"/>
                <a:gd name="T5" fmla="*/ 17 h 146"/>
                <a:gd name="T6" fmla="*/ 63 w 161"/>
                <a:gd name="T7" fmla="*/ 34 h 146"/>
                <a:gd name="T8" fmla="*/ 49 w 161"/>
                <a:gd name="T9" fmla="*/ 37 h 146"/>
                <a:gd name="T10" fmla="*/ 41 w 161"/>
                <a:gd name="T11" fmla="*/ 13 h 146"/>
                <a:gd name="T12" fmla="*/ 16 w 161"/>
                <a:gd name="T13" fmla="*/ 62 h 146"/>
                <a:gd name="T14" fmla="*/ 34 w 161"/>
                <a:gd name="T15" fmla="*/ 92 h 146"/>
                <a:gd name="T16" fmla="*/ 27 w 161"/>
                <a:gd name="T17" fmla="*/ 146 h 146"/>
                <a:gd name="T18" fmla="*/ 33 w 161"/>
                <a:gd name="T19" fmla="*/ 104 h 146"/>
                <a:gd name="T20" fmla="*/ 26 w 161"/>
                <a:gd name="T21" fmla="*/ 102 h 146"/>
                <a:gd name="T22" fmla="*/ 30 w 161"/>
                <a:gd name="T23" fmla="*/ 101 h 146"/>
                <a:gd name="T24" fmla="*/ 4 w 161"/>
                <a:gd name="T25" fmla="*/ 60 h 146"/>
                <a:gd name="T26" fmla="*/ 41 w 161"/>
                <a:gd name="T27" fmla="*/ 10 h 146"/>
                <a:gd name="T28" fmla="*/ 51 w 161"/>
                <a:gd name="T29" fmla="*/ 4 h 146"/>
                <a:gd name="T30" fmla="*/ 145 w 161"/>
                <a:gd name="T31" fmla="*/ 13 h 146"/>
                <a:gd name="T32" fmla="*/ 142 w 161"/>
                <a:gd name="T33" fmla="*/ 0 h 146"/>
                <a:gd name="T34" fmla="*/ 141 w 161"/>
                <a:gd name="T35" fmla="*/ 33 h 146"/>
                <a:gd name="T36" fmla="*/ 50 w 161"/>
                <a:gd name="T37" fmla="*/ 8 h 146"/>
                <a:gd name="T38" fmla="*/ 137 w 161"/>
                <a:gd name="T39" fmla="*/ 31 h 146"/>
                <a:gd name="T40" fmla="*/ 148 w 161"/>
                <a:gd name="T41" fmla="*/ 16 h 146"/>
                <a:gd name="T42" fmla="*/ 70 w 161"/>
                <a:gd name="T43" fmla="*/ 8 h 146"/>
                <a:gd name="T44" fmla="*/ 137 w 161"/>
                <a:gd name="T45" fmla="*/ 31 h 146"/>
                <a:gd name="T46" fmla="*/ 26 w 161"/>
                <a:gd name="T47" fmla="*/ 84 h 146"/>
                <a:gd name="T48" fmla="*/ 22 w 161"/>
                <a:gd name="T49" fmla="*/ 16 h 146"/>
                <a:gd name="T50" fmla="*/ 26 w 161"/>
                <a:gd name="T51" fmla="*/ 84 h 146"/>
                <a:gd name="T52" fmla="*/ 57 w 161"/>
                <a:gd name="T53" fmla="*/ 28 h 146"/>
                <a:gd name="T54" fmla="*/ 46 w 161"/>
                <a:gd name="T55" fmla="*/ 16 h 146"/>
                <a:gd name="T56" fmla="*/ 57 w 161"/>
                <a:gd name="T57" fmla="*/ 28 h 146"/>
                <a:gd name="T58" fmla="*/ 57 w 161"/>
                <a:gd name="T59" fmla="*/ 31 h 146"/>
                <a:gd name="T60" fmla="*/ 46 w 161"/>
                <a:gd name="T61" fmla="*/ 28 h 146"/>
                <a:gd name="T62" fmla="*/ 57 w 161"/>
                <a:gd name="T63" fmla="*/ 31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61" h="146">
                  <a:moveTo>
                    <a:pt x="50" y="8"/>
                  </a:moveTo>
                  <a:cubicBezTo>
                    <a:pt x="55" y="14"/>
                    <a:pt x="53" y="20"/>
                    <a:pt x="60" y="25"/>
                  </a:cubicBezTo>
                  <a:cubicBezTo>
                    <a:pt x="62" y="23"/>
                    <a:pt x="58" y="18"/>
                    <a:pt x="54" y="17"/>
                  </a:cubicBezTo>
                  <a:cubicBezTo>
                    <a:pt x="64" y="13"/>
                    <a:pt x="65" y="25"/>
                    <a:pt x="63" y="34"/>
                  </a:cubicBezTo>
                  <a:cubicBezTo>
                    <a:pt x="59" y="36"/>
                    <a:pt x="55" y="37"/>
                    <a:pt x="49" y="37"/>
                  </a:cubicBezTo>
                  <a:cubicBezTo>
                    <a:pt x="43" y="31"/>
                    <a:pt x="43" y="19"/>
                    <a:pt x="41" y="13"/>
                  </a:cubicBezTo>
                  <a:cubicBezTo>
                    <a:pt x="14" y="14"/>
                    <a:pt x="9" y="41"/>
                    <a:pt x="16" y="62"/>
                  </a:cubicBezTo>
                  <a:cubicBezTo>
                    <a:pt x="19" y="72"/>
                    <a:pt x="30" y="81"/>
                    <a:pt x="34" y="92"/>
                  </a:cubicBezTo>
                  <a:cubicBezTo>
                    <a:pt x="41" y="111"/>
                    <a:pt x="38" y="129"/>
                    <a:pt x="27" y="146"/>
                  </a:cubicBezTo>
                  <a:cubicBezTo>
                    <a:pt x="28" y="137"/>
                    <a:pt x="39" y="121"/>
                    <a:pt x="33" y="104"/>
                  </a:cubicBezTo>
                  <a:cubicBezTo>
                    <a:pt x="31" y="102"/>
                    <a:pt x="29" y="102"/>
                    <a:pt x="26" y="102"/>
                  </a:cubicBezTo>
                  <a:cubicBezTo>
                    <a:pt x="26" y="100"/>
                    <a:pt x="28" y="101"/>
                    <a:pt x="30" y="101"/>
                  </a:cubicBezTo>
                  <a:cubicBezTo>
                    <a:pt x="28" y="89"/>
                    <a:pt x="7" y="79"/>
                    <a:pt x="4" y="60"/>
                  </a:cubicBezTo>
                  <a:cubicBezTo>
                    <a:pt x="1" y="34"/>
                    <a:pt x="12" y="6"/>
                    <a:pt x="41" y="10"/>
                  </a:cubicBezTo>
                  <a:cubicBezTo>
                    <a:pt x="45" y="9"/>
                    <a:pt x="47" y="5"/>
                    <a:pt x="51" y="4"/>
                  </a:cubicBezTo>
                  <a:cubicBezTo>
                    <a:pt x="86" y="1"/>
                    <a:pt x="128" y="46"/>
                    <a:pt x="145" y="13"/>
                  </a:cubicBezTo>
                  <a:cubicBezTo>
                    <a:pt x="146" y="6"/>
                    <a:pt x="144" y="3"/>
                    <a:pt x="142" y="0"/>
                  </a:cubicBezTo>
                  <a:cubicBezTo>
                    <a:pt x="161" y="2"/>
                    <a:pt x="149" y="29"/>
                    <a:pt x="141" y="33"/>
                  </a:cubicBezTo>
                  <a:cubicBezTo>
                    <a:pt x="111" y="47"/>
                    <a:pt x="71" y="4"/>
                    <a:pt x="50" y="8"/>
                  </a:cubicBezTo>
                  <a:close/>
                  <a:moveTo>
                    <a:pt x="137" y="31"/>
                  </a:moveTo>
                  <a:cubicBezTo>
                    <a:pt x="142" y="29"/>
                    <a:pt x="151" y="17"/>
                    <a:pt x="148" y="16"/>
                  </a:cubicBezTo>
                  <a:cubicBezTo>
                    <a:pt x="130" y="43"/>
                    <a:pt x="93" y="14"/>
                    <a:pt x="70" y="8"/>
                  </a:cubicBezTo>
                  <a:cubicBezTo>
                    <a:pt x="87" y="21"/>
                    <a:pt x="105" y="33"/>
                    <a:pt x="137" y="31"/>
                  </a:cubicBezTo>
                  <a:close/>
                  <a:moveTo>
                    <a:pt x="26" y="84"/>
                  </a:moveTo>
                  <a:cubicBezTo>
                    <a:pt x="10" y="71"/>
                    <a:pt x="7" y="27"/>
                    <a:pt x="22" y="16"/>
                  </a:cubicBezTo>
                  <a:cubicBezTo>
                    <a:pt x="0" y="29"/>
                    <a:pt x="5" y="78"/>
                    <a:pt x="26" y="84"/>
                  </a:cubicBezTo>
                  <a:close/>
                  <a:moveTo>
                    <a:pt x="57" y="28"/>
                  </a:moveTo>
                  <a:cubicBezTo>
                    <a:pt x="55" y="22"/>
                    <a:pt x="53" y="16"/>
                    <a:pt x="46" y="16"/>
                  </a:cubicBezTo>
                  <a:cubicBezTo>
                    <a:pt x="46" y="23"/>
                    <a:pt x="50" y="27"/>
                    <a:pt x="57" y="28"/>
                  </a:cubicBezTo>
                  <a:close/>
                  <a:moveTo>
                    <a:pt x="57" y="31"/>
                  </a:moveTo>
                  <a:cubicBezTo>
                    <a:pt x="51" y="33"/>
                    <a:pt x="49" y="24"/>
                    <a:pt x="46" y="28"/>
                  </a:cubicBezTo>
                  <a:cubicBezTo>
                    <a:pt x="47" y="31"/>
                    <a:pt x="56" y="40"/>
                    <a:pt x="57" y="31"/>
                  </a:cubicBezTo>
                  <a:close/>
                </a:path>
              </a:pathLst>
            </a:custGeom>
            <a:grpFill/>
            <a:ln>
              <a:noFill/>
            </a:ln>
          </p:spPr>
          <p:txBody>
            <a:bodyPr vert="horz" wrap="square" lIns="91440" tIns="45720" rIns="91440" bIns="45720" numCol="1" rtlCol="0" anchor="t" anchorCtr="0" compatLnSpc="1">
              <a:prstTxWarp prst="textNoShape">
                <a:avLst/>
              </a:prstTxWarp>
            </a:bodyPr>
            <a:lstStyle/>
            <a:p>
              <a:pPr rtl="0"/>
              <a:endParaRPr lang="ja-JP" altLang="en-US" sz="1350" dirty="0"/>
            </a:p>
          </p:txBody>
        </p:sp>
        <p:sp>
          <p:nvSpPr>
            <p:cNvPr id="92" name="フリーフォーム 48"/>
            <p:cNvSpPr>
              <a:spLocks noEditPoints="1"/>
            </p:cNvSpPr>
            <p:nvPr/>
          </p:nvSpPr>
          <p:spPr bwMode="auto">
            <a:xfrm>
              <a:off x="903288" y="3313113"/>
              <a:ext cx="336550" cy="338138"/>
            </a:xfrm>
            <a:custGeom>
              <a:avLst/>
              <a:gdLst>
                <a:gd name="T0" fmla="*/ 81 w 150"/>
                <a:gd name="T1" fmla="*/ 22 h 150"/>
                <a:gd name="T2" fmla="*/ 52 w 150"/>
                <a:gd name="T3" fmla="*/ 17 h 150"/>
                <a:gd name="T4" fmla="*/ 60 w 150"/>
                <a:gd name="T5" fmla="*/ 35 h 150"/>
                <a:gd name="T6" fmla="*/ 45 w 150"/>
                <a:gd name="T7" fmla="*/ 39 h 150"/>
                <a:gd name="T8" fmla="*/ 39 w 150"/>
                <a:gd name="T9" fmla="*/ 20 h 150"/>
                <a:gd name="T10" fmla="*/ 14 w 150"/>
                <a:gd name="T11" fmla="*/ 63 h 150"/>
                <a:gd name="T12" fmla="*/ 25 w 150"/>
                <a:gd name="T13" fmla="*/ 148 h 150"/>
                <a:gd name="T14" fmla="*/ 26 w 150"/>
                <a:gd name="T15" fmla="*/ 137 h 150"/>
                <a:gd name="T16" fmla="*/ 23 w 150"/>
                <a:gd name="T17" fmla="*/ 104 h 150"/>
                <a:gd name="T18" fmla="*/ 26 w 150"/>
                <a:gd name="T19" fmla="*/ 101 h 150"/>
                <a:gd name="T20" fmla="*/ 1 w 150"/>
                <a:gd name="T21" fmla="*/ 61 h 150"/>
                <a:gd name="T22" fmla="*/ 38 w 150"/>
                <a:gd name="T23" fmla="*/ 10 h 150"/>
                <a:gd name="T24" fmla="*/ 91 w 150"/>
                <a:gd name="T25" fmla="*/ 16 h 150"/>
                <a:gd name="T26" fmla="*/ 139 w 150"/>
                <a:gd name="T27" fmla="*/ 2 h 150"/>
                <a:gd name="T28" fmla="*/ 150 w 150"/>
                <a:gd name="T29" fmla="*/ 12 h 150"/>
                <a:gd name="T30" fmla="*/ 82 w 150"/>
                <a:gd name="T31" fmla="*/ 20 h 150"/>
                <a:gd name="T32" fmla="*/ 141 w 150"/>
                <a:gd name="T33" fmla="*/ 2 h 150"/>
                <a:gd name="T34" fmla="*/ 143 w 150"/>
                <a:gd name="T35" fmla="*/ 14 h 150"/>
                <a:gd name="T36" fmla="*/ 44 w 150"/>
                <a:gd name="T37" fmla="*/ 9 h 150"/>
                <a:gd name="T38" fmla="*/ 38 w 150"/>
                <a:gd name="T39" fmla="*/ 12 h 150"/>
                <a:gd name="T40" fmla="*/ 2 w 150"/>
                <a:gd name="T41" fmla="*/ 60 h 150"/>
                <a:gd name="T42" fmla="*/ 28 w 150"/>
                <a:gd name="T43" fmla="*/ 102 h 150"/>
                <a:gd name="T44" fmla="*/ 30 w 150"/>
                <a:gd name="T45" fmla="*/ 104 h 150"/>
                <a:gd name="T46" fmla="*/ 32 w 150"/>
                <a:gd name="T47" fmla="*/ 116 h 150"/>
                <a:gd name="T48" fmla="*/ 31 w 150"/>
                <a:gd name="T49" fmla="*/ 93 h 150"/>
                <a:gd name="T50" fmla="*/ 11 w 150"/>
                <a:gd name="T51" fmla="*/ 61 h 150"/>
                <a:gd name="T52" fmla="*/ 23 w 150"/>
                <a:gd name="T53" fmla="*/ 85 h 150"/>
                <a:gd name="T54" fmla="*/ 19 w 150"/>
                <a:gd name="T55" fmla="*/ 17 h 150"/>
                <a:gd name="T56" fmla="*/ 39 w 150"/>
                <a:gd name="T57" fmla="*/ 13 h 150"/>
                <a:gd name="T58" fmla="*/ 42 w 150"/>
                <a:gd name="T59" fmla="*/ 29 h 150"/>
                <a:gd name="T60" fmla="*/ 48 w 150"/>
                <a:gd name="T61" fmla="*/ 29 h 150"/>
                <a:gd name="T62" fmla="*/ 55 w 150"/>
                <a:gd name="T63" fmla="*/ 32 h 150"/>
                <a:gd name="T64" fmla="*/ 42 w 150"/>
                <a:gd name="T65" fmla="*/ 30 h 150"/>
                <a:gd name="T66" fmla="*/ 60 w 150"/>
                <a:gd name="T67" fmla="*/ 27 h 150"/>
                <a:gd name="T68" fmla="*/ 58 w 150"/>
                <a:gd name="T69" fmla="*/ 25 h 150"/>
                <a:gd name="T70" fmla="*/ 56 w 150"/>
                <a:gd name="T71" fmla="*/ 27 h 150"/>
                <a:gd name="T72" fmla="*/ 50 w 150"/>
                <a:gd name="T73" fmla="*/ 18 h 150"/>
                <a:gd name="T74" fmla="*/ 45 w 150"/>
                <a:gd name="T75" fmla="*/ 9 h 150"/>
                <a:gd name="T76" fmla="*/ 57 w 150"/>
                <a:gd name="T77" fmla="*/ 25 h 150"/>
                <a:gd name="T78" fmla="*/ 53 w 150"/>
                <a:gd name="T79" fmla="*/ 33 h 150"/>
                <a:gd name="T80" fmla="*/ 44 w 150"/>
                <a:gd name="T81" fmla="*/ 29 h 150"/>
                <a:gd name="T82" fmla="*/ 8 w 150"/>
                <a:gd name="T83" fmla="*/ 46 h 150"/>
                <a:gd name="T84" fmla="*/ 146 w 150"/>
                <a:gd name="T85" fmla="*/ 18 h 150"/>
                <a:gd name="T86" fmla="*/ 134 w 150"/>
                <a:gd name="T87" fmla="*/ 33 h 150"/>
                <a:gd name="T88" fmla="*/ 67 w 150"/>
                <a:gd name="T89" fmla="*/ 9 h 150"/>
                <a:gd name="T90" fmla="*/ 145 w 150"/>
                <a:gd name="T91" fmla="*/ 16 h 150"/>
                <a:gd name="T92" fmla="*/ 133 w 150"/>
                <a:gd name="T93" fmla="*/ 31 h 150"/>
                <a:gd name="T94" fmla="*/ 71 w 150"/>
                <a:gd name="T95" fmla="*/ 11 h 150"/>
                <a:gd name="T96" fmla="*/ 54 w 150"/>
                <a:gd name="T97" fmla="*/ 30 h 150"/>
                <a:gd name="T98" fmla="*/ 43 w 150"/>
                <a:gd name="T99" fmla="*/ 16 h 150"/>
                <a:gd name="T100" fmla="*/ 43 w 150"/>
                <a:gd name="T101" fmla="*/ 17 h 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150" h="150">
                  <a:moveTo>
                    <a:pt x="150" y="12"/>
                  </a:moveTo>
                  <a:cubicBezTo>
                    <a:pt x="150" y="20"/>
                    <a:pt x="143" y="32"/>
                    <a:pt x="138" y="34"/>
                  </a:cubicBezTo>
                  <a:cubicBezTo>
                    <a:pt x="120" y="43"/>
                    <a:pt x="99" y="32"/>
                    <a:pt x="81" y="22"/>
                  </a:cubicBezTo>
                  <a:cubicBezTo>
                    <a:pt x="69" y="15"/>
                    <a:pt x="57" y="9"/>
                    <a:pt x="48" y="10"/>
                  </a:cubicBezTo>
                  <a:cubicBezTo>
                    <a:pt x="50" y="12"/>
                    <a:pt x="51" y="15"/>
                    <a:pt x="52" y="17"/>
                  </a:cubicBezTo>
                  <a:cubicBezTo>
                    <a:pt x="52" y="17"/>
                    <a:pt x="52" y="17"/>
                    <a:pt x="52" y="17"/>
                  </a:cubicBezTo>
                  <a:cubicBezTo>
                    <a:pt x="54" y="16"/>
                    <a:pt x="56" y="16"/>
                    <a:pt x="58" y="17"/>
                  </a:cubicBezTo>
                  <a:cubicBezTo>
                    <a:pt x="61" y="19"/>
                    <a:pt x="61" y="24"/>
                    <a:pt x="61" y="27"/>
                  </a:cubicBezTo>
                  <a:cubicBezTo>
                    <a:pt x="61" y="30"/>
                    <a:pt x="61" y="33"/>
                    <a:pt x="60" y="35"/>
                  </a:cubicBezTo>
                  <a:cubicBezTo>
                    <a:pt x="60" y="35"/>
                    <a:pt x="60" y="35"/>
                    <a:pt x="60" y="35"/>
                  </a:cubicBezTo>
                  <a:cubicBezTo>
                    <a:pt x="60" y="36"/>
                    <a:pt x="60" y="36"/>
                    <a:pt x="60" y="36"/>
                  </a:cubicBezTo>
                  <a:cubicBezTo>
                    <a:pt x="57" y="38"/>
                    <a:pt x="52" y="39"/>
                    <a:pt x="45" y="39"/>
                  </a:cubicBezTo>
                  <a:cubicBezTo>
                    <a:pt x="45" y="39"/>
                    <a:pt x="45" y="39"/>
                    <a:pt x="45" y="39"/>
                  </a:cubicBezTo>
                  <a:cubicBezTo>
                    <a:pt x="45" y="38"/>
                    <a:pt x="45" y="38"/>
                    <a:pt x="45" y="38"/>
                  </a:cubicBezTo>
                  <a:cubicBezTo>
                    <a:pt x="41" y="34"/>
                    <a:pt x="40" y="26"/>
                    <a:pt x="39" y="20"/>
                  </a:cubicBezTo>
                  <a:cubicBezTo>
                    <a:pt x="39" y="18"/>
                    <a:pt x="38" y="16"/>
                    <a:pt x="38" y="14"/>
                  </a:cubicBezTo>
                  <a:cubicBezTo>
                    <a:pt x="21" y="15"/>
                    <a:pt x="11" y="27"/>
                    <a:pt x="11" y="47"/>
                  </a:cubicBezTo>
                  <a:cubicBezTo>
                    <a:pt x="11" y="52"/>
                    <a:pt x="12" y="58"/>
                    <a:pt x="14" y="63"/>
                  </a:cubicBezTo>
                  <a:cubicBezTo>
                    <a:pt x="15" y="68"/>
                    <a:pt x="18" y="72"/>
                    <a:pt x="22" y="77"/>
                  </a:cubicBezTo>
                  <a:cubicBezTo>
                    <a:pt x="26" y="82"/>
                    <a:pt x="30" y="87"/>
                    <a:pt x="32" y="93"/>
                  </a:cubicBezTo>
                  <a:cubicBezTo>
                    <a:pt x="39" y="111"/>
                    <a:pt x="36" y="130"/>
                    <a:pt x="25" y="148"/>
                  </a:cubicBezTo>
                  <a:cubicBezTo>
                    <a:pt x="23" y="150"/>
                    <a:pt x="23" y="150"/>
                    <a:pt x="23" y="150"/>
                  </a:cubicBezTo>
                  <a:cubicBezTo>
                    <a:pt x="23" y="147"/>
                    <a:pt x="23" y="147"/>
                    <a:pt x="23" y="147"/>
                  </a:cubicBezTo>
                  <a:cubicBezTo>
                    <a:pt x="24" y="144"/>
                    <a:pt x="25" y="141"/>
                    <a:pt x="26" y="137"/>
                  </a:cubicBezTo>
                  <a:cubicBezTo>
                    <a:pt x="28" y="131"/>
                    <a:pt x="31" y="123"/>
                    <a:pt x="31" y="116"/>
                  </a:cubicBezTo>
                  <a:cubicBezTo>
                    <a:pt x="31" y="112"/>
                    <a:pt x="30" y="108"/>
                    <a:pt x="29" y="105"/>
                  </a:cubicBezTo>
                  <a:cubicBezTo>
                    <a:pt x="28" y="104"/>
                    <a:pt x="26" y="104"/>
                    <a:pt x="23" y="104"/>
                  </a:cubicBezTo>
                  <a:cubicBezTo>
                    <a:pt x="22" y="104"/>
                    <a:pt x="22" y="104"/>
                    <a:pt x="22" y="104"/>
                  </a:cubicBezTo>
                  <a:cubicBezTo>
                    <a:pt x="22" y="103"/>
                    <a:pt x="22" y="103"/>
                    <a:pt x="22" y="103"/>
                  </a:cubicBezTo>
                  <a:cubicBezTo>
                    <a:pt x="22" y="101"/>
                    <a:pt x="24" y="101"/>
                    <a:pt x="26" y="101"/>
                  </a:cubicBezTo>
                  <a:cubicBezTo>
                    <a:pt x="26" y="101"/>
                    <a:pt x="26" y="101"/>
                    <a:pt x="26" y="101"/>
                  </a:cubicBezTo>
                  <a:cubicBezTo>
                    <a:pt x="25" y="97"/>
                    <a:pt x="21" y="93"/>
                    <a:pt x="17" y="88"/>
                  </a:cubicBezTo>
                  <a:cubicBezTo>
                    <a:pt x="10" y="81"/>
                    <a:pt x="2" y="72"/>
                    <a:pt x="1" y="61"/>
                  </a:cubicBezTo>
                  <a:cubicBezTo>
                    <a:pt x="0" y="58"/>
                    <a:pt x="0" y="55"/>
                    <a:pt x="0" y="52"/>
                  </a:cubicBezTo>
                  <a:cubicBezTo>
                    <a:pt x="0" y="37"/>
                    <a:pt x="5" y="24"/>
                    <a:pt x="13" y="17"/>
                  </a:cubicBezTo>
                  <a:cubicBezTo>
                    <a:pt x="20" y="11"/>
                    <a:pt x="28" y="9"/>
                    <a:pt x="38" y="10"/>
                  </a:cubicBezTo>
                  <a:cubicBezTo>
                    <a:pt x="40" y="10"/>
                    <a:pt x="41" y="9"/>
                    <a:pt x="43" y="7"/>
                  </a:cubicBezTo>
                  <a:cubicBezTo>
                    <a:pt x="44" y="6"/>
                    <a:pt x="46" y="5"/>
                    <a:pt x="48" y="4"/>
                  </a:cubicBezTo>
                  <a:cubicBezTo>
                    <a:pt x="62" y="3"/>
                    <a:pt x="77" y="9"/>
                    <a:pt x="91" y="16"/>
                  </a:cubicBezTo>
                  <a:cubicBezTo>
                    <a:pt x="113" y="25"/>
                    <a:pt x="131" y="33"/>
                    <a:pt x="141" y="13"/>
                  </a:cubicBezTo>
                  <a:cubicBezTo>
                    <a:pt x="142" y="12"/>
                    <a:pt x="142" y="11"/>
                    <a:pt x="142" y="10"/>
                  </a:cubicBezTo>
                  <a:cubicBezTo>
                    <a:pt x="142" y="7"/>
                    <a:pt x="140" y="4"/>
                    <a:pt x="139" y="2"/>
                  </a:cubicBezTo>
                  <a:cubicBezTo>
                    <a:pt x="138" y="0"/>
                    <a:pt x="138" y="0"/>
                    <a:pt x="138" y="0"/>
                  </a:cubicBezTo>
                  <a:cubicBezTo>
                    <a:pt x="139" y="0"/>
                    <a:pt x="139" y="0"/>
                    <a:pt x="139" y="0"/>
                  </a:cubicBezTo>
                  <a:cubicBezTo>
                    <a:pt x="146" y="1"/>
                    <a:pt x="150" y="5"/>
                    <a:pt x="150" y="12"/>
                  </a:cubicBezTo>
                  <a:close/>
                  <a:moveTo>
                    <a:pt x="45" y="9"/>
                  </a:moveTo>
                  <a:cubicBezTo>
                    <a:pt x="47" y="9"/>
                    <a:pt x="47" y="9"/>
                    <a:pt x="47" y="9"/>
                  </a:cubicBezTo>
                  <a:cubicBezTo>
                    <a:pt x="56" y="7"/>
                    <a:pt x="68" y="13"/>
                    <a:pt x="82" y="20"/>
                  </a:cubicBezTo>
                  <a:cubicBezTo>
                    <a:pt x="100" y="30"/>
                    <a:pt x="120" y="41"/>
                    <a:pt x="138" y="33"/>
                  </a:cubicBezTo>
                  <a:cubicBezTo>
                    <a:pt x="142" y="31"/>
                    <a:pt x="148" y="20"/>
                    <a:pt x="148" y="12"/>
                  </a:cubicBezTo>
                  <a:cubicBezTo>
                    <a:pt x="148" y="8"/>
                    <a:pt x="147" y="3"/>
                    <a:pt x="141" y="2"/>
                  </a:cubicBezTo>
                  <a:cubicBezTo>
                    <a:pt x="142" y="4"/>
                    <a:pt x="143" y="7"/>
                    <a:pt x="143" y="10"/>
                  </a:cubicBezTo>
                  <a:cubicBezTo>
                    <a:pt x="143" y="11"/>
                    <a:pt x="143" y="13"/>
                    <a:pt x="143" y="14"/>
                  </a:cubicBezTo>
                  <a:cubicBezTo>
                    <a:pt x="143" y="14"/>
                    <a:pt x="143" y="14"/>
                    <a:pt x="143" y="14"/>
                  </a:cubicBezTo>
                  <a:cubicBezTo>
                    <a:pt x="132" y="35"/>
                    <a:pt x="112" y="26"/>
                    <a:pt x="91" y="17"/>
                  </a:cubicBezTo>
                  <a:cubicBezTo>
                    <a:pt x="76" y="11"/>
                    <a:pt x="62" y="5"/>
                    <a:pt x="48" y="6"/>
                  </a:cubicBezTo>
                  <a:cubicBezTo>
                    <a:pt x="46" y="6"/>
                    <a:pt x="45" y="7"/>
                    <a:pt x="44" y="9"/>
                  </a:cubicBezTo>
                  <a:cubicBezTo>
                    <a:pt x="42" y="10"/>
                    <a:pt x="41" y="11"/>
                    <a:pt x="39" y="12"/>
                  </a:cubicBezTo>
                  <a:cubicBezTo>
                    <a:pt x="38" y="12"/>
                    <a:pt x="38" y="12"/>
                    <a:pt x="38" y="12"/>
                  </a:cubicBezTo>
                  <a:cubicBezTo>
                    <a:pt x="38" y="12"/>
                    <a:pt x="38" y="12"/>
                    <a:pt x="38" y="12"/>
                  </a:cubicBezTo>
                  <a:cubicBezTo>
                    <a:pt x="29" y="10"/>
                    <a:pt x="20" y="13"/>
                    <a:pt x="14" y="18"/>
                  </a:cubicBezTo>
                  <a:cubicBezTo>
                    <a:pt x="6" y="25"/>
                    <a:pt x="2" y="37"/>
                    <a:pt x="2" y="52"/>
                  </a:cubicBezTo>
                  <a:cubicBezTo>
                    <a:pt x="2" y="55"/>
                    <a:pt x="2" y="58"/>
                    <a:pt x="2" y="60"/>
                  </a:cubicBezTo>
                  <a:cubicBezTo>
                    <a:pt x="4" y="72"/>
                    <a:pt x="11" y="80"/>
                    <a:pt x="18" y="87"/>
                  </a:cubicBezTo>
                  <a:cubicBezTo>
                    <a:pt x="23" y="92"/>
                    <a:pt x="27" y="97"/>
                    <a:pt x="28" y="102"/>
                  </a:cubicBezTo>
                  <a:cubicBezTo>
                    <a:pt x="28" y="102"/>
                    <a:pt x="28" y="102"/>
                    <a:pt x="28" y="102"/>
                  </a:cubicBezTo>
                  <a:cubicBezTo>
                    <a:pt x="27" y="102"/>
                    <a:pt x="27" y="102"/>
                    <a:pt x="27" y="102"/>
                  </a:cubicBezTo>
                  <a:cubicBezTo>
                    <a:pt x="27" y="102"/>
                    <a:pt x="27" y="102"/>
                    <a:pt x="27" y="102"/>
                  </a:cubicBezTo>
                  <a:cubicBezTo>
                    <a:pt x="28" y="103"/>
                    <a:pt x="29" y="103"/>
                    <a:pt x="30" y="104"/>
                  </a:cubicBezTo>
                  <a:cubicBezTo>
                    <a:pt x="31" y="104"/>
                    <a:pt x="31" y="104"/>
                    <a:pt x="31" y="104"/>
                  </a:cubicBezTo>
                  <a:cubicBezTo>
                    <a:pt x="31" y="104"/>
                    <a:pt x="31" y="104"/>
                    <a:pt x="31" y="104"/>
                  </a:cubicBezTo>
                  <a:cubicBezTo>
                    <a:pt x="32" y="108"/>
                    <a:pt x="32" y="112"/>
                    <a:pt x="32" y="116"/>
                  </a:cubicBezTo>
                  <a:cubicBezTo>
                    <a:pt x="32" y="124"/>
                    <a:pt x="30" y="131"/>
                    <a:pt x="28" y="138"/>
                  </a:cubicBezTo>
                  <a:cubicBezTo>
                    <a:pt x="27" y="140"/>
                    <a:pt x="26" y="141"/>
                    <a:pt x="26" y="143"/>
                  </a:cubicBezTo>
                  <a:cubicBezTo>
                    <a:pt x="35" y="127"/>
                    <a:pt x="37" y="110"/>
                    <a:pt x="31" y="93"/>
                  </a:cubicBezTo>
                  <a:cubicBezTo>
                    <a:pt x="28" y="88"/>
                    <a:pt x="25" y="83"/>
                    <a:pt x="21" y="78"/>
                  </a:cubicBezTo>
                  <a:cubicBezTo>
                    <a:pt x="17" y="73"/>
                    <a:pt x="14" y="69"/>
                    <a:pt x="12" y="64"/>
                  </a:cubicBezTo>
                  <a:cubicBezTo>
                    <a:pt x="12" y="63"/>
                    <a:pt x="12" y="62"/>
                    <a:pt x="11" y="61"/>
                  </a:cubicBezTo>
                  <a:cubicBezTo>
                    <a:pt x="13" y="71"/>
                    <a:pt x="17" y="79"/>
                    <a:pt x="23" y="84"/>
                  </a:cubicBezTo>
                  <a:cubicBezTo>
                    <a:pt x="26" y="86"/>
                    <a:pt x="26" y="86"/>
                    <a:pt x="26" y="86"/>
                  </a:cubicBezTo>
                  <a:cubicBezTo>
                    <a:pt x="23" y="85"/>
                    <a:pt x="23" y="85"/>
                    <a:pt x="23" y="85"/>
                  </a:cubicBezTo>
                  <a:cubicBezTo>
                    <a:pt x="10" y="82"/>
                    <a:pt x="4" y="64"/>
                    <a:pt x="4" y="49"/>
                  </a:cubicBezTo>
                  <a:cubicBezTo>
                    <a:pt x="4" y="34"/>
                    <a:pt x="9" y="21"/>
                    <a:pt x="18" y="16"/>
                  </a:cubicBezTo>
                  <a:cubicBezTo>
                    <a:pt x="19" y="17"/>
                    <a:pt x="19" y="17"/>
                    <a:pt x="19" y="17"/>
                  </a:cubicBezTo>
                  <a:cubicBezTo>
                    <a:pt x="15" y="21"/>
                    <a:pt x="12" y="28"/>
                    <a:pt x="10" y="37"/>
                  </a:cubicBezTo>
                  <a:cubicBezTo>
                    <a:pt x="13" y="22"/>
                    <a:pt x="23" y="14"/>
                    <a:pt x="38" y="13"/>
                  </a:cubicBezTo>
                  <a:cubicBezTo>
                    <a:pt x="39" y="13"/>
                    <a:pt x="39" y="13"/>
                    <a:pt x="39" y="13"/>
                  </a:cubicBezTo>
                  <a:cubicBezTo>
                    <a:pt x="39" y="13"/>
                    <a:pt x="39" y="13"/>
                    <a:pt x="39" y="13"/>
                  </a:cubicBezTo>
                  <a:cubicBezTo>
                    <a:pt x="40" y="15"/>
                    <a:pt x="40" y="18"/>
                    <a:pt x="40" y="20"/>
                  </a:cubicBezTo>
                  <a:cubicBezTo>
                    <a:pt x="41" y="23"/>
                    <a:pt x="41" y="26"/>
                    <a:pt x="42" y="29"/>
                  </a:cubicBezTo>
                  <a:cubicBezTo>
                    <a:pt x="42" y="29"/>
                    <a:pt x="42" y="29"/>
                    <a:pt x="42" y="29"/>
                  </a:cubicBezTo>
                  <a:cubicBezTo>
                    <a:pt x="43" y="28"/>
                    <a:pt x="44" y="27"/>
                    <a:pt x="44" y="27"/>
                  </a:cubicBezTo>
                  <a:cubicBezTo>
                    <a:pt x="46" y="27"/>
                    <a:pt x="47" y="28"/>
                    <a:pt x="48" y="29"/>
                  </a:cubicBezTo>
                  <a:cubicBezTo>
                    <a:pt x="50" y="31"/>
                    <a:pt x="52" y="32"/>
                    <a:pt x="54" y="31"/>
                  </a:cubicBezTo>
                  <a:cubicBezTo>
                    <a:pt x="55" y="31"/>
                    <a:pt x="55" y="31"/>
                    <a:pt x="55" y="31"/>
                  </a:cubicBezTo>
                  <a:cubicBezTo>
                    <a:pt x="55" y="32"/>
                    <a:pt x="55" y="32"/>
                    <a:pt x="55" y="32"/>
                  </a:cubicBezTo>
                  <a:cubicBezTo>
                    <a:pt x="54" y="35"/>
                    <a:pt x="53" y="36"/>
                    <a:pt x="52" y="37"/>
                  </a:cubicBezTo>
                  <a:cubicBezTo>
                    <a:pt x="48" y="38"/>
                    <a:pt x="43" y="32"/>
                    <a:pt x="42" y="30"/>
                  </a:cubicBezTo>
                  <a:cubicBezTo>
                    <a:pt x="42" y="30"/>
                    <a:pt x="42" y="30"/>
                    <a:pt x="42" y="30"/>
                  </a:cubicBezTo>
                  <a:cubicBezTo>
                    <a:pt x="43" y="33"/>
                    <a:pt x="44" y="35"/>
                    <a:pt x="46" y="37"/>
                  </a:cubicBezTo>
                  <a:cubicBezTo>
                    <a:pt x="52" y="38"/>
                    <a:pt x="56" y="37"/>
                    <a:pt x="59" y="35"/>
                  </a:cubicBezTo>
                  <a:cubicBezTo>
                    <a:pt x="60" y="32"/>
                    <a:pt x="60" y="30"/>
                    <a:pt x="60" y="27"/>
                  </a:cubicBezTo>
                  <a:cubicBezTo>
                    <a:pt x="60" y="23"/>
                    <a:pt x="59" y="20"/>
                    <a:pt x="57" y="18"/>
                  </a:cubicBezTo>
                  <a:cubicBezTo>
                    <a:pt x="56" y="18"/>
                    <a:pt x="55" y="18"/>
                    <a:pt x="53" y="18"/>
                  </a:cubicBezTo>
                  <a:cubicBezTo>
                    <a:pt x="56" y="19"/>
                    <a:pt x="58" y="22"/>
                    <a:pt x="58" y="25"/>
                  </a:cubicBezTo>
                  <a:cubicBezTo>
                    <a:pt x="58" y="26"/>
                    <a:pt x="58" y="26"/>
                    <a:pt x="57" y="27"/>
                  </a:cubicBezTo>
                  <a:cubicBezTo>
                    <a:pt x="57" y="27"/>
                    <a:pt x="57" y="27"/>
                    <a:pt x="57" y="27"/>
                  </a:cubicBezTo>
                  <a:cubicBezTo>
                    <a:pt x="56" y="27"/>
                    <a:pt x="56" y="27"/>
                    <a:pt x="56" y="27"/>
                  </a:cubicBezTo>
                  <a:cubicBezTo>
                    <a:pt x="53" y="24"/>
                    <a:pt x="52" y="21"/>
                    <a:pt x="51" y="19"/>
                  </a:cubicBezTo>
                  <a:cubicBezTo>
                    <a:pt x="49" y="18"/>
                    <a:pt x="49" y="18"/>
                    <a:pt x="49" y="18"/>
                  </a:cubicBezTo>
                  <a:cubicBezTo>
                    <a:pt x="50" y="18"/>
                    <a:pt x="50" y="18"/>
                    <a:pt x="50" y="18"/>
                  </a:cubicBezTo>
                  <a:cubicBezTo>
                    <a:pt x="50" y="17"/>
                    <a:pt x="50" y="17"/>
                    <a:pt x="50" y="17"/>
                  </a:cubicBezTo>
                  <a:cubicBezTo>
                    <a:pt x="49" y="15"/>
                    <a:pt x="49" y="12"/>
                    <a:pt x="46" y="10"/>
                  </a:cubicBezTo>
                  <a:lnTo>
                    <a:pt x="45" y="9"/>
                  </a:lnTo>
                  <a:close/>
                  <a:moveTo>
                    <a:pt x="57" y="25"/>
                  </a:moveTo>
                  <a:cubicBezTo>
                    <a:pt x="57" y="24"/>
                    <a:pt x="55" y="21"/>
                    <a:pt x="53" y="19"/>
                  </a:cubicBezTo>
                  <a:cubicBezTo>
                    <a:pt x="53" y="21"/>
                    <a:pt x="54" y="23"/>
                    <a:pt x="57" y="25"/>
                  </a:cubicBezTo>
                  <a:close/>
                  <a:moveTo>
                    <a:pt x="44" y="29"/>
                  </a:moveTo>
                  <a:cubicBezTo>
                    <a:pt x="45" y="32"/>
                    <a:pt x="49" y="36"/>
                    <a:pt x="51" y="35"/>
                  </a:cubicBezTo>
                  <a:cubicBezTo>
                    <a:pt x="52" y="35"/>
                    <a:pt x="53" y="34"/>
                    <a:pt x="53" y="33"/>
                  </a:cubicBezTo>
                  <a:cubicBezTo>
                    <a:pt x="51" y="33"/>
                    <a:pt x="49" y="32"/>
                    <a:pt x="47" y="30"/>
                  </a:cubicBezTo>
                  <a:cubicBezTo>
                    <a:pt x="46" y="30"/>
                    <a:pt x="45" y="29"/>
                    <a:pt x="45" y="29"/>
                  </a:cubicBezTo>
                  <a:cubicBezTo>
                    <a:pt x="44" y="29"/>
                    <a:pt x="44" y="29"/>
                    <a:pt x="44" y="29"/>
                  </a:cubicBezTo>
                  <a:close/>
                  <a:moveTo>
                    <a:pt x="5" y="49"/>
                  </a:moveTo>
                  <a:cubicBezTo>
                    <a:pt x="5" y="62"/>
                    <a:pt x="10" y="77"/>
                    <a:pt x="19" y="82"/>
                  </a:cubicBezTo>
                  <a:cubicBezTo>
                    <a:pt x="12" y="74"/>
                    <a:pt x="8" y="58"/>
                    <a:pt x="8" y="46"/>
                  </a:cubicBezTo>
                  <a:cubicBezTo>
                    <a:pt x="8" y="36"/>
                    <a:pt x="10" y="28"/>
                    <a:pt x="13" y="22"/>
                  </a:cubicBezTo>
                  <a:cubicBezTo>
                    <a:pt x="8" y="29"/>
                    <a:pt x="5" y="38"/>
                    <a:pt x="5" y="49"/>
                  </a:cubicBezTo>
                  <a:close/>
                  <a:moveTo>
                    <a:pt x="146" y="18"/>
                  </a:moveTo>
                  <a:cubicBezTo>
                    <a:pt x="146" y="18"/>
                    <a:pt x="146" y="18"/>
                    <a:pt x="146" y="18"/>
                  </a:cubicBezTo>
                  <a:cubicBezTo>
                    <a:pt x="146" y="21"/>
                    <a:pt x="139" y="31"/>
                    <a:pt x="134" y="33"/>
                  </a:cubicBezTo>
                  <a:cubicBezTo>
                    <a:pt x="134" y="33"/>
                    <a:pt x="134" y="33"/>
                    <a:pt x="134" y="33"/>
                  </a:cubicBezTo>
                  <a:cubicBezTo>
                    <a:pt x="103" y="35"/>
                    <a:pt x="85" y="24"/>
                    <a:pt x="66" y="10"/>
                  </a:cubicBezTo>
                  <a:cubicBezTo>
                    <a:pt x="63" y="8"/>
                    <a:pt x="63" y="8"/>
                    <a:pt x="63" y="8"/>
                  </a:cubicBezTo>
                  <a:cubicBezTo>
                    <a:pt x="67" y="9"/>
                    <a:pt x="67" y="9"/>
                    <a:pt x="67" y="9"/>
                  </a:cubicBezTo>
                  <a:cubicBezTo>
                    <a:pt x="73" y="10"/>
                    <a:pt x="80" y="13"/>
                    <a:pt x="88" y="17"/>
                  </a:cubicBezTo>
                  <a:cubicBezTo>
                    <a:pt x="108" y="26"/>
                    <a:pt x="131" y="36"/>
                    <a:pt x="144" y="16"/>
                  </a:cubicBezTo>
                  <a:cubicBezTo>
                    <a:pt x="145" y="16"/>
                    <a:pt x="145" y="16"/>
                    <a:pt x="145" y="16"/>
                  </a:cubicBezTo>
                  <a:cubicBezTo>
                    <a:pt x="145" y="16"/>
                    <a:pt x="145" y="16"/>
                    <a:pt x="145" y="16"/>
                  </a:cubicBezTo>
                  <a:cubicBezTo>
                    <a:pt x="146" y="16"/>
                    <a:pt x="146" y="16"/>
                    <a:pt x="146" y="18"/>
                  </a:cubicBezTo>
                  <a:close/>
                  <a:moveTo>
                    <a:pt x="133" y="31"/>
                  </a:moveTo>
                  <a:cubicBezTo>
                    <a:pt x="138" y="29"/>
                    <a:pt x="144" y="21"/>
                    <a:pt x="145" y="18"/>
                  </a:cubicBezTo>
                  <a:cubicBezTo>
                    <a:pt x="131" y="37"/>
                    <a:pt x="108" y="27"/>
                    <a:pt x="87" y="18"/>
                  </a:cubicBezTo>
                  <a:cubicBezTo>
                    <a:pt x="81" y="15"/>
                    <a:pt x="76" y="13"/>
                    <a:pt x="71" y="11"/>
                  </a:cubicBezTo>
                  <a:cubicBezTo>
                    <a:pt x="88" y="23"/>
                    <a:pt x="105" y="33"/>
                    <a:pt x="133" y="31"/>
                  </a:cubicBezTo>
                  <a:close/>
                  <a:moveTo>
                    <a:pt x="55" y="30"/>
                  </a:moveTo>
                  <a:cubicBezTo>
                    <a:pt x="54" y="30"/>
                    <a:pt x="54" y="30"/>
                    <a:pt x="54" y="30"/>
                  </a:cubicBezTo>
                  <a:cubicBezTo>
                    <a:pt x="47" y="29"/>
                    <a:pt x="42" y="25"/>
                    <a:pt x="42" y="17"/>
                  </a:cubicBezTo>
                  <a:cubicBezTo>
                    <a:pt x="42" y="16"/>
                    <a:pt x="42" y="16"/>
                    <a:pt x="42" y="16"/>
                  </a:cubicBezTo>
                  <a:cubicBezTo>
                    <a:pt x="43" y="16"/>
                    <a:pt x="43" y="16"/>
                    <a:pt x="43" y="16"/>
                  </a:cubicBezTo>
                  <a:cubicBezTo>
                    <a:pt x="50" y="17"/>
                    <a:pt x="53" y="23"/>
                    <a:pt x="55" y="29"/>
                  </a:cubicBezTo>
                  <a:lnTo>
                    <a:pt x="55" y="30"/>
                  </a:lnTo>
                  <a:close/>
                  <a:moveTo>
                    <a:pt x="43" y="17"/>
                  </a:moveTo>
                  <a:cubicBezTo>
                    <a:pt x="44" y="24"/>
                    <a:pt x="47" y="27"/>
                    <a:pt x="53" y="28"/>
                  </a:cubicBezTo>
                  <a:cubicBezTo>
                    <a:pt x="51" y="23"/>
                    <a:pt x="49" y="19"/>
                    <a:pt x="43" y="17"/>
                  </a:cubicBezTo>
                  <a:close/>
                </a:path>
              </a:pathLst>
            </a:custGeom>
            <a:grpFill/>
            <a:ln>
              <a:noFill/>
            </a:ln>
          </p:spPr>
          <p:txBody>
            <a:bodyPr vert="horz" wrap="square" lIns="91440" tIns="45720" rIns="91440" bIns="45720" numCol="1" rtlCol="0" anchor="t" anchorCtr="0" compatLnSpc="1">
              <a:prstTxWarp prst="textNoShape">
                <a:avLst/>
              </a:prstTxWarp>
            </a:bodyPr>
            <a:lstStyle/>
            <a:p>
              <a:pPr rtl="0"/>
              <a:endParaRPr lang="ja-JP" altLang="en-US" sz="1350" dirty="0"/>
            </a:p>
          </p:txBody>
        </p:sp>
        <p:sp>
          <p:nvSpPr>
            <p:cNvPr id="93" name="フリーフォーム 49"/>
            <p:cNvSpPr>
              <a:spLocks noEditPoints="1"/>
            </p:cNvSpPr>
            <p:nvPr/>
          </p:nvSpPr>
          <p:spPr bwMode="auto">
            <a:xfrm>
              <a:off x="4162425" y="3344863"/>
              <a:ext cx="334963" cy="328613"/>
            </a:xfrm>
            <a:custGeom>
              <a:avLst/>
              <a:gdLst>
                <a:gd name="T0" fmla="*/ 61 w 149"/>
                <a:gd name="T1" fmla="*/ 17 h 146"/>
                <a:gd name="T2" fmla="*/ 70 w 149"/>
                <a:gd name="T3" fmla="*/ 13 h 146"/>
                <a:gd name="T4" fmla="*/ 67 w 149"/>
                <a:gd name="T5" fmla="*/ 22 h 146"/>
                <a:gd name="T6" fmla="*/ 71 w 149"/>
                <a:gd name="T7" fmla="*/ 8 h 146"/>
                <a:gd name="T8" fmla="*/ 77 w 149"/>
                <a:gd name="T9" fmla="*/ 20 h 146"/>
                <a:gd name="T10" fmla="*/ 146 w 149"/>
                <a:gd name="T11" fmla="*/ 39 h 146"/>
                <a:gd name="T12" fmla="*/ 125 w 149"/>
                <a:gd name="T13" fmla="*/ 103 h 146"/>
                <a:gd name="T14" fmla="*/ 146 w 149"/>
                <a:gd name="T15" fmla="*/ 99 h 146"/>
                <a:gd name="T16" fmla="*/ 148 w 149"/>
                <a:gd name="T17" fmla="*/ 120 h 146"/>
                <a:gd name="T18" fmla="*/ 129 w 149"/>
                <a:gd name="T19" fmla="*/ 119 h 146"/>
                <a:gd name="T20" fmla="*/ 141 w 149"/>
                <a:gd name="T21" fmla="*/ 143 h 146"/>
                <a:gd name="T22" fmla="*/ 124 w 149"/>
                <a:gd name="T23" fmla="*/ 108 h 146"/>
                <a:gd name="T24" fmla="*/ 121 w 149"/>
                <a:gd name="T25" fmla="*/ 76 h 146"/>
                <a:gd name="T26" fmla="*/ 132 w 149"/>
                <a:gd name="T27" fmla="*/ 18 h 146"/>
                <a:gd name="T28" fmla="*/ 46 w 149"/>
                <a:gd name="T29" fmla="*/ 31 h 146"/>
                <a:gd name="T30" fmla="*/ 0 w 149"/>
                <a:gd name="T31" fmla="*/ 27 h 146"/>
                <a:gd name="T32" fmla="*/ 60 w 149"/>
                <a:gd name="T33" fmla="*/ 24 h 146"/>
                <a:gd name="T34" fmla="*/ 58 w 149"/>
                <a:gd name="T35" fmla="*/ 11 h 146"/>
                <a:gd name="T36" fmla="*/ 68 w 149"/>
                <a:gd name="T37" fmla="*/ 8 h 146"/>
                <a:gd name="T38" fmla="*/ 61 w 149"/>
                <a:gd name="T39" fmla="*/ 17 h 146"/>
                <a:gd name="T40" fmla="*/ 58 w 149"/>
                <a:gd name="T41" fmla="*/ 27 h 146"/>
                <a:gd name="T42" fmla="*/ 31 w 149"/>
                <a:gd name="T43" fmla="*/ 25 h 146"/>
                <a:gd name="T44" fmla="*/ 58 w 149"/>
                <a:gd name="T45" fmla="*/ 27 h 146"/>
                <a:gd name="T46" fmla="*/ 101 w 149"/>
                <a:gd name="T47" fmla="*/ 11 h 146"/>
                <a:gd name="T48" fmla="*/ 88 w 149"/>
                <a:gd name="T49" fmla="*/ 20 h 146"/>
                <a:gd name="T50" fmla="*/ 101 w 149"/>
                <a:gd name="T51" fmla="*/ 11 h 146"/>
                <a:gd name="T52" fmla="*/ 142 w 149"/>
                <a:gd name="T53" fmla="*/ 32 h 146"/>
                <a:gd name="T54" fmla="*/ 141 w 149"/>
                <a:gd name="T55" fmla="*/ 34 h 146"/>
                <a:gd name="T56" fmla="*/ 122 w 149"/>
                <a:gd name="T57" fmla="*/ 95 h 146"/>
                <a:gd name="T58" fmla="*/ 142 w 149"/>
                <a:gd name="T59" fmla="*/ 32 h 146"/>
                <a:gd name="T60" fmla="*/ 145 w 149"/>
                <a:gd name="T61" fmla="*/ 119 h 146"/>
                <a:gd name="T62" fmla="*/ 142 w 149"/>
                <a:gd name="T63" fmla="*/ 106 h 146"/>
                <a:gd name="T64" fmla="*/ 132 w 149"/>
                <a:gd name="T65" fmla="*/ 106 h 146"/>
                <a:gd name="T66" fmla="*/ 145 w 149"/>
                <a:gd name="T67" fmla="*/ 119 h 146"/>
                <a:gd name="T68" fmla="*/ 146 w 149"/>
                <a:gd name="T69" fmla="*/ 103 h 146"/>
                <a:gd name="T70" fmla="*/ 134 w 149"/>
                <a:gd name="T71" fmla="*/ 103 h 146"/>
                <a:gd name="T72" fmla="*/ 146 w 149"/>
                <a:gd name="T73" fmla="*/ 103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49" h="146">
                  <a:moveTo>
                    <a:pt x="61" y="17"/>
                  </a:moveTo>
                  <a:cubicBezTo>
                    <a:pt x="64" y="17"/>
                    <a:pt x="67" y="9"/>
                    <a:pt x="70" y="13"/>
                  </a:cubicBezTo>
                  <a:cubicBezTo>
                    <a:pt x="68" y="15"/>
                    <a:pt x="65" y="17"/>
                    <a:pt x="67" y="22"/>
                  </a:cubicBezTo>
                  <a:cubicBezTo>
                    <a:pt x="78" y="22"/>
                    <a:pt x="72" y="11"/>
                    <a:pt x="71" y="8"/>
                  </a:cubicBezTo>
                  <a:cubicBezTo>
                    <a:pt x="75" y="4"/>
                    <a:pt x="81" y="15"/>
                    <a:pt x="77" y="20"/>
                  </a:cubicBezTo>
                  <a:cubicBezTo>
                    <a:pt x="103" y="0"/>
                    <a:pt x="144" y="7"/>
                    <a:pt x="146" y="39"/>
                  </a:cubicBezTo>
                  <a:cubicBezTo>
                    <a:pt x="148" y="63"/>
                    <a:pt x="123" y="79"/>
                    <a:pt x="125" y="103"/>
                  </a:cubicBezTo>
                  <a:cubicBezTo>
                    <a:pt x="130" y="105"/>
                    <a:pt x="138" y="94"/>
                    <a:pt x="146" y="99"/>
                  </a:cubicBezTo>
                  <a:cubicBezTo>
                    <a:pt x="149" y="104"/>
                    <a:pt x="147" y="114"/>
                    <a:pt x="148" y="120"/>
                  </a:cubicBezTo>
                  <a:cubicBezTo>
                    <a:pt x="142" y="125"/>
                    <a:pt x="135" y="122"/>
                    <a:pt x="129" y="119"/>
                  </a:cubicBezTo>
                  <a:cubicBezTo>
                    <a:pt x="129" y="131"/>
                    <a:pt x="129" y="143"/>
                    <a:pt x="141" y="143"/>
                  </a:cubicBezTo>
                  <a:cubicBezTo>
                    <a:pt x="120" y="146"/>
                    <a:pt x="125" y="125"/>
                    <a:pt x="124" y="108"/>
                  </a:cubicBezTo>
                  <a:cubicBezTo>
                    <a:pt x="123" y="95"/>
                    <a:pt x="118" y="88"/>
                    <a:pt x="121" y="76"/>
                  </a:cubicBezTo>
                  <a:cubicBezTo>
                    <a:pt x="125" y="57"/>
                    <a:pt x="149" y="40"/>
                    <a:pt x="132" y="18"/>
                  </a:cubicBezTo>
                  <a:cubicBezTo>
                    <a:pt x="101" y="5"/>
                    <a:pt x="76" y="33"/>
                    <a:pt x="46" y="31"/>
                  </a:cubicBezTo>
                  <a:cubicBezTo>
                    <a:pt x="31" y="30"/>
                    <a:pt x="16" y="16"/>
                    <a:pt x="0" y="27"/>
                  </a:cubicBezTo>
                  <a:cubicBezTo>
                    <a:pt x="14" y="12"/>
                    <a:pt x="37" y="23"/>
                    <a:pt x="60" y="24"/>
                  </a:cubicBezTo>
                  <a:cubicBezTo>
                    <a:pt x="62" y="22"/>
                    <a:pt x="58" y="15"/>
                    <a:pt x="58" y="11"/>
                  </a:cubicBezTo>
                  <a:cubicBezTo>
                    <a:pt x="61" y="10"/>
                    <a:pt x="64" y="4"/>
                    <a:pt x="68" y="8"/>
                  </a:cubicBezTo>
                  <a:cubicBezTo>
                    <a:pt x="67" y="9"/>
                    <a:pt x="59" y="9"/>
                    <a:pt x="61" y="17"/>
                  </a:cubicBezTo>
                  <a:close/>
                  <a:moveTo>
                    <a:pt x="58" y="27"/>
                  </a:moveTo>
                  <a:cubicBezTo>
                    <a:pt x="49" y="25"/>
                    <a:pt x="41" y="22"/>
                    <a:pt x="31" y="25"/>
                  </a:cubicBezTo>
                  <a:cubicBezTo>
                    <a:pt x="41" y="26"/>
                    <a:pt x="49" y="32"/>
                    <a:pt x="58" y="27"/>
                  </a:cubicBezTo>
                  <a:close/>
                  <a:moveTo>
                    <a:pt x="101" y="11"/>
                  </a:moveTo>
                  <a:cubicBezTo>
                    <a:pt x="98" y="14"/>
                    <a:pt x="85" y="15"/>
                    <a:pt x="88" y="20"/>
                  </a:cubicBezTo>
                  <a:cubicBezTo>
                    <a:pt x="90" y="15"/>
                    <a:pt x="104" y="16"/>
                    <a:pt x="101" y="11"/>
                  </a:cubicBezTo>
                  <a:close/>
                  <a:moveTo>
                    <a:pt x="142" y="32"/>
                  </a:moveTo>
                  <a:cubicBezTo>
                    <a:pt x="140" y="29"/>
                    <a:pt x="138" y="30"/>
                    <a:pt x="141" y="34"/>
                  </a:cubicBezTo>
                  <a:cubicBezTo>
                    <a:pt x="139" y="59"/>
                    <a:pt x="121" y="67"/>
                    <a:pt x="122" y="95"/>
                  </a:cubicBezTo>
                  <a:cubicBezTo>
                    <a:pt x="127" y="73"/>
                    <a:pt x="146" y="59"/>
                    <a:pt x="142" y="32"/>
                  </a:cubicBezTo>
                  <a:close/>
                  <a:moveTo>
                    <a:pt x="145" y="119"/>
                  </a:moveTo>
                  <a:cubicBezTo>
                    <a:pt x="145" y="113"/>
                    <a:pt x="145" y="109"/>
                    <a:pt x="142" y="106"/>
                  </a:cubicBezTo>
                  <a:cubicBezTo>
                    <a:pt x="139" y="106"/>
                    <a:pt x="135" y="106"/>
                    <a:pt x="132" y="106"/>
                  </a:cubicBezTo>
                  <a:cubicBezTo>
                    <a:pt x="126" y="113"/>
                    <a:pt x="134" y="121"/>
                    <a:pt x="145" y="119"/>
                  </a:cubicBezTo>
                  <a:close/>
                  <a:moveTo>
                    <a:pt x="146" y="103"/>
                  </a:moveTo>
                  <a:cubicBezTo>
                    <a:pt x="142" y="100"/>
                    <a:pt x="137" y="100"/>
                    <a:pt x="134" y="103"/>
                  </a:cubicBezTo>
                  <a:cubicBezTo>
                    <a:pt x="139" y="101"/>
                    <a:pt x="144" y="107"/>
                    <a:pt x="146" y="103"/>
                  </a:cubicBezTo>
                  <a:close/>
                </a:path>
              </a:pathLst>
            </a:custGeom>
            <a:grpFill/>
            <a:ln>
              <a:noFill/>
            </a:ln>
          </p:spPr>
          <p:txBody>
            <a:bodyPr vert="horz" wrap="square" lIns="91440" tIns="45720" rIns="91440" bIns="45720" numCol="1" rtlCol="0" anchor="t" anchorCtr="0" compatLnSpc="1">
              <a:prstTxWarp prst="textNoShape">
                <a:avLst/>
              </a:prstTxWarp>
            </a:bodyPr>
            <a:lstStyle/>
            <a:p>
              <a:pPr rtl="0"/>
              <a:endParaRPr lang="ja-JP" altLang="en-US" sz="1350" dirty="0"/>
            </a:p>
          </p:txBody>
        </p:sp>
        <p:sp>
          <p:nvSpPr>
            <p:cNvPr id="94" name="フリーフォーム 50"/>
            <p:cNvSpPr>
              <a:spLocks noEditPoints="1"/>
            </p:cNvSpPr>
            <p:nvPr/>
          </p:nvSpPr>
          <p:spPr bwMode="auto">
            <a:xfrm>
              <a:off x="4162425" y="3359150"/>
              <a:ext cx="334963" cy="309563"/>
            </a:xfrm>
            <a:custGeom>
              <a:avLst/>
              <a:gdLst>
                <a:gd name="T0" fmla="*/ 69 w 149"/>
                <a:gd name="T1" fmla="*/ 3 h 138"/>
                <a:gd name="T2" fmla="*/ 64 w 149"/>
                <a:gd name="T3" fmla="*/ 7 h 138"/>
                <a:gd name="T4" fmla="*/ 70 w 149"/>
                <a:gd name="T5" fmla="*/ 7 h 138"/>
                <a:gd name="T6" fmla="*/ 70 w 149"/>
                <a:gd name="T7" fmla="*/ 3 h 138"/>
                <a:gd name="T8" fmla="*/ 73 w 149"/>
                <a:gd name="T9" fmla="*/ 1 h 138"/>
                <a:gd name="T10" fmla="*/ 147 w 149"/>
                <a:gd name="T11" fmla="*/ 33 h 138"/>
                <a:gd name="T12" fmla="*/ 142 w 149"/>
                <a:gd name="T13" fmla="*/ 91 h 138"/>
                <a:gd name="T14" fmla="*/ 149 w 149"/>
                <a:gd name="T15" fmla="*/ 114 h 138"/>
                <a:gd name="T16" fmla="*/ 130 w 149"/>
                <a:gd name="T17" fmla="*/ 114 h 138"/>
                <a:gd name="T18" fmla="*/ 137 w 149"/>
                <a:gd name="T19" fmla="*/ 138 h 138"/>
                <a:gd name="T20" fmla="*/ 122 w 149"/>
                <a:gd name="T21" fmla="*/ 94 h 138"/>
                <a:gd name="T22" fmla="*/ 129 w 149"/>
                <a:gd name="T23" fmla="*/ 51 h 138"/>
                <a:gd name="T24" fmla="*/ 49 w 149"/>
                <a:gd name="T25" fmla="*/ 26 h 138"/>
                <a:gd name="T26" fmla="*/ 1 w 149"/>
                <a:gd name="T27" fmla="*/ 21 h 138"/>
                <a:gd name="T28" fmla="*/ 39 w 149"/>
                <a:gd name="T29" fmla="*/ 15 h 138"/>
                <a:gd name="T30" fmla="*/ 58 w 149"/>
                <a:gd name="T31" fmla="*/ 5 h 138"/>
                <a:gd name="T32" fmla="*/ 67 w 149"/>
                <a:gd name="T33" fmla="*/ 2 h 138"/>
                <a:gd name="T34" fmla="*/ 60 w 149"/>
                <a:gd name="T35" fmla="*/ 10 h 138"/>
                <a:gd name="T36" fmla="*/ 77 w 149"/>
                <a:gd name="T37" fmla="*/ 14 h 138"/>
                <a:gd name="T38" fmla="*/ 73 w 149"/>
                <a:gd name="T39" fmla="*/ 15 h 138"/>
                <a:gd name="T40" fmla="*/ 68 w 149"/>
                <a:gd name="T41" fmla="*/ 8 h 138"/>
                <a:gd name="T42" fmla="*/ 61 w 149"/>
                <a:gd name="T43" fmla="*/ 12 h 138"/>
                <a:gd name="T44" fmla="*/ 60 w 149"/>
                <a:gd name="T45" fmla="*/ 19 h 138"/>
                <a:gd name="T46" fmla="*/ 7 w 149"/>
                <a:gd name="T47" fmla="*/ 17 h 138"/>
                <a:gd name="T48" fmla="*/ 40 w 149"/>
                <a:gd name="T49" fmla="*/ 17 h 138"/>
                <a:gd name="T50" fmla="*/ 60 w 149"/>
                <a:gd name="T51" fmla="*/ 20 h 138"/>
                <a:gd name="T52" fmla="*/ 31 w 149"/>
                <a:gd name="T53" fmla="*/ 20 h 138"/>
                <a:gd name="T54" fmla="*/ 49 w 149"/>
                <a:gd name="T55" fmla="*/ 24 h 138"/>
                <a:gd name="T56" fmla="*/ 87 w 149"/>
                <a:gd name="T57" fmla="*/ 12 h 138"/>
                <a:gd name="T58" fmla="*/ 77 w 149"/>
                <a:gd name="T59" fmla="*/ 14 h 138"/>
                <a:gd name="T60" fmla="*/ 124 w 149"/>
                <a:gd name="T61" fmla="*/ 97 h 138"/>
                <a:gd name="T62" fmla="*/ 101 w 149"/>
                <a:gd name="T63" fmla="*/ 4 h 138"/>
                <a:gd name="T64" fmla="*/ 89 w 149"/>
                <a:gd name="T65" fmla="*/ 14 h 138"/>
                <a:gd name="T66" fmla="*/ 133 w 149"/>
                <a:gd name="T67" fmla="*/ 12 h 138"/>
                <a:gd name="T68" fmla="*/ 131 w 149"/>
                <a:gd name="T69" fmla="*/ 55 h 138"/>
                <a:gd name="T70" fmla="*/ 140 w 149"/>
                <a:gd name="T71" fmla="*/ 24 h 138"/>
                <a:gd name="T72" fmla="*/ 123 w 149"/>
                <a:gd name="T73" fmla="*/ 89 h 138"/>
                <a:gd name="T74" fmla="*/ 135 w 149"/>
                <a:gd name="T75" fmla="*/ 137 h 138"/>
                <a:gd name="T76" fmla="*/ 141 w 149"/>
                <a:gd name="T77" fmla="*/ 116 h 138"/>
                <a:gd name="T78" fmla="*/ 147 w 149"/>
                <a:gd name="T79" fmla="*/ 98 h 138"/>
                <a:gd name="T80" fmla="*/ 131 w 149"/>
                <a:gd name="T81" fmla="*/ 99 h 138"/>
                <a:gd name="T82" fmla="*/ 146 w 149"/>
                <a:gd name="T83" fmla="*/ 94 h 138"/>
                <a:gd name="T84" fmla="*/ 88 w 149"/>
                <a:gd name="T85" fmla="*/ 12 h 138"/>
                <a:gd name="T86" fmla="*/ 95 w 149"/>
                <a:gd name="T87" fmla="*/ 9 h 138"/>
                <a:gd name="T88" fmla="*/ 40 w 149"/>
                <a:gd name="T89" fmla="*/ 19 h 138"/>
                <a:gd name="T90" fmla="*/ 56 w 149"/>
                <a:gd name="T91" fmla="*/ 21 h 138"/>
                <a:gd name="T92" fmla="*/ 141 w 149"/>
                <a:gd name="T93" fmla="*/ 28 h 138"/>
                <a:gd name="T94" fmla="*/ 131 w 149"/>
                <a:gd name="T95" fmla="*/ 66 h 138"/>
                <a:gd name="T96" fmla="*/ 141 w 149"/>
                <a:gd name="T97" fmla="*/ 97 h 138"/>
                <a:gd name="T98" fmla="*/ 143 w 149"/>
                <a:gd name="T99" fmla="*/ 100 h 138"/>
                <a:gd name="T100" fmla="*/ 130 w 149"/>
                <a:gd name="T101" fmla="*/ 108 h 138"/>
                <a:gd name="T102" fmla="*/ 131 w 149"/>
                <a:gd name="T103" fmla="*/ 107 h 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49" h="138">
                  <a:moveTo>
                    <a:pt x="65" y="0"/>
                  </a:moveTo>
                  <a:cubicBezTo>
                    <a:pt x="66" y="0"/>
                    <a:pt x="68" y="1"/>
                    <a:pt x="69" y="2"/>
                  </a:cubicBezTo>
                  <a:cubicBezTo>
                    <a:pt x="69" y="2"/>
                    <a:pt x="69" y="2"/>
                    <a:pt x="69" y="2"/>
                  </a:cubicBezTo>
                  <a:cubicBezTo>
                    <a:pt x="69" y="3"/>
                    <a:pt x="69" y="3"/>
                    <a:pt x="69" y="3"/>
                  </a:cubicBezTo>
                  <a:cubicBezTo>
                    <a:pt x="68" y="3"/>
                    <a:pt x="68" y="3"/>
                    <a:pt x="67" y="4"/>
                  </a:cubicBezTo>
                  <a:cubicBezTo>
                    <a:pt x="65" y="4"/>
                    <a:pt x="63" y="4"/>
                    <a:pt x="62" y="6"/>
                  </a:cubicBezTo>
                  <a:cubicBezTo>
                    <a:pt x="62" y="7"/>
                    <a:pt x="61" y="8"/>
                    <a:pt x="62" y="10"/>
                  </a:cubicBezTo>
                  <a:cubicBezTo>
                    <a:pt x="63" y="9"/>
                    <a:pt x="63" y="8"/>
                    <a:pt x="64" y="7"/>
                  </a:cubicBezTo>
                  <a:cubicBezTo>
                    <a:pt x="66" y="6"/>
                    <a:pt x="67" y="5"/>
                    <a:pt x="68" y="5"/>
                  </a:cubicBezTo>
                  <a:cubicBezTo>
                    <a:pt x="69" y="5"/>
                    <a:pt x="70" y="5"/>
                    <a:pt x="70" y="6"/>
                  </a:cubicBezTo>
                  <a:cubicBezTo>
                    <a:pt x="71" y="6"/>
                    <a:pt x="71" y="6"/>
                    <a:pt x="71" y="6"/>
                  </a:cubicBezTo>
                  <a:cubicBezTo>
                    <a:pt x="70" y="7"/>
                    <a:pt x="70" y="7"/>
                    <a:pt x="70" y="7"/>
                  </a:cubicBezTo>
                  <a:cubicBezTo>
                    <a:pt x="70" y="8"/>
                    <a:pt x="69" y="8"/>
                    <a:pt x="69" y="9"/>
                  </a:cubicBezTo>
                  <a:cubicBezTo>
                    <a:pt x="68" y="11"/>
                    <a:pt x="67" y="12"/>
                    <a:pt x="67" y="16"/>
                  </a:cubicBezTo>
                  <a:cubicBezTo>
                    <a:pt x="70" y="16"/>
                    <a:pt x="71" y="15"/>
                    <a:pt x="72" y="14"/>
                  </a:cubicBezTo>
                  <a:cubicBezTo>
                    <a:pt x="74" y="11"/>
                    <a:pt x="71" y="5"/>
                    <a:pt x="70" y="3"/>
                  </a:cubicBezTo>
                  <a:cubicBezTo>
                    <a:pt x="70" y="2"/>
                    <a:pt x="70" y="2"/>
                    <a:pt x="70" y="2"/>
                  </a:cubicBezTo>
                  <a:cubicBezTo>
                    <a:pt x="71" y="2"/>
                    <a:pt x="71" y="2"/>
                    <a:pt x="71" y="2"/>
                  </a:cubicBezTo>
                  <a:cubicBezTo>
                    <a:pt x="71" y="1"/>
                    <a:pt x="72" y="1"/>
                    <a:pt x="73" y="1"/>
                  </a:cubicBezTo>
                  <a:cubicBezTo>
                    <a:pt x="73" y="1"/>
                    <a:pt x="73" y="1"/>
                    <a:pt x="73" y="1"/>
                  </a:cubicBezTo>
                  <a:cubicBezTo>
                    <a:pt x="75" y="1"/>
                    <a:pt x="77" y="3"/>
                    <a:pt x="78" y="5"/>
                  </a:cubicBezTo>
                  <a:cubicBezTo>
                    <a:pt x="79" y="7"/>
                    <a:pt x="79" y="9"/>
                    <a:pt x="79" y="11"/>
                  </a:cubicBezTo>
                  <a:cubicBezTo>
                    <a:pt x="88" y="5"/>
                    <a:pt x="99" y="2"/>
                    <a:pt x="110" y="2"/>
                  </a:cubicBezTo>
                  <a:cubicBezTo>
                    <a:pt x="131" y="2"/>
                    <a:pt x="145" y="14"/>
                    <a:pt x="147" y="33"/>
                  </a:cubicBezTo>
                  <a:cubicBezTo>
                    <a:pt x="148" y="45"/>
                    <a:pt x="142" y="55"/>
                    <a:pt x="137" y="65"/>
                  </a:cubicBezTo>
                  <a:cubicBezTo>
                    <a:pt x="131" y="75"/>
                    <a:pt x="125" y="85"/>
                    <a:pt x="126" y="97"/>
                  </a:cubicBezTo>
                  <a:cubicBezTo>
                    <a:pt x="127" y="97"/>
                    <a:pt x="130" y="96"/>
                    <a:pt x="132" y="95"/>
                  </a:cubicBezTo>
                  <a:cubicBezTo>
                    <a:pt x="135" y="93"/>
                    <a:pt x="138" y="91"/>
                    <a:pt x="142" y="91"/>
                  </a:cubicBezTo>
                  <a:cubicBezTo>
                    <a:pt x="144" y="91"/>
                    <a:pt x="145" y="92"/>
                    <a:pt x="147" y="93"/>
                  </a:cubicBezTo>
                  <a:cubicBezTo>
                    <a:pt x="147" y="93"/>
                    <a:pt x="147" y="93"/>
                    <a:pt x="147" y="93"/>
                  </a:cubicBezTo>
                  <a:cubicBezTo>
                    <a:pt x="149" y="96"/>
                    <a:pt x="149" y="101"/>
                    <a:pt x="149" y="106"/>
                  </a:cubicBezTo>
                  <a:cubicBezTo>
                    <a:pt x="148" y="109"/>
                    <a:pt x="148" y="112"/>
                    <a:pt x="149" y="114"/>
                  </a:cubicBezTo>
                  <a:cubicBezTo>
                    <a:pt x="149" y="115"/>
                    <a:pt x="149" y="115"/>
                    <a:pt x="149" y="115"/>
                  </a:cubicBezTo>
                  <a:cubicBezTo>
                    <a:pt x="148" y="115"/>
                    <a:pt x="148" y="115"/>
                    <a:pt x="148" y="115"/>
                  </a:cubicBezTo>
                  <a:cubicBezTo>
                    <a:pt x="146" y="117"/>
                    <a:pt x="143" y="118"/>
                    <a:pt x="141" y="118"/>
                  </a:cubicBezTo>
                  <a:cubicBezTo>
                    <a:pt x="137" y="118"/>
                    <a:pt x="134" y="116"/>
                    <a:pt x="130" y="114"/>
                  </a:cubicBezTo>
                  <a:cubicBezTo>
                    <a:pt x="130" y="115"/>
                    <a:pt x="130" y="115"/>
                    <a:pt x="130" y="115"/>
                  </a:cubicBezTo>
                  <a:cubicBezTo>
                    <a:pt x="130" y="126"/>
                    <a:pt x="130" y="136"/>
                    <a:pt x="141" y="136"/>
                  </a:cubicBezTo>
                  <a:cubicBezTo>
                    <a:pt x="141" y="138"/>
                    <a:pt x="141" y="138"/>
                    <a:pt x="141" y="138"/>
                  </a:cubicBezTo>
                  <a:cubicBezTo>
                    <a:pt x="139" y="138"/>
                    <a:pt x="138" y="138"/>
                    <a:pt x="137" y="138"/>
                  </a:cubicBezTo>
                  <a:cubicBezTo>
                    <a:pt x="123" y="138"/>
                    <a:pt x="123" y="125"/>
                    <a:pt x="123" y="112"/>
                  </a:cubicBezTo>
                  <a:cubicBezTo>
                    <a:pt x="123" y="108"/>
                    <a:pt x="123" y="105"/>
                    <a:pt x="123" y="102"/>
                  </a:cubicBezTo>
                  <a:cubicBezTo>
                    <a:pt x="123" y="99"/>
                    <a:pt x="122" y="96"/>
                    <a:pt x="122" y="94"/>
                  </a:cubicBezTo>
                  <a:cubicBezTo>
                    <a:pt x="122" y="94"/>
                    <a:pt x="122" y="94"/>
                    <a:pt x="122" y="94"/>
                  </a:cubicBezTo>
                  <a:cubicBezTo>
                    <a:pt x="122" y="93"/>
                    <a:pt x="122" y="93"/>
                    <a:pt x="122" y="93"/>
                  </a:cubicBezTo>
                  <a:cubicBezTo>
                    <a:pt x="121" y="92"/>
                    <a:pt x="121" y="91"/>
                    <a:pt x="121" y="90"/>
                  </a:cubicBezTo>
                  <a:cubicBezTo>
                    <a:pt x="120" y="84"/>
                    <a:pt x="118" y="78"/>
                    <a:pt x="120" y="70"/>
                  </a:cubicBezTo>
                  <a:cubicBezTo>
                    <a:pt x="122" y="64"/>
                    <a:pt x="125" y="57"/>
                    <a:pt x="129" y="51"/>
                  </a:cubicBezTo>
                  <a:cubicBezTo>
                    <a:pt x="136" y="39"/>
                    <a:pt x="143" y="27"/>
                    <a:pt x="132" y="13"/>
                  </a:cubicBezTo>
                  <a:cubicBezTo>
                    <a:pt x="126" y="11"/>
                    <a:pt x="121" y="10"/>
                    <a:pt x="115" y="10"/>
                  </a:cubicBezTo>
                  <a:cubicBezTo>
                    <a:pt x="104" y="10"/>
                    <a:pt x="93" y="14"/>
                    <a:pt x="83" y="18"/>
                  </a:cubicBezTo>
                  <a:cubicBezTo>
                    <a:pt x="72" y="22"/>
                    <a:pt x="61" y="26"/>
                    <a:pt x="49" y="26"/>
                  </a:cubicBezTo>
                  <a:cubicBezTo>
                    <a:pt x="48" y="26"/>
                    <a:pt x="47" y="26"/>
                    <a:pt x="45" y="26"/>
                  </a:cubicBezTo>
                  <a:cubicBezTo>
                    <a:pt x="40" y="25"/>
                    <a:pt x="35" y="23"/>
                    <a:pt x="30" y="22"/>
                  </a:cubicBezTo>
                  <a:cubicBezTo>
                    <a:pt x="25" y="19"/>
                    <a:pt x="19" y="17"/>
                    <a:pt x="13" y="17"/>
                  </a:cubicBezTo>
                  <a:cubicBezTo>
                    <a:pt x="9" y="17"/>
                    <a:pt x="4" y="19"/>
                    <a:pt x="1" y="21"/>
                  </a:cubicBezTo>
                  <a:cubicBezTo>
                    <a:pt x="0" y="20"/>
                    <a:pt x="0" y="20"/>
                    <a:pt x="0" y="20"/>
                  </a:cubicBezTo>
                  <a:cubicBezTo>
                    <a:pt x="5" y="15"/>
                    <a:pt x="11" y="13"/>
                    <a:pt x="20" y="13"/>
                  </a:cubicBezTo>
                  <a:cubicBezTo>
                    <a:pt x="20" y="13"/>
                    <a:pt x="20" y="13"/>
                    <a:pt x="20" y="13"/>
                  </a:cubicBezTo>
                  <a:cubicBezTo>
                    <a:pt x="26" y="13"/>
                    <a:pt x="33" y="14"/>
                    <a:pt x="39" y="15"/>
                  </a:cubicBezTo>
                  <a:cubicBezTo>
                    <a:pt x="46" y="16"/>
                    <a:pt x="53" y="17"/>
                    <a:pt x="59" y="17"/>
                  </a:cubicBezTo>
                  <a:cubicBezTo>
                    <a:pt x="61" y="16"/>
                    <a:pt x="60" y="13"/>
                    <a:pt x="59" y="10"/>
                  </a:cubicBezTo>
                  <a:cubicBezTo>
                    <a:pt x="58" y="8"/>
                    <a:pt x="58" y="7"/>
                    <a:pt x="58" y="5"/>
                  </a:cubicBezTo>
                  <a:cubicBezTo>
                    <a:pt x="58" y="5"/>
                    <a:pt x="58" y="5"/>
                    <a:pt x="58" y="5"/>
                  </a:cubicBezTo>
                  <a:cubicBezTo>
                    <a:pt x="58" y="4"/>
                    <a:pt x="58" y="4"/>
                    <a:pt x="58" y="4"/>
                  </a:cubicBezTo>
                  <a:cubicBezTo>
                    <a:pt x="59" y="4"/>
                    <a:pt x="59" y="3"/>
                    <a:pt x="60" y="3"/>
                  </a:cubicBezTo>
                  <a:cubicBezTo>
                    <a:pt x="62" y="1"/>
                    <a:pt x="63" y="0"/>
                    <a:pt x="65" y="0"/>
                  </a:cubicBezTo>
                  <a:close/>
                  <a:moveTo>
                    <a:pt x="67" y="2"/>
                  </a:moveTo>
                  <a:cubicBezTo>
                    <a:pt x="65" y="1"/>
                    <a:pt x="63" y="2"/>
                    <a:pt x="61" y="4"/>
                  </a:cubicBezTo>
                  <a:cubicBezTo>
                    <a:pt x="60" y="4"/>
                    <a:pt x="60" y="5"/>
                    <a:pt x="59" y="5"/>
                  </a:cubicBezTo>
                  <a:cubicBezTo>
                    <a:pt x="59" y="7"/>
                    <a:pt x="60" y="8"/>
                    <a:pt x="60" y="10"/>
                  </a:cubicBezTo>
                  <a:cubicBezTo>
                    <a:pt x="60" y="10"/>
                    <a:pt x="60" y="10"/>
                    <a:pt x="60" y="10"/>
                  </a:cubicBezTo>
                  <a:cubicBezTo>
                    <a:pt x="60" y="8"/>
                    <a:pt x="60" y="7"/>
                    <a:pt x="61" y="5"/>
                  </a:cubicBezTo>
                  <a:cubicBezTo>
                    <a:pt x="62" y="3"/>
                    <a:pt x="65" y="3"/>
                    <a:pt x="66" y="2"/>
                  </a:cubicBezTo>
                  <a:cubicBezTo>
                    <a:pt x="66" y="2"/>
                    <a:pt x="67" y="2"/>
                    <a:pt x="67" y="2"/>
                  </a:cubicBezTo>
                  <a:close/>
                  <a:moveTo>
                    <a:pt x="77" y="14"/>
                  </a:moveTo>
                  <a:cubicBezTo>
                    <a:pt x="76" y="13"/>
                    <a:pt x="76" y="13"/>
                    <a:pt x="76" y="13"/>
                  </a:cubicBezTo>
                  <a:cubicBezTo>
                    <a:pt x="78" y="11"/>
                    <a:pt x="78" y="8"/>
                    <a:pt x="77" y="6"/>
                  </a:cubicBezTo>
                  <a:cubicBezTo>
                    <a:pt x="75" y="3"/>
                    <a:pt x="73" y="1"/>
                    <a:pt x="72" y="2"/>
                  </a:cubicBezTo>
                  <a:cubicBezTo>
                    <a:pt x="73" y="5"/>
                    <a:pt x="76" y="11"/>
                    <a:pt x="73" y="15"/>
                  </a:cubicBezTo>
                  <a:cubicBezTo>
                    <a:pt x="72" y="16"/>
                    <a:pt x="70" y="17"/>
                    <a:pt x="67" y="17"/>
                  </a:cubicBezTo>
                  <a:cubicBezTo>
                    <a:pt x="66" y="17"/>
                    <a:pt x="66" y="17"/>
                    <a:pt x="66" y="17"/>
                  </a:cubicBezTo>
                  <a:cubicBezTo>
                    <a:pt x="66" y="17"/>
                    <a:pt x="66" y="17"/>
                    <a:pt x="66" y="17"/>
                  </a:cubicBezTo>
                  <a:cubicBezTo>
                    <a:pt x="65" y="12"/>
                    <a:pt x="66" y="10"/>
                    <a:pt x="68" y="8"/>
                  </a:cubicBezTo>
                  <a:cubicBezTo>
                    <a:pt x="68" y="8"/>
                    <a:pt x="68" y="7"/>
                    <a:pt x="69" y="7"/>
                  </a:cubicBezTo>
                  <a:cubicBezTo>
                    <a:pt x="69" y="6"/>
                    <a:pt x="68" y="6"/>
                    <a:pt x="68" y="6"/>
                  </a:cubicBezTo>
                  <a:cubicBezTo>
                    <a:pt x="67" y="6"/>
                    <a:pt x="66" y="7"/>
                    <a:pt x="65" y="8"/>
                  </a:cubicBezTo>
                  <a:cubicBezTo>
                    <a:pt x="64" y="10"/>
                    <a:pt x="63" y="11"/>
                    <a:pt x="61" y="12"/>
                  </a:cubicBezTo>
                  <a:cubicBezTo>
                    <a:pt x="61" y="12"/>
                    <a:pt x="61" y="12"/>
                    <a:pt x="61" y="12"/>
                  </a:cubicBezTo>
                  <a:cubicBezTo>
                    <a:pt x="61" y="14"/>
                    <a:pt x="62" y="17"/>
                    <a:pt x="60" y="18"/>
                  </a:cubicBezTo>
                  <a:cubicBezTo>
                    <a:pt x="60" y="19"/>
                    <a:pt x="60" y="19"/>
                    <a:pt x="60" y="19"/>
                  </a:cubicBezTo>
                  <a:cubicBezTo>
                    <a:pt x="60" y="19"/>
                    <a:pt x="60" y="19"/>
                    <a:pt x="60" y="19"/>
                  </a:cubicBezTo>
                  <a:cubicBezTo>
                    <a:pt x="53" y="18"/>
                    <a:pt x="46" y="17"/>
                    <a:pt x="39" y="16"/>
                  </a:cubicBezTo>
                  <a:cubicBezTo>
                    <a:pt x="32" y="15"/>
                    <a:pt x="26" y="14"/>
                    <a:pt x="20" y="14"/>
                  </a:cubicBezTo>
                  <a:cubicBezTo>
                    <a:pt x="20" y="14"/>
                    <a:pt x="20" y="14"/>
                    <a:pt x="20" y="14"/>
                  </a:cubicBezTo>
                  <a:cubicBezTo>
                    <a:pt x="15" y="14"/>
                    <a:pt x="11" y="15"/>
                    <a:pt x="7" y="17"/>
                  </a:cubicBezTo>
                  <a:cubicBezTo>
                    <a:pt x="9" y="16"/>
                    <a:pt x="11" y="16"/>
                    <a:pt x="13" y="16"/>
                  </a:cubicBezTo>
                  <a:cubicBezTo>
                    <a:pt x="18" y="16"/>
                    <a:pt x="24" y="18"/>
                    <a:pt x="29" y="19"/>
                  </a:cubicBezTo>
                  <a:cubicBezTo>
                    <a:pt x="31" y="19"/>
                    <a:pt x="31" y="19"/>
                    <a:pt x="31" y="19"/>
                  </a:cubicBezTo>
                  <a:cubicBezTo>
                    <a:pt x="34" y="18"/>
                    <a:pt x="37" y="17"/>
                    <a:pt x="40" y="17"/>
                  </a:cubicBezTo>
                  <a:cubicBezTo>
                    <a:pt x="40" y="17"/>
                    <a:pt x="40" y="17"/>
                    <a:pt x="40" y="17"/>
                  </a:cubicBezTo>
                  <a:cubicBezTo>
                    <a:pt x="45" y="17"/>
                    <a:pt x="49" y="18"/>
                    <a:pt x="54" y="19"/>
                  </a:cubicBezTo>
                  <a:cubicBezTo>
                    <a:pt x="55" y="19"/>
                    <a:pt x="57" y="20"/>
                    <a:pt x="58" y="20"/>
                  </a:cubicBezTo>
                  <a:cubicBezTo>
                    <a:pt x="60" y="20"/>
                    <a:pt x="60" y="20"/>
                    <a:pt x="60" y="20"/>
                  </a:cubicBezTo>
                  <a:cubicBezTo>
                    <a:pt x="59" y="21"/>
                    <a:pt x="59" y="21"/>
                    <a:pt x="59" y="21"/>
                  </a:cubicBezTo>
                  <a:cubicBezTo>
                    <a:pt x="56" y="23"/>
                    <a:pt x="53" y="24"/>
                    <a:pt x="50" y="24"/>
                  </a:cubicBezTo>
                  <a:cubicBezTo>
                    <a:pt x="47" y="24"/>
                    <a:pt x="43" y="23"/>
                    <a:pt x="40" y="22"/>
                  </a:cubicBezTo>
                  <a:cubicBezTo>
                    <a:pt x="37" y="21"/>
                    <a:pt x="34" y="20"/>
                    <a:pt x="31" y="20"/>
                  </a:cubicBezTo>
                  <a:cubicBezTo>
                    <a:pt x="30" y="20"/>
                    <a:pt x="30" y="20"/>
                    <a:pt x="30" y="20"/>
                  </a:cubicBezTo>
                  <a:cubicBezTo>
                    <a:pt x="30" y="20"/>
                    <a:pt x="31" y="20"/>
                    <a:pt x="31" y="20"/>
                  </a:cubicBezTo>
                  <a:cubicBezTo>
                    <a:pt x="36" y="22"/>
                    <a:pt x="41" y="24"/>
                    <a:pt x="46" y="24"/>
                  </a:cubicBezTo>
                  <a:cubicBezTo>
                    <a:pt x="47" y="24"/>
                    <a:pt x="48" y="24"/>
                    <a:pt x="49" y="24"/>
                  </a:cubicBezTo>
                  <a:cubicBezTo>
                    <a:pt x="61" y="24"/>
                    <a:pt x="72" y="20"/>
                    <a:pt x="82" y="16"/>
                  </a:cubicBezTo>
                  <a:cubicBezTo>
                    <a:pt x="84" y="16"/>
                    <a:pt x="86" y="15"/>
                    <a:pt x="88" y="14"/>
                  </a:cubicBezTo>
                  <a:cubicBezTo>
                    <a:pt x="88" y="14"/>
                    <a:pt x="88" y="14"/>
                    <a:pt x="88" y="14"/>
                  </a:cubicBezTo>
                  <a:cubicBezTo>
                    <a:pt x="87" y="13"/>
                    <a:pt x="87" y="12"/>
                    <a:pt x="87" y="12"/>
                  </a:cubicBezTo>
                  <a:cubicBezTo>
                    <a:pt x="88" y="10"/>
                    <a:pt x="91" y="9"/>
                    <a:pt x="94" y="7"/>
                  </a:cubicBezTo>
                  <a:cubicBezTo>
                    <a:pt x="97" y="7"/>
                    <a:pt x="99" y="6"/>
                    <a:pt x="100" y="5"/>
                  </a:cubicBezTo>
                  <a:cubicBezTo>
                    <a:pt x="101" y="4"/>
                    <a:pt x="101" y="4"/>
                    <a:pt x="101" y="4"/>
                  </a:cubicBezTo>
                  <a:cubicBezTo>
                    <a:pt x="92" y="6"/>
                    <a:pt x="84" y="9"/>
                    <a:pt x="77" y="14"/>
                  </a:cubicBezTo>
                  <a:close/>
                  <a:moveTo>
                    <a:pt x="126" y="98"/>
                  </a:moveTo>
                  <a:cubicBezTo>
                    <a:pt x="126" y="98"/>
                    <a:pt x="125" y="98"/>
                    <a:pt x="125" y="98"/>
                  </a:cubicBezTo>
                  <a:cubicBezTo>
                    <a:pt x="124" y="98"/>
                    <a:pt x="124" y="98"/>
                    <a:pt x="124" y="98"/>
                  </a:cubicBezTo>
                  <a:cubicBezTo>
                    <a:pt x="124" y="97"/>
                    <a:pt x="124" y="97"/>
                    <a:pt x="124" y="97"/>
                  </a:cubicBezTo>
                  <a:cubicBezTo>
                    <a:pt x="123" y="85"/>
                    <a:pt x="129" y="74"/>
                    <a:pt x="135" y="64"/>
                  </a:cubicBezTo>
                  <a:cubicBezTo>
                    <a:pt x="141" y="54"/>
                    <a:pt x="147" y="45"/>
                    <a:pt x="146" y="34"/>
                  </a:cubicBezTo>
                  <a:cubicBezTo>
                    <a:pt x="144" y="15"/>
                    <a:pt x="130" y="4"/>
                    <a:pt x="110" y="4"/>
                  </a:cubicBezTo>
                  <a:cubicBezTo>
                    <a:pt x="107" y="4"/>
                    <a:pt x="104" y="4"/>
                    <a:pt x="101" y="4"/>
                  </a:cubicBezTo>
                  <a:cubicBezTo>
                    <a:pt x="102" y="5"/>
                    <a:pt x="102" y="5"/>
                    <a:pt x="102" y="5"/>
                  </a:cubicBezTo>
                  <a:cubicBezTo>
                    <a:pt x="102" y="6"/>
                    <a:pt x="102" y="6"/>
                    <a:pt x="102" y="7"/>
                  </a:cubicBezTo>
                  <a:cubicBezTo>
                    <a:pt x="101" y="9"/>
                    <a:pt x="99" y="10"/>
                    <a:pt x="96" y="11"/>
                  </a:cubicBezTo>
                  <a:cubicBezTo>
                    <a:pt x="93" y="11"/>
                    <a:pt x="90" y="12"/>
                    <a:pt x="89" y="14"/>
                  </a:cubicBezTo>
                  <a:cubicBezTo>
                    <a:pt x="97" y="11"/>
                    <a:pt x="106" y="8"/>
                    <a:pt x="115" y="8"/>
                  </a:cubicBezTo>
                  <a:cubicBezTo>
                    <a:pt x="121" y="8"/>
                    <a:pt x="127" y="9"/>
                    <a:pt x="132" y="12"/>
                  </a:cubicBezTo>
                  <a:cubicBezTo>
                    <a:pt x="133" y="12"/>
                    <a:pt x="133" y="12"/>
                    <a:pt x="133" y="12"/>
                  </a:cubicBezTo>
                  <a:cubicBezTo>
                    <a:pt x="133" y="12"/>
                    <a:pt x="133" y="12"/>
                    <a:pt x="133" y="12"/>
                  </a:cubicBezTo>
                  <a:cubicBezTo>
                    <a:pt x="145" y="27"/>
                    <a:pt x="137" y="40"/>
                    <a:pt x="130" y="52"/>
                  </a:cubicBezTo>
                  <a:cubicBezTo>
                    <a:pt x="126" y="58"/>
                    <a:pt x="123" y="64"/>
                    <a:pt x="122" y="71"/>
                  </a:cubicBezTo>
                  <a:cubicBezTo>
                    <a:pt x="120" y="76"/>
                    <a:pt x="121" y="80"/>
                    <a:pt x="121" y="84"/>
                  </a:cubicBezTo>
                  <a:cubicBezTo>
                    <a:pt x="122" y="72"/>
                    <a:pt x="126" y="63"/>
                    <a:pt x="131" y="55"/>
                  </a:cubicBezTo>
                  <a:cubicBezTo>
                    <a:pt x="135" y="47"/>
                    <a:pt x="139" y="39"/>
                    <a:pt x="140" y="28"/>
                  </a:cubicBezTo>
                  <a:cubicBezTo>
                    <a:pt x="139" y="27"/>
                    <a:pt x="138" y="25"/>
                    <a:pt x="139" y="24"/>
                  </a:cubicBezTo>
                  <a:cubicBezTo>
                    <a:pt x="139" y="24"/>
                    <a:pt x="139" y="24"/>
                    <a:pt x="140" y="24"/>
                  </a:cubicBezTo>
                  <a:cubicBezTo>
                    <a:pt x="140" y="24"/>
                    <a:pt x="140" y="24"/>
                    <a:pt x="140" y="24"/>
                  </a:cubicBezTo>
                  <a:cubicBezTo>
                    <a:pt x="141" y="24"/>
                    <a:pt x="142" y="24"/>
                    <a:pt x="143" y="26"/>
                  </a:cubicBezTo>
                  <a:cubicBezTo>
                    <a:pt x="143" y="26"/>
                    <a:pt x="143" y="26"/>
                    <a:pt x="143" y="26"/>
                  </a:cubicBezTo>
                  <a:cubicBezTo>
                    <a:pt x="145" y="43"/>
                    <a:pt x="139" y="55"/>
                    <a:pt x="133" y="66"/>
                  </a:cubicBezTo>
                  <a:cubicBezTo>
                    <a:pt x="129" y="73"/>
                    <a:pt x="125" y="81"/>
                    <a:pt x="123" y="89"/>
                  </a:cubicBezTo>
                  <a:cubicBezTo>
                    <a:pt x="123" y="90"/>
                    <a:pt x="123" y="90"/>
                    <a:pt x="123" y="90"/>
                  </a:cubicBezTo>
                  <a:cubicBezTo>
                    <a:pt x="123" y="94"/>
                    <a:pt x="124" y="97"/>
                    <a:pt x="124" y="102"/>
                  </a:cubicBezTo>
                  <a:cubicBezTo>
                    <a:pt x="125" y="105"/>
                    <a:pt x="125" y="108"/>
                    <a:pt x="125" y="112"/>
                  </a:cubicBezTo>
                  <a:cubicBezTo>
                    <a:pt x="125" y="124"/>
                    <a:pt x="125" y="135"/>
                    <a:pt x="135" y="137"/>
                  </a:cubicBezTo>
                  <a:cubicBezTo>
                    <a:pt x="129" y="133"/>
                    <a:pt x="129" y="124"/>
                    <a:pt x="129" y="115"/>
                  </a:cubicBezTo>
                  <a:cubicBezTo>
                    <a:pt x="129" y="112"/>
                    <a:pt x="129" y="112"/>
                    <a:pt x="129" y="112"/>
                  </a:cubicBezTo>
                  <a:cubicBezTo>
                    <a:pt x="130" y="112"/>
                    <a:pt x="130" y="112"/>
                    <a:pt x="130" y="112"/>
                  </a:cubicBezTo>
                  <a:cubicBezTo>
                    <a:pt x="133" y="115"/>
                    <a:pt x="137" y="116"/>
                    <a:pt x="141" y="116"/>
                  </a:cubicBezTo>
                  <a:cubicBezTo>
                    <a:pt x="143" y="116"/>
                    <a:pt x="145" y="115"/>
                    <a:pt x="147" y="114"/>
                  </a:cubicBezTo>
                  <a:cubicBezTo>
                    <a:pt x="147" y="112"/>
                    <a:pt x="147" y="109"/>
                    <a:pt x="147" y="106"/>
                  </a:cubicBezTo>
                  <a:cubicBezTo>
                    <a:pt x="147" y="103"/>
                    <a:pt x="147" y="100"/>
                    <a:pt x="147" y="98"/>
                  </a:cubicBezTo>
                  <a:cubicBezTo>
                    <a:pt x="147" y="98"/>
                    <a:pt x="147" y="98"/>
                    <a:pt x="147" y="98"/>
                  </a:cubicBezTo>
                  <a:cubicBezTo>
                    <a:pt x="146" y="99"/>
                    <a:pt x="145" y="99"/>
                    <a:pt x="144" y="99"/>
                  </a:cubicBezTo>
                  <a:cubicBezTo>
                    <a:pt x="143" y="99"/>
                    <a:pt x="142" y="99"/>
                    <a:pt x="141" y="99"/>
                  </a:cubicBezTo>
                  <a:cubicBezTo>
                    <a:pt x="138" y="98"/>
                    <a:pt x="136" y="97"/>
                    <a:pt x="134" y="98"/>
                  </a:cubicBezTo>
                  <a:cubicBezTo>
                    <a:pt x="131" y="99"/>
                    <a:pt x="131" y="99"/>
                    <a:pt x="131" y="99"/>
                  </a:cubicBezTo>
                  <a:cubicBezTo>
                    <a:pt x="133" y="97"/>
                    <a:pt x="133" y="97"/>
                    <a:pt x="133" y="97"/>
                  </a:cubicBezTo>
                  <a:cubicBezTo>
                    <a:pt x="137" y="93"/>
                    <a:pt x="142" y="93"/>
                    <a:pt x="147" y="97"/>
                  </a:cubicBezTo>
                  <a:cubicBezTo>
                    <a:pt x="147" y="97"/>
                    <a:pt x="147" y="97"/>
                    <a:pt x="147" y="97"/>
                  </a:cubicBezTo>
                  <a:cubicBezTo>
                    <a:pt x="147" y="96"/>
                    <a:pt x="146" y="95"/>
                    <a:pt x="146" y="94"/>
                  </a:cubicBezTo>
                  <a:cubicBezTo>
                    <a:pt x="145" y="93"/>
                    <a:pt x="143" y="93"/>
                    <a:pt x="142" y="93"/>
                  </a:cubicBezTo>
                  <a:cubicBezTo>
                    <a:pt x="139" y="93"/>
                    <a:pt x="136" y="94"/>
                    <a:pt x="133" y="96"/>
                  </a:cubicBezTo>
                  <a:cubicBezTo>
                    <a:pt x="130" y="97"/>
                    <a:pt x="128" y="98"/>
                    <a:pt x="126" y="98"/>
                  </a:cubicBezTo>
                  <a:close/>
                  <a:moveTo>
                    <a:pt x="88" y="12"/>
                  </a:moveTo>
                  <a:cubicBezTo>
                    <a:pt x="90" y="11"/>
                    <a:pt x="93" y="10"/>
                    <a:pt x="95" y="9"/>
                  </a:cubicBezTo>
                  <a:cubicBezTo>
                    <a:pt x="98" y="8"/>
                    <a:pt x="100" y="8"/>
                    <a:pt x="101" y="7"/>
                  </a:cubicBezTo>
                  <a:cubicBezTo>
                    <a:pt x="101" y="7"/>
                    <a:pt x="101" y="6"/>
                    <a:pt x="101" y="6"/>
                  </a:cubicBezTo>
                  <a:cubicBezTo>
                    <a:pt x="99" y="7"/>
                    <a:pt x="97" y="8"/>
                    <a:pt x="95" y="9"/>
                  </a:cubicBezTo>
                  <a:cubicBezTo>
                    <a:pt x="92" y="10"/>
                    <a:pt x="89" y="11"/>
                    <a:pt x="88" y="12"/>
                  </a:cubicBezTo>
                  <a:close/>
                  <a:moveTo>
                    <a:pt x="56" y="21"/>
                  </a:moveTo>
                  <a:cubicBezTo>
                    <a:pt x="55" y="21"/>
                    <a:pt x="54" y="21"/>
                    <a:pt x="53" y="20"/>
                  </a:cubicBezTo>
                  <a:cubicBezTo>
                    <a:pt x="49" y="19"/>
                    <a:pt x="45" y="19"/>
                    <a:pt x="40" y="19"/>
                  </a:cubicBezTo>
                  <a:cubicBezTo>
                    <a:pt x="39" y="19"/>
                    <a:pt x="37" y="19"/>
                    <a:pt x="35" y="19"/>
                  </a:cubicBezTo>
                  <a:cubicBezTo>
                    <a:pt x="37" y="20"/>
                    <a:pt x="38" y="20"/>
                    <a:pt x="40" y="20"/>
                  </a:cubicBezTo>
                  <a:cubicBezTo>
                    <a:pt x="44" y="21"/>
                    <a:pt x="47" y="22"/>
                    <a:pt x="50" y="22"/>
                  </a:cubicBezTo>
                  <a:cubicBezTo>
                    <a:pt x="52" y="22"/>
                    <a:pt x="54" y="22"/>
                    <a:pt x="56" y="21"/>
                  </a:cubicBezTo>
                  <a:close/>
                  <a:moveTo>
                    <a:pt x="141" y="27"/>
                  </a:moveTo>
                  <a:cubicBezTo>
                    <a:pt x="141" y="26"/>
                    <a:pt x="141" y="26"/>
                    <a:pt x="140" y="25"/>
                  </a:cubicBezTo>
                  <a:cubicBezTo>
                    <a:pt x="141" y="26"/>
                    <a:pt x="141" y="27"/>
                    <a:pt x="141" y="27"/>
                  </a:cubicBezTo>
                  <a:cubicBezTo>
                    <a:pt x="141" y="28"/>
                    <a:pt x="141" y="28"/>
                    <a:pt x="141" y="28"/>
                  </a:cubicBezTo>
                  <a:cubicBezTo>
                    <a:pt x="141" y="28"/>
                    <a:pt x="141" y="28"/>
                    <a:pt x="141" y="28"/>
                  </a:cubicBezTo>
                  <a:cubicBezTo>
                    <a:pt x="141" y="40"/>
                    <a:pt x="136" y="48"/>
                    <a:pt x="132" y="56"/>
                  </a:cubicBezTo>
                  <a:cubicBezTo>
                    <a:pt x="128" y="64"/>
                    <a:pt x="123" y="72"/>
                    <a:pt x="123" y="84"/>
                  </a:cubicBezTo>
                  <a:cubicBezTo>
                    <a:pt x="125" y="77"/>
                    <a:pt x="128" y="71"/>
                    <a:pt x="131" y="66"/>
                  </a:cubicBezTo>
                  <a:cubicBezTo>
                    <a:pt x="138" y="54"/>
                    <a:pt x="144" y="43"/>
                    <a:pt x="141" y="27"/>
                  </a:cubicBezTo>
                  <a:close/>
                  <a:moveTo>
                    <a:pt x="145" y="98"/>
                  </a:moveTo>
                  <a:cubicBezTo>
                    <a:pt x="142" y="95"/>
                    <a:pt x="139" y="95"/>
                    <a:pt x="136" y="96"/>
                  </a:cubicBezTo>
                  <a:cubicBezTo>
                    <a:pt x="138" y="96"/>
                    <a:pt x="140" y="97"/>
                    <a:pt x="141" y="97"/>
                  </a:cubicBezTo>
                  <a:cubicBezTo>
                    <a:pt x="143" y="98"/>
                    <a:pt x="144" y="98"/>
                    <a:pt x="145" y="98"/>
                  </a:cubicBezTo>
                  <a:close/>
                  <a:moveTo>
                    <a:pt x="132" y="100"/>
                  </a:moveTo>
                  <a:cubicBezTo>
                    <a:pt x="142" y="100"/>
                    <a:pt x="142" y="100"/>
                    <a:pt x="142" y="100"/>
                  </a:cubicBezTo>
                  <a:cubicBezTo>
                    <a:pt x="143" y="100"/>
                    <a:pt x="143" y="100"/>
                    <a:pt x="143" y="100"/>
                  </a:cubicBezTo>
                  <a:cubicBezTo>
                    <a:pt x="146" y="102"/>
                    <a:pt x="146" y="108"/>
                    <a:pt x="146" y="113"/>
                  </a:cubicBezTo>
                  <a:cubicBezTo>
                    <a:pt x="146" y="114"/>
                    <a:pt x="146" y="114"/>
                    <a:pt x="146" y="114"/>
                  </a:cubicBezTo>
                  <a:cubicBezTo>
                    <a:pt x="145" y="114"/>
                    <a:pt x="145" y="114"/>
                    <a:pt x="145" y="114"/>
                  </a:cubicBezTo>
                  <a:cubicBezTo>
                    <a:pt x="138" y="115"/>
                    <a:pt x="132" y="112"/>
                    <a:pt x="130" y="108"/>
                  </a:cubicBezTo>
                  <a:cubicBezTo>
                    <a:pt x="129" y="105"/>
                    <a:pt x="129" y="102"/>
                    <a:pt x="132" y="100"/>
                  </a:cubicBezTo>
                  <a:close/>
                  <a:moveTo>
                    <a:pt x="142" y="101"/>
                  </a:moveTo>
                  <a:cubicBezTo>
                    <a:pt x="133" y="101"/>
                    <a:pt x="133" y="101"/>
                    <a:pt x="133" y="101"/>
                  </a:cubicBezTo>
                  <a:cubicBezTo>
                    <a:pt x="131" y="103"/>
                    <a:pt x="130" y="105"/>
                    <a:pt x="131" y="107"/>
                  </a:cubicBezTo>
                  <a:cubicBezTo>
                    <a:pt x="133" y="111"/>
                    <a:pt x="138" y="113"/>
                    <a:pt x="144" y="112"/>
                  </a:cubicBezTo>
                  <a:cubicBezTo>
                    <a:pt x="145" y="106"/>
                    <a:pt x="144" y="103"/>
                    <a:pt x="142" y="101"/>
                  </a:cubicBezTo>
                  <a:close/>
                </a:path>
              </a:pathLst>
            </a:custGeom>
            <a:grpFill/>
            <a:ln>
              <a:noFill/>
            </a:ln>
          </p:spPr>
          <p:txBody>
            <a:bodyPr vert="horz" wrap="square" lIns="91440" tIns="45720" rIns="91440" bIns="45720" numCol="1" rtlCol="0" anchor="t" anchorCtr="0" compatLnSpc="1">
              <a:prstTxWarp prst="textNoShape">
                <a:avLst/>
              </a:prstTxWarp>
            </a:bodyPr>
            <a:lstStyle/>
            <a:p>
              <a:pPr rtl="0"/>
              <a:endParaRPr lang="ja-JP" altLang="en-US" sz="1350" dirty="0"/>
            </a:p>
          </p:txBody>
        </p:sp>
        <p:sp>
          <p:nvSpPr>
            <p:cNvPr id="95" name="フリーフォーム 51"/>
            <p:cNvSpPr>
              <a:spLocks noEditPoints="1"/>
            </p:cNvSpPr>
            <p:nvPr/>
          </p:nvSpPr>
          <p:spPr bwMode="auto">
            <a:xfrm>
              <a:off x="4205288" y="5753100"/>
              <a:ext cx="303213" cy="344488"/>
            </a:xfrm>
            <a:custGeom>
              <a:avLst/>
              <a:gdLst>
                <a:gd name="T0" fmla="*/ 47 w 135"/>
                <a:gd name="T1" fmla="*/ 133 h 153"/>
                <a:gd name="T2" fmla="*/ 91 w 135"/>
                <a:gd name="T3" fmla="*/ 114 h 153"/>
                <a:gd name="T4" fmla="*/ 47 w 135"/>
                <a:gd name="T5" fmla="*/ 138 h 153"/>
                <a:gd name="T6" fmla="*/ 0 w 135"/>
                <a:gd name="T7" fmla="*/ 124 h 153"/>
                <a:gd name="T8" fmla="*/ 4 w 135"/>
                <a:gd name="T9" fmla="*/ 133 h 153"/>
                <a:gd name="T10" fmla="*/ 97 w 135"/>
                <a:gd name="T11" fmla="*/ 109 h 153"/>
                <a:gd name="T12" fmla="*/ 100 w 135"/>
                <a:gd name="T13" fmla="*/ 94 h 153"/>
                <a:gd name="T14" fmla="*/ 125 w 135"/>
                <a:gd name="T15" fmla="*/ 22 h 153"/>
                <a:gd name="T16" fmla="*/ 101 w 135"/>
                <a:gd name="T17" fmla="*/ 15 h 153"/>
                <a:gd name="T18" fmla="*/ 114 w 135"/>
                <a:gd name="T19" fmla="*/ 5 h 153"/>
                <a:gd name="T20" fmla="*/ 132 w 135"/>
                <a:gd name="T21" fmla="*/ 30 h 153"/>
                <a:gd name="T22" fmla="*/ 107 w 135"/>
                <a:gd name="T23" fmla="*/ 106 h 153"/>
                <a:gd name="T24" fmla="*/ 100 w 135"/>
                <a:gd name="T25" fmla="*/ 137 h 153"/>
                <a:gd name="T26" fmla="*/ 95 w 135"/>
                <a:gd name="T27" fmla="*/ 113 h 153"/>
                <a:gd name="T28" fmla="*/ 47 w 135"/>
                <a:gd name="T29" fmla="*/ 133 h 153"/>
                <a:gd name="T30" fmla="*/ 102 w 135"/>
                <a:gd name="T31" fmla="*/ 107 h 153"/>
                <a:gd name="T32" fmla="*/ 128 w 135"/>
                <a:gd name="T33" fmla="*/ 36 h 153"/>
                <a:gd name="T34" fmla="*/ 102 w 135"/>
                <a:gd name="T35" fmla="*/ 107 h 153"/>
                <a:gd name="T36" fmla="*/ 114 w 135"/>
                <a:gd name="T37" fmla="*/ 110 h 153"/>
                <a:gd name="T38" fmla="*/ 118 w 135"/>
                <a:gd name="T39" fmla="*/ 128 h 153"/>
                <a:gd name="T40" fmla="*/ 114 w 135"/>
                <a:gd name="T41" fmla="*/ 110 h 153"/>
                <a:gd name="T42" fmla="*/ 104 w 135"/>
                <a:gd name="T43" fmla="*/ 110 h 153"/>
                <a:gd name="T44" fmla="*/ 102 w 135"/>
                <a:gd name="T45" fmla="*/ 131 h 153"/>
                <a:gd name="T46" fmla="*/ 115 w 135"/>
                <a:gd name="T47" fmla="*/ 133 h 153"/>
                <a:gd name="T48" fmla="*/ 104 w 135"/>
                <a:gd name="T49" fmla="*/ 110 h 1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35" h="153">
                  <a:moveTo>
                    <a:pt x="47" y="133"/>
                  </a:moveTo>
                  <a:cubicBezTo>
                    <a:pt x="62" y="133"/>
                    <a:pt x="76" y="119"/>
                    <a:pt x="91" y="114"/>
                  </a:cubicBezTo>
                  <a:cubicBezTo>
                    <a:pt x="82" y="120"/>
                    <a:pt x="63" y="134"/>
                    <a:pt x="47" y="138"/>
                  </a:cubicBezTo>
                  <a:cubicBezTo>
                    <a:pt x="28" y="143"/>
                    <a:pt x="0" y="144"/>
                    <a:pt x="0" y="124"/>
                  </a:cubicBezTo>
                  <a:cubicBezTo>
                    <a:pt x="6" y="123"/>
                    <a:pt x="1" y="132"/>
                    <a:pt x="4" y="133"/>
                  </a:cubicBezTo>
                  <a:cubicBezTo>
                    <a:pt x="38" y="148"/>
                    <a:pt x="65" y="113"/>
                    <a:pt x="97" y="109"/>
                  </a:cubicBezTo>
                  <a:cubicBezTo>
                    <a:pt x="98" y="104"/>
                    <a:pt x="100" y="100"/>
                    <a:pt x="100" y="94"/>
                  </a:cubicBezTo>
                  <a:cubicBezTo>
                    <a:pt x="109" y="85"/>
                    <a:pt x="131" y="46"/>
                    <a:pt x="125" y="22"/>
                  </a:cubicBezTo>
                  <a:cubicBezTo>
                    <a:pt x="123" y="12"/>
                    <a:pt x="109" y="0"/>
                    <a:pt x="101" y="15"/>
                  </a:cubicBezTo>
                  <a:cubicBezTo>
                    <a:pt x="97" y="9"/>
                    <a:pt x="107" y="4"/>
                    <a:pt x="114" y="5"/>
                  </a:cubicBezTo>
                  <a:cubicBezTo>
                    <a:pt x="125" y="6"/>
                    <a:pt x="131" y="18"/>
                    <a:pt x="132" y="30"/>
                  </a:cubicBezTo>
                  <a:cubicBezTo>
                    <a:pt x="135" y="56"/>
                    <a:pt x="111" y="90"/>
                    <a:pt x="107" y="106"/>
                  </a:cubicBezTo>
                  <a:cubicBezTo>
                    <a:pt x="133" y="105"/>
                    <a:pt x="126" y="153"/>
                    <a:pt x="100" y="137"/>
                  </a:cubicBezTo>
                  <a:cubicBezTo>
                    <a:pt x="97" y="130"/>
                    <a:pt x="98" y="120"/>
                    <a:pt x="95" y="113"/>
                  </a:cubicBezTo>
                  <a:cubicBezTo>
                    <a:pt x="78" y="113"/>
                    <a:pt x="63" y="127"/>
                    <a:pt x="47" y="133"/>
                  </a:cubicBezTo>
                  <a:close/>
                  <a:moveTo>
                    <a:pt x="102" y="107"/>
                  </a:moveTo>
                  <a:cubicBezTo>
                    <a:pt x="112" y="84"/>
                    <a:pt x="130" y="63"/>
                    <a:pt x="128" y="36"/>
                  </a:cubicBezTo>
                  <a:cubicBezTo>
                    <a:pt x="126" y="65"/>
                    <a:pt x="105" y="83"/>
                    <a:pt x="102" y="107"/>
                  </a:cubicBezTo>
                  <a:close/>
                  <a:moveTo>
                    <a:pt x="114" y="110"/>
                  </a:moveTo>
                  <a:cubicBezTo>
                    <a:pt x="117" y="118"/>
                    <a:pt x="121" y="121"/>
                    <a:pt x="118" y="128"/>
                  </a:cubicBezTo>
                  <a:cubicBezTo>
                    <a:pt x="128" y="125"/>
                    <a:pt x="119" y="112"/>
                    <a:pt x="114" y="110"/>
                  </a:cubicBezTo>
                  <a:close/>
                  <a:moveTo>
                    <a:pt x="104" y="110"/>
                  </a:moveTo>
                  <a:cubicBezTo>
                    <a:pt x="100" y="114"/>
                    <a:pt x="100" y="125"/>
                    <a:pt x="102" y="131"/>
                  </a:cubicBezTo>
                  <a:cubicBezTo>
                    <a:pt x="108" y="132"/>
                    <a:pt x="110" y="135"/>
                    <a:pt x="115" y="133"/>
                  </a:cubicBezTo>
                  <a:cubicBezTo>
                    <a:pt x="120" y="121"/>
                    <a:pt x="114" y="111"/>
                    <a:pt x="104" y="110"/>
                  </a:cubicBezTo>
                  <a:close/>
                </a:path>
              </a:pathLst>
            </a:custGeom>
            <a:grpFill/>
            <a:ln>
              <a:noFill/>
            </a:ln>
          </p:spPr>
          <p:txBody>
            <a:bodyPr vert="horz" wrap="square" lIns="91440" tIns="45720" rIns="91440" bIns="45720" numCol="1" rtlCol="0" anchor="t" anchorCtr="0" compatLnSpc="1">
              <a:prstTxWarp prst="textNoShape">
                <a:avLst/>
              </a:prstTxWarp>
            </a:bodyPr>
            <a:lstStyle/>
            <a:p>
              <a:pPr rtl="0"/>
              <a:endParaRPr lang="ja-JP" altLang="en-US" sz="1350" dirty="0"/>
            </a:p>
          </p:txBody>
        </p:sp>
        <p:sp>
          <p:nvSpPr>
            <p:cNvPr id="96" name="フリーフォーム 52"/>
            <p:cNvSpPr>
              <a:spLocks noEditPoints="1"/>
            </p:cNvSpPr>
            <p:nvPr/>
          </p:nvSpPr>
          <p:spPr bwMode="auto">
            <a:xfrm>
              <a:off x="4202113" y="5762625"/>
              <a:ext cx="306388" cy="311150"/>
            </a:xfrm>
            <a:custGeom>
              <a:avLst/>
              <a:gdLst>
                <a:gd name="T0" fmla="*/ 0 w 136"/>
                <a:gd name="T1" fmla="*/ 120 h 138"/>
                <a:gd name="T2" fmla="*/ 4 w 136"/>
                <a:gd name="T3" fmla="*/ 120 h 138"/>
                <a:gd name="T4" fmla="*/ 23 w 136"/>
                <a:gd name="T5" fmla="*/ 132 h 138"/>
                <a:gd name="T6" fmla="*/ 97 w 136"/>
                <a:gd name="T7" fmla="*/ 104 h 138"/>
                <a:gd name="T8" fmla="*/ 100 w 136"/>
                <a:gd name="T9" fmla="*/ 90 h 138"/>
                <a:gd name="T10" fmla="*/ 103 w 136"/>
                <a:gd name="T11" fmla="*/ 11 h 138"/>
                <a:gd name="T12" fmla="*/ 101 w 136"/>
                <a:gd name="T13" fmla="*/ 6 h 138"/>
                <a:gd name="T14" fmla="*/ 134 w 136"/>
                <a:gd name="T15" fmla="*/ 26 h 138"/>
                <a:gd name="T16" fmla="*/ 125 w 136"/>
                <a:gd name="T17" fmla="*/ 119 h 138"/>
                <a:gd name="T18" fmla="*/ 100 w 136"/>
                <a:gd name="T19" fmla="*/ 133 h 138"/>
                <a:gd name="T20" fmla="*/ 96 w 136"/>
                <a:gd name="T21" fmla="*/ 110 h 138"/>
                <a:gd name="T22" fmla="*/ 87 w 136"/>
                <a:gd name="T23" fmla="*/ 115 h 138"/>
                <a:gd name="T24" fmla="*/ 5 w 136"/>
                <a:gd name="T25" fmla="*/ 129 h 138"/>
                <a:gd name="T26" fmla="*/ 48 w 136"/>
                <a:gd name="T27" fmla="*/ 134 h 138"/>
                <a:gd name="T28" fmla="*/ 48 w 136"/>
                <a:gd name="T29" fmla="*/ 129 h 138"/>
                <a:gd name="T30" fmla="*/ 65 w 136"/>
                <a:gd name="T31" fmla="*/ 120 h 138"/>
                <a:gd name="T32" fmla="*/ 97 w 136"/>
                <a:gd name="T33" fmla="*/ 108 h 138"/>
                <a:gd name="T34" fmla="*/ 97 w 136"/>
                <a:gd name="T35" fmla="*/ 109 h 138"/>
                <a:gd name="T36" fmla="*/ 111 w 136"/>
                <a:gd name="T37" fmla="*/ 135 h 138"/>
                <a:gd name="T38" fmla="*/ 118 w 136"/>
                <a:gd name="T39" fmla="*/ 125 h 138"/>
                <a:gd name="T40" fmla="*/ 117 w 136"/>
                <a:gd name="T41" fmla="*/ 129 h 138"/>
                <a:gd name="T42" fmla="*/ 108 w 136"/>
                <a:gd name="T43" fmla="*/ 129 h 138"/>
                <a:gd name="T44" fmla="*/ 103 w 136"/>
                <a:gd name="T45" fmla="*/ 128 h 138"/>
                <a:gd name="T46" fmla="*/ 105 w 136"/>
                <a:gd name="T47" fmla="*/ 105 h 138"/>
                <a:gd name="T48" fmla="*/ 118 w 136"/>
                <a:gd name="T49" fmla="*/ 124 h 138"/>
                <a:gd name="T50" fmla="*/ 114 w 136"/>
                <a:gd name="T51" fmla="*/ 105 h 138"/>
                <a:gd name="T52" fmla="*/ 108 w 136"/>
                <a:gd name="T53" fmla="*/ 102 h 138"/>
                <a:gd name="T54" fmla="*/ 115 w 136"/>
                <a:gd name="T55" fmla="*/ 82 h 138"/>
                <a:gd name="T56" fmla="*/ 102 w 136"/>
                <a:gd name="T57" fmla="*/ 7 h 138"/>
                <a:gd name="T58" fmla="*/ 127 w 136"/>
                <a:gd name="T59" fmla="*/ 18 h 138"/>
                <a:gd name="T60" fmla="*/ 98 w 136"/>
                <a:gd name="T61" fmla="*/ 105 h 138"/>
                <a:gd name="T62" fmla="*/ 23 w 136"/>
                <a:gd name="T63" fmla="*/ 133 h 138"/>
                <a:gd name="T64" fmla="*/ 104 w 136"/>
                <a:gd name="T65" fmla="*/ 127 h 138"/>
                <a:gd name="T66" fmla="*/ 115 w 136"/>
                <a:gd name="T67" fmla="*/ 113 h 138"/>
                <a:gd name="T68" fmla="*/ 89 w 136"/>
                <a:gd name="T69" fmla="*/ 110 h 138"/>
                <a:gd name="T70" fmla="*/ 74 w 136"/>
                <a:gd name="T71" fmla="*/ 118 h 138"/>
                <a:gd name="T72" fmla="*/ 4 w 136"/>
                <a:gd name="T73" fmla="*/ 127 h 138"/>
                <a:gd name="T74" fmla="*/ 2 w 136"/>
                <a:gd name="T75" fmla="*/ 121 h 138"/>
                <a:gd name="T76" fmla="*/ 120 w 136"/>
                <a:gd name="T77" fmla="*/ 123 h 138"/>
                <a:gd name="T78" fmla="*/ 102 w 136"/>
                <a:gd name="T79" fmla="*/ 108 h 138"/>
                <a:gd name="T80" fmla="*/ 128 w 136"/>
                <a:gd name="T81" fmla="*/ 32 h 138"/>
                <a:gd name="T82" fmla="*/ 104 w 136"/>
                <a:gd name="T83" fmla="*/ 103 h 138"/>
                <a:gd name="T84" fmla="*/ 116 w 136"/>
                <a:gd name="T85" fmla="*/ 72 h 138"/>
                <a:gd name="T86" fmla="*/ 128 w 136"/>
                <a:gd name="T87" fmla="*/ 44 h 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36" h="138">
                  <a:moveTo>
                    <a:pt x="26" y="138"/>
                  </a:moveTo>
                  <a:cubicBezTo>
                    <a:pt x="16" y="138"/>
                    <a:pt x="9" y="136"/>
                    <a:pt x="5" y="131"/>
                  </a:cubicBezTo>
                  <a:cubicBezTo>
                    <a:pt x="2" y="129"/>
                    <a:pt x="0" y="125"/>
                    <a:pt x="0" y="120"/>
                  </a:cubicBezTo>
                  <a:cubicBezTo>
                    <a:pt x="0" y="120"/>
                    <a:pt x="0" y="120"/>
                    <a:pt x="0" y="120"/>
                  </a:cubicBezTo>
                  <a:cubicBezTo>
                    <a:pt x="1" y="119"/>
                    <a:pt x="1" y="119"/>
                    <a:pt x="1" y="119"/>
                  </a:cubicBezTo>
                  <a:cubicBezTo>
                    <a:pt x="2" y="119"/>
                    <a:pt x="3" y="119"/>
                    <a:pt x="4" y="120"/>
                  </a:cubicBezTo>
                  <a:cubicBezTo>
                    <a:pt x="5" y="121"/>
                    <a:pt x="5" y="123"/>
                    <a:pt x="5" y="124"/>
                  </a:cubicBezTo>
                  <a:cubicBezTo>
                    <a:pt x="5" y="126"/>
                    <a:pt x="5" y="128"/>
                    <a:pt x="6" y="128"/>
                  </a:cubicBezTo>
                  <a:cubicBezTo>
                    <a:pt x="11" y="131"/>
                    <a:pt x="17" y="132"/>
                    <a:pt x="23" y="132"/>
                  </a:cubicBezTo>
                  <a:cubicBezTo>
                    <a:pt x="37" y="132"/>
                    <a:pt x="49" y="125"/>
                    <a:pt x="63" y="118"/>
                  </a:cubicBezTo>
                  <a:cubicBezTo>
                    <a:pt x="74" y="112"/>
                    <a:pt x="85" y="106"/>
                    <a:pt x="97" y="104"/>
                  </a:cubicBezTo>
                  <a:cubicBezTo>
                    <a:pt x="97" y="104"/>
                    <a:pt x="97" y="104"/>
                    <a:pt x="97" y="104"/>
                  </a:cubicBezTo>
                  <a:cubicBezTo>
                    <a:pt x="99" y="100"/>
                    <a:pt x="100" y="96"/>
                    <a:pt x="100" y="90"/>
                  </a:cubicBezTo>
                  <a:cubicBezTo>
                    <a:pt x="100" y="90"/>
                    <a:pt x="100" y="90"/>
                    <a:pt x="100" y="90"/>
                  </a:cubicBezTo>
                  <a:cubicBezTo>
                    <a:pt x="100" y="90"/>
                    <a:pt x="100" y="90"/>
                    <a:pt x="100" y="90"/>
                  </a:cubicBezTo>
                  <a:cubicBezTo>
                    <a:pt x="109" y="81"/>
                    <a:pt x="132" y="42"/>
                    <a:pt x="125" y="18"/>
                  </a:cubicBezTo>
                  <a:cubicBezTo>
                    <a:pt x="124" y="12"/>
                    <a:pt x="117" y="4"/>
                    <a:pt x="111" y="4"/>
                  </a:cubicBezTo>
                  <a:cubicBezTo>
                    <a:pt x="108" y="4"/>
                    <a:pt x="105" y="7"/>
                    <a:pt x="103" y="11"/>
                  </a:cubicBezTo>
                  <a:cubicBezTo>
                    <a:pt x="102" y="12"/>
                    <a:pt x="102" y="12"/>
                    <a:pt x="102" y="12"/>
                  </a:cubicBezTo>
                  <a:cubicBezTo>
                    <a:pt x="101" y="11"/>
                    <a:pt x="101" y="11"/>
                    <a:pt x="101" y="11"/>
                  </a:cubicBezTo>
                  <a:cubicBezTo>
                    <a:pt x="100" y="9"/>
                    <a:pt x="100" y="8"/>
                    <a:pt x="101" y="6"/>
                  </a:cubicBezTo>
                  <a:cubicBezTo>
                    <a:pt x="103" y="2"/>
                    <a:pt x="109" y="0"/>
                    <a:pt x="114" y="0"/>
                  </a:cubicBezTo>
                  <a:cubicBezTo>
                    <a:pt x="114" y="0"/>
                    <a:pt x="114" y="0"/>
                    <a:pt x="115" y="0"/>
                  </a:cubicBezTo>
                  <a:cubicBezTo>
                    <a:pt x="127" y="1"/>
                    <a:pt x="133" y="14"/>
                    <a:pt x="134" y="26"/>
                  </a:cubicBezTo>
                  <a:cubicBezTo>
                    <a:pt x="136" y="44"/>
                    <a:pt x="125" y="66"/>
                    <a:pt x="117" y="83"/>
                  </a:cubicBezTo>
                  <a:cubicBezTo>
                    <a:pt x="113" y="90"/>
                    <a:pt x="110" y="96"/>
                    <a:pt x="109" y="101"/>
                  </a:cubicBezTo>
                  <a:cubicBezTo>
                    <a:pt x="120" y="101"/>
                    <a:pt x="125" y="110"/>
                    <a:pt x="125" y="119"/>
                  </a:cubicBezTo>
                  <a:cubicBezTo>
                    <a:pt x="125" y="128"/>
                    <a:pt x="120" y="137"/>
                    <a:pt x="111" y="137"/>
                  </a:cubicBezTo>
                  <a:cubicBezTo>
                    <a:pt x="107" y="137"/>
                    <a:pt x="104" y="136"/>
                    <a:pt x="100" y="134"/>
                  </a:cubicBezTo>
                  <a:cubicBezTo>
                    <a:pt x="100" y="133"/>
                    <a:pt x="100" y="133"/>
                    <a:pt x="100" y="133"/>
                  </a:cubicBezTo>
                  <a:cubicBezTo>
                    <a:pt x="100" y="133"/>
                    <a:pt x="100" y="133"/>
                    <a:pt x="100" y="133"/>
                  </a:cubicBezTo>
                  <a:cubicBezTo>
                    <a:pt x="98" y="130"/>
                    <a:pt x="98" y="125"/>
                    <a:pt x="97" y="120"/>
                  </a:cubicBezTo>
                  <a:cubicBezTo>
                    <a:pt x="97" y="116"/>
                    <a:pt x="97" y="113"/>
                    <a:pt x="96" y="110"/>
                  </a:cubicBezTo>
                  <a:cubicBezTo>
                    <a:pt x="95" y="110"/>
                    <a:pt x="95" y="110"/>
                    <a:pt x="94" y="110"/>
                  </a:cubicBezTo>
                  <a:cubicBezTo>
                    <a:pt x="92" y="111"/>
                    <a:pt x="92" y="111"/>
                    <a:pt x="92" y="111"/>
                  </a:cubicBezTo>
                  <a:cubicBezTo>
                    <a:pt x="91" y="112"/>
                    <a:pt x="89" y="113"/>
                    <a:pt x="87" y="115"/>
                  </a:cubicBezTo>
                  <a:cubicBezTo>
                    <a:pt x="77" y="121"/>
                    <a:pt x="61" y="132"/>
                    <a:pt x="48" y="135"/>
                  </a:cubicBezTo>
                  <a:cubicBezTo>
                    <a:pt x="41" y="137"/>
                    <a:pt x="33" y="138"/>
                    <a:pt x="26" y="138"/>
                  </a:cubicBezTo>
                  <a:close/>
                  <a:moveTo>
                    <a:pt x="5" y="129"/>
                  </a:moveTo>
                  <a:cubicBezTo>
                    <a:pt x="5" y="130"/>
                    <a:pt x="5" y="130"/>
                    <a:pt x="6" y="130"/>
                  </a:cubicBezTo>
                  <a:cubicBezTo>
                    <a:pt x="10" y="134"/>
                    <a:pt x="17" y="137"/>
                    <a:pt x="26" y="137"/>
                  </a:cubicBezTo>
                  <a:cubicBezTo>
                    <a:pt x="33" y="137"/>
                    <a:pt x="41" y="135"/>
                    <a:pt x="48" y="134"/>
                  </a:cubicBezTo>
                  <a:cubicBezTo>
                    <a:pt x="61" y="130"/>
                    <a:pt x="76" y="120"/>
                    <a:pt x="86" y="114"/>
                  </a:cubicBezTo>
                  <a:cubicBezTo>
                    <a:pt x="82" y="115"/>
                    <a:pt x="78" y="117"/>
                    <a:pt x="75" y="119"/>
                  </a:cubicBezTo>
                  <a:cubicBezTo>
                    <a:pt x="66" y="124"/>
                    <a:pt x="57" y="129"/>
                    <a:pt x="48" y="129"/>
                  </a:cubicBezTo>
                  <a:cubicBezTo>
                    <a:pt x="44" y="129"/>
                    <a:pt x="44" y="129"/>
                    <a:pt x="44" y="129"/>
                  </a:cubicBezTo>
                  <a:cubicBezTo>
                    <a:pt x="48" y="128"/>
                    <a:pt x="48" y="128"/>
                    <a:pt x="48" y="128"/>
                  </a:cubicBezTo>
                  <a:cubicBezTo>
                    <a:pt x="54" y="126"/>
                    <a:pt x="59" y="123"/>
                    <a:pt x="65" y="120"/>
                  </a:cubicBezTo>
                  <a:cubicBezTo>
                    <a:pt x="75" y="114"/>
                    <a:pt x="85" y="108"/>
                    <a:pt x="96" y="108"/>
                  </a:cubicBezTo>
                  <a:cubicBezTo>
                    <a:pt x="96" y="108"/>
                    <a:pt x="96" y="108"/>
                    <a:pt x="96" y="108"/>
                  </a:cubicBezTo>
                  <a:cubicBezTo>
                    <a:pt x="97" y="108"/>
                    <a:pt x="97" y="108"/>
                    <a:pt x="97" y="108"/>
                  </a:cubicBezTo>
                  <a:cubicBezTo>
                    <a:pt x="97" y="108"/>
                    <a:pt x="97" y="108"/>
                    <a:pt x="97" y="108"/>
                  </a:cubicBezTo>
                  <a:cubicBezTo>
                    <a:pt x="97" y="108"/>
                    <a:pt x="97" y="108"/>
                    <a:pt x="97" y="108"/>
                  </a:cubicBezTo>
                  <a:cubicBezTo>
                    <a:pt x="97" y="109"/>
                    <a:pt x="97" y="109"/>
                    <a:pt x="97" y="109"/>
                  </a:cubicBezTo>
                  <a:cubicBezTo>
                    <a:pt x="98" y="112"/>
                    <a:pt x="99" y="116"/>
                    <a:pt x="99" y="120"/>
                  </a:cubicBezTo>
                  <a:cubicBezTo>
                    <a:pt x="99" y="124"/>
                    <a:pt x="100" y="129"/>
                    <a:pt x="101" y="132"/>
                  </a:cubicBezTo>
                  <a:cubicBezTo>
                    <a:pt x="104" y="134"/>
                    <a:pt x="108" y="135"/>
                    <a:pt x="111" y="135"/>
                  </a:cubicBezTo>
                  <a:cubicBezTo>
                    <a:pt x="118" y="135"/>
                    <a:pt x="122" y="129"/>
                    <a:pt x="123" y="123"/>
                  </a:cubicBezTo>
                  <a:cubicBezTo>
                    <a:pt x="122" y="124"/>
                    <a:pt x="121" y="125"/>
                    <a:pt x="119" y="125"/>
                  </a:cubicBezTo>
                  <a:cubicBezTo>
                    <a:pt x="118" y="125"/>
                    <a:pt x="118" y="125"/>
                    <a:pt x="118" y="125"/>
                  </a:cubicBezTo>
                  <a:cubicBezTo>
                    <a:pt x="118" y="127"/>
                    <a:pt x="117" y="128"/>
                    <a:pt x="117" y="129"/>
                  </a:cubicBezTo>
                  <a:cubicBezTo>
                    <a:pt x="117" y="129"/>
                    <a:pt x="117" y="129"/>
                    <a:pt x="117" y="129"/>
                  </a:cubicBezTo>
                  <a:cubicBezTo>
                    <a:pt x="117" y="129"/>
                    <a:pt x="117" y="129"/>
                    <a:pt x="117" y="129"/>
                  </a:cubicBezTo>
                  <a:cubicBezTo>
                    <a:pt x="115" y="130"/>
                    <a:pt x="114" y="130"/>
                    <a:pt x="113" y="130"/>
                  </a:cubicBezTo>
                  <a:cubicBezTo>
                    <a:pt x="113" y="130"/>
                    <a:pt x="113" y="130"/>
                    <a:pt x="113" y="130"/>
                  </a:cubicBezTo>
                  <a:cubicBezTo>
                    <a:pt x="111" y="130"/>
                    <a:pt x="109" y="130"/>
                    <a:pt x="108" y="129"/>
                  </a:cubicBezTo>
                  <a:cubicBezTo>
                    <a:pt x="106" y="129"/>
                    <a:pt x="105" y="128"/>
                    <a:pt x="103" y="128"/>
                  </a:cubicBezTo>
                  <a:cubicBezTo>
                    <a:pt x="103" y="128"/>
                    <a:pt x="103" y="128"/>
                    <a:pt x="103" y="128"/>
                  </a:cubicBezTo>
                  <a:cubicBezTo>
                    <a:pt x="103" y="128"/>
                    <a:pt x="103" y="128"/>
                    <a:pt x="103" y="128"/>
                  </a:cubicBezTo>
                  <a:cubicBezTo>
                    <a:pt x="100" y="122"/>
                    <a:pt x="100" y="110"/>
                    <a:pt x="104" y="105"/>
                  </a:cubicBezTo>
                  <a:cubicBezTo>
                    <a:pt x="105" y="105"/>
                    <a:pt x="105" y="105"/>
                    <a:pt x="105" y="105"/>
                  </a:cubicBezTo>
                  <a:cubicBezTo>
                    <a:pt x="105" y="105"/>
                    <a:pt x="105" y="105"/>
                    <a:pt x="105" y="105"/>
                  </a:cubicBezTo>
                  <a:cubicBezTo>
                    <a:pt x="110" y="106"/>
                    <a:pt x="114" y="108"/>
                    <a:pt x="116" y="112"/>
                  </a:cubicBezTo>
                  <a:cubicBezTo>
                    <a:pt x="118" y="116"/>
                    <a:pt x="119" y="120"/>
                    <a:pt x="118" y="124"/>
                  </a:cubicBezTo>
                  <a:cubicBezTo>
                    <a:pt x="118" y="124"/>
                    <a:pt x="118" y="124"/>
                    <a:pt x="118" y="124"/>
                  </a:cubicBezTo>
                  <a:cubicBezTo>
                    <a:pt x="121" y="119"/>
                    <a:pt x="119" y="116"/>
                    <a:pt x="117" y="112"/>
                  </a:cubicBezTo>
                  <a:cubicBezTo>
                    <a:pt x="116" y="110"/>
                    <a:pt x="115" y="109"/>
                    <a:pt x="114" y="106"/>
                  </a:cubicBezTo>
                  <a:cubicBezTo>
                    <a:pt x="114" y="105"/>
                    <a:pt x="114" y="105"/>
                    <a:pt x="114" y="105"/>
                  </a:cubicBezTo>
                  <a:cubicBezTo>
                    <a:pt x="115" y="105"/>
                    <a:pt x="115" y="105"/>
                    <a:pt x="115" y="105"/>
                  </a:cubicBezTo>
                  <a:cubicBezTo>
                    <a:pt x="117" y="106"/>
                    <a:pt x="121" y="109"/>
                    <a:pt x="123" y="113"/>
                  </a:cubicBezTo>
                  <a:cubicBezTo>
                    <a:pt x="121" y="107"/>
                    <a:pt x="116" y="102"/>
                    <a:pt x="108" y="102"/>
                  </a:cubicBezTo>
                  <a:cubicBezTo>
                    <a:pt x="107" y="102"/>
                    <a:pt x="107" y="102"/>
                    <a:pt x="107" y="102"/>
                  </a:cubicBezTo>
                  <a:cubicBezTo>
                    <a:pt x="107" y="101"/>
                    <a:pt x="107" y="101"/>
                    <a:pt x="107" y="101"/>
                  </a:cubicBezTo>
                  <a:cubicBezTo>
                    <a:pt x="108" y="97"/>
                    <a:pt x="112" y="90"/>
                    <a:pt x="115" y="82"/>
                  </a:cubicBezTo>
                  <a:cubicBezTo>
                    <a:pt x="124" y="65"/>
                    <a:pt x="134" y="44"/>
                    <a:pt x="133" y="26"/>
                  </a:cubicBezTo>
                  <a:cubicBezTo>
                    <a:pt x="131" y="15"/>
                    <a:pt x="126" y="3"/>
                    <a:pt x="115" y="2"/>
                  </a:cubicBezTo>
                  <a:cubicBezTo>
                    <a:pt x="110" y="1"/>
                    <a:pt x="104" y="4"/>
                    <a:pt x="102" y="7"/>
                  </a:cubicBezTo>
                  <a:cubicBezTo>
                    <a:pt x="102" y="7"/>
                    <a:pt x="102" y="8"/>
                    <a:pt x="102" y="9"/>
                  </a:cubicBezTo>
                  <a:cubicBezTo>
                    <a:pt x="105" y="4"/>
                    <a:pt x="109" y="3"/>
                    <a:pt x="111" y="3"/>
                  </a:cubicBezTo>
                  <a:cubicBezTo>
                    <a:pt x="118" y="3"/>
                    <a:pt x="125" y="11"/>
                    <a:pt x="127" y="18"/>
                  </a:cubicBezTo>
                  <a:cubicBezTo>
                    <a:pt x="133" y="42"/>
                    <a:pt x="110" y="81"/>
                    <a:pt x="101" y="91"/>
                  </a:cubicBezTo>
                  <a:cubicBezTo>
                    <a:pt x="102" y="96"/>
                    <a:pt x="100" y="100"/>
                    <a:pt x="99" y="104"/>
                  </a:cubicBezTo>
                  <a:cubicBezTo>
                    <a:pt x="98" y="105"/>
                    <a:pt x="98" y="105"/>
                    <a:pt x="98" y="105"/>
                  </a:cubicBezTo>
                  <a:cubicBezTo>
                    <a:pt x="98" y="105"/>
                    <a:pt x="98" y="105"/>
                    <a:pt x="98" y="105"/>
                  </a:cubicBezTo>
                  <a:cubicBezTo>
                    <a:pt x="86" y="107"/>
                    <a:pt x="75" y="113"/>
                    <a:pt x="64" y="119"/>
                  </a:cubicBezTo>
                  <a:cubicBezTo>
                    <a:pt x="51" y="126"/>
                    <a:pt x="37" y="133"/>
                    <a:pt x="23" y="133"/>
                  </a:cubicBezTo>
                  <a:cubicBezTo>
                    <a:pt x="17" y="133"/>
                    <a:pt x="11" y="132"/>
                    <a:pt x="5" y="129"/>
                  </a:cubicBezTo>
                  <a:cubicBezTo>
                    <a:pt x="5" y="129"/>
                    <a:pt x="5" y="129"/>
                    <a:pt x="5" y="129"/>
                  </a:cubicBezTo>
                  <a:close/>
                  <a:moveTo>
                    <a:pt x="104" y="127"/>
                  </a:moveTo>
                  <a:cubicBezTo>
                    <a:pt x="106" y="127"/>
                    <a:pt x="107" y="127"/>
                    <a:pt x="108" y="128"/>
                  </a:cubicBezTo>
                  <a:cubicBezTo>
                    <a:pt x="111" y="129"/>
                    <a:pt x="113" y="129"/>
                    <a:pt x="116" y="128"/>
                  </a:cubicBezTo>
                  <a:cubicBezTo>
                    <a:pt x="118" y="123"/>
                    <a:pt x="118" y="117"/>
                    <a:pt x="115" y="113"/>
                  </a:cubicBezTo>
                  <a:cubicBezTo>
                    <a:pt x="113" y="110"/>
                    <a:pt x="109" y="107"/>
                    <a:pt x="105" y="107"/>
                  </a:cubicBezTo>
                  <a:cubicBezTo>
                    <a:pt x="102" y="111"/>
                    <a:pt x="102" y="121"/>
                    <a:pt x="104" y="127"/>
                  </a:cubicBezTo>
                  <a:close/>
                  <a:moveTo>
                    <a:pt x="89" y="110"/>
                  </a:moveTo>
                  <a:cubicBezTo>
                    <a:pt x="81" y="112"/>
                    <a:pt x="73" y="117"/>
                    <a:pt x="65" y="121"/>
                  </a:cubicBezTo>
                  <a:cubicBezTo>
                    <a:pt x="61" y="123"/>
                    <a:pt x="57" y="125"/>
                    <a:pt x="53" y="127"/>
                  </a:cubicBezTo>
                  <a:cubicBezTo>
                    <a:pt x="60" y="126"/>
                    <a:pt x="67" y="122"/>
                    <a:pt x="74" y="118"/>
                  </a:cubicBezTo>
                  <a:cubicBezTo>
                    <a:pt x="79" y="115"/>
                    <a:pt x="84" y="112"/>
                    <a:pt x="89" y="110"/>
                  </a:cubicBezTo>
                  <a:close/>
                  <a:moveTo>
                    <a:pt x="2" y="121"/>
                  </a:moveTo>
                  <a:cubicBezTo>
                    <a:pt x="2" y="123"/>
                    <a:pt x="3" y="125"/>
                    <a:pt x="4" y="127"/>
                  </a:cubicBezTo>
                  <a:cubicBezTo>
                    <a:pt x="3" y="127"/>
                    <a:pt x="3" y="125"/>
                    <a:pt x="3" y="124"/>
                  </a:cubicBezTo>
                  <a:cubicBezTo>
                    <a:pt x="3" y="123"/>
                    <a:pt x="4" y="122"/>
                    <a:pt x="3" y="121"/>
                  </a:cubicBezTo>
                  <a:cubicBezTo>
                    <a:pt x="3" y="121"/>
                    <a:pt x="3" y="121"/>
                    <a:pt x="2" y="121"/>
                  </a:cubicBezTo>
                  <a:close/>
                  <a:moveTo>
                    <a:pt x="116" y="108"/>
                  </a:moveTo>
                  <a:cubicBezTo>
                    <a:pt x="117" y="109"/>
                    <a:pt x="118" y="110"/>
                    <a:pt x="118" y="111"/>
                  </a:cubicBezTo>
                  <a:cubicBezTo>
                    <a:pt x="120" y="115"/>
                    <a:pt x="122" y="118"/>
                    <a:pt x="120" y="123"/>
                  </a:cubicBezTo>
                  <a:cubicBezTo>
                    <a:pt x="122" y="122"/>
                    <a:pt x="123" y="121"/>
                    <a:pt x="123" y="119"/>
                  </a:cubicBezTo>
                  <a:cubicBezTo>
                    <a:pt x="123" y="115"/>
                    <a:pt x="119" y="110"/>
                    <a:pt x="116" y="108"/>
                  </a:cubicBezTo>
                  <a:close/>
                  <a:moveTo>
                    <a:pt x="102" y="108"/>
                  </a:moveTo>
                  <a:cubicBezTo>
                    <a:pt x="103" y="103"/>
                    <a:pt x="103" y="103"/>
                    <a:pt x="103" y="103"/>
                  </a:cubicBezTo>
                  <a:cubicBezTo>
                    <a:pt x="104" y="92"/>
                    <a:pt x="109" y="82"/>
                    <a:pt x="114" y="72"/>
                  </a:cubicBezTo>
                  <a:cubicBezTo>
                    <a:pt x="121" y="60"/>
                    <a:pt x="127" y="47"/>
                    <a:pt x="128" y="32"/>
                  </a:cubicBezTo>
                  <a:cubicBezTo>
                    <a:pt x="130" y="32"/>
                    <a:pt x="130" y="32"/>
                    <a:pt x="130" y="32"/>
                  </a:cubicBezTo>
                  <a:cubicBezTo>
                    <a:pt x="131" y="51"/>
                    <a:pt x="122" y="68"/>
                    <a:pt x="114" y="84"/>
                  </a:cubicBezTo>
                  <a:cubicBezTo>
                    <a:pt x="110" y="90"/>
                    <a:pt x="107" y="97"/>
                    <a:pt x="104" y="103"/>
                  </a:cubicBezTo>
                  <a:lnTo>
                    <a:pt x="102" y="108"/>
                  </a:lnTo>
                  <a:close/>
                  <a:moveTo>
                    <a:pt x="128" y="44"/>
                  </a:moveTo>
                  <a:cubicBezTo>
                    <a:pt x="125" y="54"/>
                    <a:pt x="120" y="63"/>
                    <a:pt x="116" y="72"/>
                  </a:cubicBezTo>
                  <a:cubicBezTo>
                    <a:pt x="111" y="81"/>
                    <a:pt x="107" y="89"/>
                    <a:pt x="105" y="97"/>
                  </a:cubicBezTo>
                  <a:cubicBezTo>
                    <a:pt x="108" y="92"/>
                    <a:pt x="110" y="88"/>
                    <a:pt x="112" y="83"/>
                  </a:cubicBezTo>
                  <a:cubicBezTo>
                    <a:pt x="119" y="71"/>
                    <a:pt x="126" y="58"/>
                    <a:pt x="128" y="44"/>
                  </a:cubicBezTo>
                  <a:close/>
                </a:path>
              </a:pathLst>
            </a:custGeom>
            <a:grpFill/>
            <a:ln>
              <a:noFill/>
            </a:ln>
          </p:spPr>
          <p:txBody>
            <a:bodyPr vert="horz" wrap="square" lIns="91440" tIns="45720" rIns="91440" bIns="45720" numCol="1" rtlCol="0" anchor="t" anchorCtr="0" compatLnSpc="1">
              <a:prstTxWarp prst="textNoShape">
                <a:avLst/>
              </a:prstTxWarp>
            </a:bodyPr>
            <a:lstStyle/>
            <a:p>
              <a:pPr rtl="0"/>
              <a:endParaRPr lang="ja-JP" altLang="en-US" sz="1350" dirty="0"/>
            </a:p>
          </p:txBody>
        </p:sp>
      </p:grpSp>
      <p:sp>
        <p:nvSpPr>
          <p:cNvPr id="78" name="図プレースホルダー 33" descr="画像を追加する空のプレースホルダー。プレースホルダーをクリックし、追加する画像を選択します。"/>
          <p:cNvSpPr>
            <a:spLocks noGrp="1"/>
          </p:cNvSpPr>
          <p:nvPr>
            <p:ph type="pic" sz="quarter" idx="18"/>
          </p:nvPr>
        </p:nvSpPr>
        <p:spPr>
          <a:xfrm>
            <a:off x="3540693" y="1824285"/>
            <a:ext cx="2036826" cy="2776308"/>
          </a:xfrm>
          <a:solidFill>
            <a:schemeClr val="bg2"/>
          </a:solidFill>
          <a:ln w="38100">
            <a:solidFill>
              <a:schemeClr val="bg1"/>
            </a:solidFill>
          </a:ln>
        </p:spPr>
        <p:txBody>
          <a:bodyPr rtlCol="0"/>
          <a:lstStyle>
            <a:lvl1pPr marL="0" indent="0" algn="ctr" rtl="0">
              <a:buNone/>
              <a:defRPr/>
            </a:lvl1pPr>
          </a:lstStyle>
          <a:p>
            <a:pPr rtl="0"/>
            <a:r>
              <a:rPr lang="ja-JP" altLang="en-US"/>
              <a:t>アイコンをクリックして図を追加</a:t>
            </a:r>
            <a:endParaRPr lang="ja-JP" altLang="en-US" dirty="0"/>
          </a:p>
        </p:txBody>
      </p:sp>
      <p:sp>
        <p:nvSpPr>
          <p:cNvPr id="82" name="テキスト プレースホルダー 3"/>
          <p:cNvSpPr>
            <a:spLocks noGrp="1"/>
          </p:cNvSpPr>
          <p:nvPr>
            <p:ph type="body" sz="half" idx="21"/>
          </p:nvPr>
        </p:nvSpPr>
        <p:spPr>
          <a:xfrm>
            <a:off x="3530406" y="4947405"/>
            <a:ext cx="2057400" cy="914400"/>
          </a:xfrm>
        </p:spPr>
        <p:txBody>
          <a:bodyPr rtlCol="0">
            <a:normAutofit/>
          </a:bodyPr>
          <a:lstStyle>
            <a:lvl1pPr marL="0" indent="0" algn="l" rtl="0">
              <a:spcBef>
                <a:spcPts val="1200"/>
              </a:spcBef>
              <a:buNone/>
              <a:defRPr sz="1200"/>
            </a:lvl1pPr>
            <a:lvl2pPr marL="342900" indent="0" algn="l" rtl="0">
              <a:buNone/>
              <a:defRPr sz="1050"/>
            </a:lvl2pPr>
            <a:lvl3pPr marL="685800" indent="0" algn="l" rtl="0">
              <a:buNone/>
              <a:defRPr sz="900"/>
            </a:lvl3pPr>
            <a:lvl4pPr marL="1028700" indent="0" algn="l" rtl="0">
              <a:buNone/>
              <a:defRPr sz="750"/>
            </a:lvl4pPr>
            <a:lvl5pPr marL="1371600" indent="0" algn="l" rtl="0">
              <a:buNone/>
              <a:defRPr sz="750"/>
            </a:lvl5pPr>
            <a:lvl6pPr marL="1714500" indent="0" algn="l" rtl="0">
              <a:buNone/>
              <a:defRPr sz="750"/>
            </a:lvl6pPr>
            <a:lvl7pPr marL="2057400" indent="0" algn="l" rtl="0">
              <a:buNone/>
              <a:defRPr sz="750"/>
            </a:lvl7pPr>
            <a:lvl8pPr marL="2400300" indent="0" algn="l" rtl="0">
              <a:buNone/>
              <a:defRPr sz="750"/>
            </a:lvl8pPr>
            <a:lvl9pPr marL="2743200" indent="0" algn="l" rtl="0">
              <a:buNone/>
              <a:defRPr sz="750"/>
            </a:lvl9pPr>
          </a:lstStyle>
          <a:p>
            <a:pPr lvl="0" rtl="0"/>
            <a:r>
              <a:rPr lang="ja-JP" altLang="en-US"/>
              <a:t>マスター テキストの書式設定</a:t>
            </a:r>
          </a:p>
        </p:txBody>
      </p:sp>
      <p:grpSp>
        <p:nvGrpSpPr>
          <p:cNvPr id="97" name="グループ 96"/>
          <p:cNvGrpSpPr>
            <a:grpSpLocks noChangeAspect="1"/>
          </p:cNvGrpSpPr>
          <p:nvPr userDrawn="1"/>
        </p:nvGrpSpPr>
        <p:grpSpPr>
          <a:xfrm rot="5400000">
            <a:off x="5623839" y="2064321"/>
            <a:ext cx="3123347" cy="2317298"/>
            <a:chOff x="895350" y="3313113"/>
            <a:chExt cx="3613151" cy="2790825"/>
          </a:xfrm>
          <a:solidFill>
            <a:schemeClr val="tx1">
              <a:lumMod val="50000"/>
            </a:schemeClr>
          </a:solidFill>
        </p:grpSpPr>
        <p:sp>
          <p:nvSpPr>
            <p:cNvPr id="98" name="フリーフォーム 41"/>
            <p:cNvSpPr>
              <a:spLocks/>
            </p:cNvSpPr>
            <p:nvPr/>
          </p:nvSpPr>
          <p:spPr bwMode="auto">
            <a:xfrm>
              <a:off x="963613" y="3725863"/>
              <a:ext cx="11113" cy="1952625"/>
            </a:xfrm>
            <a:custGeom>
              <a:avLst/>
              <a:gdLst>
                <a:gd name="T0" fmla="*/ 3 w 5"/>
                <a:gd name="T1" fmla="*/ 0 h 868"/>
                <a:gd name="T2" fmla="*/ 4 w 5"/>
                <a:gd name="T3" fmla="*/ 217 h 868"/>
                <a:gd name="T4" fmla="*/ 3 w 5"/>
                <a:gd name="T5" fmla="*/ 326 h 868"/>
                <a:gd name="T6" fmla="*/ 4 w 5"/>
                <a:gd name="T7" fmla="*/ 434 h 868"/>
                <a:gd name="T8" fmla="*/ 4 w 5"/>
                <a:gd name="T9" fmla="*/ 651 h 868"/>
                <a:gd name="T10" fmla="*/ 4 w 5"/>
                <a:gd name="T11" fmla="*/ 760 h 868"/>
                <a:gd name="T12" fmla="*/ 3 w 5"/>
                <a:gd name="T13" fmla="*/ 868 h 868"/>
                <a:gd name="T14" fmla="*/ 2 w 5"/>
                <a:gd name="T15" fmla="*/ 868 h 868"/>
                <a:gd name="T16" fmla="*/ 1 w 5"/>
                <a:gd name="T17" fmla="*/ 760 h 868"/>
                <a:gd name="T18" fmla="*/ 0 w 5"/>
                <a:gd name="T19" fmla="*/ 651 h 868"/>
                <a:gd name="T20" fmla="*/ 1 w 5"/>
                <a:gd name="T21" fmla="*/ 434 h 868"/>
                <a:gd name="T22" fmla="*/ 2 w 5"/>
                <a:gd name="T23" fmla="*/ 326 h 868"/>
                <a:gd name="T24" fmla="*/ 1 w 5"/>
                <a:gd name="T25" fmla="*/ 217 h 868"/>
                <a:gd name="T26" fmla="*/ 2 w 5"/>
                <a:gd name="T27" fmla="*/ 0 h 868"/>
                <a:gd name="T28" fmla="*/ 3 w 5"/>
                <a:gd name="T29" fmla="*/ 0 h 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 h="868">
                  <a:moveTo>
                    <a:pt x="3" y="0"/>
                  </a:moveTo>
                  <a:cubicBezTo>
                    <a:pt x="4" y="73"/>
                    <a:pt x="4" y="145"/>
                    <a:pt x="4" y="217"/>
                  </a:cubicBezTo>
                  <a:cubicBezTo>
                    <a:pt x="4" y="253"/>
                    <a:pt x="3" y="290"/>
                    <a:pt x="3" y="326"/>
                  </a:cubicBezTo>
                  <a:cubicBezTo>
                    <a:pt x="3" y="362"/>
                    <a:pt x="3" y="398"/>
                    <a:pt x="4" y="434"/>
                  </a:cubicBezTo>
                  <a:cubicBezTo>
                    <a:pt x="4" y="507"/>
                    <a:pt x="5" y="579"/>
                    <a:pt x="4" y="651"/>
                  </a:cubicBezTo>
                  <a:cubicBezTo>
                    <a:pt x="5" y="687"/>
                    <a:pt x="4" y="724"/>
                    <a:pt x="4" y="760"/>
                  </a:cubicBezTo>
                  <a:cubicBezTo>
                    <a:pt x="4" y="796"/>
                    <a:pt x="3" y="832"/>
                    <a:pt x="3" y="868"/>
                  </a:cubicBezTo>
                  <a:cubicBezTo>
                    <a:pt x="2" y="868"/>
                    <a:pt x="2" y="868"/>
                    <a:pt x="2" y="868"/>
                  </a:cubicBezTo>
                  <a:cubicBezTo>
                    <a:pt x="2" y="832"/>
                    <a:pt x="1" y="796"/>
                    <a:pt x="1" y="760"/>
                  </a:cubicBezTo>
                  <a:cubicBezTo>
                    <a:pt x="1" y="724"/>
                    <a:pt x="0" y="687"/>
                    <a:pt x="0" y="651"/>
                  </a:cubicBezTo>
                  <a:cubicBezTo>
                    <a:pt x="0" y="579"/>
                    <a:pt x="1" y="507"/>
                    <a:pt x="1" y="434"/>
                  </a:cubicBezTo>
                  <a:cubicBezTo>
                    <a:pt x="2" y="398"/>
                    <a:pt x="2" y="362"/>
                    <a:pt x="2" y="326"/>
                  </a:cubicBezTo>
                  <a:cubicBezTo>
                    <a:pt x="2" y="290"/>
                    <a:pt x="1" y="253"/>
                    <a:pt x="1" y="217"/>
                  </a:cubicBezTo>
                  <a:cubicBezTo>
                    <a:pt x="0" y="145"/>
                    <a:pt x="1" y="73"/>
                    <a:pt x="2" y="0"/>
                  </a:cubicBezTo>
                  <a:lnTo>
                    <a:pt x="3" y="0"/>
                  </a:lnTo>
                  <a:close/>
                </a:path>
              </a:pathLst>
            </a:custGeom>
            <a:grpFill/>
            <a:ln>
              <a:noFill/>
            </a:ln>
          </p:spPr>
          <p:txBody>
            <a:bodyPr vert="horz" wrap="square" lIns="91440" tIns="45720" rIns="91440" bIns="45720" numCol="1" rtlCol="0" anchor="t" anchorCtr="0" compatLnSpc="1">
              <a:prstTxWarp prst="textNoShape">
                <a:avLst/>
              </a:prstTxWarp>
            </a:bodyPr>
            <a:lstStyle/>
            <a:p>
              <a:pPr rtl="0"/>
              <a:endParaRPr lang="ja-JP" altLang="en-US" sz="1350" dirty="0"/>
            </a:p>
          </p:txBody>
        </p:sp>
        <p:sp>
          <p:nvSpPr>
            <p:cNvPr id="99" name="フリーフォーム 42"/>
            <p:cNvSpPr>
              <a:spLocks/>
            </p:cNvSpPr>
            <p:nvPr/>
          </p:nvSpPr>
          <p:spPr bwMode="auto">
            <a:xfrm>
              <a:off x="1350963" y="6038850"/>
              <a:ext cx="2736850" cy="11113"/>
            </a:xfrm>
            <a:custGeom>
              <a:avLst/>
              <a:gdLst>
                <a:gd name="T0" fmla="*/ 0 w 1216"/>
                <a:gd name="T1" fmla="*/ 2 h 5"/>
                <a:gd name="T2" fmla="*/ 304 w 1216"/>
                <a:gd name="T3" fmla="*/ 1 h 5"/>
                <a:gd name="T4" fmla="*/ 456 w 1216"/>
                <a:gd name="T5" fmla="*/ 2 h 5"/>
                <a:gd name="T6" fmla="*/ 608 w 1216"/>
                <a:gd name="T7" fmla="*/ 1 h 5"/>
                <a:gd name="T8" fmla="*/ 912 w 1216"/>
                <a:gd name="T9" fmla="*/ 0 h 5"/>
                <a:gd name="T10" fmla="*/ 1064 w 1216"/>
                <a:gd name="T11" fmla="*/ 1 h 5"/>
                <a:gd name="T12" fmla="*/ 1216 w 1216"/>
                <a:gd name="T13" fmla="*/ 2 h 5"/>
                <a:gd name="T14" fmla="*/ 1216 w 1216"/>
                <a:gd name="T15" fmla="*/ 2 h 5"/>
                <a:gd name="T16" fmla="*/ 1064 w 1216"/>
                <a:gd name="T17" fmla="*/ 4 h 5"/>
                <a:gd name="T18" fmla="*/ 912 w 1216"/>
                <a:gd name="T19" fmla="*/ 4 h 5"/>
                <a:gd name="T20" fmla="*/ 608 w 1216"/>
                <a:gd name="T21" fmla="*/ 3 h 5"/>
                <a:gd name="T22" fmla="*/ 456 w 1216"/>
                <a:gd name="T23" fmla="*/ 3 h 5"/>
                <a:gd name="T24" fmla="*/ 304 w 1216"/>
                <a:gd name="T25" fmla="*/ 4 h 5"/>
                <a:gd name="T26" fmla="*/ 0 w 1216"/>
                <a:gd name="T27" fmla="*/ 2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216" h="5">
                  <a:moveTo>
                    <a:pt x="0" y="2"/>
                  </a:moveTo>
                  <a:cubicBezTo>
                    <a:pt x="101" y="1"/>
                    <a:pt x="202" y="0"/>
                    <a:pt x="304" y="1"/>
                  </a:cubicBezTo>
                  <a:cubicBezTo>
                    <a:pt x="354" y="1"/>
                    <a:pt x="405" y="2"/>
                    <a:pt x="456" y="2"/>
                  </a:cubicBezTo>
                  <a:cubicBezTo>
                    <a:pt x="506" y="2"/>
                    <a:pt x="557" y="1"/>
                    <a:pt x="608" y="1"/>
                  </a:cubicBezTo>
                  <a:cubicBezTo>
                    <a:pt x="709" y="1"/>
                    <a:pt x="810" y="0"/>
                    <a:pt x="912" y="0"/>
                  </a:cubicBezTo>
                  <a:cubicBezTo>
                    <a:pt x="962" y="0"/>
                    <a:pt x="1013" y="1"/>
                    <a:pt x="1064" y="1"/>
                  </a:cubicBezTo>
                  <a:cubicBezTo>
                    <a:pt x="1114" y="1"/>
                    <a:pt x="1165" y="1"/>
                    <a:pt x="1216" y="2"/>
                  </a:cubicBezTo>
                  <a:cubicBezTo>
                    <a:pt x="1216" y="2"/>
                    <a:pt x="1216" y="2"/>
                    <a:pt x="1216" y="2"/>
                  </a:cubicBezTo>
                  <a:cubicBezTo>
                    <a:pt x="1165" y="3"/>
                    <a:pt x="1114" y="3"/>
                    <a:pt x="1064" y="4"/>
                  </a:cubicBezTo>
                  <a:cubicBezTo>
                    <a:pt x="1013" y="4"/>
                    <a:pt x="962" y="4"/>
                    <a:pt x="912" y="4"/>
                  </a:cubicBezTo>
                  <a:cubicBezTo>
                    <a:pt x="810" y="5"/>
                    <a:pt x="709" y="4"/>
                    <a:pt x="608" y="3"/>
                  </a:cubicBezTo>
                  <a:cubicBezTo>
                    <a:pt x="557" y="3"/>
                    <a:pt x="506" y="3"/>
                    <a:pt x="456" y="3"/>
                  </a:cubicBezTo>
                  <a:cubicBezTo>
                    <a:pt x="405" y="3"/>
                    <a:pt x="354" y="4"/>
                    <a:pt x="304" y="4"/>
                  </a:cubicBezTo>
                  <a:cubicBezTo>
                    <a:pt x="202" y="4"/>
                    <a:pt x="101" y="4"/>
                    <a:pt x="0" y="2"/>
                  </a:cubicBezTo>
                  <a:close/>
                </a:path>
              </a:pathLst>
            </a:custGeom>
            <a:grpFill/>
            <a:ln>
              <a:noFill/>
            </a:ln>
          </p:spPr>
          <p:txBody>
            <a:bodyPr vert="horz" wrap="square" lIns="91440" tIns="45720" rIns="91440" bIns="45720" numCol="1" rtlCol="0" anchor="t" anchorCtr="0" compatLnSpc="1">
              <a:prstTxWarp prst="textNoShape">
                <a:avLst/>
              </a:prstTxWarp>
            </a:bodyPr>
            <a:lstStyle/>
            <a:p>
              <a:pPr rtl="0"/>
              <a:endParaRPr lang="ja-JP" altLang="en-US" sz="1350" dirty="0"/>
            </a:p>
          </p:txBody>
        </p:sp>
        <p:sp>
          <p:nvSpPr>
            <p:cNvPr id="100" name="フリーフォーム 43"/>
            <p:cNvSpPr>
              <a:spLocks/>
            </p:cNvSpPr>
            <p:nvPr/>
          </p:nvSpPr>
          <p:spPr bwMode="auto">
            <a:xfrm>
              <a:off x="1330325" y="3378200"/>
              <a:ext cx="2743200" cy="11113"/>
            </a:xfrm>
            <a:custGeom>
              <a:avLst/>
              <a:gdLst>
                <a:gd name="T0" fmla="*/ 0 w 1219"/>
                <a:gd name="T1" fmla="*/ 2 h 5"/>
                <a:gd name="T2" fmla="*/ 304 w 1219"/>
                <a:gd name="T3" fmla="*/ 1 h 5"/>
                <a:gd name="T4" fmla="*/ 457 w 1219"/>
                <a:gd name="T5" fmla="*/ 2 h 5"/>
                <a:gd name="T6" fmla="*/ 609 w 1219"/>
                <a:gd name="T7" fmla="*/ 1 h 5"/>
                <a:gd name="T8" fmla="*/ 914 w 1219"/>
                <a:gd name="T9" fmla="*/ 0 h 5"/>
                <a:gd name="T10" fmla="*/ 1067 w 1219"/>
                <a:gd name="T11" fmla="*/ 1 h 5"/>
                <a:gd name="T12" fmla="*/ 1219 w 1219"/>
                <a:gd name="T13" fmla="*/ 2 h 5"/>
                <a:gd name="T14" fmla="*/ 1219 w 1219"/>
                <a:gd name="T15" fmla="*/ 3 h 5"/>
                <a:gd name="T16" fmla="*/ 1067 w 1219"/>
                <a:gd name="T17" fmla="*/ 4 h 5"/>
                <a:gd name="T18" fmla="*/ 914 w 1219"/>
                <a:gd name="T19" fmla="*/ 4 h 5"/>
                <a:gd name="T20" fmla="*/ 609 w 1219"/>
                <a:gd name="T21" fmla="*/ 3 h 5"/>
                <a:gd name="T22" fmla="*/ 457 w 1219"/>
                <a:gd name="T23" fmla="*/ 3 h 5"/>
                <a:gd name="T24" fmla="*/ 304 w 1219"/>
                <a:gd name="T25" fmla="*/ 4 h 5"/>
                <a:gd name="T26" fmla="*/ 0 w 1219"/>
                <a:gd name="T27" fmla="*/ 3 h 5"/>
                <a:gd name="T28" fmla="*/ 0 w 1219"/>
                <a:gd name="T29" fmla="*/ 2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219" h="5">
                  <a:moveTo>
                    <a:pt x="0" y="2"/>
                  </a:moveTo>
                  <a:cubicBezTo>
                    <a:pt x="101" y="1"/>
                    <a:pt x="203" y="0"/>
                    <a:pt x="304" y="1"/>
                  </a:cubicBezTo>
                  <a:cubicBezTo>
                    <a:pt x="355" y="1"/>
                    <a:pt x="406" y="2"/>
                    <a:pt x="457" y="2"/>
                  </a:cubicBezTo>
                  <a:cubicBezTo>
                    <a:pt x="508" y="2"/>
                    <a:pt x="559" y="1"/>
                    <a:pt x="609" y="1"/>
                  </a:cubicBezTo>
                  <a:cubicBezTo>
                    <a:pt x="711" y="1"/>
                    <a:pt x="813" y="0"/>
                    <a:pt x="914" y="0"/>
                  </a:cubicBezTo>
                  <a:cubicBezTo>
                    <a:pt x="965" y="0"/>
                    <a:pt x="1016" y="1"/>
                    <a:pt x="1067" y="1"/>
                  </a:cubicBezTo>
                  <a:cubicBezTo>
                    <a:pt x="1117" y="1"/>
                    <a:pt x="1168" y="1"/>
                    <a:pt x="1219" y="2"/>
                  </a:cubicBezTo>
                  <a:cubicBezTo>
                    <a:pt x="1219" y="3"/>
                    <a:pt x="1219" y="3"/>
                    <a:pt x="1219" y="3"/>
                  </a:cubicBezTo>
                  <a:cubicBezTo>
                    <a:pt x="1168" y="3"/>
                    <a:pt x="1117" y="4"/>
                    <a:pt x="1067" y="4"/>
                  </a:cubicBezTo>
                  <a:cubicBezTo>
                    <a:pt x="1016" y="4"/>
                    <a:pt x="965" y="4"/>
                    <a:pt x="914" y="4"/>
                  </a:cubicBezTo>
                  <a:cubicBezTo>
                    <a:pt x="813" y="5"/>
                    <a:pt x="711" y="4"/>
                    <a:pt x="609" y="3"/>
                  </a:cubicBezTo>
                  <a:cubicBezTo>
                    <a:pt x="559" y="3"/>
                    <a:pt x="508" y="3"/>
                    <a:pt x="457" y="3"/>
                  </a:cubicBezTo>
                  <a:cubicBezTo>
                    <a:pt x="406" y="3"/>
                    <a:pt x="355" y="4"/>
                    <a:pt x="304" y="4"/>
                  </a:cubicBezTo>
                  <a:cubicBezTo>
                    <a:pt x="203" y="4"/>
                    <a:pt x="101" y="4"/>
                    <a:pt x="0" y="3"/>
                  </a:cubicBezTo>
                  <a:lnTo>
                    <a:pt x="0" y="2"/>
                  </a:lnTo>
                  <a:close/>
                </a:path>
              </a:pathLst>
            </a:custGeom>
            <a:grpFill/>
            <a:ln>
              <a:noFill/>
            </a:ln>
          </p:spPr>
          <p:txBody>
            <a:bodyPr vert="horz" wrap="square" lIns="91440" tIns="45720" rIns="91440" bIns="45720" numCol="1" rtlCol="0" anchor="t" anchorCtr="0" compatLnSpc="1">
              <a:prstTxWarp prst="textNoShape">
                <a:avLst/>
              </a:prstTxWarp>
            </a:bodyPr>
            <a:lstStyle/>
            <a:p>
              <a:pPr rtl="0"/>
              <a:endParaRPr lang="ja-JP" altLang="en-US" sz="1350" dirty="0"/>
            </a:p>
          </p:txBody>
        </p:sp>
        <p:sp>
          <p:nvSpPr>
            <p:cNvPr id="101" name="フリーフォーム 44"/>
            <p:cNvSpPr>
              <a:spLocks/>
            </p:cNvSpPr>
            <p:nvPr/>
          </p:nvSpPr>
          <p:spPr bwMode="auto">
            <a:xfrm>
              <a:off x="4443413" y="3759200"/>
              <a:ext cx="9525" cy="1919288"/>
            </a:xfrm>
            <a:custGeom>
              <a:avLst/>
              <a:gdLst>
                <a:gd name="T0" fmla="*/ 2 w 4"/>
                <a:gd name="T1" fmla="*/ 853 h 853"/>
                <a:gd name="T2" fmla="*/ 0 w 4"/>
                <a:gd name="T3" fmla="*/ 640 h 853"/>
                <a:gd name="T4" fmla="*/ 1 w 4"/>
                <a:gd name="T5" fmla="*/ 533 h 853"/>
                <a:gd name="T6" fmla="*/ 1 w 4"/>
                <a:gd name="T7" fmla="*/ 427 h 853"/>
                <a:gd name="T8" fmla="*/ 0 w 4"/>
                <a:gd name="T9" fmla="*/ 213 h 853"/>
                <a:gd name="T10" fmla="*/ 0 w 4"/>
                <a:gd name="T11" fmla="*/ 107 h 853"/>
                <a:gd name="T12" fmla="*/ 2 w 4"/>
                <a:gd name="T13" fmla="*/ 0 h 853"/>
                <a:gd name="T14" fmla="*/ 2 w 4"/>
                <a:gd name="T15" fmla="*/ 0 h 853"/>
                <a:gd name="T16" fmla="*/ 3 w 4"/>
                <a:gd name="T17" fmla="*/ 107 h 853"/>
                <a:gd name="T18" fmla="*/ 4 w 4"/>
                <a:gd name="T19" fmla="*/ 213 h 853"/>
                <a:gd name="T20" fmla="*/ 3 w 4"/>
                <a:gd name="T21" fmla="*/ 427 h 853"/>
                <a:gd name="T22" fmla="*/ 2 w 4"/>
                <a:gd name="T23" fmla="*/ 533 h 853"/>
                <a:gd name="T24" fmla="*/ 3 w 4"/>
                <a:gd name="T25" fmla="*/ 640 h 853"/>
                <a:gd name="T26" fmla="*/ 2 w 4"/>
                <a:gd name="T27" fmla="*/ 853 h 8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 h="853">
                  <a:moveTo>
                    <a:pt x="2" y="853"/>
                  </a:moveTo>
                  <a:cubicBezTo>
                    <a:pt x="0" y="782"/>
                    <a:pt x="0" y="711"/>
                    <a:pt x="0" y="640"/>
                  </a:cubicBezTo>
                  <a:cubicBezTo>
                    <a:pt x="0" y="604"/>
                    <a:pt x="1" y="569"/>
                    <a:pt x="1" y="533"/>
                  </a:cubicBezTo>
                  <a:cubicBezTo>
                    <a:pt x="1" y="498"/>
                    <a:pt x="1" y="462"/>
                    <a:pt x="1" y="427"/>
                  </a:cubicBezTo>
                  <a:cubicBezTo>
                    <a:pt x="0" y="356"/>
                    <a:pt x="0" y="284"/>
                    <a:pt x="0" y="213"/>
                  </a:cubicBezTo>
                  <a:cubicBezTo>
                    <a:pt x="0" y="178"/>
                    <a:pt x="0" y="142"/>
                    <a:pt x="0" y="107"/>
                  </a:cubicBezTo>
                  <a:cubicBezTo>
                    <a:pt x="1" y="71"/>
                    <a:pt x="1" y="36"/>
                    <a:pt x="2" y="0"/>
                  </a:cubicBezTo>
                  <a:cubicBezTo>
                    <a:pt x="2" y="0"/>
                    <a:pt x="2" y="0"/>
                    <a:pt x="2" y="0"/>
                  </a:cubicBezTo>
                  <a:cubicBezTo>
                    <a:pt x="3" y="36"/>
                    <a:pt x="3" y="71"/>
                    <a:pt x="3" y="107"/>
                  </a:cubicBezTo>
                  <a:cubicBezTo>
                    <a:pt x="4" y="142"/>
                    <a:pt x="4" y="178"/>
                    <a:pt x="4" y="213"/>
                  </a:cubicBezTo>
                  <a:cubicBezTo>
                    <a:pt x="4" y="284"/>
                    <a:pt x="3" y="356"/>
                    <a:pt x="3" y="427"/>
                  </a:cubicBezTo>
                  <a:cubicBezTo>
                    <a:pt x="3" y="462"/>
                    <a:pt x="2" y="498"/>
                    <a:pt x="2" y="533"/>
                  </a:cubicBezTo>
                  <a:cubicBezTo>
                    <a:pt x="3" y="569"/>
                    <a:pt x="3" y="604"/>
                    <a:pt x="3" y="640"/>
                  </a:cubicBezTo>
                  <a:cubicBezTo>
                    <a:pt x="4" y="711"/>
                    <a:pt x="3" y="782"/>
                    <a:pt x="2" y="853"/>
                  </a:cubicBezTo>
                  <a:close/>
                </a:path>
              </a:pathLst>
            </a:custGeom>
            <a:grpFill/>
            <a:ln>
              <a:noFill/>
            </a:ln>
          </p:spPr>
          <p:txBody>
            <a:bodyPr vert="horz" wrap="square" lIns="91440" tIns="45720" rIns="91440" bIns="45720" numCol="1" rtlCol="0" anchor="t" anchorCtr="0" compatLnSpc="1">
              <a:prstTxWarp prst="textNoShape">
                <a:avLst/>
              </a:prstTxWarp>
            </a:bodyPr>
            <a:lstStyle/>
            <a:p>
              <a:pPr rtl="0"/>
              <a:endParaRPr lang="ja-JP" altLang="en-US" sz="1350" dirty="0"/>
            </a:p>
          </p:txBody>
        </p:sp>
        <p:sp>
          <p:nvSpPr>
            <p:cNvPr id="102" name="フリーフォーム 45"/>
            <p:cNvSpPr>
              <a:spLocks noEditPoints="1"/>
            </p:cNvSpPr>
            <p:nvPr/>
          </p:nvSpPr>
          <p:spPr bwMode="auto">
            <a:xfrm>
              <a:off x="903288" y="5772150"/>
              <a:ext cx="341313" cy="331788"/>
            </a:xfrm>
            <a:custGeom>
              <a:avLst/>
              <a:gdLst>
                <a:gd name="T0" fmla="*/ 127 w 152"/>
                <a:gd name="T1" fmla="*/ 122 h 148"/>
                <a:gd name="T2" fmla="*/ 84 w 152"/>
                <a:gd name="T3" fmla="*/ 134 h 148"/>
                <a:gd name="T4" fmla="*/ 112 w 152"/>
                <a:gd name="T5" fmla="*/ 131 h 148"/>
                <a:gd name="T6" fmla="*/ 48 w 152"/>
                <a:gd name="T7" fmla="*/ 142 h 148"/>
                <a:gd name="T8" fmla="*/ 4 w 152"/>
                <a:gd name="T9" fmla="*/ 95 h 148"/>
                <a:gd name="T10" fmla="*/ 20 w 152"/>
                <a:gd name="T11" fmla="*/ 61 h 148"/>
                <a:gd name="T12" fmla="*/ 26 w 152"/>
                <a:gd name="T13" fmla="*/ 58 h 148"/>
                <a:gd name="T14" fmla="*/ 31 w 152"/>
                <a:gd name="T15" fmla="*/ 23 h 148"/>
                <a:gd name="T16" fmla="*/ 19 w 152"/>
                <a:gd name="T17" fmla="*/ 0 h 148"/>
                <a:gd name="T18" fmla="*/ 33 w 152"/>
                <a:gd name="T19" fmla="*/ 57 h 148"/>
                <a:gd name="T20" fmla="*/ 41 w 152"/>
                <a:gd name="T21" fmla="*/ 63 h 148"/>
                <a:gd name="T22" fmla="*/ 36 w 152"/>
                <a:gd name="T23" fmla="*/ 80 h 148"/>
                <a:gd name="T24" fmla="*/ 26 w 152"/>
                <a:gd name="T25" fmla="*/ 67 h 148"/>
                <a:gd name="T26" fmla="*/ 64 w 152"/>
                <a:gd name="T27" fmla="*/ 132 h 148"/>
                <a:gd name="T28" fmla="*/ 84 w 152"/>
                <a:gd name="T29" fmla="*/ 112 h 148"/>
                <a:gd name="T30" fmla="*/ 77 w 152"/>
                <a:gd name="T31" fmla="*/ 131 h 148"/>
                <a:gd name="T32" fmla="*/ 152 w 152"/>
                <a:gd name="T33" fmla="*/ 129 h 148"/>
                <a:gd name="T34" fmla="*/ 114 w 152"/>
                <a:gd name="T35" fmla="*/ 131 h 148"/>
                <a:gd name="T36" fmla="*/ 127 w 152"/>
                <a:gd name="T37" fmla="*/ 122 h 148"/>
                <a:gd name="T38" fmla="*/ 74 w 152"/>
                <a:gd name="T39" fmla="*/ 128 h 148"/>
                <a:gd name="T40" fmla="*/ 68 w 152"/>
                <a:gd name="T41" fmla="*/ 112 h 148"/>
                <a:gd name="T42" fmla="*/ 66 w 152"/>
                <a:gd name="T43" fmla="*/ 117 h 148"/>
                <a:gd name="T44" fmla="*/ 66 w 152"/>
                <a:gd name="T45" fmla="*/ 125 h 148"/>
                <a:gd name="T46" fmla="*/ 73 w 152"/>
                <a:gd name="T47" fmla="*/ 128 h 148"/>
                <a:gd name="T48" fmla="*/ 74 w 152"/>
                <a:gd name="T49" fmla="*/ 114 h 148"/>
                <a:gd name="T50" fmla="*/ 74 w 152"/>
                <a:gd name="T51" fmla="*/ 128 h 148"/>
                <a:gd name="T52" fmla="*/ 9 w 152"/>
                <a:gd name="T53" fmla="*/ 88 h 148"/>
                <a:gd name="T54" fmla="*/ 56 w 152"/>
                <a:gd name="T55" fmla="*/ 135 h 148"/>
                <a:gd name="T56" fmla="*/ 9 w 152"/>
                <a:gd name="T57" fmla="*/ 88 h 148"/>
                <a:gd name="T58" fmla="*/ 37 w 152"/>
                <a:gd name="T59" fmla="*/ 61 h 148"/>
                <a:gd name="T60" fmla="*/ 31 w 152"/>
                <a:gd name="T61" fmla="*/ 77 h 148"/>
                <a:gd name="T62" fmla="*/ 37 w 152"/>
                <a:gd name="T63" fmla="*/ 61 h 148"/>
                <a:gd name="T64" fmla="*/ 30 w 152"/>
                <a:gd name="T65" fmla="*/ 57 h 148"/>
                <a:gd name="T66" fmla="*/ 33 w 152"/>
                <a:gd name="T67" fmla="*/ 31 h 148"/>
                <a:gd name="T68" fmla="*/ 30 w 152"/>
                <a:gd name="T69" fmla="*/ 57 h 148"/>
                <a:gd name="T70" fmla="*/ 30 w 152"/>
                <a:gd name="T71" fmla="*/ 61 h 148"/>
                <a:gd name="T72" fmla="*/ 30 w 152"/>
                <a:gd name="T73" fmla="*/ 74 h 148"/>
                <a:gd name="T74" fmla="*/ 30 w 152"/>
                <a:gd name="T75" fmla="*/ 61 h 1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52" h="148">
                  <a:moveTo>
                    <a:pt x="127" y="122"/>
                  </a:moveTo>
                  <a:cubicBezTo>
                    <a:pt x="115" y="118"/>
                    <a:pt x="99" y="137"/>
                    <a:pt x="84" y="134"/>
                  </a:cubicBezTo>
                  <a:cubicBezTo>
                    <a:pt x="92" y="142"/>
                    <a:pt x="106" y="130"/>
                    <a:pt x="112" y="131"/>
                  </a:cubicBezTo>
                  <a:cubicBezTo>
                    <a:pt x="95" y="147"/>
                    <a:pt x="66" y="127"/>
                    <a:pt x="48" y="142"/>
                  </a:cubicBezTo>
                  <a:cubicBezTo>
                    <a:pt x="19" y="142"/>
                    <a:pt x="1" y="123"/>
                    <a:pt x="4" y="95"/>
                  </a:cubicBezTo>
                  <a:cubicBezTo>
                    <a:pt x="6" y="82"/>
                    <a:pt x="19" y="74"/>
                    <a:pt x="20" y="61"/>
                  </a:cubicBezTo>
                  <a:cubicBezTo>
                    <a:pt x="23" y="58"/>
                    <a:pt x="22" y="60"/>
                    <a:pt x="26" y="58"/>
                  </a:cubicBezTo>
                  <a:cubicBezTo>
                    <a:pt x="25" y="45"/>
                    <a:pt x="33" y="34"/>
                    <a:pt x="31" y="23"/>
                  </a:cubicBezTo>
                  <a:cubicBezTo>
                    <a:pt x="30" y="12"/>
                    <a:pt x="19" y="8"/>
                    <a:pt x="19" y="0"/>
                  </a:cubicBezTo>
                  <a:cubicBezTo>
                    <a:pt x="36" y="7"/>
                    <a:pt x="41" y="36"/>
                    <a:pt x="33" y="57"/>
                  </a:cubicBezTo>
                  <a:cubicBezTo>
                    <a:pt x="34" y="60"/>
                    <a:pt x="40" y="59"/>
                    <a:pt x="41" y="63"/>
                  </a:cubicBezTo>
                  <a:cubicBezTo>
                    <a:pt x="43" y="69"/>
                    <a:pt x="40" y="75"/>
                    <a:pt x="36" y="80"/>
                  </a:cubicBezTo>
                  <a:cubicBezTo>
                    <a:pt x="27" y="79"/>
                    <a:pt x="20" y="74"/>
                    <a:pt x="26" y="67"/>
                  </a:cubicBezTo>
                  <a:cubicBezTo>
                    <a:pt x="1" y="88"/>
                    <a:pt x="14" y="148"/>
                    <a:pt x="64" y="132"/>
                  </a:cubicBezTo>
                  <a:cubicBezTo>
                    <a:pt x="54" y="118"/>
                    <a:pt x="73" y="97"/>
                    <a:pt x="84" y="112"/>
                  </a:cubicBezTo>
                  <a:cubicBezTo>
                    <a:pt x="86" y="123"/>
                    <a:pt x="81" y="126"/>
                    <a:pt x="77" y="131"/>
                  </a:cubicBezTo>
                  <a:cubicBezTo>
                    <a:pt x="101" y="137"/>
                    <a:pt x="133" y="102"/>
                    <a:pt x="152" y="129"/>
                  </a:cubicBezTo>
                  <a:cubicBezTo>
                    <a:pt x="143" y="117"/>
                    <a:pt x="124" y="124"/>
                    <a:pt x="114" y="131"/>
                  </a:cubicBezTo>
                  <a:cubicBezTo>
                    <a:pt x="116" y="126"/>
                    <a:pt x="123" y="126"/>
                    <a:pt x="127" y="122"/>
                  </a:cubicBezTo>
                  <a:close/>
                  <a:moveTo>
                    <a:pt x="74" y="128"/>
                  </a:moveTo>
                  <a:cubicBezTo>
                    <a:pt x="91" y="127"/>
                    <a:pt x="78" y="98"/>
                    <a:pt x="68" y="112"/>
                  </a:cubicBezTo>
                  <a:cubicBezTo>
                    <a:pt x="75" y="112"/>
                    <a:pt x="69" y="117"/>
                    <a:pt x="66" y="117"/>
                  </a:cubicBezTo>
                  <a:cubicBezTo>
                    <a:pt x="66" y="119"/>
                    <a:pt x="66" y="122"/>
                    <a:pt x="66" y="125"/>
                  </a:cubicBezTo>
                  <a:cubicBezTo>
                    <a:pt x="68" y="126"/>
                    <a:pt x="69" y="128"/>
                    <a:pt x="73" y="128"/>
                  </a:cubicBezTo>
                  <a:cubicBezTo>
                    <a:pt x="75" y="124"/>
                    <a:pt x="80" y="117"/>
                    <a:pt x="74" y="114"/>
                  </a:cubicBezTo>
                  <a:cubicBezTo>
                    <a:pt x="84" y="115"/>
                    <a:pt x="78" y="125"/>
                    <a:pt x="74" y="128"/>
                  </a:cubicBezTo>
                  <a:close/>
                  <a:moveTo>
                    <a:pt x="9" y="88"/>
                  </a:moveTo>
                  <a:cubicBezTo>
                    <a:pt x="0" y="121"/>
                    <a:pt x="28" y="148"/>
                    <a:pt x="56" y="135"/>
                  </a:cubicBezTo>
                  <a:cubicBezTo>
                    <a:pt x="20" y="145"/>
                    <a:pt x="13" y="115"/>
                    <a:pt x="9" y="88"/>
                  </a:cubicBezTo>
                  <a:close/>
                  <a:moveTo>
                    <a:pt x="37" y="61"/>
                  </a:moveTo>
                  <a:cubicBezTo>
                    <a:pt x="38" y="69"/>
                    <a:pt x="34" y="72"/>
                    <a:pt x="31" y="77"/>
                  </a:cubicBezTo>
                  <a:cubicBezTo>
                    <a:pt x="40" y="78"/>
                    <a:pt x="42" y="66"/>
                    <a:pt x="37" y="61"/>
                  </a:cubicBezTo>
                  <a:close/>
                  <a:moveTo>
                    <a:pt x="30" y="57"/>
                  </a:moveTo>
                  <a:cubicBezTo>
                    <a:pt x="30" y="49"/>
                    <a:pt x="38" y="40"/>
                    <a:pt x="33" y="31"/>
                  </a:cubicBezTo>
                  <a:cubicBezTo>
                    <a:pt x="34" y="41"/>
                    <a:pt x="26" y="49"/>
                    <a:pt x="30" y="57"/>
                  </a:cubicBezTo>
                  <a:close/>
                  <a:moveTo>
                    <a:pt x="30" y="61"/>
                  </a:moveTo>
                  <a:cubicBezTo>
                    <a:pt x="28" y="63"/>
                    <a:pt x="27" y="72"/>
                    <a:pt x="30" y="74"/>
                  </a:cubicBezTo>
                  <a:cubicBezTo>
                    <a:pt x="33" y="70"/>
                    <a:pt x="36" y="63"/>
                    <a:pt x="30" y="61"/>
                  </a:cubicBezTo>
                  <a:close/>
                </a:path>
              </a:pathLst>
            </a:custGeom>
            <a:grpFill/>
            <a:ln>
              <a:noFill/>
            </a:ln>
          </p:spPr>
          <p:txBody>
            <a:bodyPr vert="horz" wrap="square" lIns="91440" tIns="45720" rIns="91440" bIns="45720" numCol="1" rtlCol="0" anchor="t" anchorCtr="0" compatLnSpc="1">
              <a:prstTxWarp prst="textNoShape">
                <a:avLst/>
              </a:prstTxWarp>
            </a:bodyPr>
            <a:lstStyle/>
            <a:p>
              <a:pPr rtl="0"/>
              <a:endParaRPr lang="ja-JP" altLang="en-US" sz="1350" dirty="0"/>
            </a:p>
          </p:txBody>
        </p:sp>
        <p:sp>
          <p:nvSpPr>
            <p:cNvPr id="103" name="フリーフォーム 46"/>
            <p:cNvSpPr>
              <a:spLocks noEditPoints="1"/>
            </p:cNvSpPr>
            <p:nvPr/>
          </p:nvSpPr>
          <p:spPr bwMode="auto">
            <a:xfrm>
              <a:off x="906463" y="5768975"/>
              <a:ext cx="341313" cy="323850"/>
            </a:xfrm>
            <a:custGeom>
              <a:avLst/>
              <a:gdLst>
                <a:gd name="T0" fmla="*/ 2 w 151"/>
                <a:gd name="T1" fmla="*/ 96 h 144"/>
                <a:gd name="T2" fmla="*/ 21 w 151"/>
                <a:gd name="T3" fmla="*/ 59 h 144"/>
                <a:gd name="T4" fmla="*/ 22 w 151"/>
                <a:gd name="T5" fmla="*/ 12 h 144"/>
                <a:gd name="T6" fmla="*/ 32 w 151"/>
                <a:gd name="T7" fmla="*/ 58 h 144"/>
                <a:gd name="T8" fmla="*/ 34 w 151"/>
                <a:gd name="T9" fmla="*/ 81 h 144"/>
                <a:gd name="T10" fmla="*/ 15 w 151"/>
                <a:gd name="T11" fmla="*/ 112 h 144"/>
                <a:gd name="T12" fmla="*/ 73 w 151"/>
                <a:gd name="T13" fmla="*/ 107 h 144"/>
                <a:gd name="T14" fmla="*/ 76 w 151"/>
                <a:gd name="T15" fmla="*/ 131 h 144"/>
                <a:gd name="T16" fmla="*/ 151 w 151"/>
                <a:gd name="T17" fmla="*/ 130 h 144"/>
                <a:gd name="T18" fmla="*/ 110 w 151"/>
                <a:gd name="T19" fmla="*/ 134 h 144"/>
                <a:gd name="T20" fmla="*/ 66 w 151"/>
                <a:gd name="T21" fmla="*/ 138 h 144"/>
                <a:gd name="T22" fmla="*/ 12 w 151"/>
                <a:gd name="T23" fmla="*/ 128 h 144"/>
                <a:gd name="T24" fmla="*/ 86 w 151"/>
                <a:gd name="T25" fmla="*/ 138 h 144"/>
                <a:gd name="T26" fmla="*/ 86 w 151"/>
                <a:gd name="T27" fmla="*/ 134 h 144"/>
                <a:gd name="T28" fmla="*/ 75 w 151"/>
                <a:gd name="T29" fmla="*/ 133 h 144"/>
                <a:gd name="T30" fmla="*/ 77 w 151"/>
                <a:gd name="T31" fmla="*/ 128 h 144"/>
                <a:gd name="T32" fmla="*/ 66 w 151"/>
                <a:gd name="T33" fmla="*/ 128 h 144"/>
                <a:gd name="T34" fmla="*/ 64 w 151"/>
                <a:gd name="T35" fmla="*/ 117 h 144"/>
                <a:gd name="T36" fmla="*/ 65 w 151"/>
                <a:gd name="T37" fmla="*/ 114 h 144"/>
                <a:gd name="T38" fmla="*/ 63 w 151"/>
                <a:gd name="T39" fmla="*/ 133 h 144"/>
                <a:gd name="T40" fmla="*/ 54 w 151"/>
                <a:gd name="T41" fmla="*/ 137 h 144"/>
                <a:gd name="T42" fmla="*/ 7 w 151"/>
                <a:gd name="T43" fmla="*/ 86 h 144"/>
                <a:gd name="T44" fmla="*/ 41 w 151"/>
                <a:gd name="T45" fmla="*/ 139 h 144"/>
                <a:gd name="T46" fmla="*/ 92 w 151"/>
                <a:gd name="T47" fmla="*/ 138 h 144"/>
                <a:gd name="T48" fmla="*/ 41 w 151"/>
                <a:gd name="T49" fmla="*/ 137 h 144"/>
                <a:gd name="T50" fmla="*/ 26 w 151"/>
                <a:gd name="T51" fmla="*/ 65 h 144"/>
                <a:gd name="T52" fmla="*/ 32 w 151"/>
                <a:gd name="T53" fmla="*/ 64 h 144"/>
                <a:gd name="T54" fmla="*/ 26 w 151"/>
                <a:gd name="T55" fmla="*/ 72 h 144"/>
                <a:gd name="T56" fmla="*/ 33 w 151"/>
                <a:gd name="T57" fmla="*/ 80 h 144"/>
                <a:gd name="T58" fmla="*/ 38 w 151"/>
                <a:gd name="T59" fmla="*/ 73 h 144"/>
                <a:gd name="T60" fmla="*/ 28 w 151"/>
                <a:gd name="T61" fmla="*/ 78 h 144"/>
                <a:gd name="T62" fmla="*/ 34 w 151"/>
                <a:gd name="T63" fmla="*/ 61 h 144"/>
                <a:gd name="T64" fmla="*/ 18 w 151"/>
                <a:gd name="T65" fmla="*/ 2 h 144"/>
                <a:gd name="T66" fmla="*/ 31 w 151"/>
                <a:gd name="T67" fmla="*/ 32 h 144"/>
                <a:gd name="T68" fmla="*/ 27 w 151"/>
                <a:gd name="T69" fmla="*/ 58 h 144"/>
                <a:gd name="T70" fmla="*/ 28 w 151"/>
                <a:gd name="T71" fmla="*/ 42 h 144"/>
                <a:gd name="T72" fmla="*/ 21 w 151"/>
                <a:gd name="T73" fmla="*/ 61 h 144"/>
                <a:gd name="T74" fmla="*/ 7 w 151"/>
                <a:gd name="T75" fmla="*/ 86 h 144"/>
                <a:gd name="T76" fmla="*/ 110 w 151"/>
                <a:gd name="T77" fmla="*/ 131 h 144"/>
                <a:gd name="T78" fmla="*/ 121 w 151"/>
                <a:gd name="T79" fmla="*/ 123 h 144"/>
                <a:gd name="T80" fmla="*/ 67 w 151"/>
                <a:gd name="T81" fmla="*/ 127 h 144"/>
                <a:gd name="T82" fmla="*/ 74 w 151"/>
                <a:gd name="T83" fmla="*/ 118 h 144"/>
                <a:gd name="T84" fmla="*/ 64 w 151"/>
                <a:gd name="T85" fmla="*/ 118 h 144"/>
                <a:gd name="T86" fmla="*/ 75 w 151"/>
                <a:gd name="T87" fmla="*/ 118 h 144"/>
                <a:gd name="T88" fmla="*/ 70 w 151"/>
                <a:gd name="T89" fmla="*/ 114 h 144"/>
                <a:gd name="T90" fmla="*/ 79 w 151"/>
                <a:gd name="T91" fmla="*/ 120 h 144"/>
                <a:gd name="T92" fmla="*/ 122 w 151"/>
                <a:gd name="T93" fmla="*/ 122 h 144"/>
                <a:gd name="T94" fmla="*/ 123 w 151"/>
                <a:gd name="T95" fmla="*/ 125 h 144"/>
                <a:gd name="T96" fmla="*/ 122 w 151"/>
                <a:gd name="T97" fmla="*/ 122 h 144"/>
                <a:gd name="T98" fmla="*/ 81 w 151"/>
                <a:gd name="T99" fmla="*/ 114 h 144"/>
                <a:gd name="T100" fmla="*/ 32 w 151"/>
                <a:gd name="T101" fmla="*/ 74 h 144"/>
                <a:gd name="T102" fmla="*/ 28 w 151"/>
                <a:gd name="T103" fmla="*/ 63 h 144"/>
                <a:gd name="T104" fmla="*/ 28 w 151"/>
                <a:gd name="T105" fmla="*/ 63 h 144"/>
                <a:gd name="T106" fmla="*/ 29 w 151"/>
                <a:gd name="T107" fmla="*/ 49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51" h="144">
                  <a:moveTo>
                    <a:pt x="47" y="144"/>
                  </a:moveTo>
                  <a:cubicBezTo>
                    <a:pt x="46" y="144"/>
                    <a:pt x="46" y="144"/>
                    <a:pt x="46" y="144"/>
                  </a:cubicBezTo>
                  <a:cubicBezTo>
                    <a:pt x="32" y="144"/>
                    <a:pt x="19" y="139"/>
                    <a:pt x="11" y="129"/>
                  </a:cubicBezTo>
                  <a:cubicBezTo>
                    <a:pt x="3" y="121"/>
                    <a:pt x="0" y="109"/>
                    <a:pt x="2" y="96"/>
                  </a:cubicBezTo>
                  <a:cubicBezTo>
                    <a:pt x="3" y="90"/>
                    <a:pt x="6" y="84"/>
                    <a:pt x="10" y="79"/>
                  </a:cubicBezTo>
                  <a:cubicBezTo>
                    <a:pt x="13" y="73"/>
                    <a:pt x="17" y="68"/>
                    <a:pt x="17" y="62"/>
                  </a:cubicBezTo>
                  <a:cubicBezTo>
                    <a:pt x="17" y="62"/>
                    <a:pt x="17" y="62"/>
                    <a:pt x="17" y="62"/>
                  </a:cubicBezTo>
                  <a:cubicBezTo>
                    <a:pt x="19" y="60"/>
                    <a:pt x="20" y="59"/>
                    <a:pt x="21" y="59"/>
                  </a:cubicBezTo>
                  <a:cubicBezTo>
                    <a:pt x="21" y="59"/>
                    <a:pt x="22" y="59"/>
                    <a:pt x="23" y="59"/>
                  </a:cubicBezTo>
                  <a:cubicBezTo>
                    <a:pt x="23" y="53"/>
                    <a:pt x="24" y="47"/>
                    <a:pt x="26" y="41"/>
                  </a:cubicBezTo>
                  <a:cubicBezTo>
                    <a:pt x="28" y="35"/>
                    <a:pt x="30" y="30"/>
                    <a:pt x="29" y="24"/>
                  </a:cubicBezTo>
                  <a:cubicBezTo>
                    <a:pt x="28" y="19"/>
                    <a:pt x="25" y="15"/>
                    <a:pt x="22" y="12"/>
                  </a:cubicBezTo>
                  <a:cubicBezTo>
                    <a:pt x="19" y="8"/>
                    <a:pt x="16" y="5"/>
                    <a:pt x="16" y="1"/>
                  </a:cubicBezTo>
                  <a:cubicBezTo>
                    <a:pt x="16" y="0"/>
                    <a:pt x="16" y="0"/>
                    <a:pt x="16" y="0"/>
                  </a:cubicBezTo>
                  <a:cubicBezTo>
                    <a:pt x="17" y="0"/>
                    <a:pt x="17" y="0"/>
                    <a:pt x="17" y="0"/>
                  </a:cubicBezTo>
                  <a:cubicBezTo>
                    <a:pt x="35" y="8"/>
                    <a:pt x="40" y="37"/>
                    <a:pt x="32" y="58"/>
                  </a:cubicBezTo>
                  <a:cubicBezTo>
                    <a:pt x="32" y="59"/>
                    <a:pt x="34" y="59"/>
                    <a:pt x="35" y="60"/>
                  </a:cubicBezTo>
                  <a:cubicBezTo>
                    <a:pt x="37" y="61"/>
                    <a:pt x="39" y="61"/>
                    <a:pt x="40" y="63"/>
                  </a:cubicBezTo>
                  <a:cubicBezTo>
                    <a:pt x="43" y="72"/>
                    <a:pt x="37" y="78"/>
                    <a:pt x="34" y="81"/>
                  </a:cubicBezTo>
                  <a:cubicBezTo>
                    <a:pt x="34" y="81"/>
                    <a:pt x="34" y="81"/>
                    <a:pt x="34" y="81"/>
                  </a:cubicBezTo>
                  <a:cubicBezTo>
                    <a:pt x="34" y="81"/>
                    <a:pt x="34" y="81"/>
                    <a:pt x="34" y="81"/>
                  </a:cubicBezTo>
                  <a:cubicBezTo>
                    <a:pt x="28" y="81"/>
                    <a:pt x="23" y="79"/>
                    <a:pt x="22" y="76"/>
                  </a:cubicBezTo>
                  <a:cubicBezTo>
                    <a:pt x="21" y="75"/>
                    <a:pt x="21" y="73"/>
                    <a:pt x="21" y="71"/>
                  </a:cubicBezTo>
                  <a:cubicBezTo>
                    <a:pt x="12" y="82"/>
                    <a:pt x="10" y="98"/>
                    <a:pt x="15" y="112"/>
                  </a:cubicBezTo>
                  <a:cubicBezTo>
                    <a:pt x="20" y="127"/>
                    <a:pt x="32" y="135"/>
                    <a:pt x="46" y="135"/>
                  </a:cubicBezTo>
                  <a:cubicBezTo>
                    <a:pt x="51" y="135"/>
                    <a:pt x="56" y="134"/>
                    <a:pt x="61" y="133"/>
                  </a:cubicBezTo>
                  <a:cubicBezTo>
                    <a:pt x="58" y="128"/>
                    <a:pt x="57" y="122"/>
                    <a:pt x="60" y="116"/>
                  </a:cubicBezTo>
                  <a:cubicBezTo>
                    <a:pt x="63" y="111"/>
                    <a:pt x="68" y="107"/>
                    <a:pt x="73" y="107"/>
                  </a:cubicBezTo>
                  <a:cubicBezTo>
                    <a:pt x="75" y="107"/>
                    <a:pt x="79" y="108"/>
                    <a:pt x="83" y="113"/>
                  </a:cubicBezTo>
                  <a:cubicBezTo>
                    <a:pt x="83" y="113"/>
                    <a:pt x="83" y="113"/>
                    <a:pt x="83" y="113"/>
                  </a:cubicBezTo>
                  <a:cubicBezTo>
                    <a:pt x="84" y="122"/>
                    <a:pt x="81" y="126"/>
                    <a:pt x="77" y="130"/>
                  </a:cubicBezTo>
                  <a:cubicBezTo>
                    <a:pt x="77" y="130"/>
                    <a:pt x="77" y="131"/>
                    <a:pt x="76" y="131"/>
                  </a:cubicBezTo>
                  <a:cubicBezTo>
                    <a:pt x="78" y="132"/>
                    <a:pt x="80" y="132"/>
                    <a:pt x="82" y="132"/>
                  </a:cubicBezTo>
                  <a:cubicBezTo>
                    <a:pt x="90" y="132"/>
                    <a:pt x="98" y="129"/>
                    <a:pt x="107" y="125"/>
                  </a:cubicBezTo>
                  <a:cubicBezTo>
                    <a:pt x="115" y="122"/>
                    <a:pt x="123" y="119"/>
                    <a:pt x="131" y="119"/>
                  </a:cubicBezTo>
                  <a:cubicBezTo>
                    <a:pt x="139" y="119"/>
                    <a:pt x="146" y="123"/>
                    <a:pt x="151" y="130"/>
                  </a:cubicBezTo>
                  <a:cubicBezTo>
                    <a:pt x="150" y="131"/>
                    <a:pt x="150" y="131"/>
                    <a:pt x="150" y="131"/>
                  </a:cubicBezTo>
                  <a:cubicBezTo>
                    <a:pt x="146" y="127"/>
                    <a:pt x="142" y="124"/>
                    <a:pt x="136" y="124"/>
                  </a:cubicBezTo>
                  <a:cubicBezTo>
                    <a:pt x="126" y="124"/>
                    <a:pt x="115" y="131"/>
                    <a:pt x="112" y="132"/>
                  </a:cubicBezTo>
                  <a:cubicBezTo>
                    <a:pt x="110" y="134"/>
                    <a:pt x="110" y="134"/>
                    <a:pt x="110" y="134"/>
                  </a:cubicBezTo>
                  <a:cubicBezTo>
                    <a:pt x="110" y="133"/>
                    <a:pt x="110" y="133"/>
                    <a:pt x="110" y="133"/>
                  </a:cubicBezTo>
                  <a:cubicBezTo>
                    <a:pt x="105" y="137"/>
                    <a:pt x="99" y="139"/>
                    <a:pt x="90" y="139"/>
                  </a:cubicBezTo>
                  <a:cubicBezTo>
                    <a:pt x="86" y="139"/>
                    <a:pt x="82" y="139"/>
                    <a:pt x="78" y="139"/>
                  </a:cubicBezTo>
                  <a:cubicBezTo>
                    <a:pt x="74" y="138"/>
                    <a:pt x="70" y="138"/>
                    <a:pt x="66" y="138"/>
                  </a:cubicBezTo>
                  <a:cubicBezTo>
                    <a:pt x="58" y="138"/>
                    <a:pt x="52" y="140"/>
                    <a:pt x="47" y="144"/>
                  </a:cubicBezTo>
                  <a:close/>
                  <a:moveTo>
                    <a:pt x="7" y="86"/>
                  </a:moveTo>
                  <a:cubicBezTo>
                    <a:pt x="5" y="89"/>
                    <a:pt x="4" y="93"/>
                    <a:pt x="3" y="96"/>
                  </a:cubicBezTo>
                  <a:cubicBezTo>
                    <a:pt x="2" y="109"/>
                    <a:pt x="5" y="120"/>
                    <a:pt x="12" y="128"/>
                  </a:cubicBezTo>
                  <a:cubicBezTo>
                    <a:pt x="20" y="137"/>
                    <a:pt x="32" y="142"/>
                    <a:pt x="46" y="142"/>
                  </a:cubicBezTo>
                  <a:cubicBezTo>
                    <a:pt x="51" y="138"/>
                    <a:pt x="57" y="136"/>
                    <a:pt x="66" y="136"/>
                  </a:cubicBezTo>
                  <a:cubicBezTo>
                    <a:pt x="70" y="136"/>
                    <a:pt x="74" y="137"/>
                    <a:pt x="78" y="137"/>
                  </a:cubicBezTo>
                  <a:cubicBezTo>
                    <a:pt x="81" y="137"/>
                    <a:pt x="83" y="138"/>
                    <a:pt x="86" y="138"/>
                  </a:cubicBezTo>
                  <a:cubicBezTo>
                    <a:pt x="84" y="137"/>
                    <a:pt x="83" y="136"/>
                    <a:pt x="81" y="135"/>
                  </a:cubicBezTo>
                  <a:cubicBezTo>
                    <a:pt x="80" y="133"/>
                    <a:pt x="80" y="133"/>
                    <a:pt x="80" y="133"/>
                  </a:cubicBezTo>
                  <a:cubicBezTo>
                    <a:pt x="82" y="134"/>
                    <a:pt x="82" y="134"/>
                    <a:pt x="82" y="134"/>
                  </a:cubicBezTo>
                  <a:cubicBezTo>
                    <a:pt x="83" y="134"/>
                    <a:pt x="84" y="134"/>
                    <a:pt x="86" y="134"/>
                  </a:cubicBezTo>
                  <a:cubicBezTo>
                    <a:pt x="92" y="134"/>
                    <a:pt x="99" y="131"/>
                    <a:pt x="105" y="128"/>
                  </a:cubicBezTo>
                  <a:cubicBezTo>
                    <a:pt x="105" y="128"/>
                    <a:pt x="105" y="128"/>
                    <a:pt x="105" y="128"/>
                  </a:cubicBezTo>
                  <a:cubicBezTo>
                    <a:pt x="97" y="131"/>
                    <a:pt x="89" y="133"/>
                    <a:pt x="82" y="133"/>
                  </a:cubicBezTo>
                  <a:cubicBezTo>
                    <a:pt x="79" y="133"/>
                    <a:pt x="77" y="133"/>
                    <a:pt x="75" y="133"/>
                  </a:cubicBezTo>
                  <a:cubicBezTo>
                    <a:pt x="74" y="132"/>
                    <a:pt x="74" y="132"/>
                    <a:pt x="74" y="132"/>
                  </a:cubicBezTo>
                  <a:cubicBezTo>
                    <a:pt x="74" y="131"/>
                    <a:pt x="74" y="131"/>
                    <a:pt x="74" y="131"/>
                  </a:cubicBezTo>
                  <a:cubicBezTo>
                    <a:pt x="75" y="131"/>
                    <a:pt x="76" y="130"/>
                    <a:pt x="76" y="129"/>
                  </a:cubicBezTo>
                  <a:cubicBezTo>
                    <a:pt x="77" y="129"/>
                    <a:pt x="77" y="128"/>
                    <a:pt x="77" y="128"/>
                  </a:cubicBezTo>
                  <a:cubicBezTo>
                    <a:pt x="76" y="129"/>
                    <a:pt x="74" y="130"/>
                    <a:pt x="72" y="130"/>
                  </a:cubicBezTo>
                  <a:cubicBezTo>
                    <a:pt x="70" y="130"/>
                    <a:pt x="70" y="130"/>
                    <a:pt x="70" y="130"/>
                  </a:cubicBezTo>
                  <a:cubicBezTo>
                    <a:pt x="70" y="130"/>
                    <a:pt x="70" y="130"/>
                    <a:pt x="70" y="130"/>
                  </a:cubicBezTo>
                  <a:cubicBezTo>
                    <a:pt x="68" y="130"/>
                    <a:pt x="67" y="129"/>
                    <a:pt x="66" y="128"/>
                  </a:cubicBezTo>
                  <a:cubicBezTo>
                    <a:pt x="65" y="128"/>
                    <a:pt x="64" y="127"/>
                    <a:pt x="63" y="127"/>
                  </a:cubicBezTo>
                  <a:cubicBezTo>
                    <a:pt x="63" y="127"/>
                    <a:pt x="63" y="127"/>
                    <a:pt x="63" y="127"/>
                  </a:cubicBezTo>
                  <a:cubicBezTo>
                    <a:pt x="63" y="117"/>
                    <a:pt x="63" y="117"/>
                    <a:pt x="63" y="117"/>
                  </a:cubicBezTo>
                  <a:cubicBezTo>
                    <a:pt x="64" y="117"/>
                    <a:pt x="64" y="117"/>
                    <a:pt x="64" y="117"/>
                  </a:cubicBezTo>
                  <a:cubicBezTo>
                    <a:pt x="64" y="117"/>
                    <a:pt x="64" y="117"/>
                    <a:pt x="64" y="117"/>
                  </a:cubicBezTo>
                  <a:cubicBezTo>
                    <a:pt x="66" y="117"/>
                    <a:pt x="68" y="115"/>
                    <a:pt x="68" y="114"/>
                  </a:cubicBezTo>
                  <a:cubicBezTo>
                    <a:pt x="68" y="114"/>
                    <a:pt x="68" y="114"/>
                    <a:pt x="66" y="114"/>
                  </a:cubicBezTo>
                  <a:cubicBezTo>
                    <a:pt x="65" y="114"/>
                    <a:pt x="65" y="114"/>
                    <a:pt x="65" y="114"/>
                  </a:cubicBezTo>
                  <a:cubicBezTo>
                    <a:pt x="66" y="113"/>
                    <a:pt x="66" y="113"/>
                    <a:pt x="66" y="113"/>
                  </a:cubicBezTo>
                  <a:cubicBezTo>
                    <a:pt x="67" y="110"/>
                    <a:pt x="69" y="109"/>
                    <a:pt x="71" y="109"/>
                  </a:cubicBezTo>
                  <a:cubicBezTo>
                    <a:pt x="67" y="110"/>
                    <a:pt x="64" y="113"/>
                    <a:pt x="62" y="117"/>
                  </a:cubicBezTo>
                  <a:cubicBezTo>
                    <a:pt x="59" y="122"/>
                    <a:pt x="59" y="128"/>
                    <a:pt x="63" y="133"/>
                  </a:cubicBezTo>
                  <a:cubicBezTo>
                    <a:pt x="63" y="134"/>
                    <a:pt x="63" y="134"/>
                    <a:pt x="63" y="134"/>
                  </a:cubicBezTo>
                  <a:cubicBezTo>
                    <a:pt x="62" y="134"/>
                    <a:pt x="62" y="134"/>
                    <a:pt x="62" y="134"/>
                  </a:cubicBezTo>
                  <a:cubicBezTo>
                    <a:pt x="59" y="135"/>
                    <a:pt x="56" y="136"/>
                    <a:pt x="54" y="136"/>
                  </a:cubicBezTo>
                  <a:cubicBezTo>
                    <a:pt x="54" y="137"/>
                    <a:pt x="54" y="137"/>
                    <a:pt x="54" y="137"/>
                  </a:cubicBezTo>
                  <a:cubicBezTo>
                    <a:pt x="49" y="139"/>
                    <a:pt x="44" y="140"/>
                    <a:pt x="39" y="140"/>
                  </a:cubicBezTo>
                  <a:cubicBezTo>
                    <a:pt x="29" y="140"/>
                    <a:pt x="19" y="135"/>
                    <a:pt x="13" y="127"/>
                  </a:cubicBezTo>
                  <a:cubicBezTo>
                    <a:pt x="5" y="116"/>
                    <a:pt x="2" y="103"/>
                    <a:pt x="6" y="89"/>
                  </a:cubicBezTo>
                  <a:lnTo>
                    <a:pt x="7" y="86"/>
                  </a:lnTo>
                  <a:close/>
                  <a:moveTo>
                    <a:pt x="7" y="93"/>
                  </a:moveTo>
                  <a:cubicBezTo>
                    <a:pt x="4" y="105"/>
                    <a:pt x="7" y="117"/>
                    <a:pt x="14" y="126"/>
                  </a:cubicBezTo>
                  <a:cubicBezTo>
                    <a:pt x="21" y="135"/>
                    <a:pt x="31" y="139"/>
                    <a:pt x="41" y="139"/>
                  </a:cubicBezTo>
                  <a:cubicBezTo>
                    <a:pt x="41" y="139"/>
                    <a:pt x="41" y="139"/>
                    <a:pt x="41" y="139"/>
                  </a:cubicBezTo>
                  <a:cubicBezTo>
                    <a:pt x="16" y="139"/>
                    <a:pt x="10" y="113"/>
                    <a:pt x="7" y="93"/>
                  </a:cubicBezTo>
                  <a:close/>
                  <a:moveTo>
                    <a:pt x="108" y="133"/>
                  </a:moveTo>
                  <a:cubicBezTo>
                    <a:pt x="106" y="133"/>
                    <a:pt x="104" y="134"/>
                    <a:pt x="102" y="135"/>
                  </a:cubicBezTo>
                  <a:cubicBezTo>
                    <a:pt x="99" y="136"/>
                    <a:pt x="95" y="137"/>
                    <a:pt x="92" y="138"/>
                  </a:cubicBezTo>
                  <a:cubicBezTo>
                    <a:pt x="99" y="138"/>
                    <a:pt x="104" y="136"/>
                    <a:pt x="108" y="133"/>
                  </a:cubicBezTo>
                  <a:close/>
                  <a:moveTo>
                    <a:pt x="7" y="86"/>
                  </a:moveTo>
                  <a:cubicBezTo>
                    <a:pt x="7" y="89"/>
                    <a:pt x="7" y="89"/>
                    <a:pt x="7" y="89"/>
                  </a:cubicBezTo>
                  <a:cubicBezTo>
                    <a:pt x="12" y="114"/>
                    <a:pt x="17" y="137"/>
                    <a:pt x="41" y="137"/>
                  </a:cubicBezTo>
                  <a:cubicBezTo>
                    <a:pt x="43" y="137"/>
                    <a:pt x="45" y="137"/>
                    <a:pt x="48" y="137"/>
                  </a:cubicBezTo>
                  <a:cubicBezTo>
                    <a:pt x="32" y="137"/>
                    <a:pt x="19" y="128"/>
                    <a:pt x="13" y="113"/>
                  </a:cubicBezTo>
                  <a:cubicBezTo>
                    <a:pt x="7" y="96"/>
                    <a:pt x="12" y="77"/>
                    <a:pt x="23" y="67"/>
                  </a:cubicBezTo>
                  <a:cubicBezTo>
                    <a:pt x="26" y="65"/>
                    <a:pt x="26" y="65"/>
                    <a:pt x="26" y="65"/>
                  </a:cubicBezTo>
                  <a:cubicBezTo>
                    <a:pt x="26" y="63"/>
                    <a:pt x="27" y="62"/>
                    <a:pt x="27" y="62"/>
                  </a:cubicBezTo>
                  <a:cubicBezTo>
                    <a:pt x="28" y="61"/>
                    <a:pt x="28" y="61"/>
                    <a:pt x="28" y="61"/>
                  </a:cubicBezTo>
                  <a:cubicBezTo>
                    <a:pt x="28" y="61"/>
                    <a:pt x="28" y="61"/>
                    <a:pt x="28" y="61"/>
                  </a:cubicBezTo>
                  <a:cubicBezTo>
                    <a:pt x="30" y="62"/>
                    <a:pt x="31" y="63"/>
                    <a:pt x="32" y="64"/>
                  </a:cubicBezTo>
                  <a:cubicBezTo>
                    <a:pt x="33" y="68"/>
                    <a:pt x="30" y="73"/>
                    <a:pt x="29" y="75"/>
                  </a:cubicBezTo>
                  <a:cubicBezTo>
                    <a:pt x="28" y="76"/>
                    <a:pt x="28" y="76"/>
                    <a:pt x="28" y="76"/>
                  </a:cubicBezTo>
                  <a:cubicBezTo>
                    <a:pt x="28" y="76"/>
                    <a:pt x="28" y="76"/>
                    <a:pt x="28" y="76"/>
                  </a:cubicBezTo>
                  <a:cubicBezTo>
                    <a:pt x="27" y="75"/>
                    <a:pt x="26" y="74"/>
                    <a:pt x="26" y="72"/>
                  </a:cubicBezTo>
                  <a:cubicBezTo>
                    <a:pt x="25" y="70"/>
                    <a:pt x="26" y="68"/>
                    <a:pt x="26" y="66"/>
                  </a:cubicBezTo>
                  <a:cubicBezTo>
                    <a:pt x="24" y="68"/>
                    <a:pt x="24" y="68"/>
                    <a:pt x="24" y="68"/>
                  </a:cubicBezTo>
                  <a:cubicBezTo>
                    <a:pt x="22" y="71"/>
                    <a:pt x="22" y="73"/>
                    <a:pt x="23" y="75"/>
                  </a:cubicBezTo>
                  <a:cubicBezTo>
                    <a:pt x="24" y="78"/>
                    <a:pt x="28" y="80"/>
                    <a:pt x="33" y="80"/>
                  </a:cubicBezTo>
                  <a:cubicBezTo>
                    <a:pt x="36" y="77"/>
                    <a:pt x="41" y="71"/>
                    <a:pt x="39" y="64"/>
                  </a:cubicBezTo>
                  <a:cubicBezTo>
                    <a:pt x="38" y="63"/>
                    <a:pt x="37" y="62"/>
                    <a:pt x="35" y="62"/>
                  </a:cubicBezTo>
                  <a:cubicBezTo>
                    <a:pt x="36" y="62"/>
                    <a:pt x="36" y="62"/>
                    <a:pt x="36" y="62"/>
                  </a:cubicBezTo>
                  <a:cubicBezTo>
                    <a:pt x="38" y="64"/>
                    <a:pt x="39" y="69"/>
                    <a:pt x="38" y="73"/>
                  </a:cubicBezTo>
                  <a:cubicBezTo>
                    <a:pt x="36" y="77"/>
                    <a:pt x="34" y="79"/>
                    <a:pt x="30" y="79"/>
                  </a:cubicBezTo>
                  <a:cubicBezTo>
                    <a:pt x="30" y="79"/>
                    <a:pt x="30" y="79"/>
                    <a:pt x="30" y="79"/>
                  </a:cubicBezTo>
                  <a:cubicBezTo>
                    <a:pt x="30" y="79"/>
                    <a:pt x="30" y="79"/>
                    <a:pt x="29" y="79"/>
                  </a:cubicBezTo>
                  <a:cubicBezTo>
                    <a:pt x="28" y="78"/>
                    <a:pt x="28" y="78"/>
                    <a:pt x="28" y="78"/>
                  </a:cubicBezTo>
                  <a:cubicBezTo>
                    <a:pt x="29" y="78"/>
                    <a:pt x="29" y="78"/>
                    <a:pt x="29" y="78"/>
                  </a:cubicBezTo>
                  <a:cubicBezTo>
                    <a:pt x="29" y="76"/>
                    <a:pt x="30" y="75"/>
                    <a:pt x="31" y="74"/>
                  </a:cubicBezTo>
                  <a:cubicBezTo>
                    <a:pt x="33" y="71"/>
                    <a:pt x="35" y="68"/>
                    <a:pt x="34" y="62"/>
                  </a:cubicBezTo>
                  <a:cubicBezTo>
                    <a:pt x="34" y="61"/>
                    <a:pt x="34" y="61"/>
                    <a:pt x="34" y="61"/>
                  </a:cubicBezTo>
                  <a:cubicBezTo>
                    <a:pt x="33" y="61"/>
                    <a:pt x="31" y="60"/>
                    <a:pt x="30" y="58"/>
                  </a:cubicBezTo>
                  <a:cubicBezTo>
                    <a:pt x="30" y="58"/>
                    <a:pt x="30" y="58"/>
                    <a:pt x="30" y="58"/>
                  </a:cubicBezTo>
                  <a:cubicBezTo>
                    <a:pt x="30" y="58"/>
                    <a:pt x="30" y="58"/>
                    <a:pt x="30" y="58"/>
                  </a:cubicBezTo>
                  <a:cubicBezTo>
                    <a:pt x="38" y="39"/>
                    <a:pt x="34" y="10"/>
                    <a:pt x="18" y="2"/>
                  </a:cubicBezTo>
                  <a:cubicBezTo>
                    <a:pt x="18" y="5"/>
                    <a:pt x="20" y="8"/>
                    <a:pt x="23" y="11"/>
                  </a:cubicBezTo>
                  <a:cubicBezTo>
                    <a:pt x="26" y="14"/>
                    <a:pt x="29" y="18"/>
                    <a:pt x="30" y="24"/>
                  </a:cubicBezTo>
                  <a:cubicBezTo>
                    <a:pt x="30" y="26"/>
                    <a:pt x="30" y="28"/>
                    <a:pt x="30" y="30"/>
                  </a:cubicBezTo>
                  <a:cubicBezTo>
                    <a:pt x="31" y="32"/>
                    <a:pt x="31" y="32"/>
                    <a:pt x="31" y="32"/>
                  </a:cubicBezTo>
                  <a:cubicBezTo>
                    <a:pt x="35" y="38"/>
                    <a:pt x="33" y="44"/>
                    <a:pt x="31" y="49"/>
                  </a:cubicBezTo>
                  <a:cubicBezTo>
                    <a:pt x="30" y="52"/>
                    <a:pt x="29" y="55"/>
                    <a:pt x="29" y="58"/>
                  </a:cubicBezTo>
                  <a:cubicBezTo>
                    <a:pt x="29" y="61"/>
                    <a:pt x="29" y="61"/>
                    <a:pt x="29" y="61"/>
                  </a:cubicBezTo>
                  <a:cubicBezTo>
                    <a:pt x="27" y="58"/>
                    <a:pt x="27" y="58"/>
                    <a:pt x="27" y="58"/>
                  </a:cubicBezTo>
                  <a:cubicBezTo>
                    <a:pt x="25" y="53"/>
                    <a:pt x="26" y="49"/>
                    <a:pt x="28" y="44"/>
                  </a:cubicBezTo>
                  <a:cubicBezTo>
                    <a:pt x="29" y="40"/>
                    <a:pt x="31" y="36"/>
                    <a:pt x="30" y="32"/>
                  </a:cubicBezTo>
                  <a:cubicBezTo>
                    <a:pt x="30" y="32"/>
                    <a:pt x="30" y="32"/>
                    <a:pt x="30" y="32"/>
                  </a:cubicBezTo>
                  <a:cubicBezTo>
                    <a:pt x="30" y="35"/>
                    <a:pt x="29" y="38"/>
                    <a:pt x="28" y="42"/>
                  </a:cubicBezTo>
                  <a:cubicBezTo>
                    <a:pt x="26" y="47"/>
                    <a:pt x="24" y="53"/>
                    <a:pt x="24" y="59"/>
                  </a:cubicBezTo>
                  <a:cubicBezTo>
                    <a:pt x="25" y="60"/>
                    <a:pt x="25" y="60"/>
                    <a:pt x="25" y="60"/>
                  </a:cubicBezTo>
                  <a:cubicBezTo>
                    <a:pt x="24" y="60"/>
                    <a:pt x="24" y="60"/>
                    <a:pt x="24" y="60"/>
                  </a:cubicBezTo>
                  <a:cubicBezTo>
                    <a:pt x="23" y="61"/>
                    <a:pt x="22" y="61"/>
                    <a:pt x="21" y="61"/>
                  </a:cubicBezTo>
                  <a:cubicBezTo>
                    <a:pt x="21" y="61"/>
                    <a:pt x="21" y="61"/>
                    <a:pt x="21" y="61"/>
                  </a:cubicBezTo>
                  <a:cubicBezTo>
                    <a:pt x="20" y="61"/>
                    <a:pt x="20" y="61"/>
                    <a:pt x="19" y="62"/>
                  </a:cubicBezTo>
                  <a:cubicBezTo>
                    <a:pt x="18" y="69"/>
                    <a:pt x="14" y="74"/>
                    <a:pt x="11" y="79"/>
                  </a:cubicBezTo>
                  <a:cubicBezTo>
                    <a:pt x="10" y="82"/>
                    <a:pt x="8" y="84"/>
                    <a:pt x="7" y="86"/>
                  </a:cubicBezTo>
                  <a:close/>
                  <a:moveTo>
                    <a:pt x="85" y="136"/>
                  </a:moveTo>
                  <a:cubicBezTo>
                    <a:pt x="86" y="136"/>
                    <a:pt x="87" y="137"/>
                    <a:pt x="89" y="137"/>
                  </a:cubicBezTo>
                  <a:cubicBezTo>
                    <a:pt x="93" y="137"/>
                    <a:pt x="97" y="135"/>
                    <a:pt x="101" y="133"/>
                  </a:cubicBezTo>
                  <a:cubicBezTo>
                    <a:pt x="105" y="132"/>
                    <a:pt x="108" y="131"/>
                    <a:pt x="110" y="131"/>
                  </a:cubicBezTo>
                  <a:cubicBezTo>
                    <a:pt x="111" y="131"/>
                    <a:pt x="111" y="131"/>
                    <a:pt x="111" y="131"/>
                  </a:cubicBezTo>
                  <a:cubicBezTo>
                    <a:pt x="113" y="129"/>
                    <a:pt x="116" y="127"/>
                    <a:pt x="118" y="126"/>
                  </a:cubicBezTo>
                  <a:cubicBezTo>
                    <a:pt x="120" y="125"/>
                    <a:pt x="122" y="125"/>
                    <a:pt x="123" y="124"/>
                  </a:cubicBezTo>
                  <a:cubicBezTo>
                    <a:pt x="122" y="124"/>
                    <a:pt x="122" y="123"/>
                    <a:pt x="121" y="123"/>
                  </a:cubicBezTo>
                  <a:cubicBezTo>
                    <a:pt x="117" y="123"/>
                    <a:pt x="111" y="126"/>
                    <a:pt x="106" y="129"/>
                  </a:cubicBezTo>
                  <a:cubicBezTo>
                    <a:pt x="99" y="132"/>
                    <a:pt x="92" y="136"/>
                    <a:pt x="85" y="136"/>
                  </a:cubicBezTo>
                  <a:close/>
                  <a:moveTo>
                    <a:pt x="64" y="126"/>
                  </a:moveTo>
                  <a:cubicBezTo>
                    <a:pt x="65" y="126"/>
                    <a:pt x="66" y="126"/>
                    <a:pt x="67" y="127"/>
                  </a:cubicBezTo>
                  <a:cubicBezTo>
                    <a:pt x="68" y="128"/>
                    <a:pt x="69" y="128"/>
                    <a:pt x="70" y="128"/>
                  </a:cubicBezTo>
                  <a:cubicBezTo>
                    <a:pt x="70" y="128"/>
                    <a:pt x="70" y="128"/>
                    <a:pt x="70" y="128"/>
                  </a:cubicBezTo>
                  <a:cubicBezTo>
                    <a:pt x="70" y="128"/>
                    <a:pt x="71" y="128"/>
                    <a:pt x="71" y="127"/>
                  </a:cubicBezTo>
                  <a:cubicBezTo>
                    <a:pt x="72" y="125"/>
                    <a:pt x="75" y="121"/>
                    <a:pt x="74" y="118"/>
                  </a:cubicBezTo>
                  <a:cubicBezTo>
                    <a:pt x="74" y="117"/>
                    <a:pt x="73" y="116"/>
                    <a:pt x="72" y="115"/>
                  </a:cubicBezTo>
                  <a:cubicBezTo>
                    <a:pt x="70" y="114"/>
                    <a:pt x="70" y="114"/>
                    <a:pt x="70" y="114"/>
                  </a:cubicBezTo>
                  <a:cubicBezTo>
                    <a:pt x="70" y="114"/>
                    <a:pt x="70" y="114"/>
                    <a:pt x="70" y="114"/>
                  </a:cubicBezTo>
                  <a:cubicBezTo>
                    <a:pt x="70" y="116"/>
                    <a:pt x="67" y="118"/>
                    <a:pt x="64" y="118"/>
                  </a:cubicBezTo>
                  <a:cubicBezTo>
                    <a:pt x="64" y="118"/>
                    <a:pt x="64" y="118"/>
                    <a:pt x="64" y="118"/>
                  </a:cubicBezTo>
                  <a:lnTo>
                    <a:pt x="64" y="126"/>
                  </a:lnTo>
                  <a:close/>
                  <a:moveTo>
                    <a:pt x="75" y="116"/>
                  </a:moveTo>
                  <a:cubicBezTo>
                    <a:pt x="75" y="117"/>
                    <a:pt x="75" y="117"/>
                    <a:pt x="75" y="118"/>
                  </a:cubicBezTo>
                  <a:cubicBezTo>
                    <a:pt x="76" y="121"/>
                    <a:pt x="74" y="125"/>
                    <a:pt x="72" y="128"/>
                  </a:cubicBezTo>
                  <a:cubicBezTo>
                    <a:pt x="75" y="126"/>
                    <a:pt x="77" y="121"/>
                    <a:pt x="77" y="118"/>
                  </a:cubicBezTo>
                  <a:cubicBezTo>
                    <a:pt x="76" y="118"/>
                    <a:pt x="76" y="117"/>
                    <a:pt x="75" y="116"/>
                  </a:cubicBezTo>
                  <a:close/>
                  <a:moveTo>
                    <a:pt x="70" y="114"/>
                  </a:moveTo>
                  <a:cubicBezTo>
                    <a:pt x="72" y="114"/>
                    <a:pt x="72" y="114"/>
                    <a:pt x="72" y="114"/>
                  </a:cubicBezTo>
                  <a:cubicBezTo>
                    <a:pt x="76" y="115"/>
                    <a:pt x="78" y="117"/>
                    <a:pt x="78" y="118"/>
                  </a:cubicBezTo>
                  <a:cubicBezTo>
                    <a:pt x="79" y="121"/>
                    <a:pt x="77" y="125"/>
                    <a:pt x="74" y="128"/>
                  </a:cubicBezTo>
                  <a:cubicBezTo>
                    <a:pt x="79" y="126"/>
                    <a:pt x="79" y="122"/>
                    <a:pt x="79" y="120"/>
                  </a:cubicBezTo>
                  <a:cubicBezTo>
                    <a:pt x="79" y="116"/>
                    <a:pt x="76" y="110"/>
                    <a:pt x="72" y="110"/>
                  </a:cubicBezTo>
                  <a:cubicBezTo>
                    <a:pt x="71" y="110"/>
                    <a:pt x="69" y="111"/>
                    <a:pt x="68" y="113"/>
                  </a:cubicBezTo>
                  <a:cubicBezTo>
                    <a:pt x="69" y="113"/>
                    <a:pt x="69" y="113"/>
                    <a:pt x="70" y="114"/>
                  </a:cubicBezTo>
                  <a:close/>
                  <a:moveTo>
                    <a:pt x="122" y="122"/>
                  </a:moveTo>
                  <a:cubicBezTo>
                    <a:pt x="123" y="122"/>
                    <a:pt x="124" y="122"/>
                    <a:pt x="125" y="123"/>
                  </a:cubicBezTo>
                  <a:cubicBezTo>
                    <a:pt x="126" y="123"/>
                    <a:pt x="126" y="123"/>
                    <a:pt x="126" y="123"/>
                  </a:cubicBezTo>
                  <a:cubicBezTo>
                    <a:pt x="125" y="124"/>
                    <a:pt x="125" y="124"/>
                    <a:pt x="125" y="124"/>
                  </a:cubicBezTo>
                  <a:cubicBezTo>
                    <a:pt x="125" y="124"/>
                    <a:pt x="124" y="125"/>
                    <a:pt x="123" y="125"/>
                  </a:cubicBezTo>
                  <a:cubicBezTo>
                    <a:pt x="127" y="124"/>
                    <a:pt x="131" y="123"/>
                    <a:pt x="136" y="123"/>
                  </a:cubicBezTo>
                  <a:cubicBezTo>
                    <a:pt x="139" y="123"/>
                    <a:pt x="141" y="123"/>
                    <a:pt x="143" y="124"/>
                  </a:cubicBezTo>
                  <a:cubicBezTo>
                    <a:pt x="140" y="122"/>
                    <a:pt x="136" y="121"/>
                    <a:pt x="131" y="121"/>
                  </a:cubicBezTo>
                  <a:cubicBezTo>
                    <a:pt x="128" y="121"/>
                    <a:pt x="125" y="121"/>
                    <a:pt x="122" y="122"/>
                  </a:cubicBezTo>
                  <a:close/>
                  <a:moveTo>
                    <a:pt x="72" y="109"/>
                  </a:moveTo>
                  <a:cubicBezTo>
                    <a:pt x="77" y="109"/>
                    <a:pt x="81" y="115"/>
                    <a:pt x="81" y="120"/>
                  </a:cubicBezTo>
                  <a:cubicBezTo>
                    <a:pt x="81" y="121"/>
                    <a:pt x="81" y="122"/>
                    <a:pt x="81" y="123"/>
                  </a:cubicBezTo>
                  <a:cubicBezTo>
                    <a:pt x="82" y="121"/>
                    <a:pt x="82" y="118"/>
                    <a:pt x="81" y="114"/>
                  </a:cubicBezTo>
                  <a:cubicBezTo>
                    <a:pt x="79" y="110"/>
                    <a:pt x="75" y="108"/>
                    <a:pt x="71" y="109"/>
                  </a:cubicBezTo>
                  <a:cubicBezTo>
                    <a:pt x="72" y="109"/>
                    <a:pt x="72" y="109"/>
                    <a:pt x="72" y="109"/>
                  </a:cubicBezTo>
                  <a:close/>
                  <a:moveTo>
                    <a:pt x="36" y="65"/>
                  </a:moveTo>
                  <a:cubicBezTo>
                    <a:pt x="36" y="69"/>
                    <a:pt x="34" y="72"/>
                    <a:pt x="32" y="74"/>
                  </a:cubicBezTo>
                  <a:cubicBezTo>
                    <a:pt x="32" y="75"/>
                    <a:pt x="31" y="76"/>
                    <a:pt x="31" y="77"/>
                  </a:cubicBezTo>
                  <a:cubicBezTo>
                    <a:pt x="34" y="77"/>
                    <a:pt x="36" y="74"/>
                    <a:pt x="36" y="73"/>
                  </a:cubicBezTo>
                  <a:cubicBezTo>
                    <a:pt x="37" y="70"/>
                    <a:pt x="37" y="67"/>
                    <a:pt x="36" y="65"/>
                  </a:cubicBezTo>
                  <a:close/>
                  <a:moveTo>
                    <a:pt x="28" y="63"/>
                  </a:moveTo>
                  <a:cubicBezTo>
                    <a:pt x="27" y="65"/>
                    <a:pt x="27" y="69"/>
                    <a:pt x="27" y="72"/>
                  </a:cubicBezTo>
                  <a:cubicBezTo>
                    <a:pt x="27" y="73"/>
                    <a:pt x="28" y="73"/>
                    <a:pt x="28" y="74"/>
                  </a:cubicBezTo>
                  <a:cubicBezTo>
                    <a:pt x="30" y="71"/>
                    <a:pt x="32" y="67"/>
                    <a:pt x="31" y="65"/>
                  </a:cubicBezTo>
                  <a:cubicBezTo>
                    <a:pt x="30" y="64"/>
                    <a:pt x="30" y="63"/>
                    <a:pt x="28" y="63"/>
                  </a:cubicBezTo>
                  <a:close/>
                  <a:moveTo>
                    <a:pt x="32" y="36"/>
                  </a:moveTo>
                  <a:cubicBezTo>
                    <a:pt x="31" y="39"/>
                    <a:pt x="30" y="42"/>
                    <a:pt x="29" y="44"/>
                  </a:cubicBezTo>
                  <a:cubicBezTo>
                    <a:pt x="28" y="48"/>
                    <a:pt x="27" y="51"/>
                    <a:pt x="28" y="55"/>
                  </a:cubicBezTo>
                  <a:cubicBezTo>
                    <a:pt x="28" y="53"/>
                    <a:pt x="29" y="51"/>
                    <a:pt x="29" y="49"/>
                  </a:cubicBezTo>
                  <a:cubicBezTo>
                    <a:pt x="31" y="45"/>
                    <a:pt x="32" y="41"/>
                    <a:pt x="32" y="36"/>
                  </a:cubicBezTo>
                  <a:close/>
                </a:path>
              </a:pathLst>
            </a:custGeom>
            <a:grpFill/>
            <a:ln>
              <a:noFill/>
            </a:ln>
          </p:spPr>
          <p:txBody>
            <a:bodyPr vert="horz" wrap="square" lIns="91440" tIns="45720" rIns="91440" bIns="45720" numCol="1" rtlCol="0" anchor="t" anchorCtr="0" compatLnSpc="1">
              <a:prstTxWarp prst="textNoShape">
                <a:avLst/>
              </a:prstTxWarp>
            </a:bodyPr>
            <a:lstStyle/>
            <a:p>
              <a:pPr rtl="0"/>
              <a:endParaRPr lang="ja-JP" altLang="en-US" sz="1350" dirty="0"/>
            </a:p>
          </p:txBody>
        </p:sp>
        <p:sp>
          <p:nvSpPr>
            <p:cNvPr id="104" name="フリーフォーム 47"/>
            <p:cNvSpPr>
              <a:spLocks noEditPoints="1"/>
            </p:cNvSpPr>
            <p:nvPr/>
          </p:nvSpPr>
          <p:spPr bwMode="auto">
            <a:xfrm>
              <a:off x="895350" y="3316288"/>
              <a:ext cx="363538" cy="328613"/>
            </a:xfrm>
            <a:custGeom>
              <a:avLst/>
              <a:gdLst>
                <a:gd name="T0" fmla="*/ 50 w 161"/>
                <a:gd name="T1" fmla="*/ 8 h 146"/>
                <a:gd name="T2" fmla="*/ 60 w 161"/>
                <a:gd name="T3" fmla="*/ 25 h 146"/>
                <a:gd name="T4" fmla="*/ 54 w 161"/>
                <a:gd name="T5" fmla="*/ 17 h 146"/>
                <a:gd name="T6" fmla="*/ 63 w 161"/>
                <a:gd name="T7" fmla="*/ 34 h 146"/>
                <a:gd name="T8" fmla="*/ 49 w 161"/>
                <a:gd name="T9" fmla="*/ 37 h 146"/>
                <a:gd name="T10" fmla="*/ 41 w 161"/>
                <a:gd name="T11" fmla="*/ 13 h 146"/>
                <a:gd name="T12" fmla="*/ 16 w 161"/>
                <a:gd name="T13" fmla="*/ 62 h 146"/>
                <a:gd name="T14" fmla="*/ 34 w 161"/>
                <a:gd name="T15" fmla="*/ 92 h 146"/>
                <a:gd name="T16" fmla="*/ 27 w 161"/>
                <a:gd name="T17" fmla="*/ 146 h 146"/>
                <a:gd name="T18" fmla="*/ 33 w 161"/>
                <a:gd name="T19" fmla="*/ 104 h 146"/>
                <a:gd name="T20" fmla="*/ 26 w 161"/>
                <a:gd name="T21" fmla="*/ 102 h 146"/>
                <a:gd name="T22" fmla="*/ 30 w 161"/>
                <a:gd name="T23" fmla="*/ 101 h 146"/>
                <a:gd name="T24" fmla="*/ 4 w 161"/>
                <a:gd name="T25" fmla="*/ 60 h 146"/>
                <a:gd name="T26" fmla="*/ 41 w 161"/>
                <a:gd name="T27" fmla="*/ 10 h 146"/>
                <a:gd name="T28" fmla="*/ 51 w 161"/>
                <a:gd name="T29" fmla="*/ 4 h 146"/>
                <a:gd name="T30" fmla="*/ 145 w 161"/>
                <a:gd name="T31" fmla="*/ 13 h 146"/>
                <a:gd name="T32" fmla="*/ 142 w 161"/>
                <a:gd name="T33" fmla="*/ 0 h 146"/>
                <a:gd name="T34" fmla="*/ 141 w 161"/>
                <a:gd name="T35" fmla="*/ 33 h 146"/>
                <a:gd name="T36" fmla="*/ 50 w 161"/>
                <a:gd name="T37" fmla="*/ 8 h 146"/>
                <a:gd name="T38" fmla="*/ 137 w 161"/>
                <a:gd name="T39" fmla="*/ 31 h 146"/>
                <a:gd name="T40" fmla="*/ 148 w 161"/>
                <a:gd name="T41" fmla="*/ 16 h 146"/>
                <a:gd name="T42" fmla="*/ 70 w 161"/>
                <a:gd name="T43" fmla="*/ 8 h 146"/>
                <a:gd name="T44" fmla="*/ 137 w 161"/>
                <a:gd name="T45" fmla="*/ 31 h 146"/>
                <a:gd name="T46" fmla="*/ 26 w 161"/>
                <a:gd name="T47" fmla="*/ 84 h 146"/>
                <a:gd name="T48" fmla="*/ 22 w 161"/>
                <a:gd name="T49" fmla="*/ 16 h 146"/>
                <a:gd name="T50" fmla="*/ 26 w 161"/>
                <a:gd name="T51" fmla="*/ 84 h 146"/>
                <a:gd name="T52" fmla="*/ 57 w 161"/>
                <a:gd name="T53" fmla="*/ 28 h 146"/>
                <a:gd name="T54" fmla="*/ 46 w 161"/>
                <a:gd name="T55" fmla="*/ 16 h 146"/>
                <a:gd name="T56" fmla="*/ 57 w 161"/>
                <a:gd name="T57" fmla="*/ 28 h 146"/>
                <a:gd name="T58" fmla="*/ 57 w 161"/>
                <a:gd name="T59" fmla="*/ 31 h 146"/>
                <a:gd name="T60" fmla="*/ 46 w 161"/>
                <a:gd name="T61" fmla="*/ 28 h 146"/>
                <a:gd name="T62" fmla="*/ 57 w 161"/>
                <a:gd name="T63" fmla="*/ 31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61" h="146">
                  <a:moveTo>
                    <a:pt x="50" y="8"/>
                  </a:moveTo>
                  <a:cubicBezTo>
                    <a:pt x="55" y="14"/>
                    <a:pt x="53" y="20"/>
                    <a:pt x="60" y="25"/>
                  </a:cubicBezTo>
                  <a:cubicBezTo>
                    <a:pt x="62" y="23"/>
                    <a:pt x="58" y="18"/>
                    <a:pt x="54" y="17"/>
                  </a:cubicBezTo>
                  <a:cubicBezTo>
                    <a:pt x="64" y="13"/>
                    <a:pt x="65" y="25"/>
                    <a:pt x="63" y="34"/>
                  </a:cubicBezTo>
                  <a:cubicBezTo>
                    <a:pt x="59" y="36"/>
                    <a:pt x="55" y="37"/>
                    <a:pt x="49" y="37"/>
                  </a:cubicBezTo>
                  <a:cubicBezTo>
                    <a:pt x="43" y="31"/>
                    <a:pt x="43" y="19"/>
                    <a:pt x="41" y="13"/>
                  </a:cubicBezTo>
                  <a:cubicBezTo>
                    <a:pt x="14" y="14"/>
                    <a:pt x="9" y="41"/>
                    <a:pt x="16" y="62"/>
                  </a:cubicBezTo>
                  <a:cubicBezTo>
                    <a:pt x="19" y="72"/>
                    <a:pt x="30" y="81"/>
                    <a:pt x="34" y="92"/>
                  </a:cubicBezTo>
                  <a:cubicBezTo>
                    <a:pt x="41" y="111"/>
                    <a:pt x="38" y="129"/>
                    <a:pt x="27" y="146"/>
                  </a:cubicBezTo>
                  <a:cubicBezTo>
                    <a:pt x="28" y="137"/>
                    <a:pt x="39" y="121"/>
                    <a:pt x="33" y="104"/>
                  </a:cubicBezTo>
                  <a:cubicBezTo>
                    <a:pt x="31" y="102"/>
                    <a:pt x="29" y="102"/>
                    <a:pt x="26" y="102"/>
                  </a:cubicBezTo>
                  <a:cubicBezTo>
                    <a:pt x="26" y="100"/>
                    <a:pt x="28" y="101"/>
                    <a:pt x="30" y="101"/>
                  </a:cubicBezTo>
                  <a:cubicBezTo>
                    <a:pt x="28" y="89"/>
                    <a:pt x="7" y="79"/>
                    <a:pt x="4" y="60"/>
                  </a:cubicBezTo>
                  <a:cubicBezTo>
                    <a:pt x="1" y="34"/>
                    <a:pt x="12" y="6"/>
                    <a:pt x="41" y="10"/>
                  </a:cubicBezTo>
                  <a:cubicBezTo>
                    <a:pt x="45" y="9"/>
                    <a:pt x="47" y="5"/>
                    <a:pt x="51" y="4"/>
                  </a:cubicBezTo>
                  <a:cubicBezTo>
                    <a:pt x="86" y="1"/>
                    <a:pt x="128" y="46"/>
                    <a:pt x="145" y="13"/>
                  </a:cubicBezTo>
                  <a:cubicBezTo>
                    <a:pt x="146" y="6"/>
                    <a:pt x="144" y="3"/>
                    <a:pt x="142" y="0"/>
                  </a:cubicBezTo>
                  <a:cubicBezTo>
                    <a:pt x="161" y="2"/>
                    <a:pt x="149" y="29"/>
                    <a:pt x="141" y="33"/>
                  </a:cubicBezTo>
                  <a:cubicBezTo>
                    <a:pt x="111" y="47"/>
                    <a:pt x="71" y="4"/>
                    <a:pt x="50" y="8"/>
                  </a:cubicBezTo>
                  <a:close/>
                  <a:moveTo>
                    <a:pt x="137" y="31"/>
                  </a:moveTo>
                  <a:cubicBezTo>
                    <a:pt x="142" y="29"/>
                    <a:pt x="151" y="17"/>
                    <a:pt x="148" y="16"/>
                  </a:cubicBezTo>
                  <a:cubicBezTo>
                    <a:pt x="130" y="43"/>
                    <a:pt x="93" y="14"/>
                    <a:pt x="70" y="8"/>
                  </a:cubicBezTo>
                  <a:cubicBezTo>
                    <a:pt x="87" y="21"/>
                    <a:pt x="105" y="33"/>
                    <a:pt x="137" y="31"/>
                  </a:cubicBezTo>
                  <a:close/>
                  <a:moveTo>
                    <a:pt x="26" y="84"/>
                  </a:moveTo>
                  <a:cubicBezTo>
                    <a:pt x="10" y="71"/>
                    <a:pt x="7" y="27"/>
                    <a:pt x="22" y="16"/>
                  </a:cubicBezTo>
                  <a:cubicBezTo>
                    <a:pt x="0" y="29"/>
                    <a:pt x="5" y="78"/>
                    <a:pt x="26" y="84"/>
                  </a:cubicBezTo>
                  <a:close/>
                  <a:moveTo>
                    <a:pt x="57" y="28"/>
                  </a:moveTo>
                  <a:cubicBezTo>
                    <a:pt x="55" y="22"/>
                    <a:pt x="53" y="16"/>
                    <a:pt x="46" y="16"/>
                  </a:cubicBezTo>
                  <a:cubicBezTo>
                    <a:pt x="46" y="23"/>
                    <a:pt x="50" y="27"/>
                    <a:pt x="57" y="28"/>
                  </a:cubicBezTo>
                  <a:close/>
                  <a:moveTo>
                    <a:pt x="57" y="31"/>
                  </a:moveTo>
                  <a:cubicBezTo>
                    <a:pt x="51" y="33"/>
                    <a:pt x="49" y="24"/>
                    <a:pt x="46" y="28"/>
                  </a:cubicBezTo>
                  <a:cubicBezTo>
                    <a:pt x="47" y="31"/>
                    <a:pt x="56" y="40"/>
                    <a:pt x="57" y="31"/>
                  </a:cubicBezTo>
                  <a:close/>
                </a:path>
              </a:pathLst>
            </a:custGeom>
            <a:grpFill/>
            <a:ln>
              <a:noFill/>
            </a:ln>
          </p:spPr>
          <p:txBody>
            <a:bodyPr vert="horz" wrap="square" lIns="91440" tIns="45720" rIns="91440" bIns="45720" numCol="1" rtlCol="0" anchor="t" anchorCtr="0" compatLnSpc="1">
              <a:prstTxWarp prst="textNoShape">
                <a:avLst/>
              </a:prstTxWarp>
            </a:bodyPr>
            <a:lstStyle/>
            <a:p>
              <a:pPr rtl="0"/>
              <a:endParaRPr lang="ja-JP" altLang="en-US" sz="1350" dirty="0"/>
            </a:p>
          </p:txBody>
        </p:sp>
        <p:sp>
          <p:nvSpPr>
            <p:cNvPr id="105" name="フリーフォーム 48"/>
            <p:cNvSpPr>
              <a:spLocks noEditPoints="1"/>
            </p:cNvSpPr>
            <p:nvPr/>
          </p:nvSpPr>
          <p:spPr bwMode="auto">
            <a:xfrm>
              <a:off x="903288" y="3313113"/>
              <a:ext cx="336550" cy="338138"/>
            </a:xfrm>
            <a:custGeom>
              <a:avLst/>
              <a:gdLst>
                <a:gd name="T0" fmla="*/ 81 w 150"/>
                <a:gd name="T1" fmla="*/ 22 h 150"/>
                <a:gd name="T2" fmla="*/ 52 w 150"/>
                <a:gd name="T3" fmla="*/ 17 h 150"/>
                <a:gd name="T4" fmla="*/ 60 w 150"/>
                <a:gd name="T5" fmla="*/ 35 h 150"/>
                <a:gd name="T6" fmla="*/ 45 w 150"/>
                <a:gd name="T7" fmla="*/ 39 h 150"/>
                <a:gd name="T8" fmla="*/ 39 w 150"/>
                <a:gd name="T9" fmla="*/ 20 h 150"/>
                <a:gd name="T10" fmla="*/ 14 w 150"/>
                <a:gd name="T11" fmla="*/ 63 h 150"/>
                <a:gd name="T12" fmla="*/ 25 w 150"/>
                <a:gd name="T13" fmla="*/ 148 h 150"/>
                <a:gd name="T14" fmla="*/ 26 w 150"/>
                <a:gd name="T15" fmla="*/ 137 h 150"/>
                <a:gd name="T16" fmla="*/ 23 w 150"/>
                <a:gd name="T17" fmla="*/ 104 h 150"/>
                <a:gd name="T18" fmla="*/ 26 w 150"/>
                <a:gd name="T19" fmla="*/ 101 h 150"/>
                <a:gd name="T20" fmla="*/ 1 w 150"/>
                <a:gd name="T21" fmla="*/ 61 h 150"/>
                <a:gd name="T22" fmla="*/ 38 w 150"/>
                <a:gd name="T23" fmla="*/ 10 h 150"/>
                <a:gd name="T24" fmla="*/ 91 w 150"/>
                <a:gd name="T25" fmla="*/ 16 h 150"/>
                <a:gd name="T26" fmla="*/ 139 w 150"/>
                <a:gd name="T27" fmla="*/ 2 h 150"/>
                <a:gd name="T28" fmla="*/ 150 w 150"/>
                <a:gd name="T29" fmla="*/ 12 h 150"/>
                <a:gd name="T30" fmla="*/ 82 w 150"/>
                <a:gd name="T31" fmla="*/ 20 h 150"/>
                <a:gd name="T32" fmla="*/ 141 w 150"/>
                <a:gd name="T33" fmla="*/ 2 h 150"/>
                <a:gd name="T34" fmla="*/ 143 w 150"/>
                <a:gd name="T35" fmla="*/ 14 h 150"/>
                <a:gd name="T36" fmla="*/ 44 w 150"/>
                <a:gd name="T37" fmla="*/ 9 h 150"/>
                <a:gd name="T38" fmla="*/ 38 w 150"/>
                <a:gd name="T39" fmla="*/ 12 h 150"/>
                <a:gd name="T40" fmla="*/ 2 w 150"/>
                <a:gd name="T41" fmla="*/ 60 h 150"/>
                <a:gd name="T42" fmla="*/ 28 w 150"/>
                <a:gd name="T43" fmla="*/ 102 h 150"/>
                <a:gd name="T44" fmla="*/ 30 w 150"/>
                <a:gd name="T45" fmla="*/ 104 h 150"/>
                <a:gd name="T46" fmla="*/ 32 w 150"/>
                <a:gd name="T47" fmla="*/ 116 h 150"/>
                <a:gd name="T48" fmla="*/ 31 w 150"/>
                <a:gd name="T49" fmla="*/ 93 h 150"/>
                <a:gd name="T50" fmla="*/ 11 w 150"/>
                <a:gd name="T51" fmla="*/ 61 h 150"/>
                <a:gd name="T52" fmla="*/ 23 w 150"/>
                <a:gd name="T53" fmla="*/ 85 h 150"/>
                <a:gd name="T54" fmla="*/ 19 w 150"/>
                <a:gd name="T55" fmla="*/ 17 h 150"/>
                <a:gd name="T56" fmla="*/ 39 w 150"/>
                <a:gd name="T57" fmla="*/ 13 h 150"/>
                <a:gd name="T58" fmla="*/ 42 w 150"/>
                <a:gd name="T59" fmla="*/ 29 h 150"/>
                <a:gd name="T60" fmla="*/ 48 w 150"/>
                <a:gd name="T61" fmla="*/ 29 h 150"/>
                <a:gd name="T62" fmla="*/ 55 w 150"/>
                <a:gd name="T63" fmla="*/ 32 h 150"/>
                <a:gd name="T64" fmla="*/ 42 w 150"/>
                <a:gd name="T65" fmla="*/ 30 h 150"/>
                <a:gd name="T66" fmla="*/ 60 w 150"/>
                <a:gd name="T67" fmla="*/ 27 h 150"/>
                <a:gd name="T68" fmla="*/ 58 w 150"/>
                <a:gd name="T69" fmla="*/ 25 h 150"/>
                <a:gd name="T70" fmla="*/ 56 w 150"/>
                <a:gd name="T71" fmla="*/ 27 h 150"/>
                <a:gd name="T72" fmla="*/ 50 w 150"/>
                <a:gd name="T73" fmla="*/ 18 h 150"/>
                <a:gd name="T74" fmla="*/ 45 w 150"/>
                <a:gd name="T75" fmla="*/ 9 h 150"/>
                <a:gd name="T76" fmla="*/ 57 w 150"/>
                <a:gd name="T77" fmla="*/ 25 h 150"/>
                <a:gd name="T78" fmla="*/ 53 w 150"/>
                <a:gd name="T79" fmla="*/ 33 h 150"/>
                <a:gd name="T80" fmla="*/ 44 w 150"/>
                <a:gd name="T81" fmla="*/ 29 h 150"/>
                <a:gd name="T82" fmla="*/ 8 w 150"/>
                <a:gd name="T83" fmla="*/ 46 h 150"/>
                <a:gd name="T84" fmla="*/ 146 w 150"/>
                <a:gd name="T85" fmla="*/ 18 h 150"/>
                <a:gd name="T86" fmla="*/ 134 w 150"/>
                <a:gd name="T87" fmla="*/ 33 h 150"/>
                <a:gd name="T88" fmla="*/ 67 w 150"/>
                <a:gd name="T89" fmla="*/ 9 h 150"/>
                <a:gd name="T90" fmla="*/ 145 w 150"/>
                <a:gd name="T91" fmla="*/ 16 h 150"/>
                <a:gd name="T92" fmla="*/ 133 w 150"/>
                <a:gd name="T93" fmla="*/ 31 h 150"/>
                <a:gd name="T94" fmla="*/ 71 w 150"/>
                <a:gd name="T95" fmla="*/ 11 h 150"/>
                <a:gd name="T96" fmla="*/ 54 w 150"/>
                <a:gd name="T97" fmla="*/ 30 h 150"/>
                <a:gd name="T98" fmla="*/ 43 w 150"/>
                <a:gd name="T99" fmla="*/ 16 h 150"/>
                <a:gd name="T100" fmla="*/ 43 w 150"/>
                <a:gd name="T101" fmla="*/ 17 h 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150" h="150">
                  <a:moveTo>
                    <a:pt x="150" y="12"/>
                  </a:moveTo>
                  <a:cubicBezTo>
                    <a:pt x="150" y="20"/>
                    <a:pt x="143" y="32"/>
                    <a:pt x="138" y="34"/>
                  </a:cubicBezTo>
                  <a:cubicBezTo>
                    <a:pt x="120" y="43"/>
                    <a:pt x="99" y="32"/>
                    <a:pt x="81" y="22"/>
                  </a:cubicBezTo>
                  <a:cubicBezTo>
                    <a:pt x="69" y="15"/>
                    <a:pt x="57" y="9"/>
                    <a:pt x="48" y="10"/>
                  </a:cubicBezTo>
                  <a:cubicBezTo>
                    <a:pt x="50" y="12"/>
                    <a:pt x="51" y="15"/>
                    <a:pt x="52" y="17"/>
                  </a:cubicBezTo>
                  <a:cubicBezTo>
                    <a:pt x="52" y="17"/>
                    <a:pt x="52" y="17"/>
                    <a:pt x="52" y="17"/>
                  </a:cubicBezTo>
                  <a:cubicBezTo>
                    <a:pt x="54" y="16"/>
                    <a:pt x="56" y="16"/>
                    <a:pt x="58" y="17"/>
                  </a:cubicBezTo>
                  <a:cubicBezTo>
                    <a:pt x="61" y="19"/>
                    <a:pt x="61" y="24"/>
                    <a:pt x="61" y="27"/>
                  </a:cubicBezTo>
                  <a:cubicBezTo>
                    <a:pt x="61" y="30"/>
                    <a:pt x="61" y="33"/>
                    <a:pt x="60" y="35"/>
                  </a:cubicBezTo>
                  <a:cubicBezTo>
                    <a:pt x="60" y="35"/>
                    <a:pt x="60" y="35"/>
                    <a:pt x="60" y="35"/>
                  </a:cubicBezTo>
                  <a:cubicBezTo>
                    <a:pt x="60" y="36"/>
                    <a:pt x="60" y="36"/>
                    <a:pt x="60" y="36"/>
                  </a:cubicBezTo>
                  <a:cubicBezTo>
                    <a:pt x="57" y="38"/>
                    <a:pt x="52" y="39"/>
                    <a:pt x="45" y="39"/>
                  </a:cubicBezTo>
                  <a:cubicBezTo>
                    <a:pt x="45" y="39"/>
                    <a:pt x="45" y="39"/>
                    <a:pt x="45" y="39"/>
                  </a:cubicBezTo>
                  <a:cubicBezTo>
                    <a:pt x="45" y="38"/>
                    <a:pt x="45" y="38"/>
                    <a:pt x="45" y="38"/>
                  </a:cubicBezTo>
                  <a:cubicBezTo>
                    <a:pt x="41" y="34"/>
                    <a:pt x="40" y="26"/>
                    <a:pt x="39" y="20"/>
                  </a:cubicBezTo>
                  <a:cubicBezTo>
                    <a:pt x="39" y="18"/>
                    <a:pt x="38" y="16"/>
                    <a:pt x="38" y="14"/>
                  </a:cubicBezTo>
                  <a:cubicBezTo>
                    <a:pt x="21" y="15"/>
                    <a:pt x="11" y="27"/>
                    <a:pt x="11" y="47"/>
                  </a:cubicBezTo>
                  <a:cubicBezTo>
                    <a:pt x="11" y="52"/>
                    <a:pt x="12" y="58"/>
                    <a:pt x="14" y="63"/>
                  </a:cubicBezTo>
                  <a:cubicBezTo>
                    <a:pt x="15" y="68"/>
                    <a:pt x="18" y="72"/>
                    <a:pt x="22" y="77"/>
                  </a:cubicBezTo>
                  <a:cubicBezTo>
                    <a:pt x="26" y="82"/>
                    <a:pt x="30" y="87"/>
                    <a:pt x="32" y="93"/>
                  </a:cubicBezTo>
                  <a:cubicBezTo>
                    <a:pt x="39" y="111"/>
                    <a:pt x="36" y="130"/>
                    <a:pt x="25" y="148"/>
                  </a:cubicBezTo>
                  <a:cubicBezTo>
                    <a:pt x="23" y="150"/>
                    <a:pt x="23" y="150"/>
                    <a:pt x="23" y="150"/>
                  </a:cubicBezTo>
                  <a:cubicBezTo>
                    <a:pt x="23" y="147"/>
                    <a:pt x="23" y="147"/>
                    <a:pt x="23" y="147"/>
                  </a:cubicBezTo>
                  <a:cubicBezTo>
                    <a:pt x="24" y="144"/>
                    <a:pt x="25" y="141"/>
                    <a:pt x="26" y="137"/>
                  </a:cubicBezTo>
                  <a:cubicBezTo>
                    <a:pt x="28" y="131"/>
                    <a:pt x="31" y="123"/>
                    <a:pt x="31" y="116"/>
                  </a:cubicBezTo>
                  <a:cubicBezTo>
                    <a:pt x="31" y="112"/>
                    <a:pt x="30" y="108"/>
                    <a:pt x="29" y="105"/>
                  </a:cubicBezTo>
                  <a:cubicBezTo>
                    <a:pt x="28" y="104"/>
                    <a:pt x="26" y="104"/>
                    <a:pt x="23" y="104"/>
                  </a:cubicBezTo>
                  <a:cubicBezTo>
                    <a:pt x="22" y="104"/>
                    <a:pt x="22" y="104"/>
                    <a:pt x="22" y="104"/>
                  </a:cubicBezTo>
                  <a:cubicBezTo>
                    <a:pt x="22" y="103"/>
                    <a:pt x="22" y="103"/>
                    <a:pt x="22" y="103"/>
                  </a:cubicBezTo>
                  <a:cubicBezTo>
                    <a:pt x="22" y="101"/>
                    <a:pt x="24" y="101"/>
                    <a:pt x="26" y="101"/>
                  </a:cubicBezTo>
                  <a:cubicBezTo>
                    <a:pt x="26" y="101"/>
                    <a:pt x="26" y="101"/>
                    <a:pt x="26" y="101"/>
                  </a:cubicBezTo>
                  <a:cubicBezTo>
                    <a:pt x="25" y="97"/>
                    <a:pt x="21" y="93"/>
                    <a:pt x="17" y="88"/>
                  </a:cubicBezTo>
                  <a:cubicBezTo>
                    <a:pt x="10" y="81"/>
                    <a:pt x="2" y="72"/>
                    <a:pt x="1" y="61"/>
                  </a:cubicBezTo>
                  <a:cubicBezTo>
                    <a:pt x="0" y="58"/>
                    <a:pt x="0" y="55"/>
                    <a:pt x="0" y="52"/>
                  </a:cubicBezTo>
                  <a:cubicBezTo>
                    <a:pt x="0" y="37"/>
                    <a:pt x="5" y="24"/>
                    <a:pt x="13" y="17"/>
                  </a:cubicBezTo>
                  <a:cubicBezTo>
                    <a:pt x="20" y="11"/>
                    <a:pt x="28" y="9"/>
                    <a:pt x="38" y="10"/>
                  </a:cubicBezTo>
                  <a:cubicBezTo>
                    <a:pt x="40" y="10"/>
                    <a:pt x="41" y="9"/>
                    <a:pt x="43" y="7"/>
                  </a:cubicBezTo>
                  <a:cubicBezTo>
                    <a:pt x="44" y="6"/>
                    <a:pt x="46" y="5"/>
                    <a:pt x="48" y="4"/>
                  </a:cubicBezTo>
                  <a:cubicBezTo>
                    <a:pt x="62" y="3"/>
                    <a:pt x="77" y="9"/>
                    <a:pt x="91" y="16"/>
                  </a:cubicBezTo>
                  <a:cubicBezTo>
                    <a:pt x="113" y="25"/>
                    <a:pt x="131" y="33"/>
                    <a:pt x="141" y="13"/>
                  </a:cubicBezTo>
                  <a:cubicBezTo>
                    <a:pt x="142" y="12"/>
                    <a:pt x="142" y="11"/>
                    <a:pt x="142" y="10"/>
                  </a:cubicBezTo>
                  <a:cubicBezTo>
                    <a:pt x="142" y="7"/>
                    <a:pt x="140" y="4"/>
                    <a:pt x="139" y="2"/>
                  </a:cubicBezTo>
                  <a:cubicBezTo>
                    <a:pt x="138" y="0"/>
                    <a:pt x="138" y="0"/>
                    <a:pt x="138" y="0"/>
                  </a:cubicBezTo>
                  <a:cubicBezTo>
                    <a:pt x="139" y="0"/>
                    <a:pt x="139" y="0"/>
                    <a:pt x="139" y="0"/>
                  </a:cubicBezTo>
                  <a:cubicBezTo>
                    <a:pt x="146" y="1"/>
                    <a:pt x="150" y="5"/>
                    <a:pt x="150" y="12"/>
                  </a:cubicBezTo>
                  <a:close/>
                  <a:moveTo>
                    <a:pt x="45" y="9"/>
                  </a:moveTo>
                  <a:cubicBezTo>
                    <a:pt x="47" y="9"/>
                    <a:pt x="47" y="9"/>
                    <a:pt x="47" y="9"/>
                  </a:cubicBezTo>
                  <a:cubicBezTo>
                    <a:pt x="56" y="7"/>
                    <a:pt x="68" y="13"/>
                    <a:pt x="82" y="20"/>
                  </a:cubicBezTo>
                  <a:cubicBezTo>
                    <a:pt x="100" y="30"/>
                    <a:pt x="120" y="41"/>
                    <a:pt x="138" y="33"/>
                  </a:cubicBezTo>
                  <a:cubicBezTo>
                    <a:pt x="142" y="31"/>
                    <a:pt x="148" y="20"/>
                    <a:pt x="148" y="12"/>
                  </a:cubicBezTo>
                  <a:cubicBezTo>
                    <a:pt x="148" y="8"/>
                    <a:pt x="147" y="3"/>
                    <a:pt x="141" y="2"/>
                  </a:cubicBezTo>
                  <a:cubicBezTo>
                    <a:pt x="142" y="4"/>
                    <a:pt x="143" y="7"/>
                    <a:pt x="143" y="10"/>
                  </a:cubicBezTo>
                  <a:cubicBezTo>
                    <a:pt x="143" y="11"/>
                    <a:pt x="143" y="13"/>
                    <a:pt x="143" y="14"/>
                  </a:cubicBezTo>
                  <a:cubicBezTo>
                    <a:pt x="143" y="14"/>
                    <a:pt x="143" y="14"/>
                    <a:pt x="143" y="14"/>
                  </a:cubicBezTo>
                  <a:cubicBezTo>
                    <a:pt x="132" y="35"/>
                    <a:pt x="112" y="26"/>
                    <a:pt x="91" y="17"/>
                  </a:cubicBezTo>
                  <a:cubicBezTo>
                    <a:pt x="76" y="11"/>
                    <a:pt x="62" y="5"/>
                    <a:pt x="48" y="6"/>
                  </a:cubicBezTo>
                  <a:cubicBezTo>
                    <a:pt x="46" y="6"/>
                    <a:pt x="45" y="7"/>
                    <a:pt x="44" y="9"/>
                  </a:cubicBezTo>
                  <a:cubicBezTo>
                    <a:pt x="42" y="10"/>
                    <a:pt x="41" y="11"/>
                    <a:pt x="39" y="12"/>
                  </a:cubicBezTo>
                  <a:cubicBezTo>
                    <a:pt x="38" y="12"/>
                    <a:pt x="38" y="12"/>
                    <a:pt x="38" y="12"/>
                  </a:cubicBezTo>
                  <a:cubicBezTo>
                    <a:pt x="38" y="12"/>
                    <a:pt x="38" y="12"/>
                    <a:pt x="38" y="12"/>
                  </a:cubicBezTo>
                  <a:cubicBezTo>
                    <a:pt x="29" y="10"/>
                    <a:pt x="20" y="13"/>
                    <a:pt x="14" y="18"/>
                  </a:cubicBezTo>
                  <a:cubicBezTo>
                    <a:pt x="6" y="25"/>
                    <a:pt x="2" y="37"/>
                    <a:pt x="2" y="52"/>
                  </a:cubicBezTo>
                  <a:cubicBezTo>
                    <a:pt x="2" y="55"/>
                    <a:pt x="2" y="58"/>
                    <a:pt x="2" y="60"/>
                  </a:cubicBezTo>
                  <a:cubicBezTo>
                    <a:pt x="4" y="72"/>
                    <a:pt x="11" y="80"/>
                    <a:pt x="18" y="87"/>
                  </a:cubicBezTo>
                  <a:cubicBezTo>
                    <a:pt x="23" y="92"/>
                    <a:pt x="27" y="97"/>
                    <a:pt x="28" y="102"/>
                  </a:cubicBezTo>
                  <a:cubicBezTo>
                    <a:pt x="28" y="102"/>
                    <a:pt x="28" y="102"/>
                    <a:pt x="28" y="102"/>
                  </a:cubicBezTo>
                  <a:cubicBezTo>
                    <a:pt x="27" y="102"/>
                    <a:pt x="27" y="102"/>
                    <a:pt x="27" y="102"/>
                  </a:cubicBezTo>
                  <a:cubicBezTo>
                    <a:pt x="27" y="102"/>
                    <a:pt x="27" y="102"/>
                    <a:pt x="27" y="102"/>
                  </a:cubicBezTo>
                  <a:cubicBezTo>
                    <a:pt x="28" y="103"/>
                    <a:pt x="29" y="103"/>
                    <a:pt x="30" y="104"/>
                  </a:cubicBezTo>
                  <a:cubicBezTo>
                    <a:pt x="31" y="104"/>
                    <a:pt x="31" y="104"/>
                    <a:pt x="31" y="104"/>
                  </a:cubicBezTo>
                  <a:cubicBezTo>
                    <a:pt x="31" y="104"/>
                    <a:pt x="31" y="104"/>
                    <a:pt x="31" y="104"/>
                  </a:cubicBezTo>
                  <a:cubicBezTo>
                    <a:pt x="32" y="108"/>
                    <a:pt x="32" y="112"/>
                    <a:pt x="32" y="116"/>
                  </a:cubicBezTo>
                  <a:cubicBezTo>
                    <a:pt x="32" y="124"/>
                    <a:pt x="30" y="131"/>
                    <a:pt x="28" y="138"/>
                  </a:cubicBezTo>
                  <a:cubicBezTo>
                    <a:pt x="27" y="140"/>
                    <a:pt x="26" y="141"/>
                    <a:pt x="26" y="143"/>
                  </a:cubicBezTo>
                  <a:cubicBezTo>
                    <a:pt x="35" y="127"/>
                    <a:pt x="37" y="110"/>
                    <a:pt x="31" y="93"/>
                  </a:cubicBezTo>
                  <a:cubicBezTo>
                    <a:pt x="28" y="88"/>
                    <a:pt x="25" y="83"/>
                    <a:pt x="21" y="78"/>
                  </a:cubicBezTo>
                  <a:cubicBezTo>
                    <a:pt x="17" y="73"/>
                    <a:pt x="14" y="69"/>
                    <a:pt x="12" y="64"/>
                  </a:cubicBezTo>
                  <a:cubicBezTo>
                    <a:pt x="12" y="63"/>
                    <a:pt x="12" y="62"/>
                    <a:pt x="11" y="61"/>
                  </a:cubicBezTo>
                  <a:cubicBezTo>
                    <a:pt x="13" y="71"/>
                    <a:pt x="17" y="79"/>
                    <a:pt x="23" y="84"/>
                  </a:cubicBezTo>
                  <a:cubicBezTo>
                    <a:pt x="26" y="86"/>
                    <a:pt x="26" y="86"/>
                    <a:pt x="26" y="86"/>
                  </a:cubicBezTo>
                  <a:cubicBezTo>
                    <a:pt x="23" y="85"/>
                    <a:pt x="23" y="85"/>
                    <a:pt x="23" y="85"/>
                  </a:cubicBezTo>
                  <a:cubicBezTo>
                    <a:pt x="10" y="82"/>
                    <a:pt x="4" y="64"/>
                    <a:pt x="4" y="49"/>
                  </a:cubicBezTo>
                  <a:cubicBezTo>
                    <a:pt x="4" y="34"/>
                    <a:pt x="9" y="21"/>
                    <a:pt x="18" y="16"/>
                  </a:cubicBezTo>
                  <a:cubicBezTo>
                    <a:pt x="19" y="17"/>
                    <a:pt x="19" y="17"/>
                    <a:pt x="19" y="17"/>
                  </a:cubicBezTo>
                  <a:cubicBezTo>
                    <a:pt x="15" y="21"/>
                    <a:pt x="12" y="28"/>
                    <a:pt x="10" y="37"/>
                  </a:cubicBezTo>
                  <a:cubicBezTo>
                    <a:pt x="13" y="22"/>
                    <a:pt x="23" y="14"/>
                    <a:pt x="38" y="13"/>
                  </a:cubicBezTo>
                  <a:cubicBezTo>
                    <a:pt x="39" y="13"/>
                    <a:pt x="39" y="13"/>
                    <a:pt x="39" y="13"/>
                  </a:cubicBezTo>
                  <a:cubicBezTo>
                    <a:pt x="39" y="13"/>
                    <a:pt x="39" y="13"/>
                    <a:pt x="39" y="13"/>
                  </a:cubicBezTo>
                  <a:cubicBezTo>
                    <a:pt x="40" y="15"/>
                    <a:pt x="40" y="18"/>
                    <a:pt x="40" y="20"/>
                  </a:cubicBezTo>
                  <a:cubicBezTo>
                    <a:pt x="41" y="23"/>
                    <a:pt x="41" y="26"/>
                    <a:pt x="42" y="29"/>
                  </a:cubicBezTo>
                  <a:cubicBezTo>
                    <a:pt x="42" y="29"/>
                    <a:pt x="42" y="29"/>
                    <a:pt x="42" y="29"/>
                  </a:cubicBezTo>
                  <a:cubicBezTo>
                    <a:pt x="43" y="28"/>
                    <a:pt x="44" y="27"/>
                    <a:pt x="44" y="27"/>
                  </a:cubicBezTo>
                  <a:cubicBezTo>
                    <a:pt x="46" y="27"/>
                    <a:pt x="47" y="28"/>
                    <a:pt x="48" y="29"/>
                  </a:cubicBezTo>
                  <a:cubicBezTo>
                    <a:pt x="50" y="31"/>
                    <a:pt x="52" y="32"/>
                    <a:pt x="54" y="31"/>
                  </a:cubicBezTo>
                  <a:cubicBezTo>
                    <a:pt x="55" y="31"/>
                    <a:pt x="55" y="31"/>
                    <a:pt x="55" y="31"/>
                  </a:cubicBezTo>
                  <a:cubicBezTo>
                    <a:pt x="55" y="32"/>
                    <a:pt x="55" y="32"/>
                    <a:pt x="55" y="32"/>
                  </a:cubicBezTo>
                  <a:cubicBezTo>
                    <a:pt x="54" y="35"/>
                    <a:pt x="53" y="36"/>
                    <a:pt x="52" y="37"/>
                  </a:cubicBezTo>
                  <a:cubicBezTo>
                    <a:pt x="48" y="38"/>
                    <a:pt x="43" y="32"/>
                    <a:pt x="42" y="30"/>
                  </a:cubicBezTo>
                  <a:cubicBezTo>
                    <a:pt x="42" y="30"/>
                    <a:pt x="42" y="30"/>
                    <a:pt x="42" y="30"/>
                  </a:cubicBezTo>
                  <a:cubicBezTo>
                    <a:pt x="43" y="33"/>
                    <a:pt x="44" y="35"/>
                    <a:pt x="46" y="37"/>
                  </a:cubicBezTo>
                  <a:cubicBezTo>
                    <a:pt x="52" y="38"/>
                    <a:pt x="56" y="37"/>
                    <a:pt x="59" y="35"/>
                  </a:cubicBezTo>
                  <a:cubicBezTo>
                    <a:pt x="60" y="32"/>
                    <a:pt x="60" y="30"/>
                    <a:pt x="60" y="27"/>
                  </a:cubicBezTo>
                  <a:cubicBezTo>
                    <a:pt x="60" y="23"/>
                    <a:pt x="59" y="20"/>
                    <a:pt x="57" y="18"/>
                  </a:cubicBezTo>
                  <a:cubicBezTo>
                    <a:pt x="56" y="18"/>
                    <a:pt x="55" y="18"/>
                    <a:pt x="53" y="18"/>
                  </a:cubicBezTo>
                  <a:cubicBezTo>
                    <a:pt x="56" y="19"/>
                    <a:pt x="58" y="22"/>
                    <a:pt x="58" y="25"/>
                  </a:cubicBezTo>
                  <a:cubicBezTo>
                    <a:pt x="58" y="26"/>
                    <a:pt x="58" y="26"/>
                    <a:pt x="57" y="27"/>
                  </a:cubicBezTo>
                  <a:cubicBezTo>
                    <a:pt x="57" y="27"/>
                    <a:pt x="57" y="27"/>
                    <a:pt x="57" y="27"/>
                  </a:cubicBezTo>
                  <a:cubicBezTo>
                    <a:pt x="56" y="27"/>
                    <a:pt x="56" y="27"/>
                    <a:pt x="56" y="27"/>
                  </a:cubicBezTo>
                  <a:cubicBezTo>
                    <a:pt x="53" y="24"/>
                    <a:pt x="52" y="21"/>
                    <a:pt x="51" y="19"/>
                  </a:cubicBezTo>
                  <a:cubicBezTo>
                    <a:pt x="49" y="18"/>
                    <a:pt x="49" y="18"/>
                    <a:pt x="49" y="18"/>
                  </a:cubicBezTo>
                  <a:cubicBezTo>
                    <a:pt x="50" y="18"/>
                    <a:pt x="50" y="18"/>
                    <a:pt x="50" y="18"/>
                  </a:cubicBezTo>
                  <a:cubicBezTo>
                    <a:pt x="50" y="17"/>
                    <a:pt x="50" y="17"/>
                    <a:pt x="50" y="17"/>
                  </a:cubicBezTo>
                  <a:cubicBezTo>
                    <a:pt x="49" y="15"/>
                    <a:pt x="49" y="12"/>
                    <a:pt x="46" y="10"/>
                  </a:cubicBezTo>
                  <a:lnTo>
                    <a:pt x="45" y="9"/>
                  </a:lnTo>
                  <a:close/>
                  <a:moveTo>
                    <a:pt x="57" y="25"/>
                  </a:moveTo>
                  <a:cubicBezTo>
                    <a:pt x="57" y="24"/>
                    <a:pt x="55" y="21"/>
                    <a:pt x="53" y="19"/>
                  </a:cubicBezTo>
                  <a:cubicBezTo>
                    <a:pt x="53" y="21"/>
                    <a:pt x="54" y="23"/>
                    <a:pt x="57" y="25"/>
                  </a:cubicBezTo>
                  <a:close/>
                  <a:moveTo>
                    <a:pt x="44" y="29"/>
                  </a:moveTo>
                  <a:cubicBezTo>
                    <a:pt x="45" y="32"/>
                    <a:pt x="49" y="36"/>
                    <a:pt x="51" y="35"/>
                  </a:cubicBezTo>
                  <a:cubicBezTo>
                    <a:pt x="52" y="35"/>
                    <a:pt x="53" y="34"/>
                    <a:pt x="53" y="33"/>
                  </a:cubicBezTo>
                  <a:cubicBezTo>
                    <a:pt x="51" y="33"/>
                    <a:pt x="49" y="32"/>
                    <a:pt x="47" y="30"/>
                  </a:cubicBezTo>
                  <a:cubicBezTo>
                    <a:pt x="46" y="30"/>
                    <a:pt x="45" y="29"/>
                    <a:pt x="45" y="29"/>
                  </a:cubicBezTo>
                  <a:cubicBezTo>
                    <a:pt x="44" y="29"/>
                    <a:pt x="44" y="29"/>
                    <a:pt x="44" y="29"/>
                  </a:cubicBezTo>
                  <a:close/>
                  <a:moveTo>
                    <a:pt x="5" y="49"/>
                  </a:moveTo>
                  <a:cubicBezTo>
                    <a:pt x="5" y="62"/>
                    <a:pt x="10" y="77"/>
                    <a:pt x="19" y="82"/>
                  </a:cubicBezTo>
                  <a:cubicBezTo>
                    <a:pt x="12" y="74"/>
                    <a:pt x="8" y="58"/>
                    <a:pt x="8" y="46"/>
                  </a:cubicBezTo>
                  <a:cubicBezTo>
                    <a:pt x="8" y="36"/>
                    <a:pt x="10" y="28"/>
                    <a:pt x="13" y="22"/>
                  </a:cubicBezTo>
                  <a:cubicBezTo>
                    <a:pt x="8" y="29"/>
                    <a:pt x="5" y="38"/>
                    <a:pt x="5" y="49"/>
                  </a:cubicBezTo>
                  <a:close/>
                  <a:moveTo>
                    <a:pt x="146" y="18"/>
                  </a:moveTo>
                  <a:cubicBezTo>
                    <a:pt x="146" y="18"/>
                    <a:pt x="146" y="18"/>
                    <a:pt x="146" y="18"/>
                  </a:cubicBezTo>
                  <a:cubicBezTo>
                    <a:pt x="146" y="21"/>
                    <a:pt x="139" y="31"/>
                    <a:pt x="134" y="33"/>
                  </a:cubicBezTo>
                  <a:cubicBezTo>
                    <a:pt x="134" y="33"/>
                    <a:pt x="134" y="33"/>
                    <a:pt x="134" y="33"/>
                  </a:cubicBezTo>
                  <a:cubicBezTo>
                    <a:pt x="103" y="35"/>
                    <a:pt x="85" y="24"/>
                    <a:pt x="66" y="10"/>
                  </a:cubicBezTo>
                  <a:cubicBezTo>
                    <a:pt x="63" y="8"/>
                    <a:pt x="63" y="8"/>
                    <a:pt x="63" y="8"/>
                  </a:cubicBezTo>
                  <a:cubicBezTo>
                    <a:pt x="67" y="9"/>
                    <a:pt x="67" y="9"/>
                    <a:pt x="67" y="9"/>
                  </a:cubicBezTo>
                  <a:cubicBezTo>
                    <a:pt x="73" y="10"/>
                    <a:pt x="80" y="13"/>
                    <a:pt x="88" y="17"/>
                  </a:cubicBezTo>
                  <a:cubicBezTo>
                    <a:pt x="108" y="26"/>
                    <a:pt x="131" y="36"/>
                    <a:pt x="144" y="16"/>
                  </a:cubicBezTo>
                  <a:cubicBezTo>
                    <a:pt x="145" y="16"/>
                    <a:pt x="145" y="16"/>
                    <a:pt x="145" y="16"/>
                  </a:cubicBezTo>
                  <a:cubicBezTo>
                    <a:pt x="145" y="16"/>
                    <a:pt x="145" y="16"/>
                    <a:pt x="145" y="16"/>
                  </a:cubicBezTo>
                  <a:cubicBezTo>
                    <a:pt x="146" y="16"/>
                    <a:pt x="146" y="16"/>
                    <a:pt x="146" y="18"/>
                  </a:cubicBezTo>
                  <a:close/>
                  <a:moveTo>
                    <a:pt x="133" y="31"/>
                  </a:moveTo>
                  <a:cubicBezTo>
                    <a:pt x="138" y="29"/>
                    <a:pt x="144" y="21"/>
                    <a:pt x="145" y="18"/>
                  </a:cubicBezTo>
                  <a:cubicBezTo>
                    <a:pt x="131" y="37"/>
                    <a:pt x="108" y="27"/>
                    <a:pt x="87" y="18"/>
                  </a:cubicBezTo>
                  <a:cubicBezTo>
                    <a:pt x="81" y="15"/>
                    <a:pt x="76" y="13"/>
                    <a:pt x="71" y="11"/>
                  </a:cubicBezTo>
                  <a:cubicBezTo>
                    <a:pt x="88" y="23"/>
                    <a:pt x="105" y="33"/>
                    <a:pt x="133" y="31"/>
                  </a:cubicBezTo>
                  <a:close/>
                  <a:moveTo>
                    <a:pt x="55" y="30"/>
                  </a:moveTo>
                  <a:cubicBezTo>
                    <a:pt x="54" y="30"/>
                    <a:pt x="54" y="30"/>
                    <a:pt x="54" y="30"/>
                  </a:cubicBezTo>
                  <a:cubicBezTo>
                    <a:pt x="47" y="29"/>
                    <a:pt x="42" y="25"/>
                    <a:pt x="42" y="17"/>
                  </a:cubicBezTo>
                  <a:cubicBezTo>
                    <a:pt x="42" y="16"/>
                    <a:pt x="42" y="16"/>
                    <a:pt x="42" y="16"/>
                  </a:cubicBezTo>
                  <a:cubicBezTo>
                    <a:pt x="43" y="16"/>
                    <a:pt x="43" y="16"/>
                    <a:pt x="43" y="16"/>
                  </a:cubicBezTo>
                  <a:cubicBezTo>
                    <a:pt x="50" y="17"/>
                    <a:pt x="53" y="23"/>
                    <a:pt x="55" y="29"/>
                  </a:cubicBezTo>
                  <a:lnTo>
                    <a:pt x="55" y="30"/>
                  </a:lnTo>
                  <a:close/>
                  <a:moveTo>
                    <a:pt x="43" y="17"/>
                  </a:moveTo>
                  <a:cubicBezTo>
                    <a:pt x="44" y="24"/>
                    <a:pt x="47" y="27"/>
                    <a:pt x="53" y="28"/>
                  </a:cubicBezTo>
                  <a:cubicBezTo>
                    <a:pt x="51" y="23"/>
                    <a:pt x="49" y="19"/>
                    <a:pt x="43" y="17"/>
                  </a:cubicBezTo>
                  <a:close/>
                </a:path>
              </a:pathLst>
            </a:custGeom>
            <a:grpFill/>
            <a:ln>
              <a:noFill/>
            </a:ln>
          </p:spPr>
          <p:txBody>
            <a:bodyPr vert="horz" wrap="square" lIns="91440" tIns="45720" rIns="91440" bIns="45720" numCol="1" rtlCol="0" anchor="t" anchorCtr="0" compatLnSpc="1">
              <a:prstTxWarp prst="textNoShape">
                <a:avLst/>
              </a:prstTxWarp>
            </a:bodyPr>
            <a:lstStyle/>
            <a:p>
              <a:pPr rtl="0"/>
              <a:endParaRPr lang="ja-JP" altLang="en-US" sz="1350" dirty="0"/>
            </a:p>
          </p:txBody>
        </p:sp>
        <p:sp>
          <p:nvSpPr>
            <p:cNvPr id="106" name="フリーフォーム 49"/>
            <p:cNvSpPr>
              <a:spLocks noEditPoints="1"/>
            </p:cNvSpPr>
            <p:nvPr/>
          </p:nvSpPr>
          <p:spPr bwMode="auto">
            <a:xfrm>
              <a:off x="4162425" y="3344863"/>
              <a:ext cx="334963" cy="328613"/>
            </a:xfrm>
            <a:custGeom>
              <a:avLst/>
              <a:gdLst>
                <a:gd name="T0" fmla="*/ 61 w 149"/>
                <a:gd name="T1" fmla="*/ 17 h 146"/>
                <a:gd name="T2" fmla="*/ 70 w 149"/>
                <a:gd name="T3" fmla="*/ 13 h 146"/>
                <a:gd name="T4" fmla="*/ 67 w 149"/>
                <a:gd name="T5" fmla="*/ 22 h 146"/>
                <a:gd name="T6" fmla="*/ 71 w 149"/>
                <a:gd name="T7" fmla="*/ 8 h 146"/>
                <a:gd name="T8" fmla="*/ 77 w 149"/>
                <a:gd name="T9" fmla="*/ 20 h 146"/>
                <a:gd name="T10" fmla="*/ 146 w 149"/>
                <a:gd name="T11" fmla="*/ 39 h 146"/>
                <a:gd name="T12" fmla="*/ 125 w 149"/>
                <a:gd name="T13" fmla="*/ 103 h 146"/>
                <a:gd name="T14" fmla="*/ 146 w 149"/>
                <a:gd name="T15" fmla="*/ 99 h 146"/>
                <a:gd name="T16" fmla="*/ 148 w 149"/>
                <a:gd name="T17" fmla="*/ 120 h 146"/>
                <a:gd name="T18" fmla="*/ 129 w 149"/>
                <a:gd name="T19" fmla="*/ 119 h 146"/>
                <a:gd name="T20" fmla="*/ 141 w 149"/>
                <a:gd name="T21" fmla="*/ 143 h 146"/>
                <a:gd name="T22" fmla="*/ 124 w 149"/>
                <a:gd name="T23" fmla="*/ 108 h 146"/>
                <a:gd name="T24" fmla="*/ 121 w 149"/>
                <a:gd name="T25" fmla="*/ 76 h 146"/>
                <a:gd name="T26" fmla="*/ 132 w 149"/>
                <a:gd name="T27" fmla="*/ 18 h 146"/>
                <a:gd name="T28" fmla="*/ 46 w 149"/>
                <a:gd name="T29" fmla="*/ 31 h 146"/>
                <a:gd name="T30" fmla="*/ 0 w 149"/>
                <a:gd name="T31" fmla="*/ 27 h 146"/>
                <a:gd name="T32" fmla="*/ 60 w 149"/>
                <a:gd name="T33" fmla="*/ 24 h 146"/>
                <a:gd name="T34" fmla="*/ 58 w 149"/>
                <a:gd name="T35" fmla="*/ 11 h 146"/>
                <a:gd name="T36" fmla="*/ 68 w 149"/>
                <a:gd name="T37" fmla="*/ 8 h 146"/>
                <a:gd name="T38" fmla="*/ 61 w 149"/>
                <a:gd name="T39" fmla="*/ 17 h 146"/>
                <a:gd name="T40" fmla="*/ 58 w 149"/>
                <a:gd name="T41" fmla="*/ 27 h 146"/>
                <a:gd name="T42" fmla="*/ 31 w 149"/>
                <a:gd name="T43" fmla="*/ 25 h 146"/>
                <a:gd name="T44" fmla="*/ 58 w 149"/>
                <a:gd name="T45" fmla="*/ 27 h 146"/>
                <a:gd name="T46" fmla="*/ 101 w 149"/>
                <a:gd name="T47" fmla="*/ 11 h 146"/>
                <a:gd name="T48" fmla="*/ 88 w 149"/>
                <a:gd name="T49" fmla="*/ 20 h 146"/>
                <a:gd name="T50" fmla="*/ 101 w 149"/>
                <a:gd name="T51" fmla="*/ 11 h 146"/>
                <a:gd name="T52" fmla="*/ 142 w 149"/>
                <a:gd name="T53" fmla="*/ 32 h 146"/>
                <a:gd name="T54" fmla="*/ 141 w 149"/>
                <a:gd name="T55" fmla="*/ 34 h 146"/>
                <a:gd name="T56" fmla="*/ 122 w 149"/>
                <a:gd name="T57" fmla="*/ 95 h 146"/>
                <a:gd name="T58" fmla="*/ 142 w 149"/>
                <a:gd name="T59" fmla="*/ 32 h 146"/>
                <a:gd name="T60" fmla="*/ 145 w 149"/>
                <a:gd name="T61" fmla="*/ 119 h 146"/>
                <a:gd name="T62" fmla="*/ 142 w 149"/>
                <a:gd name="T63" fmla="*/ 106 h 146"/>
                <a:gd name="T64" fmla="*/ 132 w 149"/>
                <a:gd name="T65" fmla="*/ 106 h 146"/>
                <a:gd name="T66" fmla="*/ 145 w 149"/>
                <a:gd name="T67" fmla="*/ 119 h 146"/>
                <a:gd name="T68" fmla="*/ 146 w 149"/>
                <a:gd name="T69" fmla="*/ 103 h 146"/>
                <a:gd name="T70" fmla="*/ 134 w 149"/>
                <a:gd name="T71" fmla="*/ 103 h 146"/>
                <a:gd name="T72" fmla="*/ 146 w 149"/>
                <a:gd name="T73" fmla="*/ 103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49" h="146">
                  <a:moveTo>
                    <a:pt x="61" y="17"/>
                  </a:moveTo>
                  <a:cubicBezTo>
                    <a:pt x="64" y="17"/>
                    <a:pt x="67" y="9"/>
                    <a:pt x="70" y="13"/>
                  </a:cubicBezTo>
                  <a:cubicBezTo>
                    <a:pt x="68" y="15"/>
                    <a:pt x="65" y="17"/>
                    <a:pt x="67" y="22"/>
                  </a:cubicBezTo>
                  <a:cubicBezTo>
                    <a:pt x="78" y="22"/>
                    <a:pt x="72" y="11"/>
                    <a:pt x="71" y="8"/>
                  </a:cubicBezTo>
                  <a:cubicBezTo>
                    <a:pt x="75" y="4"/>
                    <a:pt x="81" y="15"/>
                    <a:pt x="77" y="20"/>
                  </a:cubicBezTo>
                  <a:cubicBezTo>
                    <a:pt x="103" y="0"/>
                    <a:pt x="144" y="7"/>
                    <a:pt x="146" y="39"/>
                  </a:cubicBezTo>
                  <a:cubicBezTo>
                    <a:pt x="148" y="63"/>
                    <a:pt x="123" y="79"/>
                    <a:pt x="125" y="103"/>
                  </a:cubicBezTo>
                  <a:cubicBezTo>
                    <a:pt x="130" y="105"/>
                    <a:pt x="138" y="94"/>
                    <a:pt x="146" y="99"/>
                  </a:cubicBezTo>
                  <a:cubicBezTo>
                    <a:pt x="149" y="104"/>
                    <a:pt x="147" y="114"/>
                    <a:pt x="148" y="120"/>
                  </a:cubicBezTo>
                  <a:cubicBezTo>
                    <a:pt x="142" y="125"/>
                    <a:pt x="135" y="122"/>
                    <a:pt x="129" y="119"/>
                  </a:cubicBezTo>
                  <a:cubicBezTo>
                    <a:pt x="129" y="131"/>
                    <a:pt x="129" y="143"/>
                    <a:pt x="141" y="143"/>
                  </a:cubicBezTo>
                  <a:cubicBezTo>
                    <a:pt x="120" y="146"/>
                    <a:pt x="125" y="125"/>
                    <a:pt x="124" y="108"/>
                  </a:cubicBezTo>
                  <a:cubicBezTo>
                    <a:pt x="123" y="95"/>
                    <a:pt x="118" y="88"/>
                    <a:pt x="121" y="76"/>
                  </a:cubicBezTo>
                  <a:cubicBezTo>
                    <a:pt x="125" y="57"/>
                    <a:pt x="149" y="40"/>
                    <a:pt x="132" y="18"/>
                  </a:cubicBezTo>
                  <a:cubicBezTo>
                    <a:pt x="101" y="5"/>
                    <a:pt x="76" y="33"/>
                    <a:pt x="46" y="31"/>
                  </a:cubicBezTo>
                  <a:cubicBezTo>
                    <a:pt x="31" y="30"/>
                    <a:pt x="16" y="16"/>
                    <a:pt x="0" y="27"/>
                  </a:cubicBezTo>
                  <a:cubicBezTo>
                    <a:pt x="14" y="12"/>
                    <a:pt x="37" y="23"/>
                    <a:pt x="60" y="24"/>
                  </a:cubicBezTo>
                  <a:cubicBezTo>
                    <a:pt x="62" y="22"/>
                    <a:pt x="58" y="15"/>
                    <a:pt x="58" y="11"/>
                  </a:cubicBezTo>
                  <a:cubicBezTo>
                    <a:pt x="61" y="10"/>
                    <a:pt x="64" y="4"/>
                    <a:pt x="68" y="8"/>
                  </a:cubicBezTo>
                  <a:cubicBezTo>
                    <a:pt x="67" y="9"/>
                    <a:pt x="59" y="9"/>
                    <a:pt x="61" y="17"/>
                  </a:cubicBezTo>
                  <a:close/>
                  <a:moveTo>
                    <a:pt x="58" y="27"/>
                  </a:moveTo>
                  <a:cubicBezTo>
                    <a:pt x="49" y="25"/>
                    <a:pt x="41" y="22"/>
                    <a:pt x="31" y="25"/>
                  </a:cubicBezTo>
                  <a:cubicBezTo>
                    <a:pt x="41" y="26"/>
                    <a:pt x="49" y="32"/>
                    <a:pt x="58" y="27"/>
                  </a:cubicBezTo>
                  <a:close/>
                  <a:moveTo>
                    <a:pt x="101" y="11"/>
                  </a:moveTo>
                  <a:cubicBezTo>
                    <a:pt x="98" y="14"/>
                    <a:pt x="85" y="15"/>
                    <a:pt x="88" y="20"/>
                  </a:cubicBezTo>
                  <a:cubicBezTo>
                    <a:pt x="90" y="15"/>
                    <a:pt x="104" y="16"/>
                    <a:pt x="101" y="11"/>
                  </a:cubicBezTo>
                  <a:close/>
                  <a:moveTo>
                    <a:pt x="142" y="32"/>
                  </a:moveTo>
                  <a:cubicBezTo>
                    <a:pt x="140" y="29"/>
                    <a:pt x="138" y="30"/>
                    <a:pt x="141" y="34"/>
                  </a:cubicBezTo>
                  <a:cubicBezTo>
                    <a:pt x="139" y="59"/>
                    <a:pt x="121" y="67"/>
                    <a:pt x="122" y="95"/>
                  </a:cubicBezTo>
                  <a:cubicBezTo>
                    <a:pt x="127" y="73"/>
                    <a:pt x="146" y="59"/>
                    <a:pt x="142" y="32"/>
                  </a:cubicBezTo>
                  <a:close/>
                  <a:moveTo>
                    <a:pt x="145" y="119"/>
                  </a:moveTo>
                  <a:cubicBezTo>
                    <a:pt x="145" y="113"/>
                    <a:pt x="145" y="109"/>
                    <a:pt x="142" y="106"/>
                  </a:cubicBezTo>
                  <a:cubicBezTo>
                    <a:pt x="139" y="106"/>
                    <a:pt x="135" y="106"/>
                    <a:pt x="132" y="106"/>
                  </a:cubicBezTo>
                  <a:cubicBezTo>
                    <a:pt x="126" y="113"/>
                    <a:pt x="134" y="121"/>
                    <a:pt x="145" y="119"/>
                  </a:cubicBezTo>
                  <a:close/>
                  <a:moveTo>
                    <a:pt x="146" y="103"/>
                  </a:moveTo>
                  <a:cubicBezTo>
                    <a:pt x="142" y="100"/>
                    <a:pt x="137" y="100"/>
                    <a:pt x="134" y="103"/>
                  </a:cubicBezTo>
                  <a:cubicBezTo>
                    <a:pt x="139" y="101"/>
                    <a:pt x="144" y="107"/>
                    <a:pt x="146" y="103"/>
                  </a:cubicBezTo>
                  <a:close/>
                </a:path>
              </a:pathLst>
            </a:custGeom>
            <a:grpFill/>
            <a:ln>
              <a:noFill/>
            </a:ln>
          </p:spPr>
          <p:txBody>
            <a:bodyPr vert="horz" wrap="square" lIns="91440" tIns="45720" rIns="91440" bIns="45720" numCol="1" rtlCol="0" anchor="t" anchorCtr="0" compatLnSpc="1">
              <a:prstTxWarp prst="textNoShape">
                <a:avLst/>
              </a:prstTxWarp>
            </a:bodyPr>
            <a:lstStyle/>
            <a:p>
              <a:pPr rtl="0"/>
              <a:endParaRPr lang="ja-JP" altLang="en-US" sz="1350" dirty="0"/>
            </a:p>
          </p:txBody>
        </p:sp>
        <p:sp>
          <p:nvSpPr>
            <p:cNvPr id="107" name="フリーフォーム 50"/>
            <p:cNvSpPr>
              <a:spLocks noEditPoints="1"/>
            </p:cNvSpPr>
            <p:nvPr/>
          </p:nvSpPr>
          <p:spPr bwMode="auto">
            <a:xfrm>
              <a:off x="4162425" y="3359150"/>
              <a:ext cx="334963" cy="309563"/>
            </a:xfrm>
            <a:custGeom>
              <a:avLst/>
              <a:gdLst>
                <a:gd name="T0" fmla="*/ 69 w 149"/>
                <a:gd name="T1" fmla="*/ 3 h 138"/>
                <a:gd name="T2" fmla="*/ 64 w 149"/>
                <a:gd name="T3" fmla="*/ 7 h 138"/>
                <a:gd name="T4" fmla="*/ 70 w 149"/>
                <a:gd name="T5" fmla="*/ 7 h 138"/>
                <a:gd name="T6" fmla="*/ 70 w 149"/>
                <a:gd name="T7" fmla="*/ 3 h 138"/>
                <a:gd name="T8" fmla="*/ 73 w 149"/>
                <a:gd name="T9" fmla="*/ 1 h 138"/>
                <a:gd name="T10" fmla="*/ 147 w 149"/>
                <a:gd name="T11" fmla="*/ 33 h 138"/>
                <a:gd name="T12" fmla="*/ 142 w 149"/>
                <a:gd name="T13" fmla="*/ 91 h 138"/>
                <a:gd name="T14" fmla="*/ 149 w 149"/>
                <a:gd name="T15" fmla="*/ 114 h 138"/>
                <a:gd name="T16" fmla="*/ 130 w 149"/>
                <a:gd name="T17" fmla="*/ 114 h 138"/>
                <a:gd name="T18" fmla="*/ 137 w 149"/>
                <a:gd name="T19" fmla="*/ 138 h 138"/>
                <a:gd name="T20" fmla="*/ 122 w 149"/>
                <a:gd name="T21" fmla="*/ 94 h 138"/>
                <a:gd name="T22" fmla="*/ 129 w 149"/>
                <a:gd name="T23" fmla="*/ 51 h 138"/>
                <a:gd name="T24" fmla="*/ 49 w 149"/>
                <a:gd name="T25" fmla="*/ 26 h 138"/>
                <a:gd name="T26" fmla="*/ 1 w 149"/>
                <a:gd name="T27" fmla="*/ 21 h 138"/>
                <a:gd name="T28" fmla="*/ 39 w 149"/>
                <a:gd name="T29" fmla="*/ 15 h 138"/>
                <a:gd name="T30" fmla="*/ 58 w 149"/>
                <a:gd name="T31" fmla="*/ 5 h 138"/>
                <a:gd name="T32" fmla="*/ 67 w 149"/>
                <a:gd name="T33" fmla="*/ 2 h 138"/>
                <a:gd name="T34" fmla="*/ 60 w 149"/>
                <a:gd name="T35" fmla="*/ 10 h 138"/>
                <a:gd name="T36" fmla="*/ 77 w 149"/>
                <a:gd name="T37" fmla="*/ 14 h 138"/>
                <a:gd name="T38" fmla="*/ 73 w 149"/>
                <a:gd name="T39" fmla="*/ 15 h 138"/>
                <a:gd name="T40" fmla="*/ 68 w 149"/>
                <a:gd name="T41" fmla="*/ 8 h 138"/>
                <a:gd name="T42" fmla="*/ 61 w 149"/>
                <a:gd name="T43" fmla="*/ 12 h 138"/>
                <a:gd name="T44" fmla="*/ 60 w 149"/>
                <a:gd name="T45" fmla="*/ 19 h 138"/>
                <a:gd name="T46" fmla="*/ 7 w 149"/>
                <a:gd name="T47" fmla="*/ 17 h 138"/>
                <a:gd name="T48" fmla="*/ 40 w 149"/>
                <a:gd name="T49" fmla="*/ 17 h 138"/>
                <a:gd name="T50" fmla="*/ 60 w 149"/>
                <a:gd name="T51" fmla="*/ 20 h 138"/>
                <a:gd name="T52" fmla="*/ 31 w 149"/>
                <a:gd name="T53" fmla="*/ 20 h 138"/>
                <a:gd name="T54" fmla="*/ 49 w 149"/>
                <a:gd name="T55" fmla="*/ 24 h 138"/>
                <a:gd name="T56" fmla="*/ 87 w 149"/>
                <a:gd name="T57" fmla="*/ 12 h 138"/>
                <a:gd name="T58" fmla="*/ 77 w 149"/>
                <a:gd name="T59" fmla="*/ 14 h 138"/>
                <a:gd name="T60" fmla="*/ 124 w 149"/>
                <a:gd name="T61" fmla="*/ 97 h 138"/>
                <a:gd name="T62" fmla="*/ 101 w 149"/>
                <a:gd name="T63" fmla="*/ 4 h 138"/>
                <a:gd name="T64" fmla="*/ 89 w 149"/>
                <a:gd name="T65" fmla="*/ 14 h 138"/>
                <a:gd name="T66" fmla="*/ 133 w 149"/>
                <a:gd name="T67" fmla="*/ 12 h 138"/>
                <a:gd name="T68" fmla="*/ 131 w 149"/>
                <a:gd name="T69" fmla="*/ 55 h 138"/>
                <a:gd name="T70" fmla="*/ 140 w 149"/>
                <a:gd name="T71" fmla="*/ 24 h 138"/>
                <a:gd name="T72" fmla="*/ 123 w 149"/>
                <a:gd name="T73" fmla="*/ 89 h 138"/>
                <a:gd name="T74" fmla="*/ 135 w 149"/>
                <a:gd name="T75" fmla="*/ 137 h 138"/>
                <a:gd name="T76" fmla="*/ 141 w 149"/>
                <a:gd name="T77" fmla="*/ 116 h 138"/>
                <a:gd name="T78" fmla="*/ 147 w 149"/>
                <a:gd name="T79" fmla="*/ 98 h 138"/>
                <a:gd name="T80" fmla="*/ 131 w 149"/>
                <a:gd name="T81" fmla="*/ 99 h 138"/>
                <a:gd name="T82" fmla="*/ 146 w 149"/>
                <a:gd name="T83" fmla="*/ 94 h 138"/>
                <a:gd name="T84" fmla="*/ 88 w 149"/>
                <a:gd name="T85" fmla="*/ 12 h 138"/>
                <a:gd name="T86" fmla="*/ 95 w 149"/>
                <a:gd name="T87" fmla="*/ 9 h 138"/>
                <a:gd name="T88" fmla="*/ 40 w 149"/>
                <a:gd name="T89" fmla="*/ 19 h 138"/>
                <a:gd name="T90" fmla="*/ 56 w 149"/>
                <a:gd name="T91" fmla="*/ 21 h 138"/>
                <a:gd name="T92" fmla="*/ 141 w 149"/>
                <a:gd name="T93" fmla="*/ 28 h 138"/>
                <a:gd name="T94" fmla="*/ 131 w 149"/>
                <a:gd name="T95" fmla="*/ 66 h 138"/>
                <a:gd name="T96" fmla="*/ 141 w 149"/>
                <a:gd name="T97" fmla="*/ 97 h 138"/>
                <a:gd name="T98" fmla="*/ 143 w 149"/>
                <a:gd name="T99" fmla="*/ 100 h 138"/>
                <a:gd name="T100" fmla="*/ 130 w 149"/>
                <a:gd name="T101" fmla="*/ 108 h 138"/>
                <a:gd name="T102" fmla="*/ 131 w 149"/>
                <a:gd name="T103" fmla="*/ 107 h 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49" h="138">
                  <a:moveTo>
                    <a:pt x="65" y="0"/>
                  </a:moveTo>
                  <a:cubicBezTo>
                    <a:pt x="66" y="0"/>
                    <a:pt x="68" y="1"/>
                    <a:pt x="69" y="2"/>
                  </a:cubicBezTo>
                  <a:cubicBezTo>
                    <a:pt x="69" y="2"/>
                    <a:pt x="69" y="2"/>
                    <a:pt x="69" y="2"/>
                  </a:cubicBezTo>
                  <a:cubicBezTo>
                    <a:pt x="69" y="3"/>
                    <a:pt x="69" y="3"/>
                    <a:pt x="69" y="3"/>
                  </a:cubicBezTo>
                  <a:cubicBezTo>
                    <a:pt x="68" y="3"/>
                    <a:pt x="68" y="3"/>
                    <a:pt x="67" y="4"/>
                  </a:cubicBezTo>
                  <a:cubicBezTo>
                    <a:pt x="65" y="4"/>
                    <a:pt x="63" y="4"/>
                    <a:pt x="62" y="6"/>
                  </a:cubicBezTo>
                  <a:cubicBezTo>
                    <a:pt x="62" y="7"/>
                    <a:pt x="61" y="8"/>
                    <a:pt x="62" y="10"/>
                  </a:cubicBezTo>
                  <a:cubicBezTo>
                    <a:pt x="63" y="9"/>
                    <a:pt x="63" y="8"/>
                    <a:pt x="64" y="7"/>
                  </a:cubicBezTo>
                  <a:cubicBezTo>
                    <a:pt x="66" y="6"/>
                    <a:pt x="67" y="5"/>
                    <a:pt x="68" y="5"/>
                  </a:cubicBezTo>
                  <a:cubicBezTo>
                    <a:pt x="69" y="5"/>
                    <a:pt x="70" y="5"/>
                    <a:pt x="70" y="6"/>
                  </a:cubicBezTo>
                  <a:cubicBezTo>
                    <a:pt x="71" y="6"/>
                    <a:pt x="71" y="6"/>
                    <a:pt x="71" y="6"/>
                  </a:cubicBezTo>
                  <a:cubicBezTo>
                    <a:pt x="70" y="7"/>
                    <a:pt x="70" y="7"/>
                    <a:pt x="70" y="7"/>
                  </a:cubicBezTo>
                  <a:cubicBezTo>
                    <a:pt x="70" y="8"/>
                    <a:pt x="69" y="8"/>
                    <a:pt x="69" y="9"/>
                  </a:cubicBezTo>
                  <a:cubicBezTo>
                    <a:pt x="68" y="11"/>
                    <a:pt x="67" y="12"/>
                    <a:pt x="67" y="16"/>
                  </a:cubicBezTo>
                  <a:cubicBezTo>
                    <a:pt x="70" y="16"/>
                    <a:pt x="71" y="15"/>
                    <a:pt x="72" y="14"/>
                  </a:cubicBezTo>
                  <a:cubicBezTo>
                    <a:pt x="74" y="11"/>
                    <a:pt x="71" y="5"/>
                    <a:pt x="70" y="3"/>
                  </a:cubicBezTo>
                  <a:cubicBezTo>
                    <a:pt x="70" y="2"/>
                    <a:pt x="70" y="2"/>
                    <a:pt x="70" y="2"/>
                  </a:cubicBezTo>
                  <a:cubicBezTo>
                    <a:pt x="71" y="2"/>
                    <a:pt x="71" y="2"/>
                    <a:pt x="71" y="2"/>
                  </a:cubicBezTo>
                  <a:cubicBezTo>
                    <a:pt x="71" y="1"/>
                    <a:pt x="72" y="1"/>
                    <a:pt x="73" y="1"/>
                  </a:cubicBezTo>
                  <a:cubicBezTo>
                    <a:pt x="73" y="1"/>
                    <a:pt x="73" y="1"/>
                    <a:pt x="73" y="1"/>
                  </a:cubicBezTo>
                  <a:cubicBezTo>
                    <a:pt x="75" y="1"/>
                    <a:pt x="77" y="3"/>
                    <a:pt x="78" y="5"/>
                  </a:cubicBezTo>
                  <a:cubicBezTo>
                    <a:pt x="79" y="7"/>
                    <a:pt x="79" y="9"/>
                    <a:pt x="79" y="11"/>
                  </a:cubicBezTo>
                  <a:cubicBezTo>
                    <a:pt x="88" y="5"/>
                    <a:pt x="99" y="2"/>
                    <a:pt x="110" y="2"/>
                  </a:cubicBezTo>
                  <a:cubicBezTo>
                    <a:pt x="131" y="2"/>
                    <a:pt x="145" y="14"/>
                    <a:pt x="147" y="33"/>
                  </a:cubicBezTo>
                  <a:cubicBezTo>
                    <a:pt x="148" y="45"/>
                    <a:pt x="142" y="55"/>
                    <a:pt x="137" y="65"/>
                  </a:cubicBezTo>
                  <a:cubicBezTo>
                    <a:pt x="131" y="75"/>
                    <a:pt x="125" y="85"/>
                    <a:pt x="126" y="97"/>
                  </a:cubicBezTo>
                  <a:cubicBezTo>
                    <a:pt x="127" y="97"/>
                    <a:pt x="130" y="96"/>
                    <a:pt x="132" y="95"/>
                  </a:cubicBezTo>
                  <a:cubicBezTo>
                    <a:pt x="135" y="93"/>
                    <a:pt x="138" y="91"/>
                    <a:pt x="142" y="91"/>
                  </a:cubicBezTo>
                  <a:cubicBezTo>
                    <a:pt x="144" y="91"/>
                    <a:pt x="145" y="92"/>
                    <a:pt x="147" y="93"/>
                  </a:cubicBezTo>
                  <a:cubicBezTo>
                    <a:pt x="147" y="93"/>
                    <a:pt x="147" y="93"/>
                    <a:pt x="147" y="93"/>
                  </a:cubicBezTo>
                  <a:cubicBezTo>
                    <a:pt x="149" y="96"/>
                    <a:pt x="149" y="101"/>
                    <a:pt x="149" y="106"/>
                  </a:cubicBezTo>
                  <a:cubicBezTo>
                    <a:pt x="148" y="109"/>
                    <a:pt x="148" y="112"/>
                    <a:pt x="149" y="114"/>
                  </a:cubicBezTo>
                  <a:cubicBezTo>
                    <a:pt x="149" y="115"/>
                    <a:pt x="149" y="115"/>
                    <a:pt x="149" y="115"/>
                  </a:cubicBezTo>
                  <a:cubicBezTo>
                    <a:pt x="148" y="115"/>
                    <a:pt x="148" y="115"/>
                    <a:pt x="148" y="115"/>
                  </a:cubicBezTo>
                  <a:cubicBezTo>
                    <a:pt x="146" y="117"/>
                    <a:pt x="143" y="118"/>
                    <a:pt x="141" y="118"/>
                  </a:cubicBezTo>
                  <a:cubicBezTo>
                    <a:pt x="137" y="118"/>
                    <a:pt x="134" y="116"/>
                    <a:pt x="130" y="114"/>
                  </a:cubicBezTo>
                  <a:cubicBezTo>
                    <a:pt x="130" y="115"/>
                    <a:pt x="130" y="115"/>
                    <a:pt x="130" y="115"/>
                  </a:cubicBezTo>
                  <a:cubicBezTo>
                    <a:pt x="130" y="126"/>
                    <a:pt x="130" y="136"/>
                    <a:pt x="141" y="136"/>
                  </a:cubicBezTo>
                  <a:cubicBezTo>
                    <a:pt x="141" y="138"/>
                    <a:pt x="141" y="138"/>
                    <a:pt x="141" y="138"/>
                  </a:cubicBezTo>
                  <a:cubicBezTo>
                    <a:pt x="139" y="138"/>
                    <a:pt x="138" y="138"/>
                    <a:pt x="137" y="138"/>
                  </a:cubicBezTo>
                  <a:cubicBezTo>
                    <a:pt x="123" y="138"/>
                    <a:pt x="123" y="125"/>
                    <a:pt x="123" y="112"/>
                  </a:cubicBezTo>
                  <a:cubicBezTo>
                    <a:pt x="123" y="108"/>
                    <a:pt x="123" y="105"/>
                    <a:pt x="123" y="102"/>
                  </a:cubicBezTo>
                  <a:cubicBezTo>
                    <a:pt x="123" y="99"/>
                    <a:pt x="122" y="96"/>
                    <a:pt x="122" y="94"/>
                  </a:cubicBezTo>
                  <a:cubicBezTo>
                    <a:pt x="122" y="94"/>
                    <a:pt x="122" y="94"/>
                    <a:pt x="122" y="94"/>
                  </a:cubicBezTo>
                  <a:cubicBezTo>
                    <a:pt x="122" y="93"/>
                    <a:pt x="122" y="93"/>
                    <a:pt x="122" y="93"/>
                  </a:cubicBezTo>
                  <a:cubicBezTo>
                    <a:pt x="121" y="92"/>
                    <a:pt x="121" y="91"/>
                    <a:pt x="121" y="90"/>
                  </a:cubicBezTo>
                  <a:cubicBezTo>
                    <a:pt x="120" y="84"/>
                    <a:pt x="118" y="78"/>
                    <a:pt x="120" y="70"/>
                  </a:cubicBezTo>
                  <a:cubicBezTo>
                    <a:pt x="122" y="64"/>
                    <a:pt x="125" y="57"/>
                    <a:pt x="129" y="51"/>
                  </a:cubicBezTo>
                  <a:cubicBezTo>
                    <a:pt x="136" y="39"/>
                    <a:pt x="143" y="27"/>
                    <a:pt x="132" y="13"/>
                  </a:cubicBezTo>
                  <a:cubicBezTo>
                    <a:pt x="126" y="11"/>
                    <a:pt x="121" y="10"/>
                    <a:pt x="115" y="10"/>
                  </a:cubicBezTo>
                  <a:cubicBezTo>
                    <a:pt x="104" y="10"/>
                    <a:pt x="93" y="14"/>
                    <a:pt x="83" y="18"/>
                  </a:cubicBezTo>
                  <a:cubicBezTo>
                    <a:pt x="72" y="22"/>
                    <a:pt x="61" y="26"/>
                    <a:pt x="49" y="26"/>
                  </a:cubicBezTo>
                  <a:cubicBezTo>
                    <a:pt x="48" y="26"/>
                    <a:pt x="47" y="26"/>
                    <a:pt x="45" y="26"/>
                  </a:cubicBezTo>
                  <a:cubicBezTo>
                    <a:pt x="40" y="25"/>
                    <a:pt x="35" y="23"/>
                    <a:pt x="30" y="22"/>
                  </a:cubicBezTo>
                  <a:cubicBezTo>
                    <a:pt x="25" y="19"/>
                    <a:pt x="19" y="17"/>
                    <a:pt x="13" y="17"/>
                  </a:cubicBezTo>
                  <a:cubicBezTo>
                    <a:pt x="9" y="17"/>
                    <a:pt x="4" y="19"/>
                    <a:pt x="1" y="21"/>
                  </a:cubicBezTo>
                  <a:cubicBezTo>
                    <a:pt x="0" y="20"/>
                    <a:pt x="0" y="20"/>
                    <a:pt x="0" y="20"/>
                  </a:cubicBezTo>
                  <a:cubicBezTo>
                    <a:pt x="5" y="15"/>
                    <a:pt x="11" y="13"/>
                    <a:pt x="20" y="13"/>
                  </a:cubicBezTo>
                  <a:cubicBezTo>
                    <a:pt x="20" y="13"/>
                    <a:pt x="20" y="13"/>
                    <a:pt x="20" y="13"/>
                  </a:cubicBezTo>
                  <a:cubicBezTo>
                    <a:pt x="26" y="13"/>
                    <a:pt x="33" y="14"/>
                    <a:pt x="39" y="15"/>
                  </a:cubicBezTo>
                  <a:cubicBezTo>
                    <a:pt x="46" y="16"/>
                    <a:pt x="53" y="17"/>
                    <a:pt x="59" y="17"/>
                  </a:cubicBezTo>
                  <a:cubicBezTo>
                    <a:pt x="61" y="16"/>
                    <a:pt x="60" y="13"/>
                    <a:pt x="59" y="10"/>
                  </a:cubicBezTo>
                  <a:cubicBezTo>
                    <a:pt x="58" y="8"/>
                    <a:pt x="58" y="7"/>
                    <a:pt x="58" y="5"/>
                  </a:cubicBezTo>
                  <a:cubicBezTo>
                    <a:pt x="58" y="5"/>
                    <a:pt x="58" y="5"/>
                    <a:pt x="58" y="5"/>
                  </a:cubicBezTo>
                  <a:cubicBezTo>
                    <a:pt x="58" y="4"/>
                    <a:pt x="58" y="4"/>
                    <a:pt x="58" y="4"/>
                  </a:cubicBezTo>
                  <a:cubicBezTo>
                    <a:pt x="59" y="4"/>
                    <a:pt x="59" y="3"/>
                    <a:pt x="60" y="3"/>
                  </a:cubicBezTo>
                  <a:cubicBezTo>
                    <a:pt x="62" y="1"/>
                    <a:pt x="63" y="0"/>
                    <a:pt x="65" y="0"/>
                  </a:cubicBezTo>
                  <a:close/>
                  <a:moveTo>
                    <a:pt x="67" y="2"/>
                  </a:moveTo>
                  <a:cubicBezTo>
                    <a:pt x="65" y="1"/>
                    <a:pt x="63" y="2"/>
                    <a:pt x="61" y="4"/>
                  </a:cubicBezTo>
                  <a:cubicBezTo>
                    <a:pt x="60" y="4"/>
                    <a:pt x="60" y="5"/>
                    <a:pt x="59" y="5"/>
                  </a:cubicBezTo>
                  <a:cubicBezTo>
                    <a:pt x="59" y="7"/>
                    <a:pt x="60" y="8"/>
                    <a:pt x="60" y="10"/>
                  </a:cubicBezTo>
                  <a:cubicBezTo>
                    <a:pt x="60" y="10"/>
                    <a:pt x="60" y="10"/>
                    <a:pt x="60" y="10"/>
                  </a:cubicBezTo>
                  <a:cubicBezTo>
                    <a:pt x="60" y="8"/>
                    <a:pt x="60" y="7"/>
                    <a:pt x="61" y="5"/>
                  </a:cubicBezTo>
                  <a:cubicBezTo>
                    <a:pt x="62" y="3"/>
                    <a:pt x="65" y="3"/>
                    <a:pt x="66" y="2"/>
                  </a:cubicBezTo>
                  <a:cubicBezTo>
                    <a:pt x="66" y="2"/>
                    <a:pt x="67" y="2"/>
                    <a:pt x="67" y="2"/>
                  </a:cubicBezTo>
                  <a:close/>
                  <a:moveTo>
                    <a:pt x="77" y="14"/>
                  </a:moveTo>
                  <a:cubicBezTo>
                    <a:pt x="76" y="13"/>
                    <a:pt x="76" y="13"/>
                    <a:pt x="76" y="13"/>
                  </a:cubicBezTo>
                  <a:cubicBezTo>
                    <a:pt x="78" y="11"/>
                    <a:pt x="78" y="8"/>
                    <a:pt x="77" y="6"/>
                  </a:cubicBezTo>
                  <a:cubicBezTo>
                    <a:pt x="75" y="3"/>
                    <a:pt x="73" y="1"/>
                    <a:pt x="72" y="2"/>
                  </a:cubicBezTo>
                  <a:cubicBezTo>
                    <a:pt x="73" y="5"/>
                    <a:pt x="76" y="11"/>
                    <a:pt x="73" y="15"/>
                  </a:cubicBezTo>
                  <a:cubicBezTo>
                    <a:pt x="72" y="16"/>
                    <a:pt x="70" y="17"/>
                    <a:pt x="67" y="17"/>
                  </a:cubicBezTo>
                  <a:cubicBezTo>
                    <a:pt x="66" y="17"/>
                    <a:pt x="66" y="17"/>
                    <a:pt x="66" y="17"/>
                  </a:cubicBezTo>
                  <a:cubicBezTo>
                    <a:pt x="66" y="17"/>
                    <a:pt x="66" y="17"/>
                    <a:pt x="66" y="17"/>
                  </a:cubicBezTo>
                  <a:cubicBezTo>
                    <a:pt x="65" y="12"/>
                    <a:pt x="66" y="10"/>
                    <a:pt x="68" y="8"/>
                  </a:cubicBezTo>
                  <a:cubicBezTo>
                    <a:pt x="68" y="8"/>
                    <a:pt x="68" y="7"/>
                    <a:pt x="69" y="7"/>
                  </a:cubicBezTo>
                  <a:cubicBezTo>
                    <a:pt x="69" y="6"/>
                    <a:pt x="68" y="6"/>
                    <a:pt x="68" y="6"/>
                  </a:cubicBezTo>
                  <a:cubicBezTo>
                    <a:pt x="67" y="6"/>
                    <a:pt x="66" y="7"/>
                    <a:pt x="65" y="8"/>
                  </a:cubicBezTo>
                  <a:cubicBezTo>
                    <a:pt x="64" y="10"/>
                    <a:pt x="63" y="11"/>
                    <a:pt x="61" y="12"/>
                  </a:cubicBezTo>
                  <a:cubicBezTo>
                    <a:pt x="61" y="12"/>
                    <a:pt x="61" y="12"/>
                    <a:pt x="61" y="12"/>
                  </a:cubicBezTo>
                  <a:cubicBezTo>
                    <a:pt x="61" y="14"/>
                    <a:pt x="62" y="17"/>
                    <a:pt x="60" y="18"/>
                  </a:cubicBezTo>
                  <a:cubicBezTo>
                    <a:pt x="60" y="19"/>
                    <a:pt x="60" y="19"/>
                    <a:pt x="60" y="19"/>
                  </a:cubicBezTo>
                  <a:cubicBezTo>
                    <a:pt x="60" y="19"/>
                    <a:pt x="60" y="19"/>
                    <a:pt x="60" y="19"/>
                  </a:cubicBezTo>
                  <a:cubicBezTo>
                    <a:pt x="53" y="18"/>
                    <a:pt x="46" y="17"/>
                    <a:pt x="39" y="16"/>
                  </a:cubicBezTo>
                  <a:cubicBezTo>
                    <a:pt x="32" y="15"/>
                    <a:pt x="26" y="14"/>
                    <a:pt x="20" y="14"/>
                  </a:cubicBezTo>
                  <a:cubicBezTo>
                    <a:pt x="20" y="14"/>
                    <a:pt x="20" y="14"/>
                    <a:pt x="20" y="14"/>
                  </a:cubicBezTo>
                  <a:cubicBezTo>
                    <a:pt x="15" y="14"/>
                    <a:pt x="11" y="15"/>
                    <a:pt x="7" y="17"/>
                  </a:cubicBezTo>
                  <a:cubicBezTo>
                    <a:pt x="9" y="16"/>
                    <a:pt x="11" y="16"/>
                    <a:pt x="13" y="16"/>
                  </a:cubicBezTo>
                  <a:cubicBezTo>
                    <a:pt x="18" y="16"/>
                    <a:pt x="24" y="18"/>
                    <a:pt x="29" y="19"/>
                  </a:cubicBezTo>
                  <a:cubicBezTo>
                    <a:pt x="31" y="19"/>
                    <a:pt x="31" y="19"/>
                    <a:pt x="31" y="19"/>
                  </a:cubicBezTo>
                  <a:cubicBezTo>
                    <a:pt x="34" y="18"/>
                    <a:pt x="37" y="17"/>
                    <a:pt x="40" y="17"/>
                  </a:cubicBezTo>
                  <a:cubicBezTo>
                    <a:pt x="40" y="17"/>
                    <a:pt x="40" y="17"/>
                    <a:pt x="40" y="17"/>
                  </a:cubicBezTo>
                  <a:cubicBezTo>
                    <a:pt x="45" y="17"/>
                    <a:pt x="49" y="18"/>
                    <a:pt x="54" y="19"/>
                  </a:cubicBezTo>
                  <a:cubicBezTo>
                    <a:pt x="55" y="19"/>
                    <a:pt x="57" y="20"/>
                    <a:pt x="58" y="20"/>
                  </a:cubicBezTo>
                  <a:cubicBezTo>
                    <a:pt x="60" y="20"/>
                    <a:pt x="60" y="20"/>
                    <a:pt x="60" y="20"/>
                  </a:cubicBezTo>
                  <a:cubicBezTo>
                    <a:pt x="59" y="21"/>
                    <a:pt x="59" y="21"/>
                    <a:pt x="59" y="21"/>
                  </a:cubicBezTo>
                  <a:cubicBezTo>
                    <a:pt x="56" y="23"/>
                    <a:pt x="53" y="24"/>
                    <a:pt x="50" y="24"/>
                  </a:cubicBezTo>
                  <a:cubicBezTo>
                    <a:pt x="47" y="24"/>
                    <a:pt x="43" y="23"/>
                    <a:pt x="40" y="22"/>
                  </a:cubicBezTo>
                  <a:cubicBezTo>
                    <a:pt x="37" y="21"/>
                    <a:pt x="34" y="20"/>
                    <a:pt x="31" y="20"/>
                  </a:cubicBezTo>
                  <a:cubicBezTo>
                    <a:pt x="30" y="20"/>
                    <a:pt x="30" y="20"/>
                    <a:pt x="30" y="20"/>
                  </a:cubicBezTo>
                  <a:cubicBezTo>
                    <a:pt x="30" y="20"/>
                    <a:pt x="31" y="20"/>
                    <a:pt x="31" y="20"/>
                  </a:cubicBezTo>
                  <a:cubicBezTo>
                    <a:pt x="36" y="22"/>
                    <a:pt x="41" y="24"/>
                    <a:pt x="46" y="24"/>
                  </a:cubicBezTo>
                  <a:cubicBezTo>
                    <a:pt x="47" y="24"/>
                    <a:pt x="48" y="24"/>
                    <a:pt x="49" y="24"/>
                  </a:cubicBezTo>
                  <a:cubicBezTo>
                    <a:pt x="61" y="24"/>
                    <a:pt x="72" y="20"/>
                    <a:pt x="82" y="16"/>
                  </a:cubicBezTo>
                  <a:cubicBezTo>
                    <a:pt x="84" y="16"/>
                    <a:pt x="86" y="15"/>
                    <a:pt x="88" y="14"/>
                  </a:cubicBezTo>
                  <a:cubicBezTo>
                    <a:pt x="88" y="14"/>
                    <a:pt x="88" y="14"/>
                    <a:pt x="88" y="14"/>
                  </a:cubicBezTo>
                  <a:cubicBezTo>
                    <a:pt x="87" y="13"/>
                    <a:pt x="87" y="12"/>
                    <a:pt x="87" y="12"/>
                  </a:cubicBezTo>
                  <a:cubicBezTo>
                    <a:pt x="88" y="10"/>
                    <a:pt x="91" y="9"/>
                    <a:pt x="94" y="7"/>
                  </a:cubicBezTo>
                  <a:cubicBezTo>
                    <a:pt x="97" y="7"/>
                    <a:pt x="99" y="6"/>
                    <a:pt x="100" y="5"/>
                  </a:cubicBezTo>
                  <a:cubicBezTo>
                    <a:pt x="101" y="4"/>
                    <a:pt x="101" y="4"/>
                    <a:pt x="101" y="4"/>
                  </a:cubicBezTo>
                  <a:cubicBezTo>
                    <a:pt x="92" y="6"/>
                    <a:pt x="84" y="9"/>
                    <a:pt x="77" y="14"/>
                  </a:cubicBezTo>
                  <a:close/>
                  <a:moveTo>
                    <a:pt x="126" y="98"/>
                  </a:moveTo>
                  <a:cubicBezTo>
                    <a:pt x="126" y="98"/>
                    <a:pt x="125" y="98"/>
                    <a:pt x="125" y="98"/>
                  </a:cubicBezTo>
                  <a:cubicBezTo>
                    <a:pt x="124" y="98"/>
                    <a:pt x="124" y="98"/>
                    <a:pt x="124" y="98"/>
                  </a:cubicBezTo>
                  <a:cubicBezTo>
                    <a:pt x="124" y="97"/>
                    <a:pt x="124" y="97"/>
                    <a:pt x="124" y="97"/>
                  </a:cubicBezTo>
                  <a:cubicBezTo>
                    <a:pt x="123" y="85"/>
                    <a:pt x="129" y="74"/>
                    <a:pt x="135" y="64"/>
                  </a:cubicBezTo>
                  <a:cubicBezTo>
                    <a:pt x="141" y="54"/>
                    <a:pt x="147" y="45"/>
                    <a:pt x="146" y="34"/>
                  </a:cubicBezTo>
                  <a:cubicBezTo>
                    <a:pt x="144" y="15"/>
                    <a:pt x="130" y="4"/>
                    <a:pt x="110" y="4"/>
                  </a:cubicBezTo>
                  <a:cubicBezTo>
                    <a:pt x="107" y="4"/>
                    <a:pt x="104" y="4"/>
                    <a:pt x="101" y="4"/>
                  </a:cubicBezTo>
                  <a:cubicBezTo>
                    <a:pt x="102" y="5"/>
                    <a:pt x="102" y="5"/>
                    <a:pt x="102" y="5"/>
                  </a:cubicBezTo>
                  <a:cubicBezTo>
                    <a:pt x="102" y="6"/>
                    <a:pt x="102" y="6"/>
                    <a:pt x="102" y="7"/>
                  </a:cubicBezTo>
                  <a:cubicBezTo>
                    <a:pt x="101" y="9"/>
                    <a:pt x="99" y="10"/>
                    <a:pt x="96" y="11"/>
                  </a:cubicBezTo>
                  <a:cubicBezTo>
                    <a:pt x="93" y="11"/>
                    <a:pt x="90" y="12"/>
                    <a:pt x="89" y="14"/>
                  </a:cubicBezTo>
                  <a:cubicBezTo>
                    <a:pt x="97" y="11"/>
                    <a:pt x="106" y="8"/>
                    <a:pt x="115" y="8"/>
                  </a:cubicBezTo>
                  <a:cubicBezTo>
                    <a:pt x="121" y="8"/>
                    <a:pt x="127" y="9"/>
                    <a:pt x="132" y="12"/>
                  </a:cubicBezTo>
                  <a:cubicBezTo>
                    <a:pt x="133" y="12"/>
                    <a:pt x="133" y="12"/>
                    <a:pt x="133" y="12"/>
                  </a:cubicBezTo>
                  <a:cubicBezTo>
                    <a:pt x="133" y="12"/>
                    <a:pt x="133" y="12"/>
                    <a:pt x="133" y="12"/>
                  </a:cubicBezTo>
                  <a:cubicBezTo>
                    <a:pt x="145" y="27"/>
                    <a:pt x="137" y="40"/>
                    <a:pt x="130" y="52"/>
                  </a:cubicBezTo>
                  <a:cubicBezTo>
                    <a:pt x="126" y="58"/>
                    <a:pt x="123" y="64"/>
                    <a:pt x="122" y="71"/>
                  </a:cubicBezTo>
                  <a:cubicBezTo>
                    <a:pt x="120" y="76"/>
                    <a:pt x="121" y="80"/>
                    <a:pt x="121" y="84"/>
                  </a:cubicBezTo>
                  <a:cubicBezTo>
                    <a:pt x="122" y="72"/>
                    <a:pt x="126" y="63"/>
                    <a:pt x="131" y="55"/>
                  </a:cubicBezTo>
                  <a:cubicBezTo>
                    <a:pt x="135" y="47"/>
                    <a:pt x="139" y="39"/>
                    <a:pt x="140" y="28"/>
                  </a:cubicBezTo>
                  <a:cubicBezTo>
                    <a:pt x="139" y="27"/>
                    <a:pt x="138" y="25"/>
                    <a:pt x="139" y="24"/>
                  </a:cubicBezTo>
                  <a:cubicBezTo>
                    <a:pt x="139" y="24"/>
                    <a:pt x="139" y="24"/>
                    <a:pt x="140" y="24"/>
                  </a:cubicBezTo>
                  <a:cubicBezTo>
                    <a:pt x="140" y="24"/>
                    <a:pt x="140" y="24"/>
                    <a:pt x="140" y="24"/>
                  </a:cubicBezTo>
                  <a:cubicBezTo>
                    <a:pt x="141" y="24"/>
                    <a:pt x="142" y="24"/>
                    <a:pt x="143" y="26"/>
                  </a:cubicBezTo>
                  <a:cubicBezTo>
                    <a:pt x="143" y="26"/>
                    <a:pt x="143" y="26"/>
                    <a:pt x="143" y="26"/>
                  </a:cubicBezTo>
                  <a:cubicBezTo>
                    <a:pt x="145" y="43"/>
                    <a:pt x="139" y="55"/>
                    <a:pt x="133" y="66"/>
                  </a:cubicBezTo>
                  <a:cubicBezTo>
                    <a:pt x="129" y="73"/>
                    <a:pt x="125" y="81"/>
                    <a:pt x="123" y="89"/>
                  </a:cubicBezTo>
                  <a:cubicBezTo>
                    <a:pt x="123" y="90"/>
                    <a:pt x="123" y="90"/>
                    <a:pt x="123" y="90"/>
                  </a:cubicBezTo>
                  <a:cubicBezTo>
                    <a:pt x="123" y="94"/>
                    <a:pt x="124" y="97"/>
                    <a:pt x="124" y="102"/>
                  </a:cubicBezTo>
                  <a:cubicBezTo>
                    <a:pt x="125" y="105"/>
                    <a:pt x="125" y="108"/>
                    <a:pt x="125" y="112"/>
                  </a:cubicBezTo>
                  <a:cubicBezTo>
                    <a:pt x="125" y="124"/>
                    <a:pt x="125" y="135"/>
                    <a:pt x="135" y="137"/>
                  </a:cubicBezTo>
                  <a:cubicBezTo>
                    <a:pt x="129" y="133"/>
                    <a:pt x="129" y="124"/>
                    <a:pt x="129" y="115"/>
                  </a:cubicBezTo>
                  <a:cubicBezTo>
                    <a:pt x="129" y="112"/>
                    <a:pt x="129" y="112"/>
                    <a:pt x="129" y="112"/>
                  </a:cubicBezTo>
                  <a:cubicBezTo>
                    <a:pt x="130" y="112"/>
                    <a:pt x="130" y="112"/>
                    <a:pt x="130" y="112"/>
                  </a:cubicBezTo>
                  <a:cubicBezTo>
                    <a:pt x="133" y="115"/>
                    <a:pt x="137" y="116"/>
                    <a:pt x="141" y="116"/>
                  </a:cubicBezTo>
                  <a:cubicBezTo>
                    <a:pt x="143" y="116"/>
                    <a:pt x="145" y="115"/>
                    <a:pt x="147" y="114"/>
                  </a:cubicBezTo>
                  <a:cubicBezTo>
                    <a:pt x="147" y="112"/>
                    <a:pt x="147" y="109"/>
                    <a:pt x="147" y="106"/>
                  </a:cubicBezTo>
                  <a:cubicBezTo>
                    <a:pt x="147" y="103"/>
                    <a:pt x="147" y="100"/>
                    <a:pt x="147" y="98"/>
                  </a:cubicBezTo>
                  <a:cubicBezTo>
                    <a:pt x="147" y="98"/>
                    <a:pt x="147" y="98"/>
                    <a:pt x="147" y="98"/>
                  </a:cubicBezTo>
                  <a:cubicBezTo>
                    <a:pt x="146" y="99"/>
                    <a:pt x="145" y="99"/>
                    <a:pt x="144" y="99"/>
                  </a:cubicBezTo>
                  <a:cubicBezTo>
                    <a:pt x="143" y="99"/>
                    <a:pt x="142" y="99"/>
                    <a:pt x="141" y="99"/>
                  </a:cubicBezTo>
                  <a:cubicBezTo>
                    <a:pt x="138" y="98"/>
                    <a:pt x="136" y="97"/>
                    <a:pt x="134" y="98"/>
                  </a:cubicBezTo>
                  <a:cubicBezTo>
                    <a:pt x="131" y="99"/>
                    <a:pt x="131" y="99"/>
                    <a:pt x="131" y="99"/>
                  </a:cubicBezTo>
                  <a:cubicBezTo>
                    <a:pt x="133" y="97"/>
                    <a:pt x="133" y="97"/>
                    <a:pt x="133" y="97"/>
                  </a:cubicBezTo>
                  <a:cubicBezTo>
                    <a:pt x="137" y="93"/>
                    <a:pt x="142" y="93"/>
                    <a:pt x="147" y="97"/>
                  </a:cubicBezTo>
                  <a:cubicBezTo>
                    <a:pt x="147" y="97"/>
                    <a:pt x="147" y="97"/>
                    <a:pt x="147" y="97"/>
                  </a:cubicBezTo>
                  <a:cubicBezTo>
                    <a:pt x="147" y="96"/>
                    <a:pt x="146" y="95"/>
                    <a:pt x="146" y="94"/>
                  </a:cubicBezTo>
                  <a:cubicBezTo>
                    <a:pt x="145" y="93"/>
                    <a:pt x="143" y="93"/>
                    <a:pt x="142" y="93"/>
                  </a:cubicBezTo>
                  <a:cubicBezTo>
                    <a:pt x="139" y="93"/>
                    <a:pt x="136" y="94"/>
                    <a:pt x="133" y="96"/>
                  </a:cubicBezTo>
                  <a:cubicBezTo>
                    <a:pt x="130" y="97"/>
                    <a:pt x="128" y="98"/>
                    <a:pt x="126" y="98"/>
                  </a:cubicBezTo>
                  <a:close/>
                  <a:moveTo>
                    <a:pt x="88" y="12"/>
                  </a:moveTo>
                  <a:cubicBezTo>
                    <a:pt x="90" y="11"/>
                    <a:pt x="93" y="10"/>
                    <a:pt x="95" y="9"/>
                  </a:cubicBezTo>
                  <a:cubicBezTo>
                    <a:pt x="98" y="8"/>
                    <a:pt x="100" y="8"/>
                    <a:pt x="101" y="7"/>
                  </a:cubicBezTo>
                  <a:cubicBezTo>
                    <a:pt x="101" y="7"/>
                    <a:pt x="101" y="6"/>
                    <a:pt x="101" y="6"/>
                  </a:cubicBezTo>
                  <a:cubicBezTo>
                    <a:pt x="99" y="7"/>
                    <a:pt x="97" y="8"/>
                    <a:pt x="95" y="9"/>
                  </a:cubicBezTo>
                  <a:cubicBezTo>
                    <a:pt x="92" y="10"/>
                    <a:pt x="89" y="11"/>
                    <a:pt x="88" y="12"/>
                  </a:cubicBezTo>
                  <a:close/>
                  <a:moveTo>
                    <a:pt x="56" y="21"/>
                  </a:moveTo>
                  <a:cubicBezTo>
                    <a:pt x="55" y="21"/>
                    <a:pt x="54" y="21"/>
                    <a:pt x="53" y="20"/>
                  </a:cubicBezTo>
                  <a:cubicBezTo>
                    <a:pt x="49" y="19"/>
                    <a:pt x="45" y="19"/>
                    <a:pt x="40" y="19"/>
                  </a:cubicBezTo>
                  <a:cubicBezTo>
                    <a:pt x="39" y="19"/>
                    <a:pt x="37" y="19"/>
                    <a:pt x="35" y="19"/>
                  </a:cubicBezTo>
                  <a:cubicBezTo>
                    <a:pt x="37" y="20"/>
                    <a:pt x="38" y="20"/>
                    <a:pt x="40" y="20"/>
                  </a:cubicBezTo>
                  <a:cubicBezTo>
                    <a:pt x="44" y="21"/>
                    <a:pt x="47" y="22"/>
                    <a:pt x="50" y="22"/>
                  </a:cubicBezTo>
                  <a:cubicBezTo>
                    <a:pt x="52" y="22"/>
                    <a:pt x="54" y="22"/>
                    <a:pt x="56" y="21"/>
                  </a:cubicBezTo>
                  <a:close/>
                  <a:moveTo>
                    <a:pt x="141" y="27"/>
                  </a:moveTo>
                  <a:cubicBezTo>
                    <a:pt x="141" y="26"/>
                    <a:pt x="141" y="26"/>
                    <a:pt x="140" y="25"/>
                  </a:cubicBezTo>
                  <a:cubicBezTo>
                    <a:pt x="141" y="26"/>
                    <a:pt x="141" y="27"/>
                    <a:pt x="141" y="27"/>
                  </a:cubicBezTo>
                  <a:cubicBezTo>
                    <a:pt x="141" y="28"/>
                    <a:pt x="141" y="28"/>
                    <a:pt x="141" y="28"/>
                  </a:cubicBezTo>
                  <a:cubicBezTo>
                    <a:pt x="141" y="28"/>
                    <a:pt x="141" y="28"/>
                    <a:pt x="141" y="28"/>
                  </a:cubicBezTo>
                  <a:cubicBezTo>
                    <a:pt x="141" y="40"/>
                    <a:pt x="136" y="48"/>
                    <a:pt x="132" y="56"/>
                  </a:cubicBezTo>
                  <a:cubicBezTo>
                    <a:pt x="128" y="64"/>
                    <a:pt x="123" y="72"/>
                    <a:pt x="123" y="84"/>
                  </a:cubicBezTo>
                  <a:cubicBezTo>
                    <a:pt x="125" y="77"/>
                    <a:pt x="128" y="71"/>
                    <a:pt x="131" y="66"/>
                  </a:cubicBezTo>
                  <a:cubicBezTo>
                    <a:pt x="138" y="54"/>
                    <a:pt x="144" y="43"/>
                    <a:pt x="141" y="27"/>
                  </a:cubicBezTo>
                  <a:close/>
                  <a:moveTo>
                    <a:pt x="145" y="98"/>
                  </a:moveTo>
                  <a:cubicBezTo>
                    <a:pt x="142" y="95"/>
                    <a:pt x="139" y="95"/>
                    <a:pt x="136" y="96"/>
                  </a:cubicBezTo>
                  <a:cubicBezTo>
                    <a:pt x="138" y="96"/>
                    <a:pt x="140" y="97"/>
                    <a:pt x="141" y="97"/>
                  </a:cubicBezTo>
                  <a:cubicBezTo>
                    <a:pt x="143" y="98"/>
                    <a:pt x="144" y="98"/>
                    <a:pt x="145" y="98"/>
                  </a:cubicBezTo>
                  <a:close/>
                  <a:moveTo>
                    <a:pt x="132" y="100"/>
                  </a:moveTo>
                  <a:cubicBezTo>
                    <a:pt x="142" y="100"/>
                    <a:pt x="142" y="100"/>
                    <a:pt x="142" y="100"/>
                  </a:cubicBezTo>
                  <a:cubicBezTo>
                    <a:pt x="143" y="100"/>
                    <a:pt x="143" y="100"/>
                    <a:pt x="143" y="100"/>
                  </a:cubicBezTo>
                  <a:cubicBezTo>
                    <a:pt x="146" y="102"/>
                    <a:pt x="146" y="108"/>
                    <a:pt x="146" y="113"/>
                  </a:cubicBezTo>
                  <a:cubicBezTo>
                    <a:pt x="146" y="114"/>
                    <a:pt x="146" y="114"/>
                    <a:pt x="146" y="114"/>
                  </a:cubicBezTo>
                  <a:cubicBezTo>
                    <a:pt x="145" y="114"/>
                    <a:pt x="145" y="114"/>
                    <a:pt x="145" y="114"/>
                  </a:cubicBezTo>
                  <a:cubicBezTo>
                    <a:pt x="138" y="115"/>
                    <a:pt x="132" y="112"/>
                    <a:pt x="130" y="108"/>
                  </a:cubicBezTo>
                  <a:cubicBezTo>
                    <a:pt x="129" y="105"/>
                    <a:pt x="129" y="102"/>
                    <a:pt x="132" y="100"/>
                  </a:cubicBezTo>
                  <a:close/>
                  <a:moveTo>
                    <a:pt x="142" y="101"/>
                  </a:moveTo>
                  <a:cubicBezTo>
                    <a:pt x="133" y="101"/>
                    <a:pt x="133" y="101"/>
                    <a:pt x="133" y="101"/>
                  </a:cubicBezTo>
                  <a:cubicBezTo>
                    <a:pt x="131" y="103"/>
                    <a:pt x="130" y="105"/>
                    <a:pt x="131" y="107"/>
                  </a:cubicBezTo>
                  <a:cubicBezTo>
                    <a:pt x="133" y="111"/>
                    <a:pt x="138" y="113"/>
                    <a:pt x="144" y="112"/>
                  </a:cubicBezTo>
                  <a:cubicBezTo>
                    <a:pt x="145" y="106"/>
                    <a:pt x="144" y="103"/>
                    <a:pt x="142" y="101"/>
                  </a:cubicBezTo>
                  <a:close/>
                </a:path>
              </a:pathLst>
            </a:custGeom>
            <a:grpFill/>
            <a:ln>
              <a:noFill/>
            </a:ln>
          </p:spPr>
          <p:txBody>
            <a:bodyPr vert="horz" wrap="square" lIns="91440" tIns="45720" rIns="91440" bIns="45720" numCol="1" rtlCol="0" anchor="t" anchorCtr="0" compatLnSpc="1">
              <a:prstTxWarp prst="textNoShape">
                <a:avLst/>
              </a:prstTxWarp>
            </a:bodyPr>
            <a:lstStyle/>
            <a:p>
              <a:pPr rtl="0"/>
              <a:endParaRPr lang="ja-JP" altLang="en-US" sz="1350" dirty="0"/>
            </a:p>
          </p:txBody>
        </p:sp>
        <p:sp>
          <p:nvSpPr>
            <p:cNvPr id="108" name="フリーフォーム 51"/>
            <p:cNvSpPr>
              <a:spLocks noEditPoints="1"/>
            </p:cNvSpPr>
            <p:nvPr/>
          </p:nvSpPr>
          <p:spPr bwMode="auto">
            <a:xfrm>
              <a:off x="4205288" y="5753100"/>
              <a:ext cx="303213" cy="344488"/>
            </a:xfrm>
            <a:custGeom>
              <a:avLst/>
              <a:gdLst>
                <a:gd name="T0" fmla="*/ 47 w 135"/>
                <a:gd name="T1" fmla="*/ 133 h 153"/>
                <a:gd name="T2" fmla="*/ 91 w 135"/>
                <a:gd name="T3" fmla="*/ 114 h 153"/>
                <a:gd name="T4" fmla="*/ 47 w 135"/>
                <a:gd name="T5" fmla="*/ 138 h 153"/>
                <a:gd name="T6" fmla="*/ 0 w 135"/>
                <a:gd name="T7" fmla="*/ 124 h 153"/>
                <a:gd name="T8" fmla="*/ 4 w 135"/>
                <a:gd name="T9" fmla="*/ 133 h 153"/>
                <a:gd name="T10" fmla="*/ 97 w 135"/>
                <a:gd name="T11" fmla="*/ 109 h 153"/>
                <a:gd name="T12" fmla="*/ 100 w 135"/>
                <a:gd name="T13" fmla="*/ 94 h 153"/>
                <a:gd name="T14" fmla="*/ 125 w 135"/>
                <a:gd name="T15" fmla="*/ 22 h 153"/>
                <a:gd name="T16" fmla="*/ 101 w 135"/>
                <a:gd name="T17" fmla="*/ 15 h 153"/>
                <a:gd name="T18" fmla="*/ 114 w 135"/>
                <a:gd name="T19" fmla="*/ 5 h 153"/>
                <a:gd name="T20" fmla="*/ 132 w 135"/>
                <a:gd name="T21" fmla="*/ 30 h 153"/>
                <a:gd name="T22" fmla="*/ 107 w 135"/>
                <a:gd name="T23" fmla="*/ 106 h 153"/>
                <a:gd name="T24" fmla="*/ 100 w 135"/>
                <a:gd name="T25" fmla="*/ 137 h 153"/>
                <a:gd name="T26" fmla="*/ 95 w 135"/>
                <a:gd name="T27" fmla="*/ 113 h 153"/>
                <a:gd name="T28" fmla="*/ 47 w 135"/>
                <a:gd name="T29" fmla="*/ 133 h 153"/>
                <a:gd name="T30" fmla="*/ 102 w 135"/>
                <a:gd name="T31" fmla="*/ 107 h 153"/>
                <a:gd name="T32" fmla="*/ 128 w 135"/>
                <a:gd name="T33" fmla="*/ 36 h 153"/>
                <a:gd name="T34" fmla="*/ 102 w 135"/>
                <a:gd name="T35" fmla="*/ 107 h 153"/>
                <a:gd name="T36" fmla="*/ 114 w 135"/>
                <a:gd name="T37" fmla="*/ 110 h 153"/>
                <a:gd name="T38" fmla="*/ 118 w 135"/>
                <a:gd name="T39" fmla="*/ 128 h 153"/>
                <a:gd name="T40" fmla="*/ 114 w 135"/>
                <a:gd name="T41" fmla="*/ 110 h 153"/>
                <a:gd name="T42" fmla="*/ 104 w 135"/>
                <a:gd name="T43" fmla="*/ 110 h 153"/>
                <a:gd name="T44" fmla="*/ 102 w 135"/>
                <a:gd name="T45" fmla="*/ 131 h 153"/>
                <a:gd name="T46" fmla="*/ 115 w 135"/>
                <a:gd name="T47" fmla="*/ 133 h 153"/>
                <a:gd name="T48" fmla="*/ 104 w 135"/>
                <a:gd name="T49" fmla="*/ 110 h 1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35" h="153">
                  <a:moveTo>
                    <a:pt x="47" y="133"/>
                  </a:moveTo>
                  <a:cubicBezTo>
                    <a:pt x="62" y="133"/>
                    <a:pt x="76" y="119"/>
                    <a:pt x="91" y="114"/>
                  </a:cubicBezTo>
                  <a:cubicBezTo>
                    <a:pt x="82" y="120"/>
                    <a:pt x="63" y="134"/>
                    <a:pt x="47" y="138"/>
                  </a:cubicBezTo>
                  <a:cubicBezTo>
                    <a:pt x="28" y="143"/>
                    <a:pt x="0" y="144"/>
                    <a:pt x="0" y="124"/>
                  </a:cubicBezTo>
                  <a:cubicBezTo>
                    <a:pt x="6" y="123"/>
                    <a:pt x="1" y="132"/>
                    <a:pt x="4" y="133"/>
                  </a:cubicBezTo>
                  <a:cubicBezTo>
                    <a:pt x="38" y="148"/>
                    <a:pt x="65" y="113"/>
                    <a:pt x="97" y="109"/>
                  </a:cubicBezTo>
                  <a:cubicBezTo>
                    <a:pt x="98" y="104"/>
                    <a:pt x="100" y="100"/>
                    <a:pt x="100" y="94"/>
                  </a:cubicBezTo>
                  <a:cubicBezTo>
                    <a:pt x="109" y="85"/>
                    <a:pt x="131" y="46"/>
                    <a:pt x="125" y="22"/>
                  </a:cubicBezTo>
                  <a:cubicBezTo>
                    <a:pt x="123" y="12"/>
                    <a:pt x="109" y="0"/>
                    <a:pt x="101" y="15"/>
                  </a:cubicBezTo>
                  <a:cubicBezTo>
                    <a:pt x="97" y="9"/>
                    <a:pt x="107" y="4"/>
                    <a:pt x="114" y="5"/>
                  </a:cubicBezTo>
                  <a:cubicBezTo>
                    <a:pt x="125" y="6"/>
                    <a:pt x="131" y="18"/>
                    <a:pt x="132" y="30"/>
                  </a:cubicBezTo>
                  <a:cubicBezTo>
                    <a:pt x="135" y="56"/>
                    <a:pt x="111" y="90"/>
                    <a:pt x="107" y="106"/>
                  </a:cubicBezTo>
                  <a:cubicBezTo>
                    <a:pt x="133" y="105"/>
                    <a:pt x="126" y="153"/>
                    <a:pt x="100" y="137"/>
                  </a:cubicBezTo>
                  <a:cubicBezTo>
                    <a:pt x="97" y="130"/>
                    <a:pt x="98" y="120"/>
                    <a:pt x="95" y="113"/>
                  </a:cubicBezTo>
                  <a:cubicBezTo>
                    <a:pt x="78" y="113"/>
                    <a:pt x="63" y="127"/>
                    <a:pt x="47" y="133"/>
                  </a:cubicBezTo>
                  <a:close/>
                  <a:moveTo>
                    <a:pt x="102" y="107"/>
                  </a:moveTo>
                  <a:cubicBezTo>
                    <a:pt x="112" y="84"/>
                    <a:pt x="130" y="63"/>
                    <a:pt x="128" y="36"/>
                  </a:cubicBezTo>
                  <a:cubicBezTo>
                    <a:pt x="126" y="65"/>
                    <a:pt x="105" y="83"/>
                    <a:pt x="102" y="107"/>
                  </a:cubicBezTo>
                  <a:close/>
                  <a:moveTo>
                    <a:pt x="114" y="110"/>
                  </a:moveTo>
                  <a:cubicBezTo>
                    <a:pt x="117" y="118"/>
                    <a:pt x="121" y="121"/>
                    <a:pt x="118" y="128"/>
                  </a:cubicBezTo>
                  <a:cubicBezTo>
                    <a:pt x="128" y="125"/>
                    <a:pt x="119" y="112"/>
                    <a:pt x="114" y="110"/>
                  </a:cubicBezTo>
                  <a:close/>
                  <a:moveTo>
                    <a:pt x="104" y="110"/>
                  </a:moveTo>
                  <a:cubicBezTo>
                    <a:pt x="100" y="114"/>
                    <a:pt x="100" y="125"/>
                    <a:pt x="102" y="131"/>
                  </a:cubicBezTo>
                  <a:cubicBezTo>
                    <a:pt x="108" y="132"/>
                    <a:pt x="110" y="135"/>
                    <a:pt x="115" y="133"/>
                  </a:cubicBezTo>
                  <a:cubicBezTo>
                    <a:pt x="120" y="121"/>
                    <a:pt x="114" y="111"/>
                    <a:pt x="104" y="110"/>
                  </a:cubicBezTo>
                  <a:close/>
                </a:path>
              </a:pathLst>
            </a:custGeom>
            <a:grpFill/>
            <a:ln>
              <a:noFill/>
            </a:ln>
          </p:spPr>
          <p:txBody>
            <a:bodyPr vert="horz" wrap="square" lIns="91440" tIns="45720" rIns="91440" bIns="45720" numCol="1" rtlCol="0" anchor="t" anchorCtr="0" compatLnSpc="1">
              <a:prstTxWarp prst="textNoShape">
                <a:avLst/>
              </a:prstTxWarp>
            </a:bodyPr>
            <a:lstStyle/>
            <a:p>
              <a:pPr rtl="0"/>
              <a:endParaRPr lang="ja-JP" altLang="en-US" sz="1350" dirty="0"/>
            </a:p>
          </p:txBody>
        </p:sp>
        <p:sp>
          <p:nvSpPr>
            <p:cNvPr id="109" name="フリーフォーム 52"/>
            <p:cNvSpPr>
              <a:spLocks noEditPoints="1"/>
            </p:cNvSpPr>
            <p:nvPr/>
          </p:nvSpPr>
          <p:spPr bwMode="auto">
            <a:xfrm>
              <a:off x="4202113" y="5762625"/>
              <a:ext cx="306388" cy="311150"/>
            </a:xfrm>
            <a:custGeom>
              <a:avLst/>
              <a:gdLst>
                <a:gd name="T0" fmla="*/ 0 w 136"/>
                <a:gd name="T1" fmla="*/ 120 h 138"/>
                <a:gd name="T2" fmla="*/ 4 w 136"/>
                <a:gd name="T3" fmla="*/ 120 h 138"/>
                <a:gd name="T4" fmla="*/ 23 w 136"/>
                <a:gd name="T5" fmla="*/ 132 h 138"/>
                <a:gd name="T6" fmla="*/ 97 w 136"/>
                <a:gd name="T7" fmla="*/ 104 h 138"/>
                <a:gd name="T8" fmla="*/ 100 w 136"/>
                <a:gd name="T9" fmla="*/ 90 h 138"/>
                <a:gd name="T10" fmla="*/ 103 w 136"/>
                <a:gd name="T11" fmla="*/ 11 h 138"/>
                <a:gd name="T12" fmla="*/ 101 w 136"/>
                <a:gd name="T13" fmla="*/ 6 h 138"/>
                <a:gd name="T14" fmla="*/ 134 w 136"/>
                <a:gd name="T15" fmla="*/ 26 h 138"/>
                <a:gd name="T16" fmla="*/ 125 w 136"/>
                <a:gd name="T17" fmla="*/ 119 h 138"/>
                <a:gd name="T18" fmla="*/ 100 w 136"/>
                <a:gd name="T19" fmla="*/ 133 h 138"/>
                <a:gd name="T20" fmla="*/ 96 w 136"/>
                <a:gd name="T21" fmla="*/ 110 h 138"/>
                <a:gd name="T22" fmla="*/ 87 w 136"/>
                <a:gd name="T23" fmla="*/ 115 h 138"/>
                <a:gd name="T24" fmla="*/ 5 w 136"/>
                <a:gd name="T25" fmla="*/ 129 h 138"/>
                <a:gd name="T26" fmla="*/ 48 w 136"/>
                <a:gd name="T27" fmla="*/ 134 h 138"/>
                <a:gd name="T28" fmla="*/ 48 w 136"/>
                <a:gd name="T29" fmla="*/ 129 h 138"/>
                <a:gd name="T30" fmla="*/ 65 w 136"/>
                <a:gd name="T31" fmla="*/ 120 h 138"/>
                <a:gd name="T32" fmla="*/ 97 w 136"/>
                <a:gd name="T33" fmla="*/ 108 h 138"/>
                <a:gd name="T34" fmla="*/ 97 w 136"/>
                <a:gd name="T35" fmla="*/ 109 h 138"/>
                <a:gd name="T36" fmla="*/ 111 w 136"/>
                <a:gd name="T37" fmla="*/ 135 h 138"/>
                <a:gd name="T38" fmla="*/ 118 w 136"/>
                <a:gd name="T39" fmla="*/ 125 h 138"/>
                <a:gd name="T40" fmla="*/ 117 w 136"/>
                <a:gd name="T41" fmla="*/ 129 h 138"/>
                <a:gd name="T42" fmla="*/ 108 w 136"/>
                <a:gd name="T43" fmla="*/ 129 h 138"/>
                <a:gd name="T44" fmla="*/ 103 w 136"/>
                <a:gd name="T45" fmla="*/ 128 h 138"/>
                <a:gd name="T46" fmla="*/ 105 w 136"/>
                <a:gd name="T47" fmla="*/ 105 h 138"/>
                <a:gd name="T48" fmla="*/ 118 w 136"/>
                <a:gd name="T49" fmla="*/ 124 h 138"/>
                <a:gd name="T50" fmla="*/ 114 w 136"/>
                <a:gd name="T51" fmla="*/ 105 h 138"/>
                <a:gd name="T52" fmla="*/ 108 w 136"/>
                <a:gd name="T53" fmla="*/ 102 h 138"/>
                <a:gd name="T54" fmla="*/ 115 w 136"/>
                <a:gd name="T55" fmla="*/ 82 h 138"/>
                <a:gd name="T56" fmla="*/ 102 w 136"/>
                <a:gd name="T57" fmla="*/ 7 h 138"/>
                <a:gd name="T58" fmla="*/ 127 w 136"/>
                <a:gd name="T59" fmla="*/ 18 h 138"/>
                <a:gd name="T60" fmla="*/ 98 w 136"/>
                <a:gd name="T61" fmla="*/ 105 h 138"/>
                <a:gd name="T62" fmla="*/ 23 w 136"/>
                <a:gd name="T63" fmla="*/ 133 h 138"/>
                <a:gd name="T64" fmla="*/ 104 w 136"/>
                <a:gd name="T65" fmla="*/ 127 h 138"/>
                <a:gd name="T66" fmla="*/ 115 w 136"/>
                <a:gd name="T67" fmla="*/ 113 h 138"/>
                <a:gd name="T68" fmla="*/ 89 w 136"/>
                <a:gd name="T69" fmla="*/ 110 h 138"/>
                <a:gd name="T70" fmla="*/ 74 w 136"/>
                <a:gd name="T71" fmla="*/ 118 h 138"/>
                <a:gd name="T72" fmla="*/ 4 w 136"/>
                <a:gd name="T73" fmla="*/ 127 h 138"/>
                <a:gd name="T74" fmla="*/ 2 w 136"/>
                <a:gd name="T75" fmla="*/ 121 h 138"/>
                <a:gd name="T76" fmla="*/ 120 w 136"/>
                <a:gd name="T77" fmla="*/ 123 h 138"/>
                <a:gd name="T78" fmla="*/ 102 w 136"/>
                <a:gd name="T79" fmla="*/ 108 h 138"/>
                <a:gd name="T80" fmla="*/ 128 w 136"/>
                <a:gd name="T81" fmla="*/ 32 h 138"/>
                <a:gd name="T82" fmla="*/ 104 w 136"/>
                <a:gd name="T83" fmla="*/ 103 h 138"/>
                <a:gd name="T84" fmla="*/ 116 w 136"/>
                <a:gd name="T85" fmla="*/ 72 h 138"/>
                <a:gd name="T86" fmla="*/ 128 w 136"/>
                <a:gd name="T87" fmla="*/ 44 h 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36" h="138">
                  <a:moveTo>
                    <a:pt x="26" y="138"/>
                  </a:moveTo>
                  <a:cubicBezTo>
                    <a:pt x="16" y="138"/>
                    <a:pt x="9" y="136"/>
                    <a:pt x="5" y="131"/>
                  </a:cubicBezTo>
                  <a:cubicBezTo>
                    <a:pt x="2" y="129"/>
                    <a:pt x="0" y="125"/>
                    <a:pt x="0" y="120"/>
                  </a:cubicBezTo>
                  <a:cubicBezTo>
                    <a:pt x="0" y="120"/>
                    <a:pt x="0" y="120"/>
                    <a:pt x="0" y="120"/>
                  </a:cubicBezTo>
                  <a:cubicBezTo>
                    <a:pt x="1" y="119"/>
                    <a:pt x="1" y="119"/>
                    <a:pt x="1" y="119"/>
                  </a:cubicBezTo>
                  <a:cubicBezTo>
                    <a:pt x="2" y="119"/>
                    <a:pt x="3" y="119"/>
                    <a:pt x="4" y="120"/>
                  </a:cubicBezTo>
                  <a:cubicBezTo>
                    <a:pt x="5" y="121"/>
                    <a:pt x="5" y="123"/>
                    <a:pt x="5" y="124"/>
                  </a:cubicBezTo>
                  <a:cubicBezTo>
                    <a:pt x="5" y="126"/>
                    <a:pt x="5" y="128"/>
                    <a:pt x="6" y="128"/>
                  </a:cubicBezTo>
                  <a:cubicBezTo>
                    <a:pt x="11" y="131"/>
                    <a:pt x="17" y="132"/>
                    <a:pt x="23" y="132"/>
                  </a:cubicBezTo>
                  <a:cubicBezTo>
                    <a:pt x="37" y="132"/>
                    <a:pt x="49" y="125"/>
                    <a:pt x="63" y="118"/>
                  </a:cubicBezTo>
                  <a:cubicBezTo>
                    <a:pt x="74" y="112"/>
                    <a:pt x="85" y="106"/>
                    <a:pt x="97" y="104"/>
                  </a:cubicBezTo>
                  <a:cubicBezTo>
                    <a:pt x="97" y="104"/>
                    <a:pt x="97" y="104"/>
                    <a:pt x="97" y="104"/>
                  </a:cubicBezTo>
                  <a:cubicBezTo>
                    <a:pt x="99" y="100"/>
                    <a:pt x="100" y="96"/>
                    <a:pt x="100" y="90"/>
                  </a:cubicBezTo>
                  <a:cubicBezTo>
                    <a:pt x="100" y="90"/>
                    <a:pt x="100" y="90"/>
                    <a:pt x="100" y="90"/>
                  </a:cubicBezTo>
                  <a:cubicBezTo>
                    <a:pt x="100" y="90"/>
                    <a:pt x="100" y="90"/>
                    <a:pt x="100" y="90"/>
                  </a:cubicBezTo>
                  <a:cubicBezTo>
                    <a:pt x="109" y="81"/>
                    <a:pt x="132" y="42"/>
                    <a:pt x="125" y="18"/>
                  </a:cubicBezTo>
                  <a:cubicBezTo>
                    <a:pt x="124" y="12"/>
                    <a:pt x="117" y="4"/>
                    <a:pt x="111" y="4"/>
                  </a:cubicBezTo>
                  <a:cubicBezTo>
                    <a:pt x="108" y="4"/>
                    <a:pt x="105" y="7"/>
                    <a:pt x="103" y="11"/>
                  </a:cubicBezTo>
                  <a:cubicBezTo>
                    <a:pt x="102" y="12"/>
                    <a:pt x="102" y="12"/>
                    <a:pt x="102" y="12"/>
                  </a:cubicBezTo>
                  <a:cubicBezTo>
                    <a:pt x="101" y="11"/>
                    <a:pt x="101" y="11"/>
                    <a:pt x="101" y="11"/>
                  </a:cubicBezTo>
                  <a:cubicBezTo>
                    <a:pt x="100" y="9"/>
                    <a:pt x="100" y="8"/>
                    <a:pt x="101" y="6"/>
                  </a:cubicBezTo>
                  <a:cubicBezTo>
                    <a:pt x="103" y="2"/>
                    <a:pt x="109" y="0"/>
                    <a:pt x="114" y="0"/>
                  </a:cubicBezTo>
                  <a:cubicBezTo>
                    <a:pt x="114" y="0"/>
                    <a:pt x="114" y="0"/>
                    <a:pt x="115" y="0"/>
                  </a:cubicBezTo>
                  <a:cubicBezTo>
                    <a:pt x="127" y="1"/>
                    <a:pt x="133" y="14"/>
                    <a:pt x="134" y="26"/>
                  </a:cubicBezTo>
                  <a:cubicBezTo>
                    <a:pt x="136" y="44"/>
                    <a:pt x="125" y="66"/>
                    <a:pt x="117" y="83"/>
                  </a:cubicBezTo>
                  <a:cubicBezTo>
                    <a:pt x="113" y="90"/>
                    <a:pt x="110" y="96"/>
                    <a:pt x="109" y="101"/>
                  </a:cubicBezTo>
                  <a:cubicBezTo>
                    <a:pt x="120" y="101"/>
                    <a:pt x="125" y="110"/>
                    <a:pt x="125" y="119"/>
                  </a:cubicBezTo>
                  <a:cubicBezTo>
                    <a:pt x="125" y="128"/>
                    <a:pt x="120" y="137"/>
                    <a:pt x="111" y="137"/>
                  </a:cubicBezTo>
                  <a:cubicBezTo>
                    <a:pt x="107" y="137"/>
                    <a:pt x="104" y="136"/>
                    <a:pt x="100" y="134"/>
                  </a:cubicBezTo>
                  <a:cubicBezTo>
                    <a:pt x="100" y="133"/>
                    <a:pt x="100" y="133"/>
                    <a:pt x="100" y="133"/>
                  </a:cubicBezTo>
                  <a:cubicBezTo>
                    <a:pt x="100" y="133"/>
                    <a:pt x="100" y="133"/>
                    <a:pt x="100" y="133"/>
                  </a:cubicBezTo>
                  <a:cubicBezTo>
                    <a:pt x="98" y="130"/>
                    <a:pt x="98" y="125"/>
                    <a:pt x="97" y="120"/>
                  </a:cubicBezTo>
                  <a:cubicBezTo>
                    <a:pt x="97" y="116"/>
                    <a:pt x="97" y="113"/>
                    <a:pt x="96" y="110"/>
                  </a:cubicBezTo>
                  <a:cubicBezTo>
                    <a:pt x="95" y="110"/>
                    <a:pt x="95" y="110"/>
                    <a:pt x="94" y="110"/>
                  </a:cubicBezTo>
                  <a:cubicBezTo>
                    <a:pt x="92" y="111"/>
                    <a:pt x="92" y="111"/>
                    <a:pt x="92" y="111"/>
                  </a:cubicBezTo>
                  <a:cubicBezTo>
                    <a:pt x="91" y="112"/>
                    <a:pt x="89" y="113"/>
                    <a:pt x="87" y="115"/>
                  </a:cubicBezTo>
                  <a:cubicBezTo>
                    <a:pt x="77" y="121"/>
                    <a:pt x="61" y="132"/>
                    <a:pt x="48" y="135"/>
                  </a:cubicBezTo>
                  <a:cubicBezTo>
                    <a:pt x="41" y="137"/>
                    <a:pt x="33" y="138"/>
                    <a:pt x="26" y="138"/>
                  </a:cubicBezTo>
                  <a:close/>
                  <a:moveTo>
                    <a:pt x="5" y="129"/>
                  </a:moveTo>
                  <a:cubicBezTo>
                    <a:pt x="5" y="130"/>
                    <a:pt x="5" y="130"/>
                    <a:pt x="6" y="130"/>
                  </a:cubicBezTo>
                  <a:cubicBezTo>
                    <a:pt x="10" y="134"/>
                    <a:pt x="17" y="137"/>
                    <a:pt x="26" y="137"/>
                  </a:cubicBezTo>
                  <a:cubicBezTo>
                    <a:pt x="33" y="137"/>
                    <a:pt x="41" y="135"/>
                    <a:pt x="48" y="134"/>
                  </a:cubicBezTo>
                  <a:cubicBezTo>
                    <a:pt x="61" y="130"/>
                    <a:pt x="76" y="120"/>
                    <a:pt x="86" y="114"/>
                  </a:cubicBezTo>
                  <a:cubicBezTo>
                    <a:pt x="82" y="115"/>
                    <a:pt x="78" y="117"/>
                    <a:pt x="75" y="119"/>
                  </a:cubicBezTo>
                  <a:cubicBezTo>
                    <a:pt x="66" y="124"/>
                    <a:pt x="57" y="129"/>
                    <a:pt x="48" y="129"/>
                  </a:cubicBezTo>
                  <a:cubicBezTo>
                    <a:pt x="44" y="129"/>
                    <a:pt x="44" y="129"/>
                    <a:pt x="44" y="129"/>
                  </a:cubicBezTo>
                  <a:cubicBezTo>
                    <a:pt x="48" y="128"/>
                    <a:pt x="48" y="128"/>
                    <a:pt x="48" y="128"/>
                  </a:cubicBezTo>
                  <a:cubicBezTo>
                    <a:pt x="54" y="126"/>
                    <a:pt x="59" y="123"/>
                    <a:pt x="65" y="120"/>
                  </a:cubicBezTo>
                  <a:cubicBezTo>
                    <a:pt x="75" y="114"/>
                    <a:pt x="85" y="108"/>
                    <a:pt x="96" y="108"/>
                  </a:cubicBezTo>
                  <a:cubicBezTo>
                    <a:pt x="96" y="108"/>
                    <a:pt x="96" y="108"/>
                    <a:pt x="96" y="108"/>
                  </a:cubicBezTo>
                  <a:cubicBezTo>
                    <a:pt x="97" y="108"/>
                    <a:pt x="97" y="108"/>
                    <a:pt x="97" y="108"/>
                  </a:cubicBezTo>
                  <a:cubicBezTo>
                    <a:pt x="97" y="108"/>
                    <a:pt x="97" y="108"/>
                    <a:pt x="97" y="108"/>
                  </a:cubicBezTo>
                  <a:cubicBezTo>
                    <a:pt x="97" y="108"/>
                    <a:pt x="97" y="108"/>
                    <a:pt x="97" y="108"/>
                  </a:cubicBezTo>
                  <a:cubicBezTo>
                    <a:pt x="97" y="109"/>
                    <a:pt x="97" y="109"/>
                    <a:pt x="97" y="109"/>
                  </a:cubicBezTo>
                  <a:cubicBezTo>
                    <a:pt x="98" y="112"/>
                    <a:pt x="99" y="116"/>
                    <a:pt x="99" y="120"/>
                  </a:cubicBezTo>
                  <a:cubicBezTo>
                    <a:pt x="99" y="124"/>
                    <a:pt x="100" y="129"/>
                    <a:pt x="101" y="132"/>
                  </a:cubicBezTo>
                  <a:cubicBezTo>
                    <a:pt x="104" y="134"/>
                    <a:pt x="108" y="135"/>
                    <a:pt x="111" y="135"/>
                  </a:cubicBezTo>
                  <a:cubicBezTo>
                    <a:pt x="118" y="135"/>
                    <a:pt x="122" y="129"/>
                    <a:pt x="123" y="123"/>
                  </a:cubicBezTo>
                  <a:cubicBezTo>
                    <a:pt x="122" y="124"/>
                    <a:pt x="121" y="125"/>
                    <a:pt x="119" y="125"/>
                  </a:cubicBezTo>
                  <a:cubicBezTo>
                    <a:pt x="118" y="125"/>
                    <a:pt x="118" y="125"/>
                    <a:pt x="118" y="125"/>
                  </a:cubicBezTo>
                  <a:cubicBezTo>
                    <a:pt x="118" y="127"/>
                    <a:pt x="117" y="128"/>
                    <a:pt x="117" y="129"/>
                  </a:cubicBezTo>
                  <a:cubicBezTo>
                    <a:pt x="117" y="129"/>
                    <a:pt x="117" y="129"/>
                    <a:pt x="117" y="129"/>
                  </a:cubicBezTo>
                  <a:cubicBezTo>
                    <a:pt x="117" y="129"/>
                    <a:pt x="117" y="129"/>
                    <a:pt x="117" y="129"/>
                  </a:cubicBezTo>
                  <a:cubicBezTo>
                    <a:pt x="115" y="130"/>
                    <a:pt x="114" y="130"/>
                    <a:pt x="113" y="130"/>
                  </a:cubicBezTo>
                  <a:cubicBezTo>
                    <a:pt x="113" y="130"/>
                    <a:pt x="113" y="130"/>
                    <a:pt x="113" y="130"/>
                  </a:cubicBezTo>
                  <a:cubicBezTo>
                    <a:pt x="111" y="130"/>
                    <a:pt x="109" y="130"/>
                    <a:pt x="108" y="129"/>
                  </a:cubicBezTo>
                  <a:cubicBezTo>
                    <a:pt x="106" y="129"/>
                    <a:pt x="105" y="128"/>
                    <a:pt x="103" y="128"/>
                  </a:cubicBezTo>
                  <a:cubicBezTo>
                    <a:pt x="103" y="128"/>
                    <a:pt x="103" y="128"/>
                    <a:pt x="103" y="128"/>
                  </a:cubicBezTo>
                  <a:cubicBezTo>
                    <a:pt x="103" y="128"/>
                    <a:pt x="103" y="128"/>
                    <a:pt x="103" y="128"/>
                  </a:cubicBezTo>
                  <a:cubicBezTo>
                    <a:pt x="100" y="122"/>
                    <a:pt x="100" y="110"/>
                    <a:pt x="104" y="105"/>
                  </a:cubicBezTo>
                  <a:cubicBezTo>
                    <a:pt x="105" y="105"/>
                    <a:pt x="105" y="105"/>
                    <a:pt x="105" y="105"/>
                  </a:cubicBezTo>
                  <a:cubicBezTo>
                    <a:pt x="105" y="105"/>
                    <a:pt x="105" y="105"/>
                    <a:pt x="105" y="105"/>
                  </a:cubicBezTo>
                  <a:cubicBezTo>
                    <a:pt x="110" y="106"/>
                    <a:pt x="114" y="108"/>
                    <a:pt x="116" y="112"/>
                  </a:cubicBezTo>
                  <a:cubicBezTo>
                    <a:pt x="118" y="116"/>
                    <a:pt x="119" y="120"/>
                    <a:pt x="118" y="124"/>
                  </a:cubicBezTo>
                  <a:cubicBezTo>
                    <a:pt x="118" y="124"/>
                    <a:pt x="118" y="124"/>
                    <a:pt x="118" y="124"/>
                  </a:cubicBezTo>
                  <a:cubicBezTo>
                    <a:pt x="121" y="119"/>
                    <a:pt x="119" y="116"/>
                    <a:pt x="117" y="112"/>
                  </a:cubicBezTo>
                  <a:cubicBezTo>
                    <a:pt x="116" y="110"/>
                    <a:pt x="115" y="109"/>
                    <a:pt x="114" y="106"/>
                  </a:cubicBezTo>
                  <a:cubicBezTo>
                    <a:pt x="114" y="105"/>
                    <a:pt x="114" y="105"/>
                    <a:pt x="114" y="105"/>
                  </a:cubicBezTo>
                  <a:cubicBezTo>
                    <a:pt x="115" y="105"/>
                    <a:pt x="115" y="105"/>
                    <a:pt x="115" y="105"/>
                  </a:cubicBezTo>
                  <a:cubicBezTo>
                    <a:pt x="117" y="106"/>
                    <a:pt x="121" y="109"/>
                    <a:pt x="123" y="113"/>
                  </a:cubicBezTo>
                  <a:cubicBezTo>
                    <a:pt x="121" y="107"/>
                    <a:pt x="116" y="102"/>
                    <a:pt x="108" y="102"/>
                  </a:cubicBezTo>
                  <a:cubicBezTo>
                    <a:pt x="107" y="102"/>
                    <a:pt x="107" y="102"/>
                    <a:pt x="107" y="102"/>
                  </a:cubicBezTo>
                  <a:cubicBezTo>
                    <a:pt x="107" y="101"/>
                    <a:pt x="107" y="101"/>
                    <a:pt x="107" y="101"/>
                  </a:cubicBezTo>
                  <a:cubicBezTo>
                    <a:pt x="108" y="97"/>
                    <a:pt x="112" y="90"/>
                    <a:pt x="115" y="82"/>
                  </a:cubicBezTo>
                  <a:cubicBezTo>
                    <a:pt x="124" y="65"/>
                    <a:pt x="134" y="44"/>
                    <a:pt x="133" y="26"/>
                  </a:cubicBezTo>
                  <a:cubicBezTo>
                    <a:pt x="131" y="15"/>
                    <a:pt x="126" y="3"/>
                    <a:pt x="115" y="2"/>
                  </a:cubicBezTo>
                  <a:cubicBezTo>
                    <a:pt x="110" y="1"/>
                    <a:pt x="104" y="4"/>
                    <a:pt x="102" y="7"/>
                  </a:cubicBezTo>
                  <a:cubicBezTo>
                    <a:pt x="102" y="7"/>
                    <a:pt x="102" y="8"/>
                    <a:pt x="102" y="9"/>
                  </a:cubicBezTo>
                  <a:cubicBezTo>
                    <a:pt x="105" y="4"/>
                    <a:pt x="109" y="3"/>
                    <a:pt x="111" y="3"/>
                  </a:cubicBezTo>
                  <a:cubicBezTo>
                    <a:pt x="118" y="3"/>
                    <a:pt x="125" y="11"/>
                    <a:pt x="127" y="18"/>
                  </a:cubicBezTo>
                  <a:cubicBezTo>
                    <a:pt x="133" y="42"/>
                    <a:pt x="110" y="81"/>
                    <a:pt x="101" y="91"/>
                  </a:cubicBezTo>
                  <a:cubicBezTo>
                    <a:pt x="102" y="96"/>
                    <a:pt x="100" y="100"/>
                    <a:pt x="99" y="104"/>
                  </a:cubicBezTo>
                  <a:cubicBezTo>
                    <a:pt x="98" y="105"/>
                    <a:pt x="98" y="105"/>
                    <a:pt x="98" y="105"/>
                  </a:cubicBezTo>
                  <a:cubicBezTo>
                    <a:pt x="98" y="105"/>
                    <a:pt x="98" y="105"/>
                    <a:pt x="98" y="105"/>
                  </a:cubicBezTo>
                  <a:cubicBezTo>
                    <a:pt x="86" y="107"/>
                    <a:pt x="75" y="113"/>
                    <a:pt x="64" y="119"/>
                  </a:cubicBezTo>
                  <a:cubicBezTo>
                    <a:pt x="51" y="126"/>
                    <a:pt x="37" y="133"/>
                    <a:pt x="23" y="133"/>
                  </a:cubicBezTo>
                  <a:cubicBezTo>
                    <a:pt x="17" y="133"/>
                    <a:pt x="11" y="132"/>
                    <a:pt x="5" y="129"/>
                  </a:cubicBezTo>
                  <a:cubicBezTo>
                    <a:pt x="5" y="129"/>
                    <a:pt x="5" y="129"/>
                    <a:pt x="5" y="129"/>
                  </a:cubicBezTo>
                  <a:close/>
                  <a:moveTo>
                    <a:pt x="104" y="127"/>
                  </a:moveTo>
                  <a:cubicBezTo>
                    <a:pt x="106" y="127"/>
                    <a:pt x="107" y="127"/>
                    <a:pt x="108" y="128"/>
                  </a:cubicBezTo>
                  <a:cubicBezTo>
                    <a:pt x="111" y="129"/>
                    <a:pt x="113" y="129"/>
                    <a:pt x="116" y="128"/>
                  </a:cubicBezTo>
                  <a:cubicBezTo>
                    <a:pt x="118" y="123"/>
                    <a:pt x="118" y="117"/>
                    <a:pt x="115" y="113"/>
                  </a:cubicBezTo>
                  <a:cubicBezTo>
                    <a:pt x="113" y="110"/>
                    <a:pt x="109" y="107"/>
                    <a:pt x="105" y="107"/>
                  </a:cubicBezTo>
                  <a:cubicBezTo>
                    <a:pt x="102" y="111"/>
                    <a:pt x="102" y="121"/>
                    <a:pt x="104" y="127"/>
                  </a:cubicBezTo>
                  <a:close/>
                  <a:moveTo>
                    <a:pt x="89" y="110"/>
                  </a:moveTo>
                  <a:cubicBezTo>
                    <a:pt x="81" y="112"/>
                    <a:pt x="73" y="117"/>
                    <a:pt x="65" y="121"/>
                  </a:cubicBezTo>
                  <a:cubicBezTo>
                    <a:pt x="61" y="123"/>
                    <a:pt x="57" y="125"/>
                    <a:pt x="53" y="127"/>
                  </a:cubicBezTo>
                  <a:cubicBezTo>
                    <a:pt x="60" y="126"/>
                    <a:pt x="67" y="122"/>
                    <a:pt x="74" y="118"/>
                  </a:cubicBezTo>
                  <a:cubicBezTo>
                    <a:pt x="79" y="115"/>
                    <a:pt x="84" y="112"/>
                    <a:pt x="89" y="110"/>
                  </a:cubicBezTo>
                  <a:close/>
                  <a:moveTo>
                    <a:pt x="2" y="121"/>
                  </a:moveTo>
                  <a:cubicBezTo>
                    <a:pt x="2" y="123"/>
                    <a:pt x="3" y="125"/>
                    <a:pt x="4" y="127"/>
                  </a:cubicBezTo>
                  <a:cubicBezTo>
                    <a:pt x="3" y="127"/>
                    <a:pt x="3" y="125"/>
                    <a:pt x="3" y="124"/>
                  </a:cubicBezTo>
                  <a:cubicBezTo>
                    <a:pt x="3" y="123"/>
                    <a:pt x="4" y="122"/>
                    <a:pt x="3" y="121"/>
                  </a:cubicBezTo>
                  <a:cubicBezTo>
                    <a:pt x="3" y="121"/>
                    <a:pt x="3" y="121"/>
                    <a:pt x="2" y="121"/>
                  </a:cubicBezTo>
                  <a:close/>
                  <a:moveTo>
                    <a:pt x="116" y="108"/>
                  </a:moveTo>
                  <a:cubicBezTo>
                    <a:pt x="117" y="109"/>
                    <a:pt x="118" y="110"/>
                    <a:pt x="118" y="111"/>
                  </a:cubicBezTo>
                  <a:cubicBezTo>
                    <a:pt x="120" y="115"/>
                    <a:pt x="122" y="118"/>
                    <a:pt x="120" y="123"/>
                  </a:cubicBezTo>
                  <a:cubicBezTo>
                    <a:pt x="122" y="122"/>
                    <a:pt x="123" y="121"/>
                    <a:pt x="123" y="119"/>
                  </a:cubicBezTo>
                  <a:cubicBezTo>
                    <a:pt x="123" y="115"/>
                    <a:pt x="119" y="110"/>
                    <a:pt x="116" y="108"/>
                  </a:cubicBezTo>
                  <a:close/>
                  <a:moveTo>
                    <a:pt x="102" y="108"/>
                  </a:moveTo>
                  <a:cubicBezTo>
                    <a:pt x="103" y="103"/>
                    <a:pt x="103" y="103"/>
                    <a:pt x="103" y="103"/>
                  </a:cubicBezTo>
                  <a:cubicBezTo>
                    <a:pt x="104" y="92"/>
                    <a:pt x="109" y="82"/>
                    <a:pt x="114" y="72"/>
                  </a:cubicBezTo>
                  <a:cubicBezTo>
                    <a:pt x="121" y="60"/>
                    <a:pt x="127" y="47"/>
                    <a:pt x="128" y="32"/>
                  </a:cubicBezTo>
                  <a:cubicBezTo>
                    <a:pt x="130" y="32"/>
                    <a:pt x="130" y="32"/>
                    <a:pt x="130" y="32"/>
                  </a:cubicBezTo>
                  <a:cubicBezTo>
                    <a:pt x="131" y="51"/>
                    <a:pt x="122" y="68"/>
                    <a:pt x="114" y="84"/>
                  </a:cubicBezTo>
                  <a:cubicBezTo>
                    <a:pt x="110" y="90"/>
                    <a:pt x="107" y="97"/>
                    <a:pt x="104" y="103"/>
                  </a:cubicBezTo>
                  <a:lnTo>
                    <a:pt x="102" y="108"/>
                  </a:lnTo>
                  <a:close/>
                  <a:moveTo>
                    <a:pt x="128" y="44"/>
                  </a:moveTo>
                  <a:cubicBezTo>
                    <a:pt x="125" y="54"/>
                    <a:pt x="120" y="63"/>
                    <a:pt x="116" y="72"/>
                  </a:cubicBezTo>
                  <a:cubicBezTo>
                    <a:pt x="111" y="81"/>
                    <a:pt x="107" y="89"/>
                    <a:pt x="105" y="97"/>
                  </a:cubicBezTo>
                  <a:cubicBezTo>
                    <a:pt x="108" y="92"/>
                    <a:pt x="110" y="88"/>
                    <a:pt x="112" y="83"/>
                  </a:cubicBezTo>
                  <a:cubicBezTo>
                    <a:pt x="119" y="71"/>
                    <a:pt x="126" y="58"/>
                    <a:pt x="128" y="44"/>
                  </a:cubicBezTo>
                  <a:close/>
                </a:path>
              </a:pathLst>
            </a:custGeom>
            <a:grpFill/>
            <a:ln>
              <a:noFill/>
            </a:ln>
          </p:spPr>
          <p:txBody>
            <a:bodyPr vert="horz" wrap="square" lIns="91440" tIns="45720" rIns="91440" bIns="45720" numCol="1" rtlCol="0" anchor="t" anchorCtr="0" compatLnSpc="1">
              <a:prstTxWarp prst="textNoShape">
                <a:avLst/>
              </a:prstTxWarp>
            </a:bodyPr>
            <a:lstStyle/>
            <a:p>
              <a:pPr rtl="0"/>
              <a:endParaRPr lang="ja-JP" altLang="en-US" sz="1350" dirty="0"/>
            </a:p>
          </p:txBody>
        </p:sp>
      </p:grpSp>
      <p:sp>
        <p:nvSpPr>
          <p:cNvPr id="80" name="図プレースホルダー 33" descr="画像を追加する空のプレースホルダー。プレースホルダーをクリックし、追加する画像を選択します。"/>
          <p:cNvSpPr>
            <a:spLocks noGrp="1"/>
          </p:cNvSpPr>
          <p:nvPr>
            <p:ph type="pic" sz="quarter" idx="20"/>
          </p:nvPr>
        </p:nvSpPr>
        <p:spPr>
          <a:xfrm>
            <a:off x="6167099" y="1824285"/>
            <a:ext cx="2036826" cy="2776308"/>
          </a:xfrm>
          <a:solidFill>
            <a:schemeClr val="bg2"/>
          </a:solidFill>
          <a:ln w="38100">
            <a:solidFill>
              <a:schemeClr val="bg1"/>
            </a:solidFill>
          </a:ln>
        </p:spPr>
        <p:txBody>
          <a:bodyPr rtlCol="0"/>
          <a:lstStyle>
            <a:lvl1pPr marL="0" indent="0" algn="ctr" rtl="0">
              <a:buNone/>
              <a:defRPr/>
            </a:lvl1pPr>
          </a:lstStyle>
          <a:p>
            <a:pPr rtl="0"/>
            <a:r>
              <a:rPr lang="ja-JP" altLang="en-US"/>
              <a:t>アイコンをクリックして図を追加</a:t>
            </a:r>
            <a:endParaRPr lang="ja-JP" altLang="en-US" dirty="0"/>
          </a:p>
        </p:txBody>
      </p:sp>
      <p:sp>
        <p:nvSpPr>
          <p:cNvPr id="83" name="テキスト プレースホルダー 3"/>
          <p:cNvSpPr>
            <a:spLocks noGrp="1"/>
          </p:cNvSpPr>
          <p:nvPr>
            <p:ph type="body" sz="half" idx="22"/>
          </p:nvPr>
        </p:nvSpPr>
        <p:spPr>
          <a:xfrm>
            <a:off x="6156812" y="4947405"/>
            <a:ext cx="2057400" cy="914400"/>
          </a:xfrm>
        </p:spPr>
        <p:txBody>
          <a:bodyPr rtlCol="0">
            <a:normAutofit/>
          </a:bodyPr>
          <a:lstStyle>
            <a:lvl1pPr marL="0" indent="0" algn="l" rtl="0">
              <a:spcBef>
                <a:spcPts val="1200"/>
              </a:spcBef>
              <a:buNone/>
              <a:defRPr sz="1200"/>
            </a:lvl1pPr>
            <a:lvl2pPr marL="342900" indent="0" algn="l" rtl="0">
              <a:buNone/>
              <a:defRPr sz="1050"/>
            </a:lvl2pPr>
            <a:lvl3pPr marL="685800" indent="0" algn="l" rtl="0">
              <a:buNone/>
              <a:defRPr sz="900"/>
            </a:lvl3pPr>
            <a:lvl4pPr marL="1028700" indent="0" algn="l" rtl="0">
              <a:buNone/>
              <a:defRPr sz="750"/>
            </a:lvl4pPr>
            <a:lvl5pPr marL="1371600" indent="0" algn="l" rtl="0">
              <a:buNone/>
              <a:defRPr sz="750"/>
            </a:lvl5pPr>
            <a:lvl6pPr marL="1714500" indent="0" algn="l" rtl="0">
              <a:buNone/>
              <a:defRPr sz="750"/>
            </a:lvl6pPr>
            <a:lvl7pPr marL="2057400" indent="0" algn="l" rtl="0">
              <a:buNone/>
              <a:defRPr sz="750"/>
            </a:lvl7pPr>
            <a:lvl8pPr marL="2400300" indent="0" algn="l" rtl="0">
              <a:buNone/>
              <a:defRPr sz="750"/>
            </a:lvl8pPr>
            <a:lvl9pPr marL="2743200" indent="0" algn="l" rtl="0">
              <a:buNone/>
              <a:defRPr sz="750"/>
            </a:lvl9pPr>
          </a:lstStyle>
          <a:p>
            <a:pPr lvl="0" rtl="0"/>
            <a:r>
              <a:rPr lang="ja-JP" altLang="en-US"/>
              <a:t>マスター テキストの書式設定</a:t>
            </a:r>
          </a:p>
        </p:txBody>
      </p:sp>
      <p:sp>
        <p:nvSpPr>
          <p:cNvPr id="8" name="スライド番号プレースホルダー 7"/>
          <p:cNvSpPr>
            <a:spLocks noGrp="1"/>
          </p:cNvSpPr>
          <p:nvPr>
            <p:ph type="sldNum" sz="quarter" idx="12"/>
          </p:nvPr>
        </p:nvSpPr>
        <p:spPr/>
        <p:txBody>
          <a:bodyPr rtlCol="0"/>
          <a:lstStyle>
            <a:lvl1pPr>
              <a:defRPr sz="2800"/>
            </a:lvl1pPr>
          </a:lstStyle>
          <a:p>
            <a:fld id="{022B156B-59AE-415F-B24B-8756D48BB977}" type="slidenum">
              <a:rPr lang="en-US" altLang="ja-JP" smtClean="0"/>
              <a:pPr/>
              <a:t>‹#›</a:t>
            </a:fld>
            <a:endParaRPr lang="en-US" altLang="ja-JP" dirty="0"/>
          </a:p>
        </p:txBody>
      </p:sp>
      <p:sp>
        <p:nvSpPr>
          <p:cNvPr id="7" name="フッター プレースホルダー 6"/>
          <p:cNvSpPr>
            <a:spLocks noGrp="1"/>
          </p:cNvSpPr>
          <p:nvPr>
            <p:ph type="ftr" sz="quarter" idx="11"/>
          </p:nvPr>
        </p:nvSpPr>
        <p:spPr/>
        <p:txBody>
          <a:bodyPr rtlCol="0"/>
          <a:lstStyle/>
          <a:p>
            <a:pPr rtl="0"/>
            <a:endParaRPr lang="ja-JP" altLang="en-US" dirty="0"/>
          </a:p>
        </p:txBody>
      </p:sp>
      <p:sp>
        <p:nvSpPr>
          <p:cNvPr id="6" name="日付プレースホルダー 5"/>
          <p:cNvSpPr>
            <a:spLocks noGrp="1"/>
          </p:cNvSpPr>
          <p:nvPr>
            <p:ph type="dt" sz="half" idx="10"/>
          </p:nvPr>
        </p:nvSpPr>
        <p:spPr/>
        <p:txBody>
          <a:bodyPr rtlCol="0"/>
          <a:lstStyle>
            <a:lvl1pPr>
              <a:defRPr/>
            </a:lvl1pPr>
          </a:lstStyle>
          <a:p>
            <a:endParaRPr lang="ja-JP" altLang="en-US" dirty="0"/>
          </a:p>
        </p:txBody>
      </p:sp>
    </p:spTree>
    <p:extLst>
      <p:ext uri="{BB962C8B-B14F-4D97-AF65-F5344CB8AC3E}">
        <p14:creationId xmlns:p14="http://schemas.microsoft.com/office/powerpoint/2010/main" val="16819350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slow"/>
    </mc:Fallback>
  </mc:AlternateContent>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キャプション付きの 3 つの画像">
    <p:spTree>
      <p:nvGrpSpPr>
        <p:cNvPr id="1" name=""/>
        <p:cNvGrpSpPr/>
        <p:nvPr/>
      </p:nvGrpSpPr>
      <p:grpSpPr>
        <a:xfrm>
          <a:off x="0" y="0"/>
          <a:ext cx="0" cy="0"/>
          <a:chOff x="0" y="0"/>
          <a:chExt cx="0" cy="0"/>
        </a:xfrm>
      </p:grpSpPr>
      <p:sp>
        <p:nvSpPr>
          <p:cNvPr id="2" name="タイトル 1"/>
          <p:cNvSpPr>
            <a:spLocks noGrp="1"/>
          </p:cNvSpPr>
          <p:nvPr>
            <p:ph type="title"/>
          </p:nvPr>
        </p:nvSpPr>
        <p:spPr>
          <a:xfrm>
            <a:off x="6799661" y="421594"/>
            <a:ext cx="1714500" cy="1885508"/>
          </a:xfrm>
        </p:spPr>
        <p:txBody>
          <a:bodyPr rtlCol="0">
            <a:normAutofit/>
          </a:bodyPr>
          <a:lstStyle>
            <a:lvl1pPr algn="l" rtl="0">
              <a:defRPr sz="1800"/>
            </a:lvl1pPr>
          </a:lstStyle>
          <a:p>
            <a:pPr rtl="0"/>
            <a:r>
              <a:rPr lang="ja-JP" altLang="en-US"/>
              <a:t>マスター タイトルの書式設定</a:t>
            </a:r>
            <a:endParaRPr lang="ja-JP" altLang="en-US" dirty="0"/>
          </a:p>
        </p:txBody>
      </p:sp>
      <p:grpSp>
        <p:nvGrpSpPr>
          <p:cNvPr id="84" name="グループ 83"/>
          <p:cNvGrpSpPr>
            <a:grpSpLocks noChangeAspect="1"/>
          </p:cNvGrpSpPr>
          <p:nvPr/>
        </p:nvGrpSpPr>
        <p:grpSpPr>
          <a:xfrm rot="16200000" flipV="1">
            <a:off x="-425972" y="1653786"/>
            <a:ext cx="5053664" cy="3308889"/>
            <a:chOff x="895350" y="3313113"/>
            <a:chExt cx="3613151" cy="2790825"/>
          </a:xfrm>
          <a:solidFill>
            <a:schemeClr val="tx1">
              <a:lumMod val="50000"/>
            </a:schemeClr>
          </a:solidFill>
        </p:grpSpPr>
        <p:sp>
          <p:nvSpPr>
            <p:cNvPr id="85" name="フリーフォーム 41"/>
            <p:cNvSpPr>
              <a:spLocks/>
            </p:cNvSpPr>
            <p:nvPr/>
          </p:nvSpPr>
          <p:spPr bwMode="auto">
            <a:xfrm>
              <a:off x="963613" y="3725863"/>
              <a:ext cx="11113" cy="1952625"/>
            </a:xfrm>
            <a:custGeom>
              <a:avLst/>
              <a:gdLst>
                <a:gd name="T0" fmla="*/ 3 w 5"/>
                <a:gd name="T1" fmla="*/ 0 h 868"/>
                <a:gd name="T2" fmla="*/ 4 w 5"/>
                <a:gd name="T3" fmla="*/ 217 h 868"/>
                <a:gd name="T4" fmla="*/ 3 w 5"/>
                <a:gd name="T5" fmla="*/ 326 h 868"/>
                <a:gd name="T6" fmla="*/ 4 w 5"/>
                <a:gd name="T7" fmla="*/ 434 h 868"/>
                <a:gd name="T8" fmla="*/ 4 w 5"/>
                <a:gd name="T9" fmla="*/ 651 h 868"/>
                <a:gd name="T10" fmla="*/ 4 w 5"/>
                <a:gd name="T11" fmla="*/ 760 h 868"/>
                <a:gd name="T12" fmla="*/ 3 w 5"/>
                <a:gd name="T13" fmla="*/ 868 h 868"/>
                <a:gd name="T14" fmla="*/ 2 w 5"/>
                <a:gd name="T15" fmla="*/ 868 h 868"/>
                <a:gd name="T16" fmla="*/ 1 w 5"/>
                <a:gd name="T17" fmla="*/ 760 h 868"/>
                <a:gd name="T18" fmla="*/ 0 w 5"/>
                <a:gd name="T19" fmla="*/ 651 h 868"/>
                <a:gd name="T20" fmla="*/ 1 w 5"/>
                <a:gd name="T21" fmla="*/ 434 h 868"/>
                <a:gd name="T22" fmla="*/ 2 w 5"/>
                <a:gd name="T23" fmla="*/ 326 h 868"/>
                <a:gd name="T24" fmla="*/ 1 w 5"/>
                <a:gd name="T25" fmla="*/ 217 h 868"/>
                <a:gd name="T26" fmla="*/ 2 w 5"/>
                <a:gd name="T27" fmla="*/ 0 h 868"/>
                <a:gd name="T28" fmla="*/ 3 w 5"/>
                <a:gd name="T29" fmla="*/ 0 h 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 h="868">
                  <a:moveTo>
                    <a:pt x="3" y="0"/>
                  </a:moveTo>
                  <a:cubicBezTo>
                    <a:pt x="4" y="73"/>
                    <a:pt x="4" y="145"/>
                    <a:pt x="4" y="217"/>
                  </a:cubicBezTo>
                  <a:cubicBezTo>
                    <a:pt x="4" y="253"/>
                    <a:pt x="3" y="290"/>
                    <a:pt x="3" y="326"/>
                  </a:cubicBezTo>
                  <a:cubicBezTo>
                    <a:pt x="3" y="362"/>
                    <a:pt x="3" y="398"/>
                    <a:pt x="4" y="434"/>
                  </a:cubicBezTo>
                  <a:cubicBezTo>
                    <a:pt x="4" y="507"/>
                    <a:pt x="5" y="579"/>
                    <a:pt x="4" y="651"/>
                  </a:cubicBezTo>
                  <a:cubicBezTo>
                    <a:pt x="5" y="687"/>
                    <a:pt x="4" y="724"/>
                    <a:pt x="4" y="760"/>
                  </a:cubicBezTo>
                  <a:cubicBezTo>
                    <a:pt x="4" y="796"/>
                    <a:pt x="3" y="832"/>
                    <a:pt x="3" y="868"/>
                  </a:cubicBezTo>
                  <a:cubicBezTo>
                    <a:pt x="2" y="868"/>
                    <a:pt x="2" y="868"/>
                    <a:pt x="2" y="868"/>
                  </a:cubicBezTo>
                  <a:cubicBezTo>
                    <a:pt x="2" y="832"/>
                    <a:pt x="1" y="796"/>
                    <a:pt x="1" y="760"/>
                  </a:cubicBezTo>
                  <a:cubicBezTo>
                    <a:pt x="1" y="724"/>
                    <a:pt x="0" y="687"/>
                    <a:pt x="0" y="651"/>
                  </a:cubicBezTo>
                  <a:cubicBezTo>
                    <a:pt x="0" y="579"/>
                    <a:pt x="1" y="507"/>
                    <a:pt x="1" y="434"/>
                  </a:cubicBezTo>
                  <a:cubicBezTo>
                    <a:pt x="2" y="398"/>
                    <a:pt x="2" y="362"/>
                    <a:pt x="2" y="326"/>
                  </a:cubicBezTo>
                  <a:cubicBezTo>
                    <a:pt x="2" y="290"/>
                    <a:pt x="1" y="253"/>
                    <a:pt x="1" y="217"/>
                  </a:cubicBezTo>
                  <a:cubicBezTo>
                    <a:pt x="0" y="145"/>
                    <a:pt x="1" y="73"/>
                    <a:pt x="2" y="0"/>
                  </a:cubicBezTo>
                  <a:lnTo>
                    <a:pt x="3" y="0"/>
                  </a:lnTo>
                  <a:close/>
                </a:path>
              </a:pathLst>
            </a:custGeom>
            <a:grpFill/>
            <a:ln>
              <a:noFill/>
            </a:ln>
          </p:spPr>
          <p:txBody>
            <a:bodyPr vert="horz" wrap="square" lIns="91440" tIns="45720" rIns="91440" bIns="45720" numCol="1" rtlCol="0" anchor="t" anchorCtr="0" compatLnSpc="1">
              <a:prstTxWarp prst="textNoShape">
                <a:avLst/>
              </a:prstTxWarp>
            </a:bodyPr>
            <a:lstStyle/>
            <a:p>
              <a:pPr rtl="0"/>
              <a:endParaRPr lang="ja-JP" altLang="en-US" sz="1350" dirty="0"/>
            </a:p>
          </p:txBody>
        </p:sp>
        <p:sp>
          <p:nvSpPr>
            <p:cNvPr id="86" name="フリーフォーム 42"/>
            <p:cNvSpPr>
              <a:spLocks/>
            </p:cNvSpPr>
            <p:nvPr/>
          </p:nvSpPr>
          <p:spPr bwMode="auto">
            <a:xfrm>
              <a:off x="1350963" y="6038850"/>
              <a:ext cx="2736850" cy="11113"/>
            </a:xfrm>
            <a:custGeom>
              <a:avLst/>
              <a:gdLst>
                <a:gd name="T0" fmla="*/ 0 w 1216"/>
                <a:gd name="T1" fmla="*/ 2 h 5"/>
                <a:gd name="T2" fmla="*/ 304 w 1216"/>
                <a:gd name="T3" fmla="*/ 1 h 5"/>
                <a:gd name="T4" fmla="*/ 456 w 1216"/>
                <a:gd name="T5" fmla="*/ 2 h 5"/>
                <a:gd name="T6" fmla="*/ 608 w 1216"/>
                <a:gd name="T7" fmla="*/ 1 h 5"/>
                <a:gd name="T8" fmla="*/ 912 w 1216"/>
                <a:gd name="T9" fmla="*/ 0 h 5"/>
                <a:gd name="T10" fmla="*/ 1064 w 1216"/>
                <a:gd name="T11" fmla="*/ 1 h 5"/>
                <a:gd name="T12" fmla="*/ 1216 w 1216"/>
                <a:gd name="T13" fmla="*/ 2 h 5"/>
                <a:gd name="T14" fmla="*/ 1216 w 1216"/>
                <a:gd name="T15" fmla="*/ 2 h 5"/>
                <a:gd name="T16" fmla="*/ 1064 w 1216"/>
                <a:gd name="T17" fmla="*/ 4 h 5"/>
                <a:gd name="T18" fmla="*/ 912 w 1216"/>
                <a:gd name="T19" fmla="*/ 4 h 5"/>
                <a:gd name="T20" fmla="*/ 608 w 1216"/>
                <a:gd name="T21" fmla="*/ 3 h 5"/>
                <a:gd name="T22" fmla="*/ 456 w 1216"/>
                <a:gd name="T23" fmla="*/ 3 h 5"/>
                <a:gd name="T24" fmla="*/ 304 w 1216"/>
                <a:gd name="T25" fmla="*/ 4 h 5"/>
                <a:gd name="T26" fmla="*/ 0 w 1216"/>
                <a:gd name="T27" fmla="*/ 2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216" h="5">
                  <a:moveTo>
                    <a:pt x="0" y="2"/>
                  </a:moveTo>
                  <a:cubicBezTo>
                    <a:pt x="101" y="1"/>
                    <a:pt x="202" y="0"/>
                    <a:pt x="304" y="1"/>
                  </a:cubicBezTo>
                  <a:cubicBezTo>
                    <a:pt x="354" y="1"/>
                    <a:pt x="405" y="2"/>
                    <a:pt x="456" y="2"/>
                  </a:cubicBezTo>
                  <a:cubicBezTo>
                    <a:pt x="506" y="2"/>
                    <a:pt x="557" y="1"/>
                    <a:pt x="608" y="1"/>
                  </a:cubicBezTo>
                  <a:cubicBezTo>
                    <a:pt x="709" y="1"/>
                    <a:pt x="810" y="0"/>
                    <a:pt x="912" y="0"/>
                  </a:cubicBezTo>
                  <a:cubicBezTo>
                    <a:pt x="962" y="0"/>
                    <a:pt x="1013" y="1"/>
                    <a:pt x="1064" y="1"/>
                  </a:cubicBezTo>
                  <a:cubicBezTo>
                    <a:pt x="1114" y="1"/>
                    <a:pt x="1165" y="1"/>
                    <a:pt x="1216" y="2"/>
                  </a:cubicBezTo>
                  <a:cubicBezTo>
                    <a:pt x="1216" y="2"/>
                    <a:pt x="1216" y="2"/>
                    <a:pt x="1216" y="2"/>
                  </a:cubicBezTo>
                  <a:cubicBezTo>
                    <a:pt x="1165" y="3"/>
                    <a:pt x="1114" y="3"/>
                    <a:pt x="1064" y="4"/>
                  </a:cubicBezTo>
                  <a:cubicBezTo>
                    <a:pt x="1013" y="4"/>
                    <a:pt x="962" y="4"/>
                    <a:pt x="912" y="4"/>
                  </a:cubicBezTo>
                  <a:cubicBezTo>
                    <a:pt x="810" y="5"/>
                    <a:pt x="709" y="4"/>
                    <a:pt x="608" y="3"/>
                  </a:cubicBezTo>
                  <a:cubicBezTo>
                    <a:pt x="557" y="3"/>
                    <a:pt x="506" y="3"/>
                    <a:pt x="456" y="3"/>
                  </a:cubicBezTo>
                  <a:cubicBezTo>
                    <a:pt x="405" y="3"/>
                    <a:pt x="354" y="4"/>
                    <a:pt x="304" y="4"/>
                  </a:cubicBezTo>
                  <a:cubicBezTo>
                    <a:pt x="202" y="4"/>
                    <a:pt x="101" y="4"/>
                    <a:pt x="0" y="2"/>
                  </a:cubicBezTo>
                  <a:close/>
                </a:path>
              </a:pathLst>
            </a:custGeom>
            <a:grpFill/>
            <a:ln>
              <a:noFill/>
            </a:ln>
          </p:spPr>
          <p:txBody>
            <a:bodyPr vert="horz" wrap="square" lIns="91440" tIns="45720" rIns="91440" bIns="45720" numCol="1" rtlCol="0" anchor="t" anchorCtr="0" compatLnSpc="1">
              <a:prstTxWarp prst="textNoShape">
                <a:avLst/>
              </a:prstTxWarp>
            </a:bodyPr>
            <a:lstStyle/>
            <a:p>
              <a:pPr rtl="0"/>
              <a:endParaRPr lang="ja-JP" altLang="en-US" sz="1350" dirty="0"/>
            </a:p>
          </p:txBody>
        </p:sp>
        <p:sp>
          <p:nvSpPr>
            <p:cNvPr id="87" name="フリーフォーム 43"/>
            <p:cNvSpPr>
              <a:spLocks/>
            </p:cNvSpPr>
            <p:nvPr/>
          </p:nvSpPr>
          <p:spPr bwMode="auto">
            <a:xfrm>
              <a:off x="1330325" y="3378200"/>
              <a:ext cx="2743200" cy="11113"/>
            </a:xfrm>
            <a:custGeom>
              <a:avLst/>
              <a:gdLst>
                <a:gd name="T0" fmla="*/ 0 w 1219"/>
                <a:gd name="T1" fmla="*/ 2 h 5"/>
                <a:gd name="T2" fmla="*/ 304 w 1219"/>
                <a:gd name="T3" fmla="*/ 1 h 5"/>
                <a:gd name="T4" fmla="*/ 457 w 1219"/>
                <a:gd name="T5" fmla="*/ 2 h 5"/>
                <a:gd name="T6" fmla="*/ 609 w 1219"/>
                <a:gd name="T7" fmla="*/ 1 h 5"/>
                <a:gd name="T8" fmla="*/ 914 w 1219"/>
                <a:gd name="T9" fmla="*/ 0 h 5"/>
                <a:gd name="T10" fmla="*/ 1067 w 1219"/>
                <a:gd name="T11" fmla="*/ 1 h 5"/>
                <a:gd name="T12" fmla="*/ 1219 w 1219"/>
                <a:gd name="T13" fmla="*/ 2 h 5"/>
                <a:gd name="T14" fmla="*/ 1219 w 1219"/>
                <a:gd name="T15" fmla="*/ 3 h 5"/>
                <a:gd name="T16" fmla="*/ 1067 w 1219"/>
                <a:gd name="T17" fmla="*/ 4 h 5"/>
                <a:gd name="T18" fmla="*/ 914 w 1219"/>
                <a:gd name="T19" fmla="*/ 4 h 5"/>
                <a:gd name="T20" fmla="*/ 609 w 1219"/>
                <a:gd name="T21" fmla="*/ 3 h 5"/>
                <a:gd name="T22" fmla="*/ 457 w 1219"/>
                <a:gd name="T23" fmla="*/ 3 h 5"/>
                <a:gd name="T24" fmla="*/ 304 w 1219"/>
                <a:gd name="T25" fmla="*/ 4 h 5"/>
                <a:gd name="T26" fmla="*/ 0 w 1219"/>
                <a:gd name="T27" fmla="*/ 3 h 5"/>
                <a:gd name="T28" fmla="*/ 0 w 1219"/>
                <a:gd name="T29" fmla="*/ 2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219" h="5">
                  <a:moveTo>
                    <a:pt x="0" y="2"/>
                  </a:moveTo>
                  <a:cubicBezTo>
                    <a:pt x="101" y="1"/>
                    <a:pt x="203" y="0"/>
                    <a:pt x="304" y="1"/>
                  </a:cubicBezTo>
                  <a:cubicBezTo>
                    <a:pt x="355" y="1"/>
                    <a:pt x="406" y="2"/>
                    <a:pt x="457" y="2"/>
                  </a:cubicBezTo>
                  <a:cubicBezTo>
                    <a:pt x="508" y="2"/>
                    <a:pt x="559" y="1"/>
                    <a:pt x="609" y="1"/>
                  </a:cubicBezTo>
                  <a:cubicBezTo>
                    <a:pt x="711" y="1"/>
                    <a:pt x="813" y="0"/>
                    <a:pt x="914" y="0"/>
                  </a:cubicBezTo>
                  <a:cubicBezTo>
                    <a:pt x="965" y="0"/>
                    <a:pt x="1016" y="1"/>
                    <a:pt x="1067" y="1"/>
                  </a:cubicBezTo>
                  <a:cubicBezTo>
                    <a:pt x="1117" y="1"/>
                    <a:pt x="1168" y="1"/>
                    <a:pt x="1219" y="2"/>
                  </a:cubicBezTo>
                  <a:cubicBezTo>
                    <a:pt x="1219" y="3"/>
                    <a:pt x="1219" y="3"/>
                    <a:pt x="1219" y="3"/>
                  </a:cubicBezTo>
                  <a:cubicBezTo>
                    <a:pt x="1168" y="3"/>
                    <a:pt x="1117" y="4"/>
                    <a:pt x="1067" y="4"/>
                  </a:cubicBezTo>
                  <a:cubicBezTo>
                    <a:pt x="1016" y="4"/>
                    <a:pt x="965" y="4"/>
                    <a:pt x="914" y="4"/>
                  </a:cubicBezTo>
                  <a:cubicBezTo>
                    <a:pt x="813" y="5"/>
                    <a:pt x="711" y="4"/>
                    <a:pt x="609" y="3"/>
                  </a:cubicBezTo>
                  <a:cubicBezTo>
                    <a:pt x="559" y="3"/>
                    <a:pt x="508" y="3"/>
                    <a:pt x="457" y="3"/>
                  </a:cubicBezTo>
                  <a:cubicBezTo>
                    <a:pt x="406" y="3"/>
                    <a:pt x="355" y="4"/>
                    <a:pt x="304" y="4"/>
                  </a:cubicBezTo>
                  <a:cubicBezTo>
                    <a:pt x="203" y="4"/>
                    <a:pt x="101" y="4"/>
                    <a:pt x="0" y="3"/>
                  </a:cubicBezTo>
                  <a:lnTo>
                    <a:pt x="0" y="2"/>
                  </a:lnTo>
                  <a:close/>
                </a:path>
              </a:pathLst>
            </a:custGeom>
            <a:grpFill/>
            <a:ln>
              <a:noFill/>
            </a:ln>
          </p:spPr>
          <p:txBody>
            <a:bodyPr vert="horz" wrap="square" lIns="91440" tIns="45720" rIns="91440" bIns="45720" numCol="1" rtlCol="0" anchor="t" anchorCtr="0" compatLnSpc="1">
              <a:prstTxWarp prst="textNoShape">
                <a:avLst/>
              </a:prstTxWarp>
            </a:bodyPr>
            <a:lstStyle/>
            <a:p>
              <a:pPr rtl="0"/>
              <a:endParaRPr lang="ja-JP" altLang="en-US" sz="1350" dirty="0"/>
            </a:p>
          </p:txBody>
        </p:sp>
        <p:sp>
          <p:nvSpPr>
            <p:cNvPr id="88" name="フリーフォーム 44"/>
            <p:cNvSpPr>
              <a:spLocks/>
            </p:cNvSpPr>
            <p:nvPr/>
          </p:nvSpPr>
          <p:spPr bwMode="auto">
            <a:xfrm>
              <a:off x="4443413" y="3759200"/>
              <a:ext cx="9525" cy="1919288"/>
            </a:xfrm>
            <a:custGeom>
              <a:avLst/>
              <a:gdLst>
                <a:gd name="T0" fmla="*/ 2 w 4"/>
                <a:gd name="T1" fmla="*/ 853 h 853"/>
                <a:gd name="T2" fmla="*/ 0 w 4"/>
                <a:gd name="T3" fmla="*/ 640 h 853"/>
                <a:gd name="T4" fmla="*/ 1 w 4"/>
                <a:gd name="T5" fmla="*/ 533 h 853"/>
                <a:gd name="T6" fmla="*/ 1 w 4"/>
                <a:gd name="T7" fmla="*/ 427 h 853"/>
                <a:gd name="T8" fmla="*/ 0 w 4"/>
                <a:gd name="T9" fmla="*/ 213 h 853"/>
                <a:gd name="T10" fmla="*/ 0 w 4"/>
                <a:gd name="T11" fmla="*/ 107 h 853"/>
                <a:gd name="T12" fmla="*/ 2 w 4"/>
                <a:gd name="T13" fmla="*/ 0 h 853"/>
                <a:gd name="T14" fmla="*/ 2 w 4"/>
                <a:gd name="T15" fmla="*/ 0 h 853"/>
                <a:gd name="T16" fmla="*/ 3 w 4"/>
                <a:gd name="T17" fmla="*/ 107 h 853"/>
                <a:gd name="T18" fmla="*/ 4 w 4"/>
                <a:gd name="T19" fmla="*/ 213 h 853"/>
                <a:gd name="T20" fmla="*/ 3 w 4"/>
                <a:gd name="T21" fmla="*/ 427 h 853"/>
                <a:gd name="T22" fmla="*/ 2 w 4"/>
                <a:gd name="T23" fmla="*/ 533 h 853"/>
                <a:gd name="T24" fmla="*/ 3 w 4"/>
                <a:gd name="T25" fmla="*/ 640 h 853"/>
                <a:gd name="T26" fmla="*/ 2 w 4"/>
                <a:gd name="T27" fmla="*/ 853 h 8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 h="853">
                  <a:moveTo>
                    <a:pt x="2" y="853"/>
                  </a:moveTo>
                  <a:cubicBezTo>
                    <a:pt x="0" y="782"/>
                    <a:pt x="0" y="711"/>
                    <a:pt x="0" y="640"/>
                  </a:cubicBezTo>
                  <a:cubicBezTo>
                    <a:pt x="0" y="604"/>
                    <a:pt x="1" y="569"/>
                    <a:pt x="1" y="533"/>
                  </a:cubicBezTo>
                  <a:cubicBezTo>
                    <a:pt x="1" y="498"/>
                    <a:pt x="1" y="462"/>
                    <a:pt x="1" y="427"/>
                  </a:cubicBezTo>
                  <a:cubicBezTo>
                    <a:pt x="0" y="356"/>
                    <a:pt x="0" y="284"/>
                    <a:pt x="0" y="213"/>
                  </a:cubicBezTo>
                  <a:cubicBezTo>
                    <a:pt x="0" y="178"/>
                    <a:pt x="0" y="142"/>
                    <a:pt x="0" y="107"/>
                  </a:cubicBezTo>
                  <a:cubicBezTo>
                    <a:pt x="1" y="71"/>
                    <a:pt x="1" y="36"/>
                    <a:pt x="2" y="0"/>
                  </a:cubicBezTo>
                  <a:cubicBezTo>
                    <a:pt x="2" y="0"/>
                    <a:pt x="2" y="0"/>
                    <a:pt x="2" y="0"/>
                  </a:cubicBezTo>
                  <a:cubicBezTo>
                    <a:pt x="3" y="36"/>
                    <a:pt x="3" y="71"/>
                    <a:pt x="3" y="107"/>
                  </a:cubicBezTo>
                  <a:cubicBezTo>
                    <a:pt x="4" y="142"/>
                    <a:pt x="4" y="178"/>
                    <a:pt x="4" y="213"/>
                  </a:cubicBezTo>
                  <a:cubicBezTo>
                    <a:pt x="4" y="284"/>
                    <a:pt x="3" y="356"/>
                    <a:pt x="3" y="427"/>
                  </a:cubicBezTo>
                  <a:cubicBezTo>
                    <a:pt x="3" y="462"/>
                    <a:pt x="2" y="498"/>
                    <a:pt x="2" y="533"/>
                  </a:cubicBezTo>
                  <a:cubicBezTo>
                    <a:pt x="3" y="569"/>
                    <a:pt x="3" y="604"/>
                    <a:pt x="3" y="640"/>
                  </a:cubicBezTo>
                  <a:cubicBezTo>
                    <a:pt x="4" y="711"/>
                    <a:pt x="3" y="782"/>
                    <a:pt x="2" y="853"/>
                  </a:cubicBezTo>
                  <a:close/>
                </a:path>
              </a:pathLst>
            </a:custGeom>
            <a:grpFill/>
            <a:ln>
              <a:noFill/>
            </a:ln>
          </p:spPr>
          <p:txBody>
            <a:bodyPr vert="horz" wrap="square" lIns="91440" tIns="45720" rIns="91440" bIns="45720" numCol="1" rtlCol="0" anchor="t" anchorCtr="0" compatLnSpc="1">
              <a:prstTxWarp prst="textNoShape">
                <a:avLst/>
              </a:prstTxWarp>
            </a:bodyPr>
            <a:lstStyle/>
            <a:p>
              <a:pPr rtl="0"/>
              <a:endParaRPr lang="ja-JP" altLang="en-US" sz="1350" dirty="0"/>
            </a:p>
          </p:txBody>
        </p:sp>
        <p:sp>
          <p:nvSpPr>
            <p:cNvPr id="89" name="フリーフォーム 45"/>
            <p:cNvSpPr>
              <a:spLocks noEditPoints="1"/>
            </p:cNvSpPr>
            <p:nvPr/>
          </p:nvSpPr>
          <p:spPr bwMode="auto">
            <a:xfrm>
              <a:off x="903288" y="5772150"/>
              <a:ext cx="341313" cy="331788"/>
            </a:xfrm>
            <a:custGeom>
              <a:avLst/>
              <a:gdLst>
                <a:gd name="T0" fmla="*/ 127 w 152"/>
                <a:gd name="T1" fmla="*/ 122 h 148"/>
                <a:gd name="T2" fmla="*/ 84 w 152"/>
                <a:gd name="T3" fmla="*/ 134 h 148"/>
                <a:gd name="T4" fmla="*/ 112 w 152"/>
                <a:gd name="T5" fmla="*/ 131 h 148"/>
                <a:gd name="T6" fmla="*/ 48 w 152"/>
                <a:gd name="T7" fmla="*/ 142 h 148"/>
                <a:gd name="T8" fmla="*/ 4 w 152"/>
                <a:gd name="T9" fmla="*/ 95 h 148"/>
                <a:gd name="T10" fmla="*/ 20 w 152"/>
                <a:gd name="T11" fmla="*/ 61 h 148"/>
                <a:gd name="T12" fmla="*/ 26 w 152"/>
                <a:gd name="T13" fmla="*/ 58 h 148"/>
                <a:gd name="T14" fmla="*/ 31 w 152"/>
                <a:gd name="T15" fmla="*/ 23 h 148"/>
                <a:gd name="T16" fmla="*/ 19 w 152"/>
                <a:gd name="T17" fmla="*/ 0 h 148"/>
                <a:gd name="T18" fmla="*/ 33 w 152"/>
                <a:gd name="T19" fmla="*/ 57 h 148"/>
                <a:gd name="T20" fmla="*/ 41 w 152"/>
                <a:gd name="T21" fmla="*/ 63 h 148"/>
                <a:gd name="T22" fmla="*/ 36 w 152"/>
                <a:gd name="T23" fmla="*/ 80 h 148"/>
                <a:gd name="T24" fmla="*/ 26 w 152"/>
                <a:gd name="T25" fmla="*/ 67 h 148"/>
                <a:gd name="T26" fmla="*/ 64 w 152"/>
                <a:gd name="T27" fmla="*/ 132 h 148"/>
                <a:gd name="T28" fmla="*/ 84 w 152"/>
                <a:gd name="T29" fmla="*/ 112 h 148"/>
                <a:gd name="T30" fmla="*/ 77 w 152"/>
                <a:gd name="T31" fmla="*/ 131 h 148"/>
                <a:gd name="T32" fmla="*/ 152 w 152"/>
                <a:gd name="T33" fmla="*/ 129 h 148"/>
                <a:gd name="T34" fmla="*/ 114 w 152"/>
                <a:gd name="T35" fmla="*/ 131 h 148"/>
                <a:gd name="T36" fmla="*/ 127 w 152"/>
                <a:gd name="T37" fmla="*/ 122 h 148"/>
                <a:gd name="T38" fmla="*/ 74 w 152"/>
                <a:gd name="T39" fmla="*/ 128 h 148"/>
                <a:gd name="T40" fmla="*/ 68 w 152"/>
                <a:gd name="T41" fmla="*/ 112 h 148"/>
                <a:gd name="T42" fmla="*/ 66 w 152"/>
                <a:gd name="T43" fmla="*/ 117 h 148"/>
                <a:gd name="T44" fmla="*/ 66 w 152"/>
                <a:gd name="T45" fmla="*/ 125 h 148"/>
                <a:gd name="T46" fmla="*/ 73 w 152"/>
                <a:gd name="T47" fmla="*/ 128 h 148"/>
                <a:gd name="T48" fmla="*/ 74 w 152"/>
                <a:gd name="T49" fmla="*/ 114 h 148"/>
                <a:gd name="T50" fmla="*/ 74 w 152"/>
                <a:gd name="T51" fmla="*/ 128 h 148"/>
                <a:gd name="T52" fmla="*/ 9 w 152"/>
                <a:gd name="T53" fmla="*/ 88 h 148"/>
                <a:gd name="T54" fmla="*/ 56 w 152"/>
                <a:gd name="T55" fmla="*/ 135 h 148"/>
                <a:gd name="T56" fmla="*/ 9 w 152"/>
                <a:gd name="T57" fmla="*/ 88 h 148"/>
                <a:gd name="T58" fmla="*/ 37 w 152"/>
                <a:gd name="T59" fmla="*/ 61 h 148"/>
                <a:gd name="T60" fmla="*/ 31 w 152"/>
                <a:gd name="T61" fmla="*/ 77 h 148"/>
                <a:gd name="T62" fmla="*/ 37 w 152"/>
                <a:gd name="T63" fmla="*/ 61 h 148"/>
                <a:gd name="T64" fmla="*/ 30 w 152"/>
                <a:gd name="T65" fmla="*/ 57 h 148"/>
                <a:gd name="T66" fmla="*/ 33 w 152"/>
                <a:gd name="T67" fmla="*/ 31 h 148"/>
                <a:gd name="T68" fmla="*/ 30 w 152"/>
                <a:gd name="T69" fmla="*/ 57 h 148"/>
                <a:gd name="T70" fmla="*/ 30 w 152"/>
                <a:gd name="T71" fmla="*/ 61 h 148"/>
                <a:gd name="T72" fmla="*/ 30 w 152"/>
                <a:gd name="T73" fmla="*/ 74 h 148"/>
                <a:gd name="T74" fmla="*/ 30 w 152"/>
                <a:gd name="T75" fmla="*/ 61 h 1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52" h="148">
                  <a:moveTo>
                    <a:pt x="127" y="122"/>
                  </a:moveTo>
                  <a:cubicBezTo>
                    <a:pt x="115" y="118"/>
                    <a:pt x="99" y="137"/>
                    <a:pt x="84" y="134"/>
                  </a:cubicBezTo>
                  <a:cubicBezTo>
                    <a:pt x="92" y="142"/>
                    <a:pt x="106" y="130"/>
                    <a:pt x="112" y="131"/>
                  </a:cubicBezTo>
                  <a:cubicBezTo>
                    <a:pt x="95" y="147"/>
                    <a:pt x="66" y="127"/>
                    <a:pt x="48" y="142"/>
                  </a:cubicBezTo>
                  <a:cubicBezTo>
                    <a:pt x="19" y="142"/>
                    <a:pt x="1" y="123"/>
                    <a:pt x="4" y="95"/>
                  </a:cubicBezTo>
                  <a:cubicBezTo>
                    <a:pt x="6" y="82"/>
                    <a:pt x="19" y="74"/>
                    <a:pt x="20" y="61"/>
                  </a:cubicBezTo>
                  <a:cubicBezTo>
                    <a:pt x="23" y="58"/>
                    <a:pt x="22" y="60"/>
                    <a:pt x="26" y="58"/>
                  </a:cubicBezTo>
                  <a:cubicBezTo>
                    <a:pt x="25" y="45"/>
                    <a:pt x="33" y="34"/>
                    <a:pt x="31" y="23"/>
                  </a:cubicBezTo>
                  <a:cubicBezTo>
                    <a:pt x="30" y="12"/>
                    <a:pt x="19" y="8"/>
                    <a:pt x="19" y="0"/>
                  </a:cubicBezTo>
                  <a:cubicBezTo>
                    <a:pt x="36" y="7"/>
                    <a:pt x="41" y="36"/>
                    <a:pt x="33" y="57"/>
                  </a:cubicBezTo>
                  <a:cubicBezTo>
                    <a:pt x="34" y="60"/>
                    <a:pt x="40" y="59"/>
                    <a:pt x="41" y="63"/>
                  </a:cubicBezTo>
                  <a:cubicBezTo>
                    <a:pt x="43" y="69"/>
                    <a:pt x="40" y="75"/>
                    <a:pt x="36" y="80"/>
                  </a:cubicBezTo>
                  <a:cubicBezTo>
                    <a:pt x="27" y="79"/>
                    <a:pt x="20" y="74"/>
                    <a:pt x="26" y="67"/>
                  </a:cubicBezTo>
                  <a:cubicBezTo>
                    <a:pt x="1" y="88"/>
                    <a:pt x="14" y="148"/>
                    <a:pt x="64" y="132"/>
                  </a:cubicBezTo>
                  <a:cubicBezTo>
                    <a:pt x="54" y="118"/>
                    <a:pt x="73" y="97"/>
                    <a:pt x="84" y="112"/>
                  </a:cubicBezTo>
                  <a:cubicBezTo>
                    <a:pt x="86" y="123"/>
                    <a:pt x="81" y="126"/>
                    <a:pt x="77" y="131"/>
                  </a:cubicBezTo>
                  <a:cubicBezTo>
                    <a:pt x="101" y="137"/>
                    <a:pt x="133" y="102"/>
                    <a:pt x="152" y="129"/>
                  </a:cubicBezTo>
                  <a:cubicBezTo>
                    <a:pt x="143" y="117"/>
                    <a:pt x="124" y="124"/>
                    <a:pt x="114" y="131"/>
                  </a:cubicBezTo>
                  <a:cubicBezTo>
                    <a:pt x="116" y="126"/>
                    <a:pt x="123" y="126"/>
                    <a:pt x="127" y="122"/>
                  </a:cubicBezTo>
                  <a:close/>
                  <a:moveTo>
                    <a:pt x="74" y="128"/>
                  </a:moveTo>
                  <a:cubicBezTo>
                    <a:pt x="91" y="127"/>
                    <a:pt x="78" y="98"/>
                    <a:pt x="68" y="112"/>
                  </a:cubicBezTo>
                  <a:cubicBezTo>
                    <a:pt x="75" y="112"/>
                    <a:pt x="69" y="117"/>
                    <a:pt x="66" y="117"/>
                  </a:cubicBezTo>
                  <a:cubicBezTo>
                    <a:pt x="66" y="119"/>
                    <a:pt x="66" y="122"/>
                    <a:pt x="66" y="125"/>
                  </a:cubicBezTo>
                  <a:cubicBezTo>
                    <a:pt x="68" y="126"/>
                    <a:pt x="69" y="128"/>
                    <a:pt x="73" y="128"/>
                  </a:cubicBezTo>
                  <a:cubicBezTo>
                    <a:pt x="75" y="124"/>
                    <a:pt x="80" y="117"/>
                    <a:pt x="74" y="114"/>
                  </a:cubicBezTo>
                  <a:cubicBezTo>
                    <a:pt x="84" y="115"/>
                    <a:pt x="78" y="125"/>
                    <a:pt x="74" y="128"/>
                  </a:cubicBezTo>
                  <a:close/>
                  <a:moveTo>
                    <a:pt x="9" y="88"/>
                  </a:moveTo>
                  <a:cubicBezTo>
                    <a:pt x="0" y="121"/>
                    <a:pt x="28" y="148"/>
                    <a:pt x="56" y="135"/>
                  </a:cubicBezTo>
                  <a:cubicBezTo>
                    <a:pt x="20" y="145"/>
                    <a:pt x="13" y="115"/>
                    <a:pt x="9" y="88"/>
                  </a:cubicBezTo>
                  <a:close/>
                  <a:moveTo>
                    <a:pt x="37" y="61"/>
                  </a:moveTo>
                  <a:cubicBezTo>
                    <a:pt x="38" y="69"/>
                    <a:pt x="34" y="72"/>
                    <a:pt x="31" y="77"/>
                  </a:cubicBezTo>
                  <a:cubicBezTo>
                    <a:pt x="40" y="78"/>
                    <a:pt x="42" y="66"/>
                    <a:pt x="37" y="61"/>
                  </a:cubicBezTo>
                  <a:close/>
                  <a:moveTo>
                    <a:pt x="30" y="57"/>
                  </a:moveTo>
                  <a:cubicBezTo>
                    <a:pt x="30" y="49"/>
                    <a:pt x="38" y="40"/>
                    <a:pt x="33" y="31"/>
                  </a:cubicBezTo>
                  <a:cubicBezTo>
                    <a:pt x="34" y="41"/>
                    <a:pt x="26" y="49"/>
                    <a:pt x="30" y="57"/>
                  </a:cubicBezTo>
                  <a:close/>
                  <a:moveTo>
                    <a:pt x="30" y="61"/>
                  </a:moveTo>
                  <a:cubicBezTo>
                    <a:pt x="28" y="63"/>
                    <a:pt x="27" y="72"/>
                    <a:pt x="30" y="74"/>
                  </a:cubicBezTo>
                  <a:cubicBezTo>
                    <a:pt x="33" y="70"/>
                    <a:pt x="36" y="63"/>
                    <a:pt x="30" y="61"/>
                  </a:cubicBezTo>
                  <a:close/>
                </a:path>
              </a:pathLst>
            </a:custGeom>
            <a:grpFill/>
            <a:ln>
              <a:noFill/>
            </a:ln>
          </p:spPr>
          <p:txBody>
            <a:bodyPr vert="horz" wrap="square" lIns="91440" tIns="45720" rIns="91440" bIns="45720" numCol="1" rtlCol="0" anchor="t" anchorCtr="0" compatLnSpc="1">
              <a:prstTxWarp prst="textNoShape">
                <a:avLst/>
              </a:prstTxWarp>
            </a:bodyPr>
            <a:lstStyle/>
            <a:p>
              <a:pPr rtl="0"/>
              <a:endParaRPr lang="ja-JP" altLang="en-US" sz="1350" dirty="0"/>
            </a:p>
          </p:txBody>
        </p:sp>
        <p:sp>
          <p:nvSpPr>
            <p:cNvPr id="90" name="フリーフォーム 46"/>
            <p:cNvSpPr>
              <a:spLocks noEditPoints="1"/>
            </p:cNvSpPr>
            <p:nvPr/>
          </p:nvSpPr>
          <p:spPr bwMode="auto">
            <a:xfrm>
              <a:off x="906463" y="5768975"/>
              <a:ext cx="341313" cy="323850"/>
            </a:xfrm>
            <a:custGeom>
              <a:avLst/>
              <a:gdLst>
                <a:gd name="T0" fmla="*/ 2 w 151"/>
                <a:gd name="T1" fmla="*/ 96 h 144"/>
                <a:gd name="T2" fmla="*/ 21 w 151"/>
                <a:gd name="T3" fmla="*/ 59 h 144"/>
                <a:gd name="T4" fmla="*/ 22 w 151"/>
                <a:gd name="T5" fmla="*/ 12 h 144"/>
                <a:gd name="T6" fmla="*/ 32 w 151"/>
                <a:gd name="T7" fmla="*/ 58 h 144"/>
                <a:gd name="T8" fmla="*/ 34 w 151"/>
                <a:gd name="T9" fmla="*/ 81 h 144"/>
                <a:gd name="T10" fmla="*/ 15 w 151"/>
                <a:gd name="T11" fmla="*/ 112 h 144"/>
                <a:gd name="T12" fmla="*/ 73 w 151"/>
                <a:gd name="T13" fmla="*/ 107 h 144"/>
                <a:gd name="T14" fmla="*/ 76 w 151"/>
                <a:gd name="T15" fmla="*/ 131 h 144"/>
                <a:gd name="T16" fmla="*/ 151 w 151"/>
                <a:gd name="T17" fmla="*/ 130 h 144"/>
                <a:gd name="T18" fmla="*/ 110 w 151"/>
                <a:gd name="T19" fmla="*/ 134 h 144"/>
                <a:gd name="T20" fmla="*/ 66 w 151"/>
                <a:gd name="T21" fmla="*/ 138 h 144"/>
                <a:gd name="T22" fmla="*/ 12 w 151"/>
                <a:gd name="T23" fmla="*/ 128 h 144"/>
                <a:gd name="T24" fmla="*/ 86 w 151"/>
                <a:gd name="T25" fmla="*/ 138 h 144"/>
                <a:gd name="T26" fmla="*/ 86 w 151"/>
                <a:gd name="T27" fmla="*/ 134 h 144"/>
                <a:gd name="T28" fmla="*/ 75 w 151"/>
                <a:gd name="T29" fmla="*/ 133 h 144"/>
                <a:gd name="T30" fmla="*/ 77 w 151"/>
                <a:gd name="T31" fmla="*/ 128 h 144"/>
                <a:gd name="T32" fmla="*/ 66 w 151"/>
                <a:gd name="T33" fmla="*/ 128 h 144"/>
                <a:gd name="T34" fmla="*/ 64 w 151"/>
                <a:gd name="T35" fmla="*/ 117 h 144"/>
                <a:gd name="T36" fmla="*/ 65 w 151"/>
                <a:gd name="T37" fmla="*/ 114 h 144"/>
                <a:gd name="T38" fmla="*/ 63 w 151"/>
                <a:gd name="T39" fmla="*/ 133 h 144"/>
                <a:gd name="T40" fmla="*/ 54 w 151"/>
                <a:gd name="T41" fmla="*/ 137 h 144"/>
                <a:gd name="T42" fmla="*/ 7 w 151"/>
                <a:gd name="T43" fmla="*/ 86 h 144"/>
                <a:gd name="T44" fmla="*/ 41 w 151"/>
                <a:gd name="T45" fmla="*/ 139 h 144"/>
                <a:gd name="T46" fmla="*/ 92 w 151"/>
                <a:gd name="T47" fmla="*/ 138 h 144"/>
                <a:gd name="T48" fmla="*/ 41 w 151"/>
                <a:gd name="T49" fmla="*/ 137 h 144"/>
                <a:gd name="T50" fmla="*/ 26 w 151"/>
                <a:gd name="T51" fmla="*/ 65 h 144"/>
                <a:gd name="T52" fmla="*/ 32 w 151"/>
                <a:gd name="T53" fmla="*/ 64 h 144"/>
                <a:gd name="T54" fmla="*/ 26 w 151"/>
                <a:gd name="T55" fmla="*/ 72 h 144"/>
                <a:gd name="T56" fmla="*/ 33 w 151"/>
                <a:gd name="T57" fmla="*/ 80 h 144"/>
                <a:gd name="T58" fmla="*/ 38 w 151"/>
                <a:gd name="T59" fmla="*/ 73 h 144"/>
                <a:gd name="T60" fmla="*/ 28 w 151"/>
                <a:gd name="T61" fmla="*/ 78 h 144"/>
                <a:gd name="T62" fmla="*/ 34 w 151"/>
                <a:gd name="T63" fmla="*/ 61 h 144"/>
                <a:gd name="T64" fmla="*/ 18 w 151"/>
                <a:gd name="T65" fmla="*/ 2 h 144"/>
                <a:gd name="T66" fmla="*/ 31 w 151"/>
                <a:gd name="T67" fmla="*/ 32 h 144"/>
                <a:gd name="T68" fmla="*/ 27 w 151"/>
                <a:gd name="T69" fmla="*/ 58 h 144"/>
                <a:gd name="T70" fmla="*/ 28 w 151"/>
                <a:gd name="T71" fmla="*/ 42 h 144"/>
                <a:gd name="T72" fmla="*/ 21 w 151"/>
                <a:gd name="T73" fmla="*/ 61 h 144"/>
                <a:gd name="T74" fmla="*/ 7 w 151"/>
                <a:gd name="T75" fmla="*/ 86 h 144"/>
                <a:gd name="T76" fmla="*/ 110 w 151"/>
                <a:gd name="T77" fmla="*/ 131 h 144"/>
                <a:gd name="T78" fmla="*/ 121 w 151"/>
                <a:gd name="T79" fmla="*/ 123 h 144"/>
                <a:gd name="T80" fmla="*/ 67 w 151"/>
                <a:gd name="T81" fmla="*/ 127 h 144"/>
                <a:gd name="T82" fmla="*/ 74 w 151"/>
                <a:gd name="T83" fmla="*/ 118 h 144"/>
                <a:gd name="T84" fmla="*/ 64 w 151"/>
                <a:gd name="T85" fmla="*/ 118 h 144"/>
                <a:gd name="T86" fmla="*/ 75 w 151"/>
                <a:gd name="T87" fmla="*/ 118 h 144"/>
                <a:gd name="T88" fmla="*/ 70 w 151"/>
                <a:gd name="T89" fmla="*/ 114 h 144"/>
                <a:gd name="T90" fmla="*/ 79 w 151"/>
                <a:gd name="T91" fmla="*/ 120 h 144"/>
                <a:gd name="T92" fmla="*/ 122 w 151"/>
                <a:gd name="T93" fmla="*/ 122 h 144"/>
                <a:gd name="T94" fmla="*/ 123 w 151"/>
                <a:gd name="T95" fmla="*/ 125 h 144"/>
                <a:gd name="T96" fmla="*/ 122 w 151"/>
                <a:gd name="T97" fmla="*/ 122 h 144"/>
                <a:gd name="T98" fmla="*/ 81 w 151"/>
                <a:gd name="T99" fmla="*/ 114 h 144"/>
                <a:gd name="T100" fmla="*/ 32 w 151"/>
                <a:gd name="T101" fmla="*/ 74 h 144"/>
                <a:gd name="T102" fmla="*/ 28 w 151"/>
                <a:gd name="T103" fmla="*/ 63 h 144"/>
                <a:gd name="T104" fmla="*/ 28 w 151"/>
                <a:gd name="T105" fmla="*/ 63 h 144"/>
                <a:gd name="T106" fmla="*/ 29 w 151"/>
                <a:gd name="T107" fmla="*/ 49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51" h="144">
                  <a:moveTo>
                    <a:pt x="47" y="144"/>
                  </a:moveTo>
                  <a:cubicBezTo>
                    <a:pt x="46" y="144"/>
                    <a:pt x="46" y="144"/>
                    <a:pt x="46" y="144"/>
                  </a:cubicBezTo>
                  <a:cubicBezTo>
                    <a:pt x="32" y="144"/>
                    <a:pt x="19" y="139"/>
                    <a:pt x="11" y="129"/>
                  </a:cubicBezTo>
                  <a:cubicBezTo>
                    <a:pt x="3" y="121"/>
                    <a:pt x="0" y="109"/>
                    <a:pt x="2" y="96"/>
                  </a:cubicBezTo>
                  <a:cubicBezTo>
                    <a:pt x="3" y="90"/>
                    <a:pt x="6" y="84"/>
                    <a:pt x="10" y="79"/>
                  </a:cubicBezTo>
                  <a:cubicBezTo>
                    <a:pt x="13" y="73"/>
                    <a:pt x="17" y="68"/>
                    <a:pt x="17" y="62"/>
                  </a:cubicBezTo>
                  <a:cubicBezTo>
                    <a:pt x="17" y="62"/>
                    <a:pt x="17" y="62"/>
                    <a:pt x="17" y="62"/>
                  </a:cubicBezTo>
                  <a:cubicBezTo>
                    <a:pt x="19" y="60"/>
                    <a:pt x="20" y="59"/>
                    <a:pt x="21" y="59"/>
                  </a:cubicBezTo>
                  <a:cubicBezTo>
                    <a:pt x="21" y="59"/>
                    <a:pt x="22" y="59"/>
                    <a:pt x="23" y="59"/>
                  </a:cubicBezTo>
                  <a:cubicBezTo>
                    <a:pt x="23" y="53"/>
                    <a:pt x="24" y="47"/>
                    <a:pt x="26" y="41"/>
                  </a:cubicBezTo>
                  <a:cubicBezTo>
                    <a:pt x="28" y="35"/>
                    <a:pt x="30" y="30"/>
                    <a:pt x="29" y="24"/>
                  </a:cubicBezTo>
                  <a:cubicBezTo>
                    <a:pt x="28" y="19"/>
                    <a:pt x="25" y="15"/>
                    <a:pt x="22" y="12"/>
                  </a:cubicBezTo>
                  <a:cubicBezTo>
                    <a:pt x="19" y="8"/>
                    <a:pt x="16" y="5"/>
                    <a:pt x="16" y="1"/>
                  </a:cubicBezTo>
                  <a:cubicBezTo>
                    <a:pt x="16" y="0"/>
                    <a:pt x="16" y="0"/>
                    <a:pt x="16" y="0"/>
                  </a:cubicBezTo>
                  <a:cubicBezTo>
                    <a:pt x="17" y="0"/>
                    <a:pt x="17" y="0"/>
                    <a:pt x="17" y="0"/>
                  </a:cubicBezTo>
                  <a:cubicBezTo>
                    <a:pt x="35" y="8"/>
                    <a:pt x="40" y="37"/>
                    <a:pt x="32" y="58"/>
                  </a:cubicBezTo>
                  <a:cubicBezTo>
                    <a:pt x="32" y="59"/>
                    <a:pt x="34" y="59"/>
                    <a:pt x="35" y="60"/>
                  </a:cubicBezTo>
                  <a:cubicBezTo>
                    <a:pt x="37" y="61"/>
                    <a:pt x="39" y="61"/>
                    <a:pt x="40" y="63"/>
                  </a:cubicBezTo>
                  <a:cubicBezTo>
                    <a:pt x="43" y="72"/>
                    <a:pt x="37" y="78"/>
                    <a:pt x="34" y="81"/>
                  </a:cubicBezTo>
                  <a:cubicBezTo>
                    <a:pt x="34" y="81"/>
                    <a:pt x="34" y="81"/>
                    <a:pt x="34" y="81"/>
                  </a:cubicBezTo>
                  <a:cubicBezTo>
                    <a:pt x="34" y="81"/>
                    <a:pt x="34" y="81"/>
                    <a:pt x="34" y="81"/>
                  </a:cubicBezTo>
                  <a:cubicBezTo>
                    <a:pt x="28" y="81"/>
                    <a:pt x="23" y="79"/>
                    <a:pt x="22" y="76"/>
                  </a:cubicBezTo>
                  <a:cubicBezTo>
                    <a:pt x="21" y="75"/>
                    <a:pt x="21" y="73"/>
                    <a:pt x="21" y="71"/>
                  </a:cubicBezTo>
                  <a:cubicBezTo>
                    <a:pt x="12" y="82"/>
                    <a:pt x="10" y="98"/>
                    <a:pt x="15" y="112"/>
                  </a:cubicBezTo>
                  <a:cubicBezTo>
                    <a:pt x="20" y="127"/>
                    <a:pt x="32" y="135"/>
                    <a:pt x="46" y="135"/>
                  </a:cubicBezTo>
                  <a:cubicBezTo>
                    <a:pt x="51" y="135"/>
                    <a:pt x="56" y="134"/>
                    <a:pt x="61" y="133"/>
                  </a:cubicBezTo>
                  <a:cubicBezTo>
                    <a:pt x="58" y="128"/>
                    <a:pt x="57" y="122"/>
                    <a:pt x="60" y="116"/>
                  </a:cubicBezTo>
                  <a:cubicBezTo>
                    <a:pt x="63" y="111"/>
                    <a:pt x="68" y="107"/>
                    <a:pt x="73" y="107"/>
                  </a:cubicBezTo>
                  <a:cubicBezTo>
                    <a:pt x="75" y="107"/>
                    <a:pt x="79" y="108"/>
                    <a:pt x="83" y="113"/>
                  </a:cubicBezTo>
                  <a:cubicBezTo>
                    <a:pt x="83" y="113"/>
                    <a:pt x="83" y="113"/>
                    <a:pt x="83" y="113"/>
                  </a:cubicBezTo>
                  <a:cubicBezTo>
                    <a:pt x="84" y="122"/>
                    <a:pt x="81" y="126"/>
                    <a:pt x="77" y="130"/>
                  </a:cubicBezTo>
                  <a:cubicBezTo>
                    <a:pt x="77" y="130"/>
                    <a:pt x="77" y="131"/>
                    <a:pt x="76" y="131"/>
                  </a:cubicBezTo>
                  <a:cubicBezTo>
                    <a:pt x="78" y="132"/>
                    <a:pt x="80" y="132"/>
                    <a:pt x="82" y="132"/>
                  </a:cubicBezTo>
                  <a:cubicBezTo>
                    <a:pt x="90" y="132"/>
                    <a:pt x="98" y="129"/>
                    <a:pt x="107" y="125"/>
                  </a:cubicBezTo>
                  <a:cubicBezTo>
                    <a:pt x="115" y="122"/>
                    <a:pt x="123" y="119"/>
                    <a:pt x="131" y="119"/>
                  </a:cubicBezTo>
                  <a:cubicBezTo>
                    <a:pt x="139" y="119"/>
                    <a:pt x="146" y="123"/>
                    <a:pt x="151" y="130"/>
                  </a:cubicBezTo>
                  <a:cubicBezTo>
                    <a:pt x="150" y="131"/>
                    <a:pt x="150" y="131"/>
                    <a:pt x="150" y="131"/>
                  </a:cubicBezTo>
                  <a:cubicBezTo>
                    <a:pt x="146" y="127"/>
                    <a:pt x="142" y="124"/>
                    <a:pt x="136" y="124"/>
                  </a:cubicBezTo>
                  <a:cubicBezTo>
                    <a:pt x="126" y="124"/>
                    <a:pt x="115" y="131"/>
                    <a:pt x="112" y="132"/>
                  </a:cubicBezTo>
                  <a:cubicBezTo>
                    <a:pt x="110" y="134"/>
                    <a:pt x="110" y="134"/>
                    <a:pt x="110" y="134"/>
                  </a:cubicBezTo>
                  <a:cubicBezTo>
                    <a:pt x="110" y="133"/>
                    <a:pt x="110" y="133"/>
                    <a:pt x="110" y="133"/>
                  </a:cubicBezTo>
                  <a:cubicBezTo>
                    <a:pt x="105" y="137"/>
                    <a:pt x="99" y="139"/>
                    <a:pt x="90" y="139"/>
                  </a:cubicBezTo>
                  <a:cubicBezTo>
                    <a:pt x="86" y="139"/>
                    <a:pt x="82" y="139"/>
                    <a:pt x="78" y="139"/>
                  </a:cubicBezTo>
                  <a:cubicBezTo>
                    <a:pt x="74" y="138"/>
                    <a:pt x="70" y="138"/>
                    <a:pt x="66" y="138"/>
                  </a:cubicBezTo>
                  <a:cubicBezTo>
                    <a:pt x="58" y="138"/>
                    <a:pt x="52" y="140"/>
                    <a:pt x="47" y="144"/>
                  </a:cubicBezTo>
                  <a:close/>
                  <a:moveTo>
                    <a:pt x="7" y="86"/>
                  </a:moveTo>
                  <a:cubicBezTo>
                    <a:pt x="5" y="89"/>
                    <a:pt x="4" y="93"/>
                    <a:pt x="3" y="96"/>
                  </a:cubicBezTo>
                  <a:cubicBezTo>
                    <a:pt x="2" y="109"/>
                    <a:pt x="5" y="120"/>
                    <a:pt x="12" y="128"/>
                  </a:cubicBezTo>
                  <a:cubicBezTo>
                    <a:pt x="20" y="137"/>
                    <a:pt x="32" y="142"/>
                    <a:pt x="46" y="142"/>
                  </a:cubicBezTo>
                  <a:cubicBezTo>
                    <a:pt x="51" y="138"/>
                    <a:pt x="57" y="136"/>
                    <a:pt x="66" y="136"/>
                  </a:cubicBezTo>
                  <a:cubicBezTo>
                    <a:pt x="70" y="136"/>
                    <a:pt x="74" y="137"/>
                    <a:pt x="78" y="137"/>
                  </a:cubicBezTo>
                  <a:cubicBezTo>
                    <a:pt x="81" y="137"/>
                    <a:pt x="83" y="138"/>
                    <a:pt x="86" y="138"/>
                  </a:cubicBezTo>
                  <a:cubicBezTo>
                    <a:pt x="84" y="137"/>
                    <a:pt x="83" y="136"/>
                    <a:pt x="81" y="135"/>
                  </a:cubicBezTo>
                  <a:cubicBezTo>
                    <a:pt x="80" y="133"/>
                    <a:pt x="80" y="133"/>
                    <a:pt x="80" y="133"/>
                  </a:cubicBezTo>
                  <a:cubicBezTo>
                    <a:pt x="82" y="134"/>
                    <a:pt x="82" y="134"/>
                    <a:pt x="82" y="134"/>
                  </a:cubicBezTo>
                  <a:cubicBezTo>
                    <a:pt x="83" y="134"/>
                    <a:pt x="84" y="134"/>
                    <a:pt x="86" y="134"/>
                  </a:cubicBezTo>
                  <a:cubicBezTo>
                    <a:pt x="92" y="134"/>
                    <a:pt x="99" y="131"/>
                    <a:pt x="105" y="128"/>
                  </a:cubicBezTo>
                  <a:cubicBezTo>
                    <a:pt x="105" y="128"/>
                    <a:pt x="105" y="128"/>
                    <a:pt x="105" y="128"/>
                  </a:cubicBezTo>
                  <a:cubicBezTo>
                    <a:pt x="97" y="131"/>
                    <a:pt x="89" y="133"/>
                    <a:pt x="82" y="133"/>
                  </a:cubicBezTo>
                  <a:cubicBezTo>
                    <a:pt x="79" y="133"/>
                    <a:pt x="77" y="133"/>
                    <a:pt x="75" y="133"/>
                  </a:cubicBezTo>
                  <a:cubicBezTo>
                    <a:pt x="74" y="132"/>
                    <a:pt x="74" y="132"/>
                    <a:pt x="74" y="132"/>
                  </a:cubicBezTo>
                  <a:cubicBezTo>
                    <a:pt x="74" y="131"/>
                    <a:pt x="74" y="131"/>
                    <a:pt x="74" y="131"/>
                  </a:cubicBezTo>
                  <a:cubicBezTo>
                    <a:pt x="75" y="131"/>
                    <a:pt x="76" y="130"/>
                    <a:pt x="76" y="129"/>
                  </a:cubicBezTo>
                  <a:cubicBezTo>
                    <a:pt x="77" y="129"/>
                    <a:pt x="77" y="128"/>
                    <a:pt x="77" y="128"/>
                  </a:cubicBezTo>
                  <a:cubicBezTo>
                    <a:pt x="76" y="129"/>
                    <a:pt x="74" y="130"/>
                    <a:pt x="72" y="130"/>
                  </a:cubicBezTo>
                  <a:cubicBezTo>
                    <a:pt x="70" y="130"/>
                    <a:pt x="70" y="130"/>
                    <a:pt x="70" y="130"/>
                  </a:cubicBezTo>
                  <a:cubicBezTo>
                    <a:pt x="70" y="130"/>
                    <a:pt x="70" y="130"/>
                    <a:pt x="70" y="130"/>
                  </a:cubicBezTo>
                  <a:cubicBezTo>
                    <a:pt x="68" y="130"/>
                    <a:pt x="67" y="129"/>
                    <a:pt x="66" y="128"/>
                  </a:cubicBezTo>
                  <a:cubicBezTo>
                    <a:pt x="65" y="128"/>
                    <a:pt x="64" y="127"/>
                    <a:pt x="63" y="127"/>
                  </a:cubicBezTo>
                  <a:cubicBezTo>
                    <a:pt x="63" y="127"/>
                    <a:pt x="63" y="127"/>
                    <a:pt x="63" y="127"/>
                  </a:cubicBezTo>
                  <a:cubicBezTo>
                    <a:pt x="63" y="117"/>
                    <a:pt x="63" y="117"/>
                    <a:pt x="63" y="117"/>
                  </a:cubicBezTo>
                  <a:cubicBezTo>
                    <a:pt x="64" y="117"/>
                    <a:pt x="64" y="117"/>
                    <a:pt x="64" y="117"/>
                  </a:cubicBezTo>
                  <a:cubicBezTo>
                    <a:pt x="64" y="117"/>
                    <a:pt x="64" y="117"/>
                    <a:pt x="64" y="117"/>
                  </a:cubicBezTo>
                  <a:cubicBezTo>
                    <a:pt x="66" y="117"/>
                    <a:pt x="68" y="115"/>
                    <a:pt x="68" y="114"/>
                  </a:cubicBezTo>
                  <a:cubicBezTo>
                    <a:pt x="68" y="114"/>
                    <a:pt x="68" y="114"/>
                    <a:pt x="66" y="114"/>
                  </a:cubicBezTo>
                  <a:cubicBezTo>
                    <a:pt x="65" y="114"/>
                    <a:pt x="65" y="114"/>
                    <a:pt x="65" y="114"/>
                  </a:cubicBezTo>
                  <a:cubicBezTo>
                    <a:pt x="66" y="113"/>
                    <a:pt x="66" y="113"/>
                    <a:pt x="66" y="113"/>
                  </a:cubicBezTo>
                  <a:cubicBezTo>
                    <a:pt x="67" y="110"/>
                    <a:pt x="69" y="109"/>
                    <a:pt x="71" y="109"/>
                  </a:cubicBezTo>
                  <a:cubicBezTo>
                    <a:pt x="67" y="110"/>
                    <a:pt x="64" y="113"/>
                    <a:pt x="62" y="117"/>
                  </a:cubicBezTo>
                  <a:cubicBezTo>
                    <a:pt x="59" y="122"/>
                    <a:pt x="59" y="128"/>
                    <a:pt x="63" y="133"/>
                  </a:cubicBezTo>
                  <a:cubicBezTo>
                    <a:pt x="63" y="134"/>
                    <a:pt x="63" y="134"/>
                    <a:pt x="63" y="134"/>
                  </a:cubicBezTo>
                  <a:cubicBezTo>
                    <a:pt x="62" y="134"/>
                    <a:pt x="62" y="134"/>
                    <a:pt x="62" y="134"/>
                  </a:cubicBezTo>
                  <a:cubicBezTo>
                    <a:pt x="59" y="135"/>
                    <a:pt x="56" y="136"/>
                    <a:pt x="54" y="136"/>
                  </a:cubicBezTo>
                  <a:cubicBezTo>
                    <a:pt x="54" y="137"/>
                    <a:pt x="54" y="137"/>
                    <a:pt x="54" y="137"/>
                  </a:cubicBezTo>
                  <a:cubicBezTo>
                    <a:pt x="49" y="139"/>
                    <a:pt x="44" y="140"/>
                    <a:pt x="39" y="140"/>
                  </a:cubicBezTo>
                  <a:cubicBezTo>
                    <a:pt x="29" y="140"/>
                    <a:pt x="19" y="135"/>
                    <a:pt x="13" y="127"/>
                  </a:cubicBezTo>
                  <a:cubicBezTo>
                    <a:pt x="5" y="116"/>
                    <a:pt x="2" y="103"/>
                    <a:pt x="6" y="89"/>
                  </a:cubicBezTo>
                  <a:lnTo>
                    <a:pt x="7" y="86"/>
                  </a:lnTo>
                  <a:close/>
                  <a:moveTo>
                    <a:pt x="7" y="93"/>
                  </a:moveTo>
                  <a:cubicBezTo>
                    <a:pt x="4" y="105"/>
                    <a:pt x="7" y="117"/>
                    <a:pt x="14" y="126"/>
                  </a:cubicBezTo>
                  <a:cubicBezTo>
                    <a:pt x="21" y="135"/>
                    <a:pt x="31" y="139"/>
                    <a:pt x="41" y="139"/>
                  </a:cubicBezTo>
                  <a:cubicBezTo>
                    <a:pt x="41" y="139"/>
                    <a:pt x="41" y="139"/>
                    <a:pt x="41" y="139"/>
                  </a:cubicBezTo>
                  <a:cubicBezTo>
                    <a:pt x="16" y="139"/>
                    <a:pt x="10" y="113"/>
                    <a:pt x="7" y="93"/>
                  </a:cubicBezTo>
                  <a:close/>
                  <a:moveTo>
                    <a:pt x="108" y="133"/>
                  </a:moveTo>
                  <a:cubicBezTo>
                    <a:pt x="106" y="133"/>
                    <a:pt x="104" y="134"/>
                    <a:pt x="102" y="135"/>
                  </a:cubicBezTo>
                  <a:cubicBezTo>
                    <a:pt x="99" y="136"/>
                    <a:pt x="95" y="137"/>
                    <a:pt x="92" y="138"/>
                  </a:cubicBezTo>
                  <a:cubicBezTo>
                    <a:pt x="99" y="138"/>
                    <a:pt x="104" y="136"/>
                    <a:pt x="108" y="133"/>
                  </a:cubicBezTo>
                  <a:close/>
                  <a:moveTo>
                    <a:pt x="7" y="86"/>
                  </a:moveTo>
                  <a:cubicBezTo>
                    <a:pt x="7" y="89"/>
                    <a:pt x="7" y="89"/>
                    <a:pt x="7" y="89"/>
                  </a:cubicBezTo>
                  <a:cubicBezTo>
                    <a:pt x="12" y="114"/>
                    <a:pt x="17" y="137"/>
                    <a:pt x="41" y="137"/>
                  </a:cubicBezTo>
                  <a:cubicBezTo>
                    <a:pt x="43" y="137"/>
                    <a:pt x="45" y="137"/>
                    <a:pt x="48" y="137"/>
                  </a:cubicBezTo>
                  <a:cubicBezTo>
                    <a:pt x="32" y="137"/>
                    <a:pt x="19" y="128"/>
                    <a:pt x="13" y="113"/>
                  </a:cubicBezTo>
                  <a:cubicBezTo>
                    <a:pt x="7" y="96"/>
                    <a:pt x="12" y="77"/>
                    <a:pt x="23" y="67"/>
                  </a:cubicBezTo>
                  <a:cubicBezTo>
                    <a:pt x="26" y="65"/>
                    <a:pt x="26" y="65"/>
                    <a:pt x="26" y="65"/>
                  </a:cubicBezTo>
                  <a:cubicBezTo>
                    <a:pt x="26" y="63"/>
                    <a:pt x="27" y="62"/>
                    <a:pt x="27" y="62"/>
                  </a:cubicBezTo>
                  <a:cubicBezTo>
                    <a:pt x="28" y="61"/>
                    <a:pt x="28" y="61"/>
                    <a:pt x="28" y="61"/>
                  </a:cubicBezTo>
                  <a:cubicBezTo>
                    <a:pt x="28" y="61"/>
                    <a:pt x="28" y="61"/>
                    <a:pt x="28" y="61"/>
                  </a:cubicBezTo>
                  <a:cubicBezTo>
                    <a:pt x="30" y="62"/>
                    <a:pt x="31" y="63"/>
                    <a:pt x="32" y="64"/>
                  </a:cubicBezTo>
                  <a:cubicBezTo>
                    <a:pt x="33" y="68"/>
                    <a:pt x="30" y="73"/>
                    <a:pt x="29" y="75"/>
                  </a:cubicBezTo>
                  <a:cubicBezTo>
                    <a:pt x="28" y="76"/>
                    <a:pt x="28" y="76"/>
                    <a:pt x="28" y="76"/>
                  </a:cubicBezTo>
                  <a:cubicBezTo>
                    <a:pt x="28" y="76"/>
                    <a:pt x="28" y="76"/>
                    <a:pt x="28" y="76"/>
                  </a:cubicBezTo>
                  <a:cubicBezTo>
                    <a:pt x="27" y="75"/>
                    <a:pt x="26" y="74"/>
                    <a:pt x="26" y="72"/>
                  </a:cubicBezTo>
                  <a:cubicBezTo>
                    <a:pt x="25" y="70"/>
                    <a:pt x="26" y="68"/>
                    <a:pt x="26" y="66"/>
                  </a:cubicBezTo>
                  <a:cubicBezTo>
                    <a:pt x="24" y="68"/>
                    <a:pt x="24" y="68"/>
                    <a:pt x="24" y="68"/>
                  </a:cubicBezTo>
                  <a:cubicBezTo>
                    <a:pt x="22" y="71"/>
                    <a:pt x="22" y="73"/>
                    <a:pt x="23" y="75"/>
                  </a:cubicBezTo>
                  <a:cubicBezTo>
                    <a:pt x="24" y="78"/>
                    <a:pt x="28" y="80"/>
                    <a:pt x="33" y="80"/>
                  </a:cubicBezTo>
                  <a:cubicBezTo>
                    <a:pt x="36" y="77"/>
                    <a:pt x="41" y="71"/>
                    <a:pt x="39" y="64"/>
                  </a:cubicBezTo>
                  <a:cubicBezTo>
                    <a:pt x="38" y="63"/>
                    <a:pt x="37" y="62"/>
                    <a:pt x="35" y="62"/>
                  </a:cubicBezTo>
                  <a:cubicBezTo>
                    <a:pt x="36" y="62"/>
                    <a:pt x="36" y="62"/>
                    <a:pt x="36" y="62"/>
                  </a:cubicBezTo>
                  <a:cubicBezTo>
                    <a:pt x="38" y="64"/>
                    <a:pt x="39" y="69"/>
                    <a:pt x="38" y="73"/>
                  </a:cubicBezTo>
                  <a:cubicBezTo>
                    <a:pt x="36" y="77"/>
                    <a:pt x="34" y="79"/>
                    <a:pt x="30" y="79"/>
                  </a:cubicBezTo>
                  <a:cubicBezTo>
                    <a:pt x="30" y="79"/>
                    <a:pt x="30" y="79"/>
                    <a:pt x="30" y="79"/>
                  </a:cubicBezTo>
                  <a:cubicBezTo>
                    <a:pt x="30" y="79"/>
                    <a:pt x="30" y="79"/>
                    <a:pt x="29" y="79"/>
                  </a:cubicBezTo>
                  <a:cubicBezTo>
                    <a:pt x="28" y="78"/>
                    <a:pt x="28" y="78"/>
                    <a:pt x="28" y="78"/>
                  </a:cubicBezTo>
                  <a:cubicBezTo>
                    <a:pt x="29" y="78"/>
                    <a:pt x="29" y="78"/>
                    <a:pt x="29" y="78"/>
                  </a:cubicBezTo>
                  <a:cubicBezTo>
                    <a:pt x="29" y="76"/>
                    <a:pt x="30" y="75"/>
                    <a:pt x="31" y="74"/>
                  </a:cubicBezTo>
                  <a:cubicBezTo>
                    <a:pt x="33" y="71"/>
                    <a:pt x="35" y="68"/>
                    <a:pt x="34" y="62"/>
                  </a:cubicBezTo>
                  <a:cubicBezTo>
                    <a:pt x="34" y="61"/>
                    <a:pt x="34" y="61"/>
                    <a:pt x="34" y="61"/>
                  </a:cubicBezTo>
                  <a:cubicBezTo>
                    <a:pt x="33" y="61"/>
                    <a:pt x="31" y="60"/>
                    <a:pt x="30" y="58"/>
                  </a:cubicBezTo>
                  <a:cubicBezTo>
                    <a:pt x="30" y="58"/>
                    <a:pt x="30" y="58"/>
                    <a:pt x="30" y="58"/>
                  </a:cubicBezTo>
                  <a:cubicBezTo>
                    <a:pt x="30" y="58"/>
                    <a:pt x="30" y="58"/>
                    <a:pt x="30" y="58"/>
                  </a:cubicBezTo>
                  <a:cubicBezTo>
                    <a:pt x="38" y="39"/>
                    <a:pt x="34" y="10"/>
                    <a:pt x="18" y="2"/>
                  </a:cubicBezTo>
                  <a:cubicBezTo>
                    <a:pt x="18" y="5"/>
                    <a:pt x="20" y="8"/>
                    <a:pt x="23" y="11"/>
                  </a:cubicBezTo>
                  <a:cubicBezTo>
                    <a:pt x="26" y="14"/>
                    <a:pt x="29" y="18"/>
                    <a:pt x="30" y="24"/>
                  </a:cubicBezTo>
                  <a:cubicBezTo>
                    <a:pt x="30" y="26"/>
                    <a:pt x="30" y="28"/>
                    <a:pt x="30" y="30"/>
                  </a:cubicBezTo>
                  <a:cubicBezTo>
                    <a:pt x="31" y="32"/>
                    <a:pt x="31" y="32"/>
                    <a:pt x="31" y="32"/>
                  </a:cubicBezTo>
                  <a:cubicBezTo>
                    <a:pt x="35" y="38"/>
                    <a:pt x="33" y="44"/>
                    <a:pt x="31" y="49"/>
                  </a:cubicBezTo>
                  <a:cubicBezTo>
                    <a:pt x="30" y="52"/>
                    <a:pt x="29" y="55"/>
                    <a:pt x="29" y="58"/>
                  </a:cubicBezTo>
                  <a:cubicBezTo>
                    <a:pt x="29" y="61"/>
                    <a:pt x="29" y="61"/>
                    <a:pt x="29" y="61"/>
                  </a:cubicBezTo>
                  <a:cubicBezTo>
                    <a:pt x="27" y="58"/>
                    <a:pt x="27" y="58"/>
                    <a:pt x="27" y="58"/>
                  </a:cubicBezTo>
                  <a:cubicBezTo>
                    <a:pt x="25" y="53"/>
                    <a:pt x="26" y="49"/>
                    <a:pt x="28" y="44"/>
                  </a:cubicBezTo>
                  <a:cubicBezTo>
                    <a:pt x="29" y="40"/>
                    <a:pt x="31" y="36"/>
                    <a:pt x="30" y="32"/>
                  </a:cubicBezTo>
                  <a:cubicBezTo>
                    <a:pt x="30" y="32"/>
                    <a:pt x="30" y="32"/>
                    <a:pt x="30" y="32"/>
                  </a:cubicBezTo>
                  <a:cubicBezTo>
                    <a:pt x="30" y="35"/>
                    <a:pt x="29" y="38"/>
                    <a:pt x="28" y="42"/>
                  </a:cubicBezTo>
                  <a:cubicBezTo>
                    <a:pt x="26" y="47"/>
                    <a:pt x="24" y="53"/>
                    <a:pt x="24" y="59"/>
                  </a:cubicBezTo>
                  <a:cubicBezTo>
                    <a:pt x="25" y="60"/>
                    <a:pt x="25" y="60"/>
                    <a:pt x="25" y="60"/>
                  </a:cubicBezTo>
                  <a:cubicBezTo>
                    <a:pt x="24" y="60"/>
                    <a:pt x="24" y="60"/>
                    <a:pt x="24" y="60"/>
                  </a:cubicBezTo>
                  <a:cubicBezTo>
                    <a:pt x="23" y="61"/>
                    <a:pt x="22" y="61"/>
                    <a:pt x="21" y="61"/>
                  </a:cubicBezTo>
                  <a:cubicBezTo>
                    <a:pt x="21" y="61"/>
                    <a:pt x="21" y="61"/>
                    <a:pt x="21" y="61"/>
                  </a:cubicBezTo>
                  <a:cubicBezTo>
                    <a:pt x="20" y="61"/>
                    <a:pt x="20" y="61"/>
                    <a:pt x="19" y="62"/>
                  </a:cubicBezTo>
                  <a:cubicBezTo>
                    <a:pt x="18" y="69"/>
                    <a:pt x="14" y="74"/>
                    <a:pt x="11" y="79"/>
                  </a:cubicBezTo>
                  <a:cubicBezTo>
                    <a:pt x="10" y="82"/>
                    <a:pt x="8" y="84"/>
                    <a:pt x="7" y="86"/>
                  </a:cubicBezTo>
                  <a:close/>
                  <a:moveTo>
                    <a:pt x="85" y="136"/>
                  </a:moveTo>
                  <a:cubicBezTo>
                    <a:pt x="86" y="136"/>
                    <a:pt x="87" y="137"/>
                    <a:pt x="89" y="137"/>
                  </a:cubicBezTo>
                  <a:cubicBezTo>
                    <a:pt x="93" y="137"/>
                    <a:pt x="97" y="135"/>
                    <a:pt x="101" y="133"/>
                  </a:cubicBezTo>
                  <a:cubicBezTo>
                    <a:pt x="105" y="132"/>
                    <a:pt x="108" y="131"/>
                    <a:pt x="110" y="131"/>
                  </a:cubicBezTo>
                  <a:cubicBezTo>
                    <a:pt x="111" y="131"/>
                    <a:pt x="111" y="131"/>
                    <a:pt x="111" y="131"/>
                  </a:cubicBezTo>
                  <a:cubicBezTo>
                    <a:pt x="113" y="129"/>
                    <a:pt x="116" y="127"/>
                    <a:pt x="118" y="126"/>
                  </a:cubicBezTo>
                  <a:cubicBezTo>
                    <a:pt x="120" y="125"/>
                    <a:pt x="122" y="125"/>
                    <a:pt x="123" y="124"/>
                  </a:cubicBezTo>
                  <a:cubicBezTo>
                    <a:pt x="122" y="124"/>
                    <a:pt x="122" y="123"/>
                    <a:pt x="121" y="123"/>
                  </a:cubicBezTo>
                  <a:cubicBezTo>
                    <a:pt x="117" y="123"/>
                    <a:pt x="111" y="126"/>
                    <a:pt x="106" y="129"/>
                  </a:cubicBezTo>
                  <a:cubicBezTo>
                    <a:pt x="99" y="132"/>
                    <a:pt x="92" y="136"/>
                    <a:pt x="85" y="136"/>
                  </a:cubicBezTo>
                  <a:close/>
                  <a:moveTo>
                    <a:pt x="64" y="126"/>
                  </a:moveTo>
                  <a:cubicBezTo>
                    <a:pt x="65" y="126"/>
                    <a:pt x="66" y="126"/>
                    <a:pt x="67" y="127"/>
                  </a:cubicBezTo>
                  <a:cubicBezTo>
                    <a:pt x="68" y="128"/>
                    <a:pt x="69" y="128"/>
                    <a:pt x="70" y="128"/>
                  </a:cubicBezTo>
                  <a:cubicBezTo>
                    <a:pt x="70" y="128"/>
                    <a:pt x="70" y="128"/>
                    <a:pt x="70" y="128"/>
                  </a:cubicBezTo>
                  <a:cubicBezTo>
                    <a:pt x="70" y="128"/>
                    <a:pt x="71" y="128"/>
                    <a:pt x="71" y="127"/>
                  </a:cubicBezTo>
                  <a:cubicBezTo>
                    <a:pt x="72" y="125"/>
                    <a:pt x="75" y="121"/>
                    <a:pt x="74" y="118"/>
                  </a:cubicBezTo>
                  <a:cubicBezTo>
                    <a:pt x="74" y="117"/>
                    <a:pt x="73" y="116"/>
                    <a:pt x="72" y="115"/>
                  </a:cubicBezTo>
                  <a:cubicBezTo>
                    <a:pt x="70" y="114"/>
                    <a:pt x="70" y="114"/>
                    <a:pt x="70" y="114"/>
                  </a:cubicBezTo>
                  <a:cubicBezTo>
                    <a:pt x="70" y="114"/>
                    <a:pt x="70" y="114"/>
                    <a:pt x="70" y="114"/>
                  </a:cubicBezTo>
                  <a:cubicBezTo>
                    <a:pt x="70" y="116"/>
                    <a:pt x="67" y="118"/>
                    <a:pt x="64" y="118"/>
                  </a:cubicBezTo>
                  <a:cubicBezTo>
                    <a:pt x="64" y="118"/>
                    <a:pt x="64" y="118"/>
                    <a:pt x="64" y="118"/>
                  </a:cubicBezTo>
                  <a:lnTo>
                    <a:pt x="64" y="126"/>
                  </a:lnTo>
                  <a:close/>
                  <a:moveTo>
                    <a:pt x="75" y="116"/>
                  </a:moveTo>
                  <a:cubicBezTo>
                    <a:pt x="75" y="117"/>
                    <a:pt x="75" y="117"/>
                    <a:pt x="75" y="118"/>
                  </a:cubicBezTo>
                  <a:cubicBezTo>
                    <a:pt x="76" y="121"/>
                    <a:pt x="74" y="125"/>
                    <a:pt x="72" y="128"/>
                  </a:cubicBezTo>
                  <a:cubicBezTo>
                    <a:pt x="75" y="126"/>
                    <a:pt x="77" y="121"/>
                    <a:pt x="77" y="118"/>
                  </a:cubicBezTo>
                  <a:cubicBezTo>
                    <a:pt x="76" y="118"/>
                    <a:pt x="76" y="117"/>
                    <a:pt x="75" y="116"/>
                  </a:cubicBezTo>
                  <a:close/>
                  <a:moveTo>
                    <a:pt x="70" y="114"/>
                  </a:moveTo>
                  <a:cubicBezTo>
                    <a:pt x="72" y="114"/>
                    <a:pt x="72" y="114"/>
                    <a:pt x="72" y="114"/>
                  </a:cubicBezTo>
                  <a:cubicBezTo>
                    <a:pt x="76" y="115"/>
                    <a:pt x="78" y="117"/>
                    <a:pt x="78" y="118"/>
                  </a:cubicBezTo>
                  <a:cubicBezTo>
                    <a:pt x="79" y="121"/>
                    <a:pt x="77" y="125"/>
                    <a:pt x="74" y="128"/>
                  </a:cubicBezTo>
                  <a:cubicBezTo>
                    <a:pt x="79" y="126"/>
                    <a:pt x="79" y="122"/>
                    <a:pt x="79" y="120"/>
                  </a:cubicBezTo>
                  <a:cubicBezTo>
                    <a:pt x="79" y="116"/>
                    <a:pt x="76" y="110"/>
                    <a:pt x="72" y="110"/>
                  </a:cubicBezTo>
                  <a:cubicBezTo>
                    <a:pt x="71" y="110"/>
                    <a:pt x="69" y="111"/>
                    <a:pt x="68" y="113"/>
                  </a:cubicBezTo>
                  <a:cubicBezTo>
                    <a:pt x="69" y="113"/>
                    <a:pt x="69" y="113"/>
                    <a:pt x="70" y="114"/>
                  </a:cubicBezTo>
                  <a:close/>
                  <a:moveTo>
                    <a:pt x="122" y="122"/>
                  </a:moveTo>
                  <a:cubicBezTo>
                    <a:pt x="123" y="122"/>
                    <a:pt x="124" y="122"/>
                    <a:pt x="125" y="123"/>
                  </a:cubicBezTo>
                  <a:cubicBezTo>
                    <a:pt x="126" y="123"/>
                    <a:pt x="126" y="123"/>
                    <a:pt x="126" y="123"/>
                  </a:cubicBezTo>
                  <a:cubicBezTo>
                    <a:pt x="125" y="124"/>
                    <a:pt x="125" y="124"/>
                    <a:pt x="125" y="124"/>
                  </a:cubicBezTo>
                  <a:cubicBezTo>
                    <a:pt x="125" y="124"/>
                    <a:pt x="124" y="125"/>
                    <a:pt x="123" y="125"/>
                  </a:cubicBezTo>
                  <a:cubicBezTo>
                    <a:pt x="127" y="124"/>
                    <a:pt x="131" y="123"/>
                    <a:pt x="136" y="123"/>
                  </a:cubicBezTo>
                  <a:cubicBezTo>
                    <a:pt x="139" y="123"/>
                    <a:pt x="141" y="123"/>
                    <a:pt x="143" y="124"/>
                  </a:cubicBezTo>
                  <a:cubicBezTo>
                    <a:pt x="140" y="122"/>
                    <a:pt x="136" y="121"/>
                    <a:pt x="131" y="121"/>
                  </a:cubicBezTo>
                  <a:cubicBezTo>
                    <a:pt x="128" y="121"/>
                    <a:pt x="125" y="121"/>
                    <a:pt x="122" y="122"/>
                  </a:cubicBezTo>
                  <a:close/>
                  <a:moveTo>
                    <a:pt x="72" y="109"/>
                  </a:moveTo>
                  <a:cubicBezTo>
                    <a:pt x="77" y="109"/>
                    <a:pt x="81" y="115"/>
                    <a:pt x="81" y="120"/>
                  </a:cubicBezTo>
                  <a:cubicBezTo>
                    <a:pt x="81" y="121"/>
                    <a:pt x="81" y="122"/>
                    <a:pt x="81" y="123"/>
                  </a:cubicBezTo>
                  <a:cubicBezTo>
                    <a:pt x="82" y="121"/>
                    <a:pt x="82" y="118"/>
                    <a:pt x="81" y="114"/>
                  </a:cubicBezTo>
                  <a:cubicBezTo>
                    <a:pt x="79" y="110"/>
                    <a:pt x="75" y="108"/>
                    <a:pt x="71" y="109"/>
                  </a:cubicBezTo>
                  <a:cubicBezTo>
                    <a:pt x="72" y="109"/>
                    <a:pt x="72" y="109"/>
                    <a:pt x="72" y="109"/>
                  </a:cubicBezTo>
                  <a:close/>
                  <a:moveTo>
                    <a:pt x="36" y="65"/>
                  </a:moveTo>
                  <a:cubicBezTo>
                    <a:pt x="36" y="69"/>
                    <a:pt x="34" y="72"/>
                    <a:pt x="32" y="74"/>
                  </a:cubicBezTo>
                  <a:cubicBezTo>
                    <a:pt x="32" y="75"/>
                    <a:pt x="31" y="76"/>
                    <a:pt x="31" y="77"/>
                  </a:cubicBezTo>
                  <a:cubicBezTo>
                    <a:pt x="34" y="77"/>
                    <a:pt x="36" y="74"/>
                    <a:pt x="36" y="73"/>
                  </a:cubicBezTo>
                  <a:cubicBezTo>
                    <a:pt x="37" y="70"/>
                    <a:pt x="37" y="67"/>
                    <a:pt x="36" y="65"/>
                  </a:cubicBezTo>
                  <a:close/>
                  <a:moveTo>
                    <a:pt x="28" y="63"/>
                  </a:moveTo>
                  <a:cubicBezTo>
                    <a:pt x="27" y="65"/>
                    <a:pt x="27" y="69"/>
                    <a:pt x="27" y="72"/>
                  </a:cubicBezTo>
                  <a:cubicBezTo>
                    <a:pt x="27" y="73"/>
                    <a:pt x="28" y="73"/>
                    <a:pt x="28" y="74"/>
                  </a:cubicBezTo>
                  <a:cubicBezTo>
                    <a:pt x="30" y="71"/>
                    <a:pt x="32" y="67"/>
                    <a:pt x="31" y="65"/>
                  </a:cubicBezTo>
                  <a:cubicBezTo>
                    <a:pt x="30" y="64"/>
                    <a:pt x="30" y="63"/>
                    <a:pt x="28" y="63"/>
                  </a:cubicBezTo>
                  <a:close/>
                  <a:moveTo>
                    <a:pt x="32" y="36"/>
                  </a:moveTo>
                  <a:cubicBezTo>
                    <a:pt x="31" y="39"/>
                    <a:pt x="30" y="42"/>
                    <a:pt x="29" y="44"/>
                  </a:cubicBezTo>
                  <a:cubicBezTo>
                    <a:pt x="28" y="48"/>
                    <a:pt x="27" y="51"/>
                    <a:pt x="28" y="55"/>
                  </a:cubicBezTo>
                  <a:cubicBezTo>
                    <a:pt x="28" y="53"/>
                    <a:pt x="29" y="51"/>
                    <a:pt x="29" y="49"/>
                  </a:cubicBezTo>
                  <a:cubicBezTo>
                    <a:pt x="31" y="45"/>
                    <a:pt x="32" y="41"/>
                    <a:pt x="32" y="36"/>
                  </a:cubicBezTo>
                  <a:close/>
                </a:path>
              </a:pathLst>
            </a:custGeom>
            <a:grpFill/>
            <a:ln>
              <a:noFill/>
            </a:ln>
          </p:spPr>
          <p:txBody>
            <a:bodyPr vert="horz" wrap="square" lIns="91440" tIns="45720" rIns="91440" bIns="45720" numCol="1" rtlCol="0" anchor="t" anchorCtr="0" compatLnSpc="1">
              <a:prstTxWarp prst="textNoShape">
                <a:avLst/>
              </a:prstTxWarp>
            </a:bodyPr>
            <a:lstStyle/>
            <a:p>
              <a:pPr rtl="0"/>
              <a:endParaRPr lang="ja-JP" altLang="en-US" sz="1350" dirty="0"/>
            </a:p>
          </p:txBody>
        </p:sp>
        <p:sp>
          <p:nvSpPr>
            <p:cNvPr id="91" name="フリーフォーム 47"/>
            <p:cNvSpPr>
              <a:spLocks noEditPoints="1"/>
            </p:cNvSpPr>
            <p:nvPr/>
          </p:nvSpPr>
          <p:spPr bwMode="auto">
            <a:xfrm>
              <a:off x="895350" y="3316288"/>
              <a:ext cx="363538" cy="328613"/>
            </a:xfrm>
            <a:custGeom>
              <a:avLst/>
              <a:gdLst>
                <a:gd name="T0" fmla="*/ 50 w 161"/>
                <a:gd name="T1" fmla="*/ 8 h 146"/>
                <a:gd name="T2" fmla="*/ 60 w 161"/>
                <a:gd name="T3" fmla="*/ 25 h 146"/>
                <a:gd name="T4" fmla="*/ 54 w 161"/>
                <a:gd name="T5" fmla="*/ 17 h 146"/>
                <a:gd name="T6" fmla="*/ 63 w 161"/>
                <a:gd name="T7" fmla="*/ 34 h 146"/>
                <a:gd name="T8" fmla="*/ 49 w 161"/>
                <a:gd name="T9" fmla="*/ 37 h 146"/>
                <a:gd name="T10" fmla="*/ 41 w 161"/>
                <a:gd name="T11" fmla="*/ 13 h 146"/>
                <a:gd name="T12" fmla="*/ 16 w 161"/>
                <a:gd name="T13" fmla="*/ 62 h 146"/>
                <a:gd name="T14" fmla="*/ 34 w 161"/>
                <a:gd name="T15" fmla="*/ 92 h 146"/>
                <a:gd name="T16" fmla="*/ 27 w 161"/>
                <a:gd name="T17" fmla="*/ 146 h 146"/>
                <a:gd name="T18" fmla="*/ 33 w 161"/>
                <a:gd name="T19" fmla="*/ 104 h 146"/>
                <a:gd name="T20" fmla="*/ 26 w 161"/>
                <a:gd name="T21" fmla="*/ 102 h 146"/>
                <a:gd name="T22" fmla="*/ 30 w 161"/>
                <a:gd name="T23" fmla="*/ 101 h 146"/>
                <a:gd name="T24" fmla="*/ 4 w 161"/>
                <a:gd name="T25" fmla="*/ 60 h 146"/>
                <a:gd name="T26" fmla="*/ 41 w 161"/>
                <a:gd name="T27" fmla="*/ 10 h 146"/>
                <a:gd name="T28" fmla="*/ 51 w 161"/>
                <a:gd name="T29" fmla="*/ 4 h 146"/>
                <a:gd name="T30" fmla="*/ 145 w 161"/>
                <a:gd name="T31" fmla="*/ 13 h 146"/>
                <a:gd name="T32" fmla="*/ 142 w 161"/>
                <a:gd name="T33" fmla="*/ 0 h 146"/>
                <a:gd name="T34" fmla="*/ 141 w 161"/>
                <a:gd name="T35" fmla="*/ 33 h 146"/>
                <a:gd name="T36" fmla="*/ 50 w 161"/>
                <a:gd name="T37" fmla="*/ 8 h 146"/>
                <a:gd name="T38" fmla="*/ 137 w 161"/>
                <a:gd name="T39" fmla="*/ 31 h 146"/>
                <a:gd name="T40" fmla="*/ 148 w 161"/>
                <a:gd name="T41" fmla="*/ 16 h 146"/>
                <a:gd name="T42" fmla="*/ 70 w 161"/>
                <a:gd name="T43" fmla="*/ 8 h 146"/>
                <a:gd name="T44" fmla="*/ 137 w 161"/>
                <a:gd name="T45" fmla="*/ 31 h 146"/>
                <a:gd name="T46" fmla="*/ 26 w 161"/>
                <a:gd name="T47" fmla="*/ 84 h 146"/>
                <a:gd name="T48" fmla="*/ 22 w 161"/>
                <a:gd name="T49" fmla="*/ 16 h 146"/>
                <a:gd name="T50" fmla="*/ 26 w 161"/>
                <a:gd name="T51" fmla="*/ 84 h 146"/>
                <a:gd name="T52" fmla="*/ 57 w 161"/>
                <a:gd name="T53" fmla="*/ 28 h 146"/>
                <a:gd name="T54" fmla="*/ 46 w 161"/>
                <a:gd name="T55" fmla="*/ 16 h 146"/>
                <a:gd name="T56" fmla="*/ 57 w 161"/>
                <a:gd name="T57" fmla="*/ 28 h 146"/>
                <a:gd name="T58" fmla="*/ 57 w 161"/>
                <a:gd name="T59" fmla="*/ 31 h 146"/>
                <a:gd name="T60" fmla="*/ 46 w 161"/>
                <a:gd name="T61" fmla="*/ 28 h 146"/>
                <a:gd name="T62" fmla="*/ 57 w 161"/>
                <a:gd name="T63" fmla="*/ 31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61" h="146">
                  <a:moveTo>
                    <a:pt x="50" y="8"/>
                  </a:moveTo>
                  <a:cubicBezTo>
                    <a:pt x="55" y="14"/>
                    <a:pt x="53" y="20"/>
                    <a:pt x="60" y="25"/>
                  </a:cubicBezTo>
                  <a:cubicBezTo>
                    <a:pt x="62" y="23"/>
                    <a:pt x="58" y="18"/>
                    <a:pt x="54" y="17"/>
                  </a:cubicBezTo>
                  <a:cubicBezTo>
                    <a:pt x="64" y="13"/>
                    <a:pt x="65" y="25"/>
                    <a:pt x="63" y="34"/>
                  </a:cubicBezTo>
                  <a:cubicBezTo>
                    <a:pt x="59" y="36"/>
                    <a:pt x="55" y="37"/>
                    <a:pt x="49" y="37"/>
                  </a:cubicBezTo>
                  <a:cubicBezTo>
                    <a:pt x="43" y="31"/>
                    <a:pt x="43" y="19"/>
                    <a:pt x="41" y="13"/>
                  </a:cubicBezTo>
                  <a:cubicBezTo>
                    <a:pt x="14" y="14"/>
                    <a:pt x="9" y="41"/>
                    <a:pt x="16" y="62"/>
                  </a:cubicBezTo>
                  <a:cubicBezTo>
                    <a:pt x="19" y="72"/>
                    <a:pt x="30" y="81"/>
                    <a:pt x="34" y="92"/>
                  </a:cubicBezTo>
                  <a:cubicBezTo>
                    <a:pt x="41" y="111"/>
                    <a:pt x="38" y="129"/>
                    <a:pt x="27" y="146"/>
                  </a:cubicBezTo>
                  <a:cubicBezTo>
                    <a:pt x="28" y="137"/>
                    <a:pt x="39" y="121"/>
                    <a:pt x="33" y="104"/>
                  </a:cubicBezTo>
                  <a:cubicBezTo>
                    <a:pt x="31" y="102"/>
                    <a:pt x="29" y="102"/>
                    <a:pt x="26" y="102"/>
                  </a:cubicBezTo>
                  <a:cubicBezTo>
                    <a:pt x="26" y="100"/>
                    <a:pt x="28" y="101"/>
                    <a:pt x="30" y="101"/>
                  </a:cubicBezTo>
                  <a:cubicBezTo>
                    <a:pt x="28" y="89"/>
                    <a:pt x="7" y="79"/>
                    <a:pt x="4" y="60"/>
                  </a:cubicBezTo>
                  <a:cubicBezTo>
                    <a:pt x="1" y="34"/>
                    <a:pt x="12" y="6"/>
                    <a:pt x="41" y="10"/>
                  </a:cubicBezTo>
                  <a:cubicBezTo>
                    <a:pt x="45" y="9"/>
                    <a:pt x="47" y="5"/>
                    <a:pt x="51" y="4"/>
                  </a:cubicBezTo>
                  <a:cubicBezTo>
                    <a:pt x="86" y="1"/>
                    <a:pt x="128" y="46"/>
                    <a:pt x="145" y="13"/>
                  </a:cubicBezTo>
                  <a:cubicBezTo>
                    <a:pt x="146" y="6"/>
                    <a:pt x="144" y="3"/>
                    <a:pt x="142" y="0"/>
                  </a:cubicBezTo>
                  <a:cubicBezTo>
                    <a:pt x="161" y="2"/>
                    <a:pt x="149" y="29"/>
                    <a:pt x="141" y="33"/>
                  </a:cubicBezTo>
                  <a:cubicBezTo>
                    <a:pt x="111" y="47"/>
                    <a:pt x="71" y="4"/>
                    <a:pt x="50" y="8"/>
                  </a:cubicBezTo>
                  <a:close/>
                  <a:moveTo>
                    <a:pt x="137" y="31"/>
                  </a:moveTo>
                  <a:cubicBezTo>
                    <a:pt x="142" y="29"/>
                    <a:pt x="151" y="17"/>
                    <a:pt x="148" y="16"/>
                  </a:cubicBezTo>
                  <a:cubicBezTo>
                    <a:pt x="130" y="43"/>
                    <a:pt x="93" y="14"/>
                    <a:pt x="70" y="8"/>
                  </a:cubicBezTo>
                  <a:cubicBezTo>
                    <a:pt x="87" y="21"/>
                    <a:pt x="105" y="33"/>
                    <a:pt x="137" y="31"/>
                  </a:cubicBezTo>
                  <a:close/>
                  <a:moveTo>
                    <a:pt x="26" y="84"/>
                  </a:moveTo>
                  <a:cubicBezTo>
                    <a:pt x="10" y="71"/>
                    <a:pt x="7" y="27"/>
                    <a:pt x="22" y="16"/>
                  </a:cubicBezTo>
                  <a:cubicBezTo>
                    <a:pt x="0" y="29"/>
                    <a:pt x="5" y="78"/>
                    <a:pt x="26" y="84"/>
                  </a:cubicBezTo>
                  <a:close/>
                  <a:moveTo>
                    <a:pt x="57" y="28"/>
                  </a:moveTo>
                  <a:cubicBezTo>
                    <a:pt x="55" y="22"/>
                    <a:pt x="53" y="16"/>
                    <a:pt x="46" y="16"/>
                  </a:cubicBezTo>
                  <a:cubicBezTo>
                    <a:pt x="46" y="23"/>
                    <a:pt x="50" y="27"/>
                    <a:pt x="57" y="28"/>
                  </a:cubicBezTo>
                  <a:close/>
                  <a:moveTo>
                    <a:pt x="57" y="31"/>
                  </a:moveTo>
                  <a:cubicBezTo>
                    <a:pt x="51" y="33"/>
                    <a:pt x="49" y="24"/>
                    <a:pt x="46" y="28"/>
                  </a:cubicBezTo>
                  <a:cubicBezTo>
                    <a:pt x="47" y="31"/>
                    <a:pt x="56" y="40"/>
                    <a:pt x="57" y="31"/>
                  </a:cubicBezTo>
                  <a:close/>
                </a:path>
              </a:pathLst>
            </a:custGeom>
            <a:grpFill/>
            <a:ln>
              <a:noFill/>
            </a:ln>
          </p:spPr>
          <p:txBody>
            <a:bodyPr vert="horz" wrap="square" lIns="91440" tIns="45720" rIns="91440" bIns="45720" numCol="1" rtlCol="0" anchor="t" anchorCtr="0" compatLnSpc="1">
              <a:prstTxWarp prst="textNoShape">
                <a:avLst/>
              </a:prstTxWarp>
            </a:bodyPr>
            <a:lstStyle/>
            <a:p>
              <a:pPr rtl="0"/>
              <a:endParaRPr lang="ja-JP" altLang="en-US" sz="1350" dirty="0"/>
            </a:p>
          </p:txBody>
        </p:sp>
        <p:sp>
          <p:nvSpPr>
            <p:cNvPr id="92" name="フリーフォーム 48"/>
            <p:cNvSpPr>
              <a:spLocks noEditPoints="1"/>
            </p:cNvSpPr>
            <p:nvPr/>
          </p:nvSpPr>
          <p:spPr bwMode="auto">
            <a:xfrm>
              <a:off x="903288" y="3313113"/>
              <a:ext cx="336550" cy="338138"/>
            </a:xfrm>
            <a:custGeom>
              <a:avLst/>
              <a:gdLst>
                <a:gd name="T0" fmla="*/ 81 w 150"/>
                <a:gd name="T1" fmla="*/ 22 h 150"/>
                <a:gd name="T2" fmla="*/ 52 w 150"/>
                <a:gd name="T3" fmla="*/ 17 h 150"/>
                <a:gd name="T4" fmla="*/ 60 w 150"/>
                <a:gd name="T5" fmla="*/ 35 h 150"/>
                <a:gd name="T6" fmla="*/ 45 w 150"/>
                <a:gd name="T7" fmla="*/ 39 h 150"/>
                <a:gd name="T8" fmla="*/ 39 w 150"/>
                <a:gd name="T9" fmla="*/ 20 h 150"/>
                <a:gd name="T10" fmla="*/ 14 w 150"/>
                <a:gd name="T11" fmla="*/ 63 h 150"/>
                <a:gd name="T12" fmla="*/ 25 w 150"/>
                <a:gd name="T13" fmla="*/ 148 h 150"/>
                <a:gd name="T14" fmla="*/ 26 w 150"/>
                <a:gd name="T15" fmla="*/ 137 h 150"/>
                <a:gd name="T16" fmla="*/ 23 w 150"/>
                <a:gd name="T17" fmla="*/ 104 h 150"/>
                <a:gd name="T18" fmla="*/ 26 w 150"/>
                <a:gd name="T19" fmla="*/ 101 h 150"/>
                <a:gd name="T20" fmla="*/ 1 w 150"/>
                <a:gd name="T21" fmla="*/ 61 h 150"/>
                <a:gd name="T22" fmla="*/ 38 w 150"/>
                <a:gd name="T23" fmla="*/ 10 h 150"/>
                <a:gd name="T24" fmla="*/ 91 w 150"/>
                <a:gd name="T25" fmla="*/ 16 h 150"/>
                <a:gd name="T26" fmla="*/ 139 w 150"/>
                <a:gd name="T27" fmla="*/ 2 h 150"/>
                <a:gd name="T28" fmla="*/ 150 w 150"/>
                <a:gd name="T29" fmla="*/ 12 h 150"/>
                <a:gd name="T30" fmla="*/ 82 w 150"/>
                <a:gd name="T31" fmla="*/ 20 h 150"/>
                <a:gd name="T32" fmla="*/ 141 w 150"/>
                <a:gd name="T33" fmla="*/ 2 h 150"/>
                <a:gd name="T34" fmla="*/ 143 w 150"/>
                <a:gd name="T35" fmla="*/ 14 h 150"/>
                <a:gd name="T36" fmla="*/ 44 w 150"/>
                <a:gd name="T37" fmla="*/ 9 h 150"/>
                <a:gd name="T38" fmla="*/ 38 w 150"/>
                <a:gd name="T39" fmla="*/ 12 h 150"/>
                <a:gd name="T40" fmla="*/ 2 w 150"/>
                <a:gd name="T41" fmla="*/ 60 h 150"/>
                <a:gd name="T42" fmla="*/ 28 w 150"/>
                <a:gd name="T43" fmla="*/ 102 h 150"/>
                <a:gd name="T44" fmla="*/ 30 w 150"/>
                <a:gd name="T45" fmla="*/ 104 h 150"/>
                <a:gd name="T46" fmla="*/ 32 w 150"/>
                <a:gd name="T47" fmla="*/ 116 h 150"/>
                <a:gd name="T48" fmla="*/ 31 w 150"/>
                <a:gd name="T49" fmla="*/ 93 h 150"/>
                <a:gd name="T50" fmla="*/ 11 w 150"/>
                <a:gd name="T51" fmla="*/ 61 h 150"/>
                <a:gd name="T52" fmla="*/ 23 w 150"/>
                <a:gd name="T53" fmla="*/ 85 h 150"/>
                <a:gd name="T54" fmla="*/ 19 w 150"/>
                <a:gd name="T55" fmla="*/ 17 h 150"/>
                <a:gd name="T56" fmla="*/ 39 w 150"/>
                <a:gd name="T57" fmla="*/ 13 h 150"/>
                <a:gd name="T58" fmla="*/ 42 w 150"/>
                <a:gd name="T59" fmla="*/ 29 h 150"/>
                <a:gd name="T60" fmla="*/ 48 w 150"/>
                <a:gd name="T61" fmla="*/ 29 h 150"/>
                <a:gd name="T62" fmla="*/ 55 w 150"/>
                <a:gd name="T63" fmla="*/ 32 h 150"/>
                <a:gd name="T64" fmla="*/ 42 w 150"/>
                <a:gd name="T65" fmla="*/ 30 h 150"/>
                <a:gd name="T66" fmla="*/ 60 w 150"/>
                <a:gd name="T67" fmla="*/ 27 h 150"/>
                <a:gd name="T68" fmla="*/ 58 w 150"/>
                <a:gd name="T69" fmla="*/ 25 h 150"/>
                <a:gd name="T70" fmla="*/ 56 w 150"/>
                <a:gd name="T71" fmla="*/ 27 h 150"/>
                <a:gd name="T72" fmla="*/ 50 w 150"/>
                <a:gd name="T73" fmla="*/ 18 h 150"/>
                <a:gd name="T74" fmla="*/ 45 w 150"/>
                <a:gd name="T75" fmla="*/ 9 h 150"/>
                <a:gd name="T76" fmla="*/ 57 w 150"/>
                <a:gd name="T77" fmla="*/ 25 h 150"/>
                <a:gd name="T78" fmla="*/ 53 w 150"/>
                <a:gd name="T79" fmla="*/ 33 h 150"/>
                <a:gd name="T80" fmla="*/ 44 w 150"/>
                <a:gd name="T81" fmla="*/ 29 h 150"/>
                <a:gd name="T82" fmla="*/ 8 w 150"/>
                <a:gd name="T83" fmla="*/ 46 h 150"/>
                <a:gd name="T84" fmla="*/ 146 w 150"/>
                <a:gd name="T85" fmla="*/ 18 h 150"/>
                <a:gd name="T86" fmla="*/ 134 w 150"/>
                <a:gd name="T87" fmla="*/ 33 h 150"/>
                <a:gd name="T88" fmla="*/ 67 w 150"/>
                <a:gd name="T89" fmla="*/ 9 h 150"/>
                <a:gd name="T90" fmla="*/ 145 w 150"/>
                <a:gd name="T91" fmla="*/ 16 h 150"/>
                <a:gd name="T92" fmla="*/ 133 w 150"/>
                <a:gd name="T93" fmla="*/ 31 h 150"/>
                <a:gd name="T94" fmla="*/ 71 w 150"/>
                <a:gd name="T95" fmla="*/ 11 h 150"/>
                <a:gd name="T96" fmla="*/ 54 w 150"/>
                <a:gd name="T97" fmla="*/ 30 h 150"/>
                <a:gd name="T98" fmla="*/ 43 w 150"/>
                <a:gd name="T99" fmla="*/ 16 h 150"/>
                <a:gd name="T100" fmla="*/ 43 w 150"/>
                <a:gd name="T101" fmla="*/ 17 h 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150" h="150">
                  <a:moveTo>
                    <a:pt x="150" y="12"/>
                  </a:moveTo>
                  <a:cubicBezTo>
                    <a:pt x="150" y="20"/>
                    <a:pt x="143" y="32"/>
                    <a:pt x="138" y="34"/>
                  </a:cubicBezTo>
                  <a:cubicBezTo>
                    <a:pt x="120" y="43"/>
                    <a:pt x="99" y="32"/>
                    <a:pt x="81" y="22"/>
                  </a:cubicBezTo>
                  <a:cubicBezTo>
                    <a:pt x="69" y="15"/>
                    <a:pt x="57" y="9"/>
                    <a:pt x="48" y="10"/>
                  </a:cubicBezTo>
                  <a:cubicBezTo>
                    <a:pt x="50" y="12"/>
                    <a:pt x="51" y="15"/>
                    <a:pt x="52" y="17"/>
                  </a:cubicBezTo>
                  <a:cubicBezTo>
                    <a:pt x="52" y="17"/>
                    <a:pt x="52" y="17"/>
                    <a:pt x="52" y="17"/>
                  </a:cubicBezTo>
                  <a:cubicBezTo>
                    <a:pt x="54" y="16"/>
                    <a:pt x="56" y="16"/>
                    <a:pt x="58" y="17"/>
                  </a:cubicBezTo>
                  <a:cubicBezTo>
                    <a:pt x="61" y="19"/>
                    <a:pt x="61" y="24"/>
                    <a:pt x="61" y="27"/>
                  </a:cubicBezTo>
                  <a:cubicBezTo>
                    <a:pt x="61" y="30"/>
                    <a:pt x="61" y="33"/>
                    <a:pt x="60" y="35"/>
                  </a:cubicBezTo>
                  <a:cubicBezTo>
                    <a:pt x="60" y="35"/>
                    <a:pt x="60" y="35"/>
                    <a:pt x="60" y="35"/>
                  </a:cubicBezTo>
                  <a:cubicBezTo>
                    <a:pt x="60" y="36"/>
                    <a:pt x="60" y="36"/>
                    <a:pt x="60" y="36"/>
                  </a:cubicBezTo>
                  <a:cubicBezTo>
                    <a:pt x="57" y="38"/>
                    <a:pt x="52" y="39"/>
                    <a:pt x="45" y="39"/>
                  </a:cubicBezTo>
                  <a:cubicBezTo>
                    <a:pt x="45" y="39"/>
                    <a:pt x="45" y="39"/>
                    <a:pt x="45" y="39"/>
                  </a:cubicBezTo>
                  <a:cubicBezTo>
                    <a:pt x="45" y="38"/>
                    <a:pt x="45" y="38"/>
                    <a:pt x="45" y="38"/>
                  </a:cubicBezTo>
                  <a:cubicBezTo>
                    <a:pt x="41" y="34"/>
                    <a:pt x="40" y="26"/>
                    <a:pt x="39" y="20"/>
                  </a:cubicBezTo>
                  <a:cubicBezTo>
                    <a:pt x="39" y="18"/>
                    <a:pt x="38" y="16"/>
                    <a:pt x="38" y="14"/>
                  </a:cubicBezTo>
                  <a:cubicBezTo>
                    <a:pt x="21" y="15"/>
                    <a:pt x="11" y="27"/>
                    <a:pt x="11" y="47"/>
                  </a:cubicBezTo>
                  <a:cubicBezTo>
                    <a:pt x="11" y="52"/>
                    <a:pt x="12" y="58"/>
                    <a:pt x="14" y="63"/>
                  </a:cubicBezTo>
                  <a:cubicBezTo>
                    <a:pt x="15" y="68"/>
                    <a:pt x="18" y="72"/>
                    <a:pt x="22" y="77"/>
                  </a:cubicBezTo>
                  <a:cubicBezTo>
                    <a:pt x="26" y="82"/>
                    <a:pt x="30" y="87"/>
                    <a:pt x="32" y="93"/>
                  </a:cubicBezTo>
                  <a:cubicBezTo>
                    <a:pt x="39" y="111"/>
                    <a:pt x="36" y="130"/>
                    <a:pt x="25" y="148"/>
                  </a:cubicBezTo>
                  <a:cubicBezTo>
                    <a:pt x="23" y="150"/>
                    <a:pt x="23" y="150"/>
                    <a:pt x="23" y="150"/>
                  </a:cubicBezTo>
                  <a:cubicBezTo>
                    <a:pt x="23" y="147"/>
                    <a:pt x="23" y="147"/>
                    <a:pt x="23" y="147"/>
                  </a:cubicBezTo>
                  <a:cubicBezTo>
                    <a:pt x="24" y="144"/>
                    <a:pt x="25" y="141"/>
                    <a:pt x="26" y="137"/>
                  </a:cubicBezTo>
                  <a:cubicBezTo>
                    <a:pt x="28" y="131"/>
                    <a:pt x="31" y="123"/>
                    <a:pt x="31" y="116"/>
                  </a:cubicBezTo>
                  <a:cubicBezTo>
                    <a:pt x="31" y="112"/>
                    <a:pt x="30" y="108"/>
                    <a:pt x="29" y="105"/>
                  </a:cubicBezTo>
                  <a:cubicBezTo>
                    <a:pt x="28" y="104"/>
                    <a:pt x="26" y="104"/>
                    <a:pt x="23" y="104"/>
                  </a:cubicBezTo>
                  <a:cubicBezTo>
                    <a:pt x="22" y="104"/>
                    <a:pt x="22" y="104"/>
                    <a:pt x="22" y="104"/>
                  </a:cubicBezTo>
                  <a:cubicBezTo>
                    <a:pt x="22" y="103"/>
                    <a:pt x="22" y="103"/>
                    <a:pt x="22" y="103"/>
                  </a:cubicBezTo>
                  <a:cubicBezTo>
                    <a:pt x="22" y="101"/>
                    <a:pt x="24" y="101"/>
                    <a:pt x="26" y="101"/>
                  </a:cubicBezTo>
                  <a:cubicBezTo>
                    <a:pt x="26" y="101"/>
                    <a:pt x="26" y="101"/>
                    <a:pt x="26" y="101"/>
                  </a:cubicBezTo>
                  <a:cubicBezTo>
                    <a:pt x="25" y="97"/>
                    <a:pt x="21" y="93"/>
                    <a:pt x="17" y="88"/>
                  </a:cubicBezTo>
                  <a:cubicBezTo>
                    <a:pt x="10" y="81"/>
                    <a:pt x="2" y="72"/>
                    <a:pt x="1" y="61"/>
                  </a:cubicBezTo>
                  <a:cubicBezTo>
                    <a:pt x="0" y="58"/>
                    <a:pt x="0" y="55"/>
                    <a:pt x="0" y="52"/>
                  </a:cubicBezTo>
                  <a:cubicBezTo>
                    <a:pt x="0" y="37"/>
                    <a:pt x="5" y="24"/>
                    <a:pt x="13" y="17"/>
                  </a:cubicBezTo>
                  <a:cubicBezTo>
                    <a:pt x="20" y="11"/>
                    <a:pt x="28" y="9"/>
                    <a:pt x="38" y="10"/>
                  </a:cubicBezTo>
                  <a:cubicBezTo>
                    <a:pt x="40" y="10"/>
                    <a:pt x="41" y="9"/>
                    <a:pt x="43" y="7"/>
                  </a:cubicBezTo>
                  <a:cubicBezTo>
                    <a:pt x="44" y="6"/>
                    <a:pt x="46" y="5"/>
                    <a:pt x="48" y="4"/>
                  </a:cubicBezTo>
                  <a:cubicBezTo>
                    <a:pt x="62" y="3"/>
                    <a:pt x="77" y="9"/>
                    <a:pt x="91" y="16"/>
                  </a:cubicBezTo>
                  <a:cubicBezTo>
                    <a:pt x="113" y="25"/>
                    <a:pt x="131" y="33"/>
                    <a:pt x="141" y="13"/>
                  </a:cubicBezTo>
                  <a:cubicBezTo>
                    <a:pt x="142" y="12"/>
                    <a:pt x="142" y="11"/>
                    <a:pt x="142" y="10"/>
                  </a:cubicBezTo>
                  <a:cubicBezTo>
                    <a:pt x="142" y="7"/>
                    <a:pt x="140" y="4"/>
                    <a:pt x="139" y="2"/>
                  </a:cubicBezTo>
                  <a:cubicBezTo>
                    <a:pt x="138" y="0"/>
                    <a:pt x="138" y="0"/>
                    <a:pt x="138" y="0"/>
                  </a:cubicBezTo>
                  <a:cubicBezTo>
                    <a:pt x="139" y="0"/>
                    <a:pt x="139" y="0"/>
                    <a:pt x="139" y="0"/>
                  </a:cubicBezTo>
                  <a:cubicBezTo>
                    <a:pt x="146" y="1"/>
                    <a:pt x="150" y="5"/>
                    <a:pt x="150" y="12"/>
                  </a:cubicBezTo>
                  <a:close/>
                  <a:moveTo>
                    <a:pt x="45" y="9"/>
                  </a:moveTo>
                  <a:cubicBezTo>
                    <a:pt x="47" y="9"/>
                    <a:pt x="47" y="9"/>
                    <a:pt x="47" y="9"/>
                  </a:cubicBezTo>
                  <a:cubicBezTo>
                    <a:pt x="56" y="7"/>
                    <a:pt x="68" y="13"/>
                    <a:pt x="82" y="20"/>
                  </a:cubicBezTo>
                  <a:cubicBezTo>
                    <a:pt x="100" y="30"/>
                    <a:pt x="120" y="41"/>
                    <a:pt x="138" y="33"/>
                  </a:cubicBezTo>
                  <a:cubicBezTo>
                    <a:pt x="142" y="31"/>
                    <a:pt x="148" y="20"/>
                    <a:pt x="148" y="12"/>
                  </a:cubicBezTo>
                  <a:cubicBezTo>
                    <a:pt x="148" y="8"/>
                    <a:pt x="147" y="3"/>
                    <a:pt x="141" y="2"/>
                  </a:cubicBezTo>
                  <a:cubicBezTo>
                    <a:pt x="142" y="4"/>
                    <a:pt x="143" y="7"/>
                    <a:pt x="143" y="10"/>
                  </a:cubicBezTo>
                  <a:cubicBezTo>
                    <a:pt x="143" y="11"/>
                    <a:pt x="143" y="13"/>
                    <a:pt x="143" y="14"/>
                  </a:cubicBezTo>
                  <a:cubicBezTo>
                    <a:pt x="143" y="14"/>
                    <a:pt x="143" y="14"/>
                    <a:pt x="143" y="14"/>
                  </a:cubicBezTo>
                  <a:cubicBezTo>
                    <a:pt x="132" y="35"/>
                    <a:pt x="112" y="26"/>
                    <a:pt x="91" y="17"/>
                  </a:cubicBezTo>
                  <a:cubicBezTo>
                    <a:pt x="76" y="11"/>
                    <a:pt x="62" y="5"/>
                    <a:pt x="48" y="6"/>
                  </a:cubicBezTo>
                  <a:cubicBezTo>
                    <a:pt x="46" y="6"/>
                    <a:pt x="45" y="7"/>
                    <a:pt x="44" y="9"/>
                  </a:cubicBezTo>
                  <a:cubicBezTo>
                    <a:pt x="42" y="10"/>
                    <a:pt x="41" y="11"/>
                    <a:pt x="39" y="12"/>
                  </a:cubicBezTo>
                  <a:cubicBezTo>
                    <a:pt x="38" y="12"/>
                    <a:pt x="38" y="12"/>
                    <a:pt x="38" y="12"/>
                  </a:cubicBezTo>
                  <a:cubicBezTo>
                    <a:pt x="38" y="12"/>
                    <a:pt x="38" y="12"/>
                    <a:pt x="38" y="12"/>
                  </a:cubicBezTo>
                  <a:cubicBezTo>
                    <a:pt x="29" y="10"/>
                    <a:pt x="20" y="13"/>
                    <a:pt x="14" y="18"/>
                  </a:cubicBezTo>
                  <a:cubicBezTo>
                    <a:pt x="6" y="25"/>
                    <a:pt x="2" y="37"/>
                    <a:pt x="2" y="52"/>
                  </a:cubicBezTo>
                  <a:cubicBezTo>
                    <a:pt x="2" y="55"/>
                    <a:pt x="2" y="58"/>
                    <a:pt x="2" y="60"/>
                  </a:cubicBezTo>
                  <a:cubicBezTo>
                    <a:pt x="4" y="72"/>
                    <a:pt x="11" y="80"/>
                    <a:pt x="18" y="87"/>
                  </a:cubicBezTo>
                  <a:cubicBezTo>
                    <a:pt x="23" y="92"/>
                    <a:pt x="27" y="97"/>
                    <a:pt x="28" y="102"/>
                  </a:cubicBezTo>
                  <a:cubicBezTo>
                    <a:pt x="28" y="102"/>
                    <a:pt x="28" y="102"/>
                    <a:pt x="28" y="102"/>
                  </a:cubicBezTo>
                  <a:cubicBezTo>
                    <a:pt x="27" y="102"/>
                    <a:pt x="27" y="102"/>
                    <a:pt x="27" y="102"/>
                  </a:cubicBezTo>
                  <a:cubicBezTo>
                    <a:pt x="27" y="102"/>
                    <a:pt x="27" y="102"/>
                    <a:pt x="27" y="102"/>
                  </a:cubicBezTo>
                  <a:cubicBezTo>
                    <a:pt x="28" y="103"/>
                    <a:pt x="29" y="103"/>
                    <a:pt x="30" y="104"/>
                  </a:cubicBezTo>
                  <a:cubicBezTo>
                    <a:pt x="31" y="104"/>
                    <a:pt x="31" y="104"/>
                    <a:pt x="31" y="104"/>
                  </a:cubicBezTo>
                  <a:cubicBezTo>
                    <a:pt x="31" y="104"/>
                    <a:pt x="31" y="104"/>
                    <a:pt x="31" y="104"/>
                  </a:cubicBezTo>
                  <a:cubicBezTo>
                    <a:pt x="32" y="108"/>
                    <a:pt x="32" y="112"/>
                    <a:pt x="32" y="116"/>
                  </a:cubicBezTo>
                  <a:cubicBezTo>
                    <a:pt x="32" y="124"/>
                    <a:pt x="30" y="131"/>
                    <a:pt x="28" y="138"/>
                  </a:cubicBezTo>
                  <a:cubicBezTo>
                    <a:pt x="27" y="140"/>
                    <a:pt x="26" y="141"/>
                    <a:pt x="26" y="143"/>
                  </a:cubicBezTo>
                  <a:cubicBezTo>
                    <a:pt x="35" y="127"/>
                    <a:pt x="37" y="110"/>
                    <a:pt x="31" y="93"/>
                  </a:cubicBezTo>
                  <a:cubicBezTo>
                    <a:pt x="28" y="88"/>
                    <a:pt x="25" y="83"/>
                    <a:pt x="21" y="78"/>
                  </a:cubicBezTo>
                  <a:cubicBezTo>
                    <a:pt x="17" y="73"/>
                    <a:pt x="14" y="69"/>
                    <a:pt x="12" y="64"/>
                  </a:cubicBezTo>
                  <a:cubicBezTo>
                    <a:pt x="12" y="63"/>
                    <a:pt x="12" y="62"/>
                    <a:pt x="11" y="61"/>
                  </a:cubicBezTo>
                  <a:cubicBezTo>
                    <a:pt x="13" y="71"/>
                    <a:pt x="17" y="79"/>
                    <a:pt x="23" y="84"/>
                  </a:cubicBezTo>
                  <a:cubicBezTo>
                    <a:pt x="26" y="86"/>
                    <a:pt x="26" y="86"/>
                    <a:pt x="26" y="86"/>
                  </a:cubicBezTo>
                  <a:cubicBezTo>
                    <a:pt x="23" y="85"/>
                    <a:pt x="23" y="85"/>
                    <a:pt x="23" y="85"/>
                  </a:cubicBezTo>
                  <a:cubicBezTo>
                    <a:pt x="10" y="82"/>
                    <a:pt x="4" y="64"/>
                    <a:pt x="4" y="49"/>
                  </a:cubicBezTo>
                  <a:cubicBezTo>
                    <a:pt x="4" y="34"/>
                    <a:pt x="9" y="21"/>
                    <a:pt x="18" y="16"/>
                  </a:cubicBezTo>
                  <a:cubicBezTo>
                    <a:pt x="19" y="17"/>
                    <a:pt x="19" y="17"/>
                    <a:pt x="19" y="17"/>
                  </a:cubicBezTo>
                  <a:cubicBezTo>
                    <a:pt x="15" y="21"/>
                    <a:pt x="12" y="28"/>
                    <a:pt x="10" y="37"/>
                  </a:cubicBezTo>
                  <a:cubicBezTo>
                    <a:pt x="13" y="22"/>
                    <a:pt x="23" y="14"/>
                    <a:pt x="38" y="13"/>
                  </a:cubicBezTo>
                  <a:cubicBezTo>
                    <a:pt x="39" y="13"/>
                    <a:pt x="39" y="13"/>
                    <a:pt x="39" y="13"/>
                  </a:cubicBezTo>
                  <a:cubicBezTo>
                    <a:pt x="39" y="13"/>
                    <a:pt x="39" y="13"/>
                    <a:pt x="39" y="13"/>
                  </a:cubicBezTo>
                  <a:cubicBezTo>
                    <a:pt x="40" y="15"/>
                    <a:pt x="40" y="18"/>
                    <a:pt x="40" y="20"/>
                  </a:cubicBezTo>
                  <a:cubicBezTo>
                    <a:pt x="41" y="23"/>
                    <a:pt x="41" y="26"/>
                    <a:pt x="42" y="29"/>
                  </a:cubicBezTo>
                  <a:cubicBezTo>
                    <a:pt x="42" y="29"/>
                    <a:pt x="42" y="29"/>
                    <a:pt x="42" y="29"/>
                  </a:cubicBezTo>
                  <a:cubicBezTo>
                    <a:pt x="43" y="28"/>
                    <a:pt x="44" y="27"/>
                    <a:pt x="44" y="27"/>
                  </a:cubicBezTo>
                  <a:cubicBezTo>
                    <a:pt x="46" y="27"/>
                    <a:pt x="47" y="28"/>
                    <a:pt x="48" y="29"/>
                  </a:cubicBezTo>
                  <a:cubicBezTo>
                    <a:pt x="50" y="31"/>
                    <a:pt x="52" y="32"/>
                    <a:pt x="54" y="31"/>
                  </a:cubicBezTo>
                  <a:cubicBezTo>
                    <a:pt x="55" y="31"/>
                    <a:pt x="55" y="31"/>
                    <a:pt x="55" y="31"/>
                  </a:cubicBezTo>
                  <a:cubicBezTo>
                    <a:pt x="55" y="32"/>
                    <a:pt x="55" y="32"/>
                    <a:pt x="55" y="32"/>
                  </a:cubicBezTo>
                  <a:cubicBezTo>
                    <a:pt x="54" y="35"/>
                    <a:pt x="53" y="36"/>
                    <a:pt x="52" y="37"/>
                  </a:cubicBezTo>
                  <a:cubicBezTo>
                    <a:pt x="48" y="38"/>
                    <a:pt x="43" y="32"/>
                    <a:pt x="42" y="30"/>
                  </a:cubicBezTo>
                  <a:cubicBezTo>
                    <a:pt x="42" y="30"/>
                    <a:pt x="42" y="30"/>
                    <a:pt x="42" y="30"/>
                  </a:cubicBezTo>
                  <a:cubicBezTo>
                    <a:pt x="43" y="33"/>
                    <a:pt x="44" y="35"/>
                    <a:pt x="46" y="37"/>
                  </a:cubicBezTo>
                  <a:cubicBezTo>
                    <a:pt x="52" y="38"/>
                    <a:pt x="56" y="37"/>
                    <a:pt x="59" y="35"/>
                  </a:cubicBezTo>
                  <a:cubicBezTo>
                    <a:pt x="60" y="32"/>
                    <a:pt x="60" y="30"/>
                    <a:pt x="60" y="27"/>
                  </a:cubicBezTo>
                  <a:cubicBezTo>
                    <a:pt x="60" y="23"/>
                    <a:pt x="59" y="20"/>
                    <a:pt x="57" y="18"/>
                  </a:cubicBezTo>
                  <a:cubicBezTo>
                    <a:pt x="56" y="18"/>
                    <a:pt x="55" y="18"/>
                    <a:pt x="53" y="18"/>
                  </a:cubicBezTo>
                  <a:cubicBezTo>
                    <a:pt x="56" y="19"/>
                    <a:pt x="58" y="22"/>
                    <a:pt x="58" y="25"/>
                  </a:cubicBezTo>
                  <a:cubicBezTo>
                    <a:pt x="58" y="26"/>
                    <a:pt x="58" y="26"/>
                    <a:pt x="57" y="27"/>
                  </a:cubicBezTo>
                  <a:cubicBezTo>
                    <a:pt x="57" y="27"/>
                    <a:pt x="57" y="27"/>
                    <a:pt x="57" y="27"/>
                  </a:cubicBezTo>
                  <a:cubicBezTo>
                    <a:pt x="56" y="27"/>
                    <a:pt x="56" y="27"/>
                    <a:pt x="56" y="27"/>
                  </a:cubicBezTo>
                  <a:cubicBezTo>
                    <a:pt x="53" y="24"/>
                    <a:pt x="52" y="21"/>
                    <a:pt x="51" y="19"/>
                  </a:cubicBezTo>
                  <a:cubicBezTo>
                    <a:pt x="49" y="18"/>
                    <a:pt x="49" y="18"/>
                    <a:pt x="49" y="18"/>
                  </a:cubicBezTo>
                  <a:cubicBezTo>
                    <a:pt x="50" y="18"/>
                    <a:pt x="50" y="18"/>
                    <a:pt x="50" y="18"/>
                  </a:cubicBezTo>
                  <a:cubicBezTo>
                    <a:pt x="50" y="17"/>
                    <a:pt x="50" y="17"/>
                    <a:pt x="50" y="17"/>
                  </a:cubicBezTo>
                  <a:cubicBezTo>
                    <a:pt x="49" y="15"/>
                    <a:pt x="49" y="12"/>
                    <a:pt x="46" y="10"/>
                  </a:cubicBezTo>
                  <a:lnTo>
                    <a:pt x="45" y="9"/>
                  </a:lnTo>
                  <a:close/>
                  <a:moveTo>
                    <a:pt x="57" y="25"/>
                  </a:moveTo>
                  <a:cubicBezTo>
                    <a:pt x="57" y="24"/>
                    <a:pt x="55" y="21"/>
                    <a:pt x="53" y="19"/>
                  </a:cubicBezTo>
                  <a:cubicBezTo>
                    <a:pt x="53" y="21"/>
                    <a:pt x="54" y="23"/>
                    <a:pt x="57" y="25"/>
                  </a:cubicBezTo>
                  <a:close/>
                  <a:moveTo>
                    <a:pt x="44" y="29"/>
                  </a:moveTo>
                  <a:cubicBezTo>
                    <a:pt x="45" y="32"/>
                    <a:pt x="49" y="36"/>
                    <a:pt x="51" y="35"/>
                  </a:cubicBezTo>
                  <a:cubicBezTo>
                    <a:pt x="52" y="35"/>
                    <a:pt x="53" y="34"/>
                    <a:pt x="53" y="33"/>
                  </a:cubicBezTo>
                  <a:cubicBezTo>
                    <a:pt x="51" y="33"/>
                    <a:pt x="49" y="32"/>
                    <a:pt x="47" y="30"/>
                  </a:cubicBezTo>
                  <a:cubicBezTo>
                    <a:pt x="46" y="30"/>
                    <a:pt x="45" y="29"/>
                    <a:pt x="45" y="29"/>
                  </a:cubicBezTo>
                  <a:cubicBezTo>
                    <a:pt x="44" y="29"/>
                    <a:pt x="44" y="29"/>
                    <a:pt x="44" y="29"/>
                  </a:cubicBezTo>
                  <a:close/>
                  <a:moveTo>
                    <a:pt x="5" y="49"/>
                  </a:moveTo>
                  <a:cubicBezTo>
                    <a:pt x="5" y="62"/>
                    <a:pt x="10" y="77"/>
                    <a:pt x="19" y="82"/>
                  </a:cubicBezTo>
                  <a:cubicBezTo>
                    <a:pt x="12" y="74"/>
                    <a:pt x="8" y="58"/>
                    <a:pt x="8" y="46"/>
                  </a:cubicBezTo>
                  <a:cubicBezTo>
                    <a:pt x="8" y="36"/>
                    <a:pt x="10" y="28"/>
                    <a:pt x="13" y="22"/>
                  </a:cubicBezTo>
                  <a:cubicBezTo>
                    <a:pt x="8" y="29"/>
                    <a:pt x="5" y="38"/>
                    <a:pt x="5" y="49"/>
                  </a:cubicBezTo>
                  <a:close/>
                  <a:moveTo>
                    <a:pt x="146" y="18"/>
                  </a:moveTo>
                  <a:cubicBezTo>
                    <a:pt x="146" y="18"/>
                    <a:pt x="146" y="18"/>
                    <a:pt x="146" y="18"/>
                  </a:cubicBezTo>
                  <a:cubicBezTo>
                    <a:pt x="146" y="21"/>
                    <a:pt x="139" y="31"/>
                    <a:pt x="134" y="33"/>
                  </a:cubicBezTo>
                  <a:cubicBezTo>
                    <a:pt x="134" y="33"/>
                    <a:pt x="134" y="33"/>
                    <a:pt x="134" y="33"/>
                  </a:cubicBezTo>
                  <a:cubicBezTo>
                    <a:pt x="103" y="35"/>
                    <a:pt x="85" y="24"/>
                    <a:pt x="66" y="10"/>
                  </a:cubicBezTo>
                  <a:cubicBezTo>
                    <a:pt x="63" y="8"/>
                    <a:pt x="63" y="8"/>
                    <a:pt x="63" y="8"/>
                  </a:cubicBezTo>
                  <a:cubicBezTo>
                    <a:pt x="67" y="9"/>
                    <a:pt x="67" y="9"/>
                    <a:pt x="67" y="9"/>
                  </a:cubicBezTo>
                  <a:cubicBezTo>
                    <a:pt x="73" y="10"/>
                    <a:pt x="80" y="13"/>
                    <a:pt x="88" y="17"/>
                  </a:cubicBezTo>
                  <a:cubicBezTo>
                    <a:pt x="108" y="26"/>
                    <a:pt x="131" y="36"/>
                    <a:pt x="144" y="16"/>
                  </a:cubicBezTo>
                  <a:cubicBezTo>
                    <a:pt x="145" y="16"/>
                    <a:pt x="145" y="16"/>
                    <a:pt x="145" y="16"/>
                  </a:cubicBezTo>
                  <a:cubicBezTo>
                    <a:pt x="145" y="16"/>
                    <a:pt x="145" y="16"/>
                    <a:pt x="145" y="16"/>
                  </a:cubicBezTo>
                  <a:cubicBezTo>
                    <a:pt x="146" y="16"/>
                    <a:pt x="146" y="16"/>
                    <a:pt x="146" y="18"/>
                  </a:cubicBezTo>
                  <a:close/>
                  <a:moveTo>
                    <a:pt x="133" y="31"/>
                  </a:moveTo>
                  <a:cubicBezTo>
                    <a:pt x="138" y="29"/>
                    <a:pt x="144" y="21"/>
                    <a:pt x="145" y="18"/>
                  </a:cubicBezTo>
                  <a:cubicBezTo>
                    <a:pt x="131" y="37"/>
                    <a:pt x="108" y="27"/>
                    <a:pt x="87" y="18"/>
                  </a:cubicBezTo>
                  <a:cubicBezTo>
                    <a:pt x="81" y="15"/>
                    <a:pt x="76" y="13"/>
                    <a:pt x="71" y="11"/>
                  </a:cubicBezTo>
                  <a:cubicBezTo>
                    <a:pt x="88" y="23"/>
                    <a:pt x="105" y="33"/>
                    <a:pt x="133" y="31"/>
                  </a:cubicBezTo>
                  <a:close/>
                  <a:moveTo>
                    <a:pt x="55" y="30"/>
                  </a:moveTo>
                  <a:cubicBezTo>
                    <a:pt x="54" y="30"/>
                    <a:pt x="54" y="30"/>
                    <a:pt x="54" y="30"/>
                  </a:cubicBezTo>
                  <a:cubicBezTo>
                    <a:pt x="47" y="29"/>
                    <a:pt x="42" y="25"/>
                    <a:pt x="42" y="17"/>
                  </a:cubicBezTo>
                  <a:cubicBezTo>
                    <a:pt x="42" y="16"/>
                    <a:pt x="42" y="16"/>
                    <a:pt x="42" y="16"/>
                  </a:cubicBezTo>
                  <a:cubicBezTo>
                    <a:pt x="43" y="16"/>
                    <a:pt x="43" y="16"/>
                    <a:pt x="43" y="16"/>
                  </a:cubicBezTo>
                  <a:cubicBezTo>
                    <a:pt x="50" y="17"/>
                    <a:pt x="53" y="23"/>
                    <a:pt x="55" y="29"/>
                  </a:cubicBezTo>
                  <a:lnTo>
                    <a:pt x="55" y="30"/>
                  </a:lnTo>
                  <a:close/>
                  <a:moveTo>
                    <a:pt x="43" y="17"/>
                  </a:moveTo>
                  <a:cubicBezTo>
                    <a:pt x="44" y="24"/>
                    <a:pt x="47" y="27"/>
                    <a:pt x="53" y="28"/>
                  </a:cubicBezTo>
                  <a:cubicBezTo>
                    <a:pt x="51" y="23"/>
                    <a:pt x="49" y="19"/>
                    <a:pt x="43" y="17"/>
                  </a:cubicBezTo>
                  <a:close/>
                </a:path>
              </a:pathLst>
            </a:custGeom>
            <a:grpFill/>
            <a:ln>
              <a:noFill/>
            </a:ln>
          </p:spPr>
          <p:txBody>
            <a:bodyPr vert="horz" wrap="square" lIns="91440" tIns="45720" rIns="91440" bIns="45720" numCol="1" rtlCol="0" anchor="t" anchorCtr="0" compatLnSpc="1">
              <a:prstTxWarp prst="textNoShape">
                <a:avLst/>
              </a:prstTxWarp>
            </a:bodyPr>
            <a:lstStyle/>
            <a:p>
              <a:pPr rtl="0"/>
              <a:endParaRPr lang="ja-JP" altLang="en-US" sz="1350" dirty="0"/>
            </a:p>
          </p:txBody>
        </p:sp>
        <p:sp>
          <p:nvSpPr>
            <p:cNvPr id="93" name="フリーフォーム 49"/>
            <p:cNvSpPr>
              <a:spLocks noEditPoints="1"/>
            </p:cNvSpPr>
            <p:nvPr/>
          </p:nvSpPr>
          <p:spPr bwMode="auto">
            <a:xfrm>
              <a:off x="4162425" y="3344863"/>
              <a:ext cx="334963" cy="328613"/>
            </a:xfrm>
            <a:custGeom>
              <a:avLst/>
              <a:gdLst>
                <a:gd name="T0" fmla="*/ 61 w 149"/>
                <a:gd name="T1" fmla="*/ 17 h 146"/>
                <a:gd name="T2" fmla="*/ 70 w 149"/>
                <a:gd name="T3" fmla="*/ 13 h 146"/>
                <a:gd name="T4" fmla="*/ 67 w 149"/>
                <a:gd name="T5" fmla="*/ 22 h 146"/>
                <a:gd name="T6" fmla="*/ 71 w 149"/>
                <a:gd name="T7" fmla="*/ 8 h 146"/>
                <a:gd name="T8" fmla="*/ 77 w 149"/>
                <a:gd name="T9" fmla="*/ 20 h 146"/>
                <a:gd name="T10" fmla="*/ 146 w 149"/>
                <a:gd name="T11" fmla="*/ 39 h 146"/>
                <a:gd name="T12" fmla="*/ 125 w 149"/>
                <a:gd name="T13" fmla="*/ 103 h 146"/>
                <a:gd name="T14" fmla="*/ 146 w 149"/>
                <a:gd name="T15" fmla="*/ 99 h 146"/>
                <a:gd name="T16" fmla="*/ 148 w 149"/>
                <a:gd name="T17" fmla="*/ 120 h 146"/>
                <a:gd name="T18" fmla="*/ 129 w 149"/>
                <a:gd name="T19" fmla="*/ 119 h 146"/>
                <a:gd name="T20" fmla="*/ 141 w 149"/>
                <a:gd name="T21" fmla="*/ 143 h 146"/>
                <a:gd name="T22" fmla="*/ 124 w 149"/>
                <a:gd name="T23" fmla="*/ 108 h 146"/>
                <a:gd name="T24" fmla="*/ 121 w 149"/>
                <a:gd name="T25" fmla="*/ 76 h 146"/>
                <a:gd name="T26" fmla="*/ 132 w 149"/>
                <a:gd name="T27" fmla="*/ 18 h 146"/>
                <a:gd name="T28" fmla="*/ 46 w 149"/>
                <a:gd name="T29" fmla="*/ 31 h 146"/>
                <a:gd name="T30" fmla="*/ 0 w 149"/>
                <a:gd name="T31" fmla="*/ 27 h 146"/>
                <a:gd name="T32" fmla="*/ 60 w 149"/>
                <a:gd name="T33" fmla="*/ 24 h 146"/>
                <a:gd name="T34" fmla="*/ 58 w 149"/>
                <a:gd name="T35" fmla="*/ 11 h 146"/>
                <a:gd name="T36" fmla="*/ 68 w 149"/>
                <a:gd name="T37" fmla="*/ 8 h 146"/>
                <a:gd name="T38" fmla="*/ 61 w 149"/>
                <a:gd name="T39" fmla="*/ 17 h 146"/>
                <a:gd name="T40" fmla="*/ 58 w 149"/>
                <a:gd name="T41" fmla="*/ 27 h 146"/>
                <a:gd name="T42" fmla="*/ 31 w 149"/>
                <a:gd name="T43" fmla="*/ 25 h 146"/>
                <a:gd name="T44" fmla="*/ 58 w 149"/>
                <a:gd name="T45" fmla="*/ 27 h 146"/>
                <a:gd name="T46" fmla="*/ 101 w 149"/>
                <a:gd name="T47" fmla="*/ 11 h 146"/>
                <a:gd name="T48" fmla="*/ 88 w 149"/>
                <a:gd name="T49" fmla="*/ 20 h 146"/>
                <a:gd name="T50" fmla="*/ 101 w 149"/>
                <a:gd name="T51" fmla="*/ 11 h 146"/>
                <a:gd name="T52" fmla="*/ 142 w 149"/>
                <a:gd name="T53" fmla="*/ 32 h 146"/>
                <a:gd name="T54" fmla="*/ 141 w 149"/>
                <a:gd name="T55" fmla="*/ 34 h 146"/>
                <a:gd name="T56" fmla="*/ 122 w 149"/>
                <a:gd name="T57" fmla="*/ 95 h 146"/>
                <a:gd name="T58" fmla="*/ 142 w 149"/>
                <a:gd name="T59" fmla="*/ 32 h 146"/>
                <a:gd name="T60" fmla="*/ 145 w 149"/>
                <a:gd name="T61" fmla="*/ 119 h 146"/>
                <a:gd name="T62" fmla="*/ 142 w 149"/>
                <a:gd name="T63" fmla="*/ 106 h 146"/>
                <a:gd name="T64" fmla="*/ 132 w 149"/>
                <a:gd name="T65" fmla="*/ 106 h 146"/>
                <a:gd name="T66" fmla="*/ 145 w 149"/>
                <a:gd name="T67" fmla="*/ 119 h 146"/>
                <a:gd name="T68" fmla="*/ 146 w 149"/>
                <a:gd name="T69" fmla="*/ 103 h 146"/>
                <a:gd name="T70" fmla="*/ 134 w 149"/>
                <a:gd name="T71" fmla="*/ 103 h 146"/>
                <a:gd name="T72" fmla="*/ 146 w 149"/>
                <a:gd name="T73" fmla="*/ 103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49" h="146">
                  <a:moveTo>
                    <a:pt x="61" y="17"/>
                  </a:moveTo>
                  <a:cubicBezTo>
                    <a:pt x="64" y="17"/>
                    <a:pt x="67" y="9"/>
                    <a:pt x="70" y="13"/>
                  </a:cubicBezTo>
                  <a:cubicBezTo>
                    <a:pt x="68" y="15"/>
                    <a:pt x="65" y="17"/>
                    <a:pt x="67" y="22"/>
                  </a:cubicBezTo>
                  <a:cubicBezTo>
                    <a:pt x="78" y="22"/>
                    <a:pt x="72" y="11"/>
                    <a:pt x="71" y="8"/>
                  </a:cubicBezTo>
                  <a:cubicBezTo>
                    <a:pt x="75" y="4"/>
                    <a:pt x="81" y="15"/>
                    <a:pt x="77" y="20"/>
                  </a:cubicBezTo>
                  <a:cubicBezTo>
                    <a:pt x="103" y="0"/>
                    <a:pt x="144" y="7"/>
                    <a:pt x="146" y="39"/>
                  </a:cubicBezTo>
                  <a:cubicBezTo>
                    <a:pt x="148" y="63"/>
                    <a:pt x="123" y="79"/>
                    <a:pt x="125" y="103"/>
                  </a:cubicBezTo>
                  <a:cubicBezTo>
                    <a:pt x="130" y="105"/>
                    <a:pt x="138" y="94"/>
                    <a:pt x="146" y="99"/>
                  </a:cubicBezTo>
                  <a:cubicBezTo>
                    <a:pt x="149" y="104"/>
                    <a:pt x="147" y="114"/>
                    <a:pt x="148" y="120"/>
                  </a:cubicBezTo>
                  <a:cubicBezTo>
                    <a:pt x="142" y="125"/>
                    <a:pt x="135" y="122"/>
                    <a:pt x="129" y="119"/>
                  </a:cubicBezTo>
                  <a:cubicBezTo>
                    <a:pt x="129" y="131"/>
                    <a:pt x="129" y="143"/>
                    <a:pt x="141" y="143"/>
                  </a:cubicBezTo>
                  <a:cubicBezTo>
                    <a:pt x="120" y="146"/>
                    <a:pt x="125" y="125"/>
                    <a:pt x="124" y="108"/>
                  </a:cubicBezTo>
                  <a:cubicBezTo>
                    <a:pt x="123" y="95"/>
                    <a:pt x="118" y="88"/>
                    <a:pt x="121" y="76"/>
                  </a:cubicBezTo>
                  <a:cubicBezTo>
                    <a:pt x="125" y="57"/>
                    <a:pt x="149" y="40"/>
                    <a:pt x="132" y="18"/>
                  </a:cubicBezTo>
                  <a:cubicBezTo>
                    <a:pt x="101" y="5"/>
                    <a:pt x="76" y="33"/>
                    <a:pt x="46" y="31"/>
                  </a:cubicBezTo>
                  <a:cubicBezTo>
                    <a:pt x="31" y="30"/>
                    <a:pt x="16" y="16"/>
                    <a:pt x="0" y="27"/>
                  </a:cubicBezTo>
                  <a:cubicBezTo>
                    <a:pt x="14" y="12"/>
                    <a:pt x="37" y="23"/>
                    <a:pt x="60" y="24"/>
                  </a:cubicBezTo>
                  <a:cubicBezTo>
                    <a:pt x="62" y="22"/>
                    <a:pt x="58" y="15"/>
                    <a:pt x="58" y="11"/>
                  </a:cubicBezTo>
                  <a:cubicBezTo>
                    <a:pt x="61" y="10"/>
                    <a:pt x="64" y="4"/>
                    <a:pt x="68" y="8"/>
                  </a:cubicBezTo>
                  <a:cubicBezTo>
                    <a:pt x="67" y="9"/>
                    <a:pt x="59" y="9"/>
                    <a:pt x="61" y="17"/>
                  </a:cubicBezTo>
                  <a:close/>
                  <a:moveTo>
                    <a:pt x="58" y="27"/>
                  </a:moveTo>
                  <a:cubicBezTo>
                    <a:pt x="49" y="25"/>
                    <a:pt x="41" y="22"/>
                    <a:pt x="31" y="25"/>
                  </a:cubicBezTo>
                  <a:cubicBezTo>
                    <a:pt x="41" y="26"/>
                    <a:pt x="49" y="32"/>
                    <a:pt x="58" y="27"/>
                  </a:cubicBezTo>
                  <a:close/>
                  <a:moveTo>
                    <a:pt x="101" y="11"/>
                  </a:moveTo>
                  <a:cubicBezTo>
                    <a:pt x="98" y="14"/>
                    <a:pt x="85" y="15"/>
                    <a:pt x="88" y="20"/>
                  </a:cubicBezTo>
                  <a:cubicBezTo>
                    <a:pt x="90" y="15"/>
                    <a:pt x="104" y="16"/>
                    <a:pt x="101" y="11"/>
                  </a:cubicBezTo>
                  <a:close/>
                  <a:moveTo>
                    <a:pt x="142" y="32"/>
                  </a:moveTo>
                  <a:cubicBezTo>
                    <a:pt x="140" y="29"/>
                    <a:pt x="138" y="30"/>
                    <a:pt x="141" y="34"/>
                  </a:cubicBezTo>
                  <a:cubicBezTo>
                    <a:pt x="139" y="59"/>
                    <a:pt x="121" y="67"/>
                    <a:pt x="122" y="95"/>
                  </a:cubicBezTo>
                  <a:cubicBezTo>
                    <a:pt x="127" y="73"/>
                    <a:pt x="146" y="59"/>
                    <a:pt x="142" y="32"/>
                  </a:cubicBezTo>
                  <a:close/>
                  <a:moveTo>
                    <a:pt x="145" y="119"/>
                  </a:moveTo>
                  <a:cubicBezTo>
                    <a:pt x="145" y="113"/>
                    <a:pt x="145" y="109"/>
                    <a:pt x="142" y="106"/>
                  </a:cubicBezTo>
                  <a:cubicBezTo>
                    <a:pt x="139" y="106"/>
                    <a:pt x="135" y="106"/>
                    <a:pt x="132" y="106"/>
                  </a:cubicBezTo>
                  <a:cubicBezTo>
                    <a:pt x="126" y="113"/>
                    <a:pt x="134" y="121"/>
                    <a:pt x="145" y="119"/>
                  </a:cubicBezTo>
                  <a:close/>
                  <a:moveTo>
                    <a:pt x="146" y="103"/>
                  </a:moveTo>
                  <a:cubicBezTo>
                    <a:pt x="142" y="100"/>
                    <a:pt x="137" y="100"/>
                    <a:pt x="134" y="103"/>
                  </a:cubicBezTo>
                  <a:cubicBezTo>
                    <a:pt x="139" y="101"/>
                    <a:pt x="144" y="107"/>
                    <a:pt x="146" y="103"/>
                  </a:cubicBezTo>
                  <a:close/>
                </a:path>
              </a:pathLst>
            </a:custGeom>
            <a:grpFill/>
            <a:ln>
              <a:noFill/>
            </a:ln>
          </p:spPr>
          <p:txBody>
            <a:bodyPr vert="horz" wrap="square" lIns="91440" tIns="45720" rIns="91440" bIns="45720" numCol="1" rtlCol="0" anchor="t" anchorCtr="0" compatLnSpc="1">
              <a:prstTxWarp prst="textNoShape">
                <a:avLst/>
              </a:prstTxWarp>
            </a:bodyPr>
            <a:lstStyle/>
            <a:p>
              <a:pPr rtl="0"/>
              <a:endParaRPr lang="ja-JP" altLang="en-US" sz="1350" dirty="0"/>
            </a:p>
          </p:txBody>
        </p:sp>
        <p:sp>
          <p:nvSpPr>
            <p:cNvPr id="94" name="フリーフォーム 50"/>
            <p:cNvSpPr>
              <a:spLocks noEditPoints="1"/>
            </p:cNvSpPr>
            <p:nvPr/>
          </p:nvSpPr>
          <p:spPr bwMode="auto">
            <a:xfrm>
              <a:off x="4162425" y="3359150"/>
              <a:ext cx="334963" cy="309563"/>
            </a:xfrm>
            <a:custGeom>
              <a:avLst/>
              <a:gdLst>
                <a:gd name="T0" fmla="*/ 69 w 149"/>
                <a:gd name="T1" fmla="*/ 3 h 138"/>
                <a:gd name="T2" fmla="*/ 64 w 149"/>
                <a:gd name="T3" fmla="*/ 7 h 138"/>
                <a:gd name="T4" fmla="*/ 70 w 149"/>
                <a:gd name="T5" fmla="*/ 7 h 138"/>
                <a:gd name="T6" fmla="*/ 70 w 149"/>
                <a:gd name="T7" fmla="*/ 3 h 138"/>
                <a:gd name="T8" fmla="*/ 73 w 149"/>
                <a:gd name="T9" fmla="*/ 1 h 138"/>
                <a:gd name="T10" fmla="*/ 147 w 149"/>
                <a:gd name="T11" fmla="*/ 33 h 138"/>
                <a:gd name="T12" fmla="*/ 142 w 149"/>
                <a:gd name="T13" fmla="*/ 91 h 138"/>
                <a:gd name="T14" fmla="*/ 149 w 149"/>
                <a:gd name="T15" fmla="*/ 114 h 138"/>
                <a:gd name="T16" fmla="*/ 130 w 149"/>
                <a:gd name="T17" fmla="*/ 114 h 138"/>
                <a:gd name="T18" fmla="*/ 137 w 149"/>
                <a:gd name="T19" fmla="*/ 138 h 138"/>
                <a:gd name="T20" fmla="*/ 122 w 149"/>
                <a:gd name="T21" fmla="*/ 94 h 138"/>
                <a:gd name="T22" fmla="*/ 129 w 149"/>
                <a:gd name="T23" fmla="*/ 51 h 138"/>
                <a:gd name="T24" fmla="*/ 49 w 149"/>
                <a:gd name="T25" fmla="*/ 26 h 138"/>
                <a:gd name="T26" fmla="*/ 1 w 149"/>
                <a:gd name="T27" fmla="*/ 21 h 138"/>
                <a:gd name="T28" fmla="*/ 39 w 149"/>
                <a:gd name="T29" fmla="*/ 15 h 138"/>
                <a:gd name="T30" fmla="*/ 58 w 149"/>
                <a:gd name="T31" fmla="*/ 5 h 138"/>
                <a:gd name="T32" fmla="*/ 67 w 149"/>
                <a:gd name="T33" fmla="*/ 2 h 138"/>
                <a:gd name="T34" fmla="*/ 60 w 149"/>
                <a:gd name="T35" fmla="*/ 10 h 138"/>
                <a:gd name="T36" fmla="*/ 77 w 149"/>
                <a:gd name="T37" fmla="*/ 14 h 138"/>
                <a:gd name="T38" fmla="*/ 73 w 149"/>
                <a:gd name="T39" fmla="*/ 15 h 138"/>
                <a:gd name="T40" fmla="*/ 68 w 149"/>
                <a:gd name="T41" fmla="*/ 8 h 138"/>
                <a:gd name="T42" fmla="*/ 61 w 149"/>
                <a:gd name="T43" fmla="*/ 12 h 138"/>
                <a:gd name="T44" fmla="*/ 60 w 149"/>
                <a:gd name="T45" fmla="*/ 19 h 138"/>
                <a:gd name="T46" fmla="*/ 7 w 149"/>
                <a:gd name="T47" fmla="*/ 17 h 138"/>
                <a:gd name="T48" fmla="*/ 40 w 149"/>
                <a:gd name="T49" fmla="*/ 17 h 138"/>
                <a:gd name="T50" fmla="*/ 60 w 149"/>
                <a:gd name="T51" fmla="*/ 20 h 138"/>
                <a:gd name="T52" fmla="*/ 31 w 149"/>
                <a:gd name="T53" fmla="*/ 20 h 138"/>
                <a:gd name="T54" fmla="*/ 49 w 149"/>
                <a:gd name="T55" fmla="*/ 24 h 138"/>
                <a:gd name="T56" fmla="*/ 87 w 149"/>
                <a:gd name="T57" fmla="*/ 12 h 138"/>
                <a:gd name="T58" fmla="*/ 77 w 149"/>
                <a:gd name="T59" fmla="*/ 14 h 138"/>
                <a:gd name="T60" fmla="*/ 124 w 149"/>
                <a:gd name="T61" fmla="*/ 97 h 138"/>
                <a:gd name="T62" fmla="*/ 101 w 149"/>
                <a:gd name="T63" fmla="*/ 4 h 138"/>
                <a:gd name="T64" fmla="*/ 89 w 149"/>
                <a:gd name="T65" fmla="*/ 14 h 138"/>
                <a:gd name="T66" fmla="*/ 133 w 149"/>
                <a:gd name="T67" fmla="*/ 12 h 138"/>
                <a:gd name="T68" fmla="*/ 131 w 149"/>
                <a:gd name="T69" fmla="*/ 55 h 138"/>
                <a:gd name="T70" fmla="*/ 140 w 149"/>
                <a:gd name="T71" fmla="*/ 24 h 138"/>
                <a:gd name="T72" fmla="*/ 123 w 149"/>
                <a:gd name="T73" fmla="*/ 89 h 138"/>
                <a:gd name="T74" fmla="*/ 135 w 149"/>
                <a:gd name="T75" fmla="*/ 137 h 138"/>
                <a:gd name="T76" fmla="*/ 141 w 149"/>
                <a:gd name="T77" fmla="*/ 116 h 138"/>
                <a:gd name="T78" fmla="*/ 147 w 149"/>
                <a:gd name="T79" fmla="*/ 98 h 138"/>
                <a:gd name="T80" fmla="*/ 131 w 149"/>
                <a:gd name="T81" fmla="*/ 99 h 138"/>
                <a:gd name="T82" fmla="*/ 146 w 149"/>
                <a:gd name="T83" fmla="*/ 94 h 138"/>
                <a:gd name="T84" fmla="*/ 88 w 149"/>
                <a:gd name="T85" fmla="*/ 12 h 138"/>
                <a:gd name="T86" fmla="*/ 95 w 149"/>
                <a:gd name="T87" fmla="*/ 9 h 138"/>
                <a:gd name="T88" fmla="*/ 40 w 149"/>
                <a:gd name="T89" fmla="*/ 19 h 138"/>
                <a:gd name="T90" fmla="*/ 56 w 149"/>
                <a:gd name="T91" fmla="*/ 21 h 138"/>
                <a:gd name="T92" fmla="*/ 141 w 149"/>
                <a:gd name="T93" fmla="*/ 28 h 138"/>
                <a:gd name="T94" fmla="*/ 131 w 149"/>
                <a:gd name="T95" fmla="*/ 66 h 138"/>
                <a:gd name="T96" fmla="*/ 141 w 149"/>
                <a:gd name="T97" fmla="*/ 97 h 138"/>
                <a:gd name="T98" fmla="*/ 143 w 149"/>
                <a:gd name="T99" fmla="*/ 100 h 138"/>
                <a:gd name="T100" fmla="*/ 130 w 149"/>
                <a:gd name="T101" fmla="*/ 108 h 138"/>
                <a:gd name="T102" fmla="*/ 131 w 149"/>
                <a:gd name="T103" fmla="*/ 107 h 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49" h="138">
                  <a:moveTo>
                    <a:pt x="65" y="0"/>
                  </a:moveTo>
                  <a:cubicBezTo>
                    <a:pt x="66" y="0"/>
                    <a:pt x="68" y="1"/>
                    <a:pt x="69" y="2"/>
                  </a:cubicBezTo>
                  <a:cubicBezTo>
                    <a:pt x="69" y="2"/>
                    <a:pt x="69" y="2"/>
                    <a:pt x="69" y="2"/>
                  </a:cubicBezTo>
                  <a:cubicBezTo>
                    <a:pt x="69" y="3"/>
                    <a:pt x="69" y="3"/>
                    <a:pt x="69" y="3"/>
                  </a:cubicBezTo>
                  <a:cubicBezTo>
                    <a:pt x="68" y="3"/>
                    <a:pt x="68" y="3"/>
                    <a:pt x="67" y="4"/>
                  </a:cubicBezTo>
                  <a:cubicBezTo>
                    <a:pt x="65" y="4"/>
                    <a:pt x="63" y="4"/>
                    <a:pt x="62" y="6"/>
                  </a:cubicBezTo>
                  <a:cubicBezTo>
                    <a:pt x="62" y="7"/>
                    <a:pt x="61" y="8"/>
                    <a:pt x="62" y="10"/>
                  </a:cubicBezTo>
                  <a:cubicBezTo>
                    <a:pt x="63" y="9"/>
                    <a:pt x="63" y="8"/>
                    <a:pt x="64" y="7"/>
                  </a:cubicBezTo>
                  <a:cubicBezTo>
                    <a:pt x="66" y="6"/>
                    <a:pt x="67" y="5"/>
                    <a:pt x="68" y="5"/>
                  </a:cubicBezTo>
                  <a:cubicBezTo>
                    <a:pt x="69" y="5"/>
                    <a:pt x="70" y="5"/>
                    <a:pt x="70" y="6"/>
                  </a:cubicBezTo>
                  <a:cubicBezTo>
                    <a:pt x="71" y="6"/>
                    <a:pt x="71" y="6"/>
                    <a:pt x="71" y="6"/>
                  </a:cubicBezTo>
                  <a:cubicBezTo>
                    <a:pt x="70" y="7"/>
                    <a:pt x="70" y="7"/>
                    <a:pt x="70" y="7"/>
                  </a:cubicBezTo>
                  <a:cubicBezTo>
                    <a:pt x="70" y="8"/>
                    <a:pt x="69" y="8"/>
                    <a:pt x="69" y="9"/>
                  </a:cubicBezTo>
                  <a:cubicBezTo>
                    <a:pt x="68" y="11"/>
                    <a:pt x="67" y="12"/>
                    <a:pt x="67" y="16"/>
                  </a:cubicBezTo>
                  <a:cubicBezTo>
                    <a:pt x="70" y="16"/>
                    <a:pt x="71" y="15"/>
                    <a:pt x="72" y="14"/>
                  </a:cubicBezTo>
                  <a:cubicBezTo>
                    <a:pt x="74" y="11"/>
                    <a:pt x="71" y="5"/>
                    <a:pt x="70" y="3"/>
                  </a:cubicBezTo>
                  <a:cubicBezTo>
                    <a:pt x="70" y="2"/>
                    <a:pt x="70" y="2"/>
                    <a:pt x="70" y="2"/>
                  </a:cubicBezTo>
                  <a:cubicBezTo>
                    <a:pt x="71" y="2"/>
                    <a:pt x="71" y="2"/>
                    <a:pt x="71" y="2"/>
                  </a:cubicBezTo>
                  <a:cubicBezTo>
                    <a:pt x="71" y="1"/>
                    <a:pt x="72" y="1"/>
                    <a:pt x="73" y="1"/>
                  </a:cubicBezTo>
                  <a:cubicBezTo>
                    <a:pt x="73" y="1"/>
                    <a:pt x="73" y="1"/>
                    <a:pt x="73" y="1"/>
                  </a:cubicBezTo>
                  <a:cubicBezTo>
                    <a:pt x="75" y="1"/>
                    <a:pt x="77" y="3"/>
                    <a:pt x="78" y="5"/>
                  </a:cubicBezTo>
                  <a:cubicBezTo>
                    <a:pt x="79" y="7"/>
                    <a:pt x="79" y="9"/>
                    <a:pt x="79" y="11"/>
                  </a:cubicBezTo>
                  <a:cubicBezTo>
                    <a:pt x="88" y="5"/>
                    <a:pt x="99" y="2"/>
                    <a:pt x="110" y="2"/>
                  </a:cubicBezTo>
                  <a:cubicBezTo>
                    <a:pt x="131" y="2"/>
                    <a:pt x="145" y="14"/>
                    <a:pt x="147" y="33"/>
                  </a:cubicBezTo>
                  <a:cubicBezTo>
                    <a:pt x="148" y="45"/>
                    <a:pt x="142" y="55"/>
                    <a:pt x="137" y="65"/>
                  </a:cubicBezTo>
                  <a:cubicBezTo>
                    <a:pt x="131" y="75"/>
                    <a:pt x="125" y="85"/>
                    <a:pt x="126" y="97"/>
                  </a:cubicBezTo>
                  <a:cubicBezTo>
                    <a:pt x="127" y="97"/>
                    <a:pt x="130" y="96"/>
                    <a:pt x="132" y="95"/>
                  </a:cubicBezTo>
                  <a:cubicBezTo>
                    <a:pt x="135" y="93"/>
                    <a:pt x="138" y="91"/>
                    <a:pt x="142" y="91"/>
                  </a:cubicBezTo>
                  <a:cubicBezTo>
                    <a:pt x="144" y="91"/>
                    <a:pt x="145" y="92"/>
                    <a:pt x="147" y="93"/>
                  </a:cubicBezTo>
                  <a:cubicBezTo>
                    <a:pt x="147" y="93"/>
                    <a:pt x="147" y="93"/>
                    <a:pt x="147" y="93"/>
                  </a:cubicBezTo>
                  <a:cubicBezTo>
                    <a:pt x="149" y="96"/>
                    <a:pt x="149" y="101"/>
                    <a:pt x="149" y="106"/>
                  </a:cubicBezTo>
                  <a:cubicBezTo>
                    <a:pt x="148" y="109"/>
                    <a:pt x="148" y="112"/>
                    <a:pt x="149" y="114"/>
                  </a:cubicBezTo>
                  <a:cubicBezTo>
                    <a:pt x="149" y="115"/>
                    <a:pt x="149" y="115"/>
                    <a:pt x="149" y="115"/>
                  </a:cubicBezTo>
                  <a:cubicBezTo>
                    <a:pt x="148" y="115"/>
                    <a:pt x="148" y="115"/>
                    <a:pt x="148" y="115"/>
                  </a:cubicBezTo>
                  <a:cubicBezTo>
                    <a:pt x="146" y="117"/>
                    <a:pt x="143" y="118"/>
                    <a:pt x="141" y="118"/>
                  </a:cubicBezTo>
                  <a:cubicBezTo>
                    <a:pt x="137" y="118"/>
                    <a:pt x="134" y="116"/>
                    <a:pt x="130" y="114"/>
                  </a:cubicBezTo>
                  <a:cubicBezTo>
                    <a:pt x="130" y="115"/>
                    <a:pt x="130" y="115"/>
                    <a:pt x="130" y="115"/>
                  </a:cubicBezTo>
                  <a:cubicBezTo>
                    <a:pt x="130" y="126"/>
                    <a:pt x="130" y="136"/>
                    <a:pt x="141" y="136"/>
                  </a:cubicBezTo>
                  <a:cubicBezTo>
                    <a:pt x="141" y="138"/>
                    <a:pt x="141" y="138"/>
                    <a:pt x="141" y="138"/>
                  </a:cubicBezTo>
                  <a:cubicBezTo>
                    <a:pt x="139" y="138"/>
                    <a:pt x="138" y="138"/>
                    <a:pt x="137" y="138"/>
                  </a:cubicBezTo>
                  <a:cubicBezTo>
                    <a:pt x="123" y="138"/>
                    <a:pt x="123" y="125"/>
                    <a:pt x="123" y="112"/>
                  </a:cubicBezTo>
                  <a:cubicBezTo>
                    <a:pt x="123" y="108"/>
                    <a:pt x="123" y="105"/>
                    <a:pt x="123" y="102"/>
                  </a:cubicBezTo>
                  <a:cubicBezTo>
                    <a:pt x="123" y="99"/>
                    <a:pt x="122" y="96"/>
                    <a:pt x="122" y="94"/>
                  </a:cubicBezTo>
                  <a:cubicBezTo>
                    <a:pt x="122" y="94"/>
                    <a:pt x="122" y="94"/>
                    <a:pt x="122" y="94"/>
                  </a:cubicBezTo>
                  <a:cubicBezTo>
                    <a:pt x="122" y="93"/>
                    <a:pt x="122" y="93"/>
                    <a:pt x="122" y="93"/>
                  </a:cubicBezTo>
                  <a:cubicBezTo>
                    <a:pt x="121" y="92"/>
                    <a:pt x="121" y="91"/>
                    <a:pt x="121" y="90"/>
                  </a:cubicBezTo>
                  <a:cubicBezTo>
                    <a:pt x="120" y="84"/>
                    <a:pt x="118" y="78"/>
                    <a:pt x="120" y="70"/>
                  </a:cubicBezTo>
                  <a:cubicBezTo>
                    <a:pt x="122" y="64"/>
                    <a:pt x="125" y="57"/>
                    <a:pt x="129" y="51"/>
                  </a:cubicBezTo>
                  <a:cubicBezTo>
                    <a:pt x="136" y="39"/>
                    <a:pt x="143" y="27"/>
                    <a:pt x="132" y="13"/>
                  </a:cubicBezTo>
                  <a:cubicBezTo>
                    <a:pt x="126" y="11"/>
                    <a:pt x="121" y="10"/>
                    <a:pt x="115" y="10"/>
                  </a:cubicBezTo>
                  <a:cubicBezTo>
                    <a:pt x="104" y="10"/>
                    <a:pt x="93" y="14"/>
                    <a:pt x="83" y="18"/>
                  </a:cubicBezTo>
                  <a:cubicBezTo>
                    <a:pt x="72" y="22"/>
                    <a:pt x="61" y="26"/>
                    <a:pt x="49" y="26"/>
                  </a:cubicBezTo>
                  <a:cubicBezTo>
                    <a:pt x="48" y="26"/>
                    <a:pt x="47" y="26"/>
                    <a:pt x="45" y="26"/>
                  </a:cubicBezTo>
                  <a:cubicBezTo>
                    <a:pt x="40" y="25"/>
                    <a:pt x="35" y="23"/>
                    <a:pt x="30" y="22"/>
                  </a:cubicBezTo>
                  <a:cubicBezTo>
                    <a:pt x="25" y="19"/>
                    <a:pt x="19" y="17"/>
                    <a:pt x="13" y="17"/>
                  </a:cubicBezTo>
                  <a:cubicBezTo>
                    <a:pt x="9" y="17"/>
                    <a:pt x="4" y="19"/>
                    <a:pt x="1" y="21"/>
                  </a:cubicBezTo>
                  <a:cubicBezTo>
                    <a:pt x="0" y="20"/>
                    <a:pt x="0" y="20"/>
                    <a:pt x="0" y="20"/>
                  </a:cubicBezTo>
                  <a:cubicBezTo>
                    <a:pt x="5" y="15"/>
                    <a:pt x="11" y="13"/>
                    <a:pt x="20" y="13"/>
                  </a:cubicBezTo>
                  <a:cubicBezTo>
                    <a:pt x="20" y="13"/>
                    <a:pt x="20" y="13"/>
                    <a:pt x="20" y="13"/>
                  </a:cubicBezTo>
                  <a:cubicBezTo>
                    <a:pt x="26" y="13"/>
                    <a:pt x="33" y="14"/>
                    <a:pt x="39" y="15"/>
                  </a:cubicBezTo>
                  <a:cubicBezTo>
                    <a:pt x="46" y="16"/>
                    <a:pt x="53" y="17"/>
                    <a:pt x="59" y="17"/>
                  </a:cubicBezTo>
                  <a:cubicBezTo>
                    <a:pt x="61" y="16"/>
                    <a:pt x="60" y="13"/>
                    <a:pt x="59" y="10"/>
                  </a:cubicBezTo>
                  <a:cubicBezTo>
                    <a:pt x="58" y="8"/>
                    <a:pt x="58" y="7"/>
                    <a:pt x="58" y="5"/>
                  </a:cubicBezTo>
                  <a:cubicBezTo>
                    <a:pt x="58" y="5"/>
                    <a:pt x="58" y="5"/>
                    <a:pt x="58" y="5"/>
                  </a:cubicBezTo>
                  <a:cubicBezTo>
                    <a:pt x="58" y="4"/>
                    <a:pt x="58" y="4"/>
                    <a:pt x="58" y="4"/>
                  </a:cubicBezTo>
                  <a:cubicBezTo>
                    <a:pt x="59" y="4"/>
                    <a:pt x="59" y="3"/>
                    <a:pt x="60" y="3"/>
                  </a:cubicBezTo>
                  <a:cubicBezTo>
                    <a:pt x="62" y="1"/>
                    <a:pt x="63" y="0"/>
                    <a:pt x="65" y="0"/>
                  </a:cubicBezTo>
                  <a:close/>
                  <a:moveTo>
                    <a:pt x="67" y="2"/>
                  </a:moveTo>
                  <a:cubicBezTo>
                    <a:pt x="65" y="1"/>
                    <a:pt x="63" y="2"/>
                    <a:pt x="61" y="4"/>
                  </a:cubicBezTo>
                  <a:cubicBezTo>
                    <a:pt x="60" y="4"/>
                    <a:pt x="60" y="5"/>
                    <a:pt x="59" y="5"/>
                  </a:cubicBezTo>
                  <a:cubicBezTo>
                    <a:pt x="59" y="7"/>
                    <a:pt x="60" y="8"/>
                    <a:pt x="60" y="10"/>
                  </a:cubicBezTo>
                  <a:cubicBezTo>
                    <a:pt x="60" y="10"/>
                    <a:pt x="60" y="10"/>
                    <a:pt x="60" y="10"/>
                  </a:cubicBezTo>
                  <a:cubicBezTo>
                    <a:pt x="60" y="8"/>
                    <a:pt x="60" y="7"/>
                    <a:pt x="61" y="5"/>
                  </a:cubicBezTo>
                  <a:cubicBezTo>
                    <a:pt x="62" y="3"/>
                    <a:pt x="65" y="3"/>
                    <a:pt x="66" y="2"/>
                  </a:cubicBezTo>
                  <a:cubicBezTo>
                    <a:pt x="66" y="2"/>
                    <a:pt x="67" y="2"/>
                    <a:pt x="67" y="2"/>
                  </a:cubicBezTo>
                  <a:close/>
                  <a:moveTo>
                    <a:pt x="77" y="14"/>
                  </a:moveTo>
                  <a:cubicBezTo>
                    <a:pt x="76" y="13"/>
                    <a:pt x="76" y="13"/>
                    <a:pt x="76" y="13"/>
                  </a:cubicBezTo>
                  <a:cubicBezTo>
                    <a:pt x="78" y="11"/>
                    <a:pt x="78" y="8"/>
                    <a:pt x="77" y="6"/>
                  </a:cubicBezTo>
                  <a:cubicBezTo>
                    <a:pt x="75" y="3"/>
                    <a:pt x="73" y="1"/>
                    <a:pt x="72" y="2"/>
                  </a:cubicBezTo>
                  <a:cubicBezTo>
                    <a:pt x="73" y="5"/>
                    <a:pt x="76" y="11"/>
                    <a:pt x="73" y="15"/>
                  </a:cubicBezTo>
                  <a:cubicBezTo>
                    <a:pt x="72" y="16"/>
                    <a:pt x="70" y="17"/>
                    <a:pt x="67" y="17"/>
                  </a:cubicBezTo>
                  <a:cubicBezTo>
                    <a:pt x="66" y="17"/>
                    <a:pt x="66" y="17"/>
                    <a:pt x="66" y="17"/>
                  </a:cubicBezTo>
                  <a:cubicBezTo>
                    <a:pt x="66" y="17"/>
                    <a:pt x="66" y="17"/>
                    <a:pt x="66" y="17"/>
                  </a:cubicBezTo>
                  <a:cubicBezTo>
                    <a:pt x="65" y="12"/>
                    <a:pt x="66" y="10"/>
                    <a:pt x="68" y="8"/>
                  </a:cubicBezTo>
                  <a:cubicBezTo>
                    <a:pt x="68" y="8"/>
                    <a:pt x="68" y="7"/>
                    <a:pt x="69" y="7"/>
                  </a:cubicBezTo>
                  <a:cubicBezTo>
                    <a:pt x="69" y="6"/>
                    <a:pt x="68" y="6"/>
                    <a:pt x="68" y="6"/>
                  </a:cubicBezTo>
                  <a:cubicBezTo>
                    <a:pt x="67" y="6"/>
                    <a:pt x="66" y="7"/>
                    <a:pt x="65" y="8"/>
                  </a:cubicBezTo>
                  <a:cubicBezTo>
                    <a:pt x="64" y="10"/>
                    <a:pt x="63" y="11"/>
                    <a:pt x="61" y="12"/>
                  </a:cubicBezTo>
                  <a:cubicBezTo>
                    <a:pt x="61" y="12"/>
                    <a:pt x="61" y="12"/>
                    <a:pt x="61" y="12"/>
                  </a:cubicBezTo>
                  <a:cubicBezTo>
                    <a:pt x="61" y="14"/>
                    <a:pt x="62" y="17"/>
                    <a:pt x="60" y="18"/>
                  </a:cubicBezTo>
                  <a:cubicBezTo>
                    <a:pt x="60" y="19"/>
                    <a:pt x="60" y="19"/>
                    <a:pt x="60" y="19"/>
                  </a:cubicBezTo>
                  <a:cubicBezTo>
                    <a:pt x="60" y="19"/>
                    <a:pt x="60" y="19"/>
                    <a:pt x="60" y="19"/>
                  </a:cubicBezTo>
                  <a:cubicBezTo>
                    <a:pt x="53" y="18"/>
                    <a:pt x="46" y="17"/>
                    <a:pt x="39" y="16"/>
                  </a:cubicBezTo>
                  <a:cubicBezTo>
                    <a:pt x="32" y="15"/>
                    <a:pt x="26" y="14"/>
                    <a:pt x="20" y="14"/>
                  </a:cubicBezTo>
                  <a:cubicBezTo>
                    <a:pt x="20" y="14"/>
                    <a:pt x="20" y="14"/>
                    <a:pt x="20" y="14"/>
                  </a:cubicBezTo>
                  <a:cubicBezTo>
                    <a:pt x="15" y="14"/>
                    <a:pt x="11" y="15"/>
                    <a:pt x="7" y="17"/>
                  </a:cubicBezTo>
                  <a:cubicBezTo>
                    <a:pt x="9" y="16"/>
                    <a:pt x="11" y="16"/>
                    <a:pt x="13" y="16"/>
                  </a:cubicBezTo>
                  <a:cubicBezTo>
                    <a:pt x="18" y="16"/>
                    <a:pt x="24" y="18"/>
                    <a:pt x="29" y="19"/>
                  </a:cubicBezTo>
                  <a:cubicBezTo>
                    <a:pt x="31" y="19"/>
                    <a:pt x="31" y="19"/>
                    <a:pt x="31" y="19"/>
                  </a:cubicBezTo>
                  <a:cubicBezTo>
                    <a:pt x="34" y="18"/>
                    <a:pt x="37" y="17"/>
                    <a:pt x="40" y="17"/>
                  </a:cubicBezTo>
                  <a:cubicBezTo>
                    <a:pt x="40" y="17"/>
                    <a:pt x="40" y="17"/>
                    <a:pt x="40" y="17"/>
                  </a:cubicBezTo>
                  <a:cubicBezTo>
                    <a:pt x="45" y="17"/>
                    <a:pt x="49" y="18"/>
                    <a:pt x="54" y="19"/>
                  </a:cubicBezTo>
                  <a:cubicBezTo>
                    <a:pt x="55" y="19"/>
                    <a:pt x="57" y="20"/>
                    <a:pt x="58" y="20"/>
                  </a:cubicBezTo>
                  <a:cubicBezTo>
                    <a:pt x="60" y="20"/>
                    <a:pt x="60" y="20"/>
                    <a:pt x="60" y="20"/>
                  </a:cubicBezTo>
                  <a:cubicBezTo>
                    <a:pt x="59" y="21"/>
                    <a:pt x="59" y="21"/>
                    <a:pt x="59" y="21"/>
                  </a:cubicBezTo>
                  <a:cubicBezTo>
                    <a:pt x="56" y="23"/>
                    <a:pt x="53" y="24"/>
                    <a:pt x="50" y="24"/>
                  </a:cubicBezTo>
                  <a:cubicBezTo>
                    <a:pt x="47" y="24"/>
                    <a:pt x="43" y="23"/>
                    <a:pt x="40" y="22"/>
                  </a:cubicBezTo>
                  <a:cubicBezTo>
                    <a:pt x="37" y="21"/>
                    <a:pt x="34" y="20"/>
                    <a:pt x="31" y="20"/>
                  </a:cubicBezTo>
                  <a:cubicBezTo>
                    <a:pt x="30" y="20"/>
                    <a:pt x="30" y="20"/>
                    <a:pt x="30" y="20"/>
                  </a:cubicBezTo>
                  <a:cubicBezTo>
                    <a:pt x="30" y="20"/>
                    <a:pt x="31" y="20"/>
                    <a:pt x="31" y="20"/>
                  </a:cubicBezTo>
                  <a:cubicBezTo>
                    <a:pt x="36" y="22"/>
                    <a:pt x="41" y="24"/>
                    <a:pt x="46" y="24"/>
                  </a:cubicBezTo>
                  <a:cubicBezTo>
                    <a:pt x="47" y="24"/>
                    <a:pt x="48" y="24"/>
                    <a:pt x="49" y="24"/>
                  </a:cubicBezTo>
                  <a:cubicBezTo>
                    <a:pt x="61" y="24"/>
                    <a:pt x="72" y="20"/>
                    <a:pt x="82" y="16"/>
                  </a:cubicBezTo>
                  <a:cubicBezTo>
                    <a:pt x="84" y="16"/>
                    <a:pt x="86" y="15"/>
                    <a:pt x="88" y="14"/>
                  </a:cubicBezTo>
                  <a:cubicBezTo>
                    <a:pt x="88" y="14"/>
                    <a:pt x="88" y="14"/>
                    <a:pt x="88" y="14"/>
                  </a:cubicBezTo>
                  <a:cubicBezTo>
                    <a:pt x="87" y="13"/>
                    <a:pt x="87" y="12"/>
                    <a:pt x="87" y="12"/>
                  </a:cubicBezTo>
                  <a:cubicBezTo>
                    <a:pt x="88" y="10"/>
                    <a:pt x="91" y="9"/>
                    <a:pt x="94" y="7"/>
                  </a:cubicBezTo>
                  <a:cubicBezTo>
                    <a:pt x="97" y="7"/>
                    <a:pt x="99" y="6"/>
                    <a:pt x="100" y="5"/>
                  </a:cubicBezTo>
                  <a:cubicBezTo>
                    <a:pt x="101" y="4"/>
                    <a:pt x="101" y="4"/>
                    <a:pt x="101" y="4"/>
                  </a:cubicBezTo>
                  <a:cubicBezTo>
                    <a:pt x="92" y="6"/>
                    <a:pt x="84" y="9"/>
                    <a:pt x="77" y="14"/>
                  </a:cubicBezTo>
                  <a:close/>
                  <a:moveTo>
                    <a:pt x="126" y="98"/>
                  </a:moveTo>
                  <a:cubicBezTo>
                    <a:pt x="126" y="98"/>
                    <a:pt x="125" y="98"/>
                    <a:pt x="125" y="98"/>
                  </a:cubicBezTo>
                  <a:cubicBezTo>
                    <a:pt x="124" y="98"/>
                    <a:pt x="124" y="98"/>
                    <a:pt x="124" y="98"/>
                  </a:cubicBezTo>
                  <a:cubicBezTo>
                    <a:pt x="124" y="97"/>
                    <a:pt x="124" y="97"/>
                    <a:pt x="124" y="97"/>
                  </a:cubicBezTo>
                  <a:cubicBezTo>
                    <a:pt x="123" y="85"/>
                    <a:pt x="129" y="74"/>
                    <a:pt x="135" y="64"/>
                  </a:cubicBezTo>
                  <a:cubicBezTo>
                    <a:pt x="141" y="54"/>
                    <a:pt x="147" y="45"/>
                    <a:pt x="146" y="34"/>
                  </a:cubicBezTo>
                  <a:cubicBezTo>
                    <a:pt x="144" y="15"/>
                    <a:pt x="130" y="4"/>
                    <a:pt x="110" y="4"/>
                  </a:cubicBezTo>
                  <a:cubicBezTo>
                    <a:pt x="107" y="4"/>
                    <a:pt x="104" y="4"/>
                    <a:pt x="101" y="4"/>
                  </a:cubicBezTo>
                  <a:cubicBezTo>
                    <a:pt x="102" y="5"/>
                    <a:pt x="102" y="5"/>
                    <a:pt x="102" y="5"/>
                  </a:cubicBezTo>
                  <a:cubicBezTo>
                    <a:pt x="102" y="6"/>
                    <a:pt x="102" y="6"/>
                    <a:pt x="102" y="7"/>
                  </a:cubicBezTo>
                  <a:cubicBezTo>
                    <a:pt x="101" y="9"/>
                    <a:pt x="99" y="10"/>
                    <a:pt x="96" y="11"/>
                  </a:cubicBezTo>
                  <a:cubicBezTo>
                    <a:pt x="93" y="11"/>
                    <a:pt x="90" y="12"/>
                    <a:pt x="89" y="14"/>
                  </a:cubicBezTo>
                  <a:cubicBezTo>
                    <a:pt x="97" y="11"/>
                    <a:pt x="106" y="8"/>
                    <a:pt x="115" y="8"/>
                  </a:cubicBezTo>
                  <a:cubicBezTo>
                    <a:pt x="121" y="8"/>
                    <a:pt x="127" y="9"/>
                    <a:pt x="132" y="12"/>
                  </a:cubicBezTo>
                  <a:cubicBezTo>
                    <a:pt x="133" y="12"/>
                    <a:pt x="133" y="12"/>
                    <a:pt x="133" y="12"/>
                  </a:cubicBezTo>
                  <a:cubicBezTo>
                    <a:pt x="133" y="12"/>
                    <a:pt x="133" y="12"/>
                    <a:pt x="133" y="12"/>
                  </a:cubicBezTo>
                  <a:cubicBezTo>
                    <a:pt x="145" y="27"/>
                    <a:pt x="137" y="40"/>
                    <a:pt x="130" y="52"/>
                  </a:cubicBezTo>
                  <a:cubicBezTo>
                    <a:pt x="126" y="58"/>
                    <a:pt x="123" y="64"/>
                    <a:pt x="122" y="71"/>
                  </a:cubicBezTo>
                  <a:cubicBezTo>
                    <a:pt x="120" y="76"/>
                    <a:pt x="121" y="80"/>
                    <a:pt x="121" y="84"/>
                  </a:cubicBezTo>
                  <a:cubicBezTo>
                    <a:pt x="122" y="72"/>
                    <a:pt x="126" y="63"/>
                    <a:pt x="131" y="55"/>
                  </a:cubicBezTo>
                  <a:cubicBezTo>
                    <a:pt x="135" y="47"/>
                    <a:pt x="139" y="39"/>
                    <a:pt x="140" y="28"/>
                  </a:cubicBezTo>
                  <a:cubicBezTo>
                    <a:pt x="139" y="27"/>
                    <a:pt x="138" y="25"/>
                    <a:pt x="139" y="24"/>
                  </a:cubicBezTo>
                  <a:cubicBezTo>
                    <a:pt x="139" y="24"/>
                    <a:pt x="139" y="24"/>
                    <a:pt x="140" y="24"/>
                  </a:cubicBezTo>
                  <a:cubicBezTo>
                    <a:pt x="140" y="24"/>
                    <a:pt x="140" y="24"/>
                    <a:pt x="140" y="24"/>
                  </a:cubicBezTo>
                  <a:cubicBezTo>
                    <a:pt x="141" y="24"/>
                    <a:pt x="142" y="24"/>
                    <a:pt x="143" y="26"/>
                  </a:cubicBezTo>
                  <a:cubicBezTo>
                    <a:pt x="143" y="26"/>
                    <a:pt x="143" y="26"/>
                    <a:pt x="143" y="26"/>
                  </a:cubicBezTo>
                  <a:cubicBezTo>
                    <a:pt x="145" y="43"/>
                    <a:pt x="139" y="55"/>
                    <a:pt x="133" y="66"/>
                  </a:cubicBezTo>
                  <a:cubicBezTo>
                    <a:pt x="129" y="73"/>
                    <a:pt x="125" y="81"/>
                    <a:pt x="123" y="89"/>
                  </a:cubicBezTo>
                  <a:cubicBezTo>
                    <a:pt x="123" y="90"/>
                    <a:pt x="123" y="90"/>
                    <a:pt x="123" y="90"/>
                  </a:cubicBezTo>
                  <a:cubicBezTo>
                    <a:pt x="123" y="94"/>
                    <a:pt x="124" y="97"/>
                    <a:pt x="124" y="102"/>
                  </a:cubicBezTo>
                  <a:cubicBezTo>
                    <a:pt x="125" y="105"/>
                    <a:pt x="125" y="108"/>
                    <a:pt x="125" y="112"/>
                  </a:cubicBezTo>
                  <a:cubicBezTo>
                    <a:pt x="125" y="124"/>
                    <a:pt x="125" y="135"/>
                    <a:pt x="135" y="137"/>
                  </a:cubicBezTo>
                  <a:cubicBezTo>
                    <a:pt x="129" y="133"/>
                    <a:pt x="129" y="124"/>
                    <a:pt x="129" y="115"/>
                  </a:cubicBezTo>
                  <a:cubicBezTo>
                    <a:pt x="129" y="112"/>
                    <a:pt x="129" y="112"/>
                    <a:pt x="129" y="112"/>
                  </a:cubicBezTo>
                  <a:cubicBezTo>
                    <a:pt x="130" y="112"/>
                    <a:pt x="130" y="112"/>
                    <a:pt x="130" y="112"/>
                  </a:cubicBezTo>
                  <a:cubicBezTo>
                    <a:pt x="133" y="115"/>
                    <a:pt x="137" y="116"/>
                    <a:pt x="141" y="116"/>
                  </a:cubicBezTo>
                  <a:cubicBezTo>
                    <a:pt x="143" y="116"/>
                    <a:pt x="145" y="115"/>
                    <a:pt x="147" y="114"/>
                  </a:cubicBezTo>
                  <a:cubicBezTo>
                    <a:pt x="147" y="112"/>
                    <a:pt x="147" y="109"/>
                    <a:pt x="147" y="106"/>
                  </a:cubicBezTo>
                  <a:cubicBezTo>
                    <a:pt x="147" y="103"/>
                    <a:pt x="147" y="100"/>
                    <a:pt x="147" y="98"/>
                  </a:cubicBezTo>
                  <a:cubicBezTo>
                    <a:pt x="147" y="98"/>
                    <a:pt x="147" y="98"/>
                    <a:pt x="147" y="98"/>
                  </a:cubicBezTo>
                  <a:cubicBezTo>
                    <a:pt x="146" y="99"/>
                    <a:pt x="145" y="99"/>
                    <a:pt x="144" y="99"/>
                  </a:cubicBezTo>
                  <a:cubicBezTo>
                    <a:pt x="143" y="99"/>
                    <a:pt x="142" y="99"/>
                    <a:pt x="141" y="99"/>
                  </a:cubicBezTo>
                  <a:cubicBezTo>
                    <a:pt x="138" y="98"/>
                    <a:pt x="136" y="97"/>
                    <a:pt x="134" y="98"/>
                  </a:cubicBezTo>
                  <a:cubicBezTo>
                    <a:pt x="131" y="99"/>
                    <a:pt x="131" y="99"/>
                    <a:pt x="131" y="99"/>
                  </a:cubicBezTo>
                  <a:cubicBezTo>
                    <a:pt x="133" y="97"/>
                    <a:pt x="133" y="97"/>
                    <a:pt x="133" y="97"/>
                  </a:cubicBezTo>
                  <a:cubicBezTo>
                    <a:pt x="137" y="93"/>
                    <a:pt x="142" y="93"/>
                    <a:pt x="147" y="97"/>
                  </a:cubicBezTo>
                  <a:cubicBezTo>
                    <a:pt x="147" y="97"/>
                    <a:pt x="147" y="97"/>
                    <a:pt x="147" y="97"/>
                  </a:cubicBezTo>
                  <a:cubicBezTo>
                    <a:pt x="147" y="96"/>
                    <a:pt x="146" y="95"/>
                    <a:pt x="146" y="94"/>
                  </a:cubicBezTo>
                  <a:cubicBezTo>
                    <a:pt x="145" y="93"/>
                    <a:pt x="143" y="93"/>
                    <a:pt x="142" y="93"/>
                  </a:cubicBezTo>
                  <a:cubicBezTo>
                    <a:pt x="139" y="93"/>
                    <a:pt x="136" y="94"/>
                    <a:pt x="133" y="96"/>
                  </a:cubicBezTo>
                  <a:cubicBezTo>
                    <a:pt x="130" y="97"/>
                    <a:pt x="128" y="98"/>
                    <a:pt x="126" y="98"/>
                  </a:cubicBezTo>
                  <a:close/>
                  <a:moveTo>
                    <a:pt x="88" y="12"/>
                  </a:moveTo>
                  <a:cubicBezTo>
                    <a:pt x="90" y="11"/>
                    <a:pt x="93" y="10"/>
                    <a:pt x="95" y="9"/>
                  </a:cubicBezTo>
                  <a:cubicBezTo>
                    <a:pt x="98" y="8"/>
                    <a:pt x="100" y="8"/>
                    <a:pt x="101" y="7"/>
                  </a:cubicBezTo>
                  <a:cubicBezTo>
                    <a:pt x="101" y="7"/>
                    <a:pt x="101" y="6"/>
                    <a:pt x="101" y="6"/>
                  </a:cubicBezTo>
                  <a:cubicBezTo>
                    <a:pt x="99" y="7"/>
                    <a:pt x="97" y="8"/>
                    <a:pt x="95" y="9"/>
                  </a:cubicBezTo>
                  <a:cubicBezTo>
                    <a:pt x="92" y="10"/>
                    <a:pt x="89" y="11"/>
                    <a:pt x="88" y="12"/>
                  </a:cubicBezTo>
                  <a:close/>
                  <a:moveTo>
                    <a:pt x="56" y="21"/>
                  </a:moveTo>
                  <a:cubicBezTo>
                    <a:pt x="55" y="21"/>
                    <a:pt x="54" y="21"/>
                    <a:pt x="53" y="20"/>
                  </a:cubicBezTo>
                  <a:cubicBezTo>
                    <a:pt x="49" y="19"/>
                    <a:pt x="45" y="19"/>
                    <a:pt x="40" y="19"/>
                  </a:cubicBezTo>
                  <a:cubicBezTo>
                    <a:pt x="39" y="19"/>
                    <a:pt x="37" y="19"/>
                    <a:pt x="35" y="19"/>
                  </a:cubicBezTo>
                  <a:cubicBezTo>
                    <a:pt x="37" y="20"/>
                    <a:pt x="38" y="20"/>
                    <a:pt x="40" y="20"/>
                  </a:cubicBezTo>
                  <a:cubicBezTo>
                    <a:pt x="44" y="21"/>
                    <a:pt x="47" y="22"/>
                    <a:pt x="50" y="22"/>
                  </a:cubicBezTo>
                  <a:cubicBezTo>
                    <a:pt x="52" y="22"/>
                    <a:pt x="54" y="22"/>
                    <a:pt x="56" y="21"/>
                  </a:cubicBezTo>
                  <a:close/>
                  <a:moveTo>
                    <a:pt x="141" y="27"/>
                  </a:moveTo>
                  <a:cubicBezTo>
                    <a:pt x="141" y="26"/>
                    <a:pt x="141" y="26"/>
                    <a:pt x="140" y="25"/>
                  </a:cubicBezTo>
                  <a:cubicBezTo>
                    <a:pt x="141" y="26"/>
                    <a:pt x="141" y="27"/>
                    <a:pt x="141" y="27"/>
                  </a:cubicBezTo>
                  <a:cubicBezTo>
                    <a:pt x="141" y="28"/>
                    <a:pt x="141" y="28"/>
                    <a:pt x="141" y="28"/>
                  </a:cubicBezTo>
                  <a:cubicBezTo>
                    <a:pt x="141" y="28"/>
                    <a:pt x="141" y="28"/>
                    <a:pt x="141" y="28"/>
                  </a:cubicBezTo>
                  <a:cubicBezTo>
                    <a:pt x="141" y="40"/>
                    <a:pt x="136" y="48"/>
                    <a:pt x="132" y="56"/>
                  </a:cubicBezTo>
                  <a:cubicBezTo>
                    <a:pt x="128" y="64"/>
                    <a:pt x="123" y="72"/>
                    <a:pt x="123" y="84"/>
                  </a:cubicBezTo>
                  <a:cubicBezTo>
                    <a:pt x="125" y="77"/>
                    <a:pt x="128" y="71"/>
                    <a:pt x="131" y="66"/>
                  </a:cubicBezTo>
                  <a:cubicBezTo>
                    <a:pt x="138" y="54"/>
                    <a:pt x="144" y="43"/>
                    <a:pt x="141" y="27"/>
                  </a:cubicBezTo>
                  <a:close/>
                  <a:moveTo>
                    <a:pt x="145" y="98"/>
                  </a:moveTo>
                  <a:cubicBezTo>
                    <a:pt x="142" y="95"/>
                    <a:pt x="139" y="95"/>
                    <a:pt x="136" y="96"/>
                  </a:cubicBezTo>
                  <a:cubicBezTo>
                    <a:pt x="138" y="96"/>
                    <a:pt x="140" y="97"/>
                    <a:pt x="141" y="97"/>
                  </a:cubicBezTo>
                  <a:cubicBezTo>
                    <a:pt x="143" y="98"/>
                    <a:pt x="144" y="98"/>
                    <a:pt x="145" y="98"/>
                  </a:cubicBezTo>
                  <a:close/>
                  <a:moveTo>
                    <a:pt x="132" y="100"/>
                  </a:moveTo>
                  <a:cubicBezTo>
                    <a:pt x="142" y="100"/>
                    <a:pt x="142" y="100"/>
                    <a:pt x="142" y="100"/>
                  </a:cubicBezTo>
                  <a:cubicBezTo>
                    <a:pt x="143" y="100"/>
                    <a:pt x="143" y="100"/>
                    <a:pt x="143" y="100"/>
                  </a:cubicBezTo>
                  <a:cubicBezTo>
                    <a:pt x="146" y="102"/>
                    <a:pt x="146" y="108"/>
                    <a:pt x="146" y="113"/>
                  </a:cubicBezTo>
                  <a:cubicBezTo>
                    <a:pt x="146" y="114"/>
                    <a:pt x="146" y="114"/>
                    <a:pt x="146" y="114"/>
                  </a:cubicBezTo>
                  <a:cubicBezTo>
                    <a:pt x="145" y="114"/>
                    <a:pt x="145" y="114"/>
                    <a:pt x="145" y="114"/>
                  </a:cubicBezTo>
                  <a:cubicBezTo>
                    <a:pt x="138" y="115"/>
                    <a:pt x="132" y="112"/>
                    <a:pt x="130" y="108"/>
                  </a:cubicBezTo>
                  <a:cubicBezTo>
                    <a:pt x="129" y="105"/>
                    <a:pt x="129" y="102"/>
                    <a:pt x="132" y="100"/>
                  </a:cubicBezTo>
                  <a:close/>
                  <a:moveTo>
                    <a:pt x="142" y="101"/>
                  </a:moveTo>
                  <a:cubicBezTo>
                    <a:pt x="133" y="101"/>
                    <a:pt x="133" y="101"/>
                    <a:pt x="133" y="101"/>
                  </a:cubicBezTo>
                  <a:cubicBezTo>
                    <a:pt x="131" y="103"/>
                    <a:pt x="130" y="105"/>
                    <a:pt x="131" y="107"/>
                  </a:cubicBezTo>
                  <a:cubicBezTo>
                    <a:pt x="133" y="111"/>
                    <a:pt x="138" y="113"/>
                    <a:pt x="144" y="112"/>
                  </a:cubicBezTo>
                  <a:cubicBezTo>
                    <a:pt x="145" y="106"/>
                    <a:pt x="144" y="103"/>
                    <a:pt x="142" y="101"/>
                  </a:cubicBezTo>
                  <a:close/>
                </a:path>
              </a:pathLst>
            </a:custGeom>
            <a:grpFill/>
            <a:ln>
              <a:noFill/>
            </a:ln>
          </p:spPr>
          <p:txBody>
            <a:bodyPr vert="horz" wrap="square" lIns="91440" tIns="45720" rIns="91440" bIns="45720" numCol="1" rtlCol="0" anchor="t" anchorCtr="0" compatLnSpc="1">
              <a:prstTxWarp prst="textNoShape">
                <a:avLst/>
              </a:prstTxWarp>
            </a:bodyPr>
            <a:lstStyle/>
            <a:p>
              <a:pPr rtl="0"/>
              <a:endParaRPr lang="ja-JP" altLang="en-US" sz="1350" dirty="0"/>
            </a:p>
          </p:txBody>
        </p:sp>
        <p:sp>
          <p:nvSpPr>
            <p:cNvPr id="95" name="フリーフォーム 51"/>
            <p:cNvSpPr>
              <a:spLocks noEditPoints="1"/>
            </p:cNvSpPr>
            <p:nvPr/>
          </p:nvSpPr>
          <p:spPr bwMode="auto">
            <a:xfrm>
              <a:off x="4205288" y="5753100"/>
              <a:ext cx="303213" cy="344488"/>
            </a:xfrm>
            <a:custGeom>
              <a:avLst/>
              <a:gdLst>
                <a:gd name="T0" fmla="*/ 47 w 135"/>
                <a:gd name="T1" fmla="*/ 133 h 153"/>
                <a:gd name="T2" fmla="*/ 91 w 135"/>
                <a:gd name="T3" fmla="*/ 114 h 153"/>
                <a:gd name="T4" fmla="*/ 47 w 135"/>
                <a:gd name="T5" fmla="*/ 138 h 153"/>
                <a:gd name="T6" fmla="*/ 0 w 135"/>
                <a:gd name="T7" fmla="*/ 124 h 153"/>
                <a:gd name="T8" fmla="*/ 4 w 135"/>
                <a:gd name="T9" fmla="*/ 133 h 153"/>
                <a:gd name="T10" fmla="*/ 97 w 135"/>
                <a:gd name="T11" fmla="*/ 109 h 153"/>
                <a:gd name="T12" fmla="*/ 100 w 135"/>
                <a:gd name="T13" fmla="*/ 94 h 153"/>
                <a:gd name="T14" fmla="*/ 125 w 135"/>
                <a:gd name="T15" fmla="*/ 22 h 153"/>
                <a:gd name="T16" fmla="*/ 101 w 135"/>
                <a:gd name="T17" fmla="*/ 15 h 153"/>
                <a:gd name="T18" fmla="*/ 114 w 135"/>
                <a:gd name="T19" fmla="*/ 5 h 153"/>
                <a:gd name="T20" fmla="*/ 132 w 135"/>
                <a:gd name="T21" fmla="*/ 30 h 153"/>
                <a:gd name="T22" fmla="*/ 107 w 135"/>
                <a:gd name="T23" fmla="*/ 106 h 153"/>
                <a:gd name="T24" fmla="*/ 100 w 135"/>
                <a:gd name="T25" fmla="*/ 137 h 153"/>
                <a:gd name="T26" fmla="*/ 95 w 135"/>
                <a:gd name="T27" fmla="*/ 113 h 153"/>
                <a:gd name="T28" fmla="*/ 47 w 135"/>
                <a:gd name="T29" fmla="*/ 133 h 153"/>
                <a:gd name="T30" fmla="*/ 102 w 135"/>
                <a:gd name="T31" fmla="*/ 107 h 153"/>
                <a:gd name="T32" fmla="*/ 128 w 135"/>
                <a:gd name="T33" fmla="*/ 36 h 153"/>
                <a:gd name="T34" fmla="*/ 102 w 135"/>
                <a:gd name="T35" fmla="*/ 107 h 153"/>
                <a:gd name="T36" fmla="*/ 114 w 135"/>
                <a:gd name="T37" fmla="*/ 110 h 153"/>
                <a:gd name="T38" fmla="*/ 118 w 135"/>
                <a:gd name="T39" fmla="*/ 128 h 153"/>
                <a:gd name="T40" fmla="*/ 114 w 135"/>
                <a:gd name="T41" fmla="*/ 110 h 153"/>
                <a:gd name="T42" fmla="*/ 104 w 135"/>
                <a:gd name="T43" fmla="*/ 110 h 153"/>
                <a:gd name="T44" fmla="*/ 102 w 135"/>
                <a:gd name="T45" fmla="*/ 131 h 153"/>
                <a:gd name="T46" fmla="*/ 115 w 135"/>
                <a:gd name="T47" fmla="*/ 133 h 153"/>
                <a:gd name="T48" fmla="*/ 104 w 135"/>
                <a:gd name="T49" fmla="*/ 110 h 1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35" h="153">
                  <a:moveTo>
                    <a:pt x="47" y="133"/>
                  </a:moveTo>
                  <a:cubicBezTo>
                    <a:pt x="62" y="133"/>
                    <a:pt x="76" y="119"/>
                    <a:pt x="91" y="114"/>
                  </a:cubicBezTo>
                  <a:cubicBezTo>
                    <a:pt x="82" y="120"/>
                    <a:pt x="63" y="134"/>
                    <a:pt x="47" y="138"/>
                  </a:cubicBezTo>
                  <a:cubicBezTo>
                    <a:pt x="28" y="143"/>
                    <a:pt x="0" y="144"/>
                    <a:pt x="0" y="124"/>
                  </a:cubicBezTo>
                  <a:cubicBezTo>
                    <a:pt x="6" y="123"/>
                    <a:pt x="1" y="132"/>
                    <a:pt x="4" y="133"/>
                  </a:cubicBezTo>
                  <a:cubicBezTo>
                    <a:pt x="38" y="148"/>
                    <a:pt x="65" y="113"/>
                    <a:pt x="97" y="109"/>
                  </a:cubicBezTo>
                  <a:cubicBezTo>
                    <a:pt x="98" y="104"/>
                    <a:pt x="100" y="100"/>
                    <a:pt x="100" y="94"/>
                  </a:cubicBezTo>
                  <a:cubicBezTo>
                    <a:pt x="109" y="85"/>
                    <a:pt x="131" y="46"/>
                    <a:pt x="125" y="22"/>
                  </a:cubicBezTo>
                  <a:cubicBezTo>
                    <a:pt x="123" y="12"/>
                    <a:pt x="109" y="0"/>
                    <a:pt x="101" y="15"/>
                  </a:cubicBezTo>
                  <a:cubicBezTo>
                    <a:pt x="97" y="9"/>
                    <a:pt x="107" y="4"/>
                    <a:pt x="114" y="5"/>
                  </a:cubicBezTo>
                  <a:cubicBezTo>
                    <a:pt x="125" y="6"/>
                    <a:pt x="131" y="18"/>
                    <a:pt x="132" y="30"/>
                  </a:cubicBezTo>
                  <a:cubicBezTo>
                    <a:pt x="135" y="56"/>
                    <a:pt x="111" y="90"/>
                    <a:pt x="107" y="106"/>
                  </a:cubicBezTo>
                  <a:cubicBezTo>
                    <a:pt x="133" y="105"/>
                    <a:pt x="126" y="153"/>
                    <a:pt x="100" y="137"/>
                  </a:cubicBezTo>
                  <a:cubicBezTo>
                    <a:pt x="97" y="130"/>
                    <a:pt x="98" y="120"/>
                    <a:pt x="95" y="113"/>
                  </a:cubicBezTo>
                  <a:cubicBezTo>
                    <a:pt x="78" y="113"/>
                    <a:pt x="63" y="127"/>
                    <a:pt x="47" y="133"/>
                  </a:cubicBezTo>
                  <a:close/>
                  <a:moveTo>
                    <a:pt x="102" y="107"/>
                  </a:moveTo>
                  <a:cubicBezTo>
                    <a:pt x="112" y="84"/>
                    <a:pt x="130" y="63"/>
                    <a:pt x="128" y="36"/>
                  </a:cubicBezTo>
                  <a:cubicBezTo>
                    <a:pt x="126" y="65"/>
                    <a:pt x="105" y="83"/>
                    <a:pt x="102" y="107"/>
                  </a:cubicBezTo>
                  <a:close/>
                  <a:moveTo>
                    <a:pt x="114" y="110"/>
                  </a:moveTo>
                  <a:cubicBezTo>
                    <a:pt x="117" y="118"/>
                    <a:pt x="121" y="121"/>
                    <a:pt x="118" y="128"/>
                  </a:cubicBezTo>
                  <a:cubicBezTo>
                    <a:pt x="128" y="125"/>
                    <a:pt x="119" y="112"/>
                    <a:pt x="114" y="110"/>
                  </a:cubicBezTo>
                  <a:close/>
                  <a:moveTo>
                    <a:pt x="104" y="110"/>
                  </a:moveTo>
                  <a:cubicBezTo>
                    <a:pt x="100" y="114"/>
                    <a:pt x="100" y="125"/>
                    <a:pt x="102" y="131"/>
                  </a:cubicBezTo>
                  <a:cubicBezTo>
                    <a:pt x="108" y="132"/>
                    <a:pt x="110" y="135"/>
                    <a:pt x="115" y="133"/>
                  </a:cubicBezTo>
                  <a:cubicBezTo>
                    <a:pt x="120" y="121"/>
                    <a:pt x="114" y="111"/>
                    <a:pt x="104" y="110"/>
                  </a:cubicBezTo>
                  <a:close/>
                </a:path>
              </a:pathLst>
            </a:custGeom>
            <a:grpFill/>
            <a:ln>
              <a:noFill/>
            </a:ln>
          </p:spPr>
          <p:txBody>
            <a:bodyPr vert="horz" wrap="square" lIns="91440" tIns="45720" rIns="91440" bIns="45720" numCol="1" rtlCol="0" anchor="t" anchorCtr="0" compatLnSpc="1">
              <a:prstTxWarp prst="textNoShape">
                <a:avLst/>
              </a:prstTxWarp>
            </a:bodyPr>
            <a:lstStyle/>
            <a:p>
              <a:pPr rtl="0"/>
              <a:endParaRPr lang="ja-JP" altLang="en-US" sz="1350" dirty="0"/>
            </a:p>
          </p:txBody>
        </p:sp>
        <p:sp>
          <p:nvSpPr>
            <p:cNvPr id="96" name="フリーフォーム 52"/>
            <p:cNvSpPr>
              <a:spLocks noEditPoints="1"/>
            </p:cNvSpPr>
            <p:nvPr/>
          </p:nvSpPr>
          <p:spPr bwMode="auto">
            <a:xfrm>
              <a:off x="4202113" y="5762625"/>
              <a:ext cx="306388" cy="311150"/>
            </a:xfrm>
            <a:custGeom>
              <a:avLst/>
              <a:gdLst>
                <a:gd name="T0" fmla="*/ 0 w 136"/>
                <a:gd name="T1" fmla="*/ 120 h 138"/>
                <a:gd name="T2" fmla="*/ 4 w 136"/>
                <a:gd name="T3" fmla="*/ 120 h 138"/>
                <a:gd name="T4" fmla="*/ 23 w 136"/>
                <a:gd name="T5" fmla="*/ 132 h 138"/>
                <a:gd name="T6" fmla="*/ 97 w 136"/>
                <a:gd name="T7" fmla="*/ 104 h 138"/>
                <a:gd name="T8" fmla="*/ 100 w 136"/>
                <a:gd name="T9" fmla="*/ 90 h 138"/>
                <a:gd name="T10" fmla="*/ 103 w 136"/>
                <a:gd name="T11" fmla="*/ 11 h 138"/>
                <a:gd name="T12" fmla="*/ 101 w 136"/>
                <a:gd name="T13" fmla="*/ 6 h 138"/>
                <a:gd name="T14" fmla="*/ 134 w 136"/>
                <a:gd name="T15" fmla="*/ 26 h 138"/>
                <a:gd name="T16" fmla="*/ 125 w 136"/>
                <a:gd name="T17" fmla="*/ 119 h 138"/>
                <a:gd name="T18" fmla="*/ 100 w 136"/>
                <a:gd name="T19" fmla="*/ 133 h 138"/>
                <a:gd name="T20" fmla="*/ 96 w 136"/>
                <a:gd name="T21" fmla="*/ 110 h 138"/>
                <a:gd name="T22" fmla="*/ 87 w 136"/>
                <a:gd name="T23" fmla="*/ 115 h 138"/>
                <a:gd name="T24" fmla="*/ 5 w 136"/>
                <a:gd name="T25" fmla="*/ 129 h 138"/>
                <a:gd name="T26" fmla="*/ 48 w 136"/>
                <a:gd name="T27" fmla="*/ 134 h 138"/>
                <a:gd name="T28" fmla="*/ 48 w 136"/>
                <a:gd name="T29" fmla="*/ 129 h 138"/>
                <a:gd name="T30" fmla="*/ 65 w 136"/>
                <a:gd name="T31" fmla="*/ 120 h 138"/>
                <a:gd name="T32" fmla="*/ 97 w 136"/>
                <a:gd name="T33" fmla="*/ 108 h 138"/>
                <a:gd name="T34" fmla="*/ 97 w 136"/>
                <a:gd name="T35" fmla="*/ 109 h 138"/>
                <a:gd name="T36" fmla="*/ 111 w 136"/>
                <a:gd name="T37" fmla="*/ 135 h 138"/>
                <a:gd name="T38" fmla="*/ 118 w 136"/>
                <a:gd name="T39" fmla="*/ 125 h 138"/>
                <a:gd name="T40" fmla="*/ 117 w 136"/>
                <a:gd name="T41" fmla="*/ 129 h 138"/>
                <a:gd name="T42" fmla="*/ 108 w 136"/>
                <a:gd name="T43" fmla="*/ 129 h 138"/>
                <a:gd name="T44" fmla="*/ 103 w 136"/>
                <a:gd name="T45" fmla="*/ 128 h 138"/>
                <a:gd name="T46" fmla="*/ 105 w 136"/>
                <a:gd name="T47" fmla="*/ 105 h 138"/>
                <a:gd name="T48" fmla="*/ 118 w 136"/>
                <a:gd name="T49" fmla="*/ 124 h 138"/>
                <a:gd name="T50" fmla="*/ 114 w 136"/>
                <a:gd name="T51" fmla="*/ 105 h 138"/>
                <a:gd name="T52" fmla="*/ 108 w 136"/>
                <a:gd name="T53" fmla="*/ 102 h 138"/>
                <a:gd name="T54" fmla="*/ 115 w 136"/>
                <a:gd name="T55" fmla="*/ 82 h 138"/>
                <a:gd name="T56" fmla="*/ 102 w 136"/>
                <a:gd name="T57" fmla="*/ 7 h 138"/>
                <a:gd name="T58" fmla="*/ 127 w 136"/>
                <a:gd name="T59" fmla="*/ 18 h 138"/>
                <a:gd name="T60" fmla="*/ 98 w 136"/>
                <a:gd name="T61" fmla="*/ 105 h 138"/>
                <a:gd name="T62" fmla="*/ 23 w 136"/>
                <a:gd name="T63" fmla="*/ 133 h 138"/>
                <a:gd name="T64" fmla="*/ 104 w 136"/>
                <a:gd name="T65" fmla="*/ 127 h 138"/>
                <a:gd name="T66" fmla="*/ 115 w 136"/>
                <a:gd name="T67" fmla="*/ 113 h 138"/>
                <a:gd name="T68" fmla="*/ 89 w 136"/>
                <a:gd name="T69" fmla="*/ 110 h 138"/>
                <a:gd name="T70" fmla="*/ 74 w 136"/>
                <a:gd name="T71" fmla="*/ 118 h 138"/>
                <a:gd name="T72" fmla="*/ 4 w 136"/>
                <a:gd name="T73" fmla="*/ 127 h 138"/>
                <a:gd name="T74" fmla="*/ 2 w 136"/>
                <a:gd name="T75" fmla="*/ 121 h 138"/>
                <a:gd name="T76" fmla="*/ 120 w 136"/>
                <a:gd name="T77" fmla="*/ 123 h 138"/>
                <a:gd name="T78" fmla="*/ 102 w 136"/>
                <a:gd name="T79" fmla="*/ 108 h 138"/>
                <a:gd name="T80" fmla="*/ 128 w 136"/>
                <a:gd name="T81" fmla="*/ 32 h 138"/>
                <a:gd name="T82" fmla="*/ 104 w 136"/>
                <a:gd name="T83" fmla="*/ 103 h 138"/>
                <a:gd name="T84" fmla="*/ 116 w 136"/>
                <a:gd name="T85" fmla="*/ 72 h 138"/>
                <a:gd name="T86" fmla="*/ 128 w 136"/>
                <a:gd name="T87" fmla="*/ 44 h 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36" h="138">
                  <a:moveTo>
                    <a:pt x="26" y="138"/>
                  </a:moveTo>
                  <a:cubicBezTo>
                    <a:pt x="16" y="138"/>
                    <a:pt x="9" y="136"/>
                    <a:pt x="5" y="131"/>
                  </a:cubicBezTo>
                  <a:cubicBezTo>
                    <a:pt x="2" y="129"/>
                    <a:pt x="0" y="125"/>
                    <a:pt x="0" y="120"/>
                  </a:cubicBezTo>
                  <a:cubicBezTo>
                    <a:pt x="0" y="120"/>
                    <a:pt x="0" y="120"/>
                    <a:pt x="0" y="120"/>
                  </a:cubicBezTo>
                  <a:cubicBezTo>
                    <a:pt x="1" y="119"/>
                    <a:pt x="1" y="119"/>
                    <a:pt x="1" y="119"/>
                  </a:cubicBezTo>
                  <a:cubicBezTo>
                    <a:pt x="2" y="119"/>
                    <a:pt x="3" y="119"/>
                    <a:pt x="4" y="120"/>
                  </a:cubicBezTo>
                  <a:cubicBezTo>
                    <a:pt x="5" y="121"/>
                    <a:pt x="5" y="123"/>
                    <a:pt x="5" y="124"/>
                  </a:cubicBezTo>
                  <a:cubicBezTo>
                    <a:pt x="5" y="126"/>
                    <a:pt x="5" y="128"/>
                    <a:pt x="6" y="128"/>
                  </a:cubicBezTo>
                  <a:cubicBezTo>
                    <a:pt x="11" y="131"/>
                    <a:pt x="17" y="132"/>
                    <a:pt x="23" y="132"/>
                  </a:cubicBezTo>
                  <a:cubicBezTo>
                    <a:pt x="37" y="132"/>
                    <a:pt x="49" y="125"/>
                    <a:pt x="63" y="118"/>
                  </a:cubicBezTo>
                  <a:cubicBezTo>
                    <a:pt x="74" y="112"/>
                    <a:pt x="85" y="106"/>
                    <a:pt x="97" y="104"/>
                  </a:cubicBezTo>
                  <a:cubicBezTo>
                    <a:pt x="97" y="104"/>
                    <a:pt x="97" y="104"/>
                    <a:pt x="97" y="104"/>
                  </a:cubicBezTo>
                  <a:cubicBezTo>
                    <a:pt x="99" y="100"/>
                    <a:pt x="100" y="96"/>
                    <a:pt x="100" y="90"/>
                  </a:cubicBezTo>
                  <a:cubicBezTo>
                    <a:pt x="100" y="90"/>
                    <a:pt x="100" y="90"/>
                    <a:pt x="100" y="90"/>
                  </a:cubicBezTo>
                  <a:cubicBezTo>
                    <a:pt x="100" y="90"/>
                    <a:pt x="100" y="90"/>
                    <a:pt x="100" y="90"/>
                  </a:cubicBezTo>
                  <a:cubicBezTo>
                    <a:pt x="109" y="81"/>
                    <a:pt x="132" y="42"/>
                    <a:pt x="125" y="18"/>
                  </a:cubicBezTo>
                  <a:cubicBezTo>
                    <a:pt x="124" y="12"/>
                    <a:pt x="117" y="4"/>
                    <a:pt x="111" y="4"/>
                  </a:cubicBezTo>
                  <a:cubicBezTo>
                    <a:pt x="108" y="4"/>
                    <a:pt x="105" y="7"/>
                    <a:pt x="103" y="11"/>
                  </a:cubicBezTo>
                  <a:cubicBezTo>
                    <a:pt x="102" y="12"/>
                    <a:pt x="102" y="12"/>
                    <a:pt x="102" y="12"/>
                  </a:cubicBezTo>
                  <a:cubicBezTo>
                    <a:pt x="101" y="11"/>
                    <a:pt x="101" y="11"/>
                    <a:pt x="101" y="11"/>
                  </a:cubicBezTo>
                  <a:cubicBezTo>
                    <a:pt x="100" y="9"/>
                    <a:pt x="100" y="8"/>
                    <a:pt x="101" y="6"/>
                  </a:cubicBezTo>
                  <a:cubicBezTo>
                    <a:pt x="103" y="2"/>
                    <a:pt x="109" y="0"/>
                    <a:pt x="114" y="0"/>
                  </a:cubicBezTo>
                  <a:cubicBezTo>
                    <a:pt x="114" y="0"/>
                    <a:pt x="114" y="0"/>
                    <a:pt x="115" y="0"/>
                  </a:cubicBezTo>
                  <a:cubicBezTo>
                    <a:pt x="127" y="1"/>
                    <a:pt x="133" y="14"/>
                    <a:pt x="134" y="26"/>
                  </a:cubicBezTo>
                  <a:cubicBezTo>
                    <a:pt x="136" y="44"/>
                    <a:pt x="125" y="66"/>
                    <a:pt x="117" y="83"/>
                  </a:cubicBezTo>
                  <a:cubicBezTo>
                    <a:pt x="113" y="90"/>
                    <a:pt x="110" y="96"/>
                    <a:pt x="109" y="101"/>
                  </a:cubicBezTo>
                  <a:cubicBezTo>
                    <a:pt x="120" y="101"/>
                    <a:pt x="125" y="110"/>
                    <a:pt x="125" y="119"/>
                  </a:cubicBezTo>
                  <a:cubicBezTo>
                    <a:pt x="125" y="128"/>
                    <a:pt x="120" y="137"/>
                    <a:pt x="111" y="137"/>
                  </a:cubicBezTo>
                  <a:cubicBezTo>
                    <a:pt x="107" y="137"/>
                    <a:pt x="104" y="136"/>
                    <a:pt x="100" y="134"/>
                  </a:cubicBezTo>
                  <a:cubicBezTo>
                    <a:pt x="100" y="133"/>
                    <a:pt x="100" y="133"/>
                    <a:pt x="100" y="133"/>
                  </a:cubicBezTo>
                  <a:cubicBezTo>
                    <a:pt x="100" y="133"/>
                    <a:pt x="100" y="133"/>
                    <a:pt x="100" y="133"/>
                  </a:cubicBezTo>
                  <a:cubicBezTo>
                    <a:pt x="98" y="130"/>
                    <a:pt x="98" y="125"/>
                    <a:pt x="97" y="120"/>
                  </a:cubicBezTo>
                  <a:cubicBezTo>
                    <a:pt x="97" y="116"/>
                    <a:pt x="97" y="113"/>
                    <a:pt x="96" y="110"/>
                  </a:cubicBezTo>
                  <a:cubicBezTo>
                    <a:pt x="95" y="110"/>
                    <a:pt x="95" y="110"/>
                    <a:pt x="94" y="110"/>
                  </a:cubicBezTo>
                  <a:cubicBezTo>
                    <a:pt x="92" y="111"/>
                    <a:pt x="92" y="111"/>
                    <a:pt x="92" y="111"/>
                  </a:cubicBezTo>
                  <a:cubicBezTo>
                    <a:pt x="91" y="112"/>
                    <a:pt x="89" y="113"/>
                    <a:pt x="87" y="115"/>
                  </a:cubicBezTo>
                  <a:cubicBezTo>
                    <a:pt x="77" y="121"/>
                    <a:pt x="61" y="132"/>
                    <a:pt x="48" y="135"/>
                  </a:cubicBezTo>
                  <a:cubicBezTo>
                    <a:pt x="41" y="137"/>
                    <a:pt x="33" y="138"/>
                    <a:pt x="26" y="138"/>
                  </a:cubicBezTo>
                  <a:close/>
                  <a:moveTo>
                    <a:pt x="5" y="129"/>
                  </a:moveTo>
                  <a:cubicBezTo>
                    <a:pt x="5" y="130"/>
                    <a:pt x="5" y="130"/>
                    <a:pt x="6" y="130"/>
                  </a:cubicBezTo>
                  <a:cubicBezTo>
                    <a:pt x="10" y="134"/>
                    <a:pt x="17" y="137"/>
                    <a:pt x="26" y="137"/>
                  </a:cubicBezTo>
                  <a:cubicBezTo>
                    <a:pt x="33" y="137"/>
                    <a:pt x="41" y="135"/>
                    <a:pt x="48" y="134"/>
                  </a:cubicBezTo>
                  <a:cubicBezTo>
                    <a:pt x="61" y="130"/>
                    <a:pt x="76" y="120"/>
                    <a:pt x="86" y="114"/>
                  </a:cubicBezTo>
                  <a:cubicBezTo>
                    <a:pt x="82" y="115"/>
                    <a:pt x="78" y="117"/>
                    <a:pt x="75" y="119"/>
                  </a:cubicBezTo>
                  <a:cubicBezTo>
                    <a:pt x="66" y="124"/>
                    <a:pt x="57" y="129"/>
                    <a:pt x="48" y="129"/>
                  </a:cubicBezTo>
                  <a:cubicBezTo>
                    <a:pt x="44" y="129"/>
                    <a:pt x="44" y="129"/>
                    <a:pt x="44" y="129"/>
                  </a:cubicBezTo>
                  <a:cubicBezTo>
                    <a:pt x="48" y="128"/>
                    <a:pt x="48" y="128"/>
                    <a:pt x="48" y="128"/>
                  </a:cubicBezTo>
                  <a:cubicBezTo>
                    <a:pt x="54" y="126"/>
                    <a:pt x="59" y="123"/>
                    <a:pt x="65" y="120"/>
                  </a:cubicBezTo>
                  <a:cubicBezTo>
                    <a:pt x="75" y="114"/>
                    <a:pt x="85" y="108"/>
                    <a:pt x="96" y="108"/>
                  </a:cubicBezTo>
                  <a:cubicBezTo>
                    <a:pt x="96" y="108"/>
                    <a:pt x="96" y="108"/>
                    <a:pt x="96" y="108"/>
                  </a:cubicBezTo>
                  <a:cubicBezTo>
                    <a:pt x="97" y="108"/>
                    <a:pt x="97" y="108"/>
                    <a:pt x="97" y="108"/>
                  </a:cubicBezTo>
                  <a:cubicBezTo>
                    <a:pt x="97" y="108"/>
                    <a:pt x="97" y="108"/>
                    <a:pt x="97" y="108"/>
                  </a:cubicBezTo>
                  <a:cubicBezTo>
                    <a:pt x="97" y="108"/>
                    <a:pt x="97" y="108"/>
                    <a:pt x="97" y="108"/>
                  </a:cubicBezTo>
                  <a:cubicBezTo>
                    <a:pt x="97" y="109"/>
                    <a:pt x="97" y="109"/>
                    <a:pt x="97" y="109"/>
                  </a:cubicBezTo>
                  <a:cubicBezTo>
                    <a:pt x="98" y="112"/>
                    <a:pt x="99" y="116"/>
                    <a:pt x="99" y="120"/>
                  </a:cubicBezTo>
                  <a:cubicBezTo>
                    <a:pt x="99" y="124"/>
                    <a:pt x="100" y="129"/>
                    <a:pt x="101" y="132"/>
                  </a:cubicBezTo>
                  <a:cubicBezTo>
                    <a:pt x="104" y="134"/>
                    <a:pt x="108" y="135"/>
                    <a:pt x="111" y="135"/>
                  </a:cubicBezTo>
                  <a:cubicBezTo>
                    <a:pt x="118" y="135"/>
                    <a:pt x="122" y="129"/>
                    <a:pt x="123" y="123"/>
                  </a:cubicBezTo>
                  <a:cubicBezTo>
                    <a:pt x="122" y="124"/>
                    <a:pt x="121" y="125"/>
                    <a:pt x="119" y="125"/>
                  </a:cubicBezTo>
                  <a:cubicBezTo>
                    <a:pt x="118" y="125"/>
                    <a:pt x="118" y="125"/>
                    <a:pt x="118" y="125"/>
                  </a:cubicBezTo>
                  <a:cubicBezTo>
                    <a:pt x="118" y="127"/>
                    <a:pt x="117" y="128"/>
                    <a:pt x="117" y="129"/>
                  </a:cubicBezTo>
                  <a:cubicBezTo>
                    <a:pt x="117" y="129"/>
                    <a:pt x="117" y="129"/>
                    <a:pt x="117" y="129"/>
                  </a:cubicBezTo>
                  <a:cubicBezTo>
                    <a:pt x="117" y="129"/>
                    <a:pt x="117" y="129"/>
                    <a:pt x="117" y="129"/>
                  </a:cubicBezTo>
                  <a:cubicBezTo>
                    <a:pt x="115" y="130"/>
                    <a:pt x="114" y="130"/>
                    <a:pt x="113" y="130"/>
                  </a:cubicBezTo>
                  <a:cubicBezTo>
                    <a:pt x="113" y="130"/>
                    <a:pt x="113" y="130"/>
                    <a:pt x="113" y="130"/>
                  </a:cubicBezTo>
                  <a:cubicBezTo>
                    <a:pt x="111" y="130"/>
                    <a:pt x="109" y="130"/>
                    <a:pt x="108" y="129"/>
                  </a:cubicBezTo>
                  <a:cubicBezTo>
                    <a:pt x="106" y="129"/>
                    <a:pt x="105" y="128"/>
                    <a:pt x="103" y="128"/>
                  </a:cubicBezTo>
                  <a:cubicBezTo>
                    <a:pt x="103" y="128"/>
                    <a:pt x="103" y="128"/>
                    <a:pt x="103" y="128"/>
                  </a:cubicBezTo>
                  <a:cubicBezTo>
                    <a:pt x="103" y="128"/>
                    <a:pt x="103" y="128"/>
                    <a:pt x="103" y="128"/>
                  </a:cubicBezTo>
                  <a:cubicBezTo>
                    <a:pt x="100" y="122"/>
                    <a:pt x="100" y="110"/>
                    <a:pt x="104" y="105"/>
                  </a:cubicBezTo>
                  <a:cubicBezTo>
                    <a:pt x="105" y="105"/>
                    <a:pt x="105" y="105"/>
                    <a:pt x="105" y="105"/>
                  </a:cubicBezTo>
                  <a:cubicBezTo>
                    <a:pt x="105" y="105"/>
                    <a:pt x="105" y="105"/>
                    <a:pt x="105" y="105"/>
                  </a:cubicBezTo>
                  <a:cubicBezTo>
                    <a:pt x="110" y="106"/>
                    <a:pt x="114" y="108"/>
                    <a:pt x="116" y="112"/>
                  </a:cubicBezTo>
                  <a:cubicBezTo>
                    <a:pt x="118" y="116"/>
                    <a:pt x="119" y="120"/>
                    <a:pt x="118" y="124"/>
                  </a:cubicBezTo>
                  <a:cubicBezTo>
                    <a:pt x="118" y="124"/>
                    <a:pt x="118" y="124"/>
                    <a:pt x="118" y="124"/>
                  </a:cubicBezTo>
                  <a:cubicBezTo>
                    <a:pt x="121" y="119"/>
                    <a:pt x="119" y="116"/>
                    <a:pt x="117" y="112"/>
                  </a:cubicBezTo>
                  <a:cubicBezTo>
                    <a:pt x="116" y="110"/>
                    <a:pt x="115" y="109"/>
                    <a:pt x="114" y="106"/>
                  </a:cubicBezTo>
                  <a:cubicBezTo>
                    <a:pt x="114" y="105"/>
                    <a:pt x="114" y="105"/>
                    <a:pt x="114" y="105"/>
                  </a:cubicBezTo>
                  <a:cubicBezTo>
                    <a:pt x="115" y="105"/>
                    <a:pt x="115" y="105"/>
                    <a:pt x="115" y="105"/>
                  </a:cubicBezTo>
                  <a:cubicBezTo>
                    <a:pt x="117" y="106"/>
                    <a:pt x="121" y="109"/>
                    <a:pt x="123" y="113"/>
                  </a:cubicBezTo>
                  <a:cubicBezTo>
                    <a:pt x="121" y="107"/>
                    <a:pt x="116" y="102"/>
                    <a:pt x="108" y="102"/>
                  </a:cubicBezTo>
                  <a:cubicBezTo>
                    <a:pt x="107" y="102"/>
                    <a:pt x="107" y="102"/>
                    <a:pt x="107" y="102"/>
                  </a:cubicBezTo>
                  <a:cubicBezTo>
                    <a:pt x="107" y="101"/>
                    <a:pt x="107" y="101"/>
                    <a:pt x="107" y="101"/>
                  </a:cubicBezTo>
                  <a:cubicBezTo>
                    <a:pt x="108" y="97"/>
                    <a:pt x="112" y="90"/>
                    <a:pt x="115" y="82"/>
                  </a:cubicBezTo>
                  <a:cubicBezTo>
                    <a:pt x="124" y="65"/>
                    <a:pt x="134" y="44"/>
                    <a:pt x="133" y="26"/>
                  </a:cubicBezTo>
                  <a:cubicBezTo>
                    <a:pt x="131" y="15"/>
                    <a:pt x="126" y="3"/>
                    <a:pt x="115" y="2"/>
                  </a:cubicBezTo>
                  <a:cubicBezTo>
                    <a:pt x="110" y="1"/>
                    <a:pt x="104" y="4"/>
                    <a:pt x="102" y="7"/>
                  </a:cubicBezTo>
                  <a:cubicBezTo>
                    <a:pt x="102" y="7"/>
                    <a:pt x="102" y="8"/>
                    <a:pt x="102" y="9"/>
                  </a:cubicBezTo>
                  <a:cubicBezTo>
                    <a:pt x="105" y="4"/>
                    <a:pt x="109" y="3"/>
                    <a:pt x="111" y="3"/>
                  </a:cubicBezTo>
                  <a:cubicBezTo>
                    <a:pt x="118" y="3"/>
                    <a:pt x="125" y="11"/>
                    <a:pt x="127" y="18"/>
                  </a:cubicBezTo>
                  <a:cubicBezTo>
                    <a:pt x="133" y="42"/>
                    <a:pt x="110" y="81"/>
                    <a:pt x="101" y="91"/>
                  </a:cubicBezTo>
                  <a:cubicBezTo>
                    <a:pt x="102" y="96"/>
                    <a:pt x="100" y="100"/>
                    <a:pt x="99" y="104"/>
                  </a:cubicBezTo>
                  <a:cubicBezTo>
                    <a:pt x="98" y="105"/>
                    <a:pt x="98" y="105"/>
                    <a:pt x="98" y="105"/>
                  </a:cubicBezTo>
                  <a:cubicBezTo>
                    <a:pt x="98" y="105"/>
                    <a:pt x="98" y="105"/>
                    <a:pt x="98" y="105"/>
                  </a:cubicBezTo>
                  <a:cubicBezTo>
                    <a:pt x="86" y="107"/>
                    <a:pt x="75" y="113"/>
                    <a:pt x="64" y="119"/>
                  </a:cubicBezTo>
                  <a:cubicBezTo>
                    <a:pt x="51" y="126"/>
                    <a:pt x="37" y="133"/>
                    <a:pt x="23" y="133"/>
                  </a:cubicBezTo>
                  <a:cubicBezTo>
                    <a:pt x="17" y="133"/>
                    <a:pt x="11" y="132"/>
                    <a:pt x="5" y="129"/>
                  </a:cubicBezTo>
                  <a:cubicBezTo>
                    <a:pt x="5" y="129"/>
                    <a:pt x="5" y="129"/>
                    <a:pt x="5" y="129"/>
                  </a:cubicBezTo>
                  <a:close/>
                  <a:moveTo>
                    <a:pt x="104" y="127"/>
                  </a:moveTo>
                  <a:cubicBezTo>
                    <a:pt x="106" y="127"/>
                    <a:pt x="107" y="127"/>
                    <a:pt x="108" y="128"/>
                  </a:cubicBezTo>
                  <a:cubicBezTo>
                    <a:pt x="111" y="129"/>
                    <a:pt x="113" y="129"/>
                    <a:pt x="116" y="128"/>
                  </a:cubicBezTo>
                  <a:cubicBezTo>
                    <a:pt x="118" y="123"/>
                    <a:pt x="118" y="117"/>
                    <a:pt x="115" y="113"/>
                  </a:cubicBezTo>
                  <a:cubicBezTo>
                    <a:pt x="113" y="110"/>
                    <a:pt x="109" y="107"/>
                    <a:pt x="105" y="107"/>
                  </a:cubicBezTo>
                  <a:cubicBezTo>
                    <a:pt x="102" y="111"/>
                    <a:pt x="102" y="121"/>
                    <a:pt x="104" y="127"/>
                  </a:cubicBezTo>
                  <a:close/>
                  <a:moveTo>
                    <a:pt x="89" y="110"/>
                  </a:moveTo>
                  <a:cubicBezTo>
                    <a:pt x="81" y="112"/>
                    <a:pt x="73" y="117"/>
                    <a:pt x="65" y="121"/>
                  </a:cubicBezTo>
                  <a:cubicBezTo>
                    <a:pt x="61" y="123"/>
                    <a:pt x="57" y="125"/>
                    <a:pt x="53" y="127"/>
                  </a:cubicBezTo>
                  <a:cubicBezTo>
                    <a:pt x="60" y="126"/>
                    <a:pt x="67" y="122"/>
                    <a:pt x="74" y="118"/>
                  </a:cubicBezTo>
                  <a:cubicBezTo>
                    <a:pt x="79" y="115"/>
                    <a:pt x="84" y="112"/>
                    <a:pt x="89" y="110"/>
                  </a:cubicBezTo>
                  <a:close/>
                  <a:moveTo>
                    <a:pt x="2" y="121"/>
                  </a:moveTo>
                  <a:cubicBezTo>
                    <a:pt x="2" y="123"/>
                    <a:pt x="3" y="125"/>
                    <a:pt x="4" y="127"/>
                  </a:cubicBezTo>
                  <a:cubicBezTo>
                    <a:pt x="3" y="127"/>
                    <a:pt x="3" y="125"/>
                    <a:pt x="3" y="124"/>
                  </a:cubicBezTo>
                  <a:cubicBezTo>
                    <a:pt x="3" y="123"/>
                    <a:pt x="4" y="122"/>
                    <a:pt x="3" y="121"/>
                  </a:cubicBezTo>
                  <a:cubicBezTo>
                    <a:pt x="3" y="121"/>
                    <a:pt x="3" y="121"/>
                    <a:pt x="2" y="121"/>
                  </a:cubicBezTo>
                  <a:close/>
                  <a:moveTo>
                    <a:pt x="116" y="108"/>
                  </a:moveTo>
                  <a:cubicBezTo>
                    <a:pt x="117" y="109"/>
                    <a:pt x="118" y="110"/>
                    <a:pt x="118" y="111"/>
                  </a:cubicBezTo>
                  <a:cubicBezTo>
                    <a:pt x="120" y="115"/>
                    <a:pt x="122" y="118"/>
                    <a:pt x="120" y="123"/>
                  </a:cubicBezTo>
                  <a:cubicBezTo>
                    <a:pt x="122" y="122"/>
                    <a:pt x="123" y="121"/>
                    <a:pt x="123" y="119"/>
                  </a:cubicBezTo>
                  <a:cubicBezTo>
                    <a:pt x="123" y="115"/>
                    <a:pt x="119" y="110"/>
                    <a:pt x="116" y="108"/>
                  </a:cubicBezTo>
                  <a:close/>
                  <a:moveTo>
                    <a:pt x="102" y="108"/>
                  </a:moveTo>
                  <a:cubicBezTo>
                    <a:pt x="103" y="103"/>
                    <a:pt x="103" y="103"/>
                    <a:pt x="103" y="103"/>
                  </a:cubicBezTo>
                  <a:cubicBezTo>
                    <a:pt x="104" y="92"/>
                    <a:pt x="109" y="82"/>
                    <a:pt x="114" y="72"/>
                  </a:cubicBezTo>
                  <a:cubicBezTo>
                    <a:pt x="121" y="60"/>
                    <a:pt x="127" y="47"/>
                    <a:pt x="128" y="32"/>
                  </a:cubicBezTo>
                  <a:cubicBezTo>
                    <a:pt x="130" y="32"/>
                    <a:pt x="130" y="32"/>
                    <a:pt x="130" y="32"/>
                  </a:cubicBezTo>
                  <a:cubicBezTo>
                    <a:pt x="131" y="51"/>
                    <a:pt x="122" y="68"/>
                    <a:pt x="114" y="84"/>
                  </a:cubicBezTo>
                  <a:cubicBezTo>
                    <a:pt x="110" y="90"/>
                    <a:pt x="107" y="97"/>
                    <a:pt x="104" y="103"/>
                  </a:cubicBezTo>
                  <a:lnTo>
                    <a:pt x="102" y="108"/>
                  </a:lnTo>
                  <a:close/>
                  <a:moveTo>
                    <a:pt x="128" y="44"/>
                  </a:moveTo>
                  <a:cubicBezTo>
                    <a:pt x="125" y="54"/>
                    <a:pt x="120" y="63"/>
                    <a:pt x="116" y="72"/>
                  </a:cubicBezTo>
                  <a:cubicBezTo>
                    <a:pt x="111" y="81"/>
                    <a:pt x="107" y="89"/>
                    <a:pt x="105" y="97"/>
                  </a:cubicBezTo>
                  <a:cubicBezTo>
                    <a:pt x="108" y="92"/>
                    <a:pt x="110" y="88"/>
                    <a:pt x="112" y="83"/>
                  </a:cubicBezTo>
                  <a:cubicBezTo>
                    <a:pt x="119" y="71"/>
                    <a:pt x="126" y="58"/>
                    <a:pt x="128" y="44"/>
                  </a:cubicBezTo>
                  <a:close/>
                </a:path>
              </a:pathLst>
            </a:custGeom>
            <a:grpFill/>
            <a:ln>
              <a:noFill/>
            </a:ln>
          </p:spPr>
          <p:txBody>
            <a:bodyPr vert="horz" wrap="square" lIns="91440" tIns="45720" rIns="91440" bIns="45720" numCol="1" rtlCol="0" anchor="t" anchorCtr="0" compatLnSpc="1">
              <a:prstTxWarp prst="textNoShape">
                <a:avLst/>
              </a:prstTxWarp>
            </a:bodyPr>
            <a:lstStyle/>
            <a:p>
              <a:pPr rtl="0"/>
              <a:endParaRPr lang="ja-JP" altLang="en-US" sz="1350" dirty="0"/>
            </a:p>
          </p:txBody>
        </p:sp>
      </p:grpSp>
      <p:sp>
        <p:nvSpPr>
          <p:cNvPr id="97" name="図プレースホルダー 33" descr="画像を追加する空のプレースホルダー。プレースホルダーをクリックし、追加する画像を選択します。"/>
          <p:cNvSpPr>
            <a:spLocks noGrp="1"/>
          </p:cNvSpPr>
          <p:nvPr>
            <p:ph type="pic" sz="quarter" idx="17"/>
          </p:nvPr>
        </p:nvSpPr>
        <p:spPr>
          <a:xfrm>
            <a:off x="630596" y="1020193"/>
            <a:ext cx="2914650" cy="4572000"/>
          </a:xfrm>
          <a:solidFill>
            <a:schemeClr val="bg2"/>
          </a:solidFill>
          <a:ln w="38100">
            <a:solidFill>
              <a:schemeClr val="bg1"/>
            </a:solidFill>
          </a:ln>
        </p:spPr>
        <p:txBody>
          <a:bodyPr rtlCol="0"/>
          <a:lstStyle>
            <a:lvl1pPr marL="0" indent="0" algn="ctr" rtl="0">
              <a:buNone/>
              <a:defRPr/>
            </a:lvl1pPr>
          </a:lstStyle>
          <a:p>
            <a:pPr rtl="0"/>
            <a:r>
              <a:rPr lang="ja-JP" altLang="en-US"/>
              <a:t>アイコンをクリックして図を追加</a:t>
            </a:r>
            <a:endParaRPr lang="ja-JP" altLang="en-US" dirty="0"/>
          </a:p>
        </p:txBody>
      </p:sp>
      <p:grpSp>
        <p:nvGrpSpPr>
          <p:cNvPr id="98" name="グループ 97"/>
          <p:cNvGrpSpPr/>
          <p:nvPr/>
        </p:nvGrpSpPr>
        <p:grpSpPr>
          <a:xfrm>
            <a:off x="3991867" y="319177"/>
            <a:ext cx="2542205" cy="2710838"/>
            <a:chOff x="895350" y="3313113"/>
            <a:chExt cx="3613151" cy="2790825"/>
          </a:xfrm>
          <a:solidFill>
            <a:schemeClr val="tx1">
              <a:lumMod val="50000"/>
            </a:schemeClr>
          </a:solidFill>
        </p:grpSpPr>
        <p:sp>
          <p:nvSpPr>
            <p:cNvPr id="99" name="フリーフォーム 41"/>
            <p:cNvSpPr>
              <a:spLocks/>
            </p:cNvSpPr>
            <p:nvPr/>
          </p:nvSpPr>
          <p:spPr bwMode="auto">
            <a:xfrm>
              <a:off x="963613" y="3725863"/>
              <a:ext cx="11113" cy="1952625"/>
            </a:xfrm>
            <a:custGeom>
              <a:avLst/>
              <a:gdLst>
                <a:gd name="T0" fmla="*/ 3 w 5"/>
                <a:gd name="T1" fmla="*/ 0 h 868"/>
                <a:gd name="T2" fmla="*/ 4 w 5"/>
                <a:gd name="T3" fmla="*/ 217 h 868"/>
                <a:gd name="T4" fmla="*/ 3 w 5"/>
                <a:gd name="T5" fmla="*/ 326 h 868"/>
                <a:gd name="T6" fmla="*/ 4 w 5"/>
                <a:gd name="T7" fmla="*/ 434 h 868"/>
                <a:gd name="T8" fmla="*/ 4 w 5"/>
                <a:gd name="T9" fmla="*/ 651 h 868"/>
                <a:gd name="T10" fmla="*/ 4 w 5"/>
                <a:gd name="T11" fmla="*/ 760 h 868"/>
                <a:gd name="T12" fmla="*/ 3 w 5"/>
                <a:gd name="T13" fmla="*/ 868 h 868"/>
                <a:gd name="T14" fmla="*/ 2 w 5"/>
                <a:gd name="T15" fmla="*/ 868 h 868"/>
                <a:gd name="T16" fmla="*/ 1 w 5"/>
                <a:gd name="T17" fmla="*/ 760 h 868"/>
                <a:gd name="T18" fmla="*/ 0 w 5"/>
                <a:gd name="T19" fmla="*/ 651 h 868"/>
                <a:gd name="T20" fmla="*/ 1 w 5"/>
                <a:gd name="T21" fmla="*/ 434 h 868"/>
                <a:gd name="T22" fmla="*/ 2 w 5"/>
                <a:gd name="T23" fmla="*/ 326 h 868"/>
                <a:gd name="T24" fmla="*/ 1 w 5"/>
                <a:gd name="T25" fmla="*/ 217 h 868"/>
                <a:gd name="T26" fmla="*/ 2 w 5"/>
                <a:gd name="T27" fmla="*/ 0 h 868"/>
                <a:gd name="T28" fmla="*/ 3 w 5"/>
                <a:gd name="T29" fmla="*/ 0 h 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 h="868">
                  <a:moveTo>
                    <a:pt x="3" y="0"/>
                  </a:moveTo>
                  <a:cubicBezTo>
                    <a:pt x="4" y="73"/>
                    <a:pt x="4" y="145"/>
                    <a:pt x="4" y="217"/>
                  </a:cubicBezTo>
                  <a:cubicBezTo>
                    <a:pt x="4" y="253"/>
                    <a:pt x="3" y="290"/>
                    <a:pt x="3" y="326"/>
                  </a:cubicBezTo>
                  <a:cubicBezTo>
                    <a:pt x="3" y="362"/>
                    <a:pt x="3" y="398"/>
                    <a:pt x="4" y="434"/>
                  </a:cubicBezTo>
                  <a:cubicBezTo>
                    <a:pt x="4" y="507"/>
                    <a:pt x="5" y="579"/>
                    <a:pt x="4" y="651"/>
                  </a:cubicBezTo>
                  <a:cubicBezTo>
                    <a:pt x="5" y="687"/>
                    <a:pt x="4" y="724"/>
                    <a:pt x="4" y="760"/>
                  </a:cubicBezTo>
                  <a:cubicBezTo>
                    <a:pt x="4" y="796"/>
                    <a:pt x="3" y="832"/>
                    <a:pt x="3" y="868"/>
                  </a:cubicBezTo>
                  <a:cubicBezTo>
                    <a:pt x="2" y="868"/>
                    <a:pt x="2" y="868"/>
                    <a:pt x="2" y="868"/>
                  </a:cubicBezTo>
                  <a:cubicBezTo>
                    <a:pt x="2" y="832"/>
                    <a:pt x="1" y="796"/>
                    <a:pt x="1" y="760"/>
                  </a:cubicBezTo>
                  <a:cubicBezTo>
                    <a:pt x="1" y="724"/>
                    <a:pt x="0" y="687"/>
                    <a:pt x="0" y="651"/>
                  </a:cubicBezTo>
                  <a:cubicBezTo>
                    <a:pt x="0" y="579"/>
                    <a:pt x="1" y="507"/>
                    <a:pt x="1" y="434"/>
                  </a:cubicBezTo>
                  <a:cubicBezTo>
                    <a:pt x="2" y="398"/>
                    <a:pt x="2" y="362"/>
                    <a:pt x="2" y="326"/>
                  </a:cubicBezTo>
                  <a:cubicBezTo>
                    <a:pt x="2" y="290"/>
                    <a:pt x="1" y="253"/>
                    <a:pt x="1" y="217"/>
                  </a:cubicBezTo>
                  <a:cubicBezTo>
                    <a:pt x="0" y="145"/>
                    <a:pt x="1" y="73"/>
                    <a:pt x="2" y="0"/>
                  </a:cubicBezTo>
                  <a:lnTo>
                    <a:pt x="3" y="0"/>
                  </a:lnTo>
                  <a:close/>
                </a:path>
              </a:pathLst>
            </a:custGeom>
            <a:grpFill/>
            <a:ln>
              <a:noFill/>
            </a:ln>
          </p:spPr>
          <p:txBody>
            <a:bodyPr vert="horz" wrap="square" lIns="91440" tIns="45720" rIns="91440" bIns="45720" numCol="1" rtlCol="0" anchor="t" anchorCtr="0" compatLnSpc="1">
              <a:prstTxWarp prst="textNoShape">
                <a:avLst/>
              </a:prstTxWarp>
            </a:bodyPr>
            <a:lstStyle/>
            <a:p>
              <a:pPr rtl="0"/>
              <a:endParaRPr lang="ja-JP" altLang="en-US" sz="1350" dirty="0"/>
            </a:p>
          </p:txBody>
        </p:sp>
        <p:sp>
          <p:nvSpPr>
            <p:cNvPr id="100" name="フリーフォーム 42"/>
            <p:cNvSpPr>
              <a:spLocks/>
            </p:cNvSpPr>
            <p:nvPr/>
          </p:nvSpPr>
          <p:spPr bwMode="auto">
            <a:xfrm>
              <a:off x="1350963" y="6038850"/>
              <a:ext cx="2736850" cy="11113"/>
            </a:xfrm>
            <a:custGeom>
              <a:avLst/>
              <a:gdLst>
                <a:gd name="T0" fmla="*/ 0 w 1216"/>
                <a:gd name="T1" fmla="*/ 2 h 5"/>
                <a:gd name="T2" fmla="*/ 304 w 1216"/>
                <a:gd name="T3" fmla="*/ 1 h 5"/>
                <a:gd name="T4" fmla="*/ 456 w 1216"/>
                <a:gd name="T5" fmla="*/ 2 h 5"/>
                <a:gd name="T6" fmla="*/ 608 w 1216"/>
                <a:gd name="T7" fmla="*/ 1 h 5"/>
                <a:gd name="T8" fmla="*/ 912 w 1216"/>
                <a:gd name="T9" fmla="*/ 0 h 5"/>
                <a:gd name="T10" fmla="*/ 1064 w 1216"/>
                <a:gd name="T11" fmla="*/ 1 h 5"/>
                <a:gd name="T12" fmla="*/ 1216 w 1216"/>
                <a:gd name="T13" fmla="*/ 2 h 5"/>
                <a:gd name="T14" fmla="*/ 1216 w 1216"/>
                <a:gd name="T15" fmla="*/ 2 h 5"/>
                <a:gd name="T16" fmla="*/ 1064 w 1216"/>
                <a:gd name="T17" fmla="*/ 4 h 5"/>
                <a:gd name="T18" fmla="*/ 912 w 1216"/>
                <a:gd name="T19" fmla="*/ 4 h 5"/>
                <a:gd name="T20" fmla="*/ 608 w 1216"/>
                <a:gd name="T21" fmla="*/ 3 h 5"/>
                <a:gd name="T22" fmla="*/ 456 w 1216"/>
                <a:gd name="T23" fmla="*/ 3 h 5"/>
                <a:gd name="T24" fmla="*/ 304 w 1216"/>
                <a:gd name="T25" fmla="*/ 4 h 5"/>
                <a:gd name="T26" fmla="*/ 0 w 1216"/>
                <a:gd name="T27" fmla="*/ 2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216" h="5">
                  <a:moveTo>
                    <a:pt x="0" y="2"/>
                  </a:moveTo>
                  <a:cubicBezTo>
                    <a:pt x="101" y="1"/>
                    <a:pt x="202" y="0"/>
                    <a:pt x="304" y="1"/>
                  </a:cubicBezTo>
                  <a:cubicBezTo>
                    <a:pt x="354" y="1"/>
                    <a:pt x="405" y="2"/>
                    <a:pt x="456" y="2"/>
                  </a:cubicBezTo>
                  <a:cubicBezTo>
                    <a:pt x="506" y="2"/>
                    <a:pt x="557" y="1"/>
                    <a:pt x="608" y="1"/>
                  </a:cubicBezTo>
                  <a:cubicBezTo>
                    <a:pt x="709" y="1"/>
                    <a:pt x="810" y="0"/>
                    <a:pt x="912" y="0"/>
                  </a:cubicBezTo>
                  <a:cubicBezTo>
                    <a:pt x="962" y="0"/>
                    <a:pt x="1013" y="1"/>
                    <a:pt x="1064" y="1"/>
                  </a:cubicBezTo>
                  <a:cubicBezTo>
                    <a:pt x="1114" y="1"/>
                    <a:pt x="1165" y="1"/>
                    <a:pt x="1216" y="2"/>
                  </a:cubicBezTo>
                  <a:cubicBezTo>
                    <a:pt x="1216" y="2"/>
                    <a:pt x="1216" y="2"/>
                    <a:pt x="1216" y="2"/>
                  </a:cubicBezTo>
                  <a:cubicBezTo>
                    <a:pt x="1165" y="3"/>
                    <a:pt x="1114" y="3"/>
                    <a:pt x="1064" y="4"/>
                  </a:cubicBezTo>
                  <a:cubicBezTo>
                    <a:pt x="1013" y="4"/>
                    <a:pt x="962" y="4"/>
                    <a:pt x="912" y="4"/>
                  </a:cubicBezTo>
                  <a:cubicBezTo>
                    <a:pt x="810" y="5"/>
                    <a:pt x="709" y="4"/>
                    <a:pt x="608" y="3"/>
                  </a:cubicBezTo>
                  <a:cubicBezTo>
                    <a:pt x="557" y="3"/>
                    <a:pt x="506" y="3"/>
                    <a:pt x="456" y="3"/>
                  </a:cubicBezTo>
                  <a:cubicBezTo>
                    <a:pt x="405" y="3"/>
                    <a:pt x="354" y="4"/>
                    <a:pt x="304" y="4"/>
                  </a:cubicBezTo>
                  <a:cubicBezTo>
                    <a:pt x="202" y="4"/>
                    <a:pt x="101" y="4"/>
                    <a:pt x="0" y="2"/>
                  </a:cubicBezTo>
                  <a:close/>
                </a:path>
              </a:pathLst>
            </a:custGeom>
            <a:grpFill/>
            <a:ln>
              <a:noFill/>
            </a:ln>
          </p:spPr>
          <p:txBody>
            <a:bodyPr vert="horz" wrap="square" lIns="91440" tIns="45720" rIns="91440" bIns="45720" numCol="1" rtlCol="0" anchor="t" anchorCtr="0" compatLnSpc="1">
              <a:prstTxWarp prst="textNoShape">
                <a:avLst/>
              </a:prstTxWarp>
            </a:bodyPr>
            <a:lstStyle/>
            <a:p>
              <a:pPr rtl="0"/>
              <a:endParaRPr lang="ja-JP" altLang="en-US" sz="1350" dirty="0"/>
            </a:p>
          </p:txBody>
        </p:sp>
        <p:sp>
          <p:nvSpPr>
            <p:cNvPr id="101" name="フリーフォーム 43"/>
            <p:cNvSpPr>
              <a:spLocks/>
            </p:cNvSpPr>
            <p:nvPr/>
          </p:nvSpPr>
          <p:spPr bwMode="auto">
            <a:xfrm>
              <a:off x="1330325" y="3378200"/>
              <a:ext cx="2743200" cy="11113"/>
            </a:xfrm>
            <a:custGeom>
              <a:avLst/>
              <a:gdLst>
                <a:gd name="T0" fmla="*/ 0 w 1219"/>
                <a:gd name="T1" fmla="*/ 2 h 5"/>
                <a:gd name="T2" fmla="*/ 304 w 1219"/>
                <a:gd name="T3" fmla="*/ 1 h 5"/>
                <a:gd name="T4" fmla="*/ 457 w 1219"/>
                <a:gd name="T5" fmla="*/ 2 h 5"/>
                <a:gd name="T6" fmla="*/ 609 w 1219"/>
                <a:gd name="T7" fmla="*/ 1 h 5"/>
                <a:gd name="T8" fmla="*/ 914 w 1219"/>
                <a:gd name="T9" fmla="*/ 0 h 5"/>
                <a:gd name="T10" fmla="*/ 1067 w 1219"/>
                <a:gd name="T11" fmla="*/ 1 h 5"/>
                <a:gd name="T12" fmla="*/ 1219 w 1219"/>
                <a:gd name="T13" fmla="*/ 2 h 5"/>
                <a:gd name="T14" fmla="*/ 1219 w 1219"/>
                <a:gd name="T15" fmla="*/ 3 h 5"/>
                <a:gd name="T16" fmla="*/ 1067 w 1219"/>
                <a:gd name="T17" fmla="*/ 4 h 5"/>
                <a:gd name="T18" fmla="*/ 914 w 1219"/>
                <a:gd name="T19" fmla="*/ 4 h 5"/>
                <a:gd name="T20" fmla="*/ 609 w 1219"/>
                <a:gd name="T21" fmla="*/ 3 h 5"/>
                <a:gd name="T22" fmla="*/ 457 w 1219"/>
                <a:gd name="T23" fmla="*/ 3 h 5"/>
                <a:gd name="T24" fmla="*/ 304 w 1219"/>
                <a:gd name="T25" fmla="*/ 4 h 5"/>
                <a:gd name="T26" fmla="*/ 0 w 1219"/>
                <a:gd name="T27" fmla="*/ 3 h 5"/>
                <a:gd name="T28" fmla="*/ 0 w 1219"/>
                <a:gd name="T29" fmla="*/ 2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219" h="5">
                  <a:moveTo>
                    <a:pt x="0" y="2"/>
                  </a:moveTo>
                  <a:cubicBezTo>
                    <a:pt x="101" y="1"/>
                    <a:pt x="203" y="0"/>
                    <a:pt x="304" y="1"/>
                  </a:cubicBezTo>
                  <a:cubicBezTo>
                    <a:pt x="355" y="1"/>
                    <a:pt x="406" y="2"/>
                    <a:pt x="457" y="2"/>
                  </a:cubicBezTo>
                  <a:cubicBezTo>
                    <a:pt x="508" y="2"/>
                    <a:pt x="559" y="1"/>
                    <a:pt x="609" y="1"/>
                  </a:cubicBezTo>
                  <a:cubicBezTo>
                    <a:pt x="711" y="1"/>
                    <a:pt x="813" y="0"/>
                    <a:pt x="914" y="0"/>
                  </a:cubicBezTo>
                  <a:cubicBezTo>
                    <a:pt x="965" y="0"/>
                    <a:pt x="1016" y="1"/>
                    <a:pt x="1067" y="1"/>
                  </a:cubicBezTo>
                  <a:cubicBezTo>
                    <a:pt x="1117" y="1"/>
                    <a:pt x="1168" y="1"/>
                    <a:pt x="1219" y="2"/>
                  </a:cubicBezTo>
                  <a:cubicBezTo>
                    <a:pt x="1219" y="3"/>
                    <a:pt x="1219" y="3"/>
                    <a:pt x="1219" y="3"/>
                  </a:cubicBezTo>
                  <a:cubicBezTo>
                    <a:pt x="1168" y="3"/>
                    <a:pt x="1117" y="4"/>
                    <a:pt x="1067" y="4"/>
                  </a:cubicBezTo>
                  <a:cubicBezTo>
                    <a:pt x="1016" y="4"/>
                    <a:pt x="965" y="4"/>
                    <a:pt x="914" y="4"/>
                  </a:cubicBezTo>
                  <a:cubicBezTo>
                    <a:pt x="813" y="5"/>
                    <a:pt x="711" y="4"/>
                    <a:pt x="609" y="3"/>
                  </a:cubicBezTo>
                  <a:cubicBezTo>
                    <a:pt x="559" y="3"/>
                    <a:pt x="508" y="3"/>
                    <a:pt x="457" y="3"/>
                  </a:cubicBezTo>
                  <a:cubicBezTo>
                    <a:pt x="406" y="3"/>
                    <a:pt x="355" y="4"/>
                    <a:pt x="304" y="4"/>
                  </a:cubicBezTo>
                  <a:cubicBezTo>
                    <a:pt x="203" y="4"/>
                    <a:pt x="101" y="4"/>
                    <a:pt x="0" y="3"/>
                  </a:cubicBezTo>
                  <a:lnTo>
                    <a:pt x="0" y="2"/>
                  </a:lnTo>
                  <a:close/>
                </a:path>
              </a:pathLst>
            </a:custGeom>
            <a:grpFill/>
            <a:ln>
              <a:noFill/>
            </a:ln>
          </p:spPr>
          <p:txBody>
            <a:bodyPr vert="horz" wrap="square" lIns="91440" tIns="45720" rIns="91440" bIns="45720" numCol="1" rtlCol="0" anchor="t" anchorCtr="0" compatLnSpc="1">
              <a:prstTxWarp prst="textNoShape">
                <a:avLst/>
              </a:prstTxWarp>
            </a:bodyPr>
            <a:lstStyle/>
            <a:p>
              <a:pPr rtl="0"/>
              <a:endParaRPr lang="ja-JP" altLang="en-US" sz="1350" dirty="0"/>
            </a:p>
          </p:txBody>
        </p:sp>
        <p:sp>
          <p:nvSpPr>
            <p:cNvPr id="102" name="フリーフォーム 44"/>
            <p:cNvSpPr>
              <a:spLocks/>
            </p:cNvSpPr>
            <p:nvPr/>
          </p:nvSpPr>
          <p:spPr bwMode="auto">
            <a:xfrm>
              <a:off x="4443413" y="3759200"/>
              <a:ext cx="9525" cy="1919288"/>
            </a:xfrm>
            <a:custGeom>
              <a:avLst/>
              <a:gdLst>
                <a:gd name="T0" fmla="*/ 2 w 4"/>
                <a:gd name="T1" fmla="*/ 853 h 853"/>
                <a:gd name="T2" fmla="*/ 0 w 4"/>
                <a:gd name="T3" fmla="*/ 640 h 853"/>
                <a:gd name="T4" fmla="*/ 1 w 4"/>
                <a:gd name="T5" fmla="*/ 533 h 853"/>
                <a:gd name="T6" fmla="*/ 1 w 4"/>
                <a:gd name="T7" fmla="*/ 427 h 853"/>
                <a:gd name="T8" fmla="*/ 0 w 4"/>
                <a:gd name="T9" fmla="*/ 213 h 853"/>
                <a:gd name="T10" fmla="*/ 0 w 4"/>
                <a:gd name="T11" fmla="*/ 107 h 853"/>
                <a:gd name="T12" fmla="*/ 2 w 4"/>
                <a:gd name="T13" fmla="*/ 0 h 853"/>
                <a:gd name="T14" fmla="*/ 2 w 4"/>
                <a:gd name="T15" fmla="*/ 0 h 853"/>
                <a:gd name="T16" fmla="*/ 3 w 4"/>
                <a:gd name="T17" fmla="*/ 107 h 853"/>
                <a:gd name="T18" fmla="*/ 4 w 4"/>
                <a:gd name="T19" fmla="*/ 213 h 853"/>
                <a:gd name="T20" fmla="*/ 3 w 4"/>
                <a:gd name="T21" fmla="*/ 427 h 853"/>
                <a:gd name="T22" fmla="*/ 2 w 4"/>
                <a:gd name="T23" fmla="*/ 533 h 853"/>
                <a:gd name="T24" fmla="*/ 3 w 4"/>
                <a:gd name="T25" fmla="*/ 640 h 853"/>
                <a:gd name="T26" fmla="*/ 2 w 4"/>
                <a:gd name="T27" fmla="*/ 853 h 8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 h="853">
                  <a:moveTo>
                    <a:pt x="2" y="853"/>
                  </a:moveTo>
                  <a:cubicBezTo>
                    <a:pt x="0" y="782"/>
                    <a:pt x="0" y="711"/>
                    <a:pt x="0" y="640"/>
                  </a:cubicBezTo>
                  <a:cubicBezTo>
                    <a:pt x="0" y="604"/>
                    <a:pt x="1" y="569"/>
                    <a:pt x="1" y="533"/>
                  </a:cubicBezTo>
                  <a:cubicBezTo>
                    <a:pt x="1" y="498"/>
                    <a:pt x="1" y="462"/>
                    <a:pt x="1" y="427"/>
                  </a:cubicBezTo>
                  <a:cubicBezTo>
                    <a:pt x="0" y="356"/>
                    <a:pt x="0" y="284"/>
                    <a:pt x="0" y="213"/>
                  </a:cubicBezTo>
                  <a:cubicBezTo>
                    <a:pt x="0" y="178"/>
                    <a:pt x="0" y="142"/>
                    <a:pt x="0" y="107"/>
                  </a:cubicBezTo>
                  <a:cubicBezTo>
                    <a:pt x="1" y="71"/>
                    <a:pt x="1" y="36"/>
                    <a:pt x="2" y="0"/>
                  </a:cubicBezTo>
                  <a:cubicBezTo>
                    <a:pt x="2" y="0"/>
                    <a:pt x="2" y="0"/>
                    <a:pt x="2" y="0"/>
                  </a:cubicBezTo>
                  <a:cubicBezTo>
                    <a:pt x="3" y="36"/>
                    <a:pt x="3" y="71"/>
                    <a:pt x="3" y="107"/>
                  </a:cubicBezTo>
                  <a:cubicBezTo>
                    <a:pt x="4" y="142"/>
                    <a:pt x="4" y="178"/>
                    <a:pt x="4" y="213"/>
                  </a:cubicBezTo>
                  <a:cubicBezTo>
                    <a:pt x="4" y="284"/>
                    <a:pt x="3" y="356"/>
                    <a:pt x="3" y="427"/>
                  </a:cubicBezTo>
                  <a:cubicBezTo>
                    <a:pt x="3" y="462"/>
                    <a:pt x="2" y="498"/>
                    <a:pt x="2" y="533"/>
                  </a:cubicBezTo>
                  <a:cubicBezTo>
                    <a:pt x="3" y="569"/>
                    <a:pt x="3" y="604"/>
                    <a:pt x="3" y="640"/>
                  </a:cubicBezTo>
                  <a:cubicBezTo>
                    <a:pt x="4" y="711"/>
                    <a:pt x="3" y="782"/>
                    <a:pt x="2" y="853"/>
                  </a:cubicBezTo>
                  <a:close/>
                </a:path>
              </a:pathLst>
            </a:custGeom>
            <a:grpFill/>
            <a:ln>
              <a:noFill/>
            </a:ln>
          </p:spPr>
          <p:txBody>
            <a:bodyPr vert="horz" wrap="square" lIns="91440" tIns="45720" rIns="91440" bIns="45720" numCol="1" rtlCol="0" anchor="t" anchorCtr="0" compatLnSpc="1">
              <a:prstTxWarp prst="textNoShape">
                <a:avLst/>
              </a:prstTxWarp>
            </a:bodyPr>
            <a:lstStyle/>
            <a:p>
              <a:pPr rtl="0"/>
              <a:endParaRPr lang="ja-JP" altLang="en-US" sz="1350" dirty="0"/>
            </a:p>
          </p:txBody>
        </p:sp>
        <p:sp>
          <p:nvSpPr>
            <p:cNvPr id="103" name="フリーフォーム 45"/>
            <p:cNvSpPr>
              <a:spLocks noEditPoints="1"/>
            </p:cNvSpPr>
            <p:nvPr/>
          </p:nvSpPr>
          <p:spPr bwMode="auto">
            <a:xfrm>
              <a:off x="903288" y="5772150"/>
              <a:ext cx="341313" cy="331788"/>
            </a:xfrm>
            <a:custGeom>
              <a:avLst/>
              <a:gdLst>
                <a:gd name="T0" fmla="*/ 127 w 152"/>
                <a:gd name="T1" fmla="*/ 122 h 148"/>
                <a:gd name="T2" fmla="*/ 84 w 152"/>
                <a:gd name="T3" fmla="*/ 134 h 148"/>
                <a:gd name="T4" fmla="*/ 112 w 152"/>
                <a:gd name="T5" fmla="*/ 131 h 148"/>
                <a:gd name="T6" fmla="*/ 48 w 152"/>
                <a:gd name="T7" fmla="*/ 142 h 148"/>
                <a:gd name="T8" fmla="*/ 4 w 152"/>
                <a:gd name="T9" fmla="*/ 95 h 148"/>
                <a:gd name="T10" fmla="*/ 20 w 152"/>
                <a:gd name="T11" fmla="*/ 61 h 148"/>
                <a:gd name="T12" fmla="*/ 26 w 152"/>
                <a:gd name="T13" fmla="*/ 58 h 148"/>
                <a:gd name="T14" fmla="*/ 31 w 152"/>
                <a:gd name="T15" fmla="*/ 23 h 148"/>
                <a:gd name="T16" fmla="*/ 19 w 152"/>
                <a:gd name="T17" fmla="*/ 0 h 148"/>
                <a:gd name="T18" fmla="*/ 33 w 152"/>
                <a:gd name="T19" fmla="*/ 57 h 148"/>
                <a:gd name="T20" fmla="*/ 41 w 152"/>
                <a:gd name="T21" fmla="*/ 63 h 148"/>
                <a:gd name="T22" fmla="*/ 36 w 152"/>
                <a:gd name="T23" fmla="*/ 80 h 148"/>
                <a:gd name="T24" fmla="*/ 26 w 152"/>
                <a:gd name="T25" fmla="*/ 67 h 148"/>
                <a:gd name="T26" fmla="*/ 64 w 152"/>
                <a:gd name="T27" fmla="*/ 132 h 148"/>
                <a:gd name="T28" fmla="*/ 84 w 152"/>
                <a:gd name="T29" fmla="*/ 112 h 148"/>
                <a:gd name="T30" fmla="*/ 77 w 152"/>
                <a:gd name="T31" fmla="*/ 131 h 148"/>
                <a:gd name="T32" fmla="*/ 152 w 152"/>
                <a:gd name="T33" fmla="*/ 129 h 148"/>
                <a:gd name="T34" fmla="*/ 114 w 152"/>
                <a:gd name="T35" fmla="*/ 131 h 148"/>
                <a:gd name="T36" fmla="*/ 127 w 152"/>
                <a:gd name="T37" fmla="*/ 122 h 148"/>
                <a:gd name="T38" fmla="*/ 74 w 152"/>
                <a:gd name="T39" fmla="*/ 128 h 148"/>
                <a:gd name="T40" fmla="*/ 68 w 152"/>
                <a:gd name="T41" fmla="*/ 112 h 148"/>
                <a:gd name="T42" fmla="*/ 66 w 152"/>
                <a:gd name="T43" fmla="*/ 117 h 148"/>
                <a:gd name="T44" fmla="*/ 66 w 152"/>
                <a:gd name="T45" fmla="*/ 125 h 148"/>
                <a:gd name="T46" fmla="*/ 73 w 152"/>
                <a:gd name="T47" fmla="*/ 128 h 148"/>
                <a:gd name="T48" fmla="*/ 74 w 152"/>
                <a:gd name="T49" fmla="*/ 114 h 148"/>
                <a:gd name="T50" fmla="*/ 74 w 152"/>
                <a:gd name="T51" fmla="*/ 128 h 148"/>
                <a:gd name="T52" fmla="*/ 9 w 152"/>
                <a:gd name="T53" fmla="*/ 88 h 148"/>
                <a:gd name="T54" fmla="*/ 56 w 152"/>
                <a:gd name="T55" fmla="*/ 135 h 148"/>
                <a:gd name="T56" fmla="*/ 9 w 152"/>
                <a:gd name="T57" fmla="*/ 88 h 148"/>
                <a:gd name="T58" fmla="*/ 37 w 152"/>
                <a:gd name="T59" fmla="*/ 61 h 148"/>
                <a:gd name="T60" fmla="*/ 31 w 152"/>
                <a:gd name="T61" fmla="*/ 77 h 148"/>
                <a:gd name="T62" fmla="*/ 37 w 152"/>
                <a:gd name="T63" fmla="*/ 61 h 148"/>
                <a:gd name="T64" fmla="*/ 30 w 152"/>
                <a:gd name="T65" fmla="*/ 57 h 148"/>
                <a:gd name="T66" fmla="*/ 33 w 152"/>
                <a:gd name="T67" fmla="*/ 31 h 148"/>
                <a:gd name="T68" fmla="*/ 30 w 152"/>
                <a:gd name="T69" fmla="*/ 57 h 148"/>
                <a:gd name="T70" fmla="*/ 30 w 152"/>
                <a:gd name="T71" fmla="*/ 61 h 148"/>
                <a:gd name="T72" fmla="*/ 30 w 152"/>
                <a:gd name="T73" fmla="*/ 74 h 148"/>
                <a:gd name="T74" fmla="*/ 30 w 152"/>
                <a:gd name="T75" fmla="*/ 61 h 1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52" h="148">
                  <a:moveTo>
                    <a:pt x="127" y="122"/>
                  </a:moveTo>
                  <a:cubicBezTo>
                    <a:pt x="115" y="118"/>
                    <a:pt x="99" y="137"/>
                    <a:pt x="84" y="134"/>
                  </a:cubicBezTo>
                  <a:cubicBezTo>
                    <a:pt x="92" y="142"/>
                    <a:pt x="106" y="130"/>
                    <a:pt x="112" y="131"/>
                  </a:cubicBezTo>
                  <a:cubicBezTo>
                    <a:pt x="95" y="147"/>
                    <a:pt x="66" y="127"/>
                    <a:pt x="48" y="142"/>
                  </a:cubicBezTo>
                  <a:cubicBezTo>
                    <a:pt x="19" y="142"/>
                    <a:pt x="1" y="123"/>
                    <a:pt x="4" y="95"/>
                  </a:cubicBezTo>
                  <a:cubicBezTo>
                    <a:pt x="6" y="82"/>
                    <a:pt x="19" y="74"/>
                    <a:pt x="20" y="61"/>
                  </a:cubicBezTo>
                  <a:cubicBezTo>
                    <a:pt x="23" y="58"/>
                    <a:pt x="22" y="60"/>
                    <a:pt x="26" y="58"/>
                  </a:cubicBezTo>
                  <a:cubicBezTo>
                    <a:pt x="25" y="45"/>
                    <a:pt x="33" y="34"/>
                    <a:pt x="31" y="23"/>
                  </a:cubicBezTo>
                  <a:cubicBezTo>
                    <a:pt x="30" y="12"/>
                    <a:pt x="19" y="8"/>
                    <a:pt x="19" y="0"/>
                  </a:cubicBezTo>
                  <a:cubicBezTo>
                    <a:pt x="36" y="7"/>
                    <a:pt x="41" y="36"/>
                    <a:pt x="33" y="57"/>
                  </a:cubicBezTo>
                  <a:cubicBezTo>
                    <a:pt x="34" y="60"/>
                    <a:pt x="40" y="59"/>
                    <a:pt x="41" y="63"/>
                  </a:cubicBezTo>
                  <a:cubicBezTo>
                    <a:pt x="43" y="69"/>
                    <a:pt x="40" y="75"/>
                    <a:pt x="36" y="80"/>
                  </a:cubicBezTo>
                  <a:cubicBezTo>
                    <a:pt x="27" y="79"/>
                    <a:pt x="20" y="74"/>
                    <a:pt x="26" y="67"/>
                  </a:cubicBezTo>
                  <a:cubicBezTo>
                    <a:pt x="1" y="88"/>
                    <a:pt x="14" y="148"/>
                    <a:pt x="64" y="132"/>
                  </a:cubicBezTo>
                  <a:cubicBezTo>
                    <a:pt x="54" y="118"/>
                    <a:pt x="73" y="97"/>
                    <a:pt x="84" y="112"/>
                  </a:cubicBezTo>
                  <a:cubicBezTo>
                    <a:pt x="86" y="123"/>
                    <a:pt x="81" y="126"/>
                    <a:pt x="77" y="131"/>
                  </a:cubicBezTo>
                  <a:cubicBezTo>
                    <a:pt x="101" y="137"/>
                    <a:pt x="133" y="102"/>
                    <a:pt x="152" y="129"/>
                  </a:cubicBezTo>
                  <a:cubicBezTo>
                    <a:pt x="143" y="117"/>
                    <a:pt x="124" y="124"/>
                    <a:pt x="114" y="131"/>
                  </a:cubicBezTo>
                  <a:cubicBezTo>
                    <a:pt x="116" y="126"/>
                    <a:pt x="123" y="126"/>
                    <a:pt x="127" y="122"/>
                  </a:cubicBezTo>
                  <a:close/>
                  <a:moveTo>
                    <a:pt x="74" y="128"/>
                  </a:moveTo>
                  <a:cubicBezTo>
                    <a:pt x="91" y="127"/>
                    <a:pt x="78" y="98"/>
                    <a:pt x="68" y="112"/>
                  </a:cubicBezTo>
                  <a:cubicBezTo>
                    <a:pt x="75" y="112"/>
                    <a:pt x="69" y="117"/>
                    <a:pt x="66" y="117"/>
                  </a:cubicBezTo>
                  <a:cubicBezTo>
                    <a:pt x="66" y="119"/>
                    <a:pt x="66" y="122"/>
                    <a:pt x="66" y="125"/>
                  </a:cubicBezTo>
                  <a:cubicBezTo>
                    <a:pt x="68" y="126"/>
                    <a:pt x="69" y="128"/>
                    <a:pt x="73" y="128"/>
                  </a:cubicBezTo>
                  <a:cubicBezTo>
                    <a:pt x="75" y="124"/>
                    <a:pt x="80" y="117"/>
                    <a:pt x="74" y="114"/>
                  </a:cubicBezTo>
                  <a:cubicBezTo>
                    <a:pt x="84" y="115"/>
                    <a:pt x="78" y="125"/>
                    <a:pt x="74" y="128"/>
                  </a:cubicBezTo>
                  <a:close/>
                  <a:moveTo>
                    <a:pt x="9" y="88"/>
                  </a:moveTo>
                  <a:cubicBezTo>
                    <a:pt x="0" y="121"/>
                    <a:pt x="28" y="148"/>
                    <a:pt x="56" y="135"/>
                  </a:cubicBezTo>
                  <a:cubicBezTo>
                    <a:pt x="20" y="145"/>
                    <a:pt x="13" y="115"/>
                    <a:pt x="9" y="88"/>
                  </a:cubicBezTo>
                  <a:close/>
                  <a:moveTo>
                    <a:pt x="37" y="61"/>
                  </a:moveTo>
                  <a:cubicBezTo>
                    <a:pt x="38" y="69"/>
                    <a:pt x="34" y="72"/>
                    <a:pt x="31" y="77"/>
                  </a:cubicBezTo>
                  <a:cubicBezTo>
                    <a:pt x="40" y="78"/>
                    <a:pt x="42" y="66"/>
                    <a:pt x="37" y="61"/>
                  </a:cubicBezTo>
                  <a:close/>
                  <a:moveTo>
                    <a:pt x="30" y="57"/>
                  </a:moveTo>
                  <a:cubicBezTo>
                    <a:pt x="30" y="49"/>
                    <a:pt x="38" y="40"/>
                    <a:pt x="33" y="31"/>
                  </a:cubicBezTo>
                  <a:cubicBezTo>
                    <a:pt x="34" y="41"/>
                    <a:pt x="26" y="49"/>
                    <a:pt x="30" y="57"/>
                  </a:cubicBezTo>
                  <a:close/>
                  <a:moveTo>
                    <a:pt x="30" y="61"/>
                  </a:moveTo>
                  <a:cubicBezTo>
                    <a:pt x="28" y="63"/>
                    <a:pt x="27" y="72"/>
                    <a:pt x="30" y="74"/>
                  </a:cubicBezTo>
                  <a:cubicBezTo>
                    <a:pt x="33" y="70"/>
                    <a:pt x="36" y="63"/>
                    <a:pt x="30" y="61"/>
                  </a:cubicBezTo>
                  <a:close/>
                </a:path>
              </a:pathLst>
            </a:custGeom>
            <a:grpFill/>
            <a:ln>
              <a:noFill/>
            </a:ln>
          </p:spPr>
          <p:txBody>
            <a:bodyPr vert="horz" wrap="square" lIns="91440" tIns="45720" rIns="91440" bIns="45720" numCol="1" rtlCol="0" anchor="t" anchorCtr="0" compatLnSpc="1">
              <a:prstTxWarp prst="textNoShape">
                <a:avLst/>
              </a:prstTxWarp>
            </a:bodyPr>
            <a:lstStyle/>
            <a:p>
              <a:pPr rtl="0"/>
              <a:endParaRPr lang="ja-JP" altLang="en-US" sz="1350" dirty="0"/>
            </a:p>
          </p:txBody>
        </p:sp>
        <p:sp>
          <p:nvSpPr>
            <p:cNvPr id="104" name="フリーフォーム 46"/>
            <p:cNvSpPr>
              <a:spLocks noEditPoints="1"/>
            </p:cNvSpPr>
            <p:nvPr/>
          </p:nvSpPr>
          <p:spPr bwMode="auto">
            <a:xfrm>
              <a:off x="906463" y="5768975"/>
              <a:ext cx="341313" cy="323850"/>
            </a:xfrm>
            <a:custGeom>
              <a:avLst/>
              <a:gdLst>
                <a:gd name="T0" fmla="*/ 2 w 151"/>
                <a:gd name="T1" fmla="*/ 96 h 144"/>
                <a:gd name="T2" fmla="*/ 21 w 151"/>
                <a:gd name="T3" fmla="*/ 59 h 144"/>
                <a:gd name="T4" fmla="*/ 22 w 151"/>
                <a:gd name="T5" fmla="*/ 12 h 144"/>
                <a:gd name="T6" fmla="*/ 32 w 151"/>
                <a:gd name="T7" fmla="*/ 58 h 144"/>
                <a:gd name="T8" fmla="*/ 34 w 151"/>
                <a:gd name="T9" fmla="*/ 81 h 144"/>
                <a:gd name="T10" fmla="*/ 15 w 151"/>
                <a:gd name="T11" fmla="*/ 112 h 144"/>
                <a:gd name="T12" fmla="*/ 73 w 151"/>
                <a:gd name="T13" fmla="*/ 107 h 144"/>
                <a:gd name="T14" fmla="*/ 76 w 151"/>
                <a:gd name="T15" fmla="*/ 131 h 144"/>
                <a:gd name="T16" fmla="*/ 151 w 151"/>
                <a:gd name="T17" fmla="*/ 130 h 144"/>
                <a:gd name="T18" fmla="*/ 110 w 151"/>
                <a:gd name="T19" fmla="*/ 134 h 144"/>
                <a:gd name="T20" fmla="*/ 66 w 151"/>
                <a:gd name="T21" fmla="*/ 138 h 144"/>
                <a:gd name="T22" fmla="*/ 12 w 151"/>
                <a:gd name="T23" fmla="*/ 128 h 144"/>
                <a:gd name="T24" fmla="*/ 86 w 151"/>
                <a:gd name="T25" fmla="*/ 138 h 144"/>
                <a:gd name="T26" fmla="*/ 86 w 151"/>
                <a:gd name="T27" fmla="*/ 134 h 144"/>
                <a:gd name="T28" fmla="*/ 75 w 151"/>
                <a:gd name="T29" fmla="*/ 133 h 144"/>
                <a:gd name="T30" fmla="*/ 77 w 151"/>
                <a:gd name="T31" fmla="*/ 128 h 144"/>
                <a:gd name="T32" fmla="*/ 66 w 151"/>
                <a:gd name="T33" fmla="*/ 128 h 144"/>
                <a:gd name="T34" fmla="*/ 64 w 151"/>
                <a:gd name="T35" fmla="*/ 117 h 144"/>
                <a:gd name="T36" fmla="*/ 65 w 151"/>
                <a:gd name="T37" fmla="*/ 114 h 144"/>
                <a:gd name="T38" fmla="*/ 63 w 151"/>
                <a:gd name="T39" fmla="*/ 133 h 144"/>
                <a:gd name="T40" fmla="*/ 54 w 151"/>
                <a:gd name="T41" fmla="*/ 137 h 144"/>
                <a:gd name="T42" fmla="*/ 7 w 151"/>
                <a:gd name="T43" fmla="*/ 86 h 144"/>
                <a:gd name="T44" fmla="*/ 41 w 151"/>
                <a:gd name="T45" fmla="*/ 139 h 144"/>
                <a:gd name="T46" fmla="*/ 92 w 151"/>
                <a:gd name="T47" fmla="*/ 138 h 144"/>
                <a:gd name="T48" fmla="*/ 41 w 151"/>
                <a:gd name="T49" fmla="*/ 137 h 144"/>
                <a:gd name="T50" fmla="*/ 26 w 151"/>
                <a:gd name="T51" fmla="*/ 65 h 144"/>
                <a:gd name="T52" fmla="*/ 32 w 151"/>
                <a:gd name="T53" fmla="*/ 64 h 144"/>
                <a:gd name="T54" fmla="*/ 26 w 151"/>
                <a:gd name="T55" fmla="*/ 72 h 144"/>
                <a:gd name="T56" fmla="*/ 33 w 151"/>
                <a:gd name="T57" fmla="*/ 80 h 144"/>
                <a:gd name="T58" fmla="*/ 38 w 151"/>
                <a:gd name="T59" fmla="*/ 73 h 144"/>
                <a:gd name="T60" fmla="*/ 28 w 151"/>
                <a:gd name="T61" fmla="*/ 78 h 144"/>
                <a:gd name="T62" fmla="*/ 34 w 151"/>
                <a:gd name="T63" fmla="*/ 61 h 144"/>
                <a:gd name="T64" fmla="*/ 18 w 151"/>
                <a:gd name="T65" fmla="*/ 2 h 144"/>
                <a:gd name="T66" fmla="*/ 31 w 151"/>
                <a:gd name="T67" fmla="*/ 32 h 144"/>
                <a:gd name="T68" fmla="*/ 27 w 151"/>
                <a:gd name="T69" fmla="*/ 58 h 144"/>
                <a:gd name="T70" fmla="*/ 28 w 151"/>
                <a:gd name="T71" fmla="*/ 42 h 144"/>
                <a:gd name="T72" fmla="*/ 21 w 151"/>
                <a:gd name="T73" fmla="*/ 61 h 144"/>
                <a:gd name="T74" fmla="*/ 7 w 151"/>
                <a:gd name="T75" fmla="*/ 86 h 144"/>
                <a:gd name="T76" fmla="*/ 110 w 151"/>
                <a:gd name="T77" fmla="*/ 131 h 144"/>
                <a:gd name="T78" fmla="*/ 121 w 151"/>
                <a:gd name="T79" fmla="*/ 123 h 144"/>
                <a:gd name="T80" fmla="*/ 67 w 151"/>
                <a:gd name="T81" fmla="*/ 127 h 144"/>
                <a:gd name="T82" fmla="*/ 74 w 151"/>
                <a:gd name="T83" fmla="*/ 118 h 144"/>
                <a:gd name="T84" fmla="*/ 64 w 151"/>
                <a:gd name="T85" fmla="*/ 118 h 144"/>
                <a:gd name="T86" fmla="*/ 75 w 151"/>
                <a:gd name="T87" fmla="*/ 118 h 144"/>
                <a:gd name="T88" fmla="*/ 70 w 151"/>
                <a:gd name="T89" fmla="*/ 114 h 144"/>
                <a:gd name="T90" fmla="*/ 79 w 151"/>
                <a:gd name="T91" fmla="*/ 120 h 144"/>
                <a:gd name="T92" fmla="*/ 122 w 151"/>
                <a:gd name="T93" fmla="*/ 122 h 144"/>
                <a:gd name="T94" fmla="*/ 123 w 151"/>
                <a:gd name="T95" fmla="*/ 125 h 144"/>
                <a:gd name="T96" fmla="*/ 122 w 151"/>
                <a:gd name="T97" fmla="*/ 122 h 144"/>
                <a:gd name="T98" fmla="*/ 81 w 151"/>
                <a:gd name="T99" fmla="*/ 114 h 144"/>
                <a:gd name="T100" fmla="*/ 32 w 151"/>
                <a:gd name="T101" fmla="*/ 74 h 144"/>
                <a:gd name="T102" fmla="*/ 28 w 151"/>
                <a:gd name="T103" fmla="*/ 63 h 144"/>
                <a:gd name="T104" fmla="*/ 28 w 151"/>
                <a:gd name="T105" fmla="*/ 63 h 144"/>
                <a:gd name="T106" fmla="*/ 29 w 151"/>
                <a:gd name="T107" fmla="*/ 49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51" h="144">
                  <a:moveTo>
                    <a:pt x="47" y="144"/>
                  </a:moveTo>
                  <a:cubicBezTo>
                    <a:pt x="46" y="144"/>
                    <a:pt x="46" y="144"/>
                    <a:pt x="46" y="144"/>
                  </a:cubicBezTo>
                  <a:cubicBezTo>
                    <a:pt x="32" y="144"/>
                    <a:pt x="19" y="139"/>
                    <a:pt x="11" y="129"/>
                  </a:cubicBezTo>
                  <a:cubicBezTo>
                    <a:pt x="3" y="121"/>
                    <a:pt x="0" y="109"/>
                    <a:pt x="2" y="96"/>
                  </a:cubicBezTo>
                  <a:cubicBezTo>
                    <a:pt x="3" y="90"/>
                    <a:pt x="6" y="84"/>
                    <a:pt x="10" y="79"/>
                  </a:cubicBezTo>
                  <a:cubicBezTo>
                    <a:pt x="13" y="73"/>
                    <a:pt x="17" y="68"/>
                    <a:pt x="17" y="62"/>
                  </a:cubicBezTo>
                  <a:cubicBezTo>
                    <a:pt x="17" y="62"/>
                    <a:pt x="17" y="62"/>
                    <a:pt x="17" y="62"/>
                  </a:cubicBezTo>
                  <a:cubicBezTo>
                    <a:pt x="19" y="60"/>
                    <a:pt x="20" y="59"/>
                    <a:pt x="21" y="59"/>
                  </a:cubicBezTo>
                  <a:cubicBezTo>
                    <a:pt x="21" y="59"/>
                    <a:pt x="22" y="59"/>
                    <a:pt x="23" y="59"/>
                  </a:cubicBezTo>
                  <a:cubicBezTo>
                    <a:pt x="23" y="53"/>
                    <a:pt x="24" y="47"/>
                    <a:pt x="26" y="41"/>
                  </a:cubicBezTo>
                  <a:cubicBezTo>
                    <a:pt x="28" y="35"/>
                    <a:pt x="30" y="30"/>
                    <a:pt x="29" y="24"/>
                  </a:cubicBezTo>
                  <a:cubicBezTo>
                    <a:pt x="28" y="19"/>
                    <a:pt x="25" y="15"/>
                    <a:pt x="22" y="12"/>
                  </a:cubicBezTo>
                  <a:cubicBezTo>
                    <a:pt x="19" y="8"/>
                    <a:pt x="16" y="5"/>
                    <a:pt x="16" y="1"/>
                  </a:cubicBezTo>
                  <a:cubicBezTo>
                    <a:pt x="16" y="0"/>
                    <a:pt x="16" y="0"/>
                    <a:pt x="16" y="0"/>
                  </a:cubicBezTo>
                  <a:cubicBezTo>
                    <a:pt x="17" y="0"/>
                    <a:pt x="17" y="0"/>
                    <a:pt x="17" y="0"/>
                  </a:cubicBezTo>
                  <a:cubicBezTo>
                    <a:pt x="35" y="8"/>
                    <a:pt x="40" y="37"/>
                    <a:pt x="32" y="58"/>
                  </a:cubicBezTo>
                  <a:cubicBezTo>
                    <a:pt x="32" y="59"/>
                    <a:pt x="34" y="59"/>
                    <a:pt x="35" y="60"/>
                  </a:cubicBezTo>
                  <a:cubicBezTo>
                    <a:pt x="37" y="61"/>
                    <a:pt x="39" y="61"/>
                    <a:pt x="40" y="63"/>
                  </a:cubicBezTo>
                  <a:cubicBezTo>
                    <a:pt x="43" y="72"/>
                    <a:pt x="37" y="78"/>
                    <a:pt x="34" y="81"/>
                  </a:cubicBezTo>
                  <a:cubicBezTo>
                    <a:pt x="34" y="81"/>
                    <a:pt x="34" y="81"/>
                    <a:pt x="34" y="81"/>
                  </a:cubicBezTo>
                  <a:cubicBezTo>
                    <a:pt x="34" y="81"/>
                    <a:pt x="34" y="81"/>
                    <a:pt x="34" y="81"/>
                  </a:cubicBezTo>
                  <a:cubicBezTo>
                    <a:pt x="28" y="81"/>
                    <a:pt x="23" y="79"/>
                    <a:pt x="22" y="76"/>
                  </a:cubicBezTo>
                  <a:cubicBezTo>
                    <a:pt x="21" y="75"/>
                    <a:pt x="21" y="73"/>
                    <a:pt x="21" y="71"/>
                  </a:cubicBezTo>
                  <a:cubicBezTo>
                    <a:pt x="12" y="82"/>
                    <a:pt x="10" y="98"/>
                    <a:pt x="15" y="112"/>
                  </a:cubicBezTo>
                  <a:cubicBezTo>
                    <a:pt x="20" y="127"/>
                    <a:pt x="32" y="135"/>
                    <a:pt x="46" y="135"/>
                  </a:cubicBezTo>
                  <a:cubicBezTo>
                    <a:pt x="51" y="135"/>
                    <a:pt x="56" y="134"/>
                    <a:pt x="61" y="133"/>
                  </a:cubicBezTo>
                  <a:cubicBezTo>
                    <a:pt x="58" y="128"/>
                    <a:pt x="57" y="122"/>
                    <a:pt x="60" y="116"/>
                  </a:cubicBezTo>
                  <a:cubicBezTo>
                    <a:pt x="63" y="111"/>
                    <a:pt x="68" y="107"/>
                    <a:pt x="73" y="107"/>
                  </a:cubicBezTo>
                  <a:cubicBezTo>
                    <a:pt x="75" y="107"/>
                    <a:pt x="79" y="108"/>
                    <a:pt x="83" y="113"/>
                  </a:cubicBezTo>
                  <a:cubicBezTo>
                    <a:pt x="83" y="113"/>
                    <a:pt x="83" y="113"/>
                    <a:pt x="83" y="113"/>
                  </a:cubicBezTo>
                  <a:cubicBezTo>
                    <a:pt x="84" y="122"/>
                    <a:pt x="81" y="126"/>
                    <a:pt x="77" y="130"/>
                  </a:cubicBezTo>
                  <a:cubicBezTo>
                    <a:pt x="77" y="130"/>
                    <a:pt x="77" y="131"/>
                    <a:pt x="76" y="131"/>
                  </a:cubicBezTo>
                  <a:cubicBezTo>
                    <a:pt x="78" y="132"/>
                    <a:pt x="80" y="132"/>
                    <a:pt x="82" y="132"/>
                  </a:cubicBezTo>
                  <a:cubicBezTo>
                    <a:pt x="90" y="132"/>
                    <a:pt x="98" y="129"/>
                    <a:pt x="107" y="125"/>
                  </a:cubicBezTo>
                  <a:cubicBezTo>
                    <a:pt x="115" y="122"/>
                    <a:pt x="123" y="119"/>
                    <a:pt x="131" y="119"/>
                  </a:cubicBezTo>
                  <a:cubicBezTo>
                    <a:pt x="139" y="119"/>
                    <a:pt x="146" y="123"/>
                    <a:pt x="151" y="130"/>
                  </a:cubicBezTo>
                  <a:cubicBezTo>
                    <a:pt x="150" y="131"/>
                    <a:pt x="150" y="131"/>
                    <a:pt x="150" y="131"/>
                  </a:cubicBezTo>
                  <a:cubicBezTo>
                    <a:pt x="146" y="127"/>
                    <a:pt x="142" y="124"/>
                    <a:pt x="136" y="124"/>
                  </a:cubicBezTo>
                  <a:cubicBezTo>
                    <a:pt x="126" y="124"/>
                    <a:pt x="115" y="131"/>
                    <a:pt x="112" y="132"/>
                  </a:cubicBezTo>
                  <a:cubicBezTo>
                    <a:pt x="110" y="134"/>
                    <a:pt x="110" y="134"/>
                    <a:pt x="110" y="134"/>
                  </a:cubicBezTo>
                  <a:cubicBezTo>
                    <a:pt x="110" y="133"/>
                    <a:pt x="110" y="133"/>
                    <a:pt x="110" y="133"/>
                  </a:cubicBezTo>
                  <a:cubicBezTo>
                    <a:pt x="105" y="137"/>
                    <a:pt x="99" y="139"/>
                    <a:pt x="90" y="139"/>
                  </a:cubicBezTo>
                  <a:cubicBezTo>
                    <a:pt x="86" y="139"/>
                    <a:pt x="82" y="139"/>
                    <a:pt x="78" y="139"/>
                  </a:cubicBezTo>
                  <a:cubicBezTo>
                    <a:pt x="74" y="138"/>
                    <a:pt x="70" y="138"/>
                    <a:pt x="66" y="138"/>
                  </a:cubicBezTo>
                  <a:cubicBezTo>
                    <a:pt x="58" y="138"/>
                    <a:pt x="52" y="140"/>
                    <a:pt x="47" y="144"/>
                  </a:cubicBezTo>
                  <a:close/>
                  <a:moveTo>
                    <a:pt x="7" y="86"/>
                  </a:moveTo>
                  <a:cubicBezTo>
                    <a:pt x="5" y="89"/>
                    <a:pt x="4" y="93"/>
                    <a:pt x="3" y="96"/>
                  </a:cubicBezTo>
                  <a:cubicBezTo>
                    <a:pt x="2" y="109"/>
                    <a:pt x="5" y="120"/>
                    <a:pt x="12" y="128"/>
                  </a:cubicBezTo>
                  <a:cubicBezTo>
                    <a:pt x="20" y="137"/>
                    <a:pt x="32" y="142"/>
                    <a:pt x="46" y="142"/>
                  </a:cubicBezTo>
                  <a:cubicBezTo>
                    <a:pt x="51" y="138"/>
                    <a:pt x="57" y="136"/>
                    <a:pt x="66" y="136"/>
                  </a:cubicBezTo>
                  <a:cubicBezTo>
                    <a:pt x="70" y="136"/>
                    <a:pt x="74" y="137"/>
                    <a:pt x="78" y="137"/>
                  </a:cubicBezTo>
                  <a:cubicBezTo>
                    <a:pt x="81" y="137"/>
                    <a:pt x="83" y="138"/>
                    <a:pt x="86" y="138"/>
                  </a:cubicBezTo>
                  <a:cubicBezTo>
                    <a:pt x="84" y="137"/>
                    <a:pt x="83" y="136"/>
                    <a:pt x="81" y="135"/>
                  </a:cubicBezTo>
                  <a:cubicBezTo>
                    <a:pt x="80" y="133"/>
                    <a:pt x="80" y="133"/>
                    <a:pt x="80" y="133"/>
                  </a:cubicBezTo>
                  <a:cubicBezTo>
                    <a:pt x="82" y="134"/>
                    <a:pt x="82" y="134"/>
                    <a:pt x="82" y="134"/>
                  </a:cubicBezTo>
                  <a:cubicBezTo>
                    <a:pt x="83" y="134"/>
                    <a:pt x="84" y="134"/>
                    <a:pt x="86" y="134"/>
                  </a:cubicBezTo>
                  <a:cubicBezTo>
                    <a:pt x="92" y="134"/>
                    <a:pt x="99" y="131"/>
                    <a:pt x="105" y="128"/>
                  </a:cubicBezTo>
                  <a:cubicBezTo>
                    <a:pt x="105" y="128"/>
                    <a:pt x="105" y="128"/>
                    <a:pt x="105" y="128"/>
                  </a:cubicBezTo>
                  <a:cubicBezTo>
                    <a:pt x="97" y="131"/>
                    <a:pt x="89" y="133"/>
                    <a:pt x="82" y="133"/>
                  </a:cubicBezTo>
                  <a:cubicBezTo>
                    <a:pt x="79" y="133"/>
                    <a:pt x="77" y="133"/>
                    <a:pt x="75" y="133"/>
                  </a:cubicBezTo>
                  <a:cubicBezTo>
                    <a:pt x="74" y="132"/>
                    <a:pt x="74" y="132"/>
                    <a:pt x="74" y="132"/>
                  </a:cubicBezTo>
                  <a:cubicBezTo>
                    <a:pt x="74" y="131"/>
                    <a:pt x="74" y="131"/>
                    <a:pt x="74" y="131"/>
                  </a:cubicBezTo>
                  <a:cubicBezTo>
                    <a:pt x="75" y="131"/>
                    <a:pt x="76" y="130"/>
                    <a:pt x="76" y="129"/>
                  </a:cubicBezTo>
                  <a:cubicBezTo>
                    <a:pt x="77" y="129"/>
                    <a:pt x="77" y="128"/>
                    <a:pt x="77" y="128"/>
                  </a:cubicBezTo>
                  <a:cubicBezTo>
                    <a:pt x="76" y="129"/>
                    <a:pt x="74" y="130"/>
                    <a:pt x="72" y="130"/>
                  </a:cubicBezTo>
                  <a:cubicBezTo>
                    <a:pt x="70" y="130"/>
                    <a:pt x="70" y="130"/>
                    <a:pt x="70" y="130"/>
                  </a:cubicBezTo>
                  <a:cubicBezTo>
                    <a:pt x="70" y="130"/>
                    <a:pt x="70" y="130"/>
                    <a:pt x="70" y="130"/>
                  </a:cubicBezTo>
                  <a:cubicBezTo>
                    <a:pt x="68" y="130"/>
                    <a:pt x="67" y="129"/>
                    <a:pt x="66" y="128"/>
                  </a:cubicBezTo>
                  <a:cubicBezTo>
                    <a:pt x="65" y="128"/>
                    <a:pt x="64" y="127"/>
                    <a:pt x="63" y="127"/>
                  </a:cubicBezTo>
                  <a:cubicBezTo>
                    <a:pt x="63" y="127"/>
                    <a:pt x="63" y="127"/>
                    <a:pt x="63" y="127"/>
                  </a:cubicBezTo>
                  <a:cubicBezTo>
                    <a:pt x="63" y="117"/>
                    <a:pt x="63" y="117"/>
                    <a:pt x="63" y="117"/>
                  </a:cubicBezTo>
                  <a:cubicBezTo>
                    <a:pt x="64" y="117"/>
                    <a:pt x="64" y="117"/>
                    <a:pt x="64" y="117"/>
                  </a:cubicBezTo>
                  <a:cubicBezTo>
                    <a:pt x="64" y="117"/>
                    <a:pt x="64" y="117"/>
                    <a:pt x="64" y="117"/>
                  </a:cubicBezTo>
                  <a:cubicBezTo>
                    <a:pt x="66" y="117"/>
                    <a:pt x="68" y="115"/>
                    <a:pt x="68" y="114"/>
                  </a:cubicBezTo>
                  <a:cubicBezTo>
                    <a:pt x="68" y="114"/>
                    <a:pt x="68" y="114"/>
                    <a:pt x="66" y="114"/>
                  </a:cubicBezTo>
                  <a:cubicBezTo>
                    <a:pt x="65" y="114"/>
                    <a:pt x="65" y="114"/>
                    <a:pt x="65" y="114"/>
                  </a:cubicBezTo>
                  <a:cubicBezTo>
                    <a:pt x="66" y="113"/>
                    <a:pt x="66" y="113"/>
                    <a:pt x="66" y="113"/>
                  </a:cubicBezTo>
                  <a:cubicBezTo>
                    <a:pt x="67" y="110"/>
                    <a:pt x="69" y="109"/>
                    <a:pt x="71" y="109"/>
                  </a:cubicBezTo>
                  <a:cubicBezTo>
                    <a:pt x="67" y="110"/>
                    <a:pt x="64" y="113"/>
                    <a:pt x="62" y="117"/>
                  </a:cubicBezTo>
                  <a:cubicBezTo>
                    <a:pt x="59" y="122"/>
                    <a:pt x="59" y="128"/>
                    <a:pt x="63" y="133"/>
                  </a:cubicBezTo>
                  <a:cubicBezTo>
                    <a:pt x="63" y="134"/>
                    <a:pt x="63" y="134"/>
                    <a:pt x="63" y="134"/>
                  </a:cubicBezTo>
                  <a:cubicBezTo>
                    <a:pt x="62" y="134"/>
                    <a:pt x="62" y="134"/>
                    <a:pt x="62" y="134"/>
                  </a:cubicBezTo>
                  <a:cubicBezTo>
                    <a:pt x="59" y="135"/>
                    <a:pt x="56" y="136"/>
                    <a:pt x="54" y="136"/>
                  </a:cubicBezTo>
                  <a:cubicBezTo>
                    <a:pt x="54" y="137"/>
                    <a:pt x="54" y="137"/>
                    <a:pt x="54" y="137"/>
                  </a:cubicBezTo>
                  <a:cubicBezTo>
                    <a:pt x="49" y="139"/>
                    <a:pt x="44" y="140"/>
                    <a:pt x="39" y="140"/>
                  </a:cubicBezTo>
                  <a:cubicBezTo>
                    <a:pt x="29" y="140"/>
                    <a:pt x="19" y="135"/>
                    <a:pt x="13" y="127"/>
                  </a:cubicBezTo>
                  <a:cubicBezTo>
                    <a:pt x="5" y="116"/>
                    <a:pt x="2" y="103"/>
                    <a:pt x="6" y="89"/>
                  </a:cubicBezTo>
                  <a:lnTo>
                    <a:pt x="7" y="86"/>
                  </a:lnTo>
                  <a:close/>
                  <a:moveTo>
                    <a:pt x="7" y="93"/>
                  </a:moveTo>
                  <a:cubicBezTo>
                    <a:pt x="4" y="105"/>
                    <a:pt x="7" y="117"/>
                    <a:pt x="14" y="126"/>
                  </a:cubicBezTo>
                  <a:cubicBezTo>
                    <a:pt x="21" y="135"/>
                    <a:pt x="31" y="139"/>
                    <a:pt x="41" y="139"/>
                  </a:cubicBezTo>
                  <a:cubicBezTo>
                    <a:pt x="41" y="139"/>
                    <a:pt x="41" y="139"/>
                    <a:pt x="41" y="139"/>
                  </a:cubicBezTo>
                  <a:cubicBezTo>
                    <a:pt x="16" y="139"/>
                    <a:pt x="10" y="113"/>
                    <a:pt x="7" y="93"/>
                  </a:cubicBezTo>
                  <a:close/>
                  <a:moveTo>
                    <a:pt x="108" y="133"/>
                  </a:moveTo>
                  <a:cubicBezTo>
                    <a:pt x="106" y="133"/>
                    <a:pt x="104" y="134"/>
                    <a:pt x="102" y="135"/>
                  </a:cubicBezTo>
                  <a:cubicBezTo>
                    <a:pt x="99" y="136"/>
                    <a:pt x="95" y="137"/>
                    <a:pt x="92" y="138"/>
                  </a:cubicBezTo>
                  <a:cubicBezTo>
                    <a:pt x="99" y="138"/>
                    <a:pt x="104" y="136"/>
                    <a:pt x="108" y="133"/>
                  </a:cubicBezTo>
                  <a:close/>
                  <a:moveTo>
                    <a:pt x="7" y="86"/>
                  </a:moveTo>
                  <a:cubicBezTo>
                    <a:pt x="7" y="89"/>
                    <a:pt x="7" y="89"/>
                    <a:pt x="7" y="89"/>
                  </a:cubicBezTo>
                  <a:cubicBezTo>
                    <a:pt x="12" y="114"/>
                    <a:pt x="17" y="137"/>
                    <a:pt x="41" y="137"/>
                  </a:cubicBezTo>
                  <a:cubicBezTo>
                    <a:pt x="43" y="137"/>
                    <a:pt x="45" y="137"/>
                    <a:pt x="48" y="137"/>
                  </a:cubicBezTo>
                  <a:cubicBezTo>
                    <a:pt x="32" y="137"/>
                    <a:pt x="19" y="128"/>
                    <a:pt x="13" y="113"/>
                  </a:cubicBezTo>
                  <a:cubicBezTo>
                    <a:pt x="7" y="96"/>
                    <a:pt x="12" y="77"/>
                    <a:pt x="23" y="67"/>
                  </a:cubicBezTo>
                  <a:cubicBezTo>
                    <a:pt x="26" y="65"/>
                    <a:pt x="26" y="65"/>
                    <a:pt x="26" y="65"/>
                  </a:cubicBezTo>
                  <a:cubicBezTo>
                    <a:pt x="26" y="63"/>
                    <a:pt x="27" y="62"/>
                    <a:pt x="27" y="62"/>
                  </a:cubicBezTo>
                  <a:cubicBezTo>
                    <a:pt x="28" y="61"/>
                    <a:pt x="28" y="61"/>
                    <a:pt x="28" y="61"/>
                  </a:cubicBezTo>
                  <a:cubicBezTo>
                    <a:pt x="28" y="61"/>
                    <a:pt x="28" y="61"/>
                    <a:pt x="28" y="61"/>
                  </a:cubicBezTo>
                  <a:cubicBezTo>
                    <a:pt x="30" y="62"/>
                    <a:pt x="31" y="63"/>
                    <a:pt x="32" y="64"/>
                  </a:cubicBezTo>
                  <a:cubicBezTo>
                    <a:pt x="33" y="68"/>
                    <a:pt x="30" y="73"/>
                    <a:pt x="29" y="75"/>
                  </a:cubicBezTo>
                  <a:cubicBezTo>
                    <a:pt x="28" y="76"/>
                    <a:pt x="28" y="76"/>
                    <a:pt x="28" y="76"/>
                  </a:cubicBezTo>
                  <a:cubicBezTo>
                    <a:pt x="28" y="76"/>
                    <a:pt x="28" y="76"/>
                    <a:pt x="28" y="76"/>
                  </a:cubicBezTo>
                  <a:cubicBezTo>
                    <a:pt x="27" y="75"/>
                    <a:pt x="26" y="74"/>
                    <a:pt x="26" y="72"/>
                  </a:cubicBezTo>
                  <a:cubicBezTo>
                    <a:pt x="25" y="70"/>
                    <a:pt x="26" y="68"/>
                    <a:pt x="26" y="66"/>
                  </a:cubicBezTo>
                  <a:cubicBezTo>
                    <a:pt x="24" y="68"/>
                    <a:pt x="24" y="68"/>
                    <a:pt x="24" y="68"/>
                  </a:cubicBezTo>
                  <a:cubicBezTo>
                    <a:pt x="22" y="71"/>
                    <a:pt x="22" y="73"/>
                    <a:pt x="23" y="75"/>
                  </a:cubicBezTo>
                  <a:cubicBezTo>
                    <a:pt x="24" y="78"/>
                    <a:pt x="28" y="80"/>
                    <a:pt x="33" y="80"/>
                  </a:cubicBezTo>
                  <a:cubicBezTo>
                    <a:pt x="36" y="77"/>
                    <a:pt x="41" y="71"/>
                    <a:pt x="39" y="64"/>
                  </a:cubicBezTo>
                  <a:cubicBezTo>
                    <a:pt x="38" y="63"/>
                    <a:pt x="37" y="62"/>
                    <a:pt x="35" y="62"/>
                  </a:cubicBezTo>
                  <a:cubicBezTo>
                    <a:pt x="36" y="62"/>
                    <a:pt x="36" y="62"/>
                    <a:pt x="36" y="62"/>
                  </a:cubicBezTo>
                  <a:cubicBezTo>
                    <a:pt x="38" y="64"/>
                    <a:pt x="39" y="69"/>
                    <a:pt x="38" y="73"/>
                  </a:cubicBezTo>
                  <a:cubicBezTo>
                    <a:pt x="36" y="77"/>
                    <a:pt x="34" y="79"/>
                    <a:pt x="30" y="79"/>
                  </a:cubicBezTo>
                  <a:cubicBezTo>
                    <a:pt x="30" y="79"/>
                    <a:pt x="30" y="79"/>
                    <a:pt x="30" y="79"/>
                  </a:cubicBezTo>
                  <a:cubicBezTo>
                    <a:pt x="30" y="79"/>
                    <a:pt x="30" y="79"/>
                    <a:pt x="29" y="79"/>
                  </a:cubicBezTo>
                  <a:cubicBezTo>
                    <a:pt x="28" y="78"/>
                    <a:pt x="28" y="78"/>
                    <a:pt x="28" y="78"/>
                  </a:cubicBezTo>
                  <a:cubicBezTo>
                    <a:pt x="29" y="78"/>
                    <a:pt x="29" y="78"/>
                    <a:pt x="29" y="78"/>
                  </a:cubicBezTo>
                  <a:cubicBezTo>
                    <a:pt x="29" y="76"/>
                    <a:pt x="30" y="75"/>
                    <a:pt x="31" y="74"/>
                  </a:cubicBezTo>
                  <a:cubicBezTo>
                    <a:pt x="33" y="71"/>
                    <a:pt x="35" y="68"/>
                    <a:pt x="34" y="62"/>
                  </a:cubicBezTo>
                  <a:cubicBezTo>
                    <a:pt x="34" y="61"/>
                    <a:pt x="34" y="61"/>
                    <a:pt x="34" y="61"/>
                  </a:cubicBezTo>
                  <a:cubicBezTo>
                    <a:pt x="33" y="61"/>
                    <a:pt x="31" y="60"/>
                    <a:pt x="30" y="58"/>
                  </a:cubicBezTo>
                  <a:cubicBezTo>
                    <a:pt x="30" y="58"/>
                    <a:pt x="30" y="58"/>
                    <a:pt x="30" y="58"/>
                  </a:cubicBezTo>
                  <a:cubicBezTo>
                    <a:pt x="30" y="58"/>
                    <a:pt x="30" y="58"/>
                    <a:pt x="30" y="58"/>
                  </a:cubicBezTo>
                  <a:cubicBezTo>
                    <a:pt x="38" y="39"/>
                    <a:pt x="34" y="10"/>
                    <a:pt x="18" y="2"/>
                  </a:cubicBezTo>
                  <a:cubicBezTo>
                    <a:pt x="18" y="5"/>
                    <a:pt x="20" y="8"/>
                    <a:pt x="23" y="11"/>
                  </a:cubicBezTo>
                  <a:cubicBezTo>
                    <a:pt x="26" y="14"/>
                    <a:pt x="29" y="18"/>
                    <a:pt x="30" y="24"/>
                  </a:cubicBezTo>
                  <a:cubicBezTo>
                    <a:pt x="30" y="26"/>
                    <a:pt x="30" y="28"/>
                    <a:pt x="30" y="30"/>
                  </a:cubicBezTo>
                  <a:cubicBezTo>
                    <a:pt x="31" y="32"/>
                    <a:pt x="31" y="32"/>
                    <a:pt x="31" y="32"/>
                  </a:cubicBezTo>
                  <a:cubicBezTo>
                    <a:pt x="35" y="38"/>
                    <a:pt x="33" y="44"/>
                    <a:pt x="31" y="49"/>
                  </a:cubicBezTo>
                  <a:cubicBezTo>
                    <a:pt x="30" y="52"/>
                    <a:pt x="29" y="55"/>
                    <a:pt x="29" y="58"/>
                  </a:cubicBezTo>
                  <a:cubicBezTo>
                    <a:pt x="29" y="61"/>
                    <a:pt x="29" y="61"/>
                    <a:pt x="29" y="61"/>
                  </a:cubicBezTo>
                  <a:cubicBezTo>
                    <a:pt x="27" y="58"/>
                    <a:pt x="27" y="58"/>
                    <a:pt x="27" y="58"/>
                  </a:cubicBezTo>
                  <a:cubicBezTo>
                    <a:pt x="25" y="53"/>
                    <a:pt x="26" y="49"/>
                    <a:pt x="28" y="44"/>
                  </a:cubicBezTo>
                  <a:cubicBezTo>
                    <a:pt x="29" y="40"/>
                    <a:pt x="31" y="36"/>
                    <a:pt x="30" y="32"/>
                  </a:cubicBezTo>
                  <a:cubicBezTo>
                    <a:pt x="30" y="32"/>
                    <a:pt x="30" y="32"/>
                    <a:pt x="30" y="32"/>
                  </a:cubicBezTo>
                  <a:cubicBezTo>
                    <a:pt x="30" y="35"/>
                    <a:pt x="29" y="38"/>
                    <a:pt x="28" y="42"/>
                  </a:cubicBezTo>
                  <a:cubicBezTo>
                    <a:pt x="26" y="47"/>
                    <a:pt x="24" y="53"/>
                    <a:pt x="24" y="59"/>
                  </a:cubicBezTo>
                  <a:cubicBezTo>
                    <a:pt x="25" y="60"/>
                    <a:pt x="25" y="60"/>
                    <a:pt x="25" y="60"/>
                  </a:cubicBezTo>
                  <a:cubicBezTo>
                    <a:pt x="24" y="60"/>
                    <a:pt x="24" y="60"/>
                    <a:pt x="24" y="60"/>
                  </a:cubicBezTo>
                  <a:cubicBezTo>
                    <a:pt x="23" y="61"/>
                    <a:pt x="22" y="61"/>
                    <a:pt x="21" y="61"/>
                  </a:cubicBezTo>
                  <a:cubicBezTo>
                    <a:pt x="21" y="61"/>
                    <a:pt x="21" y="61"/>
                    <a:pt x="21" y="61"/>
                  </a:cubicBezTo>
                  <a:cubicBezTo>
                    <a:pt x="20" y="61"/>
                    <a:pt x="20" y="61"/>
                    <a:pt x="19" y="62"/>
                  </a:cubicBezTo>
                  <a:cubicBezTo>
                    <a:pt x="18" y="69"/>
                    <a:pt x="14" y="74"/>
                    <a:pt x="11" y="79"/>
                  </a:cubicBezTo>
                  <a:cubicBezTo>
                    <a:pt x="10" y="82"/>
                    <a:pt x="8" y="84"/>
                    <a:pt x="7" y="86"/>
                  </a:cubicBezTo>
                  <a:close/>
                  <a:moveTo>
                    <a:pt x="85" y="136"/>
                  </a:moveTo>
                  <a:cubicBezTo>
                    <a:pt x="86" y="136"/>
                    <a:pt x="87" y="137"/>
                    <a:pt x="89" y="137"/>
                  </a:cubicBezTo>
                  <a:cubicBezTo>
                    <a:pt x="93" y="137"/>
                    <a:pt x="97" y="135"/>
                    <a:pt x="101" y="133"/>
                  </a:cubicBezTo>
                  <a:cubicBezTo>
                    <a:pt x="105" y="132"/>
                    <a:pt x="108" y="131"/>
                    <a:pt x="110" y="131"/>
                  </a:cubicBezTo>
                  <a:cubicBezTo>
                    <a:pt x="111" y="131"/>
                    <a:pt x="111" y="131"/>
                    <a:pt x="111" y="131"/>
                  </a:cubicBezTo>
                  <a:cubicBezTo>
                    <a:pt x="113" y="129"/>
                    <a:pt x="116" y="127"/>
                    <a:pt x="118" y="126"/>
                  </a:cubicBezTo>
                  <a:cubicBezTo>
                    <a:pt x="120" y="125"/>
                    <a:pt x="122" y="125"/>
                    <a:pt x="123" y="124"/>
                  </a:cubicBezTo>
                  <a:cubicBezTo>
                    <a:pt x="122" y="124"/>
                    <a:pt x="122" y="123"/>
                    <a:pt x="121" y="123"/>
                  </a:cubicBezTo>
                  <a:cubicBezTo>
                    <a:pt x="117" y="123"/>
                    <a:pt x="111" y="126"/>
                    <a:pt x="106" y="129"/>
                  </a:cubicBezTo>
                  <a:cubicBezTo>
                    <a:pt x="99" y="132"/>
                    <a:pt x="92" y="136"/>
                    <a:pt x="85" y="136"/>
                  </a:cubicBezTo>
                  <a:close/>
                  <a:moveTo>
                    <a:pt x="64" y="126"/>
                  </a:moveTo>
                  <a:cubicBezTo>
                    <a:pt x="65" y="126"/>
                    <a:pt x="66" y="126"/>
                    <a:pt x="67" y="127"/>
                  </a:cubicBezTo>
                  <a:cubicBezTo>
                    <a:pt x="68" y="128"/>
                    <a:pt x="69" y="128"/>
                    <a:pt x="70" y="128"/>
                  </a:cubicBezTo>
                  <a:cubicBezTo>
                    <a:pt x="70" y="128"/>
                    <a:pt x="70" y="128"/>
                    <a:pt x="70" y="128"/>
                  </a:cubicBezTo>
                  <a:cubicBezTo>
                    <a:pt x="70" y="128"/>
                    <a:pt x="71" y="128"/>
                    <a:pt x="71" y="127"/>
                  </a:cubicBezTo>
                  <a:cubicBezTo>
                    <a:pt x="72" y="125"/>
                    <a:pt x="75" y="121"/>
                    <a:pt x="74" y="118"/>
                  </a:cubicBezTo>
                  <a:cubicBezTo>
                    <a:pt x="74" y="117"/>
                    <a:pt x="73" y="116"/>
                    <a:pt x="72" y="115"/>
                  </a:cubicBezTo>
                  <a:cubicBezTo>
                    <a:pt x="70" y="114"/>
                    <a:pt x="70" y="114"/>
                    <a:pt x="70" y="114"/>
                  </a:cubicBezTo>
                  <a:cubicBezTo>
                    <a:pt x="70" y="114"/>
                    <a:pt x="70" y="114"/>
                    <a:pt x="70" y="114"/>
                  </a:cubicBezTo>
                  <a:cubicBezTo>
                    <a:pt x="70" y="116"/>
                    <a:pt x="67" y="118"/>
                    <a:pt x="64" y="118"/>
                  </a:cubicBezTo>
                  <a:cubicBezTo>
                    <a:pt x="64" y="118"/>
                    <a:pt x="64" y="118"/>
                    <a:pt x="64" y="118"/>
                  </a:cubicBezTo>
                  <a:lnTo>
                    <a:pt x="64" y="126"/>
                  </a:lnTo>
                  <a:close/>
                  <a:moveTo>
                    <a:pt x="75" y="116"/>
                  </a:moveTo>
                  <a:cubicBezTo>
                    <a:pt x="75" y="117"/>
                    <a:pt x="75" y="117"/>
                    <a:pt x="75" y="118"/>
                  </a:cubicBezTo>
                  <a:cubicBezTo>
                    <a:pt x="76" y="121"/>
                    <a:pt x="74" y="125"/>
                    <a:pt x="72" y="128"/>
                  </a:cubicBezTo>
                  <a:cubicBezTo>
                    <a:pt x="75" y="126"/>
                    <a:pt x="77" y="121"/>
                    <a:pt x="77" y="118"/>
                  </a:cubicBezTo>
                  <a:cubicBezTo>
                    <a:pt x="76" y="118"/>
                    <a:pt x="76" y="117"/>
                    <a:pt x="75" y="116"/>
                  </a:cubicBezTo>
                  <a:close/>
                  <a:moveTo>
                    <a:pt x="70" y="114"/>
                  </a:moveTo>
                  <a:cubicBezTo>
                    <a:pt x="72" y="114"/>
                    <a:pt x="72" y="114"/>
                    <a:pt x="72" y="114"/>
                  </a:cubicBezTo>
                  <a:cubicBezTo>
                    <a:pt x="76" y="115"/>
                    <a:pt x="78" y="117"/>
                    <a:pt x="78" y="118"/>
                  </a:cubicBezTo>
                  <a:cubicBezTo>
                    <a:pt x="79" y="121"/>
                    <a:pt x="77" y="125"/>
                    <a:pt x="74" y="128"/>
                  </a:cubicBezTo>
                  <a:cubicBezTo>
                    <a:pt x="79" y="126"/>
                    <a:pt x="79" y="122"/>
                    <a:pt x="79" y="120"/>
                  </a:cubicBezTo>
                  <a:cubicBezTo>
                    <a:pt x="79" y="116"/>
                    <a:pt x="76" y="110"/>
                    <a:pt x="72" y="110"/>
                  </a:cubicBezTo>
                  <a:cubicBezTo>
                    <a:pt x="71" y="110"/>
                    <a:pt x="69" y="111"/>
                    <a:pt x="68" y="113"/>
                  </a:cubicBezTo>
                  <a:cubicBezTo>
                    <a:pt x="69" y="113"/>
                    <a:pt x="69" y="113"/>
                    <a:pt x="70" y="114"/>
                  </a:cubicBezTo>
                  <a:close/>
                  <a:moveTo>
                    <a:pt x="122" y="122"/>
                  </a:moveTo>
                  <a:cubicBezTo>
                    <a:pt x="123" y="122"/>
                    <a:pt x="124" y="122"/>
                    <a:pt x="125" y="123"/>
                  </a:cubicBezTo>
                  <a:cubicBezTo>
                    <a:pt x="126" y="123"/>
                    <a:pt x="126" y="123"/>
                    <a:pt x="126" y="123"/>
                  </a:cubicBezTo>
                  <a:cubicBezTo>
                    <a:pt x="125" y="124"/>
                    <a:pt x="125" y="124"/>
                    <a:pt x="125" y="124"/>
                  </a:cubicBezTo>
                  <a:cubicBezTo>
                    <a:pt x="125" y="124"/>
                    <a:pt x="124" y="125"/>
                    <a:pt x="123" y="125"/>
                  </a:cubicBezTo>
                  <a:cubicBezTo>
                    <a:pt x="127" y="124"/>
                    <a:pt x="131" y="123"/>
                    <a:pt x="136" y="123"/>
                  </a:cubicBezTo>
                  <a:cubicBezTo>
                    <a:pt x="139" y="123"/>
                    <a:pt x="141" y="123"/>
                    <a:pt x="143" y="124"/>
                  </a:cubicBezTo>
                  <a:cubicBezTo>
                    <a:pt x="140" y="122"/>
                    <a:pt x="136" y="121"/>
                    <a:pt x="131" y="121"/>
                  </a:cubicBezTo>
                  <a:cubicBezTo>
                    <a:pt x="128" y="121"/>
                    <a:pt x="125" y="121"/>
                    <a:pt x="122" y="122"/>
                  </a:cubicBezTo>
                  <a:close/>
                  <a:moveTo>
                    <a:pt x="72" y="109"/>
                  </a:moveTo>
                  <a:cubicBezTo>
                    <a:pt x="77" y="109"/>
                    <a:pt x="81" y="115"/>
                    <a:pt x="81" y="120"/>
                  </a:cubicBezTo>
                  <a:cubicBezTo>
                    <a:pt x="81" y="121"/>
                    <a:pt x="81" y="122"/>
                    <a:pt x="81" y="123"/>
                  </a:cubicBezTo>
                  <a:cubicBezTo>
                    <a:pt x="82" y="121"/>
                    <a:pt x="82" y="118"/>
                    <a:pt x="81" y="114"/>
                  </a:cubicBezTo>
                  <a:cubicBezTo>
                    <a:pt x="79" y="110"/>
                    <a:pt x="75" y="108"/>
                    <a:pt x="71" y="109"/>
                  </a:cubicBezTo>
                  <a:cubicBezTo>
                    <a:pt x="72" y="109"/>
                    <a:pt x="72" y="109"/>
                    <a:pt x="72" y="109"/>
                  </a:cubicBezTo>
                  <a:close/>
                  <a:moveTo>
                    <a:pt x="36" y="65"/>
                  </a:moveTo>
                  <a:cubicBezTo>
                    <a:pt x="36" y="69"/>
                    <a:pt x="34" y="72"/>
                    <a:pt x="32" y="74"/>
                  </a:cubicBezTo>
                  <a:cubicBezTo>
                    <a:pt x="32" y="75"/>
                    <a:pt x="31" y="76"/>
                    <a:pt x="31" y="77"/>
                  </a:cubicBezTo>
                  <a:cubicBezTo>
                    <a:pt x="34" y="77"/>
                    <a:pt x="36" y="74"/>
                    <a:pt x="36" y="73"/>
                  </a:cubicBezTo>
                  <a:cubicBezTo>
                    <a:pt x="37" y="70"/>
                    <a:pt x="37" y="67"/>
                    <a:pt x="36" y="65"/>
                  </a:cubicBezTo>
                  <a:close/>
                  <a:moveTo>
                    <a:pt x="28" y="63"/>
                  </a:moveTo>
                  <a:cubicBezTo>
                    <a:pt x="27" y="65"/>
                    <a:pt x="27" y="69"/>
                    <a:pt x="27" y="72"/>
                  </a:cubicBezTo>
                  <a:cubicBezTo>
                    <a:pt x="27" y="73"/>
                    <a:pt x="28" y="73"/>
                    <a:pt x="28" y="74"/>
                  </a:cubicBezTo>
                  <a:cubicBezTo>
                    <a:pt x="30" y="71"/>
                    <a:pt x="32" y="67"/>
                    <a:pt x="31" y="65"/>
                  </a:cubicBezTo>
                  <a:cubicBezTo>
                    <a:pt x="30" y="64"/>
                    <a:pt x="30" y="63"/>
                    <a:pt x="28" y="63"/>
                  </a:cubicBezTo>
                  <a:close/>
                  <a:moveTo>
                    <a:pt x="32" y="36"/>
                  </a:moveTo>
                  <a:cubicBezTo>
                    <a:pt x="31" y="39"/>
                    <a:pt x="30" y="42"/>
                    <a:pt x="29" y="44"/>
                  </a:cubicBezTo>
                  <a:cubicBezTo>
                    <a:pt x="28" y="48"/>
                    <a:pt x="27" y="51"/>
                    <a:pt x="28" y="55"/>
                  </a:cubicBezTo>
                  <a:cubicBezTo>
                    <a:pt x="28" y="53"/>
                    <a:pt x="29" y="51"/>
                    <a:pt x="29" y="49"/>
                  </a:cubicBezTo>
                  <a:cubicBezTo>
                    <a:pt x="31" y="45"/>
                    <a:pt x="32" y="41"/>
                    <a:pt x="32" y="36"/>
                  </a:cubicBezTo>
                  <a:close/>
                </a:path>
              </a:pathLst>
            </a:custGeom>
            <a:grpFill/>
            <a:ln>
              <a:noFill/>
            </a:ln>
          </p:spPr>
          <p:txBody>
            <a:bodyPr vert="horz" wrap="square" lIns="91440" tIns="45720" rIns="91440" bIns="45720" numCol="1" rtlCol="0" anchor="t" anchorCtr="0" compatLnSpc="1">
              <a:prstTxWarp prst="textNoShape">
                <a:avLst/>
              </a:prstTxWarp>
            </a:bodyPr>
            <a:lstStyle/>
            <a:p>
              <a:pPr rtl="0"/>
              <a:endParaRPr lang="ja-JP" altLang="en-US" sz="1350" dirty="0"/>
            </a:p>
          </p:txBody>
        </p:sp>
        <p:sp>
          <p:nvSpPr>
            <p:cNvPr id="105" name="フリーフォーム 47"/>
            <p:cNvSpPr>
              <a:spLocks noEditPoints="1"/>
            </p:cNvSpPr>
            <p:nvPr/>
          </p:nvSpPr>
          <p:spPr bwMode="auto">
            <a:xfrm>
              <a:off x="895350" y="3316288"/>
              <a:ext cx="363538" cy="328613"/>
            </a:xfrm>
            <a:custGeom>
              <a:avLst/>
              <a:gdLst>
                <a:gd name="T0" fmla="*/ 50 w 161"/>
                <a:gd name="T1" fmla="*/ 8 h 146"/>
                <a:gd name="T2" fmla="*/ 60 w 161"/>
                <a:gd name="T3" fmla="*/ 25 h 146"/>
                <a:gd name="T4" fmla="*/ 54 w 161"/>
                <a:gd name="T5" fmla="*/ 17 h 146"/>
                <a:gd name="T6" fmla="*/ 63 w 161"/>
                <a:gd name="T7" fmla="*/ 34 h 146"/>
                <a:gd name="T8" fmla="*/ 49 w 161"/>
                <a:gd name="T9" fmla="*/ 37 h 146"/>
                <a:gd name="T10" fmla="*/ 41 w 161"/>
                <a:gd name="T11" fmla="*/ 13 h 146"/>
                <a:gd name="T12" fmla="*/ 16 w 161"/>
                <a:gd name="T13" fmla="*/ 62 h 146"/>
                <a:gd name="T14" fmla="*/ 34 w 161"/>
                <a:gd name="T15" fmla="*/ 92 h 146"/>
                <a:gd name="T16" fmla="*/ 27 w 161"/>
                <a:gd name="T17" fmla="*/ 146 h 146"/>
                <a:gd name="T18" fmla="*/ 33 w 161"/>
                <a:gd name="T19" fmla="*/ 104 h 146"/>
                <a:gd name="T20" fmla="*/ 26 w 161"/>
                <a:gd name="T21" fmla="*/ 102 h 146"/>
                <a:gd name="T22" fmla="*/ 30 w 161"/>
                <a:gd name="T23" fmla="*/ 101 h 146"/>
                <a:gd name="T24" fmla="*/ 4 w 161"/>
                <a:gd name="T25" fmla="*/ 60 h 146"/>
                <a:gd name="T26" fmla="*/ 41 w 161"/>
                <a:gd name="T27" fmla="*/ 10 h 146"/>
                <a:gd name="T28" fmla="*/ 51 w 161"/>
                <a:gd name="T29" fmla="*/ 4 h 146"/>
                <a:gd name="T30" fmla="*/ 145 w 161"/>
                <a:gd name="T31" fmla="*/ 13 h 146"/>
                <a:gd name="T32" fmla="*/ 142 w 161"/>
                <a:gd name="T33" fmla="*/ 0 h 146"/>
                <a:gd name="T34" fmla="*/ 141 w 161"/>
                <a:gd name="T35" fmla="*/ 33 h 146"/>
                <a:gd name="T36" fmla="*/ 50 w 161"/>
                <a:gd name="T37" fmla="*/ 8 h 146"/>
                <a:gd name="T38" fmla="*/ 137 w 161"/>
                <a:gd name="T39" fmla="*/ 31 h 146"/>
                <a:gd name="T40" fmla="*/ 148 w 161"/>
                <a:gd name="T41" fmla="*/ 16 h 146"/>
                <a:gd name="T42" fmla="*/ 70 w 161"/>
                <a:gd name="T43" fmla="*/ 8 h 146"/>
                <a:gd name="T44" fmla="*/ 137 w 161"/>
                <a:gd name="T45" fmla="*/ 31 h 146"/>
                <a:gd name="T46" fmla="*/ 26 w 161"/>
                <a:gd name="T47" fmla="*/ 84 h 146"/>
                <a:gd name="T48" fmla="*/ 22 w 161"/>
                <a:gd name="T49" fmla="*/ 16 h 146"/>
                <a:gd name="T50" fmla="*/ 26 w 161"/>
                <a:gd name="T51" fmla="*/ 84 h 146"/>
                <a:gd name="T52" fmla="*/ 57 w 161"/>
                <a:gd name="T53" fmla="*/ 28 h 146"/>
                <a:gd name="T54" fmla="*/ 46 w 161"/>
                <a:gd name="T55" fmla="*/ 16 h 146"/>
                <a:gd name="T56" fmla="*/ 57 w 161"/>
                <a:gd name="T57" fmla="*/ 28 h 146"/>
                <a:gd name="T58" fmla="*/ 57 w 161"/>
                <a:gd name="T59" fmla="*/ 31 h 146"/>
                <a:gd name="T60" fmla="*/ 46 w 161"/>
                <a:gd name="T61" fmla="*/ 28 h 146"/>
                <a:gd name="T62" fmla="*/ 57 w 161"/>
                <a:gd name="T63" fmla="*/ 31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61" h="146">
                  <a:moveTo>
                    <a:pt x="50" y="8"/>
                  </a:moveTo>
                  <a:cubicBezTo>
                    <a:pt x="55" y="14"/>
                    <a:pt x="53" y="20"/>
                    <a:pt x="60" y="25"/>
                  </a:cubicBezTo>
                  <a:cubicBezTo>
                    <a:pt x="62" y="23"/>
                    <a:pt x="58" y="18"/>
                    <a:pt x="54" y="17"/>
                  </a:cubicBezTo>
                  <a:cubicBezTo>
                    <a:pt x="64" y="13"/>
                    <a:pt x="65" y="25"/>
                    <a:pt x="63" y="34"/>
                  </a:cubicBezTo>
                  <a:cubicBezTo>
                    <a:pt x="59" y="36"/>
                    <a:pt x="55" y="37"/>
                    <a:pt x="49" y="37"/>
                  </a:cubicBezTo>
                  <a:cubicBezTo>
                    <a:pt x="43" y="31"/>
                    <a:pt x="43" y="19"/>
                    <a:pt x="41" y="13"/>
                  </a:cubicBezTo>
                  <a:cubicBezTo>
                    <a:pt x="14" y="14"/>
                    <a:pt x="9" y="41"/>
                    <a:pt x="16" y="62"/>
                  </a:cubicBezTo>
                  <a:cubicBezTo>
                    <a:pt x="19" y="72"/>
                    <a:pt x="30" y="81"/>
                    <a:pt x="34" y="92"/>
                  </a:cubicBezTo>
                  <a:cubicBezTo>
                    <a:pt x="41" y="111"/>
                    <a:pt x="38" y="129"/>
                    <a:pt x="27" y="146"/>
                  </a:cubicBezTo>
                  <a:cubicBezTo>
                    <a:pt x="28" y="137"/>
                    <a:pt x="39" y="121"/>
                    <a:pt x="33" y="104"/>
                  </a:cubicBezTo>
                  <a:cubicBezTo>
                    <a:pt x="31" y="102"/>
                    <a:pt x="29" y="102"/>
                    <a:pt x="26" y="102"/>
                  </a:cubicBezTo>
                  <a:cubicBezTo>
                    <a:pt x="26" y="100"/>
                    <a:pt x="28" y="101"/>
                    <a:pt x="30" y="101"/>
                  </a:cubicBezTo>
                  <a:cubicBezTo>
                    <a:pt x="28" y="89"/>
                    <a:pt x="7" y="79"/>
                    <a:pt x="4" y="60"/>
                  </a:cubicBezTo>
                  <a:cubicBezTo>
                    <a:pt x="1" y="34"/>
                    <a:pt x="12" y="6"/>
                    <a:pt x="41" y="10"/>
                  </a:cubicBezTo>
                  <a:cubicBezTo>
                    <a:pt x="45" y="9"/>
                    <a:pt x="47" y="5"/>
                    <a:pt x="51" y="4"/>
                  </a:cubicBezTo>
                  <a:cubicBezTo>
                    <a:pt x="86" y="1"/>
                    <a:pt x="128" y="46"/>
                    <a:pt x="145" y="13"/>
                  </a:cubicBezTo>
                  <a:cubicBezTo>
                    <a:pt x="146" y="6"/>
                    <a:pt x="144" y="3"/>
                    <a:pt x="142" y="0"/>
                  </a:cubicBezTo>
                  <a:cubicBezTo>
                    <a:pt x="161" y="2"/>
                    <a:pt x="149" y="29"/>
                    <a:pt x="141" y="33"/>
                  </a:cubicBezTo>
                  <a:cubicBezTo>
                    <a:pt x="111" y="47"/>
                    <a:pt x="71" y="4"/>
                    <a:pt x="50" y="8"/>
                  </a:cubicBezTo>
                  <a:close/>
                  <a:moveTo>
                    <a:pt x="137" y="31"/>
                  </a:moveTo>
                  <a:cubicBezTo>
                    <a:pt x="142" y="29"/>
                    <a:pt x="151" y="17"/>
                    <a:pt x="148" y="16"/>
                  </a:cubicBezTo>
                  <a:cubicBezTo>
                    <a:pt x="130" y="43"/>
                    <a:pt x="93" y="14"/>
                    <a:pt x="70" y="8"/>
                  </a:cubicBezTo>
                  <a:cubicBezTo>
                    <a:pt x="87" y="21"/>
                    <a:pt x="105" y="33"/>
                    <a:pt x="137" y="31"/>
                  </a:cubicBezTo>
                  <a:close/>
                  <a:moveTo>
                    <a:pt x="26" y="84"/>
                  </a:moveTo>
                  <a:cubicBezTo>
                    <a:pt x="10" y="71"/>
                    <a:pt x="7" y="27"/>
                    <a:pt x="22" y="16"/>
                  </a:cubicBezTo>
                  <a:cubicBezTo>
                    <a:pt x="0" y="29"/>
                    <a:pt x="5" y="78"/>
                    <a:pt x="26" y="84"/>
                  </a:cubicBezTo>
                  <a:close/>
                  <a:moveTo>
                    <a:pt x="57" y="28"/>
                  </a:moveTo>
                  <a:cubicBezTo>
                    <a:pt x="55" y="22"/>
                    <a:pt x="53" y="16"/>
                    <a:pt x="46" y="16"/>
                  </a:cubicBezTo>
                  <a:cubicBezTo>
                    <a:pt x="46" y="23"/>
                    <a:pt x="50" y="27"/>
                    <a:pt x="57" y="28"/>
                  </a:cubicBezTo>
                  <a:close/>
                  <a:moveTo>
                    <a:pt x="57" y="31"/>
                  </a:moveTo>
                  <a:cubicBezTo>
                    <a:pt x="51" y="33"/>
                    <a:pt x="49" y="24"/>
                    <a:pt x="46" y="28"/>
                  </a:cubicBezTo>
                  <a:cubicBezTo>
                    <a:pt x="47" y="31"/>
                    <a:pt x="56" y="40"/>
                    <a:pt x="57" y="31"/>
                  </a:cubicBezTo>
                  <a:close/>
                </a:path>
              </a:pathLst>
            </a:custGeom>
            <a:grpFill/>
            <a:ln>
              <a:noFill/>
            </a:ln>
          </p:spPr>
          <p:txBody>
            <a:bodyPr vert="horz" wrap="square" lIns="91440" tIns="45720" rIns="91440" bIns="45720" numCol="1" rtlCol="0" anchor="t" anchorCtr="0" compatLnSpc="1">
              <a:prstTxWarp prst="textNoShape">
                <a:avLst/>
              </a:prstTxWarp>
            </a:bodyPr>
            <a:lstStyle/>
            <a:p>
              <a:pPr rtl="0"/>
              <a:endParaRPr lang="ja-JP" altLang="en-US" sz="1350" dirty="0"/>
            </a:p>
          </p:txBody>
        </p:sp>
        <p:sp>
          <p:nvSpPr>
            <p:cNvPr id="106" name="フリーフォーム 48"/>
            <p:cNvSpPr>
              <a:spLocks noEditPoints="1"/>
            </p:cNvSpPr>
            <p:nvPr/>
          </p:nvSpPr>
          <p:spPr bwMode="auto">
            <a:xfrm>
              <a:off x="903288" y="3313113"/>
              <a:ext cx="336550" cy="338138"/>
            </a:xfrm>
            <a:custGeom>
              <a:avLst/>
              <a:gdLst>
                <a:gd name="T0" fmla="*/ 81 w 150"/>
                <a:gd name="T1" fmla="*/ 22 h 150"/>
                <a:gd name="T2" fmla="*/ 52 w 150"/>
                <a:gd name="T3" fmla="*/ 17 h 150"/>
                <a:gd name="T4" fmla="*/ 60 w 150"/>
                <a:gd name="T5" fmla="*/ 35 h 150"/>
                <a:gd name="T6" fmla="*/ 45 w 150"/>
                <a:gd name="T7" fmla="*/ 39 h 150"/>
                <a:gd name="T8" fmla="*/ 39 w 150"/>
                <a:gd name="T9" fmla="*/ 20 h 150"/>
                <a:gd name="T10" fmla="*/ 14 w 150"/>
                <a:gd name="T11" fmla="*/ 63 h 150"/>
                <a:gd name="T12" fmla="*/ 25 w 150"/>
                <a:gd name="T13" fmla="*/ 148 h 150"/>
                <a:gd name="T14" fmla="*/ 26 w 150"/>
                <a:gd name="T15" fmla="*/ 137 h 150"/>
                <a:gd name="T16" fmla="*/ 23 w 150"/>
                <a:gd name="T17" fmla="*/ 104 h 150"/>
                <a:gd name="T18" fmla="*/ 26 w 150"/>
                <a:gd name="T19" fmla="*/ 101 h 150"/>
                <a:gd name="T20" fmla="*/ 1 w 150"/>
                <a:gd name="T21" fmla="*/ 61 h 150"/>
                <a:gd name="T22" fmla="*/ 38 w 150"/>
                <a:gd name="T23" fmla="*/ 10 h 150"/>
                <a:gd name="T24" fmla="*/ 91 w 150"/>
                <a:gd name="T25" fmla="*/ 16 h 150"/>
                <a:gd name="T26" fmla="*/ 139 w 150"/>
                <a:gd name="T27" fmla="*/ 2 h 150"/>
                <a:gd name="T28" fmla="*/ 150 w 150"/>
                <a:gd name="T29" fmla="*/ 12 h 150"/>
                <a:gd name="T30" fmla="*/ 82 w 150"/>
                <a:gd name="T31" fmla="*/ 20 h 150"/>
                <a:gd name="T32" fmla="*/ 141 w 150"/>
                <a:gd name="T33" fmla="*/ 2 h 150"/>
                <a:gd name="T34" fmla="*/ 143 w 150"/>
                <a:gd name="T35" fmla="*/ 14 h 150"/>
                <a:gd name="T36" fmla="*/ 44 w 150"/>
                <a:gd name="T37" fmla="*/ 9 h 150"/>
                <a:gd name="T38" fmla="*/ 38 w 150"/>
                <a:gd name="T39" fmla="*/ 12 h 150"/>
                <a:gd name="T40" fmla="*/ 2 w 150"/>
                <a:gd name="T41" fmla="*/ 60 h 150"/>
                <a:gd name="T42" fmla="*/ 28 w 150"/>
                <a:gd name="T43" fmla="*/ 102 h 150"/>
                <a:gd name="T44" fmla="*/ 30 w 150"/>
                <a:gd name="T45" fmla="*/ 104 h 150"/>
                <a:gd name="T46" fmla="*/ 32 w 150"/>
                <a:gd name="T47" fmla="*/ 116 h 150"/>
                <a:gd name="T48" fmla="*/ 31 w 150"/>
                <a:gd name="T49" fmla="*/ 93 h 150"/>
                <a:gd name="T50" fmla="*/ 11 w 150"/>
                <a:gd name="T51" fmla="*/ 61 h 150"/>
                <a:gd name="T52" fmla="*/ 23 w 150"/>
                <a:gd name="T53" fmla="*/ 85 h 150"/>
                <a:gd name="T54" fmla="*/ 19 w 150"/>
                <a:gd name="T55" fmla="*/ 17 h 150"/>
                <a:gd name="T56" fmla="*/ 39 w 150"/>
                <a:gd name="T57" fmla="*/ 13 h 150"/>
                <a:gd name="T58" fmla="*/ 42 w 150"/>
                <a:gd name="T59" fmla="*/ 29 h 150"/>
                <a:gd name="T60" fmla="*/ 48 w 150"/>
                <a:gd name="T61" fmla="*/ 29 h 150"/>
                <a:gd name="T62" fmla="*/ 55 w 150"/>
                <a:gd name="T63" fmla="*/ 32 h 150"/>
                <a:gd name="T64" fmla="*/ 42 w 150"/>
                <a:gd name="T65" fmla="*/ 30 h 150"/>
                <a:gd name="T66" fmla="*/ 60 w 150"/>
                <a:gd name="T67" fmla="*/ 27 h 150"/>
                <a:gd name="T68" fmla="*/ 58 w 150"/>
                <a:gd name="T69" fmla="*/ 25 h 150"/>
                <a:gd name="T70" fmla="*/ 56 w 150"/>
                <a:gd name="T71" fmla="*/ 27 h 150"/>
                <a:gd name="T72" fmla="*/ 50 w 150"/>
                <a:gd name="T73" fmla="*/ 18 h 150"/>
                <a:gd name="T74" fmla="*/ 45 w 150"/>
                <a:gd name="T75" fmla="*/ 9 h 150"/>
                <a:gd name="T76" fmla="*/ 57 w 150"/>
                <a:gd name="T77" fmla="*/ 25 h 150"/>
                <a:gd name="T78" fmla="*/ 53 w 150"/>
                <a:gd name="T79" fmla="*/ 33 h 150"/>
                <a:gd name="T80" fmla="*/ 44 w 150"/>
                <a:gd name="T81" fmla="*/ 29 h 150"/>
                <a:gd name="T82" fmla="*/ 8 w 150"/>
                <a:gd name="T83" fmla="*/ 46 h 150"/>
                <a:gd name="T84" fmla="*/ 146 w 150"/>
                <a:gd name="T85" fmla="*/ 18 h 150"/>
                <a:gd name="T86" fmla="*/ 134 w 150"/>
                <a:gd name="T87" fmla="*/ 33 h 150"/>
                <a:gd name="T88" fmla="*/ 67 w 150"/>
                <a:gd name="T89" fmla="*/ 9 h 150"/>
                <a:gd name="T90" fmla="*/ 145 w 150"/>
                <a:gd name="T91" fmla="*/ 16 h 150"/>
                <a:gd name="T92" fmla="*/ 133 w 150"/>
                <a:gd name="T93" fmla="*/ 31 h 150"/>
                <a:gd name="T94" fmla="*/ 71 w 150"/>
                <a:gd name="T95" fmla="*/ 11 h 150"/>
                <a:gd name="T96" fmla="*/ 54 w 150"/>
                <a:gd name="T97" fmla="*/ 30 h 150"/>
                <a:gd name="T98" fmla="*/ 43 w 150"/>
                <a:gd name="T99" fmla="*/ 16 h 150"/>
                <a:gd name="T100" fmla="*/ 43 w 150"/>
                <a:gd name="T101" fmla="*/ 17 h 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150" h="150">
                  <a:moveTo>
                    <a:pt x="150" y="12"/>
                  </a:moveTo>
                  <a:cubicBezTo>
                    <a:pt x="150" y="20"/>
                    <a:pt x="143" y="32"/>
                    <a:pt x="138" y="34"/>
                  </a:cubicBezTo>
                  <a:cubicBezTo>
                    <a:pt x="120" y="43"/>
                    <a:pt x="99" y="32"/>
                    <a:pt x="81" y="22"/>
                  </a:cubicBezTo>
                  <a:cubicBezTo>
                    <a:pt x="69" y="15"/>
                    <a:pt x="57" y="9"/>
                    <a:pt x="48" y="10"/>
                  </a:cubicBezTo>
                  <a:cubicBezTo>
                    <a:pt x="50" y="12"/>
                    <a:pt x="51" y="15"/>
                    <a:pt x="52" y="17"/>
                  </a:cubicBezTo>
                  <a:cubicBezTo>
                    <a:pt x="52" y="17"/>
                    <a:pt x="52" y="17"/>
                    <a:pt x="52" y="17"/>
                  </a:cubicBezTo>
                  <a:cubicBezTo>
                    <a:pt x="54" y="16"/>
                    <a:pt x="56" y="16"/>
                    <a:pt x="58" y="17"/>
                  </a:cubicBezTo>
                  <a:cubicBezTo>
                    <a:pt x="61" y="19"/>
                    <a:pt x="61" y="24"/>
                    <a:pt x="61" y="27"/>
                  </a:cubicBezTo>
                  <a:cubicBezTo>
                    <a:pt x="61" y="30"/>
                    <a:pt x="61" y="33"/>
                    <a:pt x="60" y="35"/>
                  </a:cubicBezTo>
                  <a:cubicBezTo>
                    <a:pt x="60" y="35"/>
                    <a:pt x="60" y="35"/>
                    <a:pt x="60" y="35"/>
                  </a:cubicBezTo>
                  <a:cubicBezTo>
                    <a:pt x="60" y="36"/>
                    <a:pt x="60" y="36"/>
                    <a:pt x="60" y="36"/>
                  </a:cubicBezTo>
                  <a:cubicBezTo>
                    <a:pt x="57" y="38"/>
                    <a:pt x="52" y="39"/>
                    <a:pt x="45" y="39"/>
                  </a:cubicBezTo>
                  <a:cubicBezTo>
                    <a:pt x="45" y="39"/>
                    <a:pt x="45" y="39"/>
                    <a:pt x="45" y="39"/>
                  </a:cubicBezTo>
                  <a:cubicBezTo>
                    <a:pt x="45" y="38"/>
                    <a:pt x="45" y="38"/>
                    <a:pt x="45" y="38"/>
                  </a:cubicBezTo>
                  <a:cubicBezTo>
                    <a:pt x="41" y="34"/>
                    <a:pt x="40" y="26"/>
                    <a:pt x="39" y="20"/>
                  </a:cubicBezTo>
                  <a:cubicBezTo>
                    <a:pt x="39" y="18"/>
                    <a:pt x="38" y="16"/>
                    <a:pt x="38" y="14"/>
                  </a:cubicBezTo>
                  <a:cubicBezTo>
                    <a:pt x="21" y="15"/>
                    <a:pt x="11" y="27"/>
                    <a:pt x="11" y="47"/>
                  </a:cubicBezTo>
                  <a:cubicBezTo>
                    <a:pt x="11" y="52"/>
                    <a:pt x="12" y="58"/>
                    <a:pt x="14" y="63"/>
                  </a:cubicBezTo>
                  <a:cubicBezTo>
                    <a:pt x="15" y="68"/>
                    <a:pt x="18" y="72"/>
                    <a:pt x="22" y="77"/>
                  </a:cubicBezTo>
                  <a:cubicBezTo>
                    <a:pt x="26" y="82"/>
                    <a:pt x="30" y="87"/>
                    <a:pt x="32" y="93"/>
                  </a:cubicBezTo>
                  <a:cubicBezTo>
                    <a:pt x="39" y="111"/>
                    <a:pt x="36" y="130"/>
                    <a:pt x="25" y="148"/>
                  </a:cubicBezTo>
                  <a:cubicBezTo>
                    <a:pt x="23" y="150"/>
                    <a:pt x="23" y="150"/>
                    <a:pt x="23" y="150"/>
                  </a:cubicBezTo>
                  <a:cubicBezTo>
                    <a:pt x="23" y="147"/>
                    <a:pt x="23" y="147"/>
                    <a:pt x="23" y="147"/>
                  </a:cubicBezTo>
                  <a:cubicBezTo>
                    <a:pt x="24" y="144"/>
                    <a:pt x="25" y="141"/>
                    <a:pt x="26" y="137"/>
                  </a:cubicBezTo>
                  <a:cubicBezTo>
                    <a:pt x="28" y="131"/>
                    <a:pt x="31" y="123"/>
                    <a:pt x="31" y="116"/>
                  </a:cubicBezTo>
                  <a:cubicBezTo>
                    <a:pt x="31" y="112"/>
                    <a:pt x="30" y="108"/>
                    <a:pt x="29" y="105"/>
                  </a:cubicBezTo>
                  <a:cubicBezTo>
                    <a:pt x="28" y="104"/>
                    <a:pt x="26" y="104"/>
                    <a:pt x="23" y="104"/>
                  </a:cubicBezTo>
                  <a:cubicBezTo>
                    <a:pt x="22" y="104"/>
                    <a:pt x="22" y="104"/>
                    <a:pt x="22" y="104"/>
                  </a:cubicBezTo>
                  <a:cubicBezTo>
                    <a:pt x="22" y="103"/>
                    <a:pt x="22" y="103"/>
                    <a:pt x="22" y="103"/>
                  </a:cubicBezTo>
                  <a:cubicBezTo>
                    <a:pt x="22" y="101"/>
                    <a:pt x="24" y="101"/>
                    <a:pt x="26" y="101"/>
                  </a:cubicBezTo>
                  <a:cubicBezTo>
                    <a:pt x="26" y="101"/>
                    <a:pt x="26" y="101"/>
                    <a:pt x="26" y="101"/>
                  </a:cubicBezTo>
                  <a:cubicBezTo>
                    <a:pt x="25" y="97"/>
                    <a:pt x="21" y="93"/>
                    <a:pt x="17" y="88"/>
                  </a:cubicBezTo>
                  <a:cubicBezTo>
                    <a:pt x="10" y="81"/>
                    <a:pt x="2" y="72"/>
                    <a:pt x="1" y="61"/>
                  </a:cubicBezTo>
                  <a:cubicBezTo>
                    <a:pt x="0" y="58"/>
                    <a:pt x="0" y="55"/>
                    <a:pt x="0" y="52"/>
                  </a:cubicBezTo>
                  <a:cubicBezTo>
                    <a:pt x="0" y="37"/>
                    <a:pt x="5" y="24"/>
                    <a:pt x="13" y="17"/>
                  </a:cubicBezTo>
                  <a:cubicBezTo>
                    <a:pt x="20" y="11"/>
                    <a:pt x="28" y="9"/>
                    <a:pt x="38" y="10"/>
                  </a:cubicBezTo>
                  <a:cubicBezTo>
                    <a:pt x="40" y="10"/>
                    <a:pt x="41" y="9"/>
                    <a:pt x="43" y="7"/>
                  </a:cubicBezTo>
                  <a:cubicBezTo>
                    <a:pt x="44" y="6"/>
                    <a:pt x="46" y="5"/>
                    <a:pt x="48" y="4"/>
                  </a:cubicBezTo>
                  <a:cubicBezTo>
                    <a:pt x="62" y="3"/>
                    <a:pt x="77" y="9"/>
                    <a:pt x="91" y="16"/>
                  </a:cubicBezTo>
                  <a:cubicBezTo>
                    <a:pt x="113" y="25"/>
                    <a:pt x="131" y="33"/>
                    <a:pt x="141" y="13"/>
                  </a:cubicBezTo>
                  <a:cubicBezTo>
                    <a:pt x="142" y="12"/>
                    <a:pt x="142" y="11"/>
                    <a:pt x="142" y="10"/>
                  </a:cubicBezTo>
                  <a:cubicBezTo>
                    <a:pt x="142" y="7"/>
                    <a:pt x="140" y="4"/>
                    <a:pt x="139" y="2"/>
                  </a:cubicBezTo>
                  <a:cubicBezTo>
                    <a:pt x="138" y="0"/>
                    <a:pt x="138" y="0"/>
                    <a:pt x="138" y="0"/>
                  </a:cubicBezTo>
                  <a:cubicBezTo>
                    <a:pt x="139" y="0"/>
                    <a:pt x="139" y="0"/>
                    <a:pt x="139" y="0"/>
                  </a:cubicBezTo>
                  <a:cubicBezTo>
                    <a:pt x="146" y="1"/>
                    <a:pt x="150" y="5"/>
                    <a:pt x="150" y="12"/>
                  </a:cubicBezTo>
                  <a:close/>
                  <a:moveTo>
                    <a:pt x="45" y="9"/>
                  </a:moveTo>
                  <a:cubicBezTo>
                    <a:pt x="47" y="9"/>
                    <a:pt x="47" y="9"/>
                    <a:pt x="47" y="9"/>
                  </a:cubicBezTo>
                  <a:cubicBezTo>
                    <a:pt x="56" y="7"/>
                    <a:pt x="68" y="13"/>
                    <a:pt x="82" y="20"/>
                  </a:cubicBezTo>
                  <a:cubicBezTo>
                    <a:pt x="100" y="30"/>
                    <a:pt x="120" y="41"/>
                    <a:pt x="138" y="33"/>
                  </a:cubicBezTo>
                  <a:cubicBezTo>
                    <a:pt x="142" y="31"/>
                    <a:pt x="148" y="20"/>
                    <a:pt x="148" y="12"/>
                  </a:cubicBezTo>
                  <a:cubicBezTo>
                    <a:pt x="148" y="8"/>
                    <a:pt x="147" y="3"/>
                    <a:pt x="141" y="2"/>
                  </a:cubicBezTo>
                  <a:cubicBezTo>
                    <a:pt x="142" y="4"/>
                    <a:pt x="143" y="7"/>
                    <a:pt x="143" y="10"/>
                  </a:cubicBezTo>
                  <a:cubicBezTo>
                    <a:pt x="143" y="11"/>
                    <a:pt x="143" y="13"/>
                    <a:pt x="143" y="14"/>
                  </a:cubicBezTo>
                  <a:cubicBezTo>
                    <a:pt x="143" y="14"/>
                    <a:pt x="143" y="14"/>
                    <a:pt x="143" y="14"/>
                  </a:cubicBezTo>
                  <a:cubicBezTo>
                    <a:pt x="132" y="35"/>
                    <a:pt x="112" y="26"/>
                    <a:pt x="91" y="17"/>
                  </a:cubicBezTo>
                  <a:cubicBezTo>
                    <a:pt x="76" y="11"/>
                    <a:pt x="62" y="5"/>
                    <a:pt x="48" y="6"/>
                  </a:cubicBezTo>
                  <a:cubicBezTo>
                    <a:pt x="46" y="6"/>
                    <a:pt x="45" y="7"/>
                    <a:pt x="44" y="9"/>
                  </a:cubicBezTo>
                  <a:cubicBezTo>
                    <a:pt x="42" y="10"/>
                    <a:pt x="41" y="11"/>
                    <a:pt x="39" y="12"/>
                  </a:cubicBezTo>
                  <a:cubicBezTo>
                    <a:pt x="38" y="12"/>
                    <a:pt x="38" y="12"/>
                    <a:pt x="38" y="12"/>
                  </a:cubicBezTo>
                  <a:cubicBezTo>
                    <a:pt x="38" y="12"/>
                    <a:pt x="38" y="12"/>
                    <a:pt x="38" y="12"/>
                  </a:cubicBezTo>
                  <a:cubicBezTo>
                    <a:pt x="29" y="10"/>
                    <a:pt x="20" y="13"/>
                    <a:pt x="14" y="18"/>
                  </a:cubicBezTo>
                  <a:cubicBezTo>
                    <a:pt x="6" y="25"/>
                    <a:pt x="2" y="37"/>
                    <a:pt x="2" y="52"/>
                  </a:cubicBezTo>
                  <a:cubicBezTo>
                    <a:pt x="2" y="55"/>
                    <a:pt x="2" y="58"/>
                    <a:pt x="2" y="60"/>
                  </a:cubicBezTo>
                  <a:cubicBezTo>
                    <a:pt x="4" y="72"/>
                    <a:pt x="11" y="80"/>
                    <a:pt x="18" y="87"/>
                  </a:cubicBezTo>
                  <a:cubicBezTo>
                    <a:pt x="23" y="92"/>
                    <a:pt x="27" y="97"/>
                    <a:pt x="28" y="102"/>
                  </a:cubicBezTo>
                  <a:cubicBezTo>
                    <a:pt x="28" y="102"/>
                    <a:pt x="28" y="102"/>
                    <a:pt x="28" y="102"/>
                  </a:cubicBezTo>
                  <a:cubicBezTo>
                    <a:pt x="27" y="102"/>
                    <a:pt x="27" y="102"/>
                    <a:pt x="27" y="102"/>
                  </a:cubicBezTo>
                  <a:cubicBezTo>
                    <a:pt x="27" y="102"/>
                    <a:pt x="27" y="102"/>
                    <a:pt x="27" y="102"/>
                  </a:cubicBezTo>
                  <a:cubicBezTo>
                    <a:pt x="28" y="103"/>
                    <a:pt x="29" y="103"/>
                    <a:pt x="30" y="104"/>
                  </a:cubicBezTo>
                  <a:cubicBezTo>
                    <a:pt x="31" y="104"/>
                    <a:pt x="31" y="104"/>
                    <a:pt x="31" y="104"/>
                  </a:cubicBezTo>
                  <a:cubicBezTo>
                    <a:pt x="31" y="104"/>
                    <a:pt x="31" y="104"/>
                    <a:pt x="31" y="104"/>
                  </a:cubicBezTo>
                  <a:cubicBezTo>
                    <a:pt x="32" y="108"/>
                    <a:pt x="32" y="112"/>
                    <a:pt x="32" y="116"/>
                  </a:cubicBezTo>
                  <a:cubicBezTo>
                    <a:pt x="32" y="124"/>
                    <a:pt x="30" y="131"/>
                    <a:pt x="28" y="138"/>
                  </a:cubicBezTo>
                  <a:cubicBezTo>
                    <a:pt x="27" y="140"/>
                    <a:pt x="26" y="141"/>
                    <a:pt x="26" y="143"/>
                  </a:cubicBezTo>
                  <a:cubicBezTo>
                    <a:pt x="35" y="127"/>
                    <a:pt x="37" y="110"/>
                    <a:pt x="31" y="93"/>
                  </a:cubicBezTo>
                  <a:cubicBezTo>
                    <a:pt x="28" y="88"/>
                    <a:pt x="25" y="83"/>
                    <a:pt x="21" y="78"/>
                  </a:cubicBezTo>
                  <a:cubicBezTo>
                    <a:pt x="17" y="73"/>
                    <a:pt x="14" y="69"/>
                    <a:pt x="12" y="64"/>
                  </a:cubicBezTo>
                  <a:cubicBezTo>
                    <a:pt x="12" y="63"/>
                    <a:pt x="12" y="62"/>
                    <a:pt x="11" y="61"/>
                  </a:cubicBezTo>
                  <a:cubicBezTo>
                    <a:pt x="13" y="71"/>
                    <a:pt x="17" y="79"/>
                    <a:pt x="23" y="84"/>
                  </a:cubicBezTo>
                  <a:cubicBezTo>
                    <a:pt x="26" y="86"/>
                    <a:pt x="26" y="86"/>
                    <a:pt x="26" y="86"/>
                  </a:cubicBezTo>
                  <a:cubicBezTo>
                    <a:pt x="23" y="85"/>
                    <a:pt x="23" y="85"/>
                    <a:pt x="23" y="85"/>
                  </a:cubicBezTo>
                  <a:cubicBezTo>
                    <a:pt x="10" y="82"/>
                    <a:pt x="4" y="64"/>
                    <a:pt x="4" y="49"/>
                  </a:cubicBezTo>
                  <a:cubicBezTo>
                    <a:pt x="4" y="34"/>
                    <a:pt x="9" y="21"/>
                    <a:pt x="18" y="16"/>
                  </a:cubicBezTo>
                  <a:cubicBezTo>
                    <a:pt x="19" y="17"/>
                    <a:pt x="19" y="17"/>
                    <a:pt x="19" y="17"/>
                  </a:cubicBezTo>
                  <a:cubicBezTo>
                    <a:pt x="15" y="21"/>
                    <a:pt x="12" y="28"/>
                    <a:pt x="10" y="37"/>
                  </a:cubicBezTo>
                  <a:cubicBezTo>
                    <a:pt x="13" y="22"/>
                    <a:pt x="23" y="14"/>
                    <a:pt x="38" y="13"/>
                  </a:cubicBezTo>
                  <a:cubicBezTo>
                    <a:pt x="39" y="13"/>
                    <a:pt x="39" y="13"/>
                    <a:pt x="39" y="13"/>
                  </a:cubicBezTo>
                  <a:cubicBezTo>
                    <a:pt x="39" y="13"/>
                    <a:pt x="39" y="13"/>
                    <a:pt x="39" y="13"/>
                  </a:cubicBezTo>
                  <a:cubicBezTo>
                    <a:pt x="40" y="15"/>
                    <a:pt x="40" y="18"/>
                    <a:pt x="40" y="20"/>
                  </a:cubicBezTo>
                  <a:cubicBezTo>
                    <a:pt x="41" y="23"/>
                    <a:pt x="41" y="26"/>
                    <a:pt x="42" y="29"/>
                  </a:cubicBezTo>
                  <a:cubicBezTo>
                    <a:pt x="42" y="29"/>
                    <a:pt x="42" y="29"/>
                    <a:pt x="42" y="29"/>
                  </a:cubicBezTo>
                  <a:cubicBezTo>
                    <a:pt x="43" y="28"/>
                    <a:pt x="44" y="27"/>
                    <a:pt x="44" y="27"/>
                  </a:cubicBezTo>
                  <a:cubicBezTo>
                    <a:pt x="46" y="27"/>
                    <a:pt x="47" y="28"/>
                    <a:pt x="48" y="29"/>
                  </a:cubicBezTo>
                  <a:cubicBezTo>
                    <a:pt x="50" y="31"/>
                    <a:pt x="52" y="32"/>
                    <a:pt x="54" y="31"/>
                  </a:cubicBezTo>
                  <a:cubicBezTo>
                    <a:pt x="55" y="31"/>
                    <a:pt x="55" y="31"/>
                    <a:pt x="55" y="31"/>
                  </a:cubicBezTo>
                  <a:cubicBezTo>
                    <a:pt x="55" y="32"/>
                    <a:pt x="55" y="32"/>
                    <a:pt x="55" y="32"/>
                  </a:cubicBezTo>
                  <a:cubicBezTo>
                    <a:pt x="54" y="35"/>
                    <a:pt x="53" y="36"/>
                    <a:pt x="52" y="37"/>
                  </a:cubicBezTo>
                  <a:cubicBezTo>
                    <a:pt x="48" y="38"/>
                    <a:pt x="43" y="32"/>
                    <a:pt x="42" y="30"/>
                  </a:cubicBezTo>
                  <a:cubicBezTo>
                    <a:pt x="42" y="30"/>
                    <a:pt x="42" y="30"/>
                    <a:pt x="42" y="30"/>
                  </a:cubicBezTo>
                  <a:cubicBezTo>
                    <a:pt x="43" y="33"/>
                    <a:pt x="44" y="35"/>
                    <a:pt x="46" y="37"/>
                  </a:cubicBezTo>
                  <a:cubicBezTo>
                    <a:pt x="52" y="38"/>
                    <a:pt x="56" y="37"/>
                    <a:pt x="59" y="35"/>
                  </a:cubicBezTo>
                  <a:cubicBezTo>
                    <a:pt x="60" y="32"/>
                    <a:pt x="60" y="30"/>
                    <a:pt x="60" y="27"/>
                  </a:cubicBezTo>
                  <a:cubicBezTo>
                    <a:pt x="60" y="23"/>
                    <a:pt x="59" y="20"/>
                    <a:pt x="57" y="18"/>
                  </a:cubicBezTo>
                  <a:cubicBezTo>
                    <a:pt x="56" y="18"/>
                    <a:pt x="55" y="18"/>
                    <a:pt x="53" y="18"/>
                  </a:cubicBezTo>
                  <a:cubicBezTo>
                    <a:pt x="56" y="19"/>
                    <a:pt x="58" y="22"/>
                    <a:pt x="58" y="25"/>
                  </a:cubicBezTo>
                  <a:cubicBezTo>
                    <a:pt x="58" y="26"/>
                    <a:pt x="58" y="26"/>
                    <a:pt x="57" y="27"/>
                  </a:cubicBezTo>
                  <a:cubicBezTo>
                    <a:pt x="57" y="27"/>
                    <a:pt x="57" y="27"/>
                    <a:pt x="57" y="27"/>
                  </a:cubicBezTo>
                  <a:cubicBezTo>
                    <a:pt x="56" y="27"/>
                    <a:pt x="56" y="27"/>
                    <a:pt x="56" y="27"/>
                  </a:cubicBezTo>
                  <a:cubicBezTo>
                    <a:pt x="53" y="24"/>
                    <a:pt x="52" y="21"/>
                    <a:pt x="51" y="19"/>
                  </a:cubicBezTo>
                  <a:cubicBezTo>
                    <a:pt x="49" y="18"/>
                    <a:pt x="49" y="18"/>
                    <a:pt x="49" y="18"/>
                  </a:cubicBezTo>
                  <a:cubicBezTo>
                    <a:pt x="50" y="18"/>
                    <a:pt x="50" y="18"/>
                    <a:pt x="50" y="18"/>
                  </a:cubicBezTo>
                  <a:cubicBezTo>
                    <a:pt x="50" y="17"/>
                    <a:pt x="50" y="17"/>
                    <a:pt x="50" y="17"/>
                  </a:cubicBezTo>
                  <a:cubicBezTo>
                    <a:pt x="49" y="15"/>
                    <a:pt x="49" y="12"/>
                    <a:pt x="46" y="10"/>
                  </a:cubicBezTo>
                  <a:lnTo>
                    <a:pt x="45" y="9"/>
                  </a:lnTo>
                  <a:close/>
                  <a:moveTo>
                    <a:pt x="57" y="25"/>
                  </a:moveTo>
                  <a:cubicBezTo>
                    <a:pt x="57" y="24"/>
                    <a:pt x="55" y="21"/>
                    <a:pt x="53" y="19"/>
                  </a:cubicBezTo>
                  <a:cubicBezTo>
                    <a:pt x="53" y="21"/>
                    <a:pt x="54" y="23"/>
                    <a:pt x="57" y="25"/>
                  </a:cubicBezTo>
                  <a:close/>
                  <a:moveTo>
                    <a:pt x="44" y="29"/>
                  </a:moveTo>
                  <a:cubicBezTo>
                    <a:pt x="45" y="32"/>
                    <a:pt x="49" y="36"/>
                    <a:pt x="51" y="35"/>
                  </a:cubicBezTo>
                  <a:cubicBezTo>
                    <a:pt x="52" y="35"/>
                    <a:pt x="53" y="34"/>
                    <a:pt x="53" y="33"/>
                  </a:cubicBezTo>
                  <a:cubicBezTo>
                    <a:pt x="51" y="33"/>
                    <a:pt x="49" y="32"/>
                    <a:pt x="47" y="30"/>
                  </a:cubicBezTo>
                  <a:cubicBezTo>
                    <a:pt x="46" y="30"/>
                    <a:pt x="45" y="29"/>
                    <a:pt x="45" y="29"/>
                  </a:cubicBezTo>
                  <a:cubicBezTo>
                    <a:pt x="44" y="29"/>
                    <a:pt x="44" y="29"/>
                    <a:pt x="44" y="29"/>
                  </a:cubicBezTo>
                  <a:close/>
                  <a:moveTo>
                    <a:pt x="5" y="49"/>
                  </a:moveTo>
                  <a:cubicBezTo>
                    <a:pt x="5" y="62"/>
                    <a:pt x="10" y="77"/>
                    <a:pt x="19" y="82"/>
                  </a:cubicBezTo>
                  <a:cubicBezTo>
                    <a:pt x="12" y="74"/>
                    <a:pt x="8" y="58"/>
                    <a:pt x="8" y="46"/>
                  </a:cubicBezTo>
                  <a:cubicBezTo>
                    <a:pt x="8" y="36"/>
                    <a:pt x="10" y="28"/>
                    <a:pt x="13" y="22"/>
                  </a:cubicBezTo>
                  <a:cubicBezTo>
                    <a:pt x="8" y="29"/>
                    <a:pt x="5" y="38"/>
                    <a:pt x="5" y="49"/>
                  </a:cubicBezTo>
                  <a:close/>
                  <a:moveTo>
                    <a:pt x="146" y="18"/>
                  </a:moveTo>
                  <a:cubicBezTo>
                    <a:pt x="146" y="18"/>
                    <a:pt x="146" y="18"/>
                    <a:pt x="146" y="18"/>
                  </a:cubicBezTo>
                  <a:cubicBezTo>
                    <a:pt x="146" y="21"/>
                    <a:pt x="139" y="31"/>
                    <a:pt x="134" y="33"/>
                  </a:cubicBezTo>
                  <a:cubicBezTo>
                    <a:pt x="134" y="33"/>
                    <a:pt x="134" y="33"/>
                    <a:pt x="134" y="33"/>
                  </a:cubicBezTo>
                  <a:cubicBezTo>
                    <a:pt x="103" y="35"/>
                    <a:pt x="85" y="24"/>
                    <a:pt x="66" y="10"/>
                  </a:cubicBezTo>
                  <a:cubicBezTo>
                    <a:pt x="63" y="8"/>
                    <a:pt x="63" y="8"/>
                    <a:pt x="63" y="8"/>
                  </a:cubicBezTo>
                  <a:cubicBezTo>
                    <a:pt x="67" y="9"/>
                    <a:pt x="67" y="9"/>
                    <a:pt x="67" y="9"/>
                  </a:cubicBezTo>
                  <a:cubicBezTo>
                    <a:pt x="73" y="10"/>
                    <a:pt x="80" y="13"/>
                    <a:pt x="88" y="17"/>
                  </a:cubicBezTo>
                  <a:cubicBezTo>
                    <a:pt x="108" y="26"/>
                    <a:pt x="131" y="36"/>
                    <a:pt x="144" y="16"/>
                  </a:cubicBezTo>
                  <a:cubicBezTo>
                    <a:pt x="145" y="16"/>
                    <a:pt x="145" y="16"/>
                    <a:pt x="145" y="16"/>
                  </a:cubicBezTo>
                  <a:cubicBezTo>
                    <a:pt x="145" y="16"/>
                    <a:pt x="145" y="16"/>
                    <a:pt x="145" y="16"/>
                  </a:cubicBezTo>
                  <a:cubicBezTo>
                    <a:pt x="146" y="16"/>
                    <a:pt x="146" y="16"/>
                    <a:pt x="146" y="18"/>
                  </a:cubicBezTo>
                  <a:close/>
                  <a:moveTo>
                    <a:pt x="133" y="31"/>
                  </a:moveTo>
                  <a:cubicBezTo>
                    <a:pt x="138" y="29"/>
                    <a:pt x="144" y="21"/>
                    <a:pt x="145" y="18"/>
                  </a:cubicBezTo>
                  <a:cubicBezTo>
                    <a:pt x="131" y="37"/>
                    <a:pt x="108" y="27"/>
                    <a:pt x="87" y="18"/>
                  </a:cubicBezTo>
                  <a:cubicBezTo>
                    <a:pt x="81" y="15"/>
                    <a:pt x="76" y="13"/>
                    <a:pt x="71" y="11"/>
                  </a:cubicBezTo>
                  <a:cubicBezTo>
                    <a:pt x="88" y="23"/>
                    <a:pt x="105" y="33"/>
                    <a:pt x="133" y="31"/>
                  </a:cubicBezTo>
                  <a:close/>
                  <a:moveTo>
                    <a:pt x="55" y="30"/>
                  </a:moveTo>
                  <a:cubicBezTo>
                    <a:pt x="54" y="30"/>
                    <a:pt x="54" y="30"/>
                    <a:pt x="54" y="30"/>
                  </a:cubicBezTo>
                  <a:cubicBezTo>
                    <a:pt x="47" y="29"/>
                    <a:pt x="42" y="25"/>
                    <a:pt x="42" y="17"/>
                  </a:cubicBezTo>
                  <a:cubicBezTo>
                    <a:pt x="42" y="16"/>
                    <a:pt x="42" y="16"/>
                    <a:pt x="42" y="16"/>
                  </a:cubicBezTo>
                  <a:cubicBezTo>
                    <a:pt x="43" y="16"/>
                    <a:pt x="43" y="16"/>
                    <a:pt x="43" y="16"/>
                  </a:cubicBezTo>
                  <a:cubicBezTo>
                    <a:pt x="50" y="17"/>
                    <a:pt x="53" y="23"/>
                    <a:pt x="55" y="29"/>
                  </a:cubicBezTo>
                  <a:lnTo>
                    <a:pt x="55" y="30"/>
                  </a:lnTo>
                  <a:close/>
                  <a:moveTo>
                    <a:pt x="43" y="17"/>
                  </a:moveTo>
                  <a:cubicBezTo>
                    <a:pt x="44" y="24"/>
                    <a:pt x="47" y="27"/>
                    <a:pt x="53" y="28"/>
                  </a:cubicBezTo>
                  <a:cubicBezTo>
                    <a:pt x="51" y="23"/>
                    <a:pt x="49" y="19"/>
                    <a:pt x="43" y="17"/>
                  </a:cubicBezTo>
                  <a:close/>
                </a:path>
              </a:pathLst>
            </a:custGeom>
            <a:grpFill/>
            <a:ln>
              <a:noFill/>
            </a:ln>
          </p:spPr>
          <p:txBody>
            <a:bodyPr vert="horz" wrap="square" lIns="91440" tIns="45720" rIns="91440" bIns="45720" numCol="1" rtlCol="0" anchor="t" anchorCtr="0" compatLnSpc="1">
              <a:prstTxWarp prst="textNoShape">
                <a:avLst/>
              </a:prstTxWarp>
            </a:bodyPr>
            <a:lstStyle/>
            <a:p>
              <a:pPr rtl="0"/>
              <a:endParaRPr lang="ja-JP" altLang="en-US" sz="1350" dirty="0"/>
            </a:p>
          </p:txBody>
        </p:sp>
        <p:sp>
          <p:nvSpPr>
            <p:cNvPr id="107" name="フリーフォーム 49"/>
            <p:cNvSpPr>
              <a:spLocks noEditPoints="1"/>
            </p:cNvSpPr>
            <p:nvPr/>
          </p:nvSpPr>
          <p:spPr bwMode="auto">
            <a:xfrm>
              <a:off x="4162425" y="3344863"/>
              <a:ext cx="334963" cy="328613"/>
            </a:xfrm>
            <a:custGeom>
              <a:avLst/>
              <a:gdLst>
                <a:gd name="T0" fmla="*/ 61 w 149"/>
                <a:gd name="T1" fmla="*/ 17 h 146"/>
                <a:gd name="T2" fmla="*/ 70 w 149"/>
                <a:gd name="T3" fmla="*/ 13 h 146"/>
                <a:gd name="T4" fmla="*/ 67 w 149"/>
                <a:gd name="T5" fmla="*/ 22 h 146"/>
                <a:gd name="T6" fmla="*/ 71 w 149"/>
                <a:gd name="T7" fmla="*/ 8 h 146"/>
                <a:gd name="T8" fmla="*/ 77 w 149"/>
                <a:gd name="T9" fmla="*/ 20 h 146"/>
                <a:gd name="T10" fmla="*/ 146 w 149"/>
                <a:gd name="T11" fmla="*/ 39 h 146"/>
                <a:gd name="T12" fmla="*/ 125 w 149"/>
                <a:gd name="T13" fmla="*/ 103 h 146"/>
                <a:gd name="T14" fmla="*/ 146 w 149"/>
                <a:gd name="T15" fmla="*/ 99 h 146"/>
                <a:gd name="T16" fmla="*/ 148 w 149"/>
                <a:gd name="T17" fmla="*/ 120 h 146"/>
                <a:gd name="T18" fmla="*/ 129 w 149"/>
                <a:gd name="T19" fmla="*/ 119 h 146"/>
                <a:gd name="T20" fmla="*/ 141 w 149"/>
                <a:gd name="T21" fmla="*/ 143 h 146"/>
                <a:gd name="T22" fmla="*/ 124 w 149"/>
                <a:gd name="T23" fmla="*/ 108 h 146"/>
                <a:gd name="T24" fmla="*/ 121 w 149"/>
                <a:gd name="T25" fmla="*/ 76 h 146"/>
                <a:gd name="T26" fmla="*/ 132 w 149"/>
                <a:gd name="T27" fmla="*/ 18 h 146"/>
                <a:gd name="T28" fmla="*/ 46 w 149"/>
                <a:gd name="T29" fmla="*/ 31 h 146"/>
                <a:gd name="T30" fmla="*/ 0 w 149"/>
                <a:gd name="T31" fmla="*/ 27 h 146"/>
                <a:gd name="T32" fmla="*/ 60 w 149"/>
                <a:gd name="T33" fmla="*/ 24 h 146"/>
                <a:gd name="T34" fmla="*/ 58 w 149"/>
                <a:gd name="T35" fmla="*/ 11 h 146"/>
                <a:gd name="T36" fmla="*/ 68 w 149"/>
                <a:gd name="T37" fmla="*/ 8 h 146"/>
                <a:gd name="T38" fmla="*/ 61 w 149"/>
                <a:gd name="T39" fmla="*/ 17 h 146"/>
                <a:gd name="T40" fmla="*/ 58 w 149"/>
                <a:gd name="T41" fmla="*/ 27 h 146"/>
                <a:gd name="T42" fmla="*/ 31 w 149"/>
                <a:gd name="T43" fmla="*/ 25 h 146"/>
                <a:gd name="T44" fmla="*/ 58 w 149"/>
                <a:gd name="T45" fmla="*/ 27 h 146"/>
                <a:gd name="T46" fmla="*/ 101 w 149"/>
                <a:gd name="T47" fmla="*/ 11 h 146"/>
                <a:gd name="T48" fmla="*/ 88 w 149"/>
                <a:gd name="T49" fmla="*/ 20 h 146"/>
                <a:gd name="T50" fmla="*/ 101 w 149"/>
                <a:gd name="T51" fmla="*/ 11 h 146"/>
                <a:gd name="T52" fmla="*/ 142 w 149"/>
                <a:gd name="T53" fmla="*/ 32 h 146"/>
                <a:gd name="T54" fmla="*/ 141 w 149"/>
                <a:gd name="T55" fmla="*/ 34 h 146"/>
                <a:gd name="T56" fmla="*/ 122 w 149"/>
                <a:gd name="T57" fmla="*/ 95 h 146"/>
                <a:gd name="T58" fmla="*/ 142 w 149"/>
                <a:gd name="T59" fmla="*/ 32 h 146"/>
                <a:gd name="T60" fmla="*/ 145 w 149"/>
                <a:gd name="T61" fmla="*/ 119 h 146"/>
                <a:gd name="T62" fmla="*/ 142 w 149"/>
                <a:gd name="T63" fmla="*/ 106 h 146"/>
                <a:gd name="T64" fmla="*/ 132 w 149"/>
                <a:gd name="T65" fmla="*/ 106 h 146"/>
                <a:gd name="T66" fmla="*/ 145 w 149"/>
                <a:gd name="T67" fmla="*/ 119 h 146"/>
                <a:gd name="T68" fmla="*/ 146 w 149"/>
                <a:gd name="T69" fmla="*/ 103 h 146"/>
                <a:gd name="T70" fmla="*/ 134 w 149"/>
                <a:gd name="T71" fmla="*/ 103 h 146"/>
                <a:gd name="T72" fmla="*/ 146 w 149"/>
                <a:gd name="T73" fmla="*/ 103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49" h="146">
                  <a:moveTo>
                    <a:pt x="61" y="17"/>
                  </a:moveTo>
                  <a:cubicBezTo>
                    <a:pt x="64" y="17"/>
                    <a:pt x="67" y="9"/>
                    <a:pt x="70" y="13"/>
                  </a:cubicBezTo>
                  <a:cubicBezTo>
                    <a:pt x="68" y="15"/>
                    <a:pt x="65" y="17"/>
                    <a:pt x="67" y="22"/>
                  </a:cubicBezTo>
                  <a:cubicBezTo>
                    <a:pt x="78" y="22"/>
                    <a:pt x="72" y="11"/>
                    <a:pt x="71" y="8"/>
                  </a:cubicBezTo>
                  <a:cubicBezTo>
                    <a:pt x="75" y="4"/>
                    <a:pt x="81" y="15"/>
                    <a:pt x="77" y="20"/>
                  </a:cubicBezTo>
                  <a:cubicBezTo>
                    <a:pt x="103" y="0"/>
                    <a:pt x="144" y="7"/>
                    <a:pt x="146" y="39"/>
                  </a:cubicBezTo>
                  <a:cubicBezTo>
                    <a:pt x="148" y="63"/>
                    <a:pt x="123" y="79"/>
                    <a:pt x="125" y="103"/>
                  </a:cubicBezTo>
                  <a:cubicBezTo>
                    <a:pt x="130" y="105"/>
                    <a:pt x="138" y="94"/>
                    <a:pt x="146" y="99"/>
                  </a:cubicBezTo>
                  <a:cubicBezTo>
                    <a:pt x="149" y="104"/>
                    <a:pt x="147" y="114"/>
                    <a:pt x="148" y="120"/>
                  </a:cubicBezTo>
                  <a:cubicBezTo>
                    <a:pt x="142" y="125"/>
                    <a:pt x="135" y="122"/>
                    <a:pt x="129" y="119"/>
                  </a:cubicBezTo>
                  <a:cubicBezTo>
                    <a:pt x="129" y="131"/>
                    <a:pt x="129" y="143"/>
                    <a:pt x="141" y="143"/>
                  </a:cubicBezTo>
                  <a:cubicBezTo>
                    <a:pt x="120" y="146"/>
                    <a:pt x="125" y="125"/>
                    <a:pt x="124" y="108"/>
                  </a:cubicBezTo>
                  <a:cubicBezTo>
                    <a:pt x="123" y="95"/>
                    <a:pt x="118" y="88"/>
                    <a:pt x="121" y="76"/>
                  </a:cubicBezTo>
                  <a:cubicBezTo>
                    <a:pt x="125" y="57"/>
                    <a:pt x="149" y="40"/>
                    <a:pt x="132" y="18"/>
                  </a:cubicBezTo>
                  <a:cubicBezTo>
                    <a:pt x="101" y="5"/>
                    <a:pt x="76" y="33"/>
                    <a:pt x="46" y="31"/>
                  </a:cubicBezTo>
                  <a:cubicBezTo>
                    <a:pt x="31" y="30"/>
                    <a:pt x="16" y="16"/>
                    <a:pt x="0" y="27"/>
                  </a:cubicBezTo>
                  <a:cubicBezTo>
                    <a:pt x="14" y="12"/>
                    <a:pt x="37" y="23"/>
                    <a:pt x="60" y="24"/>
                  </a:cubicBezTo>
                  <a:cubicBezTo>
                    <a:pt x="62" y="22"/>
                    <a:pt x="58" y="15"/>
                    <a:pt x="58" y="11"/>
                  </a:cubicBezTo>
                  <a:cubicBezTo>
                    <a:pt x="61" y="10"/>
                    <a:pt x="64" y="4"/>
                    <a:pt x="68" y="8"/>
                  </a:cubicBezTo>
                  <a:cubicBezTo>
                    <a:pt x="67" y="9"/>
                    <a:pt x="59" y="9"/>
                    <a:pt x="61" y="17"/>
                  </a:cubicBezTo>
                  <a:close/>
                  <a:moveTo>
                    <a:pt x="58" y="27"/>
                  </a:moveTo>
                  <a:cubicBezTo>
                    <a:pt x="49" y="25"/>
                    <a:pt x="41" y="22"/>
                    <a:pt x="31" y="25"/>
                  </a:cubicBezTo>
                  <a:cubicBezTo>
                    <a:pt x="41" y="26"/>
                    <a:pt x="49" y="32"/>
                    <a:pt x="58" y="27"/>
                  </a:cubicBezTo>
                  <a:close/>
                  <a:moveTo>
                    <a:pt x="101" y="11"/>
                  </a:moveTo>
                  <a:cubicBezTo>
                    <a:pt x="98" y="14"/>
                    <a:pt x="85" y="15"/>
                    <a:pt x="88" y="20"/>
                  </a:cubicBezTo>
                  <a:cubicBezTo>
                    <a:pt x="90" y="15"/>
                    <a:pt x="104" y="16"/>
                    <a:pt x="101" y="11"/>
                  </a:cubicBezTo>
                  <a:close/>
                  <a:moveTo>
                    <a:pt x="142" y="32"/>
                  </a:moveTo>
                  <a:cubicBezTo>
                    <a:pt x="140" y="29"/>
                    <a:pt x="138" y="30"/>
                    <a:pt x="141" y="34"/>
                  </a:cubicBezTo>
                  <a:cubicBezTo>
                    <a:pt x="139" y="59"/>
                    <a:pt x="121" y="67"/>
                    <a:pt x="122" y="95"/>
                  </a:cubicBezTo>
                  <a:cubicBezTo>
                    <a:pt x="127" y="73"/>
                    <a:pt x="146" y="59"/>
                    <a:pt x="142" y="32"/>
                  </a:cubicBezTo>
                  <a:close/>
                  <a:moveTo>
                    <a:pt x="145" y="119"/>
                  </a:moveTo>
                  <a:cubicBezTo>
                    <a:pt x="145" y="113"/>
                    <a:pt x="145" y="109"/>
                    <a:pt x="142" y="106"/>
                  </a:cubicBezTo>
                  <a:cubicBezTo>
                    <a:pt x="139" y="106"/>
                    <a:pt x="135" y="106"/>
                    <a:pt x="132" y="106"/>
                  </a:cubicBezTo>
                  <a:cubicBezTo>
                    <a:pt x="126" y="113"/>
                    <a:pt x="134" y="121"/>
                    <a:pt x="145" y="119"/>
                  </a:cubicBezTo>
                  <a:close/>
                  <a:moveTo>
                    <a:pt x="146" y="103"/>
                  </a:moveTo>
                  <a:cubicBezTo>
                    <a:pt x="142" y="100"/>
                    <a:pt x="137" y="100"/>
                    <a:pt x="134" y="103"/>
                  </a:cubicBezTo>
                  <a:cubicBezTo>
                    <a:pt x="139" y="101"/>
                    <a:pt x="144" y="107"/>
                    <a:pt x="146" y="103"/>
                  </a:cubicBezTo>
                  <a:close/>
                </a:path>
              </a:pathLst>
            </a:custGeom>
            <a:grpFill/>
            <a:ln>
              <a:noFill/>
            </a:ln>
          </p:spPr>
          <p:txBody>
            <a:bodyPr vert="horz" wrap="square" lIns="91440" tIns="45720" rIns="91440" bIns="45720" numCol="1" rtlCol="0" anchor="t" anchorCtr="0" compatLnSpc="1">
              <a:prstTxWarp prst="textNoShape">
                <a:avLst/>
              </a:prstTxWarp>
            </a:bodyPr>
            <a:lstStyle/>
            <a:p>
              <a:pPr rtl="0"/>
              <a:endParaRPr lang="ja-JP" altLang="en-US" sz="1350" dirty="0"/>
            </a:p>
          </p:txBody>
        </p:sp>
        <p:sp>
          <p:nvSpPr>
            <p:cNvPr id="108" name="フリーフォーム 50"/>
            <p:cNvSpPr>
              <a:spLocks noEditPoints="1"/>
            </p:cNvSpPr>
            <p:nvPr/>
          </p:nvSpPr>
          <p:spPr bwMode="auto">
            <a:xfrm>
              <a:off x="4162425" y="3359150"/>
              <a:ext cx="334963" cy="309563"/>
            </a:xfrm>
            <a:custGeom>
              <a:avLst/>
              <a:gdLst>
                <a:gd name="T0" fmla="*/ 69 w 149"/>
                <a:gd name="T1" fmla="*/ 3 h 138"/>
                <a:gd name="T2" fmla="*/ 64 w 149"/>
                <a:gd name="T3" fmla="*/ 7 h 138"/>
                <a:gd name="T4" fmla="*/ 70 w 149"/>
                <a:gd name="T5" fmla="*/ 7 h 138"/>
                <a:gd name="T6" fmla="*/ 70 w 149"/>
                <a:gd name="T7" fmla="*/ 3 h 138"/>
                <a:gd name="T8" fmla="*/ 73 w 149"/>
                <a:gd name="T9" fmla="*/ 1 h 138"/>
                <a:gd name="T10" fmla="*/ 147 w 149"/>
                <a:gd name="T11" fmla="*/ 33 h 138"/>
                <a:gd name="T12" fmla="*/ 142 w 149"/>
                <a:gd name="T13" fmla="*/ 91 h 138"/>
                <a:gd name="T14" fmla="*/ 149 w 149"/>
                <a:gd name="T15" fmla="*/ 114 h 138"/>
                <a:gd name="T16" fmla="*/ 130 w 149"/>
                <a:gd name="T17" fmla="*/ 114 h 138"/>
                <a:gd name="T18" fmla="*/ 137 w 149"/>
                <a:gd name="T19" fmla="*/ 138 h 138"/>
                <a:gd name="T20" fmla="*/ 122 w 149"/>
                <a:gd name="T21" fmla="*/ 94 h 138"/>
                <a:gd name="T22" fmla="*/ 129 w 149"/>
                <a:gd name="T23" fmla="*/ 51 h 138"/>
                <a:gd name="T24" fmla="*/ 49 w 149"/>
                <a:gd name="T25" fmla="*/ 26 h 138"/>
                <a:gd name="T26" fmla="*/ 1 w 149"/>
                <a:gd name="T27" fmla="*/ 21 h 138"/>
                <a:gd name="T28" fmla="*/ 39 w 149"/>
                <a:gd name="T29" fmla="*/ 15 h 138"/>
                <a:gd name="T30" fmla="*/ 58 w 149"/>
                <a:gd name="T31" fmla="*/ 5 h 138"/>
                <a:gd name="T32" fmla="*/ 67 w 149"/>
                <a:gd name="T33" fmla="*/ 2 h 138"/>
                <a:gd name="T34" fmla="*/ 60 w 149"/>
                <a:gd name="T35" fmla="*/ 10 h 138"/>
                <a:gd name="T36" fmla="*/ 77 w 149"/>
                <a:gd name="T37" fmla="*/ 14 h 138"/>
                <a:gd name="T38" fmla="*/ 73 w 149"/>
                <a:gd name="T39" fmla="*/ 15 h 138"/>
                <a:gd name="T40" fmla="*/ 68 w 149"/>
                <a:gd name="T41" fmla="*/ 8 h 138"/>
                <a:gd name="T42" fmla="*/ 61 w 149"/>
                <a:gd name="T43" fmla="*/ 12 h 138"/>
                <a:gd name="T44" fmla="*/ 60 w 149"/>
                <a:gd name="T45" fmla="*/ 19 h 138"/>
                <a:gd name="T46" fmla="*/ 7 w 149"/>
                <a:gd name="T47" fmla="*/ 17 h 138"/>
                <a:gd name="T48" fmla="*/ 40 w 149"/>
                <a:gd name="T49" fmla="*/ 17 h 138"/>
                <a:gd name="T50" fmla="*/ 60 w 149"/>
                <a:gd name="T51" fmla="*/ 20 h 138"/>
                <a:gd name="T52" fmla="*/ 31 w 149"/>
                <a:gd name="T53" fmla="*/ 20 h 138"/>
                <a:gd name="T54" fmla="*/ 49 w 149"/>
                <a:gd name="T55" fmla="*/ 24 h 138"/>
                <a:gd name="T56" fmla="*/ 87 w 149"/>
                <a:gd name="T57" fmla="*/ 12 h 138"/>
                <a:gd name="T58" fmla="*/ 77 w 149"/>
                <a:gd name="T59" fmla="*/ 14 h 138"/>
                <a:gd name="T60" fmla="*/ 124 w 149"/>
                <a:gd name="T61" fmla="*/ 97 h 138"/>
                <a:gd name="T62" fmla="*/ 101 w 149"/>
                <a:gd name="T63" fmla="*/ 4 h 138"/>
                <a:gd name="T64" fmla="*/ 89 w 149"/>
                <a:gd name="T65" fmla="*/ 14 h 138"/>
                <a:gd name="T66" fmla="*/ 133 w 149"/>
                <a:gd name="T67" fmla="*/ 12 h 138"/>
                <a:gd name="T68" fmla="*/ 131 w 149"/>
                <a:gd name="T69" fmla="*/ 55 h 138"/>
                <a:gd name="T70" fmla="*/ 140 w 149"/>
                <a:gd name="T71" fmla="*/ 24 h 138"/>
                <a:gd name="T72" fmla="*/ 123 w 149"/>
                <a:gd name="T73" fmla="*/ 89 h 138"/>
                <a:gd name="T74" fmla="*/ 135 w 149"/>
                <a:gd name="T75" fmla="*/ 137 h 138"/>
                <a:gd name="T76" fmla="*/ 141 w 149"/>
                <a:gd name="T77" fmla="*/ 116 h 138"/>
                <a:gd name="T78" fmla="*/ 147 w 149"/>
                <a:gd name="T79" fmla="*/ 98 h 138"/>
                <a:gd name="T80" fmla="*/ 131 w 149"/>
                <a:gd name="T81" fmla="*/ 99 h 138"/>
                <a:gd name="T82" fmla="*/ 146 w 149"/>
                <a:gd name="T83" fmla="*/ 94 h 138"/>
                <a:gd name="T84" fmla="*/ 88 w 149"/>
                <a:gd name="T85" fmla="*/ 12 h 138"/>
                <a:gd name="T86" fmla="*/ 95 w 149"/>
                <a:gd name="T87" fmla="*/ 9 h 138"/>
                <a:gd name="T88" fmla="*/ 40 w 149"/>
                <a:gd name="T89" fmla="*/ 19 h 138"/>
                <a:gd name="T90" fmla="*/ 56 w 149"/>
                <a:gd name="T91" fmla="*/ 21 h 138"/>
                <a:gd name="T92" fmla="*/ 141 w 149"/>
                <a:gd name="T93" fmla="*/ 28 h 138"/>
                <a:gd name="T94" fmla="*/ 131 w 149"/>
                <a:gd name="T95" fmla="*/ 66 h 138"/>
                <a:gd name="T96" fmla="*/ 141 w 149"/>
                <a:gd name="T97" fmla="*/ 97 h 138"/>
                <a:gd name="T98" fmla="*/ 143 w 149"/>
                <a:gd name="T99" fmla="*/ 100 h 138"/>
                <a:gd name="T100" fmla="*/ 130 w 149"/>
                <a:gd name="T101" fmla="*/ 108 h 138"/>
                <a:gd name="T102" fmla="*/ 131 w 149"/>
                <a:gd name="T103" fmla="*/ 107 h 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49" h="138">
                  <a:moveTo>
                    <a:pt x="65" y="0"/>
                  </a:moveTo>
                  <a:cubicBezTo>
                    <a:pt x="66" y="0"/>
                    <a:pt x="68" y="1"/>
                    <a:pt x="69" y="2"/>
                  </a:cubicBezTo>
                  <a:cubicBezTo>
                    <a:pt x="69" y="2"/>
                    <a:pt x="69" y="2"/>
                    <a:pt x="69" y="2"/>
                  </a:cubicBezTo>
                  <a:cubicBezTo>
                    <a:pt x="69" y="3"/>
                    <a:pt x="69" y="3"/>
                    <a:pt x="69" y="3"/>
                  </a:cubicBezTo>
                  <a:cubicBezTo>
                    <a:pt x="68" y="3"/>
                    <a:pt x="68" y="3"/>
                    <a:pt x="67" y="4"/>
                  </a:cubicBezTo>
                  <a:cubicBezTo>
                    <a:pt x="65" y="4"/>
                    <a:pt x="63" y="4"/>
                    <a:pt x="62" y="6"/>
                  </a:cubicBezTo>
                  <a:cubicBezTo>
                    <a:pt x="62" y="7"/>
                    <a:pt x="61" y="8"/>
                    <a:pt x="62" y="10"/>
                  </a:cubicBezTo>
                  <a:cubicBezTo>
                    <a:pt x="63" y="9"/>
                    <a:pt x="63" y="8"/>
                    <a:pt x="64" y="7"/>
                  </a:cubicBezTo>
                  <a:cubicBezTo>
                    <a:pt x="66" y="6"/>
                    <a:pt x="67" y="5"/>
                    <a:pt x="68" y="5"/>
                  </a:cubicBezTo>
                  <a:cubicBezTo>
                    <a:pt x="69" y="5"/>
                    <a:pt x="70" y="5"/>
                    <a:pt x="70" y="6"/>
                  </a:cubicBezTo>
                  <a:cubicBezTo>
                    <a:pt x="71" y="6"/>
                    <a:pt x="71" y="6"/>
                    <a:pt x="71" y="6"/>
                  </a:cubicBezTo>
                  <a:cubicBezTo>
                    <a:pt x="70" y="7"/>
                    <a:pt x="70" y="7"/>
                    <a:pt x="70" y="7"/>
                  </a:cubicBezTo>
                  <a:cubicBezTo>
                    <a:pt x="70" y="8"/>
                    <a:pt x="69" y="8"/>
                    <a:pt x="69" y="9"/>
                  </a:cubicBezTo>
                  <a:cubicBezTo>
                    <a:pt x="68" y="11"/>
                    <a:pt x="67" y="12"/>
                    <a:pt x="67" y="16"/>
                  </a:cubicBezTo>
                  <a:cubicBezTo>
                    <a:pt x="70" y="16"/>
                    <a:pt x="71" y="15"/>
                    <a:pt x="72" y="14"/>
                  </a:cubicBezTo>
                  <a:cubicBezTo>
                    <a:pt x="74" y="11"/>
                    <a:pt x="71" y="5"/>
                    <a:pt x="70" y="3"/>
                  </a:cubicBezTo>
                  <a:cubicBezTo>
                    <a:pt x="70" y="2"/>
                    <a:pt x="70" y="2"/>
                    <a:pt x="70" y="2"/>
                  </a:cubicBezTo>
                  <a:cubicBezTo>
                    <a:pt x="71" y="2"/>
                    <a:pt x="71" y="2"/>
                    <a:pt x="71" y="2"/>
                  </a:cubicBezTo>
                  <a:cubicBezTo>
                    <a:pt x="71" y="1"/>
                    <a:pt x="72" y="1"/>
                    <a:pt x="73" y="1"/>
                  </a:cubicBezTo>
                  <a:cubicBezTo>
                    <a:pt x="73" y="1"/>
                    <a:pt x="73" y="1"/>
                    <a:pt x="73" y="1"/>
                  </a:cubicBezTo>
                  <a:cubicBezTo>
                    <a:pt x="75" y="1"/>
                    <a:pt x="77" y="3"/>
                    <a:pt x="78" y="5"/>
                  </a:cubicBezTo>
                  <a:cubicBezTo>
                    <a:pt x="79" y="7"/>
                    <a:pt x="79" y="9"/>
                    <a:pt x="79" y="11"/>
                  </a:cubicBezTo>
                  <a:cubicBezTo>
                    <a:pt x="88" y="5"/>
                    <a:pt x="99" y="2"/>
                    <a:pt x="110" y="2"/>
                  </a:cubicBezTo>
                  <a:cubicBezTo>
                    <a:pt x="131" y="2"/>
                    <a:pt x="145" y="14"/>
                    <a:pt x="147" y="33"/>
                  </a:cubicBezTo>
                  <a:cubicBezTo>
                    <a:pt x="148" y="45"/>
                    <a:pt x="142" y="55"/>
                    <a:pt x="137" y="65"/>
                  </a:cubicBezTo>
                  <a:cubicBezTo>
                    <a:pt x="131" y="75"/>
                    <a:pt x="125" y="85"/>
                    <a:pt x="126" y="97"/>
                  </a:cubicBezTo>
                  <a:cubicBezTo>
                    <a:pt x="127" y="97"/>
                    <a:pt x="130" y="96"/>
                    <a:pt x="132" y="95"/>
                  </a:cubicBezTo>
                  <a:cubicBezTo>
                    <a:pt x="135" y="93"/>
                    <a:pt x="138" y="91"/>
                    <a:pt x="142" y="91"/>
                  </a:cubicBezTo>
                  <a:cubicBezTo>
                    <a:pt x="144" y="91"/>
                    <a:pt x="145" y="92"/>
                    <a:pt x="147" y="93"/>
                  </a:cubicBezTo>
                  <a:cubicBezTo>
                    <a:pt x="147" y="93"/>
                    <a:pt x="147" y="93"/>
                    <a:pt x="147" y="93"/>
                  </a:cubicBezTo>
                  <a:cubicBezTo>
                    <a:pt x="149" y="96"/>
                    <a:pt x="149" y="101"/>
                    <a:pt x="149" y="106"/>
                  </a:cubicBezTo>
                  <a:cubicBezTo>
                    <a:pt x="148" y="109"/>
                    <a:pt x="148" y="112"/>
                    <a:pt x="149" y="114"/>
                  </a:cubicBezTo>
                  <a:cubicBezTo>
                    <a:pt x="149" y="115"/>
                    <a:pt x="149" y="115"/>
                    <a:pt x="149" y="115"/>
                  </a:cubicBezTo>
                  <a:cubicBezTo>
                    <a:pt x="148" y="115"/>
                    <a:pt x="148" y="115"/>
                    <a:pt x="148" y="115"/>
                  </a:cubicBezTo>
                  <a:cubicBezTo>
                    <a:pt x="146" y="117"/>
                    <a:pt x="143" y="118"/>
                    <a:pt x="141" y="118"/>
                  </a:cubicBezTo>
                  <a:cubicBezTo>
                    <a:pt x="137" y="118"/>
                    <a:pt x="134" y="116"/>
                    <a:pt x="130" y="114"/>
                  </a:cubicBezTo>
                  <a:cubicBezTo>
                    <a:pt x="130" y="115"/>
                    <a:pt x="130" y="115"/>
                    <a:pt x="130" y="115"/>
                  </a:cubicBezTo>
                  <a:cubicBezTo>
                    <a:pt x="130" y="126"/>
                    <a:pt x="130" y="136"/>
                    <a:pt x="141" y="136"/>
                  </a:cubicBezTo>
                  <a:cubicBezTo>
                    <a:pt x="141" y="138"/>
                    <a:pt x="141" y="138"/>
                    <a:pt x="141" y="138"/>
                  </a:cubicBezTo>
                  <a:cubicBezTo>
                    <a:pt x="139" y="138"/>
                    <a:pt x="138" y="138"/>
                    <a:pt x="137" y="138"/>
                  </a:cubicBezTo>
                  <a:cubicBezTo>
                    <a:pt x="123" y="138"/>
                    <a:pt x="123" y="125"/>
                    <a:pt x="123" y="112"/>
                  </a:cubicBezTo>
                  <a:cubicBezTo>
                    <a:pt x="123" y="108"/>
                    <a:pt x="123" y="105"/>
                    <a:pt x="123" y="102"/>
                  </a:cubicBezTo>
                  <a:cubicBezTo>
                    <a:pt x="123" y="99"/>
                    <a:pt x="122" y="96"/>
                    <a:pt x="122" y="94"/>
                  </a:cubicBezTo>
                  <a:cubicBezTo>
                    <a:pt x="122" y="94"/>
                    <a:pt x="122" y="94"/>
                    <a:pt x="122" y="94"/>
                  </a:cubicBezTo>
                  <a:cubicBezTo>
                    <a:pt x="122" y="93"/>
                    <a:pt x="122" y="93"/>
                    <a:pt x="122" y="93"/>
                  </a:cubicBezTo>
                  <a:cubicBezTo>
                    <a:pt x="121" y="92"/>
                    <a:pt x="121" y="91"/>
                    <a:pt x="121" y="90"/>
                  </a:cubicBezTo>
                  <a:cubicBezTo>
                    <a:pt x="120" y="84"/>
                    <a:pt x="118" y="78"/>
                    <a:pt x="120" y="70"/>
                  </a:cubicBezTo>
                  <a:cubicBezTo>
                    <a:pt x="122" y="64"/>
                    <a:pt x="125" y="57"/>
                    <a:pt x="129" y="51"/>
                  </a:cubicBezTo>
                  <a:cubicBezTo>
                    <a:pt x="136" y="39"/>
                    <a:pt x="143" y="27"/>
                    <a:pt x="132" y="13"/>
                  </a:cubicBezTo>
                  <a:cubicBezTo>
                    <a:pt x="126" y="11"/>
                    <a:pt x="121" y="10"/>
                    <a:pt x="115" y="10"/>
                  </a:cubicBezTo>
                  <a:cubicBezTo>
                    <a:pt x="104" y="10"/>
                    <a:pt x="93" y="14"/>
                    <a:pt x="83" y="18"/>
                  </a:cubicBezTo>
                  <a:cubicBezTo>
                    <a:pt x="72" y="22"/>
                    <a:pt x="61" y="26"/>
                    <a:pt x="49" y="26"/>
                  </a:cubicBezTo>
                  <a:cubicBezTo>
                    <a:pt x="48" y="26"/>
                    <a:pt x="47" y="26"/>
                    <a:pt x="45" y="26"/>
                  </a:cubicBezTo>
                  <a:cubicBezTo>
                    <a:pt x="40" y="25"/>
                    <a:pt x="35" y="23"/>
                    <a:pt x="30" y="22"/>
                  </a:cubicBezTo>
                  <a:cubicBezTo>
                    <a:pt x="25" y="19"/>
                    <a:pt x="19" y="17"/>
                    <a:pt x="13" y="17"/>
                  </a:cubicBezTo>
                  <a:cubicBezTo>
                    <a:pt x="9" y="17"/>
                    <a:pt x="4" y="19"/>
                    <a:pt x="1" y="21"/>
                  </a:cubicBezTo>
                  <a:cubicBezTo>
                    <a:pt x="0" y="20"/>
                    <a:pt x="0" y="20"/>
                    <a:pt x="0" y="20"/>
                  </a:cubicBezTo>
                  <a:cubicBezTo>
                    <a:pt x="5" y="15"/>
                    <a:pt x="11" y="13"/>
                    <a:pt x="20" y="13"/>
                  </a:cubicBezTo>
                  <a:cubicBezTo>
                    <a:pt x="20" y="13"/>
                    <a:pt x="20" y="13"/>
                    <a:pt x="20" y="13"/>
                  </a:cubicBezTo>
                  <a:cubicBezTo>
                    <a:pt x="26" y="13"/>
                    <a:pt x="33" y="14"/>
                    <a:pt x="39" y="15"/>
                  </a:cubicBezTo>
                  <a:cubicBezTo>
                    <a:pt x="46" y="16"/>
                    <a:pt x="53" y="17"/>
                    <a:pt x="59" y="17"/>
                  </a:cubicBezTo>
                  <a:cubicBezTo>
                    <a:pt x="61" y="16"/>
                    <a:pt x="60" y="13"/>
                    <a:pt x="59" y="10"/>
                  </a:cubicBezTo>
                  <a:cubicBezTo>
                    <a:pt x="58" y="8"/>
                    <a:pt x="58" y="7"/>
                    <a:pt x="58" y="5"/>
                  </a:cubicBezTo>
                  <a:cubicBezTo>
                    <a:pt x="58" y="5"/>
                    <a:pt x="58" y="5"/>
                    <a:pt x="58" y="5"/>
                  </a:cubicBezTo>
                  <a:cubicBezTo>
                    <a:pt x="58" y="4"/>
                    <a:pt x="58" y="4"/>
                    <a:pt x="58" y="4"/>
                  </a:cubicBezTo>
                  <a:cubicBezTo>
                    <a:pt x="59" y="4"/>
                    <a:pt x="59" y="3"/>
                    <a:pt x="60" y="3"/>
                  </a:cubicBezTo>
                  <a:cubicBezTo>
                    <a:pt x="62" y="1"/>
                    <a:pt x="63" y="0"/>
                    <a:pt x="65" y="0"/>
                  </a:cubicBezTo>
                  <a:close/>
                  <a:moveTo>
                    <a:pt x="67" y="2"/>
                  </a:moveTo>
                  <a:cubicBezTo>
                    <a:pt x="65" y="1"/>
                    <a:pt x="63" y="2"/>
                    <a:pt x="61" y="4"/>
                  </a:cubicBezTo>
                  <a:cubicBezTo>
                    <a:pt x="60" y="4"/>
                    <a:pt x="60" y="5"/>
                    <a:pt x="59" y="5"/>
                  </a:cubicBezTo>
                  <a:cubicBezTo>
                    <a:pt x="59" y="7"/>
                    <a:pt x="60" y="8"/>
                    <a:pt x="60" y="10"/>
                  </a:cubicBezTo>
                  <a:cubicBezTo>
                    <a:pt x="60" y="10"/>
                    <a:pt x="60" y="10"/>
                    <a:pt x="60" y="10"/>
                  </a:cubicBezTo>
                  <a:cubicBezTo>
                    <a:pt x="60" y="8"/>
                    <a:pt x="60" y="7"/>
                    <a:pt x="61" y="5"/>
                  </a:cubicBezTo>
                  <a:cubicBezTo>
                    <a:pt x="62" y="3"/>
                    <a:pt x="65" y="3"/>
                    <a:pt x="66" y="2"/>
                  </a:cubicBezTo>
                  <a:cubicBezTo>
                    <a:pt x="66" y="2"/>
                    <a:pt x="67" y="2"/>
                    <a:pt x="67" y="2"/>
                  </a:cubicBezTo>
                  <a:close/>
                  <a:moveTo>
                    <a:pt x="77" y="14"/>
                  </a:moveTo>
                  <a:cubicBezTo>
                    <a:pt x="76" y="13"/>
                    <a:pt x="76" y="13"/>
                    <a:pt x="76" y="13"/>
                  </a:cubicBezTo>
                  <a:cubicBezTo>
                    <a:pt x="78" y="11"/>
                    <a:pt x="78" y="8"/>
                    <a:pt x="77" y="6"/>
                  </a:cubicBezTo>
                  <a:cubicBezTo>
                    <a:pt x="75" y="3"/>
                    <a:pt x="73" y="1"/>
                    <a:pt x="72" y="2"/>
                  </a:cubicBezTo>
                  <a:cubicBezTo>
                    <a:pt x="73" y="5"/>
                    <a:pt x="76" y="11"/>
                    <a:pt x="73" y="15"/>
                  </a:cubicBezTo>
                  <a:cubicBezTo>
                    <a:pt x="72" y="16"/>
                    <a:pt x="70" y="17"/>
                    <a:pt x="67" y="17"/>
                  </a:cubicBezTo>
                  <a:cubicBezTo>
                    <a:pt x="66" y="17"/>
                    <a:pt x="66" y="17"/>
                    <a:pt x="66" y="17"/>
                  </a:cubicBezTo>
                  <a:cubicBezTo>
                    <a:pt x="66" y="17"/>
                    <a:pt x="66" y="17"/>
                    <a:pt x="66" y="17"/>
                  </a:cubicBezTo>
                  <a:cubicBezTo>
                    <a:pt x="65" y="12"/>
                    <a:pt x="66" y="10"/>
                    <a:pt x="68" y="8"/>
                  </a:cubicBezTo>
                  <a:cubicBezTo>
                    <a:pt x="68" y="8"/>
                    <a:pt x="68" y="7"/>
                    <a:pt x="69" y="7"/>
                  </a:cubicBezTo>
                  <a:cubicBezTo>
                    <a:pt x="69" y="6"/>
                    <a:pt x="68" y="6"/>
                    <a:pt x="68" y="6"/>
                  </a:cubicBezTo>
                  <a:cubicBezTo>
                    <a:pt x="67" y="6"/>
                    <a:pt x="66" y="7"/>
                    <a:pt x="65" y="8"/>
                  </a:cubicBezTo>
                  <a:cubicBezTo>
                    <a:pt x="64" y="10"/>
                    <a:pt x="63" y="11"/>
                    <a:pt x="61" y="12"/>
                  </a:cubicBezTo>
                  <a:cubicBezTo>
                    <a:pt x="61" y="12"/>
                    <a:pt x="61" y="12"/>
                    <a:pt x="61" y="12"/>
                  </a:cubicBezTo>
                  <a:cubicBezTo>
                    <a:pt x="61" y="14"/>
                    <a:pt x="62" y="17"/>
                    <a:pt x="60" y="18"/>
                  </a:cubicBezTo>
                  <a:cubicBezTo>
                    <a:pt x="60" y="19"/>
                    <a:pt x="60" y="19"/>
                    <a:pt x="60" y="19"/>
                  </a:cubicBezTo>
                  <a:cubicBezTo>
                    <a:pt x="60" y="19"/>
                    <a:pt x="60" y="19"/>
                    <a:pt x="60" y="19"/>
                  </a:cubicBezTo>
                  <a:cubicBezTo>
                    <a:pt x="53" y="18"/>
                    <a:pt x="46" y="17"/>
                    <a:pt x="39" y="16"/>
                  </a:cubicBezTo>
                  <a:cubicBezTo>
                    <a:pt x="32" y="15"/>
                    <a:pt x="26" y="14"/>
                    <a:pt x="20" y="14"/>
                  </a:cubicBezTo>
                  <a:cubicBezTo>
                    <a:pt x="20" y="14"/>
                    <a:pt x="20" y="14"/>
                    <a:pt x="20" y="14"/>
                  </a:cubicBezTo>
                  <a:cubicBezTo>
                    <a:pt x="15" y="14"/>
                    <a:pt x="11" y="15"/>
                    <a:pt x="7" y="17"/>
                  </a:cubicBezTo>
                  <a:cubicBezTo>
                    <a:pt x="9" y="16"/>
                    <a:pt x="11" y="16"/>
                    <a:pt x="13" y="16"/>
                  </a:cubicBezTo>
                  <a:cubicBezTo>
                    <a:pt x="18" y="16"/>
                    <a:pt x="24" y="18"/>
                    <a:pt x="29" y="19"/>
                  </a:cubicBezTo>
                  <a:cubicBezTo>
                    <a:pt x="31" y="19"/>
                    <a:pt x="31" y="19"/>
                    <a:pt x="31" y="19"/>
                  </a:cubicBezTo>
                  <a:cubicBezTo>
                    <a:pt x="34" y="18"/>
                    <a:pt x="37" y="17"/>
                    <a:pt x="40" y="17"/>
                  </a:cubicBezTo>
                  <a:cubicBezTo>
                    <a:pt x="40" y="17"/>
                    <a:pt x="40" y="17"/>
                    <a:pt x="40" y="17"/>
                  </a:cubicBezTo>
                  <a:cubicBezTo>
                    <a:pt x="45" y="17"/>
                    <a:pt x="49" y="18"/>
                    <a:pt x="54" y="19"/>
                  </a:cubicBezTo>
                  <a:cubicBezTo>
                    <a:pt x="55" y="19"/>
                    <a:pt x="57" y="20"/>
                    <a:pt x="58" y="20"/>
                  </a:cubicBezTo>
                  <a:cubicBezTo>
                    <a:pt x="60" y="20"/>
                    <a:pt x="60" y="20"/>
                    <a:pt x="60" y="20"/>
                  </a:cubicBezTo>
                  <a:cubicBezTo>
                    <a:pt x="59" y="21"/>
                    <a:pt x="59" y="21"/>
                    <a:pt x="59" y="21"/>
                  </a:cubicBezTo>
                  <a:cubicBezTo>
                    <a:pt x="56" y="23"/>
                    <a:pt x="53" y="24"/>
                    <a:pt x="50" y="24"/>
                  </a:cubicBezTo>
                  <a:cubicBezTo>
                    <a:pt x="47" y="24"/>
                    <a:pt x="43" y="23"/>
                    <a:pt x="40" y="22"/>
                  </a:cubicBezTo>
                  <a:cubicBezTo>
                    <a:pt x="37" y="21"/>
                    <a:pt x="34" y="20"/>
                    <a:pt x="31" y="20"/>
                  </a:cubicBezTo>
                  <a:cubicBezTo>
                    <a:pt x="30" y="20"/>
                    <a:pt x="30" y="20"/>
                    <a:pt x="30" y="20"/>
                  </a:cubicBezTo>
                  <a:cubicBezTo>
                    <a:pt x="30" y="20"/>
                    <a:pt x="31" y="20"/>
                    <a:pt x="31" y="20"/>
                  </a:cubicBezTo>
                  <a:cubicBezTo>
                    <a:pt x="36" y="22"/>
                    <a:pt x="41" y="24"/>
                    <a:pt x="46" y="24"/>
                  </a:cubicBezTo>
                  <a:cubicBezTo>
                    <a:pt x="47" y="24"/>
                    <a:pt x="48" y="24"/>
                    <a:pt x="49" y="24"/>
                  </a:cubicBezTo>
                  <a:cubicBezTo>
                    <a:pt x="61" y="24"/>
                    <a:pt x="72" y="20"/>
                    <a:pt x="82" y="16"/>
                  </a:cubicBezTo>
                  <a:cubicBezTo>
                    <a:pt x="84" y="16"/>
                    <a:pt x="86" y="15"/>
                    <a:pt x="88" y="14"/>
                  </a:cubicBezTo>
                  <a:cubicBezTo>
                    <a:pt x="88" y="14"/>
                    <a:pt x="88" y="14"/>
                    <a:pt x="88" y="14"/>
                  </a:cubicBezTo>
                  <a:cubicBezTo>
                    <a:pt x="87" y="13"/>
                    <a:pt x="87" y="12"/>
                    <a:pt x="87" y="12"/>
                  </a:cubicBezTo>
                  <a:cubicBezTo>
                    <a:pt x="88" y="10"/>
                    <a:pt x="91" y="9"/>
                    <a:pt x="94" y="7"/>
                  </a:cubicBezTo>
                  <a:cubicBezTo>
                    <a:pt x="97" y="7"/>
                    <a:pt x="99" y="6"/>
                    <a:pt x="100" y="5"/>
                  </a:cubicBezTo>
                  <a:cubicBezTo>
                    <a:pt x="101" y="4"/>
                    <a:pt x="101" y="4"/>
                    <a:pt x="101" y="4"/>
                  </a:cubicBezTo>
                  <a:cubicBezTo>
                    <a:pt x="92" y="6"/>
                    <a:pt x="84" y="9"/>
                    <a:pt x="77" y="14"/>
                  </a:cubicBezTo>
                  <a:close/>
                  <a:moveTo>
                    <a:pt x="126" y="98"/>
                  </a:moveTo>
                  <a:cubicBezTo>
                    <a:pt x="126" y="98"/>
                    <a:pt x="125" y="98"/>
                    <a:pt x="125" y="98"/>
                  </a:cubicBezTo>
                  <a:cubicBezTo>
                    <a:pt x="124" y="98"/>
                    <a:pt x="124" y="98"/>
                    <a:pt x="124" y="98"/>
                  </a:cubicBezTo>
                  <a:cubicBezTo>
                    <a:pt x="124" y="97"/>
                    <a:pt x="124" y="97"/>
                    <a:pt x="124" y="97"/>
                  </a:cubicBezTo>
                  <a:cubicBezTo>
                    <a:pt x="123" y="85"/>
                    <a:pt x="129" y="74"/>
                    <a:pt x="135" y="64"/>
                  </a:cubicBezTo>
                  <a:cubicBezTo>
                    <a:pt x="141" y="54"/>
                    <a:pt x="147" y="45"/>
                    <a:pt x="146" y="34"/>
                  </a:cubicBezTo>
                  <a:cubicBezTo>
                    <a:pt x="144" y="15"/>
                    <a:pt x="130" y="4"/>
                    <a:pt x="110" y="4"/>
                  </a:cubicBezTo>
                  <a:cubicBezTo>
                    <a:pt x="107" y="4"/>
                    <a:pt x="104" y="4"/>
                    <a:pt x="101" y="4"/>
                  </a:cubicBezTo>
                  <a:cubicBezTo>
                    <a:pt x="102" y="5"/>
                    <a:pt x="102" y="5"/>
                    <a:pt x="102" y="5"/>
                  </a:cubicBezTo>
                  <a:cubicBezTo>
                    <a:pt x="102" y="6"/>
                    <a:pt x="102" y="6"/>
                    <a:pt x="102" y="7"/>
                  </a:cubicBezTo>
                  <a:cubicBezTo>
                    <a:pt x="101" y="9"/>
                    <a:pt x="99" y="10"/>
                    <a:pt x="96" y="11"/>
                  </a:cubicBezTo>
                  <a:cubicBezTo>
                    <a:pt x="93" y="11"/>
                    <a:pt x="90" y="12"/>
                    <a:pt x="89" y="14"/>
                  </a:cubicBezTo>
                  <a:cubicBezTo>
                    <a:pt x="97" y="11"/>
                    <a:pt x="106" y="8"/>
                    <a:pt x="115" y="8"/>
                  </a:cubicBezTo>
                  <a:cubicBezTo>
                    <a:pt x="121" y="8"/>
                    <a:pt x="127" y="9"/>
                    <a:pt x="132" y="12"/>
                  </a:cubicBezTo>
                  <a:cubicBezTo>
                    <a:pt x="133" y="12"/>
                    <a:pt x="133" y="12"/>
                    <a:pt x="133" y="12"/>
                  </a:cubicBezTo>
                  <a:cubicBezTo>
                    <a:pt x="133" y="12"/>
                    <a:pt x="133" y="12"/>
                    <a:pt x="133" y="12"/>
                  </a:cubicBezTo>
                  <a:cubicBezTo>
                    <a:pt x="145" y="27"/>
                    <a:pt x="137" y="40"/>
                    <a:pt x="130" y="52"/>
                  </a:cubicBezTo>
                  <a:cubicBezTo>
                    <a:pt x="126" y="58"/>
                    <a:pt x="123" y="64"/>
                    <a:pt x="122" y="71"/>
                  </a:cubicBezTo>
                  <a:cubicBezTo>
                    <a:pt x="120" y="76"/>
                    <a:pt x="121" y="80"/>
                    <a:pt x="121" y="84"/>
                  </a:cubicBezTo>
                  <a:cubicBezTo>
                    <a:pt x="122" y="72"/>
                    <a:pt x="126" y="63"/>
                    <a:pt x="131" y="55"/>
                  </a:cubicBezTo>
                  <a:cubicBezTo>
                    <a:pt x="135" y="47"/>
                    <a:pt x="139" y="39"/>
                    <a:pt x="140" y="28"/>
                  </a:cubicBezTo>
                  <a:cubicBezTo>
                    <a:pt x="139" y="27"/>
                    <a:pt x="138" y="25"/>
                    <a:pt x="139" y="24"/>
                  </a:cubicBezTo>
                  <a:cubicBezTo>
                    <a:pt x="139" y="24"/>
                    <a:pt x="139" y="24"/>
                    <a:pt x="140" y="24"/>
                  </a:cubicBezTo>
                  <a:cubicBezTo>
                    <a:pt x="140" y="24"/>
                    <a:pt x="140" y="24"/>
                    <a:pt x="140" y="24"/>
                  </a:cubicBezTo>
                  <a:cubicBezTo>
                    <a:pt x="141" y="24"/>
                    <a:pt x="142" y="24"/>
                    <a:pt x="143" y="26"/>
                  </a:cubicBezTo>
                  <a:cubicBezTo>
                    <a:pt x="143" y="26"/>
                    <a:pt x="143" y="26"/>
                    <a:pt x="143" y="26"/>
                  </a:cubicBezTo>
                  <a:cubicBezTo>
                    <a:pt x="145" y="43"/>
                    <a:pt x="139" y="55"/>
                    <a:pt x="133" y="66"/>
                  </a:cubicBezTo>
                  <a:cubicBezTo>
                    <a:pt x="129" y="73"/>
                    <a:pt x="125" y="81"/>
                    <a:pt x="123" y="89"/>
                  </a:cubicBezTo>
                  <a:cubicBezTo>
                    <a:pt x="123" y="90"/>
                    <a:pt x="123" y="90"/>
                    <a:pt x="123" y="90"/>
                  </a:cubicBezTo>
                  <a:cubicBezTo>
                    <a:pt x="123" y="94"/>
                    <a:pt x="124" y="97"/>
                    <a:pt x="124" y="102"/>
                  </a:cubicBezTo>
                  <a:cubicBezTo>
                    <a:pt x="125" y="105"/>
                    <a:pt x="125" y="108"/>
                    <a:pt x="125" y="112"/>
                  </a:cubicBezTo>
                  <a:cubicBezTo>
                    <a:pt x="125" y="124"/>
                    <a:pt x="125" y="135"/>
                    <a:pt x="135" y="137"/>
                  </a:cubicBezTo>
                  <a:cubicBezTo>
                    <a:pt x="129" y="133"/>
                    <a:pt x="129" y="124"/>
                    <a:pt x="129" y="115"/>
                  </a:cubicBezTo>
                  <a:cubicBezTo>
                    <a:pt x="129" y="112"/>
                    <a:pt x="129" y="112"/>
                    <a:pt x="129" y="112"/>
                  </a:cubicBezTo>
                  <a:cubicBezTo>
                    <a:pt x="130" y="112"/>
                    <a:pt x="130" y="112"/>
                    <a:pt x="130" y="112"/>
                  </a:cubicBezTo>
                  <a:cubicBezTo>
                    <a:pt x="133" y="115"/>
                    <a:pt x="137" y="116"/>
                    <a:pt x="141" y="116"/>
                  </a:cubicBezTo>
                  <a:cubicBezTo>
                    <a:pt x="143" y="116"/>
                    <a:pt x="145" y="115"/>
                    <a:pt x="147" y="114"/>
                  </a:cubicBezTo>
                  <a:cubicBezTo>
                    <a:pt x="147" y="112"/>
                    <a:pt x="147" y="109"/>
                    <a:pt x="147" y="106"/>
                  </a:cubicBezTo>
                  <a:cubicBezTo>
                    <a:pt x="147" y="103"/>
                    <a:pt x="147" y="100"/>
                    <a:pt x="147" y="98"/>
                  </a:cubicBezTo>
                  <a:cubicBezTo>
                    <a:pt x="147" y="98"/>
                    <a:pt x="147" y="98"/>
                    <a:pt x="147" y="98"/>
                  </a:cubicBezTo>
                  <a:cubicBezTo>
                    <a:pt x="146" y="99"/>
                    <a:pt x="145" y="99"/>
                    <a:pt x="144" y="99"/>
                  </a:cubicBezTo>
                  <a:cubicBezTo>
                    <a:pt x="143" y="99"/>
                    <a:pt x="142" y="99"/>
                    <a:pt x="141" y="99"/>
                  </a:cubicBezTo>
                  <a:cubicBezTo>
                    <a:pt x="138" y="98"/>
                    <a:pt x="136" y="97"/>
                    <a:pt x="134" y="98"/>
                  </a:cubicBezTo>
                  <a:cubicBezTo>
                    <a:pt x="131" y="99"/>
                    <a:pt x="131" y="99"/>
                    <a:pt x="131" y="99"/>
                  </a:cubicBezTo>
                  <a:cubicBezTo>
                    <a:pt x="133" y="97"/>
                    <a:pt x="133" y="97"/>
                    <a:pt x="133" y="97"/>
                  </a:cubicBezTo>
                  <a:cubicBezTo>
                    <a:pt x="137" y="93"/>
                    <a:pt x="142" y="93"/>
                    <a:pt x="147" y="97"/>
                  </a:cubicBezTo>
                  <a:cubicBezTo>
                    <a:pt x="147" y="97"/>
                    <a:pt x="147" y="97"/>
                    <a:pt x="147" y="97"/>
                  </a:cubicBezTo>
                  <a:cubicBezTo>
                    <a:pt x="147" y="96"/>
                    <a:pt x="146" y="95"/>
                    <a:pt x="146" y="94"/>
                  </a:cubicBezTo>
                  <a:cubicBezTo>
                    <a:pt x="145" y="93"/>
                    <a:pt x="143" y="93"/>
                    <a:pt x="142" y="93"/>
                  </a:cubicBezTo>
                  <a:cubicBezTo>
                    <a:pt x="139" y="93"/>
                    <a:pt x="136" y="94"/>
                    <a:pt x="133" y="96"/>
                  </a:cubicBezTo>
                  <a:cubicBezTo>
                    <a:pt x="130" y="97"/>
                    <a:pt x="128" y="98"/>
                    <a:pt x="126" y="98"/>
                  </a:cubicBezTo>
                  <a:close/>
                  <a:moveTo>
                    <a:pt x="88" y="12"/>
                  </a:moveTo>
                  <a:cubicBezTo>
                    <a:pt x="90" y="11"/>
                    <a:pt x="93" y="10"/>
                    <a:pt x="95" y="9"/>
                  </a:cubicBezTo>
                  <a:cubicBezTo>
                    <a:pt x="98" y="8"/>
                    <a:pt x="100" y="8"/>
                    <a:pt x="101" y="7"/>
                  </a:cubicBezTo>
                  <a:cubicBezTo>
                    <a:pt x="101" y="7"/>
                    <a:pt x="101" y="6"/>
                    <a:pt x="101" y="6"/>
                  </a:cubicBezTo>
                  <a:cubicBezTo>
                    <a:pt x="99" y="7"/>
                    <a:pt x="97" y="8"/>
                    <a:pt x="95" y="9"/>
                  </a:cubicBezTo>
                  <a:cubicBezTo>
                    <a:pt x="92" y="10"/>
                    <a:pt x="89" y="11"/>
                    <a:pt x="88" y="12"/>
                  </a:cubicBezTo>
                  <a:close/>
                  <a:moveTo>
                    <a:pt x="56" y="21"/>
                  </a:moveTo>
                  <a:cubicBezTo>
                    <a:pt x="55" y="21"/>
                    <a:pt x="54" y="21"/>
                    <a:pt x="53" y="20"/>
                  </a:cubicBezTo>
                  <a:cubicBezTo>
                    <a:pt x="49" y="19"/>
                    <a:pt x="45" y="19"/>
                    <a:pt x="40" y="19"/>
                  </a:cubicBezTo>
                  <a:cubicBezTo>
                    <a:pt x="39" y="19"/>
                    <a:pt x="37" y="19"/>
                    <a:pt x="35" y="19"/>
                  </a:cubicBezTo>
                  <a:cubicBezTo>
                    <a:pt x="37" y="20"/>
                    <a:pt x="38" y="20"/>
                    <a:pt x="40" y="20"/>
                  </a:cubicBezTo>
                  <a:cubicBezTo>
                    <a:pt x="44" y="21"/>
                    <a:pt x="47" y="22"/>
                    <a:pt x="50" y="22"/>
                  </a:cubicBezTo>
                  <a:cubicBezTo>
                    <a:pt x="52" y="22"/>
                    <a:pt x="54" y="22"/>
                    <a:pt x="56" y="21"/>
                  </a:cubicBezTo>
                  <a:close/>
                  <a:moveTo>
                    <a:pt x="141" y="27"/>
                  </a:moveTo>
                  <a:cubicBezTo>
                    <a:pt x="141" y="26"/>
                    <a:pt x="141" y="26"/>
                    <a:pt x="140" y="25"/>
                  </a:cubicBezTo>
                  <a:cubicBezTo>
                    <a:pt x="141" y="26"/>
                    <a:pt x="141" y="27"/>
                    <a:pt x="141" y="27"/>
                  </a:cubicBezTo>
                  <a:cubicBezTo>
                    <a:pt x="141" y="28"/>
                    <a:pt x="141" y="28"/>
                    <a:pt x="141" y="28"/>
                  </a:cubicBezTo>
                  <a:cubicBezTo>
                    <a:pt x="141" y="28"/>
                    <a:pt x="141" y="28"/>
                    <a:pt x="141" y="28"/>
                  </a:cubicBezTo>
                  <a:cubicBezTo>
                    <a:pt x="141" y="40"/>
                    <a:pt x="136" y="48"/>
                    <a:pt x="132" y="56"/>
                  </a:cubicBezTo>
                  <a:cubicBezTo>
                    <a:pt x="128" y="64"/>
                    <a:pt x="123" y="72"/>
                    <a:pt x="123" y="84"/>
                  </a:cubicBezTo>
                  <a:cubicBezTo>
                    <a:pt x="125" y="77"/>
                    <a:pt x="128" y="71"/>
                    <a:pt x="131" y="66"/>
                  </a:cubicBezTo>
                  <a:cubicBezTo>
                    <a:pt x="138" y="54"/>
                    <a:pt x="144" y="43"/>
                    <a:pt x="141" y="27"/>
                  </a:cubicBezTo>
                  <a:close/>
                  <a:moveTo>
                    <a:pt x="145" y="98"/>
                  </a:moveTo>
                  <a:cubicBezTo>
                    <a:pt x="142" y="95"/>
                    <a:pt x="139" y="95"/>
                    <a:pt x="136" y="96"/>
                  </a:cubicBezTo>
                  <a:cubicBezTo>
                    <a:pt x="138" y="96"/>
                    <a:pt x="140" y="97"/>
                    <a:pt x="141" y="97"/>
                  </a:cubicBezTo>
                  <a:cubicBezTo>
                    <a:pt x="143" y="98"/>
                    <a:pt x="144" y="98"/>
                    <a:pt x="145" y="98"/>
                  </a:cubicBezTo>
                  <a:close/>
                  <a:moveTo>
                    <a:pt x="132" y="100"/>
                  </a:moveTo>
                  <a:cubicBezTo>
                    <a:pt x="142" y="100"/>
                    <a:pt x="142" y="100"/>
                    <a:pt x="142" y="100"/>
                  </a:cubicBezTo>
                  <a:cubicBezTo>
                    <a:pt x="143" y="100"/>
                    <a:pt x="143" y="100"/>
                    <a:pt x="143" y="100"/>
                  </a:cubicBezTo>
                  <a:cubicBezTo>
                    <a:pt x="146" y="102"/>
                    <a:pt x="146" y="108"/>
                    <a:pt x="146" y="113"/>
                  </a:cubicBezTo>
                  <a:cubicBezTo>
                    <a:pt x="146" y="114"/>
                    <a:pt x="146" y="114"/>
                    <a:pt x="146" y="114"/>
                  </a:cubicBezTo>
                  <a:cubicBezTo>
                    <a:pt x="145" y="114"/>
                    <a:pt x="145" y="114"/>
                    <a:pt x="145" y="114"/>
                  </a:cubicBezTo>
                  <a:cubicBezTo>
                    <a:pt x="138" y="115"/>
                    <a:pt x="132" y="112"/>
                    <a:pt x="130" y="108"/>
                  </a:cubicBezTo>
                  <a:cubicBezTo>
                    <a:pt x="129" y="105"/>
                    <a:pt x="129" y="102"/>
                    <a:pt x="132" y="100"/>
                  </a:cubicBezTo>
                  <a:close/>
                  <a:moveTo>
                    <a:pt x="142" y="101"/>
                  </a:moveTo>
                  <a:cubicBezTo>
                    <a:pt x="133" y="101"/>
                    <a:pt x="133" y="101"/>
                    <a:pt x="133" y="101"/>
                  </a:cubicBezTo>
                  <a:cubicBezTo>
                    <a:pt x="131" y="103"/>
                    <a:pt x="130" y="105"/>
                    <a:pt x="131" y="107"/>
                  </a:cubicBezTo>
                  <a:cubicBezTo>
                    <a:pt x="133" y="111"/>
                    <a:pt x="138" y="113"/>
                    <a:pt x="144" y="112"/>
                  </a:cubicBezTo>
                  <a:cubicBezTo>
                    <a:pt x="145" y="106"/>
                    <a:pt x="144" y="103"/>
                    <a:pt x="142" y="101"/>
                  </a:cubicBezTo>
                  <a:close/>
                </a:path>
              </a:pathLst>
            </a:custGeom>
            <a:grpFill/>
            <a:ln>
              <a:noFill/>
            </a:ln>
          </p:spPr>
          <p:txBody>
            <a:bodyPr vert="horz" wrap="square" lIns="91440" tIns="45720" rIns="91440" bIns="45720" numCol="1" rtlCol="0" anchor="t" anchorCtr="0" compatLnSpc="1">
              <a:prstTxWarp prst="textNoShape">
                <a:avLst/>
              </a:prstTxWarp>
            </a:bodyPr>
            <a:lstStyle/>
            <a:p>
              <a:pPr rtl="0"/>
              <a:endParaRPr lang="ja-JP" altLang="en-US" sz="1350" dirty="0"/>
            </a:p>
          </p:txBody>
        </p:sp>
        <p:sp>
          <p:nvSpPr>
            <p:cNvPr id="109" name="フリーフォーム 51"/>
            <p:cNvSpPr>
              <a:spLocks noEditPoints="1"/>
            </p:cNvSpPr>
            <p:nvPr/>
          </p:nvSpPr>
          <p:spPr bwMode="auto">
            <a:xfrm>
              <a:off x="4205288" y="5753100"/>
              <a:ext cx="303213" cy="344488"/>
            </a:xfrm>
            <a:custGeom>
              <a:avLst/>
              <a:gdLst>
                <a:gd name="T0" fmla="*/ 47 w 135"/>
                <a:gd name="T1" fmla="*/ 133 h 153"/>
                <a:gd name="T2" fmla="*/ 91 w 135"/>
                <a:gd name="T3" fmla="*/ 114 h 153"/>
                <a:gd name="T4" fmla="*/ 47 w 135"/>
                <a:gd name="T5" fmla="*/ 138 h 153"/>
                <a:gd name="T6" fmla="*/ 0 w 135"/>
                <a:gd name="T7" fmla="*/ 124 h 153"/>
                <a:gd name="T8" fmla="*/ 4 w 135"/>
                <a:gd name="T9" fmla="*/ 133 h 153"/>
                <a:gd name="T10" fmla="*/ 97 w 135"/>
                <a:gd name="T11" fmla="*/ 109 h 153"/>
                <a:gd name="T12" fmla="*/ 100 w 135"/>
                <a:gd name="T13" fmla="*/ 94 h 153"/>
                <a:gd name="T14" fmla="*/ 125 w 135"/>
                <a:gd name="T15" fmla="*/ 22 h 153"/>
                <a:gd name="T16" fmla="*/ 101 w 135"/>
                <a:gd name="T17" fmla="*/ 15 h 153"/>
                <a:gd name="T18" fmla="*/ 114 w 135"/>
                <a:gd name="T19" fmla="*/ 5 h 153"/>
                <a:gd name="T20" fmla="*/ 132 w 135"/>
                <a:gd name="T21" fmla="*/ 30 h 153"/>
                <a:gd name="T22" fmla="*/ 107 w 135"/>
                <a:gd name="T23" fmla="*/ 106 h 153"/>
                <a:gd name="T24" fmla="*/ 100 w 135"/>
                <a:gd name="T25" fmla="*/ 137 h 153"/>
                <a:gd name="T26" fmla="*/ 95 w 135"/>
                <a:gd name="T27" fmla="*/ 113 h 153"/>
                <a:gd name="T28" fmla="*/ 47 w 135"/>
                <a:gd name="T29" fmla="*/ 133 h 153"/>
                <a:gd name="T30" fmla="*/ 102 w 135"/>
                <a:gd name="T31" fmla="*/ 107 h 153"/>
                <a:gd name="T32" fmla="*/ 128 w 135"/>
                <a:gd name="T33" fmla="*/ 36 h 153"/>
                <a:gd name="T34" fmla="*/ 102 w 135"/>
                <a:gd name="T35" fmla="*/ 107 h 153"/>
                <a:gd name="T36" fmla="*/ 114 w 135"/>
                <a:gd name="T37" fmla="*/ 110 h 153"/>
                <a:gd name="T38" fmla="*/ 118 w 135"/>
                <a:gd name="T39" fmla="*/ 128 h 153"/>
                <a:gd name="T40" fmla="*/ 114 w 135"/>
                <a:gd name="T41" fmla="*/ 110 h 153"/>
                <a:gd name="T42" fmla="*/ 104 w 135"/>
                <a:gd name="T43" fmla="*/ 110 h 153"/>
                <a:gd name="T44" fmla="*/ 102 w 135"/>
                <a:gd name="T45" fmla="*/ 131 h 153"/>
                <a:gd name="T46" fmla="*/ 115 w 135"/>
                <a:gd name="T47" fmla="*/ 133 h 153"/>
                <a:gd name="T48" fmla="*/ 104 w 135"/>
                <a:gd name="T49" fmla="*/ 110 h 1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35" h="153">
                  <a:moveTo>
                    <a:pt x="47" y="133"/>
                  </a:moveTo>
                  <a:cubicBezTo>
                    <a:pt x="62" y="133"/>
                    <a:pt x="76" y="119"/>
                    <a:pt x="91" y="114"/>
                  </a:cubicBezTo>
                  <a:cubicBezTo>
                    <a:pt x="82" y="120"/>
                    <a:pt x="63" y="134"/>
                    <a:pt x="47" y="138"/>
                  </a:cubicBezTo>
                  <a:cubicBezTo>
                    <a:pt x="28" y="143"/>
                    <a:pt x="0" y="144"/>
                    <a:pt x="0" y="124"/>
                  </a:cubicBezTo>
                  <a:cubicBezTo>
                    <a:pt x="6" y="123"/>
                    <a:pt x="1" y="132"/>
                    <a:pt x="4" y="133"/>
                  </a:cubicBezTo>
                  <a:cubicBezTo>
                    <a:pt x="38" y="148"/>
                    <a:pt x="65" y="113"/>
                    <a:pt x="97" y="109"/>
                  </a:cubicBezTo>
                  <a:cubicBezTo>
                    <a:pt x="98" y="104"/>
                    <a:pt x="100" y="100"/>
                    <a:pt x="100" y="94"/>
                  </a:cubicBezTo>
                  <a:cubicBezTo>
                    <a:pt x="109" y="85"/>
                    <a:pt x="131" y="46"/>
                    <a:pt x="125" y="22"/>
                  </a:cubicBezTo>
                  <a:cubicBezTo>
                    <a:pt x="123" y="12"/>
                    <a:pt x="109" y="0"/>
                    <a:pt x="101" y="15"/>
                  </a:cubicBezTo>
                  <a:cubicBezTo>
                    <a:pt x="97" y="9"/>
                    <a:pt x="107" y="4"/>
                    <a:pt x="114" y="5"/>
                  </a:cubicBezTo>
                  <a:cubicBezTo>
                    <a:pt x="125" y="6"/>
                    <a:pt x="131" y="18"/>
                    <a:pt x="132" y="30"/>
                  </a:cubicBezTo>
                  <a:cubicBezTo>
                    <a:pt x="135" y="56"/>
                    <a:pt x="111" y="90"/>
                    <a:pt x="107" y="106"/>
                  </a:cubicBezTo>
                  <a:cubicBezTo>
                    <a:pt x="133" y="105"/>
                    <a:pt x="126" y="153"/>
                    <a:pt x="100" y="137"/>
                  </a:cubicBezTo>
                  <a:cubicBezTo>
                    <a:pt x="97" y="130"/>
                    <a:pt x="98" y="120"/>
                    <a:pt x="95" y="113"/>
                  </a:cubicBezTo>
                  <a:cubicBezTo>
                    <a:pt x="78" y="113"/>
                    <a:pt x="63" y="127"/>
                    <a:pt x="47" y="133"/>
                  </a:cubicBezTo>
                  <a:close/>
                  <a:moveTo>
                    <a:pt x="102" y="107"/>
                  </a:moveTo>
                  <a:cubicBezTo>
                    <a:pt x="112" y="84"/>
                    <a:pt x="130" y="63"/>
                    <a:pt x="128" y="36"/>
                  </a:cubicBezTo>
                  <a:cubicBezTo>
                    <a:pt x="126" y="65"/>
                    <a:pt x="105" y="83"/>
                    <a:pt x="102" y="107"/>
                  </a:cubicBezTo>
                  <a:close/>
                  <a:moveTo>
                    <a:pt x="114" y="110"/>
                  </a:moveTo>
                  <a:cubicBezTo>
                    <a:pt x="117" y="118"/>
                    <a:pt x="121" y="121"/>
                    <a:pt x="118" y="128"/>
                  </a:cubicBezTo>
                  <a:cubicBezTo>
                    <a:pt x="128" y="125"/>
                    <a:pt x="119" y="112"/>
                    <a:pt x="114" y="110"/>
                  </a:cubicBezTo>
                  <a:close/>
                  <a:moveTo>
                    <a:pt x="104" y="110"/>
                  </a:moveTo>
                  <a:cubicBezTo>
                    <a:pt x="100" y="114"/>
                    <a:pt x="100" y="125"/>
                    <a:pt x="102" y="131"/>
                  </a:cubicBezTo>
                  <a:cubicBezTo>
                    <a:pt x="108" y="132"/>
                    <a:pt x="110" y="135"/>
                    <a:pt x="115" y="133"/>
                  </a:cubicBezTo>
                  <a:cubicBezTo>
                    <a:pt x="120" y="121"/>
                    <a:pt x="114" y="111"/>
                    <a:pt x="104" y="110"/>
                  </a:cubicBezTo>
                  <a:close/>
                </a:path>
              </a:pathLst>
            </a:custGeom>
            <a:grpFill/>
            <a:ln>
              <a:noFill/>
            </a:ln>
          </p:spPr>
          <p:txBody>
            <a:bodyPr vert="horz" wrap="square" lIns="91440" tIns="45720" rIns="91440" bIns="45720" numCol="1" rtlCol="0" anchor="t" anchorCtr="0" compatLnSpc="1">
              <a:prstTxWarp prst="textNoShape">
                <a:avLst/>
              </a:prstTxWarp>
            </a:bodyPr>
            <a:lstStyle/>
            <a:p>
              <a:pPr rtl="0"/>
              <a:endParaRPr lang="ja-JP" altLang="en-US" sz="1350" dirty="0"/>
            </a:p>
          </p:txBody>
        </p:sp>
        <p:sp>
          <p:nvSpPr>
            <p:cNvPr id="110" name="フリーフォーム 52"/>
            <p:cNvSpPr>
              <a:spLocks noEditPoints="1"/>
            </p:cNvSpPr>
            <p:nvPr/>
          </p:nvSpPr>
          <p:spPr bwMode="auto">
            <a:xfrm>
              <a:off x="4202113" y="5762625"/>
              <a:ext cx="306388" cy="311150"/>
            </a:xfrm>
            <a:custGeom>
              <a:avLst/>
              <a:gdLst>
                <a:gd name="T0" fmla="*/ 0 w 136"/>
                <a:gd name="T1" fmla="*/ 120 h 138"/>
                <a:gd name="T2" fmla="*/ 4 w 136"/>
                <a:gd name="T3" fmla="*/ 120 h 138"/>
                <a:gd name="T4" fmla="*/ 23 w 136"/>
                <a:gd name="T5" fmla="*/ 132 h 138"/>
                <a:gd name="T6" fmla="*/ 97 w 136"/>
                <a:gd name="T7" fmla="*/ 104 h 138"/>
                <a:gd name="T8" fmla="*/ 100 w 136"/>
                <a:gd name="T9" fmla="*/ 90 h 138"/>
                <a:gd name="T10" fmla="*/ 103 w 136"/>
                <a:gd name="T11" fmla="*/ 11 h 138"/>
                <a:gd name="T12" fmla="*/ 101 w 136"/>
                <a:gd name="T13" fmla="*/ 6 h 138"/>
                <a:gd name="T14" fmla="*/ 134 w 136"/>
                <a:gd name="T15" fmla="*/ 26 h 138"/>
                <a:gd name="T16" fmla="*/ 125 w 136"/>
                <a:gd name="T17" fmla="*/ 119 h 138"/>
                <a:gd name="T18" fmla="*/ 100 w 136"/>
                <a:gd name="T19" fmla="*/ 133 h 138"/>
                <a:gd name="T20" fmla="*/ 96 w 136"/>
                <a:gd name="T21" fmla="*/ 110 h 138"/>
                <a:gd name="T22" fmla="*/ 87 w 136"/>
                <a:gd name="T23" fmla="*/ 115 h 138"/>
                <a:gd name="T24" fmla="*/ 5 w 136"/>
                <a:gd name="T25" fmla="*/ 129 h 138"/>
                <a:gd name="T26" fmla="*/ 48 w 136"/>
                <a:gd name="T27" fmla="*/ 134 h 138"/>
                <a:gd name="T28" fmla="*/ 48 w 136"/>
                <a:gd name="T29" fmla="*/ 129 h 138"/>
                <a:gd name="T30" fmla="*/ 65 w 136"/>
                <a:gd name="T31" fmla="*/ 120 h 138"/>
                <a:gd name="T32" fmla="*/ 97 w 136"/>
                <a:gd name="T33" fmla="*/ 108 h 138"/>
                <a:gd name="T34" fmla="*/ 97 w 136"/>
                <a:gd name="T35" fmla="*/ 109 h 138"/>
                <a:gd name="T36" fmla="*/ 111 w 136"/>
                <a:gd name="T37" fmla="*/ 135 h 138"/>
                <a:gd name="T38" fmla="*/ 118 w 136"/>
                <a:gd name="T39" fmla="*/ 125 h 138"/>
                <a:gd name="T40" fmla="*/ 117 w 136"/>
                <a:gd name="T41" fmla="*/ 129 h 138"/>
                <a:gd name="T42" fmla="*/ 108 w 136"/>
                <a:gd name="T43" fmla="*/ 129 h 138"/>
                <a:gd name="T44" fmla="*/ 103 w 136"/>
                <a:gd name="T45" fmla="*/ 128 h 138"/>
                <a:gd name="T46" fmla="*/ 105 w 136"/>
                <a:gd name="T47" fmla="*/ 105 h 138"/>
                <a:gd name="T48" fmla="*/ 118 w 136"/>
                <a:gd name="T49" fmla="*/ 124 h 138"/>
                <a:gd name="T50" fmla="*/ 114 w 136"/>
                <a:gd name="T51" fmla="*/ 105 h 138"/>
                <a:gd name="T52" fmla="*/ 108 w 136"/>
                <a:gd name="T53" fmla="*/ 102 h 138"/>
                <a:gd name="T54" fmla="*/ 115 w 136"/>
                <a:gd name="T55" fmla="*/ 82 h 138"/>
                <a:gd name="T56" fmla="*/ 102 w 136"/>
                <a:gd name="T57" fmla="*/ 7 h 138"/>
                <a:gd name="T58" fmla="*/ 127 w 136"/>
                <a:gd name="T59" fmla="*/ 18 h 138"/>
                <a:gd name="T60" fmla="*/ 98 w 136"/>
                <a:gd name="T61" fmla="*/ 105 h 138"/>
                <a:gd name="T62" fmla="*/ 23 w 136"/>
                <a:gd name="T63" fmla="*/ 133 h 138"/>
                <a:gd name="T64" fmla="*/ 104 w 136"/>
                <a:gd name="T65" fmla="*/ 127 h 138"/>
                <a:gd name="T66" fmla="*/ 115 w 136"/>
                <a:gd name="T67" fmla="*/ 113 h 138"/>
                <a:gd name="T68" fmla="*/ 89 w 136"/>
                <a:gd name="T69" fmla="*/ 110 h 138"/>
                <a:gd name="T70" fmla="*/ 74 w 136"/>
                <a:gd name="T71" fmla="*/ 118 h 138"/>
                <a:gd name="T72" fmla="*/ 4 w 136"/>
                <a:gd name="T73" fmla="*/ 127 h 138"/>
                <a:gd name="T74" fmla="*/ 2 w 136"/>
                <a:gd name="T75" fmla="*/ 121 h 138"/>
                <a:gd name="T76" fmla="*/ 120 w 136"/>
                <a:gd name="T77" fmla="*/ 123 h 138"/>
                <a:gd name="T78" fmla="*/ 102 w 136"/>
                <a:gd name="T79" fmla="*/ 108 h 138"/>
                <a:gd name="T80" fmla="*/ 128 w 136"/>
                <a:gd name="T81" fmla="*/ 32 h 138"/>
                <a:gd name="T82" fmla="*/ 104 w 136"/>
                <a:gd name="T83" fmla="*/ 103 h 138"/>
                <a:gd name="T84" fmla="*/ 116 w 136"/>
                <a:gd name="T85" fmla="*/ 72 h 138"/>
                <a:gd name="T86" fmla="*/ 128 w 136"/>
                <a:gd name="T87" fmla="*/ 44 h 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36" h="138">
                  <a:moveTo>
                    <a:pt x="26" y="138"/>
                  </a:moveTo>
                  <a:cubicBezTo>
                    <a:pt x="16" y="138"/>
                    <a:pt x="9" y="136"/>
                    <a:pt x="5" y="131"/>
                  </a:cubicBezTo>
                  <a:cubicBezTo>
                    <a:pt x="2" y="129"/>
                    <a:pt x="0" y="125"/>
                    <a:pt x="0" y="120"/>
                  </a:cubicBezTo>
                  <a:cubicBezTo>
                    <a:pt x="0" y="120"/>
                    <a:pt x="0" y="120"/>
                    <a:pt x="0" y="120"/>
                  </a:cubicBezTo>
                  <a:cubicBezTo>
                    <a:pt x="1" y="119"/>
                    <a:pt x="1" y="119"/>
                    <a:pt x="1" y="119"/>
                  </a:cubicBezTo>
                  <a:cubicBezTo>
                    <a:pt x="2" y="119"/>
                    <a:pt x="3" y="119"/>
                    <a:pt x="4" y="120"/>
                  </a:cubicBezTo>
                  <a:cubicBezTo>
                    <a:pt x="5" y="121"/>
                    <a:pt x="5" y="123"/>
                    <a:pt x="5" y="124"/>
                  </a:cubicBezTo>
                  <a:cubicBezTo>
                    <a:pt x="5" y="126"/>
                    <a:pt x="5" y="128"/>
                    <a:pt x="6" y="128"/>
                  </a:cubicBezTo>
                  <a:cubicBezTo>
                    <a:pt x="11" y="131"/>
                    <a:pt x="17" y="132"/>
                    <a:pt x="23" y="132"/>
                  </a:cubicBezTo>
                  <a:cubicBezTo>
                    <a:pt x="37" y="132"/>
                    <a:pt x="49" y="125"/>
                    <a:pt x="63" y="118"/>
                  </a:cubicBezTo>
                  <a:cubicBezTo>
                    <a:pt x="74" y="112"/>
                    <a:pt x="85" y="106"/>
                    <a:pt x="97" y="104"/>
                  </a:cubicBezTo>
                  <a:cubicBezTo>
                    <a:pt x="97" y="104"/>
                    <a:pt x="97" y="104"/>
                    <a:pt x="97" y="104"/>
                  </a:cubicBezTo>
                  <a:cubicBezTo>
                    <a:pt x="99" y="100"/>
                    <a:pt x="100" y="96"/>
                    <a:pt x="100" y="90"/>
                  </a:cubicBezTo>
                  <a:cubicBezTo>
                    <a:pt x="100" y="90"/>
                    <a:pt x="100" y="90"/>
                    <a:pt x="100" y="90"/>
                  </a:cubicBezTo>
                  <a:cubicBezTo>
                    <a:pt x="100" y="90"/>
                    <a:pt x="100" y="90"/>
                    <a:pt x="100" y="90"/>
                  </a:cubicBezTo>
                  <a:cubicBezTo>
                    <a:pt x="109" y="81"/>
                    <a:pt x="132" y="42"/>
                    <a:pt x="125" y="18"/>
                  </a:cubicBezTo>
                  <a:cubicBezTo>
                    <a:pt x="124" y="12"/>
                    <a:pt x="117" y="4"/>
                    <a:pt x="111" y="4"/>
                  </a:cubicBezTo>
                  <a:cubicBezTo>
                    <a:pt x="108" y="4"/>
                    <a:pt x="105" y="7"/>
                    <a:pt x="103" y="11"/>
                  </a:cubicBezTo>
                  <a:cubicBezTo>
                    <a:pt x="102" y="12"/>
                    <a:pt x="102" y="12"/>
                    <a:pt x="102" y="12"/>
                  </a:cubicBezTo>
                  <a:cubicBezTo>
                    <a:pt x="101" y="11"/>
                    <a:pt x="101" y="11"/>
                    <a:pt x="101" y="11"/>
                  </a:cubicBezTo>
                  <a:cubicBezTo>
                    <a:pt x="100" y="9"/>
                    <a:pt x="100" y="8"/>
                    <a:pt x="101" y="6"/>
                  </a:cubicBezTo>
                  <a:cubicBezTo>
                    <a:pt x="103" y="2"/>
                    <a:pt x="109" y="0"/>
                    <a:pt x="114" y="0"/>
                  </a:cubicBezTo>
                  <a:cubicBezTo>
                    <a:pt x="114" y="0"/>
                    <a:pt x="114" y="0"/>
                    <a:pt x="115" y="0"/>
                  </a:cubicBezTo>
                  <a:cubicBezTo>
                    <a:pt x="127" y="1"/>
                    <a:pt x="133" y="14"/>
                    <a:pt x="134" y="26"/>
                  </a:cubicBezTo>
                  <a:cubicBezTo>
                    <a:pt x="136" y="44"/>
                    <a:pt x="125" y="66"/>
                    <a:pt x="117" y="83"/>
                  </a:cubicBezTo>
                  <a:cubicBezTo>
                    <a:pt x="113" y="90"/>
                    <a:pt x="110" y="96"/>
                    <a:pt x="109" y="101"/>
                  </a:cubicBezTo>
                  <a:cubicBezTo>
                    <a:pt x="120" y="101"/>
                    <a:pt x="125" y="110"/>
                    <a:pt x="125" y="119"/>
                  </a:cubicBezTo>
                  <a:cubicBezTo>
                    <a:pt x="125" y="128"/>
                    <a:pt x="120" y="137"/>
                    <a:pt x="111" y="137"/>
                  </a:cubicBezTo>
                  <a:cubicBezTo>
                    <a:pt x="107" y="137"/>
                    <a:pt x="104" y="136"/>
                    <a:pt x="100" y="134"/>
                  </a:cubicBezTo>
                  <a:cubicBezTo>
                    <a:pt x="100" y="133"/>
                    <a:pt x="100" y="133"/>
                    <a:pt x="100" y="133"/>
                  </a:cubicBezTo>
                  <a:cubicBezTo>
                    <a:pt x="100" y="133"/>
                    <a:pt x="100" y="133"/>
                    <a:pt x="100" y="133"/>
                  </a:cubicBezTo>
                  <a:cubicBezTo>
                    <a:pt x="98" y="130"/>
                    <a:pt x="98" y="125"/>
                    <a:pt x="97" y="120"/>
                  </a:cubicBezTo>
                  <a:cubicBezTo>
                    <a:pt x="97" y="116"/>
                    <a:pt x="97" y="113"/>
                    <a:pt x="96" y="110"/>
                  </a:cubicBezTo>
                  <a:cubicBezTo>
                    <a:pt x="95" y="110"/>
                    <a:pt x="95" y="110"/>
                    <a:pt x="94" y="110"/>
                  </a:cubicBezTo>
                  <a:cubicBezTo>
                    <a:pt x="92" y="111"/>
                    <a:pt x="92" y="111"/>
                    <a:pt x="92" y="111"/>
                  </a:cubicBezTo>
                  <a:cubicBezTo>
                    <a:pt x="91" y="112"/>
                    <a:pt x="89" y="113"/>
                    <a:pt x="87" y="115"/>
                  </a:cubicBezTo>
                  <a:cubicBezTo>
                    <a:pt x="77" y="121"/>
                    <a:pt x="61" y="132"/>
                    <a:pt x="48" y="135"/>
                  </a:cubicBezTo>
                  <a:cubicBezTo>
                    <a:pt x="41" y="137"/>
                    <a:pt x="33" y="138"/>
                    <a:pt x="26" y="138"/>
                  </a:cubicBezTo>
                  <a:close/>
                  <a:moveTo>
                    <a:pt x="5" y="129"/>
                  </a:moveTo>
                  <a:cubicBezTo>
                    <a:pt x="5" y="130"/>
                    <a:pt x="5" y="130"/>
                    <a:pt x="6" y="130"/>
                  </a:cubicBezTo>
                  <a:cubicBezTo>
                    <a:pt x="10" y="134"/>
                    <a:pt x="17" y="137"/>
                    <a:pt x="26" y="137"/>
                  </a:cubicBezTo>
                  <a:cubicBezTo>
                    <a:pt x="33" y="137"/>
                    <a:pt x="41" y="135"/>
                    <a:pt x="48" y="134"/>
                  </a:cubicBezTo>
                  <a:cubicBezTo>
                    <a:pt x="61" y="130"/>
                    <a:pt x="76" y="120"/>
                    <a:pt x="86" y="114"/>
                  </a:cubicBezTo>
                  <a:cubicBezTo>
                    <a:pt x="82" y="115"/>
                    <a:pt x="78" y="117"/>
                    <a:pt x="75" y="119"/>
                  </a:cubicBezTo>
                  <a:cubicBezTo>
                    <a:pt x="66" y="124"/>
                    <a:pt x="57" y="129"/>
                    <a:pt x="48" y="129"/>
                  </a:cubicBezTo>
                  <a:cubicBezTo>
                    <a:pt x="44" y="129"/>
                    <a:pt x="44" y="129"/>
                    <a:pt x="44" y="129"/>
                  </a:cubicBezTo>
                  <a:cubicBezTo>
                    <a:pt x="48" y="128"/>
                    <a:pt x="48" y="128"/>
                    <a:pt x="48" y="128"/>
                  </a:cubicBezTo>
                  <a:cubicBezTo>
                    <a:pt x="54" y="126"/>
                    <a:pt x="59" y="123"/>
                    <a:pt x="65" y="120"/>
                  </a:cubicBezTo>
                  <a:cubicBezTo>
                    <a:pt x="75" y="114"/>
                    <a:pt x="85" y="108"/>
                    <a:pt x="96" y="108"/>
                  </a:cubicBezTo>
                  <a:cubicBezTo>
                    <a:pt x="96" y="108"/>
                    <a:pt x="96" y="108"/>
                    <a:pt x="96" y="108"/>
                  </a:cubicBezTo>
                  <a:cubicBezTo>
                    <a:pt x="97" y="108"/>
                    <a:pt x="97" y="108"/>
                    <a:pt x="97" y="108"/>
                  </a:cubicBezTo>
                  <a:cubicBezTo>
                    <a:pt x="97" y="108"/>
                    <a:pt x="97" y="108"/>
                    <a:pt x="97" y="108"/>
                  </a:cubicBezTo>
                  <a:cubicBezTo>
                    <a:pt x="97" y="108"/>
                    <a:pt x="97" y="108"/>
                    <a:pt x="97" y="108"/>
                  </a:cubicBezTo>
                  <a:cubicBezTo>
                    <a:pt x="97" y="109"/>
                    <a:pt x="97" y="109"/>
                    <a:pt x="97" y="109"/>
                  </a:cubicBezTo>
                  <a:cubicBezTo>
                    <a:pt x="98" y="112"/>
                    <a:pt x="99" y="116"/>
                    <a:pt x="99" y="120"/>
                  </a:cubicBezTo>
                  <a:cubicBezTo>
                    <a:pt x="99" y="124"/>
                    <a:pt x="100" y="129"/>
                    <a:pt x="101" y="132"/>
                  </a:cubicBezTo>
                  <a:cubicBezTo>
                    <a:pt x="104" y="134"/>
                    <a:pt x="108" y="135"/>
                    <a:pt x="111" y="135"/>
                  </a:cubicBezTo>
                  <a:cubicBezTo>
                    <a:pt x="118" y="135"/>
                    <a:pt x="122" y="129"/>
                    <a:pt x="123" y="123"/>
                  </a:cubicBezTo>
                  <a:cubicBezTo>
                    <a:pt x="122" y="124"/>
                    <a:pt x="121" y="125"/>
                    <a:pt x="119" y="125"/>
                  </a:cubicBezTo>
                  <a:cubicBezTo>
                    <a:pt x="118" y="125"/>
                    <a:pt x="118" y="125"/>
                    <a:pt x="118" y="125"/>
                  </a:cubicBezTo>
                  <a:cubicBezTo>
                    <a:pt x="118" y="127"/>
                    <a:pt x="117" y="128"/>
                    <a:pt x="117" y="129"/>
                  </a:cubicBezTo>
                  <a:cubicBezTo>
                    <a:pt x="117" y="129"/>
                    <a:pt x="117" y="129"/>
                    <a:pt x="117" y="129"/>
                  </a:cubicBezTo>
                  <a:cubicBezTo>
                    <a:pt x="117" y="129"/>
                    <a:pt x="117" y="129"/>
                    <a:pt x="117" y="129"/>
                  </a:cubicBezTo>
                  <a:cubicBezTo>
                    <a:pt x="115" y="130"/>
                    <a:pt x="114" y="130"/>
                    <a:pt x="113" y="130"/>
                  </a:cubicBezTo>
                  <a:cubicBezTo>
                    <a:pt x="113" y="130"/>
                    <a:pt x="113" y="130"/>
                    <a:pt x="113" y="130"/>
                  </a:cubicBezTo>
                  <a:cubicBezTo>
                    <a:pt x="111" y="130"/>
                    <a:pt x="109" y="130"/>
                    <a:pt x="108" y="129"/>
                  </a:cubicBezTo>
                  <a:cubicBezTo>
                    <a:pt x="106" y="129"/>
                    <a:pt x="105" y="128"/>
                    <a:pt x="103" y="128"/>
                  </a:cubicBezTo>
                  <a:cubicBezTo>
                    <a:pt x="103" y="128"/>
                    <a:pt x="103" y="128"/>
                    <a:pt x="103" y="128"/>
                  </a:cubicBezTo>
                  <a:cubicBezTo>
                    <a:pt x="103" y="128"/>
                    <a:pt x="103" y="128"/>
                    <a:pt x="103" y="128"/>
                  </a:cubicBezTo>
                  <a:cubicBezTo>
                    <a:pt x="100" y="122"/>
                    <a:pt x="100" y="110"/>
                    <a:pt x="104" y="105"/>
                  </a:cubicBezTo>
                  <a:cubicBezTo>
                    <a:pt x="105" y="105"/>
                    <a:pt x="105" y="105"/>
                    <a:pt x="105" y="105"/>
                  </a:cubicBezTo>
                  <a:cubicBezTo>
                    <a:pt x="105" y="105"/>
                    <a:pt x="105" y="105"/>
                    <a:pt x="105" y="105"/>
                  </a:cubicBezTo>
                  <a:cubicBezTo>
                    <a:pt x="110" y="106"/>
                    <a:pt x="114" y="108"/>
                    <a:pt x="116" y="112"/>
                  </a:cubicBezTo>
                  <a:cubicBezTo>
                    <a:pt x="118" y="116"/>
                    <a:pt x="119" y="120"/>
                    <a:pt x="118" y="124"/>
                  </a:cubicBezTo>
                  <a:cubicBezTo>
                    <a:pt x="118" y="124"/>
                    <a:pt x="118" y="124"/>
                    <a:pt x="118" y="124"/>
                  </a:cubicBezTo>
                  <a:cubicBezTo>
                    <a:pt x="121" y="119"/>
                    <a:pt x="119" y="116"/>
                    <a:pt x="117" y="112"/>
                  </a:cubicBezTo>
                  <a:cubicBezTo>
                    <a:pt x="116" y="110"/>
                    <a:pt x="115" y="109"/>
                    <a:pt x="114" y="106"/>
                  </a:cubicBezTo>
                  <a:cubicBezTo>
                    <a:pt x="114" y="105"/>
                    <a:pt x="114" y="105"/>
                    <a:pt x="114" y="105"/>
                  </a:cubicBezTo>
                  <a:cubicBezTo>
                    <a:pt x="115" y="105"/>
                    <a:pt x="115" y="105"/>
                    <a:pt x="115" y="105"/>
                  </a:cubicBezTo>
                  <a:cubicBezTo>
                    <a:pt x="117" y="106"/>
                    <a:pt x="121" y="109"/>
                    <a:pt x="123" y="113"/>
                  </a:cubicBezTo>
                  <a:cubicBezTo>
                    <a:pt x="121" y="107"/>
                    <a:pt x="116" y="102"/>
                    <a:pt x="108" y="102"/>
                  </a:cubicBezTo>
                  <a:cubicBezTo>
                    <a:pt x="107" y="102"/>
                    <a:pt x="107" y="102"/>
                    <a:pt x="107" y="102"/>
                  </a:cubicBezTo>
                  <a:cubicBezTo>
                    <a:pt x="107" y="101"/>
                    <a:pt x="107" y="101"/>
                    <a:pt x="107" y="101"/>
                  </a:cubicBezTo>
                  <a:cubicBezTo>
                    <a:pt x="108" y="97"/>
                    <a:pt x="112" y="90"/>
                    <a:pt x="115" y="82"/>
                  </a:cubicBezTo>
                  <a:cubicBezTo>
                    <a:pt x="124" y="65"/>
                    <a:pt x="134" y="44"/>
                    <a:pt x="133" y="26"/>
                  </a:cubicBezTo>
                  <a:cubicBezTo>
                    <a:pt x="131" y="15"/>
                    <a:pt x="126" y="3"/>
                    <a:pt x="115" y="2"/>
                  </a:cubicBezTo>
                  <a:cubicBezTo>
                    <a:pt x="110" y="1"/>
                    <a:pt x="104" y="4"/>
                    <a:pt x="102" y="7"/>
                  </a:cubicBezTo>
                  <a:cubicBezTo>
                    <a:pt x="102" y="7"/>
                    <a:pt x="102" y="8"/>
                    <a:pt x="102" y="9"/>
                  </a:cubicBezTo>
                  <a:cubicBezTo>
                    <a:pt x="105" y="4"/>
                    <a:pt x="109" y="3"/>
                    <a:pt x="111" y="3"/>
                  </a:cubicBezTo>
                  <a:cubicBezTo>
                    <a:pt x="118" y="3"/>
                    <a:pt x="125" y="11"/>
                    <a:pt x="127" y="18"/>
                  </a:cubicBezTo>
                  <a:cubicBezTo>
                    <a:pt x="133" y="42"/>
                    <a:pt x="110" y="81"/>
                    <a:pt x="101" y="91"/>
                  </a:cubicBezTo>
                  <a:cubicBezTo>
                    <a:pt x="102" y="96"/>
                    <a:pt x="100" y="100"/>
                    <a:pt x="99" y="104"/>
                  </a:cubicBezTo>
                  <a:cubicBezTo>
                    <a:pt x="98" y="105"/>
                    <a:pt x="98" y="105"/>
                    <a:pt x="98" y="105"/>
                  </a:cubicBezTo>
                  <a:cubicBezTo>
                    <a:pt x="98" y="105"/>
                    <a:pt x="98" y="105"/>
                    <a:pt x="98" y="105"/>
                  </a:cubicBezTo>
                  <a:cubicBezTo>
                    <a:pt x="86" y="107"/>
                    <a:pt x="75" y="113"/>
                    <a:pt x="64" y="119"/>
                  </a:cubicBezTo>
                  <a:cubicBezTo>
                    <a:pt x="51" y="126"/>
                    <a:pt x="37" y="133"/>
                    <a:pt x="23" y="133"/>
                  </a:cubicBezTo>
                  <a:cubicBezTo>
                    <a:pt x="17" y="133"/>
                    <a:pt x="11" y="132"/>
                    <a:pt x="5" y="129"/>
                  </a:cubicBezTo>
                  <a:cubicBezTo>
                    <a:pt x="5" y="129"/>
                    <a:pt x="5" y="129"/>
                    <a:pt x="5" y="129"/>
                  </a:cubicBezTo>
                  <a:close/>
                  <a:moveTo>
                    <a:pt x="104" y="127"/>
                  </a:moveTo>
                  <a:cubicBezTo>
                    <a:pt x="106" y="127"/>
                    <a:pt x="107" y="127"/>
                    <a:pt x="108" y="128"/>
                  </a:cubicBezTo>
                  <a:cubicBezTo>
                    <a:pt x="111" y="129"/>
                    <a:pt x="113" y="129"/>
                    <a:pt x="116" y="128"/>
                  </a:cubicBezTo>
                  <a:cubicBezTo>
                    <a:pt x="118" y="123"/>
                    <a:pt x="118" y="117"/>
                    <a:pt x="115" y="113"/>
                  </a:cubicBezTo>
                  <a:cubicBezTo>
                    <a:pt x="113" y="110"/>
                    <a:pt x="109" y="107"/>
                    <a:pt x="105" y="107"/>
                  </a:cubicBezTo>
                  <a:cubicBezTo>
                    <a:pt x="102" y="111"/>
                    <a:pt x="102" y="121"/>
                    <a:pt x="104" y="127"/>
                  </a:cubicBezTo>
                  <a:close/>
                  <a:moveTo>
                    <a:pt x="89" y="110"/>
                  </a:moveTo>
                  <a:cubicBezTo>
                    <a:pt x="81" y="112"/>
                    <a:pt x="73" y="117"/>
                    <a:pt x="65" y="121"/>
                  </a:cubicBezTo>
                  <a:cubicBezTo>
                    <a:pt x="61" y="123"/>
                    <a:pt x="57" y="125"/>
                    <a:pt x="53" y="127"/>
                  </a:cubicBezTo>
                  <a:cubicBezTo>
                    <a:pt x="60" y="126"/>
                    <a:pt x="67" y="122"/>
                    <a:pt x="74" y="118"/>
                  </a:cubicBezTo>
                  <a:cubicBezTo>
                    <a:pt x="79" y="115"/>
                    <a:pt x="84" y="112"/>
                    <a:pt x="89" y="110"/>
                  </a:cubicBezTo>
                  <a:close/>
                  <a:moveTo>
                    <a:pt x="2" y="121"/>
                  </a:moveTo>
                  <a:cubicBezTo>
                    <a:pt x="2" y="123"/>
                    <a:pt x="3" y="125"/>
                    <a:pt x="4" y="127"/>
                  </a:cubicBezTo>
                  <a:cubicBezTo>
                    <a:pt x="3" y="127"/>
                    <a:pt x="3" y="125"/>
                    <a:pt x="3" y="124"/>
                  </a:cubicBezTo>
                  <a:cubicBezTo>
                    <a:pt x="3" y="123"/>
                    <a:pt x="4" y="122"/>
                    <a:pt x="3" y="121"/>
                  </a:cubicBezTo>
                  <a:cubicBezTo>
                    <a:pt x="3" y="121"/>
                    <a:pt x="3" y="121"/>
                    <a:pt x="2" y="121"/>
                  </a:cubicBezTo>
                  <a:close/>
                  <a:moveTo>
                    <a:pt x="116" y="108"/>
                  </a:moveTo>
                  <a:cubicBezTo>
                    <a:pt x="117" y="109"/>
                    <a:pt x="118" y="110"/>
                    <a:pt x="118" y="111"/>
                  </a:cubicBezTo>
                  <a:cubicBezTo>
                    <a:pt x="120" y="115"/>
                    <a:pt x="122" y="118"/>
                    <a:pt x="120" y="123"/>
                  </a:cubicBezTo>
                  <a:cubicBezTo>
                    <a:pt x="122" y="122"/>
                    <a:pt x="123" y="121"/>
                    <a:pt x="123" y="119"/>
                  </a:cubicBezTo>
                  <a:cubicBezTo>
                    <a:pt x="123" y="115"/>
                    <a:pt x="119" y="110"/>
                    <a:pt x="116" y="108"/>
                  </a:cubicBezTo>
                  <a:close/>
                  <a:moveTo>
                    <a:pt x="102" y="108"/>
                  </a:moveTo>
                  <a:cubicBezTo>
                    <a:pt x="103" y="103"/>
                    <a:pt x="103" y="103"/>
                    <a:pt x="103" y="103"/>
                  </a:cubicBezTo>
                  <a:cubicBezTo>
                    <a:pt x="104" y="92"/>
                    <a:pt x="109" y="82"/>
                    <a:pt x="114" y="72"/>
                  </a:cubicBezTo>
                  <a:cubicBezTo>
                    <a:pt x="121" y="60"/>
                    <a:pt x="127" y="47"/>
                    <a:pt x="128" y="32"/>
                  </a:cubicBezTo>
                  <a:cubicBezTo>
                    <a:pt x="130" y="32"/>
                    <a:pt x="130" y="32"/>
                    <a:pt x="130" y="32"/>
                  </a:cubicBezTo>
                  <a:cubicBezTo>
                    <a:pt x="131" y="51"/>
                    <a:pt x="122" y="68"/>
                    <a:pt x="114" y="84"/>
                  </a:cubicBezTo>
                  <a:cubicBezTo>
                    <a:pt x="110" y="90"/>
                    <a:pt x="107" y="97"/>
                    <a:pt x="104" y="103"/>
                  </a:cubicBezTo>
                  <a:lnTo>
                    <a:pt x="102" y="108"/>
                  </a:lnTo>
                  <a:close/>
                  <a:moveTo>
                    <a:pt x="128" y="44"/>
                  </a:moveTo>
                  <a:cubicBezTo>
                    <a:pt x="125" y="54"/>
                    <a:pt x="120" y="63"/>
                    <a:pt x="116" y="72"/>
                  </a:cubicBezTo>
                  <a:cubicBezTo>
                    <a:pt x="111" y="81"/>
                    <a:pt x="107" y="89"/>
                    <a:pt x="105" y="97"/>
                  </a:cubicBezTo>
                  <a:cubicBezTo>
                    <a:pt x="108" y="92"/>
                    <a:pt x="110" y="88"/>
                    <a:pt x="112" y="83"/>
                  </a:cubicBezTo>
                  <a:cubicBezTo>
                    <a:pt x="119" y="71"/>
                    <a:pt x="126" y="58"/>
                    <a:pt x="128" y="44"/>
                  </a:cubicBezTo>
                  <a:close/>
                </a:path>
              </a:pathLst>
            </a:custGeom>
            <a:grpFill/>
            <a:ln>
              <a:noFill/>
            </a:ln>
          </p:spPr>
          <p:txBody>
            <a:bodyPr vert="horz" wrap="square" lIns="91440" tIns="45720" rIns="91440" bIns="45720" numCol="1" rtlCol="0" anchor="t" anchorCtr="0" compatLnSpc="1">
              <a:prstTxWarp prst="textNoShape">
                <a:avLst/>
              </a:prstTxWarp>
            </a:bodyPr>
            <a:lstStyle/>
            <a:p>
              <a:pPr rtl="0"/>
              <a:endParaRPr lang="ja-JP" altLang="en-US" sz="1350" dirty="0"/>
            </a:p>
          </p:txBody>
        </p:sp>
      </p:grpSp>
      <p:sp>
        <p:nvSpPr>
          <p:cNvPr id="111" name="図プレースホルダー 33" descr="画像を追加する空のプレースホルダー。プレースホルダーをクリックし、追加する画像を選択します。"/>
          <p:cNvSpPr>
            <a:spLocks noGrp="1" noChangeAspect="1"/>
          </p:cNvSpPr>
          <p:nvPr>
            <p:ph type="pic" sz="quarter" idx="18"/>
          </p:nvPr>
        </p:nvSpPr>
        <p:spPr>
          <a:xfrm>
            <a:off x="4160085" y="529603"/>
            <a:ext cx="2245025" cy="2305338"/>
          </a:xfrm>
          <a:solidFill>
            <a:schemeClr val="bg2"/>
          </a:solidFill>
          <a:ln w="38100">
            <a:solidFill>
              <a:schemeClr val="bg1"/>
            </a:solidFill>
          </a:ln>
        </p:spPr>
        <p:txBody>
          <a:bodyPr rtlCol="0"/>
          <a:lstStyle>
            <a:lvl1pPr marL="0" indent="0" algn="ctr" rtl="0">
              <a:buNone/>
              <a:defRPr/>
            </a:lvl1pPr>
          </a:lstStyle>
          <a:p>
            <a:pPr rtl="0"/>
            <a:r>
              <a:rPr lang="ja-JP" altLang="en-US"/>
              <a:t>アイコンをクリックして図を追加</a:t>
            </a:r>
            <a:endParaRPr lang="ja-JP" altLang="en-US" dirty="0"/>
          </a:p>
        </p:txBody>
      </p:sp>
      <p:grpSp>
        <p:nvGrpSpPr>
          <p:cNvPr id="112" name="グループ 111"/>
          <p:cNvGrpSpPr/>
          <p:nvPr/>
        </p:nvGrpSpPr>
        <p:grpSpPr>
          <a:xfrm>
            <a:off x="3991867" y="3245640"/>
            <a:ext cx="2542205" cy="2710838"/>
            <a:chOff x="895350" y="3313113"/>
            <a:chExt cx="3613151" cy="2790825"/>
          </a:xfrm>
          <a:solidFill>
            <a:schemeClr val="tx1">
              <a:lumMod val="50000"/>
            </a:schemeClr>
          </a:solidFill>
        </p:grpSpPr>
        <p:sp>
          <p:nvSpPr>
            <p:cNvPr id="113" name="フリーフォーム 41"/>
            <p:cNvSpPr>
              <a:spLocks/>
            </p:cNvSpPr>
            <p:nvPr/>
          </p:nvSpPr>
          <p:spPr bwMode="auto">
            <a:xfrm>
              <a:off x="963613" y="3725863"/>
              <a:ext cx="11113" cy="1952625"/>
            </a:xfrm>
            <a:custGeom>
              <a:avLst/>
              <a:gdLst>
                <a:gd name="T0" fmla="*/ 3 w 5"/>
                <a:gd name="T1" fmla="*/ 0 h 868"/>
                <a:gd name="T2" fmla="*/ 4 w 5"/>
                <a:gd name="T3" fmla="*/ 217 h 868"/>
                <a:gd name="T4" fmla="*/ 3 w 5"/>
                <a:gd name="T5" fmla="*/ 326 h 868"/>
                <a:gd name="T6" fmla="*/ 4 w 5"/>
                <a:gd name="T7" fmla="*/ 434 h 868"/>
                <a:gd name="T8" fmla="*/ 4 w 5"/>
                <a:gd name="T9" fmla="*/ 651 h 868"/>
                <a:gd name="T10" fmla="*/ 4 w 5"/>
                <a:gd name="T11" fmla="*/ 760 h 868"/>
                <a:gd name="T12" fmla="*/ 3 w 5"/>
                <a:gd name="T13" fmla="*/ 868 h 868"/>
                <a:gd name="T14" fmla="*/ 2 w 5"/>
                <a:gd name="T15" fmla="*/ 868 h 868"/>
                <a:gd name="T16" fmla="*/ 1 w 5"/>
                <a:gd name="T17" fmla="*/ 760 h 868"/>
                <a:gd name="T18" fmla="*/ 0 w 5"/>
                <a:gd name="T19" fmla="*/ 651 h 868"/>
                <a:gd name="T20" fmla="*/ 1 w 5"/>
                <a:gd name="T21" fmla="*/ 434 h 868"/>
                <a:gd name="T22" fmla="*/ 2 w 5"/>
                <a:gd name="T23" fmla="*/ 326 h 868"/>
                <a:gd name="T24" fmla="*/ 1 w 5"/>
                <a:gd name="T25" fmla="*/ 217 h 868"/>
                <a:gd name="T26" fmla="*/ 2 w 5"/>
                <a:gd name="T27" fmla="*/ 0 h 868"/>
                <a:gd name="T28" fmla="*/ 3 w 5"/>
                <a:gd name="T29" fmla="*/ 0 h 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 h="868">
                  <a:moveTo>
                    <a:pt x="3" y="0"/>
                  </a:moveTo>
                  <a:cubicBezTo>
                    <a:pt x="4" y="73"/>
                    <a:pt x="4" y="145"/>
                    <a:pt x="4" y="217"/>
                  </a:cubicBezTo>
                  <a:cubicBezTo>
                    <a:pt x="4" y="253"/>
                    <a:pt x="3" y="290"/>
                    <a:pt x="3" y="326"/>
                  </a:cubicBezTo>
                  <a:cubicBezTo>
                    <a:pt x="3" y="362"/>
                    <a:pt x="3" y="398"/>
                    <a:pt x="4" y="434"/>
                  </a:cubicBezTo>
                  <a:cubicBezTo>
                    <a:pt x="4" y="507"/>
                    <a:pt x="5" y="579"/>
                    <a:pt x="4" y="651"/>
                  </a:cubicBezTo>
                  <a:cubicBezTo>
                    <a:pt x="5" y="687"/>
                    <a:pt x="4" y="724"/>
                    <a:pt x="4" y="760"/>
                  </a:cubicBezTo>
                  <a:cubicBezTo>
                    <a:pt x="4" y="796"/>
                    <a:pt x="3" y="832"/>
                    <a:pt x="3" y="868"/>
                  </a:cubicBezTo>
                  <a:cubicBezTo>
                    <a:pt x="2" y="868"/>
                    <a:pt x="2" y="868"/>
                    <a:pt x="2" y="868"/>
                  </a:cubicBezTo>
                  <a:cubicBezTo>
                    <a:pt x="2" y="832"/>
                    <a:pt x="1" y="796"/>
                    <a:pt x="1" y="760"/>
                  </a:cubicBezTo>
                  <a:cubicBezTo>
                    <a:pt x="1" y="724"/>
                    <a:pt x="0" y="687"/>
                    <a:pt x="0" y="651"/>
                  </a:cubicBezTo>
                  <a:cubicBezTo>
                    <a:pt x="0" y="579"/>
                    <a:pt x="1" y="507"/>
                    <a:pt x="1" y="434"/>
                  </a:cubicBezTo>
                  <a:cubicBezTo>
                    <a:pt x="2" y="398"/>
                    <a:pt x="2" y="362"/>
                    <a:pt x="2" y="326"/>
                  </a:cubicBezTo>
                  <a:cubicBezTo>
                    <a:pt x="2" y="290"/>
                    <a:pt x="1" y="253"/>
                    <a:pt x="1" y="217"/>
                  </a:cubicBezTo>
                  <a:cubicBezTo>
                    <a:pt x="0" y="145"/>
                    <a:pt x="1" y="73"/>
                    <a:pt x="2" y="0"/>
                  </a:cubicBezTo>
                  <a:lnTo>
                    <a:pt x="3" y="0"/>
                  </a:lnTo>
                  <a:close/>
                </a:path>
              </a:pathLst>
            </a:custGeom>
            <a:grpFill/>
            <a:ln>
              <a:noFill/>
            </a:ln>
          </p:spPr>
          <p:txBody>
            <a:bodyPr vert="horz" wrap="square" lIns="91440" tIns="45720" rIns="91440" bIns="45720" numCol="1" rtlCol="0" anchor="t" anchorCtr="0" compatLnSpc="1">
              <a:prstTxWarp prst="textNoShape">
                <a:avLst/>
              </a:prstTxWarp>
            </a:bodyPr>
            <a:lstStyle/>
            <a:p>
              <a:pPr rtl="0"/>
              <a:endParaRPr lang="ja-JP" altLang="en-US" sz="1350" dirty="0"/>
            </a:p>
          </p:txBody>
        </p:sp>
        <p:sp>
          <p:nvSpPr>
            <p:cNvPr id="114" name="フリーフォーム 42"/>
            <p:cNvSpPr>
              <a:spLocks/>
            </p:cNvSpPr>
            <p:nvPr/>
          </p:nvSpPr>
          <p:spPr bwMode="auto">
            <a:xfrm>
              <a:off x="1350963" y="6038850"/>
              <a:ext cx="2736850" cy="11113"/>
            </a:xfrm>
            <a:custGeom>
              <a:avLst/>
              <a:gdLst>
                <a:gd name="T0" fmla="*/ 0 w 1216"/>
                <a:gd name="T1" fmla="*/ 2 h 5"/>
                <a:gd name="T2" fmla="*/ 304 w 1216"/>
                <a:gd name="T3" fmla="*/ 1 h 5"/>
                <a:gd name="T4" fmla="*/ 456 w 1216"/>
                <a:gd name="T5" fmla="*/ 2 h 5"/>
                <a:gd name="T6" fmla="*/ 608 w 1216"/>
                <a:gd name="T7" fmla="*/ 1 h 5"/>
                <a:gd name="T8" fmla="*/ 912 w 1216"/>
                <a:gd name="T9" fmla="*/ 0 h 5"/>
                <a:gd name="T10" fmla="*/ 1064 w 1216"/>
                <a:gd name="T11" fmla="*/ 1 h 5"/>
                <a:gd name="T12" fmla="*/ 1216 w 1216"/>
                <a:gd name="T13" fmla="*/ 2 h 5"/>
                <a:gd name="T14" fmla="*/ 1216 w 1216"/>
                <a:gd name="T15" fmla="*/ 2 h 5"/>
                <a:gd name="T16" fmla="*/ 1064 w 1216"/>
                <a:gd name="T17" fmla="*/ 4 h 5"/>
                <a:gd name="T18" fmla="*/ 912 w 1216"/>
                <a:gd name="T19" fmla="*/ 4 h 5"/>
                <a:gd name="T20" fmla="*/ 608 w 1216"/>
                <a:gd name="T21" fmla="*/ 3 h 5"/>
                <a:gd name="T22" fmla="*/ 456 w 1216"/>
                <a:gd name="T23" fmla="*/ 3 h 5"/>
                <a:gd name="T24" fmla="*/ 304 w 1216"/>
                <a:gd name="T25" fmla="*/ 4 h 5"/>
                <a:gd name="T26" fmla="*/ 0 w 1216"/>
                <a:gd name="T27" fmla="*/ 2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216" h="5">
                  <a:moveTo>
                    <a:pt x="0" y="2"/>
                  </a:moveTo>
                  <a:cubicBezTo>
                    <a:pt x="101" y="1"/>
                    <a:pt x="202" y="0"/>
                    <a:pt x="304" y="1"/>
                  </a:cubicBezTo>
                  <a:cubicBezTo>
                    <a:pt x="354" y="1"/>
                    <a:pt x="405" y="2"/>
                    <a:pt x="456" y="2"/>
                  </a:cubicBezTo>
                  <a:cubicBezTo>
                    <a:pt x="506" y="2"/>
                    <a:pt x="557" y="1"/>
                    <a:pt x="608" y="1"/>
                  </a:cubicBezTo>
                  <a:cubicBezTo>
                    <a:pt x="709" y="1"/>
                    <a:pt x="810" y="0"/>
                    <a:pt x="912" y="0"/>
                  </a:cubicBezTo>
                  <a:cubicBezTo>
                    <a:pt x="962" y="0"/>
                    <a:pt x="1013" y="1"/>
                    <a:pt x="1064" y="1"/>
                  </a:cubicBezTo>
                  <a:cubicBezTo>
                    <a:pt x="1114" y="1"/>
                    <a:pt x="1165" y="1"/>
                    <a:pt x="1216" y="2"/>
                  </a:cubicBezTo>
                  <a:cubicBezTo>
                    <a:pt x="1216" y="2"/>
                    <a:pt x="1216" y="2"/>
                    <a:pt x="1216" y="2"/>
                  </a:cubicBezTo>
                  <a:cubicBezTo>
                    <a:pt x="1165" y="3"/>
                    <a:pt x="1114" y="3"/>
                    <a:pt x="1064" y="4"/>
                  </a:cubicBezTo>
                  <a:cubicBezTo>
                    <a:pt x="1013" y="4"/>
                    <a:pt x="962" y="4"/>
                    <a:pt x="912" y="4"/>
                  </a:cubicBezTo>
                  <a:cubicBezTo>
                    <a:pt x="810" y="5"/>
                    <a:pt x="709" y="4"/>
                    <a:pt x="608" y="3"/>
                  </a:cubicBezTo>
                  <a:cubicBezTo>
                    <a:pt x="557" y="3"/>
                    <a:pt x="506" y="3"/>
                    <a:pt x="456" y="3"/>
                  </a:cubicBezTo>
                  <a:cubicBezTo>
                    <a:pt x="405" y="3"/>
                    <a:pt x="354" y="4"/>
                    <a:pt x="304" y="4"/>
                  </a:cubicBezTo>
                  <a:cubicBezTo>
                    <a:pt x="202" y="4"/>
                    <a:pt x="101" y="4"/>
                    <a:pt x="0" y="2"/>
                  </a:cubicBezTo>
                  <a:close/>
                </a:path>
              </a:pathLst>
            </a:custGeom>
            <a:grpFill/>
            <a:ln>
              <a:noFill/>
            </a:ln>
          </p:spPr>
          <p:txBody>
            <a:bodyPr vert="horz" wrap="square" lIns="91440" tIns="45720" rIns="91440" bIns="45720" numCol="1" rtlCol="0" anchor="t" anchorCtr="0" compatLnSpc="1">
              <a:prstTxWarp prst="textNoShape">
                <a:avLst/>
              </a:prstTxWarp>
            </a:bodyPr>
            <a:lstStyle/>
            <a:p>
              <a:pPr rtl="0"/>
              <a:endParaRPr lang="ja-JP" altLang="en-US" sz="1350" dirty="0"/>
            </a:p>
          </p:txBody>
        </p:sp>
        <p:sp>
          <p:nvSpPr>
            <p:cNvPr id="115" name="フリーフォーム 43"/>
            <p:cNvSpPr>
              <a:spLocks/>
            </p:cNvSpPr>
            <p:nvPr/>
          </p:nvSpPr>
          <p:spPr bwMode="auto">
            <a:xfrm>
              <a:off x="1330325" y="3378200"/>
              <a:ext cx="2743200" cy="11113"/>
            </a:xfrm>
            <a:custGeom>
              <a:avLst/>
              <a:gdLst>
                <a:gd name="T0" fmla="*/ 0 w 1219"/>
                <a:gd name="T1" fmla="*/ 2 h 5"/>
                <a:gd name="T2" fmla="*/ 304 w 1219"/>
                <a:gd name="T3" fmla="*/ 1 h 5"/>
                <a:gd name="T4" fmla="*/ 457 w 1219"/>
                <a:gd name="T5" fmla="*/ 2 h 5"/>
                <a:gd name="T6" fmla="*/ 609 w 1219"/>
                <a:gd name="T7" fmla="*/ 1 h 5"/>
                <a:gd name="T8" fmla="*/ 914 w 1219"/>
                <a:gd name="T9" fmla="*/ 0 h 5"/>
                <a:gd name="T10" fmla="*/ 1067 w 1219"/>
                <a:gd name="T11" fmla="*/ 1 h 5"/>
                <a:gd name="T12" fmla="*/ 1219 w 1219"/>
                <a:gd name="T13" fmla="*/ 2 h 5"/>
                <a:gd name="T14" fmla="*/ 1219 w 1219"/>
                <a:gd name="T15" fmla="*/ 3 h 5"/>
                <a:gd name="T16" fmla="*/ 1067 w 1219"/>
                <a:gd name="T17" fmla="*/ 4 h 5"/>
                <a:gd name="T18" fmla="*/ 914 w 1219"/>
                <a:gd name="T19" fmla="*/ 4 h 5"/>
                <a:gd name="T20" fmla="*/ 609 w 1219"/>
                <a:gd name="T21" fmla="*/ 3 h 5"/>
                <a:gd name="T22" fmla="*/ 457 w 1219"/>
                <a:gd name="T23" fmla="*/ 3 h 5"/>
                <a:gd name="T24" fmla="*/ 304 w 1219"/>
                <a:gd name="T25" fmla="*/ 4 h 5"/>
                <a:gd name="T26" fmla="*/ 0 w 1219"/>
                <a:gd name="T27" fmla="*/ 3 h 5"/>
                <a:gd name="T28" fmla="*/ 0 w 1219"/>
                <a:gd name="T29" fmla="*/ 2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219" h="5">
                  <a:moveTo>
                    <a:pt x="0" y="2"/>
                  </a:moveTo>
                  <a:cubicBezTo>
                    <a:pt x="101" y="1"/>
                    <a:pt x="203" y="0"/>
                    <a:pt x="304" y="1"/>
                  </a:cubicBezTo>
                  <a:cubicBezTo>
                    <a:pt x="355" y="1"/>
                    <a:pt x="406" y="2"/>
                    <a:pt x="457" y="2"/>
                  </a:cubicBezTo>
                  <a:cubicBezTo>
                    <a:pt x="508" y="2"/>
                    <a:pt x="559" y="1"/>
                    <a:pt x="609" y="1"/>
                  </a:cubicBezTo>
                  <a:cubicBezTo>
                    <a:pt x="711" y="1"/>
                    <a:pt x="813" y="0"/>
                    <a:pt x="914" y="0"/>
                  </a:cubicBezTo>
                  <a:cubicBezTo>
                    <a:pt x="965" y="0"/>
                    <a:pt x="1016" y="1"/>
                    <a:pt x="1067" y="1"/>
                  </a:cubicBezTo>
                  <a:cubicBezTo>
                    <a:pt x="1117" y="1"/>
                    <a:pt x="1168" y="1"/>
                    <a:pt x="1219" y="2"/>
                  </a:cubicBezTo>
                  <a:cubicBezTo>
                    <a:pt x="1219" y="3"/>
                    <a:pt x="1219" y="3"/>
                    <a:pt x="1219" y="3"/>
                  </a:cubicBezTo>
                  <a:cubicBezTo>
                    <a:pt x="1168" y="3"/>
                    <a:pt x="1117" y="4"/>
                    <a:pt x="1067" y="4"/>
                  </a:cubicBezTo>
                  <a:cubicBezTo>
                    <a:pt x="1016" y="4"/>
                    <a:pt x="965" y="4"/>
                    <a:pt x="914" y="4"/>
                  </a:cubicBezTo>
                  <a:cubicBezTo>
                    <a:pt x="813" y="5"/>
                    <a:pt x="711" y="4"/>
                    <a:pt x="609" y="3"/>
                  </a:cubicBezTo>
                  <a:cubicBezTo>
                    <a:pt x="559" y="3"/>
                    <a:pt x="508" y="3"/>
                    <a:pt x="457" y="3"/>
                  </a:cubicBezTo>
                  <a:cubicBezTo>
                    <a:pt x="406" y="3"/>
                    <a:pt x="355" y="4"/>
                    <a:pt x="304" y="4"/>
                  </a:cubicBezTo>
                  <a:cubicBezTo>
                    <a:pt x="203" y="4"/>
                    <a:pt x="101" y="4"/>
                    <a:pt x="0" y="3"/>
                  </a:cubicBezTo>
                  <a:lnTo>
                    <a:pt x="0" y="2"/>
                  </a:lnTo>
                  <a:close/>
                </a:path>
              </a:pathLst>
            </a:custGeom>
            <a:grpFill/>
            <a:ln>
              <a:noFill/>
            </a:ln>
          </p:spPr>
          <p:txBody>
            <a:bodyPr vert="horz" wrap="square" lIns="91440" tIns="45720" rIns="91440" bIns="45720" numCol="1" rtlCol="0" anchor="t" anchorCtr="0" compatLnSpc="1">
              <a:prstTxWarp prst="textNoShape">
                <a:avLst/>
              </a:prstTxWarp>
            </a:bodyPr>
            <a:lstStyle/>
            <a:p>
              <a:pPr rtl="0"/>
              <a:endParaRPr lang="ja-JP" altLang="en-US" sz="1350" dirty="0"/>
            </a:p>
          </p:txBody>
        </p:sp>
        <p:sp>
          <p:nvSpPr>
            <p:cNvPr id="116" name="フリーフォーム 44"/>
            <p:cNvSpPr>
              <a:spLocks/>
            </p:cNvSpPr>
            <p:nvPr/>
          </p:nvSpPr>
          <p:spPr bwMode="auto">
            <a:xfrm>
              <a:off x="4443413" y="3759200"/>
              <a:ext cx="9525" cy="1919288"/>
            </a:xfrm>
            <a:custGeom>
              <a:avLst/>
              <a:gdLst>
                <a:gd name="T0" fmla="*/ 2 w 4"/>
                <a:gd name="T1" fmla="*/ 853 h 853"/>
                <a:gd name="T2" fmla="*/ 0 w 4"/>
                <a:gd name="T3" fmla="*/ 640 h 853"/>
                <a:gd name="T4" fmla="*/ 1 w 4"/>
                <a:gd name="T5" fmla="*/ 533 h 853"/>
                <a:gd name="T6" fmla="*/ 1 w 4"/>
                <a:gd name="T7" fmla="*/ 427 h 853"/>
                <a:gd name="T8" fmla="*/ 0 w 4"/>
                <a:gd name="T9" fmla="*/ 213 h 853"/>
                <a:gd name="T10" fmla="*/ 0 w 4"/>
                <a:gd name="T11" fmla="*/ 107 h 853"/>
                <a:gd name="T12" fmla="*/ 2 w 4"/>
                <a:gd name="T13" fmla="*/ 0 h 853"/>
                <a:gd name="T14" fmla="*/ 2 w 4"/>
                <a:gd name="T15" fmla="*/ 0 h 853"/>
                <a:gd name="T16" fmla="*/ 3 w 4"/>
                <a:gd name="T17" fmla="*/ 107 h 853"/>
                <a:gd name="T18" fmla="*/ 4 w 4"/>
                <a:gd name="T19" fmla="*/ 213 h 853"/>
                <a:gd name="T20" fmla="*/ 3 w 4"/>
                <a:gd name="T21" fmla="*/ 427 h 853"/>
                <a:gd name="T22" fmla="*/ 2 w 4"/>
                <a:gd name="T23" fmla="*/ 533 h 853"/>
                <a:gd name="T24" fmla="*/ 3 w 4"/>
                <a:gd name="T25" fmla="*/ 640 h 853"/>
                <a:gd name="T26" fmla="*/ 2 w 4"/>
                <a:gd name="T27" fmla="*/ 853 h 8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 h="853">
                  <a:moveTo>
                    <a:pt x="2" y="853"/>
                  </a:moveTo>
                  <a:cubicBezTo>
                    <a:pt x="0" y="782"/>
                    <a:pt x="0" y="711"/>
                    <a:pt x="0" y="640"/>
                  </a:cubicBezTo>
                  <a:cubicBezTo>
                    <a:pt x="0" y="604"/>
                    <a:pt x="1" y="569"/>
                    <a:pt x="1" y="533"/>
                  </a:cubicBezTo>
                  <a:cubicBezTo>
                    <a:pt x="1" y="498"/>
                    <a:pt x="1" y="462"/>
                    <a:pt x="1" y="427"/>
                  </a:cubicBezTo>
                  <a:cubicBezTo>
                    <a:pt x="0" y="356"/>
                    <a:pt x="0" y="284"/>
                    <a:pt x="0" y="213"/>
                  </a:cubicBezTo>
                  <a:cubicBezTo>
                    <a:pt x="0" y="178"/>
                    <a:pt x="0" y="142"/>
                    <a:pt x="0" y="107"/>
                  </a:cubicBezTo>
                  <a:cubicBezTo>
                    <a:pt x="1" y="71"/>
                    <a:pt x="1" y="36"/>
                    <a:pt x="2" y="0"/>
                  </a:cubicBezTo>
                  <a:cubicBezTo>
                    <a:pt x="2" y="0"/>
                    <a:pt x="2" y="0"/>
                    <a:pt x="2" y="0"/>
                  </a:cubicBezTo>
                  <a:cubicBezTo>
                    <a:pt x="3" y="36"/>
                    <a:pt x="3" y="71"/>
                    <a:pt x="3" y="107"/>
                  </a:cubicBezTo>
                  <a:cubicBezTo>
                    <a:pt x="4" y="142"/>
                    <a:pt x="4" y="178"/>
                    <a:pt x="4" y="213"/>
                  </a:cubicBezTo>
                  <a:cubicBezTo>
                    <a:pt x="4" y="284"/>
                    <a:pt x="3" y="356"/>
                    <a:pt x="3" y="427"/>
                  </a:cubicBezTo>
                  <a:cubicBezTo>
                    <a:pt x="3" y="462"/>
                    <a:pt x="2" y="498"/>
                    <a:pt x="2" y="533"/>
                  </a:cubicBezTo>
                  <a:cubicBezTo>
                    <a:pt x="3" y="569"/>
                    <a:pt x="3" y="604"/>
                    <a:pt x="3" y="640"/>
                  </a:cubicBezTo>
                  <a:cubicBezTo>
                    <a:pt x="4" y="711"/>
                    <a:pt x="3" y="782"/>
                    <a:pt x="2" y="853"/>
                  </a:cubicBezTo>
                  <a:close/>
                </a:path>
              </a:pathLst>
            </a:custGeom>
            <a:grpFill/>
            <a:ln>
              <a:noFill/>
            </a:ln>
          </p:spPr>
          <p:txBody>
            <a:bodyPr vert="horz" wrap="square" lIns="91440" tIns="45720" rIns="91440" bIns="45720" numCol="1" rtlCol="0" anchor="t" anchorCtr="0" compatLnSpc="1">
              <a:prstTxWarp prst="textNoShape">
                <a:avLst/>
              </a:prstTxWarp>
            </a:bodyPr>
            <a:lstStyle/>
            <a:p>
              <a:pPr rtl="0"/>
              <a:endParaRPr lang="ja-JP" altLang="en-US" sz="1350" dirty="0"/>
            </a:p>
          </p:txBody>
        </p:sp>
        <p:sp>
          <p:nvSpPr>
            <p:cNvPr id="117" name="フリーフォーム 45"/>
            <p:cNvSpPr>
              <a:spLocks noEditPoints="1"/>
            </p:cNvSpPr>
            <p:nvPr/>
          </p:nvSpPr>
          <p:spPr bwMode="auto">
            <a:xfrm>
              <a:off x="903288" y="5772150"/>
              <a:ext cx="341313" cy="331788"/>
            </a:xfrm>
            <a:custGeom>
              <a:avLst/>
              <a:gdLst>
                <a:gd name="T0" fmla="*/ 127 w 152"/>
                <a:gd name="T1" fmla="*/ 122 h 148"/>
                <a:gd name="T2" fmla="*/ 84 w 152"/>
                <a:gd name="T3" fmla="*/ 134 h 148"/>
                <a:gd name="T4" fmla="*/ 112 w 152"/>
                <a:gd name="T5" fmla="*/ 131 h 148"/>
                <a:gd name="T6" fmla="*/ 48 w 152"/>
                <a:gd name="T7" fmla="*/ 142 h 148"/>
                <a:gd name="T8" fmla="*/ 4 w 152"/>
                <a:gd name="T9" fmla="*/ 95 h 148"/>
                <a:gd name="T10" fmla="*/ 20 w 152"/>
                <a:gd name="T11" fmla="*/ 61 h 148"/>
                <a:gd name="T12" fmla="*/ 26 w 152"/>
                <a:gd name="T13" fmla="*/ 58 h 148"/>
                <a:gd name="T14" fmla="*/ 31 w 152"/>
                <a:gd name="T15" fmla="*/ 23 h 148"/>
                <a:gd name="T16" fmla="*/ 19 w 152"/>
                <a:gd name="T17" fmla="*/ 0 h 148"/>
                <a:gd name="T18" fmla="*/ 33 w 152"/>
                <a:gd name="T19" fmla="*/ 57 h 148"/>
                <a:gd name="T20" fmla="*/ 41 w 152"/>
                <a:gd name="T21" fmla="*/ 63 h 148"/>
                <a:gd name="T22" fmla="*/ 36 w 152"/>
                <a:gd name="T23" fmla="*/ 80 h 148"/>
                <a:gd name="T24" fmla="*/ 26 w 152"/>
                <a:gd name="T25" fmla="*/ 67 h 148"/>
                <a:gd name="T26" fmla="*/ 64 w 152"/>
                <a:gd name="T27" fmla="*/ 132 h 148"/>
                <a:gd name="T28" fmla="*/ 84 w 152"/>
                <a:gd name="T29" fmla="*/ 112 h 148"/>
                <a:gd name="T30" fmla="*/ 77 w 152"/>
                <a:gd name="T31" fmla="*/ 131 h 148"/>
                <a:gd name="T32" fmla="*/ 152 w 152"/>
                <a:gd name="T33" fmla="*/ 129 h 148"/>
                <a:gd name="T34" fmla="*/ 114 w 152"/>
                <a:gd name="T35" fmla="*/ 131 h 148"/>
                <a:gd name="T36" fmla="*/ 127 w 152"/>
                <a:gd name="T37" fmla="*/ 122 h 148"/>
                <a:gd name="T38" fmla="*/ 74 w 152"/>
                <a:gd name="T39" fmla="*/ 128 h 148"/>
                <a:gd name="T40" fmla="*/ 68 w 152"/>
                <a:gd name="T41" fmla="*/ 112 h 148"/>
                <a:gd name="T42" fmla="*/ 66 w 152"/>
                <a:gd name="T43" fmla="*/ 117 h 148"/>
                <a:gd name="T44" fmla="*/ 66 w 152"/>
                <a:gd name="T45" fmla="*/ 125 h 148"/>
                <a:gd name="T46" fmla="*/ 73 w 152"/>
                <a:gd name="T47" fmla="*/ 128 h 148"/>
                <a:gd name="T48" fmla="*/ 74 w 152"/>
                <a:gd name="T49" fmla="*/ 114 h 148"/>
                <a:gd name="T50" fmla="*/ 74 w 152"/>
                <a:gd name="T51" fmla="*/ 128 h 148"/>
                <a:gd name="T52" fmla="*/ 9 w 152"/>
                <a:gd name="T53" fmla="*/ 88 h 148"/>
                <a:gd name="T54" fmla="*/ 56 w 152"/>
                <a:gd name="T55" fmla="*/ 135 h 148"/>
                <a:gd name="T56" fmla="*/ 9 w 152"/>
                <a:gd name="T57" fmla="*/ 88 h 148"/>
                <a:gd name="T58" fmla="*/ 37 w 152"/>
                <a:gd name="T59" fmla="*/ 61 h 148"/>
                <a:gd name="T60" fmla="*/ 31 w 152"/>
                <a:gd name="T61" fmla="*/ 77 h 148"/>
                <a:gd name="T62" fmla="*/ 37 w 152"/>
                <a:gd name="T63" fmla="*/ 61 h 148"/>
                <a:gd name="T64" fmla="*/ 30 w 152"/>
                <a:gd name="T65" fmla="*/ 57 h 148"/>
                <a:gd name="T66" fmla="*/ 33 w 152"/>
                <a:gd name="T67" fmla="*/ 31 h 148"/>
                <a:gd name="T68" fmla="*/ 30 w 152"/>
                <a:gd name="T69" fmla="*/ 57 h 148"/>
                <a:gd name="T70" fmla="*/ 30 w 152"/>
                <a:gd name="T71" fmla="*/ 61 h 148"/>
                <a:gd name="T72" fmla="*/ 30 w 152"/>
                <a:gd name="T73" fmla="*/ 74 h 148"/>
                <a:gd name="T74" fmla="*/ 30 w 152"/>
                <a:gd name="T75" fmla="*/ 61 h 1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52" h="148">
                  <a:moveTo>
                    <a:pt x="127" y="122"/>
                  </a:moveTo>
                  <a:cubicBezTo>
                    <a:pt x="115" y="118"/>
                    <a:pt x="99" y="137"/>
                    <a:pt x="84" y="134"/>
                  </a:cubicBezTo>
                  <a:cubicBezTo>
                    <a:pt x="92" y="142"/>
                    <a:pt x="106" y="130"/>
                    <a:pt x="112" y="131"/>
                  </a:cubicBezTo>
                  <a:cubicBezTo>
                    <a:pt x="95" y="147"/>
                    <a:pt x="66" y="127"/>
                    <a:pt x="48" y="142"/>
                  </a:cubicBezTo>
                  <a:cubicBezTo>
                    <a:pt x="19" y="142"/>
                    <a:pt x="1" y="123"/>
                    <a:pt x="4" y="95"/>
                  </a:cubicBezTo>
                  <a:cubicBezTo>
                    <a:pt x="6" y="82"/>
                    <a:pt x="19" y="74"/>
                    <a:pt x="20" y="61"/>
                  </a:cubicBezTo>
                  <a:cubicBezTo>
                    <a:pt x="23" y="58"/>
                    <a:pt x="22" y="60"/>
                    <a:pt x="26" y="58"/>
                  </a:cubicBezTo>
                  <a:cubicBezTo>
                    <a:pt x="25" y="45"/>
                    <a:pt x="33" y="34"/>
                    <a:pt x="31" y="23"/>
                  </a:cubicBezTo>
                  <a:cubicBezTo>
                    <a:pt x="30" y="12"/>
                    <a:pt x="19" y="8"/>
                    <a:pt x="19" y="0"/>
                  </a:cubicBezTo>
                  <a:cubicBezTo>
                    <a:pt x="36" y="7"/>
                    <a:pt x="41" y="36"/>
                    <a:pt x="33" y="57"/>
                  </a:cubicBezTo>
                  <a:cubicBezTo>
                    <a:pt x="34" y="60"/>
                    <a:pt x="40" y="59"/>
                    <a:pt x="41" y="63"/>
                  </a:cubicBezTo>
                  <a:cubicBezTo>
                    <a:pt x="43" y="69"/>
                    <a:pt x="40" y="75"/>
                    <a:pt x="36" y="80"/>
                  </a:cubicBezTo>
                  <a:cubicBezTo>
                    <a:pt x="27" y="79"/>
                    <a:pt x="20" y="74"/>
                    <a:pt x="26" y="67"/>
                  </a:cubicBezTo>
                  <a:cubicBezTo>
                    <a:pt x="1" y="88"/>
                    <a:pt x="14" y="148"/>
                    <a:pt x="64" y="132"/>
                  </a:cubicBezTo>
                  <a:cubicBezTo>
                    <a:pt x="54" y="118"/>
                    <a:pt x="73" y="97"/>
                    <a:pt x="84" y="112"/>
                  </a:cubicBezTo>
                  <a:cubicBezTo>
                    <a:pt x="86" y="123"/>
                    <a:pt x="81" y="126"/>
                    <a:pt x="77" y="131"/>
                  </a:cubicBezTo>
                  <a:cubicBezTo>
                    <a:pt x="101" y="137"/>
                    <a:pt x="133" y="102"/>
                    <a:pt x="152" y="129"/>
                  </a:cubicBezTo>
                  <a:cubicBezTo>
                    <a:pt x="143" y="117"/>
                    <a:pt x="124" y="124"/>
                    <a:pt x="114" y="131"/>
                  </a:cubicBezTo>
                  <a:cubicBezTo>
                    <a:pt x="116" y="126"/>
                    <a:pt x="123" y="126"/>
                    <a:pt x="127" y="122"/>
                  </a:cubicBezTo>
                  <a:close/>
                  <a:moveTo>
                    <a:pt x="74" y="128"/>
                  </a:moveTo>
                  <a:cubicBezTo>
                    <a:pt x="91" y="127"/>
                    <a:pt x="78" y="98"/>
                    <a:pt x="68" y="112"/>
                  </a:cubicBezTo>
                  <a:cubicBezTo>
                    <a:pt x="75" y="112"/>
                    <a:pt x="69" y="117"/>
                    <a:pt x="66" y="117"/>
                  </a:cubicBezTo>
                  <a:cubicBezTo>
                    <a:pt x="66" y="119"/>
                    <a:pt x="66" y="122"/>
                    <a:pt x="66" y="125"/>
                  </a:cubicBezTo>
                  <a:cubicBezTo>
                    <a:pt x="68" y="126"/>
                    <a:pt x="69" y="128"/>
                    <a:pt x="73" y="128"/>
                  </a:cubicBezTo>
                  <a:cubicBezTo>
                    <a:pt x="75" y="124"/>
                    <a:pt x="80" y="117"/>
                    <a:pt x="74" y="114"/>
                  </a:cubicBezTo>
                  <a:cubicBezTo>
                    <a:pt x="84" y="115"/>
                    <a:pt x="78" y="125"/>
                    <a:pt x="74" y="128"/>
                  </a:cubicBezTo>
                  <a:close/>
                  <a:moveTo>
                    <a:pt x="9" y="88"/>
                  </a:moveTo>
                  <a:cubicBezTo>
                    <a:pt x="0" y="121"/>
                    <a:pt x="28" y="148"/>
                    <a:pt x="56" y="135"/>
                  </a:cubicBezTo>
                  <a:cubicBezTo>
                    <a:pt x="20" y="145"/>
                    <a:pt x="13" y="115"/>
                    <a:pt x="9" y="88"/>
                  </a:cubicBezTo>
                  <a:close/>
                  <a:moveTo>
                    <a:pt x="37" y="61"/>
                  </a:moveTo>
                  <a:cubicBezTo>
                    <a:pt x="38" y="69"/>
                    <a:pt x="34" y="72"/>
                    <a:pt x="31" y="77"/>
                  </a:cubicBezTo>
                  <a:cubicBezTo>
                    <a:pt x="40" y="78"/>
                    <a:pt x="42" y="66"/>
                    <a:pt x="37" y="61"/>
                  </a:cubicBezTo>
                  <a:close/>
                  <a:moveTo>
                    <a:pt x="30" y="57"/>
                  </a:moveTo>
                  <a:cubicBezTo>
                    <a:pt x="30" y="49"/>
                    <a:pt x="38" y="40"/>
                    <a:pt x="33" y="31"/>
                  </a:cubicBezTo>
                  <a:cubicBezTo>
                    <a:pt x="34" y="41"/>
                    <a:pt x="26" y="49"/>
                    <a:pt x="30" y="57"/>
                  </a:cubicBezTo>
                  <a:close/>
                  <a:moveTo>
                    <a:pt x="30" y="61"/>
                  </a:moveTo>
                  <a:cubicBezTo>
                    <a:pt x="28" y="63"/>
                    <a:pt x="27" y="72"/>
                    <a:pt x="30" y="74"/>
                  </a:cubicBezTo>
                  <a:cubicBezTo>
                    <a:pt x="33" y="70"/>
                    <a:pt x="36" y="63"/>
                    <a:pt x="30" y="61"/>
                  </a:cubicBezTo>
                  <a:close/>
                </a:path>
              </a:pathLst>
            </a:custGeom>
            <a:grpFill/>
            <a:ln>
              <a:noFill/>
            </a:ln>
          </p:spPr>
          <p:txBody>
            <a:bodyPr vert="horz" wrap="square" lIns="91440" tIns="45720" rIns="91440" bIns="45720" numCol="1" rtlCol="0" anchor="t" anchorCtr="0" compatLnSpc="1">
              <a:prstTxWarp prst="textNoShape">
                <a:avLst/>
              </a:prstTxWarp>
            </a:bodyPr>
            <a:lstStyle/>
            <a:p>
              <a:pPr rtl="0"/>
              <a:endParaRPr lang="ja-JP" altLang="en-US" sz="1350" dirty="0"/>
            </a:p>
          </p:txBody>
        </p:sp>
        <p:sp>
          <p:nvSpPr>
            <p:cNvPr id="118" name="フリーフォーム 46"/>
            <p:cNvSpPr>
              <a:spLocks noEditPoints="1"/>
            </p:cNvSpPr>
            <p:nvPr/>
          </p:nvSpPr>
          <p:spPr bwMode="auto">
            <a:xfrm>
              <a:off x="906463" y="5768975"/>
              <a:ext cx="341313" cy="323850"/>
            </a:xfrm>
            <a:custGeom>
              <a:avLst/>
              <a:gdLst>
                <a:gd name="T0" fmla="*/ 2 w 151"/>
                <a:gd name="T1" fmla="*/ 96 h 144"/>
                <a:gd name="T2" fmla="*/ 21 w 151"/>
                <a:gd name="T3" fmla="*/ 59 h 144"/>
                <a:gd name="T4" fmla="*/ 22 w 151"/>
                <a:gd name="T5" fmla="*/ 12 h 144"/>
                <a:gd name="T6" fmla="*/ 32 w 151"/>
                <a:gd name="T7" fmla="*/ 58 h 144"/>
                <a:gd name="T8" fmla="*/ 34 w 151"/>
                <a:gd name="T9" fmla="*/ 81 h 144"/>
                <a:gd name="T10" fmla="*/ 15 w 151"/>
                <a:gd name="T11" fmla="*/ 112 h 144"/>
                <a:gd name="T12" fmla="*/ 73 w 151"/>
                <a:gd name="T13" fmla="*/ 107 h 144"/>
                <a:gd name="T14" fmla="*/ 76 w 151"/>
                <a:gd name="T15" fmla="*/ 131 h 144"/>
                <a:gd name="T16" fmla="*/ 151 w 151"/>
                <a:gd name="T17" fmla="*/ 130 h 144"/>
                <a:gd name="T18" fmla="*/ 110 w 151"/>
                <a:gd name="T19" fmla="*/ 134 h 144"/>
                <a:gd name="T20" fmla="*/ 66 w 151"/>
                <a:gd name="T21" fmla="*/ 138 h 144"/>
                <a:gd name="T22" fmla="*/ 12 w 151"/>
                <a:gd name="T23" fmla="*/ 128 h 144"/>
                <a:gd name="T24" fmla="*/ 86 w 151"/>
                <a:gd name="T25" fmla="*/ 138 h 144"/>
                <a:gd name="T26" fmla="*/ 86 w 151"/>
                <a:gd name="T27" fmla="*/ 134 h 144"/>
                <a:gd name="T28" fmla="*/ 75 w 151"/>
                <a:gd name="T29" fmla="*/ 133 h 144"/>
                <a:gd name="T30" fmla="*/ 77 w 151"/>
                <a:gd name="T31" fmla="*/ 128 h 144"/>
                <a:gd name="T32" fmla="*/ 66 w 151"/>
                <a:gd name="T33" fmla="*/ 128 h 144"/>
                <a:gd name="T34" fmla="*/ 64 w 151"/>
                <a:gd name="T35" fmla="*/ 117 h 144"/>
                <a:gd name="T36" fmla="*/ 65 w 151"/>
                <a:gd name="T37" fmla="*/ 114 h 144"/>
                <a:gd name="T38" fmla="*/ 63 w 151"/>
                <a:gd name="T39" fmla="*/ 133 h 144"/>
                <a:gd name="T40" fmla="*/ 54 w 151"/>
                <a:gd name="T41" fmla="*/ 137 h 144"/>
                <a:gd name="T42" fmla="*/ 7 w 151"/>
                <a:gd name="T43" fmla="*/ 86 h 144"/>
                <a:gd name="T44" fmla="*/ 41 w 151"/>
                <a:gd name="T45" fmla="*/ 139 h 144"/>
                <a:gd name="T46" fmla="*/ 92 w 151"/>
                <a:gd name="T47" fmla="*/ 138 h 144"/>
                <a:gd name="T48" fmla="*/ 41 w 151"/>
                <a:gd name="T49" fmla="*/ 137 h 144"/>
                <a:gd name="T50" fmla="*/ 26 w 151"/>
                <a:gd name="T51" fmla="*/ 65 h 144"/>
                <a:gd name="T52" fmla="*/ 32 w 151"/>
                <a:gd name="T53" fmla="*/ 64 h 144"/>
                <a:gd name="T54" fmla="*/ 26 w 151"/>
                <a:gd name="T55" fmla="*/ 72 h 144"/>
                <a:gd name="T56" fmla="*/ 33 w 151"/>
                <a:gd name="T57" fmla="*/ 80 h 144"/>
                <a:gd name="T58" fmla="*/ 38 w 151"/>
                <a:gd name="T59" fmla="*/ 73 h 144"/>
                <a:gd name="T60" fmla="*/ 28 w 151"/>
                <a:gd name="T61" fmla="*/ 78 h 144"/>
                <a:gd name="T62" fmla="*/ 34 w 151"/>
                <a:gd name="T63" fmla="*/ 61 h 144"/>
                <a:gd name="T64" fmla="*/ 18 w 151"/>
                <a:gd name="T65" fmla="*/ 2 h 144"/>
                <a:gd name="T66" fmla="*/ 31 w 151"/>
                <a:gd name="T67" fmla="*/ 32 h 144"/>
                <a:gd name="T68" fmla="*/ 27 w 151"/>
                <a:gd name="T69" fmla="*/ 58 h 144"/>
                <a:gd name="T70" fmla="*/ 28 w 151"/>
                <a:gd name="T71" fmla="*/ 42 h 144"/>
                <a:gd name="T72" fmla="*/ 21 w 151"/>
                <a:gd name="T73" fmla="*/ 61 h 144"/>
                <a:gd name="T74" fmla="*/ 7 w 151"/>
                <a:gd name="T75" fmla="*/ 86 h 144"/>
                <a:gd name="T76" fmla="*/ 110 w 151"/>
                <a:gd name="T77" fmla="*/ 131 h 144"/>
                <a:gd name="T78" fmla="*/ 121 w 151"/>
                <a:gd name="T79" fmla="*/ 123 h 144"/>
                <a:gd name="T80" fmla="*/ 67 w 151"/>
                <a:gd name="T81" fmla="*/ 127 h 144"/>
                <a:gd name="T82" fmla="*/ 74 w 151"/>
                <a:gd name="T83" fmla="*/ 118 h 144"/>
                <a:gd name="T84" fmla="*/ 64 w 151"/>
                <a:gd name="T85" fmla="*/ 118 h 144"/>
                <a:gd name="T86" fmla="*/ 75 w 151"/>
                <a:gd name="T87" fmla="*/ 118 h 144"/>
                <a:gd name="T88" fmla="*/ 70 w 151"/>
                <a:gd name="T89" fmla="*/ 114 h 144"/>
                <a:gd name="T90" fmla="*/ 79 w 151"/>
                <a:gd name="T91" fmla="*/ 120 h 144"/>
                <a:gd name="T92" fmla="*/ 122 w 151"/>
                <a:gd name="T93" fmla="*/ 122 h 144"/>
                <a:gd name="T94" fmla="*/ 123 w 151"/>
                <a:gd name="T95" fmla="*/ 125 h 144"/>
                <a:gd name="T96" fmla="*/ 122 w 151"/>
                <a:gd name="T97" fmla="*/ 122 h 144"/>
                <a:gd name="T98" fmla="*/ 81 w 151"/>
                <a:gd name="T99" fmla="*/ 114 h 144"/>
                <a:gd name="T100" fmla="*/ 32 w 151"/>
                <a:gd name="T101" fmla="*/ 74 h 144"/>
                <a:gd name="T102" fmla="*/ 28 w 151"/>
                <a:gd name="T103" fmla="*/ 63 h 144"/>
                <a:gd name="T104" fmla="*/ 28 w 151"/>
                <a:gd name="T105" fmla="*/ 63 h 144"/>
                <a:gd name="T106" fmla="*/ 29 w 151"/>
                <a:gd name="T107" fmla="*/ 49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51" h="144">
                  <a:moveTo>
                    <a:pt x="47" y="144"/>
                  </a:moveTo>
                  <a:cubicBezTo>
                    <a:pt x="46" y="144"/>
                    <a:pt x="46" y="144"/>
                    <a:pt x="46" y="144"/>
                  </a:cubicBezTo>
                  <a:cubicBezTo>
                    <a:pt x="32" y="144"/>
                    <a:pt x="19" y="139"/>
                    <a:pt x="11" y="129"/>
                  </a:cubicBezTo>
                  <a:cubicBezTo>
                    <a:pt x="3" y="121"/>
                    <a:pt x="0" y="109"/>
                    <a:pt x="2" y="96"/>
                  </a:cubicBezTo>
                  <a:cubicBezTo>
                    <a:pt x="3" y="90"/>
                    <a:pt x="6" y="84"/>
                    <a:pt x="10" y="79"/>
                  </a:cubicBezTo>
                  <a:cubicBezTo>
                    <a:pt x="13" y="73"/>
                    <a:pt x="17" y="68"/>
                    <a:pt x="17" y="62"/>
                  </a:cubicBezTo>
                  <a:cubicBezTo>
                    <a:pt x="17" y="62"/>
                    <a:pt x="17" y="62"/>
                    <a:pt x="17" y="62"/>
                  </a:cubicBezTo>
                  <a:cubicBezTo>
                    <a:pt x="19" y="60"/>
                    <a:pt x="20" y="59"/>
                    <a:pt x="21" y="59"/>
                  </a:cubicBezTo>
                  <a:cubicBezTo>
                    <a:pt x="21" y="59"/>
                    <a:pt x="22" y="59"/>
                    <a:pt x="23" y="59"/>
                  </a:cubicBezTo>
                  <a:cubicBezTo>
                    <a:pt x="23" y="53"/>
                    <a:pt x="24" y="47"/>
                    <a:pt x="26" y="41"/>
                  </a:cubicBezTo>
                  <a:cubicBezTo>
                    <a:pt x="28" y="35"/>
                    <a:pt x="30" y="30"/>
                    <a:pt x="29" y="24"/>
                  </a:cubicBezTo>
                  <a:cubicBezTo>
                    <a:pt x="28" y="19"/>
                    <a:pt x="25" y="15"/>
                    <a:pt x="22" y="12"/>
                  </a:cubicBezTo>
                  <a:cubicBezTo>
                    <a:pt x="19" y="8"/>
                    <a:pt x="16" y="5"/>
                    <a:pt x="16" y="1"/>
                  </a:cubicBezTo>
                  <a:cubicBezTo>
                    <a:pt x="16" y="0"/>
                    <a:pt x="16" y="0"/>
                    <a:pt x="16" y="0"/>
                  </a:cubicBezTo>
                  <a:cubicBezTo>
                    <a:pt x="17" y="0"/>
                    <a:pt x="17" y="0"/>
                    <a:pt x="17" y="0"/>
                  </a:cubicBezTo>
                  <a:cubicBezTo>
                    <a:pt x="35" y="8"/>
                    <a:pt x="40" y="37"/>
                    <a:pt x="32" y="58"/>
                  </a:cubicBezTo>
                  <a:cubicBezTo>
                    <a:pt x="32" y="59"/>
                    <a:pt x="34" y="59"/>
                    <a:pt x="35" y="60"/>
                  </a:cubicBezTo>
                  <a:cubicBezTo>
                    <a:pt x="37" y="61"/>
                    <a:pt x="39" y="61"/>
                    <a:pt x="40" y="63"/>
                  </a:cubicBezTo>
                  <a:cubicBezTo>
                    <a:pt x="43" y="72"/>
                    <a:pt x="37" y="78"/>
                    <a:pt x="34" y="81"/>
                  </a:cubicBezTo>
                  <a:cubicBezTo>
                    <a:pt x="34" y="81"/>
                    <a:pt x="34" y="81"/>
                    <a:pt x="34" y="81"/>
                  </a:cubicBezTo>
                  <a:cubicBezTo>
                    <a:pt x="34" y="81"/>
                    <a:pt x="34" y="81"/>
                    <a:pt x="34" y="81"/>
                  </a:cubicBezTo>
                  <a:cubicBezTo>
                    <a:pt x="28" y="81"/>
                    <a:pt x="23" y="79"/>
                    <a:pt x="22" y="76"/>
                  </a:cubicBezTo>
                  <a:cubicBezTo>
                    <a:pt x="21" y="75"/>
                    <a:pt x="21" y="73"/>
                    <a:pt x="21" y="71"/>
                  </a:cubicBezTo>
                  <a:cubicBezTo>
                    <a:pt x="12" y="82"/>
                    <a:pt x="10" y="98"/>
                    <a:pt x="15" y="112"/>
                  </a:cubicBezTo>
                  <a:cubicBezTo>
                    <a:pt x="20" y="127"/>
                    <a:pt x="32" y="135"/>
                    <a:pt x="46" y="135"/>
                  </a:cubicBezTo>
                  <a:cubicBezTo>
                    <a:pt x="51" y="135"/>
                    <a:pt x="56" y="134"/>
                    <a:pt x="61" y="133"/>
                  </a:cubicBezTo>
                  <a:cubicBezTo>
                    <a:pt x="58" y="128"/>
                    <a:pt x="57" y="122"/>
                    <a:pt x="60" y="116"/>
                  </a:cubicBezTo>
                  <a:cubicBezTo>
                    <a:pt x="63" y="111"/>
                    <a:pt x="68" y="107"/>
                    <a:pt x="73" y="107"/>
                  </a:cubicBezTo>
                  <a:cubicBezTo>
                    <a:pt x="75" y="107"/>
                    <a:pt x="79" y="108"/>
                    <a:pt x="83" y="113"/>
                  </a:cubicBezTo>
                  <a:cubicBezTo>
                    <a:pt x="83" y="113"/>
                    <a:pt x="83" y="113"/>
                    <a:pt x="83" y="113"/>
                  </a:cubicBezTo>
                  <a:cubicBezTo>
                    <a:pt x="84" y="122"/>
                    <a:pt x="81" y="126"/>
                    <a:pt x="77" y="130"/>
                  </a:cubicBezTo>
                  <a:cubicBezTo>
                    <a:pt x="77" y="130"/>
                    <a:pt x="77" y="131"/>
                    <a:pt x="76" y="131"/>
                  </a:cubicBezTo>
                  <a:cubicBezTo>
                    <a:pt x="78" y="132"/>
                    <a:pt x="80" y="132"/>
                    <a:pt x="82" y="132"/>
                  </a:cubicBezTo>
                  <a:cubicBezTo>
                    <a:pt x="90" y="132"/>
                    <a:pt x="98" y="129"/>
                    <a:pt x="107" y="125"/>
                  </a:cubicBezTo>
                  <a:cubicBezTo>
                    <a:pt x="115" y="122"/>
                    <a:pt x="123" y="119"/>
                    <a:pt x="131" y="119"/>
                  </a:cubicBezTo>
                  <a:cubicBezTo>
                    <a:pt x="139" y="119"/>
                    <a:pt x="146" y="123"/>
                    <a:pt x="151" y="130"/>
                  </a:cubicBezTo>
                  <a:cubicBezTo>
                    <a:pt x="150" y="131"/>
                    <a:pt x="150" y="131"/>
                    <a:pt x="150" y="131"/>
                  </a:cubicBezTo>
                  <a:cubicBezTo>
                    <a:pt x="146" y="127"/>
                    <a:pt x="142" y="124"/>
                    <a:pt x="136" y="124"/>
                  </a:cubicBezTo>
                  <a:cubicBezTo>
                    <a:pt x="126" y="124"/>
                    <a:pt x="115" y="131"/>
                    <a:pt x="112" y="132"/>
                  </a:cubicBezTo>
                  <a:cubicBezTo>
                    <a:pt x="110" y="134"/>
                    <a:pt x="110" y="134"/>
                    <a:pt x="110" y="134"/>
                  </a:cubicBezTo>
                  <a:cubicBezTo>
                    <a:pt x="110" y="133"/>
                    <a:pt x="110" y="133"/>
                    <a:pt x="110" y="133"/>
                  </a:cubicBezTo>
                  <a:cubicBezTo>
                    <a:pt x="105" y="137"/>
                    <a:pt x="99" y="139"/>
                    <a:pt x="90" y="139"/>
                  </a:cubicBezTo>
                  <a:cubicBezTo>
                    <a:pt x="86" y="139"/>
                    <a:pt x="82" y="139"/>
                    <a:pt x="78" y="139"/>
                  </a:cubicBezTo>
                  <a:cubicBezTo>
                    <a:pt x="74" y="138"/>
                    <a:pt x="70" y="138"/>
                    <a:pt x="66" y="138"/>
                  </a:cubicBezTo>
                  <a:cubicBezTo>
                    <a:pt x="58" y="138"/>
                    <a:pt x="52" y="140"/>
                    <a:pt x="47" y="144"/>
                  </a:cubicBezTo>
                  <a:close/>
                  <a:moveTo>
                    <a:pt x="7" y="86"/>
                  </a:moveTo>
                  <a:cubicBezTo>
                    <a:pt x="5" y="89"/>
                    <a:pt x="4" y="93"/>
                    <a:pt x="3" y="96"/>
                  </a:cubicBezTo>
                  <a:cubicBezTo>
                    <a:pt x="2" y="109"/>
                    <a:pt x="5" y="120"/>
                    <a:pt x="12" y="128"/>
                  </a:cubicBezTo>
                  <a:cubicBezTo>
                    <a:pt x="20" y="137"/>
                    <a:pt x="32" y="142"/>
                    <a:pt x="46" y="142"/>
                  </a:cubicBezTo>
                  <a:cubicBezTo>
                    <a:pt x="51" y="138"/>
                    <a:pt x="57" y="136"/>
                    <a:pt x="66" y="136"/>
                  </a:cubicBezTo>
                  <a:cubicBezTo>
                    <a:pt x="70" y="136"/>
                    <a:pt x="74" y="137"/>
                    <a:pt x="78" y="137"/>
                  </a:cubicBezTo>
                  <a:cubicBezTo>
                    <a:pt x="81" y="137"/>
                    <a:pt x="83" y="138"/>
                    <a:pt x="86" y="138"/>
                  </a:cubicBezTo>
                  <a:cubicBezTo>
                    <a:pt x="84" y="137"/>
                    <a:pt x="83" y="136"/>
                    <a:pt x="81" y="135"/>
                  </a:cubicBezTo>
                  <a:cubicBezTo>
                    <a:pt x="80" y="133"/>
                    <a:pt x="80" y="133"/>
                    <a:pt x="80" y="133"/>
                  </a:cubicBezTo>
                  <a:cubicBezTo>
                    <a:pt x="82" y="134"/>
                    <a:pt x="82" y="134"/>
                    <a:pt x="82" y="134"/>
                  </a:cubicBezTo>
                  <a:cubicBezTo>
                    <a:pt x="83" y="134"/>
                    <a:pt x="84" y="134"/>
                    <a:pt x="86" y="134"/>
                  </a:cubicBezTo>
                  <a:cubicBezTo>
                    <a:pt x="92" y="134"/>
                    <a:pt x="99" y="131"/>
                    <a:pt x="105" y="128"/>
                  </a:cubicBezTo>
                  <a:cubicBezTo>
                    <a:pt x="105" y="128"/>
                    <a:pt x="105" y="128"/>
                    <a:pt x="105" y="128"/>
                  </a:cubicBezTo>
                  <a:cubicBezTo>
                    <a:pt x="97" y="131"/>
                    <a:pt x="89" y="133"/>
                    <a:pt x="82" y="133"/>
                  </a:cubicBezTo>
                  <a:cubicBezTo>
                    <a:pt x="79" y="133"/>
                    <a:pt x="77" y="133"/>
                    <a:pt x="75" y="133"/>
                  </a:cubicBezTo>
                  <a:cubicBezTo>
                    <a:pt x="74" y="132"/>
                    <a:pt x="74" y="132"/>
                    <a:pt x="74" y="132"/>
                  </a:cubicBezTo>
                  <a:cubicBezTo>
                    <a:pt x="74" y="131"/>
                    <a:pt x="74" y="131"/>
                    <a:pt x="74" y="131"/>
                  </a:cubicBezTo>
                  <a:cubicBezTo>
                    <a:pt x="75" y="131"/>
                    <a:pt x="76" y="130"/>
                    <a:pt x="76" y="129"/>
                  </a:cubicBezTo>
                  <a:cubicBezTo>
                    <a:pt x="77" y="129"/>
                    <a:pt x="77" y="128"/>
                    <a:pt x="77" y="128"/>
                  </a:cubicBezTo>
                  <a:cubicBezTo>
                    <a:pt x="76" y="129"/>
                    <a:pt x="74" y="130"/>
                    <a:pt x="72" y="130"/>
                  </a:cubicBezTo>
                  <a:cubicBezTo>
                    <a:pt x="70" y="130"/>
                    <a:pt x="70" y="130"/>
                    <a:pt x="70" y="130"/>
                  </a:cubicBezTo>
                  <a:cubicBezTo>
                    <a:pt x="70" y="130"/>
                    <a:pt x="70" y="130"/>
                    <a:pt x="70" y="130"/>
                  </a:cubicBezTo>
                  <a:cubicBezTo>
                    <a:pt x="68" y="130"/>
                    <a:pt x="67" y="129"/>
                    <a:pt x="66" y="128"/>
                  </a:cubicBezTo>
                  <a:cubicBezTo>
                    <a:pt x="65" y="128"/>
                    <a:pt x="64" y="127"/>
                    <a:pt x="63" y="127"/>
                  </a:cubicBezTo>
                  <a:cubicBezTo>
                    <a:pt x="63" y="127"/>
                    <a:pt x="63" y="127"/>
                    <a:pt x="63" y="127"/>
                  </a:cubicBezTo>
                  <a:cubicBezTo>
                    <a:pt x="63" y="117"/>
                    <a:pt x="63" y="117"/>
                    <a:pt x="63" y="117"/>
                  </a:cubicBezTo>
                  <a:cubicBezTo>
                    <a:pt x="64" y="117"/>
                    <a:pt x="64" y="117"/>
                    <a:pt x="64" y="117"/>
                  </a:cubicBezTo>
                  <a:cubicBezTo>
                    <a:pt x="64" y="117"/>
                    <a:pt x="64" y="117"/>
                    <a:pt x="64" y="117"/>
                  </a:cubicBezTo>
                  <a:cubicBezTo>
                    <a:pt x="66" y="117"/>
                    <a:pt x="68" y="115"/>
                    <a:pt x="68" y="114"/>
                  </a:cubicBezTo>
                  <a:cubicBezTo>
                    <a:pt x="68" y="114"/>
                    <a:pt x="68" y="114"/>
                    <a:pt x="66" y="114"/>
                  </a:cubicBezTo>
                  <a:cubicBezTo>
                    <a:pt x="65" y="114"/>
                    <a:pt x="65" y="114"/>
                    <a:pt x="65" y="114"/>
                  </a:cubicBezTo>
                  <a:cubicBezTo>
                    <a:pt x="66" y="113"/>
                    <a:pt x="66" y="113"/>
                    <a:pt x="66" y="113"/>
                  </a:cubicBezTo>
                  <a:cubicBezTo>
                    <a:pt x="67" y="110"/>
                    <a:pt x="69" y="109"/>
                    <a:pt x="71" y="109"/>
                  </a:cubicBezTo>
                  <a:cubicBezTo>
                    <a:pt x="67" y="110"/>
                    <a:pt x="64" y="113"/>
                    <a:pt x="62" y="117"/>
                  </a:cubicBezTo>
                  <a:cubicBezTo>
                    <a:pt x="59" y="122"/>
                    <a:pt x="59" y="128"/>
                    <a:pt x="63" y="133"/>
                  </a:cubicBezTo>
                  <a:cubicBezTo>
                    <a:pt x="63" y="134"/>
                    <a:pt x="63" y="134"/>
                    <a:pt x="63" y="134"/>
                  </a:cubicBezTo>
                  <a:cubicBezTo>
                    <a:pt x="62" y="134"/>
                    <a:pt x="62" y="134"/>
                    <a:pt x="62" y="134"/>
                  </a:cubicBezTo>
                  <a:cubicBezTo>
                    <a:pt x="59" y="135"/>
                    <a:pt x="56" y="136"/>
                    <a:pt x="54" y="136"/>
                  </a:cubicBezTo>
                  <a:cubicBezTo>
                    <a:pt x="54" y="137"/>
                    <a:pt x="54" y="137"/>
                    <a:pt x="54" y="137"/>
                  </a:cubicBezTo>
                  <a:cubicBezTo>
                    <a:pt x="49" y="139"/>
                    <a:pt x="44" y="140"/>
                    <a:pt x="39" y="140"/>
                  </a:cubicBezTo>
                  <a:cubicBezTo>
                    <a:pt x="29" y="140"/>
                    <a:pt x="19" y="135"/>
                    <a:pt x="13" y="127"/>
                  </a:cubicBezTo>
                  <a:cubicBezTo>
                    <a:pt x="5" y="116"/>
                    <a:pt x="2" y="103"/>
                    <a:pt x="6" y="89"/>
                  </a:cubicBezTo>
                  <a:lnTo>
                    <a:pt x="7" y="86"/>
                  </a:lnTo>
                  <a:close/>
                  <a:moveTo>
                    <a:pt x="7" y="93"/>
                  </a:moveTo>
                  <a:cubicBezTo>
                    <a:pt x="4" y="105"/>
                    <a:pt x="7" y="117"/>
                    <a:pt x="14" y="126"/>
                  </a:cubicBezTo>
                  <a:cubicBezTo>
                    <a:pt x="21" y="135"/>
                    <a:pt x="31" y="139"/>
                    <a:pt x="41" y="139"/>
                  </a:cubicBezTo>
                  <a:cubicBezTo>
                    <a:pt x="41" y="139"/>
                    <a:pt x="41" y="139"/>
                    <a:pt x="41" y="139"/>
                  </a:cubicBezTo>
                  <a:cubicBezTo>
                    <a:pt x="16" y="139"/>
                    <a:pt x="10" y="113"/>
                    <a:pt x="7" y="93"/>
                  </a:cubicBezTo>
                  <a:close/>
                  <a:moveTo>
                    <a:pt x="108" y="133"/>
                  </a:moveTo>
                  <a:cubicBezTo>
                    <a:pt x="106" y="133"/>
                    <a:pt x="104" y="134"/>
                    <a:pt x="102" y="135"/>
                  </a:cubicBezTo>
                  <a:cubicBezTo>
                    <a:pt x="99" y="136"/>
                    <a:pt x="95" y="137"/>
                    <a:pt x="92" y="138"/>
                  </a:cubicBezTo>
                  <a:cubicBezTo>
                    <a:pt x="99" y="138"/>
                    <a:pt x="104" y="136"/>
                    <a:pt x="108" y="133"/>
                  </a:cubicBezTo>
                  <a:close/>
                  <a:moveTo>
                    <a:pt x="7" y="86"/>
                  </a:moveTo>
                  <a:cubicBezTo>
                    <a:pt x="7" y="89"/>
                    <a:pt x="7" y="89"/>
                    <a:pt x="7" y="89"/>
                  </a:cubicBezTo>
                  <a:cubicBezTo>
                    <a:pt x="12" y="114"/>
                    <a:pt x="17" y="137"/>
                    <a:pt x="41" y="137"/>
                  </a:cubicBezTo>
                  <a:cubicBezTo>
                    <a:pt x="43" y="137"/>
                    <a:pt x="45" y="137"/>
                    <a:pt x="48" y="137"/>
                  </a:cubicBezTo>
                  <a:cubicBezTo>
                    <a:pt x="32" y="137"/>
                    <a:pt x="19" y="128"/>
                    <a:pt x="13" y="113"/>
                  </a:cubicBezTo>
                  <a:cubicBezTo>
                    <a:pt x="7" y="96"/>
                    <a:pt x="12" y="77"/>
                    <a:pt x="23" y="67"/>
                  </a:cubicBezTo>
                  <a:cubicBezTo>
                    <a:pt x="26" y="65"/>
                    <a:pt x="26" y="65"/>
                    <a:pt x="26" y="65"/>
                  </a:cubicBezTo>
                  <a:cubicBezTo>
                    <a:pt x="26" y="63"/>
                    <a:pt x="27" y="62"/>
                    <a:pt x="27" y="62"/>
                  </a:cubicBezTo>
                  <a:cubicBezTo>
                    <a:pt x="28" y="61"/>
                    <a:pt x="28" y="61"/>
                    <a:pt x="28" y="61"/>
                  </a:cubicBezTo>
                  <a:cubicBezTo>
                    <a:pt x="28" y="61"/>
                    <a:pt x="28" y="61"/>
                    <a:pt x="28" y="61"/>
                  </a:cubicBezTo>
                  <a:cubicBezTo>
                    <a:pt x="30" y="62"/>
                    <a:pt x="31" y="63"/>
                    <a:pt x="32" y="64"/>
                  </a:cubicBezTo>
                  <a:cubicBezTo>
                    <a:pt x="33" y="68"/>
                    <a:pt x="30" y="73"/>
                    <a:pt x="29" y="75"/>
                  </a:cubicBezTo>
                  <a:cubicBezTo>
                    <a:pt x="28" y="76"/>
                    <a:pt x="28" y="76"/>
                    <a:pt x="28" y="76"/>
                  </a:cubicBezTo>
                  <a:cubicBezTo>
                    <a:pt x="28" y="76"/>
                    <a:pt x="28" y="76"/>
                    <a:pt x="28" y="76"/>
                  </a:cubicBezTo>
                  <a:cubicBezTo>
                    <a:pt x="27" y="75"/>
                    <a:pt x="26" y="74"/>
                    <a:pt x="26" y="72"/>
                  </a:cubicBezTo>
                  <a:cubicBezTo>
                    <a:pt x="25" y="70"/>
                    <a:pt x="26" y="68"/>
                    <a:pt x="26" y="66"/>
                  </a:cubicBezTo>
                  <a:cubicBezTo>
                    <a:pt x="24" y="68"/>
                    <a:pt x="24" y="68"/>
                    <a:pt x="24" y="68"/>
                  </a:cubicBezTo>
                  <a:cubicBezTo>
                    <a:pt x="22" y="71"/>
                    <a:pt x="22" y="73"/>
                    <a:pt x="23" y="75"/>
                  </a:cubicBezTo>
                  <a:cubicBezTo>
                    <a:pt x="24" y="78"/>
                    <a:pt x="28" y="80"/>
                    <a:pt x="33" y="80"/>
                  </a:cubicBezTo>
                  <a:cubicBezTo>
                    <a:pt x="36" y="77"/>
                    <a:pt x="41" y="71"/>
                    <a:pt x="39" y="64"/>
                  </a:cubicBezTo>
                  <a:cubicBezTo>
                    <a:pt x="38" y="63"/>
                    <a:pt x="37" y="62"/>
                    <a:pt x="35" y="62"/>
                  </a:cubicBezTo>
                  <a:cubicBezTo>
                    <a:pt x="36" y="62"/>
                    <a:pt x="36" y="62"/>
                    <a:pt x="36" y="62"/>
                  </a:cubicBezTo>
                  <a:cubicBezTo>
                    <a:pt x="38" y="64"/>
                    <a:pt x="39" y="69"/>
                    <a:pt x="38" y="73"/>
                  </a:cubicBezTo>
                  <a:cubicBezTo>
                    <a:pt x="36" y="77"/>
                    <a:pt x="34" y="79"/>
                    <a:pt x="30" y="79"/>
                  </a:cubicBezTo>
                  <a:cubicBezTo>
                    <a:pt x="30" y="79"/>
                    <a:pt x="30" y="79"/>
                    <a:pt x="30" y="79"/>
                  </a:cubicBezTo>
                  <a:cubicBezTo>
                    <a:pt x="30" y="79"/>
                    <a:pt x="30" y="79"/>
                    <a:pt x="29" y="79"/>
                  </a:cubicBezTo>
                  <a:cubicBezTo>
                    <a:pt x="28" y="78"/>
                    <a:pt x="28" y="78"/>
                    <a:pt x="28" y="78"/>
                  </a:cubicBezTo>
                  <a:cubicBezTo>
                    <a:pt x="29" y="78"/>
                    <a:pt x="29" y="78"/>
                    <a:pt x="29" y="78"/>
                  </a:cubicBezTo>
                  <a:cubicBezTo>
                    <a:pt x="29" y="76"/>
                    <a:pt x="30" y="75"/>
                    <a:pt x="31" y="74"/>
                  </a:cubicBezTo>
                  <a:cubicBezTo>
                    <a:pt x="33" y="71"/>
                    <a:pt x="35" y="68"/>
                    <a:pt x="34" y="62"/>
                  </a:cubicBezTo>
                  <a:cubicBezTo>
                    <a:pt x="34" y="61"/>
                    <a:pt x="34" y="61"/>
                    <a:pt x="34" y="61"/>
                  </a:cubicBezTo>
                  <a:cubicBezTo>
                    <a:pt x="33" y="61"/>
                    <a:pt x="31" y="60"/>
                    <a:pt x="30" y="58"/>
                  </a:cubicBezTo>
                  <a:cubicBezTo>
                    <a:pt x="30" y="58"/>
                    <a:pt x="30" y="58"/>
                    <a:pt x="30" y="58"/>
                  </a:cubicBezTo>
                  <a:cubicBezTo>
                    <a:pt x="30" y="58"/>
                    <a:pt x="30" y="58"/>
                    <a:pt x="30" y="58"/>
                  </a:cubicBezTo>
                  <a:cubicBezTo>
                    <a:pt x="38" y="39"/>
                    <a:pt x="34" y="10"/>
                    <a:pt x="18" y="2"/>
                  </a:cubicBezTo>
                  <a:cubicBezTo>
                    <a:pt x="18" y="5"/>
                    <a:pt x="20" y="8"/>
                    <a:pt x="23" y="11"/>
                  </a:cubicBezTo>
                  <a:cubicBezTo>
                    <a:pt x="26" y="14"/>
                    <a:pt x="29" y="18"/>
                    <a:pt x="30" y="24"/>
                  </a:cubicBezTo>
                  <a:cubicBezTo>
                    <a:pt x="30" y="26"/>
                    <a:pt x="30" y="28"/>
                    <a:pt x="30" y="30"/>
                  </a:cubicBezTo>
                  <a:cubicBezTo>
                    <a:pt x="31" y="32"/>
                    <a:pt x="31" y="32"/>
                    <a:pt x="31" y="32"/>
                  </a:cubicBezTo>
                  <a:cubicBezTo>
                    <a:pt x="35" y="38"/>
                    <a:pt x="33" y="44"/>
                    <a:pt x="31" y="49"/>
                  </a:cubicBezTo>
                  <a:cubicBezTo>
                    <a:pt x="30" y="52"/>
                    <a:pt x="29" y="55"/>
                    <a:pt x="29" y="58"/>
                  </a:cubicBezTo>
                  <a:cubicBezTo>
                    <a:pt x="29" y="61"/>
                    <a:pt x="29" y="61"/>
                    <a:pt x="29" y="61"/>
                  </a:cubicBezTo>
                  <a:cubicBezTo>
                    <a:pt x="27" y="58"/>
                    <a:pt x="27" y="58"/>
                    <a:pt x="27" y="58"/>
                  </a:cubicBezTo>
                  <a:cubicBezTo>
                    <a:pt x="25" y="53"/>
                    <a:pt x="26" y="49"/>
                    <a:pt x="28" y="44"/>
                  </a:cubicBezTo>
                  <a:cubicBezTo>
                    <a:pt x="29" y="40"/>
                    <a:pt x="31" y="36"/>
                    <a:pt x="30" y="32"/>
                  </a:cubicBezTo>
                  <a:cubicBezTo>
                    <a:pt x="30" y="32"/>
                    <a:pt x="30" y="32"/>
                    <a:pt x="30" y="32"/>
                  </a:cubicBezTo>
                  <a:cubicBezTo>
                    <a:pt x="30" y="35"/>
                    <a:pt x="29" y="38"/>
                    <a:pt x="28" y="42"/>
                  </a:cubicBezTo>
                  <a:cubicBezTo>
                    <a:pt x="26" y="47"/>
                    <a:pt x="24" y="53"/>
                    <a:pt x="24" y="59"/>
                  </a:cubicBezTo>
                  <a:cubicBezTo>
                    <a:pt x="25" y="60"/>
                    <a:pt x="25" y="60"/>
                    <a:pt x="25" y="60"/>
                  </a:cubicBezTo>
                  <a:cubicBezTo>
                    <a:pt x="24" y="60"/>
                    <a:pt x="24" y="60"/>
                    <a:pt x="24" y="60"/>
                  </a:cubicBezTo>
                  <a:cubicBezTo>
                    <a:pt x="23" y="61"/>
                    <a:pt x="22" y="61"/>
                    <a:pt x="21" y="61"/>
                  </a:cubicBezTo>
                  <a:cubicBezTo>
                    <a:pt x="21" y="61"/>
                    <a:pt x="21" y="61"/>
                    <a:pt x="21" y="61"/>
                  </a:cubicBezTo>
                  <a:cubicBezTo>
                    <a:pt x="20" y="61"/>
                    <a:pt x="20" y="61"/>
                    <a:pt x="19" y="62"/>
                  </a:cubicBezTo>
                  <a:cubicBezTo>
                    <a:pt x="18" y="69"/>
                    <a:pt x="14" y="74"/>
                    <a:pt x="11" y="79"/>
                  </a:cubicBezTo>
                  <a:cubicBezTo>
                    <a:pt x="10" y="82"/>
                    <a:pt x="8" y="84"/>
                    <a:pt x="7" y="86"/>
                  </a:cubicBezTo>
                  <a:close/>
                  <a:moveTo>
                    <a:pt x="85" y="136"/>
                  </a:moveTo>
                  <a:cubicBezTo>
                    <a:pt x="86" y="136"/>
                    <a:pt x="87" y="137"/>
                    <a:pt x="89" y="137"/>
                  </a:cubicBezTo>
                  <a:cubicBezTo>
                    <a:pt x="93" y="137"/>
                    <a:pt x="97" y="135"/>
                    <a:pt x="101" y="133"/>
                  </a:cubicBezTo>
                  <a:cubicBezTo>
                    <a:pt x="105" y="132"/>
                    <a:pt x="108" y="131"/>
                    <a:pt x="110" y="131"/>
                  </a:cubicBezTo>
                  <a:cubicBezTo>
                    <a:pt x="111" y="131"/>
                    <a:pt x="111" y="131"/>
                    <a:pt x="111" y="131"/>
                  </a:cubicBezTo>
                  <a:cubicBezTo>
                    <a:pt x="113" y="129"/>
                    <a:pt x="116" y="127"/>
                    <a:pt x="118" y="126"/>
                  </a:cubicBezTo>
                  <a:cubicBezTo>
                    <a:pt x="120" y="125"/>
                    <a:pt x="122" y="125"/>
                    <a:pt x="123" y="124"/>
                  </a:cubicBezTo>
                  <a:cubicBezTo>
                    <a:pt x="122" y="124"/>
                    <a:pt x="122" y="123"/>
                    <a:pt x="121" y="123"/>
                  </a:cubicBezTo>
                  <a:cubicBezTo>
                    <a:pt x="117" y="123"/>
                    <a:pt x="111" y="126"/>
                    <a:pt x="106" y="129"/>
                  </a:cubicBezTo>
                  <a:cubicBezTo>
                    <a:pt x="99" y="132"/>
                    <a:pt x="92" y="136"/>
                    <a:pt x="85" y="136"/>
                  </a:cubicBezTo>
                  <a:close/>
                  <a:moveTo>
                    <a:pt x="64" y="126"/>
                  </a:moveTo>
                  <a:cubicBezTo>
                    <a:pt x="65" y="126"/>
                    <a:pt x="66" y="126"/>
                    <a:pt x="67" y="127"/>
                  </a:cubicBezTo>
                  <a:cubicBezTo>
                    <a:pt x="68" y="128"/>
                    <a:pt x="69" y="128"/>
                    <a:pt x="70" y="128"/>
                  </a:cubicBezTo>
                  <a:cubicBezTo>
                    <a:pt x="70" y="128"/>
                    <a:pt x="70" y="128"/>
                    <a:pt x="70" y="128"/>
                  </a:cubicBezTo>
                  <a:cubicBezTo>
                    <a:pt x="70" y="128"/>
                    <a:pt x="71" y="128"/>
                    <a:pt x="71" y="127"/>
                  </a:cubicBezTo>
                  <a:cubicBezTo>
                    <a:pt x="72" y="125"/>
                    <a:pt x="75" y="121"/>
                    <a:pt x="74" y="118"/>
                  </a:cubicBezTo>
                  <a:cubicBezTo>
                    <a:pt x="74" y="117"/>
                    <a:pt x="73" y="116"/>
                    <a:pt x="72" y="115"/>
                  </a:cubicBezTo>
                  <a:cubicBezTo>
                    <a:pt x="70" y="114"/>
                    <a:pt x="70" y="114"/>
                    <a:pt x="70" y="114"/>
                  </a:cubicBezTo>
                  <a:cubicBezTo>
                    <a:pt x="70" y="114"/>
                    <a:pt x="70" y="114"/>
                    <a:pt x="70" y="114"/>
                  </a:cubicBezTo>
                  <a:cubicBezTo>
                    <a:pt x="70" y="116"/>
                    <a:pt x="67" y="118"/>
                    <a:pt x="64" y="118"/>
                  </a:cubicBezTo>
                  <a:cubicBezTo>
                    <a:pt x="64" y="118"/>
                    <a:pt x="64" y="118"/>
                    <a:pt x="64" y="118"/>
                  </a:cubicBezTo>
                  <a:lnTo>
                    <a:pt x="64" y="126"/>
                  </a:lnTo>
                  <a:close/>
                  <a:moveTo>
                    <a:pt x="75" y="116"/>
                  </a:moveTo>
                  <a:cubicBezTo>
                    <a:pt x="75" y="117"/>
                    <a:pt x="75" y="117"/>
                    <a:pt x="75" y="118"/>
                  </a:cubicBezTo>
                  <a:cubicBezTo>
                    <a:pt x="76" y="121"/>
                    <a:pt x="74" y="125"/>
                    <a:pt x="72" y="128"/>
                  </a:cubicBezTo>
                  <a:cubicBezTo>
                    <a:pt x="75" y="126"/>
                    <a:pt x="77" y="121"/>
                    <a:pt x="77" y="118"/>
                  </a:cubicBezTo>
                  <a:cubicBezTo>
                    <a:pt x="76" y="118"/>
                    <a:pt x="76" y="117"/>
                    <a:pt x="75" y="116"/>
                  </a:cubicBezTo>
                  <a:close/>
                  <a:moveTo>
                    <a:pt x="70" y="114"/>
                  </a:moveTo>
                  <a:cubicBezTo>
                    <a:pt x="72" y="114"/>
                    <a:pt x="72" y="114"/>
                    <a:pt x="72" y="114"/>
                  </a:cubicBezTo>
                  <a:cubicBezTo>
                    <a:pt x="76" y="115"/>
                    <a:pt x="78" y="117"/>
                    <a:pt x="78" y="118"/>
                  </a:cubicBezTo>
                  <a:cubicBezTo>
                    <a:pt x="79" y="121"/>
                    <a:pt x="77" y="125"/>
                    <a:pt x="74" y="128"/>
                  </a:cubicBezTo>
                  <a:cubicBezTo>
                    <a:pt x="79" y="126"/>
                    <a:pt x="79" y="122"/>
                    <a:pt x="79" y="120"/>
                  </a:cubicBezTo>
                  <a:cubicBezTo>
                    <a:pt x="79" y="116"/>
                    <a:pt x="76" y="110"/>
                    <a:pt x="72" y="110"/>
                  </a:cubicBezTo>
                  <a:cubicBezTo>
                    <a:pt x="71" y="110"/>
                    <a:pt x="69" y="111"/>
                    <a:pt x="68" y="113"/>
                  </a:cubicBezTo>
                  <a:cubicBezTo>
                    <a:pt x="69" y="113"/>
                    <a:pt x="69" y="113"/>
                    <a:pt x="70" y="114"/>
                  </a:cubicBezTo>
                  <a:close/>
                  <a:moveTo>
                    <a:pt x="122" y="122"/>
                  </a:moveTo>
                  <a:cubicBezTo>
                    <a:pt x="123" y="122"/>
                    <a:pt x="124" y="122"/>
                    <a:pt x="125" y="123"/>
                  </a:cubicBezTo>
                  <a:cubicBezTo>
                    <a:pt x="126" y="123"/>
                    <a:pt x="126" y="123"/>
                    <a:pt x="126" y="123"/>
                  </a:cubicBezTo>
                  <a:cubicBezTo>
                    <a:pt x="125" y="124"/>
                    <a:pt x="125" y="124"/>
                    <a:pt x="125" y="124"/>
                  </a:cubicBezTo>
                  <a:cubicBezTo>
                    <a:pt x="125" y="124"/>
                    <a:pt x="124" y="125"/>
                    <a:pt x="123" y="125"/>
                  </a:cubicBezTo>
                  <a:cubicBezTo>
                    <a:pt x="127" y="124"/>
                    <a:pt x="131" y="123"/>
                    <a:pt x="136" y="123"/>
                  </a:cubicBezTo>
                  <a:cubicBezTo>
                    <a:pt x="139" y="123"/>
                    <a:pt x="141" y="123"/>
                    <a:pt x="143" y="124"/>
                  </a:cubicBezTo>
                  <a:cubicBezTo>
                    <a:pt x="140" y="122"/>
                    <a:pt x="136" y="121"/>
                    <a:pt x="131" y="121"/>
                  </a:cubicBezTo>
                  <a:cubicBezTo>
                    <a:pt x="128" y="121"/>
                    <a:pt x="125" y="121"/>
                    <a:pt x="122" y="122"/>
                  </a:cubicBezTo>
                  <a:close/>
                  <a:moveTo>
                    <a:pt x="72" y="109"/>
                  </a:moveTo>
                  <a:cubicBezTo>
                    <a:pt x="77" y="109"/>
                    <a:pt x="81" y="115"/>
                    <a:pt x="81" y="120"/>
                  </a:cubicBezTo>
                  <a:cubicBezTo>
                    <a:pt x="81" y="121"/>
                    <a:pt x="81" y="122"/>
                    <a:pt x="81" y="123"/>
                  </a:cubicBezTo>
                  <a:cubicBezTo>
                    <a:pt x="82" y="121"/>
                    <a:pt x="82" y="118"/>
                    <a:pt x="81" y="114"/>
                  </a:cubicBezTo>
                  <a:cubicBezTo>
                    <a:pt x="79" y="110"/>
                    <a:pt x="75" y="108"/>
                    <a:pt x="71" y="109"/>
                  </a:cubicBezTo>
                  <a:cubicBezTo>
                    <a:pt x="72" y="109"/>
                    <a:pt x="72" y="109"/>
                    <a:pt x="72" y="109"/>
                  </a:cubicBezTo>
                  <a:close/>
                  <a:moveTo>
                    <a:pt x="36" y="65"/>
                  </a:moveTo>
                  <a:cubicBezTo>
                    <a:pt x="36" y="69"/>
                    <a:pt x="34" y="72"/>
                    <a:pt x="32" y="74"/>
                  </a:cubicBezTo>
                  <a:cubicBezTo>
                    <a:pt x="32" y="75"/>
                    <a:pt x="31" y="76"/>
                    <a:pt x="31" y="77"/>
                  </a:cubicBezTo>
                  <a:cubicBezTo>
                    <a:pt x="34" y="77"/>
                    <a:pt x="36" y="74"/>
                    <a:pt x="36" y="73"/>
                  </a:cubicBezTo>
                  <a:cubicBezTo>
                    <a:pt x="37" y="70"/>
                    <a:pt x="37" y="67"/>
                    <a:pt x="36" y="65"/>
                  </a:cubicBezTo>
                  <a:close/>
                  <a:moveTo>
                    <a:pt x="28" y="63"/>
                  </a:moveTo>
                  <a:cubicBezTo>
                    <a:pt x="27" y="65"/>
                    <a:pt x="27" y="69"/>
                    <a:pt x="27" y="72"/>
                  </a:cubicBezTo>
                  <a:cubicBezTo>
                    <a:pt x="27" y="73"/>
                    <a:pt x="28" y="73"/>
                    <a:pt x="28" y="74"/>
                  </a:cubicBezTo>
                  <a:cubicBezTo>
                    <a:pt x="30" y="71"/>
                    <a:pt x="32" y="67"/>
                    <a:pt x="31" y="65"/>
                  </a:cubicBezTo>
                  <a:cubicBezTo>
                    <a:pt x="30" y="64"/>
                    <a:pt x="30" y="63"/>
                    <a:pt x="28" y="63"/>
                  </a:cubicBezTo>
                  <a:close/>
                  <a:moveTo>
                    <a:pt x="32" y="36"/>
                  </a:moveTo>
                  <a:cubicBezTo>
                    <a:pt x="31" y="39"/>
                    <a:pt x="30" y="42"/>
                    <a:pt x="29" y="44"/>
                  </a:cubicBezTo>
                  <a:cubicBezTo>
                    <a:pt x="28" y="48"/>
                    <a:pt x="27" y="51"/>
                    <a:pt x="28" y="55"/>
                  </a:cubicBezTo>
                  <a:cubicBezTo>
                    <a:pt x="28" y="53"/>
                    <a:pt x="29" y="51"/>
                    <a:pt x="29" y="49"/>
                  </a:cubicBezTo>
                  <a:cubicBezTo>
                    <a:pt x="31" y="45"/>
                    <a:pt x="32" y="41"/>
                    <a:pt x="32" y="36"/>
                  </a:cubicBezTo>
                  <a:close/>
                </a:path>
              </a:pathLst>
            </a:custGeom>
            <a:grpFill/>
            <a:ln>
              <a:noFill/>
            </a:ln>
          </p:spPr>
          <p:txBody>
            <a:bodyPr vert="horz" wrap="square" lIns="91440" tIns="45720" rIns="91440" bIns="45720" numCol="1" rtlCol="0" anchor="t" anchorCtr="0" compatLnSpc="1">
              <a:prstTxWarp prst="textNoShape">
                <a:avLst/>
              </a:prstTxWarp>
            </a:bodyPr>
            <a:lstStyle/>
            <a:p>
              <a:pPr rtl="0"/>
              <a:endParaRPr lang="ja-JP" altLang="en-US" sz="1350" dirty="0"/>
            </a:p>
          </p:txBody>
        </p:sp>
        <p:sp>
          <p:nvSpPr>
            <p:cNvPr id="119" name="フリーフォーム 47"/>
            <p:cNvSpPr>
              <a:spLocks noEditPoints="1"/>
            </p:cNvSpPr>
            <p:nvPr/>
          </p:nvSpPr>
          <p:spPr bwMode="auto">
            <a:xfrm>
              <a:off x="895350" y="3316288"/>
              <a:ext cx="363538" cy="328613"/>
            </a:xfrm>
            <a:custGeom>
              <a:avLst/>
              <a:gdLst>
                <a:gd name="T0" fmla="*/ 50 w 161"/>
                <a:gd name="T1" fmla="*/ 8 h 146"/>
                <a:gd name="T2" fmla="*/ 60 w 161"/>
                <a:gd name="T3" fmla="*/ 25 h 146"/>
                <a:gd name="T4" fmla="*/ 54 w 161"/>
                <a:gd name="T5" fmla="*/ 17 h 146"/>
                <a:gd name="T6" fmla="*/ 63 w 161"/>
                <a:gd name="T7" fmla="*/ 34 h 146"/>
                <a:gd name="T8" fmla="*/ 49 w 161"/>
                <a:gd name="T9" fmla="*/ 37 h 146"/>
                <a:gd name="T10" fmla="*/ 41 w 161"/>
                <a:gd name="T11" fmla="*/ 13 h 146"/>
                <a:gd name="T12" fmla="*/ 16 w 161"/>
                <a:gd name="T13" fmla="*/ 62 h 146"/>
                <a:gd name="T14" fmla="*/ 34 w 161"/>
                <a:gd name="T15" fmla="*/ 92 h 146"/>
                <a:gd name="T16" fmla="*/ 27 w 161"/>
                <a:gd name="T17" fmla="*/ 146 h 146"/>
                <a:gd name="T18" fmla="*/ 33 w 161"/>
                <a:gd name="T19" fmla="*/ 104 h 146"/>
                <a:gd name="T20" fmla="*/ 26 w 161"/>
                <a:gd name="T21" fmla="*/ 102 h 146"/>
                <a:gd name="T22" fmla="*/ 30 w 161"/>
                <a:gd name="T23" fmla="*/ 101 h 146"/>
                <a:gd name="T24" fmla="*/ 4 w 161"/>
                <a:gd name="T25" fmla="*/ 60 h 146"/>
                <a:gd name="T26" fmla="*/ 41 w 161"/>
                <a:gd name="T27" fmla="*/ 10 h 146"/>
                <a:gd name="T28" fmla="*/ 51 w 161"/>
                <a:gd name="T29" fmla="*/ 4 h 146"/>
                <a:gd name="T30" fmla="*/ 145 w 161"/>
                <a:gd name="T31" fmla="*/ 13 h 146"/>
                <a:gd name="T32" fmla="*/ 142 w 161"/>
                <a:gd name="T33" fmla="*/ 0 h 146"/>
                <a:gd name="T34" fmla="*/ 141 w 161"/>
                <a:gd name="T35" fmla="*/ 33 h 146"/>
                <a:gd name="T36" fmla="*/ 50 w 161"/>
                <a:gd name="T37" fmla="*/ 8 h 146"/>
                <a:gd name="T38" fmla="*/ 137 w 161"/>
                <a:gd name="T39" fmla="*/ 31 h 146"/>
                <a:gd name="T40" fmla="*/ 148 w 161"/>
                <a:gd name="T41" fmla="*/ 16 h 146"/>
                <a:gd name="T42" fmla="*/ 70 w 161"/>
                <a:gd name="T43" fmla="*/ 8 h 146"/>
                <a:gd name="T44" fmla="*/ 137 w 161"/>
                <a:gd name="T45" fmla="*/ 31 h 146"/>
                <a:gd name="T46" fmla="*/ 26 w 161"/>
                <a:gd name="T47" fmla="*/ 84 h 146"/>
                <a:gd name="T48" fmla="*/ 22 w 161"/>
                <a:gd name="T49" fmla="*/ 16 h 146"/>
                <a:gd name="T50" fmla="*/ 26 w 161"/>
                <a:gd name="T51" fmla="*/ 84 h 146"/>
                <a:gd name="T52" fmla="*/ 57 w 161"/>
                <a:gd name="T53" fmla="*/ 28 h 146"/>
                <a:gd name="T54" fmla="*/ 46 w 161"/>
                <a:gd name="T55" fmla="*/ 16 h 146"/>
                <a:gd name="T56" fmla="*/ 57 w 161"/>
                <a:gd name="T57" fmla="*/ 28 h 146"/>
                <a:gd name="T58" fmla="*/ 57 w 161"/>
                <a:gd name="T59" fmla="*/ 31 h 146"/>
                <a:gd name="T60" fmla="*/ 46 w 161"/>
                <a:gd name="T61" fmla="*/ 28 h 146"/>
                <a:gd name="T62" fmla="*/ 57 w 161"/>
                <a:gd name="T63" fmla="*/ 31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61" h="146">
                  <a:moveTo>
                    <a:pt x="50" y="8"/>
                  </a:moveTo>
                  <a:cubicBezTo>
                    <a:pt x="55" y="14"/>
                    <a:pt x="53" y="20"/>
                    <a:pt x="60" y="25"/>
                  </a:cubicBezTo>
                  <a:cubicBezTo>
                    <a:pt x="62" y="23"/>
                    <a:pt x="58" y="18"/>
                    <a:pt x="54" y="17"/>
                  </a:cubicBezTo>
                  <a:cubicBezTo>
                    <a:pt x="64" y="13"/>
                    <a:pt x="65" y="25"/>
                    <a:pt x="63" y="34"/>
                  </a:cubicBezTo>
                  <a:cubicBezTo>
                    <a:pt x="59" y="36"/>
                    <a:pt x="55" y="37"/>
                    <a:pt x="49" y="37"/>
                  </a:cubicBezTo>
                  <a:cubicBezTo>
                    <a:pt x="43" y="31"/>
                    <a:pt x="43" y="19"/>
                    <a:pt x="41" y="13"/>
                  </a:cubicBezTo>
                  <a:cubicBezTo>
                    <a:pt x="14" y="14"/>
                    <a:pt x="9" y="41"/>
                    <a:pt x="16" y="62"/>
                  </a:cubicBezTo>
                  <a:cubicBezTo>
                    <a:pt x="19" y="72"/>
                    <a:pt x="30" y="81"/>
                    <a:pt x="34" y="92"/>
                  </a:cubicBezTo>
                  <a:cubicBezTo>
                    <a:pt x="41" y="111"/>
                    <a:pt x="38" y="129"/>
                    <a:pt x="27" y="146"/>
                  </a:cubicBezTo>
                  <a:cubicBezTo>
                    <a:pt x="28" y="137"/>
                    <a:pt x="39" y="121"/>
                    <a:pt x="33" y="104"/>
                  </a:cubicBezTo>
                  <a:cubicBezTo>
                    <a:pt x="31" y="102"/>
                    <a:pt x="29" y="102"/>
                    <a:pt x="26" y="102"/>
                  </a:cubicBezTo>
                  <a:cubicBezTo>
                    <a:pt x="26" y="100"/>
                    <a:pt x="28" y="101"/>
                    <a:pt x="30" y="101"/>
                  </a:cubicBezTo>
                  <a:cubicBezTo>
                    <a:pt x="28" y="89"/>
                    <a:pt x="7" y="79"/>
                    <a:pt x="4" y="60"/>
                  </a:cubicBezTo>
                  <a:cubicBezTo>
                    <a:pt x="1" y="34"/>
                    <a:pt x="12" y="6"/>
                    <a:pt x="41" y="10"/>
                  </a:cubicBezTo>
                  <a:cubicBezTo>
                    <a:pt x="45" y="9"/>
                    <a:pt x="47" y="5"/>
                    <a:pt x="51" y="4"/>
                  </a:cubicBezTo>
                  <a:cubicBezTo>
                    <a:pt x="86" y="1"/>
                    <a:pt x="128" y="46"/>
                    <a:pt x="145" y="13"/>
                  </a:cubicBezTo>
                  <a:cubicBezTo>
                    <a:pt x="146" y="6"/>
                    <a:pt x="144" y="3"/>
                    <a:pt x="142" y="0"/>
                  </a:cubicBezTo>
                  <a:cubicBezTo>
                    <a:pt x="161" y="2"/>
                    <a:pt x="149" y="29"/>
                    <a:pt x="141" y="33"/>
                  </a:cubicBezTo>
                  <a:cubicBezTo>
                    <a:pt x="111" y="47"/>
                    <a:pt x="71" y="4"/>
                    <a:pt x="50" y="8"/>
                  </a:cubicBezTo>
                  <a:close/>
                  <a:moveTo>
                    <a:pt x="137" y="31"/>
                  </a:moveTo>
                  <a:cubicBezTo>
                    <a:pt x="142" y="29"/>
                    <a:pt x="151" y="17"/>
                    <a:pt x="148" y="16"/>
                  </a:cubicBezTo>
                  <a:cubicBezTo>
                    <a:pt x="130" y="43"/>
                    <a:pt x="93" y="14"/>
                    <a:pt x="70" y="8"/>
                  </a:cubicBezTo>
                  <a:cubicBezTo>
                    <a:pt x="87" y="21"/>
                    <a:pt x="105" y="33"/>
                    <a:pt x="137" y="31"/>
                  </a:cubicBezTo>
                  <a:close/>
                  <a:moveTo>
                    <a:pt x="26" y="84"/>
                  </a:moveTo>
                  <a:cubicBezTo>
                    <a:pt x="10" y="71"/>
                    <a:pt x="7" y="27"/>
                    <a:pt x="22" y="16"/>
                  </a:cubicBezTo>
                  <a:cubicBezTo>
                    <a:pt x="0" y="29"/>
                    <a:pt x="5" y="78"/>
                    <a:pt x="26" y="84"/>
                  </a:cubicBezTo>
                  <a:close/>
                  <a:moveTo>
                    <a:pt x="57" y="28"/>
                  </a:moveTo>
                  <a:cubicBezTo>
                    <a:pt x="55" y="22"/>
                    <a:pt x="53" y="16"/>
                    <a:pt x="46" y="16"/>
                  </a:cubicBezTo>
                  <a:cubicBezTo>
                    <a:pt x="46" y="23"/>
                    <a:pt x="50" y="27"/>
                    <a:pt x="57" y="28"/>
                  </a:cubicBezTo>
                  <a:close/>
                  <a:moveTo>
                    <a:pt x="57" y="31"/>
                  </a:moveTo>
                  <a:cubicBezTo>
                    <a:pt x="51" y="33"/>
                    <a:pt x="49" y="24"/>
                    <a:pt x="46" y="28"/>
                  </a:cubicBezTo>
                  <a:cubicBezTo>
                    <a:pt x="47" y="31"/>
                    <a:pt x="56" y="40"/>
                    <a:pt x="57" y="31"/>
                  </a:cubicBezTo>
                  <a:close/>
                </a:path>
              </a:pathLst>
            </a:custGeom>
            <a:grpFill/>
            <a:ln>
              <a:noFill/>
            </a:ln>
          </p:spPr>
          <p:txBody>
            <a:bodyPr vert="horz" wrap="square" lIns="91440" tIns="45720" rIns="91440" bIns="45720" numCol="1" rtlCol="0" anchor="t" anchorCtr="0" compatLnSpc="1">
              <a:prstTxWarp prst="textNoShape">
                <a:avLst/>
              </a:prstTxWarp>
            </a:bodyPr>
            <a:lstStyle/>
            <a:p>
              <a:pPr rtl="0"/>
              <a:endParaRPr lang="ja-JP" altLang="en-US" sz="1350" dirty="0"/>
            </a:p>
          </p:txBody>
        </p:sp>
        <p:sp>
          <p:nvSpPr>
            <p:cNvPr id="120" name="フリーフォーム 48"/>
            <p:cNvSpPr>
              <a:spLocks noEditPoints="1"/>
            </p:cNvSpPr>
            <p:nvPr/>
          </p:nvSpPr>
          <p:spPr bwMode="auto">
            <a:xfrm>
              <a:off x="903288" y="3313113"/>
              <a:ext cx="336550" cy="338138"/>
            </a:xfrm>
            <a:custGeom>
              <a:avLst/>
              <a:gdLst>
                <a:gd name="T0" fmla="*/ 81 w 150"/>
                <a:gd name="T1" fmla="*/ 22 h 150"/>
                <a:gd name="T2" fmla="*/ 52 w 150"/>
                <a:gd name="T3" fmla="*/ 17 h 150"/>
                <a:gd name="T4" fmla="*/ 60 w 150"/>
                <a:gd name="T5" fmla="*/ 35 h 150"/>
                <a:gd name="T6" fmla="*/ 45 w 150"/>
                <a:gd name="T7" fmla="*/ 39 h 150"/>
                <a:gd name="T8" fmla="*/ 39 w 150"/>
                <a:gd name="T9" fmla="*/ 20 h 150"/>
                <a:gd name="T10" fmla="*/ 14 w 150"/>
                <a:gd name="T11" fmla="*/ 63 h 150"/>
                <a:gd name="T12" fmla="*/ 25 w 150"/>
                <a:gd name="T13" fmla="*/ 148 h 150"/>
                <a:gd name="T14" fmla="*/ 26 w 150"/>
                <a:gd name="T15" fmla="*/ 137 h 150"/>
                <a:gd name="T16" fmla="*/ 23 w 150"/>
                <a:gd name="T17" fmla="*/ 104 h 150"/>
                <a:gd name="T18" fmla="*/ 26 w 150"/>
                <a:gd name="T19" fmla="*/ 101 h 150"/>
                <a:gd name="T20" fmla="*/ 1 w 150"/>
                <a:gd name="T21" fmla="*/ 61 h 150"/>
                <a:gd name="T22" fmla="*/ 38 w 150"/>
                <a:gd name="T23" fmla="*/ 10 h 150"/>
                <a:gd name="T24" fmla="*/ 91 w 150"/>
                <a:gd name="T25" fmla="*/ 16 h 150"/>
                <a:gd name="T26" fmla="*/ 139 w 150"/>
                <a:gd name="T27" fmla="*/ 2 h 150"/>
                <a:gd name="T28" fmla="*/ 150 w 150"/>
                <a:gd name="T29" fmla="*/ 12 h 150"/>
                <a:gd name="T30" fmla="*/ 82 w 150"/>
                <a:gd name="T31" fmla="*/ 20 h 150"/>
                <a:gd name="T32" fmla="*/ 141 w 150"/>
                <a:gd name="T33" fmla="*/ 2 h 150"/>
                <a:gd name="T34" fmla="*/ 143 w 150"/>
                <a:gd name="T35" fmla="*/ 14 h 150"/>
                <a:gd name="T36" fmla="*/ 44 w 150"/>
                <a:gd name="T37" fmla="*/ 9 h 150"/>
                <a:gd name="T38" fmla="*/ 38 w 150"/>
                <a:gd name="T39" fmla="*/ 12 h 150"/>
                <a:gd name="T40" fmla="*/ 2 w 150"/>
                <a:gd name="T41" fmla="*/ 60 h 150"/>
                <a:gd name="T42" fmla="*/ 28 w 150"/>
                <a:gd name="T43" fmla="*/ 102 h 150"/>
                <a:gd name="T44" fmla="*/ 30 w 150"/>
                <a:gd name="T45" fmla="*/ 104 h 150"/>
                <a:gd name="T46" fmla="*/ 32 w 150"/>
                <a:gd name="T47" fmla="*/ 116 h 150"/>
                <a:gd name="T48" fmla="*/ 31 w 150"/>
                <a:gd name="T49" fmla="*/ 93 h 150"/>
                <a:gd name="T50" fmla="*/ 11 w 150"/>
                <a:gd name="T51" fmla="*/ 61 h 150"/>
                <a:gd name="T52" fmla="*/ 23 w 150"/>
                <a:gd name="T53" fmla="*/ 85 h 150"/>
                <a:gd name="T54" fmla="*/ 19 w 150"/>
                <a:gd name="T55" fmla="*/ 17 h 150"/>
                <a:gd name="T56" fmla="*/ 39 w 150"/>
                <a:gd name="T57" fmla="*/ 13 h 150"/>
                <a:gd name="T58" fmla="*/ 42 w 150"/>
                <a:gd name="T59" fmla="*/ 29 h 150"/>
                <a:gd name="T60" fmla="*/ 48 w 150"/>
                <a:gd name="T61" fmla="*/ 29 h 150"/>
                <a:gd name="T62" fmla="*/ 55 w 150"/>
                <a:gd name="T63" fmla="*/ 32 h 150"/>
                <a:gd name="T64" fmla="*/ 42 w 150"/>
                <a:gd name="T65" fmla="*/ 30 h 150"/>
                <a:gd name="T66" fmla="*/ 60 w 150"/>
                <a:gd name="T67" fmla="*/ 27 h 150"/>
                <a:gd name="T68" fmla="*/ 58 w 150"/>
                <a:gd name="T69" fmla="*/ 25 h 150"/>
                <a:gd name="T70" fmla="*/ 56 w 150"/>
                <a:gd name="T71" fmla="*/ 27 h 150"/>
                <a:gd name="T72" fmla="*/ 50 w 150"/>
                <a:gd name="T73" fmla="*/ 18 h 150"/>
                <a:gd name="T74" fmla="*/ 45 w 150"/>
                <a:gd name="T75" fmla="*/ 9 h 150"/>
                <a:gd name="T76" fmla="*/ 57 w 150"/>
                <a:gd name="T77" fmla="*/ 25 h 150"/>
                <a:gd name="T78" fmla="*/ 53 w 150"/>
                <a:gd name="T79" fmla="*/ 33 h 150"/>
                <a:gd name="T80" fmla="*/ 44 w 150"/>
                <a:gd name="T81" fmla="*/ 29 h 150"/>
                <a:gd name="T82" fmla="*/ 8 w 150"/>
                <a:gd name="T83" fmla="*/ 46 h 150"/>
                <a:gd name="T84" fmla="*/ 146 w 150"/>
                <a:gd name="T85" fmla="*/ 18 h 150"/>
                <a:gd name="T86" fmla="*/ 134 w 150"/>
                <a:gd name="T87" fmla="*/ 33 h 150"/>
                <a:gd name="T88" fmla="*/ 67 w 150"/>
                <a:gd name="T89" fmla="*/ 9 h 150"/>
                <a:gd name="T90" fmla="*/ 145 w 150"/>
                <a:gd name="T91" fmla="*/ 16 h 150"/>
                <a:gd name="T92" fmla="*/ 133 w 150"/>
                <a:gd name="T93" fmla="*/ 31 h 150"/>
                <a:gd name="T94" fmla="*/ 71 w 150"/>
                <a:gd name="T95" fmla="*/ 11 h 150"/>
                <a:gd name="T96" fmla="*/ 54 w 150"/>
                <a:gd name="T97" fmla="*/ 30 h 150"/>
                <a:gd name="T98" fmla="*/ 43 w 150"/>
                <a:gd name="T99" fmla="*/ 16 h 150"/>
                <a:gd name="T100" fmla="*/ 43 w 150"/>
                <a:gd name="T101" fmla="*/ 17 h 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150" h="150">
                  <a:moveTo>
                    <a:pt x="150" y="12"/>
                  </a:moveTo>
                  <a:cubicBezTo>
                    <a:pt x="150" y="20"/>
                    <a:pt x="143" y="32"/>
                    <a:pt x="138" y="34"/>
                  </a:cubicBezTo>
                  <a:cubicBezTo>
                    <a:pt x="120" y="43"/>
                    <a:pt x="99" y="32"/>
                    <a:pt x="81" y="22"/>
                  </a:cubicBezTo>
                  <a:cubicBezTo>
                    <a:pt x="69" y="15"/>
                    <a:pt x="57" y="9"/>
                    <a:pt x="48" y="10"/>
                  </a:cubicBezTo>
                  <a:cubicBezTo>
                    <a:pt x="50" y="12"/>
                    <a:pt x="51" y="15"/>
                    <a:pt x="52" y="17"/>
                  </a:cubicBezTo>
                  <a:cubicBezTo>
                    <a:pt x="52" y="17"/>
                    <a:pt x="52" y="17"/>
                    <a:pt x="52" y="17"/>
                  </a:cubicBezTo>
                  <a:cubicBezTo>
                    <a:pt x="54" y="16"/>
                    <a:pt x="56" y="16"/>
                    <a:pt x="58" y="17"/>
                  </a:cubicBezTo>
                  <a:cubicBezTo>
                    <a:pt x="61" y="19"/>
                    <a:pt x="61" y="24"/>
                    <a:pt x="61" y="27"/>
                  </a:cubicBezTo>
                  <a:cubicBezTo>
                    <a:pt x="61" y="30"/>
                    <a:pt x="61" y="33"/>
                    <a:pt x="60" y="35"/>
                  </a:cubicBezTo>
                  <a:cubicBezTo>
                    <a:pt x="60" y="35"/>
                    <a:pt x="60" y="35"/>
                    <a:pt x="60" y="35"/>
                  </a:cubicBezTo>
                  <a:cubicBezTo>
                    <a:pt x="60" y="36"/>
                    <a:pt x="60" y="36"/>
                    <a:pt x="60" y="36"/>
                  </a:cubicBezTo>
                  <a:cubicBezTo>
                    <a:pt x="57" y="38"/>
                    <a:pt x="52" y="39"/>
                    <a:pt x="45" y="39"/>
                  </a:cubicBezTo>
                  <a:cubicBezTo>
                    <a:pt x="45" y="39"/>
                    <a:pt x="45" y="39"/>
                    <a:pt x="45" y="39"/>
                  </a:cubicBezTo>
                  <a:cubicBezTo>
                    <a:pt x="45" y="38"/>
                    <a:pt x="45" y="38"/>
                    <a:pt x="45" y="38"/>
                  </a:cubicBezTo>
                  <a:cubicBezTo>
                    <a:pt x="41" y="34"/>
                    <a:pt x="40" y="26"/>
                    <a:pt x="39" y="20"/>
                  </a:cubicBezTo>
                  <a:cubicBezTo>
                    <a:pt x="39" y="18"/>
                    <a:pt x="38" y="16"/>
                    <a:pt x="38" y="14"/>
                  </a:cubicBezTo>
                  <a:cubicBezTo>
                    <a:pt x="21" y="15"/>
                    <a:pt x="11" y="27"/>
                    <a:pt x="11" y="47"/>
                  </a:cubicBezTo>
                  <a:cubicBezTo>
                    <a:pt x="11" y="52"/>
                    <a:pt x="12" y="58"/>
                    <a:pt x="14" y="63"/>
                  </a:cubicBezTo>
                  <a:cubicBezTo>
                    <a:pt x="15" y="68"/>
                    <a:pt x="18" y="72"/>
                    <a:pt x="22" y="77"/>
                  </a:cubicBezTo>
                  <a:cubicBezTo>
                    <a:pt x="26" y="82"/>
                    <a:pt x="30" y="87"/>
                    <a:pt x="32" y="93"/>
                  </a:cubicBezTo>
                  <a:cubicBezTo>
                    <a:pt x="39" y="111"/>
                    <a:pt x="36" y="130"/>
                    <a:pt x="25" y="148"/>
                  </a:cubicBezTo>
                  <a:cubicBezTo>
                    <a:pt x="23" y="150"/>
                    <a:pt x="23" y="150"/>
                    <a:pt x="23" y="150"/>
                  </a:cubicBezTo>
                  <a:cubicBezTo>
                    <a:pt x="23" y="147"/>
                    <a:pt x="23" y="147"/>
                    <a:pt x="23" y="147"/>
                  </a:cubicBezTo>
                  <a:cubicBezTo>
                    <a:pt x="24" y="144"/>
                    <a:pt x="25" y="141"/>
                    <a:pt x="26" y="137"/>
                  </a:cubicBezTo>
                  <a:cubicBezTo>
                    <a:pt x="28" y="131"/>
                    <a:pt x="31" y="123"/>
                    <a:pt x="31" y="116"/>
                  </a:cubicBezTo>
                  <a:cubicBezTo>
                    <a:pt x="31" y="112"/>
                    <a:pt x="30" y="108"/>
                    <a:pt x="29" y="105"/>
                  </a:cubicBezTo>
                  <a:cubicBezTo>
                    <a:pt x="28" y="104"/>
                    <a:pt x="26" y="104"/>
                    <a:pt x="23" y="104"/>
                  </a:cubicBezTo>
                  <a:cubicBezTo>
                    <a:pt x="22" y="104"/>
                    <a:pt x="22" y="104"/>
                    <a:pt x="22" y="104"/>
                  </a:cubicBezTo>
                  <a:cubicBezTo>
                    <a:pt x="22" y="103"/>
                    <a:pt x="22" y="103"/>
                    <a:pt x="22" y="103"/>
                  </a:cubicBezTo>
                  <a:cubicBezTo>
                    <a:pt x="22" y="101"/>
                    <a:pt x="24" y="101"/>
                    <a:pt x="26" y="101"/>
                  </a:cubicBezTo>
                  <a:cubicBezTo>
                    <a:pt x="26" y="101"/>
                    <a:pt x="26" y="101"/>
                    <a:pt x="26" y="101"/>
                  </a:cubicBezTo>
                  <a:cubicBezTo>
                    <a:pt x="25" y="97"/>
                    <a:pt x="21" y="93"/>
                    <a:pt x="17" y="88"/>
                  </a:cubicBezTo>
                  <a:cubicBezTo>
                    <a:pt x="10" y="81"/>
                    <a:pt x="2" y="72"/>
                    <a:pt x="1" y="61"/>
                  </a:cubicBezTo>
                  <a:cubicBezTo>
                    <a:pt x="0" y="58"/>
                    <a:pt x="0" y="55"/>
                    <a:pt x="0" y="52"/>
                  </a:cubicBezTo>
                  <a:cubicBezTo>
                    <a:pt x="0" y="37"/>
                    <a:pt x="5" y="24"/>
                    <a:pt x="13" y="17"/>
                  </a:cubicBezTo>
                  <a:cubicBezTo>
                    <a:pt x="20" y="11"/>
                    <a:pt x="28" y="9"/>
                    <a:pt x="38" y="10"/>
                  </a:cubicBezTo>
                  <a:cubicBezTo>
                    <a:pt x="40" y="10"/>
                    <a:pt x="41" y="9"/>
                    <a:pt x="43" y="7"/>
                  </a:cubicBezTo>
                  <a:cubicBezTo>
                    <a:pt x="44" y="6"/>
                    <a:pt x="46" y="5"/>
                    <a:pt x="48" y="4"/>
                  </a:cubicBezTo>
                  <a:cubicBezTo>
                    <a:pt x="62" y="3"/>
                    <a:pt x="77" y="9"/>
                    <a:pt x="91" y="16"/>
                  </a:cubicBezTo>
                  <a:cubicBezTo>
                    <a:pt x="113" y="25"/>
                    <a:pt x="131" y="33"/>
                    <a:pt x="141" y="13"/>
                  </a:cubicBezTo>
                  <a:cubicBezTo>
                    <a:pt x="142" y="12"/>
                    <a:pt x="142" y="11"/>
                    <a:pt x="142" y="10"/>
                  </a:cubicBezTo>
                  <a:cubicBezTo>
                    <a:pt x="142" y="7"/>
                    <a:pt x="140" y="4"/>
                    <a:pt x="139" y="2"/>
                  </a:cubicBezTo>
                  <a:cubicBezTo>
                    <a:pt x="138" y="0"/>
                    <a:pt x="138" y="0"/>
                    <a:pt x="138" y="0"/>
                  </a:cubicBezTo>
                  <a:cubicBezTo>
                    <a:pt x="139" y="0"/>
                    <a:pt x="139" y="0"/>
                    <a:pt x="139" y="0"/>
                  </a:cubicBezTo>
                  <a:cubicBezTo>
                    <a:pt x="146" y="1"/>
                    <a:pt x="150" y="5"/>
                    <a:pt x="150" y="12"/>
                  </a:cubicBezTo>
                  <a:close/>
                  <a:moveTo>
                    <a:pt x="45" y="9"/>
                  </a:moveTo>
                  <a:cubicBezTo>
                    <a:pt x="47" y="9"/>
                    <a:pt x="47" y="9"/>
                    <a:pt x="47" y="9"/>
                  </a:cubicBezTo>
                  <a:cubicBezTo>
                    <a:pt x="56" y="7"/>
                    <a:pt x="68" y="13"/>
                    <a:pt x="82" y="20"/>
                  </a:cubicBezTo>
                  <a:cubicBezTo>
                    <a:pt x="100" y="30"/>
                    <a:pt x="120" y="41"/>
                    <a:pt x="138" y="33"/>
                  </a:cubicBezTo>
                  <a:cubicBezTo>
                    <a:pt x="142" y="31"/>
                    <a:pt x="148" y="20"/>
                    <a:pt x="148" y="12"/>
                  </a:cubicBezTo>
                  <a:cubicBezTo>
                    <a:pt x="148" y="8"/>
                    <a:pt x="147" y="3"/>
                    <a:pt x="141" y="2"/>
                  </a:cubicBezTo>
                  <a:cubicBezTo>
                    <a:pt x="142" y="4"/>
                    <a:pt x="143" y="7"/>
                    <a:pt x="143" y="10"/>
                  </a:cubicBezTo>
                  <a:cubicBezTo>
                    <a:pt x="143" y="11"/>
                    <a:pt x="143" y="13"/>
                    <a:pt x="143" y="14"/>
                  </a:cubicBezTo>
                  <a:cubicBezTo>
                    <a:pt x="143" y="14"/>
                    <a:pt x="143" y="14"/>
                    <a:pt x="143" y="14"/>
                  </a:cubicBezTo>
                  <a:cubicBezTo>
                    <a:pt x="132" y="35"/>
                    <a:pt x="112" y="26"/>
                    <a:pt x="91" y="17"/>
                  </a:cubicBezTo>
                  <a:cubicBezTo>
                    <a:pt x="76" y="11"/>
                    <a:pt x="62" y="5"/>
                    <a:pt x="48" y="6"/>
                  </a:cubicBezTo>
                  <a:cubicBezTo>
                    <a:pt x="46" y="6"/>
                    <a:pt x="45" y="7"/>
                    <a:pt x="44" y="9"/>
                  </a:cubicBezTo>
                  <a:cubicBezTo>
                    <a:pt x="42" y="10"/>
                    <a:pt x="41" y="11"/>
                    <a:pt x="39" y="12"/>
                  </a:cubicBezTo>
                  <a:cubicBezTo>
                    <a:pt x="38" y="12"/>
                    <a:pt x="38" y="12"/>
                    <a:pt x="38" y="12"/>
                  </a:cubicBezTo>
                  <a:cubicBezTo>
                    <a:pt x="38" y="12"/>
                    <a:pt x="38" y="12"/>
                    <a:pt x="38" y="12"/>
                  </a:cubicBezTo>
                  <a:cubicBezTo>
                    <a:pt x="29" y="10"/>
                    <a:pt x="20" y="13"/>
                    <a:pt x="14" y="18"/>
                  </a:cubicBezTo>
                  <a:cubicBezTo>
                    <a:pt x="6" y="25"/>
                    <a:pt x="2" y="37"/>
                    <a:pt x="2" y="52"/>
                  </a:cubicBezTo>
                  <a:cubicBezTo>
                    <a:pt x="2" y="55"/>
                    <a:pt x="2" y="58"/>
                    <a:pt x="2" y="60"/>
                  </a:cubicBezTo>
                  <a:cubicBezTo>
                    <a:pt x="4" y="72"/>
                    <a:pt x="11" y="80"/>
                    <a:pt x="18" y="87"/>
                  </a:cubicBezTo>
                  <a:cubicBezTo>
                    <a:pt x="23" y="92"/>
                    <a:pt x="27" y="97"/>
                    <a:pt x="28" y="102"/>
                  </a:cubicBezTo>
                  <a:cubicBezTo>
                    <a:pt x="28" y="102"/>
                    <a:pt x="28" y="102"/>
                    <a:pt x="28" y="102"/>
                  </a:cubicBezTo>
                  <a:cubicBezTo>
                    <a:pt x="27" y="102"/>
                    <a:pt x="27" y="102"/>
                    <a:pt x="27" y="102"/>
                  </a:cubicBezTo>
                  <a:cubicBezTo>
                    <a:pt x="27" y="102"/>
                    <a:pt x="27" y="102"/>
                    <a:pt x="27" y="102"/>
                  </a:cubicBezTo>
                  <a:cubicBezTo>
                    <a:pt x="28" y="103"/>
                    <a:pt x="29" y="103"/>
                    <a:pt x="30" y="104"/>
                  </a:cubicBezTo>
                  <a:cubicBezTo>
                    <a:pt x="31" y="104"/>
                    <a:pt x="31" y="104"/>
                    <a:pt x="31" y="104"/>
                  </a:cubicBezTo>
                  <a:cubicBezTo>
                    <a:pt x="31" y="104"/>
                    <a:pt x="31" y="104"/>
                    <a:pt x="31" y="104"/>
                  </a:cubicBezTo>
                  <a:cubicBezTo>
                    <a:pt x="32" y="108"/>
                    <a:pt x="32" y="112"/>
                    <a:pt x="32" y="116"/>
                  </a:cubicBezTo>
                  <a:cubicBezTo>
                    <a:pt x="32" y="124"/>
                    <a:pt x="30" y="131"/>
                    <a:pt x="28" y="138"/>
                  </a:cubicBezTo>
                  <a:cubicBezTo>
                    <a:pt x="27" y="140"/>
                    <a:pt x="26" y="141"/>
                    <a:pt x="26" y="143"/>
                  </a:cubicBezTo>
                  <a:cubicBezTo>
                    <a:pt x="35" y="127"/>
                    <a:pt x="37" y="110"/>
                    <a:pt x="31" y="93"/>
                  </a:cubicBezTo>
                  <a:cubicBezTo>
                    <a:pt x="28" y="88"/>
                    <a:pt x="25" y="83"/>
                    <a:pt x="21" y="78"/>
                  </a:cubicBezTo>
                  <a:cubicBezTo>
                    <a:pt x="17" y="73"/>
                    <a:pt x="14" y="69"/>
                    <a:pt x="12" y="64"/>
                  </a:cubicBezTo>
                  <a:cubicBezTo>
                    <a:pt x="12" y="63"/>
                    <a:pt x="12" y="62"/>
                    <a:pt x="11" y="61"/>
                  </a:cubicBezTo>
                  <a:cubicBezTo>
                    <a:pt x="13" y="71"/>
                    <a:pt x="17" y="79"/>
                    <a:pt x="23" y="84"/>
                  </a:cubicBezTo>
                  <a:cubicBezTo>
                    <a:pt x="26" y="86"/>
                    <a:pt x="26" y="86"/>
                    <a:pt x="26" y="86"/>
                  </a:cubicBezTo>
                  <a:cubicBezTo>
                    <a:pt x="23" y="85"/>
                    <a:pt x="23" y="85"/>
                    <a:pt x="23" y="85"/>
                  </a:cubicBezTo>
                  <a:cubicBezTo>
                    <a:pt x="10" y="82"/>
                    <a:pt x="4" y="64"/>
                    <a:pt x="4" y="49"/>
                  </a:cubicBezTo>
                  <a:cubicBezTo>
                    <a:pt x="4" y="34"/>
                    <a:pt x="9" y="21"/>
                    <a:pt x="18" y="16"/>
                  </a:cubicBezTo>
                  <a:cubicBezTo>
                    <a:pt x="19" y="17"/>
                    <a:pt x="19" y="17"/>
                    <a:pt x="19" y="17"/>
                  </a:cubicBezTo>
                  <a:cubicBezTo>
                    <a:pt x="15" y="21"/>
                    <a:pt x="12" y="28"/>
                    <a:pt x="10" y="37"/>
                  </a:cubicBezTo>
                  <a:cubicBezTo>
                    <a:pt x="13" y="22"/>
                    <a:pt x="23" y="14"/>
                    <a:pt x="38" y="13"/>
                  </a:cubicBezTo>
                  <a:cubicBezTo>
                    <a:pt x="39" y="13"/>
                    <a:pt x="39" y="13"/>
                    <a:pt x="39" y="13"/>
                  </a:cubicBezTo>
                  <a:cubicBezTo>
                    <a:pt x="39" y="13"/>
                    <a:pt x="39" y="13"/>
                    <a:pt x="39" y="13"/>
                  </a:cubicBezTo>
                  <a:cubicBezTo>
                    <a:pt x="40" y="15"/>
                    <a:pt x="40" y="18"/>
                    <a:pt x="40" y="20"/>
                  </a:cubicBezTo>
                  <a:cubicBezTo>
                    <a:pt x="41" y="23"/>
                    <a:pt x="41" y="26"/>
                    <a:pt x="42" y="29"/>
                  </a:cubicBezTo>
                  <a:cubicBezTo>
                    <a:pt x="42" y="29"/>
                    <a:pt x="42" y="29"/>
                    <a:pt x="42" y="29"/>
                  </a:cubicBezTo>
                  <a:cubicBezTo>
                    <a:pt x="43" y="28"/>
                    <a:pt x="44" y="27"/>
                    <a:pt x="44" y="27"/>
                  </a:cubicBezTo>
                  <a:cubicBezTo>
                    <a:pt x="46" y="27"/>
                    <a:pt x="47" y="28"/>
                    <a:pt x="48" y="29"/>
                  </a:cubicBezTo>
                  <a:cubicBezTo>
                    <a:pt x="50" y="31"/>
                    <a:pt x="52" y="32"/>
                    <a:pt x="54" y="31"/>
                  </a:cubicBezTo>
                  <a:cubicBezTo>
                    <a:pt x="55" y="31"/>
                    <a:pt x="55" y="31"/>
                    <a:pt x="55" y="31"/>
                  </a:cubicBezTo>
                  <a:cubicBezTo>
                    <a:pt x="55" y="32"/>
                    <a:pt x="55" y="32"/>
                    <a:pt x="55" y="32"/>
                  </a:cubicBezTo>
                  <a:cubicBezTo>
                    <a:pt x="54" y="35"/>
                    <a:pt x="53" y="36"/>
                    <a:pt x="52" y="37"/>
                  </a:cubicBezTo>
                  <a:cubicBezTo>
                    <a:pt x="48" y="38"/>
                    <a:pt x="43" y="32"/>
                    <a:pt x="42" y="30"/>
                  </a:cubicBezTo>
                  <a:cubicBezTo>
                    <a:pt x="42" y="30"/>
                    <a:pt x="42" y="30"/>
                    <a:pt x="42" y="30"/>
                  </a:cubicBezTo>
                  <a:cubicBezTo>
                    <a:pt x="43" y="33"/>
                    <a:pt x="44" y="35"/>
                    <a:pt x="46" y="37"/>
                  </a:cubicBezTo>
                  <a:cubicBezTo>
                    <a:pt x="52" y="38"/>
                    <a:pt x="56" y="37"/>
                    <a:pt x="59" y="35"/>
                  </a:cubicBezTo>
                  <a:cubicBezTo>
                    <a:pt x="60" y="32"/>
                    <a:pt x="60" y="30"/>
                    <a:pt x="60" y="27"/>
                  </a:cubicBezTo>
                  <a:cubicBezTo>
                    <a:pt x="60" y="23"/>
                    <a:pt x="59" y="20"/>
                    <a:pt x="57" y="18"/>
                  </a:cubicBezTo>
                  <a:cubicBezTo>
                    <a:pt x="56" y="18"/>
                    <a:pt x="55" y="18"/>
                    <a:pt x="53" y="18"/>
                  </a:cubicBezTo>
                  <a:cubicBezTo>
                    <a:pt x="56" y="19"/>
                    <a:pt x="58" y="22"/>
                    <a:pt x="58" y="25"/>
                  </a:cubicBezTo>
                  <a:cubicBezTo>
                    <a:pt x="58" y="26"/>
                    <a:pt x="58" y="26"/>
                    <a:pt x="57" y="27"/>
                  </a:cubicBezTo>
                  <a:cubicBezTo>
                    <a:pt x="57" y="27"/>
                    <a:pt x="57" y="27"/>
                    <a:pt x="57" y="27"/>
                  </a:cubicBezTo>
                  <a:cubicBezTo>
                    <a:pt x="56" y="27"/>
                    <a:pt x="56" y="27"/>
                    <a:pt x="56" y="27"/>
                  </a:cubicBezTo>
                  <a:cubicBezTo>
                    <a:pt x="53" y="24"/>
                    <a:pt x="52" y="21"/>
                    <a:pt x="51" y="19"/>
                  </a:cubicBezTo>
                  <a:cubicBezTo>
                    <a:pt x="49" y="18"/>
                    <a:pt x="49" y="18"/>
                    <a:pt x="49" y="18"/>
                  </a:cubicBezTo>
                  <a:cubicBezTo>
                    <a:pt x="50" y="18"/>
                    <a:pt x="50" y="18"/>
                    <a:pt x="50" y="18"/>
                  </a:cubicBezTo>
                  <a:cubicBezTo>
                    <a:pt x="50" y="17"/>
                    <a:pt x="50" y="17"/>
                    <a:pt x="50" y="17"/>
                  </a:cubicBezTo>
                  <a:cubicBezTo>
                    <a:pt x="49" y="15"/>
                    <a:pt x="49" y="12"/>
                    <a:pt x="46" y="10"/>
                  </a:cubicBezTo>
                  <a:lnTo>
                    <a:pt x="45" y="9"/>
                  </a:lnTo>
                  <a:close/>
                  <a:moveTo>
                    <a:pt x="57" y="25"/>
                  </a:moveTo>
                  <a:cubicBezTo>
                    <a:pt x="57" y="24"/>
                    <a:pt x="55" y="21"/>
                    <a:pt x="53" y="19"/>
                  </a:cubicBezTo>
                  <a:cubicBezTo>
                    <a:pt x="53" y="21"/>
                    <a:pt x="54" y="23"/>
                    <a:pt x="57" y="25"/>
                  </a:cubicBezTo>
                  <a:close/>
                  <a:moveTo>
                    <a:pt x="44" y="29"/>
                  </a:moveTo>
                  <a:cubicBezTo>
                    <a:pt x="45" y="32"/>
                    <a:pt x="49" y="36"/>
                    <a:pt x="51" y="35"/>
                  </a:cubicBezTo>
                  <a:cubicBezTo>
                    <a:pt x="52" y="35"/>
                    <a:pt x="53" y="34"/>
                    <a:pt x="53" y="33"/>
                  </a:cubicBezTo>
                  <a:cubicBezTo>
                    <a:pt x="51" y="33"/>
                    <a:pt x="49" y="32"/>
                    <a:pt x="47" y="30"/>
                  </a:cubicBezTo>
                  <a:cubicBezTo>
                    <a:pt x="46" y="30"/>
                    <a:pt x="45" y="29"/>
                    <a:pt x="45" y="29"/>
                  </a:cubicBezTo>
                  <a:cubicBezTo>
                    <a:pt x="44" y="29"/>
                    <a:pt x="44" y="29"/>
                    <a:pt x="44" y="29"/>
                  </a:cubicBezTo>
                  <a:close/>
                  <a:moveTo>
                    <a:pt x="5" y="49"/>
                  </a:moveTo>
                  <a:cubicBezTo>
                    <a:pt x="5" y="62"/>
                    <a:pt x="10" y="77"/>
                    <a:pt x="19" y="82"/>
                  </a:cubicBezTo>
                  <a:cubicBezTo>
                    <a:pt x="12" y="74"/>
                    <a:pt x="8" y="58"/>
                    <a:pt x="8" y="46"/>
                  </a:cubicBezTo>
                  <a:cubicBezTo>
                    <a:pt x="8" y="36"/>
                    <a:pt x="10" y="28"/>
                    <a:pt x="13" y="22"/>
                  </a:cubicBezTo>
                  <a:cubicBezTo>
                    <a:pt x="8" y="29"/>
                    <a:pt x="5" y="38"/>
                    <a:pt x="5" y="49"/>
                  </a:cubicBezTo>
                  <a:close/>
                  <a:moveTo>
                    <a:pt x="146" y="18"/>
                  </a:moveTo>
                  <a:cubicBezTo>
                    <a:pt x="146" y="18"/>
                    <a:pt x="146" y="18"/>
                    <a:pt x="146" y="18"/>
                  </a:cubicBezTo>
                  <a:cubicBezTo>
                    <a:pt x="146" y="21"/>
                    <a:pt x="139" y="31"/>
                    <a:pt x="134" y="33"/>
                  </a:cubicBezTo>
                  <a:cubicBezTo>
                    <a:pt x="134" y="33"/>
                    <a:pt x="134" y="33"/>
                    <a:pt x="134" y="33"/>
                  </a:cubicBezTo>
                  <a:cubicBezTo>
                    <a:pt x="103" y="35"/>
                    <a:pt x="85" y="24"/>
                    <a:pt x="66" y="10"/>
                  </a:cubicBezTo>
                  <a:cubicBezTo>
                    <a:pt x="63" y="8"/>
                    <a:pt x="63" y="8"/>
                    <a:pt x="63" y="8"/>
                  </a:cubicBezTo>
                  <a:cubicBezTo>
                    <a:pt x="67" y="9"/>
                    <a:pt x="67" y="9"/>
                    <a:pt x="67" y="9"/>
                  </a:cubicBezTo>
                  <a:cubicBezTo>
                    <a:pt x="73" y="10"/>
                    <a:pt x="80" y="13"/>
                    <a:pt x="88" y="17"/>
                  </a:cubicBezTo>
                  <a:cubicBezTo>
                    <a:pt x="108" y="26"/>
                    <a:pt x="131" y="36"/>
                    <a:pt x="144" y="16"/>
                  </a:cubicBezTo>
                  <a:cubicBezTo>
                    <a:pt x="145" y="16"/>
                    <a:pt x="145" y="16"/>
                    <a:pt x="145" y="16"/>
                  </a:cubicBezTo>
                  <a:cubicBezTo>
                    <a:pt x="145" y="16"/>
                    <a:pt x="145" y="16"/>
                    <a:pt x="145" y="16"/>
                  </a:cubicBezTo>
                  <a:cubicBezTo>
                    <a:pt x="146" y="16"/>
                    <a:pt x="146" y="16"/>
                    <a:pt x="146" y="18"/>
                  </a:cubicBezTo>
                  <a:close/>
                  <a:moveTo>
                    <a:pt x="133" y="31"/>
                  </a:moveTo>
                  <a:cubicBezTo>
                    <a:pt x="138" y="29"/>
                    <a:pt x="144" y="21"/>
                    <a:pt x="145" y="18"/>
                  </a:cubicBezTo>
                  <a:cubicBezTo>
                    <a:pt x="131" y="37"/>
                    <a:pt x="108" y="27"/>
                    <a:pt x="87" y="18"/>
                  </a:cubicBezTo>
                  <a:cubicBezTo>
                    <a:pt x="81" y="15"/>
                    <a:pt x="76" y="13"/>
                    <a:pt x="71" y="11"/>
                  </a:cubicBezTo>
                  <a:cubicBezTo>
                    <a:pt x="88" y="23"/>
                    <a:pt x="105" y="33"/>
                    <a:pt x="133" y="31"/>
                  </a:cubicBezTo>
                  <a:close/>
                  <a:moveTo>
                    <a:pt x="55" y="30"/>
                  </a:moveTo>
                  <a:cubicBezTo>
                    <a:pt x="54" y="30"/>
                    <a:pt x="54" y="30"/>
                    <a:pt x="54" y="30"/>
                  </a:cubicBezTo>
                  <a:cubicBezTo>
                    <a:pt x="47" y="29"/>
                    <a:pt x="42" y="25"/>
                    <a:pt x="42" y="17"/>
                  </a:cubicBezTo>
                  <a:cubicBezTo>
                    <a:pt x="42" y="16"/>
                    <a:pt x="42" y="16"/>
                    <a:pt x="42" y="16"/>
                  </a:cubicBezTo>
                  <a:cubicBezTo>
                    <a:pt x="43" y="16"/>
                    <a:pt x="43" y="16"/>
                    <a:pt x="43" y="16"/>
                  </a:cubicBezTo>
                  <a:cubicBezTo>
                    <a:pt x="50" y="17"/>
                    <a:pt x="53" y="23"/>
                    <a:pt x="55" y="29"/>
                  </a:cubicBezTo>
                  <a:lnTo>
                    <a:pt x="55" y="30"/>
                  </a:lnTo>
                  <a:close/>
                  <a:moveTo>
                    <a:pt x="43" y="17"/>
                  </a:moveTo>
                  <a:cubicBezTo>
                    <a:pt x="44" y="24"/>
                    <a:pt x="47" y="27"/>
                    <a:pt x="53" y="28"/>
                  </a:cubicBezTo>
                  <a:cubicBezTo>
                    <a:pt x="51" y="23"/>
                    <a:pt x="49" y="19"/>
                    <a:pt x="43" y="17"/>
                  </a:cubicBezTo>
                  <a:close/>
                </a:path>
              </a:pathLst>
            </a:custGeom>
            <a:grpFill/>
            <a:ln>
              <a:noFill/>
            </a:ln>
          </p:spPr>
          <p:txBody>
            <a:bodyPr vert="horz" wrap="square" lIns="91440" tIns="45720" rIns="91440" bIns="45720" numCol="1" rtlCol="0" anchor="t" anchorCtr="0" compatLnSpc="1">
              <a:prstTxWarp prst="textNoShape">
                <a:avLst/>
              </a:prstTxWarp>
            </a:bodyPr>
            <a:lstStyle/>
            <a:p>
              <a:pPr rtl="0"/>
              <a:endParaRPr lang="ja-JP" altLang="en-US" sz="1350" dirty="0"/>
            </a:p>
          </p:txBody>
        </p:sp>
        <p:sp>
          <p:nvSpPr>
            <p:cNvPr id="121" name="フリーフォーム 49"/>
            <p:cNvSpPr>
              <a:spLocks noEditPoints="1"/>
            </p:cNvSpPr>
            <p:nvPr/>
          </p:nvSpPr>
          <p:spPr bwMode="auto">
            <a:xfrm>
              <a:off x="4162425" y="3344863"/>
              <a:ext cx="334963" cy="328613"/>
            </a:xfrm>
            <a:custGeom>
              <a:avLst/>
              <a:gdLst>
                <a:gd name="T0" fmla="*/ 61 w 149"/>
                <a:gd name="T1" fmla="*/ 17 h 146"/>
                <a:gd name="T2" fmla="*/ 70 w 149"/>
                <a:gd name="T3" fmla="*/ 13 h 146"/>
                <a:gd name="T4" fmla="*/ 67 w 149"/>
                <a:gd name="T5" fmla="*/ 22 h 146"/>
                <a:gd name="T6" fmla="*/ 71 w 149"/>
                <a:gd name="T7" fmla="*/ 8 h 146"/>
                <a:gd name="T8" fmla="*/ 77 w 149"/>
                <a:gd name="T9" fmla="*/ 20 h 146"/>
                <a:gd name="T10" fmla="*/ 146 w 149"/>
                <a:gd name="T11" fmla="*/ 39 h 146"/>
                <a:gd name="T12" fmla="*/ 125 w 149"/>
                <a:gd name="T13" fmla="*/ 103 h 146"/>
                <a:gd name="T14" fmla="*/ 146 w 149"/>
                <a:gd name="T15" fmla="*/ 99 h 146"/>
                <a:gd name="T16" fmla="*/ 148 w 149"/>
                <a:gd name="T17" fmla="*/ 120 h 146"/>
                <a:gd name="T18" fmla="*/ 129 w 149"/>
                <a:gd name="T19" fmla="*/ 119 h 146"/>
                <a:gd name="T20" fmla="*/ 141 w 149"/>
                <a:gd name="T21" fmla="*/ 143 h 146"/>
                <a:gd name="T22" fmla="*/ 124 w 149"/>
                <a:gd name="T23" fmla="*/ 108 h 146"/>
                <a:gd name="T24" fmla="*/ 121 w 149"/>
                <a:gd name="T25" fmla="*/ 76 h 146"/>
                <a:gd name="T26" fmla="*/ 132 w 149"/>
                <a:gd name="T27" fmla="*/ 18 h 146"/>
                <a:gd name="T28" fmla="*/ 46 w 149"/>
                <a:gd name="T29" fmla="*/ 31 h 146"/>
                <a:gd name="T30" fmla="*/ 0 w 149"/>
                <a:gd name="T31" fmla="*/ 27 h 146"/>
                <a:gd name="T32" fmla="*/ 60 w 149"/>
                <a:gd name="T33" fmla="*/ 24 h 146"/>
                <a:gd name="T34" fmla="*/ 58 w 149"/>
                <a:gd name="T35" fmla="*/ 11 h 146"/>
                <a:gd name="T36" fmla="*/ 68 w 149"/>
                <a:gd name="T37" fmla="*/ 8 h 146"/>
                <a:gd name="T38" fmla="*/ 61 w 149"/>
                <a:gd name="T39" fmla="*/ 17 h 146"/>
                <a:gd name="T40" fmla="*/ 58 w 149"/>
                <a:gd name="T41" fmla="*/ 27 h 146"/>
                <a:gd name="T42" fmla="*/ 31 w 149"/>
                <a:gd name="T43" fmla="*/ 25 h 146"/>
                <a:gd name="T44" fmla="*/ 58 w 149"/>
                <a:gd name="T45" fmla="*/ 27 h 146"/>
                <a:gd name="T46" fmla="*/ 101 w 149"/>
                <a:gd name="T47" fmla="*/ 11 h 146"/>
                <a:gd name="T48" fmla="*/ 88 w 149"/>
                <a:gd name="T49" fmla="*/ 20 h 146"/>
                <a:gd name="T50" fmla="*/ 101 w 149"/>
                <a:gd name="T51" fmla="*/ 11 h 146"/>
                <a:gd name="T52" fmla="*/ 142 w 149"/>
                <a:gd name="T53" fmla="*/ 32 h 146"/>
                <a:gd name="T54" fmla="*/ 141 w 149"/>
                <a:gd name="T55" fmla="*/ 34 h 146"/>
                <a:gd name="T56" fmla="*/ 122 w 149"/>
                <a:gd name="T57" fmla="*/ 95 h 146"/>
                <a:gd name="T58" fmla="*/ 142 w 149"/>
                <a:gd name="T59" fmla="*/ 32 h 146"/>
                <a:gd name="T60" fmla="*/ 145 w 149"/>
                <a:gd name="T61" fmla="*/ 119 h 146"/>
                <a:gd name="T62" fmla="*/ 142 w 149"/>
                <a:gd name="T63" fmla="*/ 106 h 146"/>
                <a:gd name="T64" fmla="*/ 132 w 149"/>
                <a:gd name="T65" fmla="*/ 106 h 146"/>
                <a:gd name="T66" fmla="*/ 145 w 149"/>
                <a:gd name="T67" fmla="*/ 119 h 146"/>
                <a:gd name="T68" fmla="*/ 146 w 149"/>
                <a:gd name="T69" fmla="*/ 103 h 146"/>
                <a:gd name="T70" fmla="*/ 134 w 149"/>
                <a:gd name="T71" fmla="*/ 103 h 146"/>
                <a:gd name="T72" fmla="*/ 146 w 149"/>
                <a:gd name="T73" fmla="*/ 103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49" h="146">
                  <a:moveTo>
                    <a:pt x="61" y="17"/>
                  </a:moveTo>
                  <a:cubicBezTo>
                    <a:pt x="64" y="17"/>
                    <a:pt x="67" y="9"/>
                    <a:pt x="70" y="13"/>
                  </a:cubicBezTo>
                  <a:cubicBezTo>
                    <a:pt x="68" y="15"/>
                    <a:pt x="65" y="17"/>
                    <a:pt x="67" y="22"/>
                  </a:cubicBezTo>
                  <a:cubicBezTo>
                    <a:pt x="78" y="22"/>
                    <a:pt x="72" y="11"/>
                    <a:pt x="71" y="8"/>
                  </a:cubicBezTo>
                  <a:cubicBezTo>
                    <a:pt x="75" y="4"/>
                    <a:pt x="81" y="15"/>
                    <a:pt x="77" y="20"/>
                  </a:cubicBezTo>
                  <a:cubicBezTo>
                    <a:pt x="103" y="0"/>
                    <a:pt x="144" y="7"/>
                    <a:pt x="146" y="39"/>
                  </a:cubicBezTo>
                  <a:cubicBezTo>
                    <a:pt x="148" y="63"/>
                    <a:pt x="123" y="79"/>
                    <a:pt x="125" y="103"/>
                  </a:cubicBezTo>
                  <a:cubicBezTo>
                    <a:pt x="130" y="105"/>
                    <a:pt x="138" y="94"/>
                    <a:pt x="146" y="99"/>
                  </a:cubicBezTo>
                  <a:cubicBezTo>
                    <a:pt x="149" y="104"/>
                    <a:pt x="147" y="114"/>
                    <a:pt x="148" y="120"/>
                  </a:cubicBezTo>
                  <a:cubicBezTo>
                    <a:pt x="142" y="125"/>
                    <a:pt x="135" y="122"/>
                    <a:pt x="129" y="119"/>
                  </a:cubicBezTo>
                  <a:cubicBezTo>
                    <a:pt x="129" y="131"/>
                    <a:pt x="129" y="143"/>
                    <a:pt x="141" y="143"/>
                  </a:cubicBezTo>
                  <a:cubicBezTo>
                    <a:pt x="120" y="146"/>
                    <a:pt x="125" y="125"/>
                    <a:pt x="124" y="108"/>
                  </a:cubicBezTo>
                  <a:cubicBezTo>
                    <a:pt x="123" y="95"/>
                    <a:pt x="118" y="88"/>
                    <a:pt x="121" y="76"/>
                  </a:cubicBezTo>
                  <a:cubicBezTo>
                    <a:pt x="125" y="57"/>
                    <a:pt x="149" y="40"/>
                    <a:pt x="132" y="18"/>
                  </a:cubicBezTo>
                  <a:cubicBezTo>
                    <a:pt x="101" y="5"/>
                    <a:pt x="76" y="33"/>
                    <a:pt x="46" y="31"/>
                  </a:cubicBezTo>
                  <a:cubicBezTo>
                    <a:pt x="31" y="30"/>
                    <a:pt x="16" y="16"/>
                    <a:pt x="0" y="27"/>
                  </a:cubicBezTo>
                  <a:cubicBezTo>
                    <a:pt x="14" y="12"/>
                    <a:pt x="37" y="23"/>
                    <a:pt x="60" y="24"/>
                  </a:cubicBezTo>
                  <a:cubicBezTo>
                    <a:pt x="62" y="22"/>
                    <a:pt x="58" y="15"/>
                    <a:pt x="58" y="11"/>
                  </a:cubicBezTo>
                  <a:cubicBezTo>
                    <a:pt x="61" y="10"/>
                    <a:pt x="64" y="4"/>
                    <a:pt x="68" y="8"/>
                  </a:cubicBezTo>
                  <a:cubicBezTo>
                    <a:pt x="67" y="9"/>
                    <a:pt x="59" y="9"/>
                    <a:pt x="61" y="17"/>
                  </a:cubicBezTo>
                  <a:close/>
                  <a:moveTo>
                    <a:pt x="58" y="27"/>
                  </a:moveTo>
                  <a:cubicBezTo>
                    <a:pt x="49" y="25"/>
                    <a:pt x="41" y="22"/>
                    <a:pt x="31" y="25"/>
                  </a:cubicBezTo>
                  <a:cubicBezTo>
                    <a:pt x="41" y="26"/>
                    <a:pt x="49" y="32"/>
                    <a:pt x="58" y="27"/>
                  </a:cubicBezTo>
                  <a:close/>
                  <a:moveTo>
                    <a:pt x="101" y="11"/>
                  </a:moveTo>
                  <a:cubicBezTo>
                    <a:pt x="98" y="14"/>
                    <a:pt x="85" y="15"/>
                    <a:pt x="88" y="20"/>
                  </a:cubicBezTo>
                  <a:cubicBezTo>
                    <a:pt x="90" y="15"/>
                    <a:pt x="104" y="16"/>
                    <a:pt x="101" y="11"/>
                  </a:cubicBezTo>
                  <a:close/>
                  <a:moveTo>
                    <a:pt x="142" y="32"/>
                  </a:moveTo>
                  <a:cubicBezTo>
                    <a:pt x="140" y="29"/>
                    <a:pt x="138" y="30"/>
                    <a:pt x="141" y="34"/>
                  </a:cubicBezTo>
                  <a:cubicBezTo>
                    <a:pt x="139" y="59"/>
                    <a:pt x="121" y="67"/>
                    <a:pt x="122" y="95"/>
                  </a:cubicBezTo>
                  <a:cubicBezTo>
                    <a:pt x="127" y="73"/>
                    <a:pt x="146" y="59"/>
                    <a:pt x="142" y="32"/>
                  </a:cubicBezTo>
                  <a:close/>
                  <a:moveTo>
                    <a:pt x="145" y="119"/>
                  </a:moveTo>
                  <a:cubicBezTo>
                    <a:pt x="145" y="113"/>
                    <a:pt x="145" y="109"/>
                    <a:pt x="142" y="106"/>
                  </a:cubicBezTo>
                  <a:cubicBezTo>
                    <a:pt x="139" y="106"/>
                    <a:pt x="135" y="106"/>
                    <a:pt x="132" y="106"/>
                  </a:cubicBezTo>
                  <a:cubicBezTo>
                    <a:pt x="126" y="113"/>
                    <a:pt x="134" y="121"/>
                    <a:pt x="145" y="119"/>
                  </a:cubicBezTo>
                  <a:close/>
                  <a:moveTo>
                    <a:pt x="146" y="103"/>
                  </a:moveTo>
                  <a:cubicBezTo>
                    <a:pt x="142" y="100"/>
                    <a:pt x="137" y="100"/>
                    <a:pt x="134" y="103"/>
                  </a:cubicBezTo>
                  <a:cubicBezTo>
                    <a:pt x="139" y="101"/>
                    <a:pt x="144" y="107"/>
                    <a:pt x="146" y="103"/>
                  </a:cubicBezTo>
                  <a:close/>
                </a:path>
              </a:pathLst>
            </a:custGeom>
            <a:grpFill/>
            <a:ln>
              <a:noFill/>
            </a:ln>
          </p:spPr>
          <p:txBody>
            <a:bodyPr vert="horz" wrap="square" lIns="91440" tIns="45720" rIns="91440" bIns="45720" numCol="1" rtlCol="0" anchor="t" anchorCtr="0" compatLnSpc="1">
              <a:prstTxWarp prst="textNoShape">
                <a:avLst/>
              </a:prstTxWarp>
            </a:bodyPr>
            <a:lstStyle/>
            <a:p>
              <a:pPr rtl="0"/>
              <a:endParaRPr lang="ja-JP" altLang="en-US" sz="1350" dirty="0"/>
            </a:p>
          </p:txBody>
        </p:sp>
        <p:sp>
          <p:nvSpPr>
            <p:cNvPr id="122" name="フリーフォーム 50"/>
            <p:cNvSpPr>
              <a:spLocks noEditPoints="1"/>
            </p:cNvSpPr>
            <p:nvPr/>
          </p:nvSpPr>
          <p:spPr bwMode="auto">
            <a:xfrm>
              <a:off x="4162425" y="3359150"/>
              <a:ext cx="334963" cy="309563"/>
            </a:xfrm>
            <a:custGeom>
              <a:avLst/>
              <a:gdLst>
                <a:gd name="T0" fmla="*/ 69 w 149"/>
                <a:gd name="T1" fmla="*/ 3 h 138"/>
                <a:gd name="T2" fmla="*/ 64 w 149"/>
                <a:gd name="T3" fmla="*/ 7 h 138"/>
                <a:gd name="T4" fmla="*/ 70 w 149"/>
                <a:gd name="T5" fmla="*/ 7 h 138"/>
                <a:gd name="T6" fmla="*/ 70 w 149"/>
                <a:gd name="T7" fmla="*/ 3 h 138"/>
                <a:gd name="T8" fmla="*/ 73 w 149"/>
                <a:gd name="T9" fmla="*/ 1 h 138"/>
                <a:gd name="T10" fmla="*/ 147 w 149"/>
                <a:gd name="T11" fmla="*/ 33 h 138"/>
                <a:gd name="T12" fmla="*/ 142 w 149"/>
                <a:gd name="T13" fmla="*/ 91 h 138"/>
                <a:gd name="T14" fmla="*/ 149 w 149"/>
                <a:gd name="T15" fmla="*/ 114 h 138"/>
                <a:gd name="T16" fmla="*/ 130 w 149"/>
                <a:gd name="T17" fmla="*/ 114 h 138"/>
                <a:gd name="T18" fmla="*/ 137 w 149"/>
                <a:gd name="T19" fmla="*/ 138 h 138"/>
                <a:gd name="T20" fmla="*/ 122 w 149"/>
                <a:gd name="T21" fmla="*/ 94 h 138"/>
                <a:gd name="T22" fmla="*/ 129 w 149"/>
                <a:gd name="T23" fmla="*/ 51 h 138"/>
                <a:gd name="T24" fmla="*/ 49 w 149"/>
                <a:gd name="T25" fmla="*/ 26 h 138"/>
                <a:gd name="T26" fmla="*/ 1 w 149"/>
                <a:gd name="T27" fmla="*/ 21 h 138"/>
                <a:gd name="T28" fmla="*/ 39 w 149"/>
                <a:gd name="T29" fmla="*/ 15 h 138"/>
                <a:gd name="T30" fmla="*/ 58 w 149"/>
                <a:gd name="T31" fmla="*/ 5 h 138"/>
                <a:gd name="T32" fmla="*/ 67 w 149"/>
                <a:gd name="T33" fmla="*/ 2 h 138"/>
                <a:gd name="T34" fmla="*/ 60 w 149"/>
                <a:gd name="T35" fmla="*/ 10 h 138"/>
                <a:gd name="T36" fmla="*/ 77 w 149"/>
                <a:gd name="T37" fmla="*/ 14 h 138"/>
                <a:gd name="T38" fmla="*/ 73 w 149"/>
                <a:gd name="T39" fmla="*/ 15 h 138"/>
                <a:gd name="T40" fmla="*/ 68 w 149"/>
                <a:gd name="T41" fmla="*/ 8 h 138"/>
                <a:gd name="T42" fmla="*/ 61 w 149"/>
                <a:gd name="T43" fmla="*/ 12 h 138"/>
                <a:gd name="T44" fmla="*/ 60 w 149"/>
                <a:gd name="T45" fmla="*/ 19 h 138"/>
                <a:gd name="T46" fmla="*/ 7 w 149"/>
                <a:gd name="T47" fmla="*/ 17 h 138"/>
                <a:gd name="T48" fmla="*/ 40 w 149"/>
                <a:gd name="T49" fmla="*/ 17 h 138"/>
                <a:gd name="T50" fmla="*/ 60 w 149"/>
                <a:gd name="T51" fmla="*/ 20 h 138"/>
                <a:gd name="T52" fmla="*/ 31 w 149"/>
                <a:gd name="T53" fmla="*/ 20 h 138"/>
                <a:gd name="T54" fmla="*/ 49 w 149"/>
                <a:gd name="T55" fmla="*/ 24 h 138"/>
                <a:gd name="T56" fmla="*/ 87 w 149"/>
                <a:gd name="T57" fmla="*/ 12 h 138"/>
                <a:gd name="T58" fmla="*/ 77 w 149"/>
                <a:gd name="T59" fmla="*/ 14 h 138"/>
                <a:gd name="T60" fmla="*/ 124 w 149"/>
                <a:gd name="T61" fmla="*/ 97 h 138"/>
                <a:gd name="T62" fmla="*/ 101 w 149"/>
                <a:gd name="T63" fmla="*/ 4 h 138"/>
                <a:gd name="T64" fmla="*/ 89 w 149"/>
                <a:gd name="T65" fmla="*/ 14 h 138"/>
                <a:gd name="T66" fmla="*/ 133 w 149"/>
                <a:gd name="T67" fmla="*/ 12 h 138"/>
                <a:gd name="T68" fmla="*/ 131 w 149"/>
                <a:gd name="T69" fmla="*/ 55 h 138"/>
                <a:gd name="T70" fmla="*/ 140 w 149"/>
                <a:gd name="T71" fmla="*/ 24 h 138"/>
                <a:gd name="T72" fmla="*/ 123 w 149"/>
                <a:gd name="T73" fmla="*/ 89 h 138"/>
                <a:gd name="T74" fmla="*/ 135 w 149"/>
                <a:gd name="T75" fmla="*/ 137 h 138"/>
                <a:gd name="T76" fmla="*/ 141 w 149"/>
                <a:gd name="T77" fmla="*/ 116 h 138"/>
                <a:gd name="T78" fmla="*/ 147 w 149"/>
                <a:gd name="T79" fmla="*/ 98 h 138"/>
                <a:gd name="T80" fmla="*/ 131 w 149"/>
                <a:gd name="T81" fmla="*/ 99 h 138"/>
                <a:gd name="T82" fmla="*/ 146 w 149"/>
                <a:gd name="T83" fmla="*/ 94 h 138"/>
                <a:gd name="T84" fmla="*/ 88 w 149"/>
                <a:gd name="T85" fmla="*/ 12 h 138"/>
                <a:gd name="T86" fmla="*/ 95 w 149"/>
                <a:gd name="T87" fmla="*/ 9 h 138"/>
                <a:gd name="T88" fmla="*/ 40 w 149"/>
                <a:gd name="T89" fmla="*/ 19 h 138"/>
                <a:gd name="T90" fmla="*/ 56 w 149"/>
                <a:gd name="T91" fmla="*/ 21 h 138"/>
                <a:gd name="T92" fmla="*/ 141 w 149"/>
                <a:gd name="T93" fmla="*/ 28 h 138"/>
                <a:gd name="T94" fmla="*/ 131 w 149"/>
                <a:gd name="T95" fmla="*/ 66 h 138"/>
                <a:gd name="T96" fmla="*/ 141 w 149"/>
                <a:gd name="T97" fmla="*/ 97 h 138"/>
                <a:gd name="T98" fmla="*/ 143 w 149"/>
                <a:gd name="T99" fmla="*/ 100 h 138"/>
                <a:gd name="T100" fmla="*/ 130 w 149"/>
                <a:gd name="T101" fmla="*/ 108 h 138"/>
                <a:gd name="T102" fmla="*/ 131 w 149"/>
                <a:gd name="T103" fmla="*/ 107 h 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49" h="138">
                  <a:moveTo>
                    <a:pt x="65" y="0"/>
                  </a:moveTo>
                  <a:cubicBezTo>
                    <a:pt x="66" y="0"/>
                    <a:pt x="68" y="1"/>
                    <a:pt x="69" y="2"/>
                  </a:cubicBezTo>
                  <a:cubicBezTo>
                    <a:pt x="69" y="2"/>
                    <a:pt x="69" y="2"/>
                    <a:pt x="69" y="2"/>
                  </a:cubicBezTo>
                  <a:cubicBezTo>
                    <a:pt x="69" y="3"/>
                    <a:pt x="69" y="3"/>
                    <a:pt x="69" y="3"/>
                  </a:cubicBezTo>
                  <a:cubicBezTo>
                    <a:pt x="68" y="3"/>
                    <a:pt x="68" y="3"/>
                    <a:pt x="67" y="4"/>
                  </a:cubicBezTo>
                  <a:cubicBezTo>
                    <a:pt x="65" y="4"/>
                    <a:pt x="63" y="4"/>
                    <a:pt x="62" y="6"/>
                  </a:cubicBezTo>
                  <a:cubicBezTo>
                    <a:pt x="62" y="7"/>
                    <a:pt x="61" y="8"/>
                    <a:pt x="62" y="10"/>
                  </a:cubicBezTo>
                  <a:cubicBezTo>
                    <a:pt x="63" y="9"/>
                    <a:pt x="63" y="8"/>
                    <a:pt x="64" y="7"/>
                  </a:cubicBezTo>
                  <a:cubicBezTo>
                    <a:pt x="66" y="6"/>
                    <a:pt x="67" y="5"/>
                    <a:pt x="68" y="5"/>
                  </a:cubicBezTo>
                  <a:cubicBezTo>
                    <a:pt x="69" y="5"/>
                    <a:pt x="70" y="5"/>
                    <a:pt x="70" y="6"/>
                  </a:cubicBezTo>
                  <a:cubicBezTo>
                    <a:pt x="71" y="6"/>
                    <a:pt x="71" y="6"/>
                    <a:pt x="71" y="6"/>
                  </a:cubicBezTo>
                  <a:cubicBezTo>
                    <a:pt x="70" y="7"/>
                    <a:pt x="70" y="7"/>
                    <a:pt x="70" y="7"/>
                  </a:cubicBezTo>
                  <a:cubicBezTo>
                    <a:pt x="70" y="8"/>
                    <a:pt x="69" y="8"/>
                    <a:pt x="69" y="9"/>
                  </a:cubicBezTo>
                  <a:cubicBezTo>
                    <a:pt x="68" y="11"/>
                    <a:pt x="67" y="12"/>
                    <a:pt x="67" y="16"/>
                  </a:cubicBezTo>
                  <a:cubicBezTo>
                    <a:pt x="70" y="16"/>
                    <a:pt x="71" y="15"/>
                    <a:pt x="72" y="14"/>
                  </a:cubicBezTo>
                  <a:cubicBezTo>
                    <a:pt x="74" y="11"/>
                    <a:pt x="71" y="5"/>
                    <a:pt x="70" y="3"/>
                  </a:cubicBezTo>
                  <a:cubicBezTo>
                    <a:pt x="70" y="2"/>
                    <a:pt x="70" y="2"/>
                    <a:pt x="70" y="2"/>
                  </a:cubicBezTo>
                  <a:cubicBezTo>
                    <a:pt x="71" y="2"/>
                    <a:pt x="71" y="2"/>
                    <a:pt x="71" y="2"/>
                  </a:cubicBezTo>
                  <a:cubicBezTo>
                    <a:pt x="71" y="1"/>
                    <a:pt x="72" y="1"/>
                    <a:pt x="73" y="1"/>
                  </a:cubicBezTo>
                  <a:cubicBezTo>
                    <a:pt x="73" y="1"/>
                    <a:pt x="73" y="1"/>
                    <a:pt x="73" y="1"/>
                  </a:cubicBezTo>
                  <a:cubicBezTo>
                    <a:pt x="75" y="1"/>
                    <a:pt x="77" y="3"/>
                    <a:pt x="78" y="5"/>
                  </a:cubicBezTo>
                  <a:cubicBezTo>
                    <a:pt x="79" y="7"/>
                    <a:pt x="79" y="9"/>
                    <a:pt x="79" y="11"/>
                  </a:cubicBezTo>
                  <a:cubicBezTo>
                    <a:pt x="88" y="5"/>
                    <a:pt x="99" y="2"/>
                    <a:pt x="110" y="2"/>
                  </a:cubicBezTo>
                  <a:cubicBezTo>
                    <a:pt x="131" y="2"/>
                    <a:pt x="145" y="14"/>
                    <a:pt x="147" y="33"/>
                  </a:cubicBezTo>
                  <a:cubicBezTo>
                    <a:pt x="148" y="45"/>
                    <a:pt x="142" y="55"/>
                    <a:pt x="137" y="65"/>
                  </a:cubicBezTo>
                  <a:cubicBezTo>
                    <a:pt x="131" y="75"/>
                    <a:pt x="125" y="85"/>
                    <a:pt x="126" y="97"/>
                  </a:cubicBezTo>
                  <a:cubicBezTo>
                    <a:pt x="127" y="97"/>
                    <a:pt x="130" y="96"/>
                    <a:pt x="132" y="95"/>
                  </a:cubicBezTo>
                  <a:cubicBezTo>
                    <a:pt x="135" y="93"/>
                    <a:pt x="138" y="91"/>
                    <a:pt x="142" y="91"/>
                  </a:cubicBezTo>
                  <a:cubicBezTo>
                    <a:pt x="144" y="91"/>
                    <a:pt x="145" y="92"/>
                    <a:pt x="147" y="93"/>
                  </a:cubicBezTo>
                  <a:cubicBezTo>
                    <a:pt x="147" y="93"/>
                    <a:pt x="147" y="93"/>
                    <a:pt x="147" y="93"/>
                  </a:cubicBezTo>
                  <a:cubicBezTo>
                    <a:pt x="149" y="96"/>
                    <a:pt x="149" y="101"/>
                    <a:pt x="149" y="106"/>
                  </a:cubicBezTo>
                  <a:cubicBezTo>
                    <a:pt x="148" y="109"/>
                    <a:pt x="148" y="112"/>
                    <a:pt x="149" y="114"/>
                  </a:cubicBezTo>
                  <a:cubicBezTo>
                    <a:pt x="149" y="115"/>
                    <a:pt x="149" y="115"/>
                    <a:pt x="149" y="115"/>
                  </a:cubicBezTo>
                  <a:cubicBezTo>
                    <a:pt x="148" y="115"/>
                    <a:pt x="148" y="115"/>
                    <a:pt x="148" y="115"/>
                  </a:cubicBezTo>
                  <a:cubicBezTo>
                    <a:pt x="146" y="117"/>
                    <a:pt x="143" y="118"/>
                    <a:pt x="141" y="118"/>
                  </a:cubicBezTo>
                  <a:cubicBezTo>
                    <a:pt x="137" y="118"/>
                    <a:pt x="134" y="116"/>
                    <a:pt x="130" y="114"/>
                  </a:cubicBezTo>
                  <a:cubicBezTo>
                    <a:pt x="130" y="115"/>
                    <a:pt x="130" y="115"/>
                    <a:pt x="130" y="115"/>
                  </a:cubicBezTo>
                  <a:cubicBezTo>
                    <a:pt x="130" y="126"/>
                    <a:pt x="130" y="136"/>
                    <a:pt x="141" y="136"/>
                  </a:cubicBezTo>
                  <a:cubicBezTo>
                    <a:pt x="141" y="138"/>
                    <a:pt x="141" y="138"/>
                    <a:pt x="141" y="138"/>
                  </a:cubicBezTo>
                  <a:cubicBezTo>
                    <a:pt x="139" y="138"/>
                    <a:pt x="138" y="138"/>
                    <a:pt x="137" y="138"/>
                  </a:cubicBezTo>
                  <a:cubicBezTo>
                    <a:pt x="123" y="138"/>
                    <a:pt x="123" y="125"/>
                    <a:pt x="123" y="112"/>
                  </a:cubicBezTo>
                  <a:cubicBezTo>
                    <a:pt x="123" y="108"/>
                    <a:pt x="123" y="105"/>
                    <a:pt x="123" y="102"/>
                  </a:cubicBezTo>
                  <a:cubicBezTo>
                    <a:pt x="123" y="99"/>
                    <a:pt x="122" y="96"/>
                    <a:pt x="122" y="94"/>
                  </a:cubicBezTo>
                  <a:cubicBezTo>
                    <a:pt x="122" y="94"/>
                    <a:pt x="122" y="94"/>
                    <a:pt x="122" y="94"/>
                  </a:cubicBezTo>
                  <a:cubicBezTo>
                    <a:pt x="122" y="93"/>
                    <a:pt x="122" y="93"/>
                    <a:pt x="122" y="93"/>
                  </a:cubicBezTo>
                  <a:cubicBezTo>
                    <a:pt x="121" y="92"/>
                    <a:pt x="121" y="91"/>
                    <a:pt x="121" y="90"/>
                  </a:cubicBezTo>
                  <a:cubicBezTo>
                    <a:pt x="120" y="84"/>
                    <a:pt x="118" y="78"/>
                    <a:pt x="120" y="70"/>
                  </a:cubicBezTo>
                  <a:cubicBezTo>
                    <a:pt x="122" y="64"/>
                    <a:pt x="125" y="57"/>
                    <a:pt x="129" y="51"/>
                  </a:cubicBezTo>
                  <a:cubicBezTo>
                    <a:pt x="136" y="39"/>
                    <a:pt x="143" y="27"/>
                    <a:pt x="132" y="13"/>
                  </a:cubicBezTo>
                  <a:cubicBezTo>
                    <a:pt x="126" y="11"/>
                    <a:pt x="121" y="10"/>
                    <a:pt x="115" y="10"/>
                  </a:cubicBezTo>
                  <a:cubicBezTo>
                    <a:pt x="104" y="10"/>
                    <a:pt x="93" y="14"/>
                    <a:pt x="83" y="18"/>
                  </a:cubicBezTo>
                  <a:cubicBezTo>
                    <a:pt x="72" y="22"/>
                    <a:pt x="61" y="26"/>
                    <a:pt x="49" y="26"/>
                  </a:cubicBezTo>
                  <a:cubicBezTo>
                    <a:pt x="48" y="26"/>
                    <a:pt x="47" y="26"/>
                    <a:pt x="45" y="26"/>
                  </a:cubicBezTo>
                  <a:cubicBezTo>
                    <a:pt x="40" y="25"/>
                    <a:pt x="35" y="23"/>
                    <a:pt x="30" y="22"/>
                  </a:cubicBezTo>
                  <a:cubicBezTo>
                    <a:pt x="25" y="19"/>
                    <a:pt x="19" y="17"/>
                    <a:pt x="13" y="17"/>
                  </a:cubicBezTo>
                  <a:cubicBezTo>
                    <a:pt x="9" y="17"/>
                    <a:pt x="4" y="19"/>
                    <a:pt x="1" y="21"/>
                  </a:cubicBezTo>
                  <a:cubicBezTo>
                    <a:pt x="0" y="20"/>
                    <a:pt x="0" y="20"/>
                    <a:pt x="0" y="20"/>
                  </a:cubicBezTo>
                  <a:cubicBezTo>
                    <a:pt x="5" y="15"/>
                    <a:pt x="11" y="13"/>
                    <a:pt x="20" y="13"/>
                  </a:cubicBezTo>
                  <a:cubicBezTo>
                    <a:pt x="20" y="13"/>
                    <a:pt x="20" y="13"/>
                    <a:pt x="20" y="13"/>
                  </a:cubicBezTo>
                  <a:cubicBezTo>
                    <a:pt x="26" y="13"/>
                    <a:pt x="33" y="14"/>
                    <a:pt x="39" y="15"/>
                  </a:cubicBezTo>
                  <a:cubicBezTo>
                    <a:pt x="46" y="16"/>
                    <a:pt x="53" y="17"/>
                    <a:pt x="59" y="17"/>
                  </a:cubicBezTo>
                  <a:cubicBezTo>
                    <a:pt x="61" y="16"/>
                    <a:pt x="60" y="13"/>
                    <a:pt x="59" y="10"/>
                  </a:cubicBezTo>
                  <a:cubicBezTo>
                    <a:pt x="58" y="8"/>
                    <a:pt x="58" y="7"/>
                    <a:pt x="58" y="5"/>
                  </a:cubicBezTo>
                  <a:cubicBezTo>
                    <a:pt x="58" y="5"/>
                    <a:pt x="58" y="5"/>
                    <a:pt x="58" y="5"/>
                  </a:cubicBezTo>
                  <a:cubicBezTo>
                    <a:pt x="58" y="4"/>
                    <a:pt x="58" y="4"/>
                    <a:pt x="58" y="4"/>
                  </a:cubicBezTo>
                  <a:cubicBezTo>
                    <a:pt x="59" y="4"/>
                    <a:pt x="59" y="3"/>
                    <a:pt x="60" y="3"/>
                  </a:cubicBezTo>
                  <a:cubicBezTo>
                    <a:pt x="62" y="1"/>
                    <a:pt x="63" y="0"/>
                    <a:pt x="65" y="0"/>
                  </a:cubicBezTo>
                  <a:close/>
                  <a:moveTo>
                    <a:pt x="67" y="2"/>
                  </a:moveTo>
                  <a:cubicBezTo>
                    <a:pt x="65" y="1"/>
                    <a:pt x="63" y="2"/>
                    <a:pt x="61" y="4"/>
                  </a:cubicBezTo>
                  <a:cubicBezTo>
                    <a:pt x="60" y="4"/>
                    <a:pt x="60" y="5"/>
                    <a:pt x="59" y="5"/>
                  </a:cubicBezTo>
                  <a:cubicBezTo>
                    <a:pt x="59" y="7"/>
                    <a:pt x="60" y="8"/>
                    <a:pt x="60" y="10"/>
                  </a:cubicBezTo>
                  <a:cubicBezTo>
                    <a:pt x="60" y="10"/>
                    <a:pt x="60" y="10"/>
                    <a:pt x="60" y="10"/>
                  </a:cubicBezTo>
                  <a:cubicBezTo>
                    <a:pt x="60" y="8"/>
                    <a:pt x="60" y="7"/>
                    <a:pt x="61" y="5"/>
                  </a:cubicBezTo>
                  <a:cubicBezTo>
                    <a:pt x="62" y="3"/>
                    <a:pt x="65" y="3"/>
                    <a:pt x="66" y="2"/>
                  </a:cubicBezTo>
                  <a:cubicBezTo>
                    <a:pt x="66" y="2"/>
                    <a:pt x="67" y="2"/>
                    <a:pt x="67" y="2"/>
                  </a:cubicBezTo>
                  <a:close/>
                  <a:moveTo>
                    <a:pt x="77" y="14"/>
                  </a:moveTo>
                  <a:cubicBezTo>
                    <a:pt x="76" y="13"/>
                    <a:pt x="76" y="13"/>
                    <a:pt x="76" y="13"/>
                  </a:cubicBezTo>
                  <a:cubicBezTo>
                    <a:pt x="78" y="11"/>
                    <a:pt x="78" y="8"/>
                    <a:pt x="77" y="6"/>
                  </a:cubicBezTo>
                  <a:cubicBezTo>
                    <a:pt x="75" y="3"/>
                    <a:pt x="73" y="1"/>
                    <a:pt x="72" y="2"/>
                  </a:cubicBezTo>
                  <a:cubicBezTo>
                    <a:pt x="73" y="5"/>
                    <a:pt x="76" y="11"/>
                    <a:pt x="73" y="15"/>
                  </a:cubicBezTo>
                  <a:cubicBezTo>
                    <a:pt x="72" y="16"/>
                    <a:pt x="70" y="17"/>
                    <a:pt x="67" y="17"/>
                  </a:cubicBezTo>
                  <a:cubicBezTo>
                    <a:pt x="66" y="17"/>
                    <a:pt x="66" y="17"/>
                    <a:pt x="66" y="17"/>
                  </a:cubicBezTo>
                  <a:cubicBezTo>
                    <a:pt x="66" y="17"/>
                    <a:pt x="66" y="17"/>
                    <a:pt x="66" y="17"/>
                  </a:cubicBezTo>
                  <a:cubicBezTo>
                    <a:pt x="65" y="12"/>
                    <a:pt x="66" y="10"/>
                    <a:pt x="68" y="8"/>
                  </a:cubicBezTo>
                  <a:cubicBezTo>
                    <a:pt x="68" y="8"/>
                    <a:pt x="68" y="7"/>
                    <a:pt x="69" y="7"/>
                  </a:cubicBezTo>
                  <a:cubicBezTo>
                    <a:pt x="69" y="6"/>
                    <a:pt x="68" y="6"/>
                    <a:pt x="68" y="6"/>
                  </a:cubicBezTo>
                  <a:cubicBezTo>
                    <a:pt x="67" y="6"/>
                    <a:pt x="66" y="7"/>
                    <a:pt x="65" y="8"/>
                  </a:cubicBezTo>
                  <a:cubicBezTo>
                    <a:pt x="64" y="10"/>
                    <a:pt x="63" y="11"/>
                    <a:pt x="61" y="12"/>
                  </a:cubicBezTo>
                  <a:cubicBezTo>
                    <a:pt x="61" y="12"/>
                    <a:pt x="61" y="12"/>
                    <a:pt x="61" y="12"/>
                  </a:cubicBezTo>
                  <a:cubicBezTo>
                    <a:pt x="61" y="14"/>
                    <a:pt x="62" y="17"/>
                    <a:pt x="60" y="18"/>
                  </a:cubicBezTo>
                  <a:cubicBezTo>
                    <a:pt x="60" y="19"/>
                    <a:pt x="60" y="19"/>
                    <a:pt x="60" y="19"/>
                  </a:cubicBezTo>
                  <a:cubicBezTo>
                    <a:pt x="60" y="19"/>
                    <a:pt x="60" y="19"/>
                    <a:pt x="60" y="19"/>
                  </a:cubicBezTo>
                  <a:cubicBezTo>
                    <a:pt x="53" y="18"/>
                    <a:pt x="46" y="17"/>
                    <a:pt x="39" y="16"/>
                  </a:cubicBezTo>
                  <a:cubicBezTo>
                    <a:pt x="32" y="15"/>
                    <a:pt x="26" y="14"/>
                    <a:pt x="20" y="14"/>
                  </a:cubicBezTo>
                  <a:cubicBezTo>
                    <a:pt x="20" y="14"/>
                    <a:pt x="20" y="14"/>
                    <a:pt x="20" y="14"/>
                  </a:cubicBezTo>
                  <a:cubicBezTo>
                    <a:pt x="15" y="14"/>
                    <a:pt x="11" y="15"/>
                    <a:pt x="7" y="17"/>
                  </a:cubicBezTo>
                  <a:cubicBezTo>
                    <a:pt x="9" y="16"/>
                    <a:pt x="11" y="16"/>
                    <a:pt x="13" y="16"/>
                  </a:cubicBezTo>
                  <a:cubicBezTo>
                    <a:pt x="18" y="16"/>
                    <a:pt x="24" y="18"/>
                    <a:pt x="29" y="19"/>
                  </a:cubicBezTo>
                  <a:cubicBezTo>
                    <a:pt x="31" y="19"/>
                    <a:pt x="31" y="19"/>
                    <a:pt x="31" y="19"/>
                  </a:cubicBezTo>
                  <a:cubicBezTo>
                    <a:pt x="34" y="18"/>
                    <a:pt x="37" y="17"/>
                    <a:pt x="40" y="17"/>
                  </a:cubicBezTo>
                  <a:cubicBezTo>
                    <a:pt x="40" y="17"/>
                    <a:pt x="40" y="17"/>
                    <a:pt x="40" y="17"/>
                  </a:cubicBezTo>
                  <a:cubicBezTo>
                    <a:pt x="45" y="17"/>
                    <a:pt x="49" y="18"/>
                    <a:pt x="54" y="19"/>
                  </a:cubicBezTo>
                  <a:cubicBezTo>
                    <a:pt x="55" y="19"/>
                    <a:pt x="57" y="20"/>
                    <a:pt x="58" y="20"/>
                  </a:cubicBezTo>
                  <a:cubicBezTo>
                    <a:pt x="60" y="20"/>
                    <a:pt x="60" y="20"/>
                    <a:pt x="60" y="20"/>
                  </a:cubicBezTo>
                  <a:cubicBezTo>
                    <a:pt x="59" y="21"/>
                    <a:pt x="59" y="21"/>
                    <a:pt x="59" y="21"/>
                  </a:cubicBezTo>
                  <a:cubicBezTo>
                    <a:pt x="56" y="23"/>
                    <a:pt x="53" y="24"/>
                    <a:pt x="50" y="24"/>
                  </a:cubicBezTo>
                  <a:cubicBezTo>
                    <a:pt x="47" y="24"/>
                    <a:pt x="43" y="23"/>
                    <a:pt x="40" y="22"/>
                  </a:cubicBezTo>
                  <a:cubicBezTo>
                    <a:pt x="37" y="21"/>
                    <a:pt x="34" y="20"/>
                    <a:pt x="31" y="20"/>
                  </a:cubicBezTo>
                  <a:cubicBezTo>
                    <a:pt x="30" y="20"/>
                    <a:pt x="30" y="20"/>
                    <a:pt x="30" y="20"/>
                  </a:cubicBezTo>
                  <a:cubicBezTo>
                    <a:pt x="30" y="20"/>
                    <a:pt x="31" y="20"/>
                    <a:pt x="31" y="20"/>
                  </a:cubicBezTo>
                  <a:cubicBezTo>
                    <a:pt x="36" y="22"/>
                    <a:pt x="41" y="24"/>
                    <a:pt x="46" y="24"/>
                  </a:cubicBezTo>
                  <a:cubicBezTo>
                    <a:pt x="47" y="24"/>
                    <a:pt x="48" y="24"/>
                    <a:pt x="49" y="24"/>
                  </a:cubicBezTo>
                  <a:cubicBezTo>
                    <a:pt x="61" y="24"/>
                    <a:pt x="72" y="20"/>
                    <a:pt x="82" y="16"/>
                  </a:cubicBezTo>
                  <a:cubicBezTo>
                    <a:pt x="84" y="16"/>
                    <a:pt x="86" y="15"/>
                    <a:pt x="88" y="14"/>
                  </a:cubicBezTo>
                  <a:cubicBezTo>
                    <a:pt x="88" y="14"/>
                    <a:pt x="88" y="14"/>
                    <a:pt x="88" y="14"/>
                  </a:cubicBezTo>
                  <a:cubicBezTo>
                    <a:pt x="87" y="13"/>
                    <a:pt x="87" y="12"/>
                    <a:pt x="87" y="12"/>
                  </a:cubicBezTo>
                  <a:cubicBezTo>
                    <a:pt x="88" y="10"/>
                    <a:pt x="91" y="9"/>
                    <a:pt x="94" y="7"/>
                  </a:cubicBezTo>
                  <a:cubicBezTo>
                    <a:pt x="97" y="7"/>
                    <a:pt x="99" y="6"/>
                    <a:pt x="100" y="5"/>
                  </a:cubicBezTo>
                  <a:cubicBezTo>
                    <a:pt x="101" y="4"/>
                    <a:pt x="101" y="4"/>
                    <a:pt x="101" y="4"/>
                  </a:cubicBezTo>
                  <a:cubicBezTo>
                    <a:pt x="92" y="6"/>
                    <a:pt x="84" y="9"/>
                    <a:pt x="77" y="14"/>
                  </a:cubicBezTo>
                  <a:close/>
                  <a:moveTo>
                    <a:pt x="126" y="98"/>
                  </a:moveTo>
                  <a:cubicBezTo>
                    <a:pt x="126" y="98"/>
                    <a:pt x="125" y="98"/>
                    <a:pt x="125" y="98"/>
                  </a:cubicBezTo>
                  <a:cubicBezTo>
                    <a:pt x="124" y="98"/>
                    <a:pt x="124" y="98"/>
                    <a:pt x="124" y="98"/>
                  </a:cubicBezTo>
                  <a:cubicBezTo>
                    <a:pt x="124" y="97"/>
                    <a:pt x="124" y="97"/>
                    <a:pt x="124" y="97"/>
                  </a:cubicBezTo>
                  <a:cubicBezTo>
                    <a:pt x="123" y="85"/>
                    <a:pt x="129" y="74"/>
                    <a:pt x="135" y="64"/>
                  </a:cubicBezTo>
                  <a:cubicBezTo>
                    <a:pt x="141" y="54"/>
                    <a:pt x="147" y="45"/>
                    <a:pt x="146" y="34"/>
                  </a:cubicBezTo>
                  <a:cubicBezTo>
                    <a:pt x="144" y="15"/>
                    <a:pt x="130" y="4"/>
                    <a:pt x="110" y="4"/>
                  </a:cubicBezTo>
                  <a:cubicBezTo>
                    <a:pt x="107" y="4"/>
                    <a:pt x="104" y="4"/>
                    <a:pt x="101" y="4"/>
                  </a:cubicBezTo>
                  <a:cubicBezTo>
                    <a:pt x="102" y="5"/>
                    <a:pt x="102" y="5"/>
                    <a:pt x="102" y="5"/>
                  </a:cubicBezTo>
                  <a:cubicBezTo>
                    <a:pt x="102" y="6"/>
                    <a:pt x="102" y="6"/>
                    <a:pt x="102" y="7"/>
                  </a:cubicBezTo>
                  <a:cubicBezTo>
                    <a:pt x="101" y="9"/>
                    <a:pt x="99" y="10"/>
                    <a:pt x="96" y="11"/>
                  </a:cubicBezTo>
                  <a:cubicBezTo>
                    <a:pt x="93" y="11"/>
                    <a:pt x="90" y="12"/>
                    <a:pt x="89" y="14"/>
                  </a:cubicBezTo>
                  <a:cubicBezTo>
                    <a:pt x="97" y="11"/>
                    <a:pt x="106" y="8"/>
                    <a:pt x="115" y="8"/>
                  </a:cubicBezTo>
                  <a:cubicBezTo>
                    <a:pt x="121" y="8"/>
                    <a:pt x="127" y="9"/>
                    <a:pt x="132" y="12"/>
                  </a:cubicBezTo>
                  <a:cubicBezTo>
                    <a:pt x="133" y="12"/>
                    <a:pt x="133" y="12"/>
                    <a:pt x="133" y="12"/>
                  </a:cubicBezTo>
                  <a:cubicBezTo>
                    <a:pt x="133" y="12"/>
                    <a:pt x="133" y="12"/>
                    <a:pt x="133" y="12"/>
                  </a:cubicBezTo>
                  <a:cubicBezTo>
                    <a:pt x="145" y="27"/>
                    <a:pt x="137" y="40"/>
                    <a:pt x="130" y="52"/>
                  </a:cubicBezTo>
                  <a:cubicBezTo>
                    <a:pt x="126" y="58"/>
                    <a:pt x="123" y="64"/>
                    <a:pt x="122" y="71"/>
                  </a:cubicBezTo>
                  <a:cubicBezTo>
                    <a:pt x="120" y="76"/>
                    <a:pt x="121" y="80"/>
                    <a:pt x="121" y="84"/>
                  </a:cubicBezTo>
                  <a:cubicBezTo>
                    <a:pt x="122" y="72"/>
                    <a:pt x="126" y="63"/>
                    <a:pt x="131" y="55"/>
                  </a:cubicBezTo>
                  <a:cubicBezTo>
                    <a:pt x="135" y="47"/>
                    <a:pt x="139" y="39"/>
                    <a:pt x="140" y="28"/>
                  </a:cubicBezTo>
                  <a:cubicBezTo>
                    <a:pt x="139" y="27"/>
                    <a:pt x="138" y="25"/>
                    <a:pt x="139" y="24"/>
                  </a:cubicBezTo>
                  <a:cubicBezTo>
                    <a:pt x="139" y="24"/>
                    <a:pt x="139" y="24"/>
                    <a:pt x="140" y="24"/>
                  </a:cubicBezTo>
                  <a:cubicBezTo>
                    <a:pt x="140" y="24"/>
                    <a:pt x="140" y="24"/>
                    <a:pt x="140" y="24"/>
                  </a:cubicBezTo>
                  <a:cubicBezTo>
                    <a:pt x="141" y="24"/>
                    <a:pt x="142" y="24"/>
                    <a:pt x="143" y="26"/>
                  </a:cubicBezTo>
                  <a:cubicBezTo>
                    <a:pt x="143" y="26"/>
                    <a:pt x="143" y="26"/>
                    <a:pt x="143" y="26"/>
                  </a:cubicBezTo>
                  <a:cubicBezTo>
                    <a:pt x="145" y="43"/>
                    <a:pt x="139" y="55"/>
                    <a:pt x="133" y="66"/>
                  </a:cubicBezTo>
                  <a:cubicBezTo>
                    <a:pt x="129" y="73"/>
                    <a:pt x="125" y="81"/>
                    <a:pt x="123" y="89"/>
                  </a:cubicBezTo>
                  <a:cubicBezTo>
                    <a:pt x="123" y="90"/>
                    <a:pt x="123" y="90"/>
                    <a:pt x="123" y="90"/>
                  </a:cubicBezTo>
                  <a:cubicBezTo>
                    <a:pt x="123" y="94"/>
                    <a:pt x="124" y="97"/>
                    <a:pt x="124" y="102"/>
                  </a:cubicBezTo>
                  <a:cubicBezTo>
                    <a:pt x="125" y="105"/>
                    <a:pt x="125" y="108"/>
                    <a:pt x="125" y="112"/>
                  </a:cubicBezTo>
                  <a:cubicBezTo>
                    <a:pt x="125" y="124"/>
                    <a:pt x="125" y="135"/>
                    <a:pt x="135" y="137"/>
                  </a:cubicBezTo>
                  <a:cubicBezTo>
                    <a:pt x="129" y="133"/>
                    <a:pt x="129" y="124"/>
                    <a:pt x="129" y="115"/>
                  </a:cubicBezTo>
                  <a:cubicBezTo>
                    <a:pt x="129" y="112"/>
                    <a:pt x="129" y="112"/>
                    <a:pt x="129" y="112"/>
                  </a:cubicBezTo>
                  <a:cubicBezTo>
                    <a:pt x="130" y="112"/>
                    <a:pt x="130" y="112"/>
                    <a:pt x="130" y="112"/>
                  </a:cubicBezTo>
                  <a:cubicBezTo>
                    <a:pt x="133" y="115"/>
                    <a:pt x="137" y="116"/>
                    <a:pt x="141" y="116"/>
                  </a:cubicBezTo>
                  <a:cubicBezTo>
                    <a:pt x="143" y="116"/>
                    <a:pt x="145" y="115"/>
                    <a:pt x="147" y="114"/>
                  </a:cubicBezTo>
                  <a:cubicBezTo>
                    <a:pt x="147" y="112"/>
                    <a:pt x="147" y="109"/>
                    <a:pt x="147" y="106"/>
                  </a:cubicBezTo>
                  <a:cubicBezTo>
                    <a:pt x="147" y="103"/>
                    <a:pt x="147" y="100"/>
                    <a:pt x="147" y="98"/>
                  </a:cubicBezTo>
                  <a:cubicBezTo>
                    <a:pt x="147" y="98"/>
                    <a:pt x="147" y="98"/>
                    <a:pt x="147" y="98"/>
                  </a:cubicBezTo>
                  <a:cubicBezTo>
                    <a:pt x="146" y="99"/>
                    <a:pt x="145" y="99"/>
                    <a:pt x="144" y="99"/>
                  </a:cubicBezTo>
                  <a:cubicBezTo>
                    <a:pt x="143" y="99"/>
                    <a:pt x="142" y="99"/>
                    <a:pt x="141" y="99"/>
                  </a:cubicBezTo>
                  <a:cubicBezTo>
                    <a:pt x="138" y="98"/>
                    <a:pt x="136" y="97"/>
                    <a:pt x="134" y="98"/>
                  </a:cubicBezTo>
                  <a:cubicBezTo>
                    <a:pt x="131" y="99"/>
                    <a:pt x="131" y="99"/>
                    <a:pt x="131" y="99"/>
                  </a:cubicBezTo>
                  <a:cubicBezTo>
                    <a:pt x="133" y="97"/>
                    <a:pt x="133" y="97"/>
                    <a:pt x="133" y="97"/>
                  </a:cubicBezTo>
                  <a:cubicBezTo>
                    <a:pt x="137" y="93"/>
                    <a:pt x="142" y="93"/>
                    <a:pt x="147" y="97"/>
                  </a:cubicBezTo>
                  <a:cubicBezTo>
                    <a:pt x="147" y="97"/>
                    <a:pt x="147" y="97"/>
                    <a:pt x="147" y="97"/>
                  </a:cubicBezTo>
                  <a:cubicBezTo>
                    <a:pt x="147" y="96"/>
                    <a:pt x="146" y="95"/>
                    <a:pt x="146" y="94"/>
                  </a:cubicBezTo>
                  <a:cubicBezTo>
                    <a:pt x="145" y="93"/>
                    <a:pt x="143" y="93"/>
                    <a:pt x="142" y="93"/>
                  </a:cubicBezTo>
                  <a:cubicBezTo>
                    <a:pt x="139" y="93"/>
                    <a:pt x="136" y="94"/>
                    <a:pt x="133" y="96"/>
                  </a:cubicBezTo>
                  <a:cubicBezTo>
                    <a:pt x="130" y="97"/>
                    <a:pt x="128" y="98"/>
                    <a:pt x="126" y="98"/>
                  </a:cubicBezTo>
                  <a:close/>
                  <a:moveTo>
                    <a:pt x="88" y="12"/>
                  </a:moveTo>
                  <a:cubicBezTo>
                    <a:pt x="90" y="11"/>
                    <a:pt x="93" y="10"/>
                    <a:pt x="95" y="9"/>
                  </a:cubicBezTo>
                  <a:cubicBezTo>
                    <a:pt x="98" y="8"/>
                    <a:pt x="100" y="8"/>
                    <a:pt x="101" y="7"/>
                  </a:cubicBezTo>
                  <a:cubicBezTo>
                    <a:pt x="101" y="7"/>
                    <a:pt x="101" y="6"/>
                    <a:pt x="101" y="6"/>
                  </a:cubicBezTo>
                  <a:cubicBezTo>
                    <a:pt x="99" y="7"/>
                    <a:pt x="97" y="8"/>
                    <a:pt x="95" y="9"/>
                  </a:cubicBezTo>
                  <a:cubicBezTo>
                    <a:pt x="92" y="10"/>
                    <a:pt x="89" y="11"/>
                    <a:pt x="88" y="12"/>
                  </a:cubicBezTo>
                  <a:close/>
                  <a:moveTo>
                    <a:pt x="56" y="21"/>
                  </a:moveTo>
                  <a:cubicBezTo>
                    <a:pt x="55" y="21"/>
                    <a:pt x="54" y="21"/>
                    <a:pt x="53" y="20"/>
                  </a:cubicBezTo>
                  <a:cubicBezTo>
                    <a:pt x="49" y="19"/>
                    <a:pt x="45" y="19"/>
                    <a:pt x="40" y="19"/>
                  </a:cubicBezTo>
                  <a:cubicBezTo>
                    <a:pt x="39" y="19"/>
                    <a:pt x="37" y="19"/>
                    <a:pt x="35" y="19"/>
                  </a:cubicBezTo>
                  <a:cubicBezTo>
                    <a:pt x="37" y="20"/>
                    <a:pt x="38" y="20"/>
                    <a:pt x="40" y="20"/>
                  </a:cubicBezTo>
                  <a:cubicBezTo>
                    <a:pt x="44" y="21"/>
                    <a:pt x="47" y="22"/>
                    <a:pt x="50" y="22"/>
                  </a:cubicBezTo>
                  <a:cubicBezTo>
                    <a:pt x="52" y="22"/>
                    <a:pt x="54" y="22"/>
                    <a:pt x="56" y="21"/>
                  </a:cubicBezTo>
                  <a:close/>
                  <a:moveTo>
                    <a:pt x="141" y="27"/>
                  </a:moveTo>
                  <a:cubicBezTo>
                    <a:pt x="141" y="26"/>
                    <a:pt x="141" y="26"/>
                    <a:pt x="140" y="25"/>
                  </a:cubicBezTo>
                  <a:cubicBezTo>
                    <a:pt x="141" y="26"/>
                    <a:pt x="141" y="27"/>
                    <a:pt x="141" y="27"/>
                  </a:cubicBezTo>
                  <a:cubicBezTo>
                    <a:pt x="141" y="28"/>
                    <a:pt x="141" y="28"/>
                    <a:pt x="141" y="28"/>
                  </a:cubicBezTo>
                  <a:cubicBezTo>
                    <a:pt x="141" y="28"/>
                    <a:pt x="141" y="28"/>
                    <a:pt x="141" y="28"/>
                  </a:cubicBezTo>
                  <a:cubicBezTo>
                    <a:pt x="141" y="40"/>
                    <a:pt x="136" y="48"/>
                    <a:pt x="132" y="56"/>
                  </a:cubicBezTo>
                  <a:cubicBezTo>
                    <a:pt x="128" y="64"/>
                    <a:pt x="123" y="72"/>
                    <a:pt x="123" y="84"/>
                  </a:cubicBezTo>
                  <a:cubicBezTo>
                    <a:pt x="125" y="77"/>
                    <a:pt x="128" y="71"/>
                    <a:pt x="131" y="66"/>
                  </a:cubicBezTo>
                  <a:cubicBezTo>
                    <a:pt x="138" y="54"/>
                    <a:pt x="144" y="43"/>
                    <a:pt x="141" y="27"/>
                  </a:cubicBezTo>
                  <a:close/>
                  <a:moveTo>
                    <a:pt x="145" y="98"/>
                  </a:moveTo>
                  <a:cubicBezTo>
                    <a:pt x="142" y="95"/>
                    <a:pt x="139" y="95"/>
                    <a:pt x="136" y="96"/>
                  </a:cubicBezTo>
                  <a:cubicBezTo>
                    <a:pt x="138" y="96"/>
                    <a:pt x="140" y="97"/>
                    <a:pt x="141" y="97"/>
                  </a:cubicBezTo>
                  <a:cubicBezTo>
                    <a:pt x="143" y="98"/>
                    <a:pt x="144" y="98"/>
                    <a:pt x="145" y="98"/>
                  </a:cubicBezTo>
                  <a:close/>
                  <a:moveTo>
                    <a:pt x="132" y="100"/>
                  </a:moveTo>
                  <a:cubicBezTo>
                    <a:pt x="142" y="100"/>
                    <a:pt x="142" y="100"/>
                    <a:pt x="142" y="100"/>
                  </a:cubicBezTo>
                  <a:cubicBezTo>
                    <a:pt x="143" y="100"/>
                    <a:pt x="143" y="100"/>
                    <a:pt x="143" y="100"/>
                  </a:cubicBezTo>
                  <a:cubicBezTo>
                    <a:pt x="146" y="102"/>
                    <a:pt x="146" y="108"/>
                    <a:pt x="146" y="113"/>
                  </a:cubicBezTo>
                  <a:cubicBezTo>
                    <a:pt x="146" y="114"/>
                    <a:pt x="146" y="114"/>
                    <a:pt x="146" y="114"/>
                  </a:cubicBezTo>
                  <a:cubicBezTo>
                    <a:pt x="145" y="114"/>
                    <a:pt x="145" y="114"/>
                    <a:pt x="145" y="114"/>
                  </a:cubicBezTo>
                  <a:cubicBezTo>
                    <a:pt x="138" y="115"/>
                    <a:pt x="132" y="112"/>
                    <a:pt x="130" y="108"/>
                  </a:cubicBezTo>
                  <a:cubicBezTo>
                    <a:pt x="129" y="105"/>
                    <a:pt x="129" y="102"/>
                    <a:pt x="132" y="100"/>
                  </a:cubicBezTo>
                  <a:close/>
                  <a:moveTo>
                    <a:pt x="142" y="101"/>
                  </a:moveTo>
                  <a:cubicBezTo>
                    <a:pt x="133" y="101"/>
                    <a:pt x="133" y="101"/>
                    <a:pt x="133" y="101"/>
                  </a:cubicBezTo>
                  <a:cubicBezTo>
                    <a:pt x="131" y="103"/>
                    <a:pt x="130" y="105"/>
                    <a:pt x="131" y="107"/>
                  </a:cubicBezTo>
                  <a:cubicBezTo>
                    <a:pt x="133" y="111"/>
                    <a:pt x="138" y="113"/>
                    <a:pt x="144" y="112"/>
                  </a:cubicBezTo>
                  <a:cubicBezTo>
                    <a:pt x="145" y="106"/>
                    <a:pt x="144" y="103"/>
                    <a:pt x="142" y="101"/>
                  </a:cubicBezTo>
                  <a:close/>
                </a:path>
              </a:pathLst>
            </a:custGeom>
            <a:grpFill/>
            <a:ln>
              <a:noFill/>
            </a:ln>
          </p:spPr>
          <p:txBody>
            <a:bodyPr vert="horz" wrap="square" lIns="91440" tIns="45720" rIns="91440" bIns="45720" numCol="1" rtlCol="0" anchor="t" anchorCtr="0" compatLnSpc="1">
              <a:prstTxWarp prst="textNoShape">
                <a:avLst/>
              </a:prstTxWarp>
            </a:bodyPr>
            <a:lstStyle/>
            <a:p>
              <a:pPr rtl="0"/>
              <a:endParaRPr lang="ja-JP" altLang="en-US" sz="1350" dirty="0"/>
            </a:p>
          </p:txBody>
        </p:sp>
        <p:sp>
          <p:nvSpPr>
            <p:cNvPr id="123" name="フリーフォーム 51"/>
            <p:cNvSpPr>
              <a:spLocks noEditPoints="1"/>
            </p:cNvSpPr>
            <p:nvPr/>
          </p:nvSpPr>
          <p:spPr bwMode="auto">
            <a:xfrm>
              <a:off x="4205288" y="5753100"/>
              <a:ext cx="303213" cy="344488"/>
            </a:xfrm>
            <a:custGeom>
              <a:avLst/>
              <a:gdLst>
                <a:gd name="T0" fmla="*/ 47 w 135"/>
                <a:gd name="T1" fmla="*/ 133 h 153"/>
                <a:gd name="T2" fmla="*/ 91 w 135"/>
                <a:gd name="T3" fmla="*/ 114 h 153"/>
                <a:gd name="T4" fmla="*/ 47 w 135"/>
                <a:gd name="T5" fmla="*/ 138 h 153"/>
                <a:gd name="T6" fmla="*/ 0 w 135"/>
                <a:gd name="T7" fmla="*/ 124 h 153"/>
                <a:gd name="T8" fmla="*/ 4 w 135"/>
                <a:gd name="T9" fmla="*/ 133 h 153"/>
                <a:gd name="T10" fmla="*/ 97 w 135"/>
                <a:gd name="T11" fmla="*/ 109 h 153"/>
                <a:gd name="T12" fmla="*/ 100 w 135"/>
                <a:gd name="T13" fmla="*/ 94 h 153"/>
                <a:gd name="T14" fmla="*/ 125 w 135"/>
                <a:gd name="T15" fmla="*/ 22 h 153"/>
                <a:gd name="T16" fmla="*/ 101 w 135"/>
                <a:gd name="T17" fmla="*/ 15 h 153"/>
                <a:gd name="T18" fmla="*/ 114 w 135"/>
                <a:gd name="T19" fmla="*/ 5 h 153"/>
                <a:gd name="T20" fmla="*/ 132 w 135"/>
                <a:gd name="T21" fmla="*/ 30 h 153"/>
                <a:gd name="T22" fmla="*/ 107 w 135"/>
                <a:gd name="T23" fmla="*/ 106 h 153"/>
                <a:gd name="T24" fmla="*/ 100 w 135"/>
                <a:gd name="T25" fmla="*/ 137 h 153"/>
                <a:gd name="T26" fmla="*/ 95 w 135"/>
                <a:gd name="T27" fmla="*/ 113 h 153"/>
                <a:gd name="T28" fmla="*/ 47 w 135"/>
                <a:gd name="T29" fmla="*/ 133 h 153"/>
                <a:gd name="T30" fmla="*/ 102 w 135"/>
                <a:gd name="T31" fmla="*/ 107 h 153"/>
                <a:gd name="T32" fmla="*/ 128 w 135"/>
                <a:gd name="T33" fmla="*/ 36 h 153"/>
                <a:gd name="T34" fmla="*/ 102 w 135"/>
                <a:gd name="T35" fmla="*/ 107 h 153"/>
                <a:gd name="T36" fmla="*/ 114 w 135"/>
                <a:gd name="T37" fmla="*/ 110 h 153"/>
                <a:gd name="T38" fmla="*/ 118 w 135"/>
                <a:gd name="T39" fmla="*/ 128 h 153"/>
                <a:gd name="T40" fmla="*/ 114 w 135"/>
                <a:gd name="T41" fmla="*/ 110 h 153"/>
                <a:gd name="T42" fmla="*/ 104 w 135"/>
                <a:gd name="T43" fmla="*/ 110 h 153"/>
                <a:gd name="T44" fmla="*/ 102 w 135"/>
                <a:gd name="T45" fmla="*/ 131 h 153"/>
                <a:gd name="T46" fmla="*/ 115 w 135"/>
                <a:gd name="T47" fmla="*/ 133 h 153"/>
                <a:gd name="T48" fmla="*/ 104 w 135"/>
                <a:gd name="T49" fmla="*/ 110 h 1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35" h="153">
                  <a:moveTo>
                    <a:pt x="47" y="133"/>
                  </a:moveTo>
                  <a:cubicBezTo>
                    <a:pt x="62" y="133"/>
                    <a:pt x="76" y="119"/>
                    <a:pt x="91" y="114"/>
                  </a:cubicBezTo>
                  <a:cubicBezTo>
                    <a:pt x="82" y="120"/>
                    <a:pt x="63" y="134"/>
                    <a:pt x="47" y="138"/>
                  </a:cubicBezTo>
                  <a:cubicBezTo>
                    <a:pt x="28" y="143"/>
                    <a:pt x="0" y="144"/>
                    <a:pt x="0" y="124"/>
                  </a:cubicBezTo>
                  <a:cubicBezTo>
                    <a:pt x="6" y="123"/>
                    <a:pt x="1" y="132"/>
                    <a:pt x="4" y="133"/>
                  </a:cubicBezTo>
                  <a:cubicBezTo>
                    <a:pt x="38" y="148"/>
                    <a:pt x="65" y="113"/>
                    <a:pt x="97" y="109"/>
                  </a:cubicBezTo>
                  <a:cubicBezTo>
                    <a:pt x="98" y="104"/>
                    <a:pt x="100" y="100"/>
                    <a:pt x="100" y="94"/>
                  </a:cubicBezTo>
                  <a:cubicBezTo>
                    <a:pt x="109" y="85"/>
                    <a:pt x="131" y="46"/>
                    <a:pt x="125" y="22"/>
                  </a:cubicBezTo>
                  <a:cubicBezTo>
                    <a:pt x="123" y="12"/>
                    <a:pt x="109" y="0"/>
                    <a:pt x="101" y="15"/>
                  </a:cubicBezTo>
                  <a:cubicBezTo>
                    <a:pt x="97" y="9"/>
                    <a:pt x="107" y="4"/>
                    <a:pt x="114" y="5"/>
                  </a:cubicBezTo>
                  <a:cubicBezTo>
                    <a:pt x="125" y="6"/>
                    <a:pt x="131" y="18"/>
                    <a:pt x="132" y="30"/>
                  </a:cubicBezTo>
                  <a:cubicBezTo>
                    <a:pt x="135" y="56"/>
                    <a:pt x="111" y="90"/>
                    <a:pt x="107" y="106"/>
                  </a:cubicBezTo>
                  <a:cubicBezTo>
                    <a:pt x="133" y="105"/>
                    <a:pt x="126" y="153"/>
                    <a:pt x="100" y="137"/>
                  </a:cubicBezTo>
                  <a:cubicBezTo>
                    <a:pt x="97" y="130"/>
                    <a:pt x="98" y="120"/>
                    <a:pt x="95" y="113"/>
                  </a:cubicBezTo>
                  <a:cubicBezTo>
                    <a:pt x="78" y="113"/>
                    <a:pt x="63" y="127"/>
                    <a:pt x="47" y="133"/>
                  </a:cubicBezTo>
                  <a:close/>
                  <a:moveTo>
                    <a:pt x="102" y="107"/>
                  </a:moveTo>
                  <a:cubicBezTo>
                    <a:pt x="112" y="84"/>
                    <a:pt x="130" y="63"/>
                    <a:pt x="128" y="36"/>
                  </a:cubicBezTo>
                  <a:cubicBezTo>
                    <a:pt x="126" y="65"/>
                    <a:pt x="105" y="83"/>
                    <a:pt x="102" y="107"/>
                  </a:cubicBezTo>
                  <a:close/>
                  <a:moveTo>
                    <a:pt x="114" y="110"/>
                  </a:moveTo>
                  <a:cubicBezTo>
                    <a:pt x="117" y="118"/>
                    <a:pt x="121" y="121"/>
                    <a:pt x="118" y="128"/>
                  </a:cubicBezTo>
                  <a:cubicBezTo>
                    <a:pt x="128" y="125"/>
                    <a:pt x="119" y="112"/>
                    <a:pt x="114" y="110"/>
                  </a:cubicBezTo>
                  <a:close/>
                  <a:moveTo>
                    <a:pt x="104" y="110"/>
                  </a:moveTo>
                  <a:cubicBezTo>
                    <a:pt x="100" y="114"/>
                    <a:pt x="100" y="125"/>
                    <a:pt x="102" y="131"/>
                  </a:cubicBezTo>
                  <a:cubicBezTo>
                    <a:pt x="108" y="132"/>
                    <a:pt x="110" y="135"/>
                    <a:pt x="115" y="133"/>
                  </a:cubicBezTo>
                  <a:cubicBezTo>
                    <a:pt x="120" y="121"/>
                    <a:pt x="114" y="111"/>
                    <a:pt x="104" y="110"/>
                  </a:cubicBezTo>
                  <a:close/>
                </a:path>
              </a:pathLst>
            </a:custGeom>
            <a:grpFill/>
            <a:ln>
              <a:noFill/>
            </a:ln>
          </p:spPr>
          <p:txBody>
            <a:bodyPr vert="horz" wrap="square" lIns="91440" tIns="45720" rIns="91440" bIns="45720" numCol="1" rtlCol="0" anchor="t" anchorCtr="0" compatLnSpc="1">
              <a:prstTxWarp prst="textNoShape">
                <a:avLst/>
              </a:prstTxWarp>
            </a:bodyPr>
            <a:lstStyle/>
            <a:p>
              <a:pPr rtl="0"/>
              <a:endParaRPr lang="ja-JP" altLang="en-US" sz="1350" dirty="0"/>
            </a:p>
          </p:txBody>
        </p:sp>
        <p:sp>
          <p:nvSpPr>
            <p:cNvPr id="124" name="フリーフォーム 52"/>
            <p:cNvSpPr>
              <a:spLocks noEditPoints="1"/>
            </p:cNvSpPr>
            <p:nvPr/>
          </p:nvSpPr>
          <p:spPr bwMode="auto">
            <a:xfrm>
              <a:off x="4202113" y="5762625"/>
              <a:ext cx="306388" cy="311150"/>
            </a:xfrm>
            <a:custGeom>
              <a:avLst/>
              <a:gdLst>
                <a:gd name="T0" fmla="*/ 0 w 136"/>
                <a:gd name="T1" fmla="*/ 120 h 138"/>
                <a:gd name="T2" fmla="*/ 4 w 136"/>
                <a:gd name="T3" fmla="*/ 120 h 138"/>
                <a:gd name="T4" fmla="*/ 23 w 136"/>
                <a:gd name="T5" fmla="*/ 132 h 138"/>
                <a:gd name="T6" fmla="*/ 97 w 136"/>
                <a:gd name="T7" fmla="*/ 104 h 138"/>
                <a:gd name="T8" fmla="*/ 100 w 136"/>
                <a:gd name="T9" fmla="*/ 90 h 138"/>
                <a:gd name="T10" fmla="*/ 103 w 136"/>
                <a:gd name="T11" fmla="*/ 11 h 138"/>
                <a:gd name="T12" fmla="*/ 101 w 136"/>
                <a:gd name="T13" fmla="*/ 6 h 138"/>
                <a:gd name="T14" fmla="*/ 134 w 136"/>
                <a:gd name="T15" fmla="*/ 26 h 138"/>
                <a:gd name="T16" fmla="*/ 125 w 136"/>
                <a:gd name="T17" fmla="*/ 119 h 138"/>
                <a:gd name="T18" fmla="*/ 100 w 136"/>
                <a:gd name="T19" fmla="*/ 133 h 138"/>
                <a:gd name="T20" fmla="*/ 96 w 136"/>
                <a:gd name="T21" fmla="*/ 110 h 138"/>
                <a:gd name="T22" fmla="*/ 87 w 136"/>
                <a:gd name="T23" fmla="*/ 115 h 138"/>
                <a:gd name="T24" fmla="*/ 5 w 136"/>
                <a:gd name="T25" fmla="*/ 129 h 138"/>
                <a:gd name="T26" fmla="*/ 48 w 136"/>
                <a:gd name="T27" fmla="*/ 134 h 138"/>
                <a:gd name="T28" fmla="*/ 48 w 136"/>
                <a:gd name="T29" fmla="*/ 129 h 138"/>
                <a:gd name="T30" fmla="*/ 65 w 136"/>
                <a:gd name="T31" fmla="*/ 120 h 138"/>
                <a:gd name="T32" fmla="*/ 97 w 136"/>
                <a:gd name="T33" fmla="*/ 108 h 138"/>
                <a:gd name="T34" fmla="*/ 97 w 136"/>
                <a:gd name="T35" fmla="*/ 109 h 138"/>
                <a:gd name="T36" fmla="*/ 111 w 136"/>
                <a:gd name="T37" fmla="*/ 135 h 138"/>
                <a:gd name="T38" fmla="*/ 118 w 136"/>
                <a:gd name="T39" fmla="*/ 125 h 138"/>
                <a:gd name="T40" fmla="*/ 117 w 136"/>
                <a:gd name="T41" fmla="*/ 129 h 138"/>
                <a:gd name="T42" fmla="*/ 108 w 136"/>
                <a:gd name="T43" fmla="*/ 129 h 138"/>
                <a:gd name="T44" fmla="*/ 103 w 136"/>
                <a:gd name="T45" fmla="*/ 128 h 138"/>
                <a:gd name="T46" fmla="*/ 105 w 136"/>
                <a:gd name="T47" fmla="*/ 105 h 138"/>
                <a:gd name="T48" fmla="*/ 118 w 136"/>
                <a:gd name="T49" fmla="*/ 124 h 138"/>
                <a:gd name="T50" fmla="*/ 114 w 136"/>
                <a:gd name="T51" fmla="*/ 105 h 138"/>
                <a:gd name="T52" fmla="*/ 108 w 136"/>
                <a:gd name="T53" fmla="*/ 102 h 138"/>
                <a:gd name="T54" fmla="*/ 115 w 136"/>
                <a:gd name="T55" fmla="*/ 82 h 138"/>
                <a:gd name="T56" fmla="*/ 102 w 136"/>
                <a:gd name="T57" fmla="*/ 7 h 138"/>
                <a:gd name="T58" fmla="*/ 127 w 136"/>
                <a:gd name="T59" fmla="*/ 18 h 138"/>
                <a:gd name="T60" fmla="*/ 98 w 136"/>
                <a:gd name="T61" fmla="*/ 105 h 138"/>
                <a:gd name="T62" fmla="*/ 23 w 136"/>
                <a:gd name="T63" fmla="*/ 133 h 138"/>
                <a:gd name="T64" fmla="*/ 104 w 136"/>
                <a:gd name="T65" fmla="*/ 127 h 138"/>
                <a:gd name="T66" fmla="*/ 115 w 136"/>
                <a:gd name="T67" fmla="*/ 113 h 138"/>
                <a:gd name="T68" fmla="*/ 89 w 136"/>
                <a:gd name="T69" fmla="*/ 110 h 138"/>
                <a:gd name="T70" fmla="*/ 74 w 136"/>
                <a:gd name="T71" fmla="*/ 118 h 138"/>
                <a:gd name="T72" fmla="*/ 4 w 136"/>
                <a:gd name="T73" fmla="*/ 127 h 138"/>
                <a:gd name="T74" fmla="*/ 2 w 136"/>
                <a:gd name="T75" fmla="*/ 121 h 138"/>
                <a:gd name="T76" fmla="*/ 120 w 136"/>
                <a:gd name="T77" fmla="*/ 123 h 138"/>
                <a:gd name="T78" fmla="*/ 102 w 136"/>
                <a:gd name="T79" fmla="*/ 108 h 138"/>
                <a:gd name="T80" fmla="*/ 128 w 136"/>
                <a:gd name="T81" fmla="*/ 32 h 138"/>
                <a:gd name="T82" fmla="*/ 104 w 136"/>
                <a:gd name="T83" fmla="*/ 103 h 138"/>
                <a:gd name="T84" fmla="*/ 116 w 136"/>
                <a:gd name="T85" fmla="*/ 72 h 138"/>
                <a:gd name="T86" fmla="*/ 128 w 136"/>
                <a:gd name="T87" fmla="*/ 44 h 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36" h="138">
                  <a:moveTo>
                    <a:pt x="26" y="138"/>
                  </a:moveTo>
                  <a:cubicBezTo>
                    <a:pt x="16" y="138"/>
                    <a:pt x="9" y="136"/>
                    <a:pt x="5" y="131"/>
                  </a:cubicBezTo>
                  <a:cubicBezTo>
                    <a:pt x="2" y="129"/>
                    <a:pt x="0" y="125"/>
                    <a:pt x="0" y="120"/>
                  </a:cubicBezTo>
                  <a:cubicBezTo>
                    <a:pt x="0" y="120"/>
                    <a:pt x="0" y="120"/>
                    <a:pt x="0" y="120"/>
                  </a:cubicBezTo>
                  <a:cubicBezTo>
                    <a:pt x="1" y="119"/>
                    <a:pt x="1" y="119"/>
                    <a:pt x="1" y="119"/>
                  </a:cubicBezTo>
                  <a:cubicBezTo>
                    <a:pt x="2" y="119"/>
                    <a:pt x="3" y="119"/>
                    <a:pt x="4" y="120"/>
                  </a:cubicBezTo>
                  <a:cubicBezTo>
                    <a:pt x="5" y="121"/>
                    <a:pt x="5" y="123"/>
                    <a:pt x="5" y="124"/>
                  </a:cubicBezTo>
                  <a:cubicBezTo>
                    <a:pt x="5" y="126"/>
                    <a:pt x="5" y="128"/>
                    <a:pt x="6" y="128"/>
                  </a:cubicBezTo>
                  <a:cubicBezTo>
                    <a:pt x="11" y="131"/>
                    <a:pt x="17" y="132"/>
                    <a:pt x="23" y="132"/>
                  </a:cubicBezTo>
                  <a:cubicBezTo>
                    <a:pt x="37" y="132"/>
                    <a:pt x="49" y="125"/>
                    <a:pt x="63" y="118"/>
                  </a:cubicBezTo>
                  <a:cubicBezTo>
                    <a:pt x="74" y="112"/>
                    <a:pt x="85" y="106"/>
                    <a:pt x="97" y="104"/>
                  </a:cubicBezTo>
                  <a:cubicBezTo>
                    <a:pt x="97" y="104"/>
                    <a:pt x="97" y="104"/>
                    <a:pt x="97" y="104"/>
                  </a:cubicBezTo>
                  <a:cubicBezTo>
                    <a:pt x="99" y="100"/>
                    <a:pt x="100" y="96"/>
                    <a:pt x="100" y="90"/>
                  </a:cubicBezTo>
                  <a:cubicBezTo>
                    <a:pt x="100" y="90"/>
                    <a:pt x="100" y="90"/>
                    <a:pt x="100" y="90"/>
                  </a:cubicBezTo>
                  <a:cubicBezTo>
                    <a:pt x="100" y="90"/>
                    <a:pt x="100" y="90"/>
                    <a:pt x="100" y="90"/>
                  </a:cubicBezTo>
                  <a:cubicBezTo>
                    <a:pt x="109" y="81"/>
                    <a:pt x="132" y="42"/>
                    <a:pt x="125" y="18"/>
                  </a:cubicBezTo>
                  <a:cubicBezTo>
                    <a:pt x="124" y="12"/>
                    <a:pt x="117" y="4"/>
                    <a:pt x="111" y="4"/>
                  </a:cubicBezTo>
                  <a:cubicBezTo>
                    <a:pt x="108" y="4"/>
                    <a:pt x="105" y="7"/>
                    <a:pt x="103" y="11"/>
                  </a:cubicBezTo>
                  <a:cubicBezTo>
                    <a:pt x="102" y="12"/>
                    <a:pt x="102" y="12"/>
                    <a:pt x="102" y="12"/>
                  </a:cubicBezTo>
                  <a:cubicBezTo>
                    <a:pt x="101" y="11"/>
                    <a:pt x="101" y="11"/>
                    <a:pt x="101" y="11"/>
                  </a:cubicBezTo>
                  <a:cubicBezTo>
                    <a:pt x="100" y="9"/>
                    <a:pt x="100" y="8"/>
                    <a:pt x="101" y="6"/>
                  </a:cubicBezTo>
                  <a:cubicBezTo>
                    <a:pt x="103" y="2"/>
                    <a:pt x="109" y="0"/>
                    <a:pt x="114" y="0"/>
                  </a:cubicBezTo>
                  <a:cubicBezTo>
                    <a:pt x="114" y="0"/>
                    <a:pt x="114" y="0"/>
                    <a:pt x="115" y="0"/>
                  </a:cubicBezTo>
                  <a:cubicBezTo>
                    <a:pt x="127" y="1"/>
                    <a:pt x="133" y="14"/>
                    <a:pt x="134" y="26"/>
                  </a:cubicBezTo>
                  <a:cubicBezTo>
                    <a:pt x="136" y="44"/>
                    <a:pt x="125" y="66"/>
                    <a:pt x="117" y="83"/>
                  </a:cubicBezTo>
                  <a:cubicBezTo>
                    <a:pt x="113" y="90"/>
                    <a:pt x="110" y="96"/>
                    <a:pt x="109" y="101"/>
                  </a:cubicBezTo>
                  <a:cubicBezTo>
                    <a:pt x="120" y="101"/>
                    <a:pt x="125" y="110"/>
                    <a:pt x="125" y="119"/>
                  </a:cubicBezTo>
                  <a:cubicBezTo>
                    <a:pt x="125" y="128"/>
                    <a:pt x="120" y="137"/>
                    <a:pt x="111" y="137"/>
                  </a:cubicBezTo>
                  <a:cubicBezTo>
                    <a:pt x="107" y="137"/>
                    <a:pt x="104" y="136"/>
                    <a:pt x="100" y="134"/>
                  </a:cubicBezTo>
                  <a:cubicBezTo>
                    <a:pt x="100" y="133"/>
                    <a:pt x="100" y="133"/>
                    <a:pt x="100" y="133"/>
                  </a:cubicBezTo>
                  <a:cubicBezTo>
                    <a:pt x="100" y="133"/>
                    <a:pt x="100" y="133"/>
                    <a:pt x="100" y="133"/>
                  </a:cubicBezTo>
                  <a:cubicBezTo>
                    <a:pt x="98" y="130"/>
                    <a:pt x="98" y="125"/>
                    <a:pt x="97" y="120"/>
                  </a:cubicBezTo>
                  <a:cubicBezTo>
                    <a:pt x="97" y="116"/>
                    <a:pt x="97" y="113"/>
                    <a:pt x="96" y="110"/>
                  </a:cubicBezTo>
                  <a:cubicBezTo>
                    <a:pt x="95" y="110"/>
                    <a:pt x="95" y="110"/>
                    <a:pt x="94" y="110"/>
                  </a:cubicBezTo>
                  <a:cubicBezTo>
                    <a:pt x="92" y="111"/>
                    <a:pt x="92" y="111"/>
                    <a:pt x="92" y="111"/>
                  </a:cubicBezTo>
                  <a:cubicBezTo>
                    <a:pt x="91" y="112"/>
                    <a:pt x="89" y="113"/>
                    <a:pt x="87" y="115"/>
                  </a:cubicBezTo>
                  <a:cubicBezTo>
                    <a:pt x="77" y="121"/>
                    <a:pt x="61" y="132"/>
                    <a:pt x="48" y="135"/>
                  </a:cubicBezTo>
                  <a:cubicBezTo>
                    <a:pt x="41" y="137"/>
                    <a:pt x="33" y="138"/>
                    <a:pt x="26" y="138"/>
                  </a:cubicBezTo>
                  <a:close/>
                  <a:moveTo>
                    <a:pt x="5" y="129"/>
                  </a:moveTo>
                  <a:cubicBezTo>
                    <a:pt x="5" y="130"/>
                    <a:pt x="5" y="130"/>
                    <a:pt x="6" y="130"/>
                  </a:cubicBezTo>
                  <a:cubicBezTo>
                    <a:pt x="10" y="134"/>
                    <a:pt x="17" y="137"/>
                    <a:pt x="26" y="137"/>
                  </a:cubicBezTo>
                  <a:cubicBezTo>
                    <a:pt x="33" y="137"/>
                    <a:pt x="41" y="135"/>
                    <a:pt x="48" y="134"/>
                  </a:cubicBezTo>
                  <a:cubicBezTo>
                    <a:pt x="61" y="130"/>
                    <a:pt x="76" y="120"/>
                    <a:pt x="86" y="114"/>
                  </a:cubicBezTo>
                  <a:cubicBezTo>
                    <a:pt x="82" y="115"/>
                    <a:pt x="78" y="117"/>
                    <a:pt x="75" y="119"/>
                  </a:cubicBezTo>
                  <a:cubicBezTo>
                    <a:pt x="66" y="124"/>
                    <a:pt x="57" y="129"/>
                    <a:pt x="48" y="129"/>
                  </a:cubicBezTo>
                  <a:cubicBezTo>
                    <a:pt x="44" y="129"/>
                    <a:pt x="44" y="129"/>
                    <a:pt x="44" y="129"/>
                  </a:cubicBezTo>
                  <a:cubicBezTo>
                    <a:pt x="48" y="128"/>
                    <a:pt x="48" y="128"/>
                    <a:pt x="48" y="128"/>
                  </a:cubicBezTo>
                  <a:cubicBezTo>
                    <a:pt x="54" y="126"/>
                    <a:pt x="59" y="123"/>
                    <a:pt x="65" y="120"/>
                  </a:cubicBezTo>
                  <a:cubicBezTo>
                    <a:pt x="75" y="114"/>
                    <a:pt x="85" y="108"/>
                    <a:pt x="96" y="108"/>
                  </a:cubicBezTo>
                  <a:cubicBezTo>
                    <a:pt x="96" y="108"/>
                    <a:pt x="96" y="108"/>
                    <a:pt x="96" y="108"/>
                  </a:cubicBezTo>
                  <a:cubicBezTo>
                    <a:pt x="97" y="108"/>
                    <a:pt x="97" y="108"/>
                    <a:pt x="97" y="108"/>
                  </a:cubicBezTo>
                  <a:cubicBezTo>
                    <a:pt x="97" y="108"/>
                    <a:pt x="97" y="108"/>
                    <a:pt x="97" y="108"/>
                  </a:cubicBezTo>
                  <a:cubicBezTo>
                    <a:pt x="97" y="108"/>
                    <a:pt x="97" y="108"/>
                    <a:pt x="97" y="108"/>
                  </a:cubicBezTo>
                  <a:cubicBezTo>
                    <a:pt x="97" y="109"/>
                    <a:pt x="97" y="109"/>
                    <a:pt x="97" y="109"/>
                  </a:cubicBezTo>
                  <a:cubicBezTo>
                    <a:pt x="98" y="112"/>
                    <a:pt x="99" y="116"/>
                    <a:pt x="99" y="120"/>
                  </a:cubicBezTo>
                  <a:cubicBezTo>
                    <a:pt x="99" y="124"/>
                    <a:pt x="100" y="129"/>
                    <a:pt x="101" y="132"/>
                  </a:cubicBezTo>
                  <a:cubicBezTo>
                    <a:pt x="104" y="134"/>
                    <a:pt x="108" y="135"/>
                    <a:pt x="111" y="135"/>
                  </a:cubicBezTo>
                  <a:cubicBezTo>
                    <a:pt x="118" y="135"/>
                    <a:pt x="122" y="129"/>
                    <a:pt x="123" y="123"/>
                  </a:cubicBezTo>
                  <a:cubicBezTo>
                    <a:pt x="122" y="124"/>
                    <a:pt x="121" y="125"/>
                    <a:pt x="119" y="125"/>
                  </a:cubicBezTo>
                  <a:cubicBezTo>
                    <a:pt x="118" y="125"/>
                    <a:pt x="118" y="125"/>
                    <a:pt x="118" y="125"/>
                  </a:cubicBezTo>
                  <a:cubicBezTo>
                    <a:pt x="118" y="127"/>
                    <a:pt x="117" y="128"/>
                    <a:pt x="117" y="129"/>
                  </a:cubicBezTo>
                  <a:cubicBezTo>
                    <a:pt x="117" y="129"/>
                    <a:pt x="117" y="129"/>
                    <a:pt x="117" y="129"/>
                  </a:cubicBezTo>
                  <a:cubicBezTo>
                    <a:pt x="117" y="129"/>
                    <a:pt x="117" y="129"/>
                    <a:pt x="117" y="129"/>
                  </a:cubicBezTo>
                  <a:cubicBezTo>
                    <a:pt x="115" y="130"/>
                    <a:pt x="114" y="130"/>
                    <a:pt x="113" y="130"/>
                  </a:cubicBezTo>
                  <a:cubicBezTo>
                    <a:pt x="113" y="130"/>
                    <a:pt x="113" y="130"/>
                    <a:pt x="113" y="130"/>
                  </a:cubicBezTo>
                  <a:cubicBezTo>
                    <a:pt x="111" y="130"/>
                    <a:pt x="109" y="130"/>
                    <a:pt x="108" y="129"/>
                  </a:cubicBezTo>
                  <a:cubicBezTo>
                    <a:pt x="106" y="129"/>
                    <a:pt x="105" y="128"/>
                    <a:pt x="103" y="128"/>
                  </a:cubicBezTo>
                  <a:cubicBezTo>
                    <a:pt x="103" y="128"/>
                    <a:pt x="103" y="128"/>
                    <a:pt x="103" y="128"/>
                  </a:cubicBezTo>
                  <a:cubicBezTo>
                    <a:pt x="103" y="128"/>
                    <a:pt x="103" y="128"/>
                    <a:pt x="103" y="128"/>
                  </a:cubicBezTo>
                  <a:cubicBezTo>
                    <a:pt x="100" y="122"/>
                    <a:pt x="100" y="110"/>
                    <a:pt x="104" y="105"/>
                  </a:cubicBezTo>
                  <a:cubicBezTo>
                    <a:pt x="105" y="105"/>
                    <a:pt x="105" y="105"/>
                    <a:pt x="105" y="105"/>
                  </a:cubicBezTo>
                  <a:cubicBezTo>
                    <a:pt x="105" y="105"/>
                    <a:pt x="105" y="105"/>
                    <a:pt x="105" y="105"/>
                  </a:cubicBezTo>
                  <a:cubicBezTo>
                    <a:pt x="110" y="106"/>
                    <a:pt x="114" y="108"/>
                    <a:pt x="116" y="112"/>
                  </a:cubicBezTo>
                  <a:cubicBezTo>
                    <a:pt x="118" y="116"/>
                    <a:pt x="119" y="120"/>
                    <a:pt x="118" y="124"/>
                  </a:cubicBezTo>
                  <a:cubicBezTo>
                    <a:pt x="118" y="124"/>
                    <a:pt x="118" y="124"/>
                    <a:pt x="118" y="124"/>
                  </a:cubicBezTo>
                  <a:cubicBezTo>
                    <a:pt x="121" y="119"/>
                    <a:pt x="119" y="116"/>
                    <a:pt x="117" y="112"/>
                  </a:cubicBezTo>
                  <a:cubicBezTo>
                    <a:pt x="116" y="110"/>
                    <a:pt x="115" y="109"/>
                    <a:pt x="114" y="106"/>
                  </a:cubicBezTo>
                  <a:cubicBezTo>
                    <a:pt x="114" y="105"/>
                    <a:pt x="114" y="105"/>
                    <a:pt x="114" y="105"/>
                  </a:cubicBezTo>
                  <a:cubicBezTo>
                    <a:pt x="115" y="105"/>
                    <a:pt x="115" y="105"/>
                    <a:pt x="115" y="105"/>
                  </a:cubicBezTo>
                  <a:cubicBezTo>
                    <a:pt x="117" y="106"/>
                    <a:pt x="121" y="109"/>
                    <a:pt x="123" y="113"/>
                  </a:cubicBezTo>
                  <a:cubicBezTo>
                    <a:pt x="121" y="107"/>
                    <a:pt x="116" y="102"/>
                    <a:pt x="108" y="102"/>
                  </a:cubicBezTo>
                  <a:cubicBezTo>
                    <a:pt x="107" y="102"/>
                    <a:pt x="107" y="102"/>
                    <a:pt x="107" y="102"/>
                  </a:cubicBezTo>
                  <a:cubicBezTo>
                    <a:pt x="107" y="101"/>
                    <a:pt x="107" y="101"/>
                    <a:pt x="107" y="101"/>
                  </a:cubicBezTo>
                  <a:cubicBezTo>
                    <a:pt x="108" y="97"/>
                    <a:pt x="112" y="90"/>
                    <a:pt x="115" y="82"/>
                  </a:cubicBezTo>
                  <a:cubicBezTo>
                    <a:pt x="124" y="65"/>
                    <a:pt x="134" y="44"/>
                    <a:pt x="133" y="26"/>
                  </a:cubicBezTo>
                  <a:cubicBezTo>
                    <a:pt x="131" y="15"/>
                    <a:pt x="126" y="3"/>
                    <a:pt x="115" y="2"/>
                  </a:cubicBezTo>
                  <a:cubicBezTo>
                    <a:pt x="110" y="1"/>
                    <a:pt x="104" y="4"/>
                    <a:pt x="102" y="7"/>
                  </a:cubicBezTo>
                  <a:cubicBezTo>
                    <a:pt x="102" y="7"/>
                    <a:pt x="102" y="8"/>
                    <a:pt x="102" y="9"/>
                  </a:cubicBezTo>
                  <a:cubicBezTo>
                    <a:pt x="105" y="4"/>
                    <a:pt x="109" y="3"/>
                    <a:pt x="111" y="3"/>
                  </a:cubicBezTo>
                  <a:cubicBezTo>
                    <a:pt x="118" y="3"/>
                    <a:pt x="125" y="11"/>
                    <a:pt x="127" y="18"/>
                  </a:cubicBezTo>
                  <a:cubicBezTo>
                    <a:pt x="133" y="42"/>
                    <a:pt x="110" y="81"/>
                    <a:pt x="101" y="91"/>
                  </a:cubicBezTo>
                  <a:cubicBezTo>
                    <a:pt x="102" y="96"/>
                    <a:pt x="100" y="100"/>
                    <a:pt x="99" y="104"/>
                  </a:cubicBezTo>
                  <a:cubicBezTo>
                    <a:pt x="98" y="105"/>
                    <a:pt x="98" y="105"/>
                    <a:pt x="98" y="105"/>
                  </a:cubicBezTo>
                  <a:cubicBezTo>
                    <a:pt x="98" y="105"/>
                    <a:pt x="98" y="105"/>
                    <a:pt x="98" y="105"/>
                  </a:cubicBezTo>
                  <a:cubicBezTo>
                    <a:pt x="86" y="107"/>
                    <a:pt x="75" y="113"/>
                    <a:pt x="64" y="119"/>
                  </a:cubicBezTo>
                  <a:cubicBezTo>
                    <a:pt x="51" y="126"/>
                    <a:pt x="37" y="133"/>
                    <a:pt x="23" y="133"/>
                  </a:cubicBezTo>
                  <a:cubicBezTo>
                    <a:pt x="17" y="133"/>
                    <a:pt x="11" y="132"/>
                    <a:pt x="5" y="129"/>
                  </a:cubicBezTo>
                  <a:cubicBezTo>
                    <a:pt x="5" y="129"/>
                    <a:pt x="5" y="129"/>
                    <a:pt x="5" y="129"/>
                  </a:cubicBezTo>
                  <a:close/>
                  <a:moveTo>
                    <a:pt x="104" y="127"/>
                  </a:moveTo>
                  <a:cubicBezTo>
                    <a:pt x="106" y="127"/>
                    <a:pt x="107" y="127"/>
                    <a:pt x="108" y="128"/>
                  </a:cubicBezTo>
                  <a:cubicBezTo>
                    <a:pt x="111" y="129"/>
                    <a:pt x="113" y="129"/>
                    <a:pt x="116" y="128"/>
                  </a:cubicBezTo>
                  <a:cubicBezTo>
                    <a:pt x="118" y="123"/>
                    <a:pt x="118" y="117"/>
                    <a:pt x="115" y="113"/>
                  </a:cubicBezTo>
                  <a:cubicBezTo>
                    <a:pt x="113" y="110"/>
                    <a:pt x="109" y="107"/>
                    <a:pt x="105" y="107"/>
                  </a:cubicBezTo>
                  <a:cubicBezTo>
                    <a:pt x="102" y="111"/>
                    <a:pt x="102" y="121"/>
                    <a:pt x="104" y="127"/>
                  </a:cubicBezTo>
                  <a:close/>
                  <a:moveTo>
                    <a:pt x="89" y="110"/>
                  </a:moveTo>
                  <a:cubicBezTo>
                    <a:pt x="81" y="112"/>
                    <a:pt x="73" y="117"/>
                    <a:pt x="65" y="121"/>
                  </a:cubicBezTo>
                  <a:cubicBezTo>
                    <a:pt x="61" y="123"/>
                    <a:pt x="57" y="125"/>
                    <a:pt x="53" y="127"/>
                  </a:cubicBezTo>
                  <a:cubicBezTo>
                    <a:pt x="60" y="126"/>
                    <a:pt x="67" y="122"/>
                    <a:pt x="74" y="118"/>
                  </a:cubicBezTo>
                  <a:cubicBezTo>
                    <a:pt x="79" y="115"/>
                    <a:pt x="84" y="112"/>
                    <a:pt x="89" y="110"/>
                  </a:cubicBezTo>
                  <a:close/>
                  <a:moveTo>
                    <a:pt x="2" y="121"/>
                  </a:moveTo>
                  <a:cubicBezTo>
                    <a:pt x="2" y="123"/>
                    <a:pt x="3" y="125"/>
                    <a:pt x="4" y="127"/>
                  </a:cubicBezTo>
                  <a:cubicBezTo>
                    <a:pt x="3" y="127"/>
                    <a:pt x="3" y="125"/>
                    <a:pt x="3" y="124"/>
                  </a:cubicBezTo>
                  <a:cubicBezTo>
                    <a:pt x="3" y="123"/>
                    <a:pt x="4" y="122"/>
                    <a:pt x="3" y="121"/>
                  </a:cubicBezTo>
                  <a:cubicBezTo>
                    <a:pt x="3" y="121"/>
                    <a:pt x="3" y="121"/>
                    <a:pt x="2" y="121"/>
                  </a:cubicBezTo>
                  <a:close/>
                  <a:moveTo>
                    <a:pt x="116" y="108"/>
                  </a:moveTo>
                  <a:cubicBezTo>
                    <a:pt x="117" y="109"/>
                    <a:pt x="118" y="110"/>
                    <a:pt x="118" y="111"/>
                  </a:cubicBezTo>
                  <a:cubicBezTo>
                    <a:pt x="120" y="115"/>
                    <a:pt x="122" y="118"/>
                    <a:pt x="120" y="123"/>
                  </a:cubicBezTo>
                  <a:cubicBezTo>
                    <a:pt x="122" y="122"/>
                    <a:pt x="123" y="121"/>
                    <a:pt x="123" y="119"/>
                  </a:cubicBezTo>
                  <a:cubicBezTo>
                    <a:pt x="123" y="115"/>
                    <a:pt x="119" y="110"/>
                    <a:pt x="116" y="108"/>
                  </a:cubicBezTo>
                  <a:close/>
                  <a:moveTo>
                    <a:pt x="102" y="108"/>
                  </a:moveTo>
                  <a:cubicBezTo>
                    <a:pt x="103" y="103"/>
                    <a:pt x="103" y="103"/>
                    <a:pt x="103" y="103"/>
                  </a:cubicBezTo>
                  <a:cubicBezTo>
                    <a:pt x="104" y="92"/>
                    <a:pt x="109" y="82"/>
                    <a:pt x="114" y="72"/>
                  </a:cubicBezTo>
                  <a:cubicBezTo>
                    <a:pt x="121" y="60"/>
                    <a:pt x="127" y="47"/>
                    <a:pt x="128" y="32"/>
                  </a:cubicBezTo>
                  <a:cubicBezTo>
                    <a:pt x="130" y="32"/>
                    <a:pt x="130" y="32"/>
                    <a:pt x="130" y="32"/>
                  </a:cubicBezTo>
                  <a:cubicBezTo>
                    <a:pt x="131" y="51"/>
                    <a:pt x="122" y="68"/>
                    <a:pt x="114" y="84"/>
                  </a:cubicBezTo>
                  <a:cubicBezTo>
                    <a:pt x="110" y="90"/>
                    <a:pt x="107" y="97"/>
                    <a:pt x="104" y="103"/>
                  </a:cubicBezTo>
                  <a:lnTo>
                    <a:pt x="102" y="108"/>
                  </a:lnTo>
                  <a:close/>
                  <a:moveTo>
                    <a:pt x="128" y="44"/>
                  </a:moveTo>
                  <a:cubicBezTo>
                    <a:pt x="125" y="54"/>
                    <a:pt x="120" y="63"/>
                    <a:pt x="116" y="72"/>
                  </a:cubicBezTo>
                  <a:cubicBezTo>
                    <a:pt x="111" y="81"/>
                    <a:pt x="107" y="89"/>
                    <a:pt x="105" y="97"/>
                  </a:cubicBezTo>
                  <a:cubicBezTo>
                    <a:pt x="108" y="92"/>
                    <a:pt x="110" y="88"/>
                    <a:pt x="112" y="83"/>
                  </a:cubicBezTo>
                  <a:cubicBezTo>
                    <a:pt x="119" y="71"/>
                    <a:pt x="126" y="58"/>
                    <a:pt x="128" y="44"/>
                  </a:cubicBezTo>
                  <a:close/>
                </a:path>
              </a:pathLst>
            </a:custGeom>
            <a:grpFill/>
            <a:ln>
              <a:noFill/>
            </a:ln>
          </p:spPr>
          <p:txBody>
            <a:bodyPr vert="horz" wrap="square" lIns="91440" tIns="45720" rIns="91440" bIns="45720" numCol="1" rtlCol="0" anchor="t" anchorCtr="0" compatLnSpc="1">
              <a:prstTxWarp prst="textNoShape">
                <a:avLst/>
              </a:prstTxWarp>
            </a:bodyPr>
            <a:lstStyle/>
            <a:p>
              <a:pPr rtl="0"/>
              <a:endParaRPr lang="ja-JP" altLang="en-US" sz="1350" dirty="0"/>
            </a:p>
          </p:txBody>
        </p:sp>
      </p:grpSp>
      <p:sp>
        <p:nvSpPr>
          <p:cNvPr id="125" name="図プレースホルダー 33" descr="画像を追加する空のプレースホルダー。プレースホルダーをクリックし、追加する画像を選択します。"/>
          <p:cNvSpPr>
            <a:spLocks noGrp="1" noChangeAspect="1"/>
          </p:cNvSpPr>
          <p:nvPr>
            <p:ph type="pic" sz="quarter" idx="19"/>
          </p:nvPr>
        </p:nvSpPr>
        <p:spPr>
          <a:xfrm>
            <a:off x="4160085" y="3456066"/>
            <a:ext cx="2245025" cy="2305338"/>
          </a:xfrm>
          <a:solidFill>
            <a:schemeClr val="bg2"/>
          </a:solidFill>
          <a:ln w="38100">
            <a:solidFill>
              <a:schemeClr val="bg1"/>
            </a:solidFill>
          </a:ln>
        </p:spPr>
        <p:txBody>
          <a:bodyPr rtlCol="0"/>
          <a:lstStyle>
            <a:lvl1pPr marL="0" indent="0" algn="ctr" rtl="0">
              <a:buNone/>
              <a:defRPr/>
            </a:lvl1pPr>
          </a:lstStyle>
          <a:p>
            <a:pPr rtl="0"/>
            <a:r>
              <a:rPr lang="ja-JP" altLang="en-US"/>
              <a:t>アイコンをクリックして図を追加</a:t>
            </a:r>
            <a:endParaRPr lang="ja-JP" altLang="en-US" dirty="0"/>
          </a:p>
        </p:txBody>
      </p:sp>
      <p:sp>
        <p:nvSpPr>
          <p:cNvPr id="126" name="テキスト プレースホルダー 3"/>
          <p:cNvSpPr>
            <a:spLocks noGrp="1"/>
          </p:cNvSpPr>
          <p:nvPr>
            <p:ph type="body" sz="half" idx="21"/>
          </p:nvPr>
        </p:nvSpPr>
        <p:spPr>
          <a:xfrm>
            <a:off x="6799661" y="2484993"/>
            <a:ext cx="1714500" cy="3248729"/>
          </a:xfrm>
        </p:spPr>
        <p:txBody>
          <a:bodyPr rtlCol="0" anchor="t" anchorCtr="0">
            <a:normAutofit/>
          </a:bodyPr>
          <a:lstStyle>
            <a:lvl1pPr marL="0" indent="0" algn="l" rtl="0">
              <a:spcBef>
                <a:spcPts val="1200"/>
              </a:spcBef>
              <a:buNone/>
              <a:defRPr sz="1200"/>
            </a:lvl1pPr>
            <a:lvl2pPr marL="342900" indent="0" algn="l" rtl="0">
              <a:buNone/>
              <a:defRPr sz="1050"/>
            </a:lvl2pPr>
            <a:lvl3pPr marL="685800" indent="0" algn="l" rtl="0">
              <a:buNone/>
              <a:defRPr sz="900"/>
            </a:lvl3pPr>
            <a:lvl4pPr marL="1028700" indent="0" algn="l" rtl="0">
              <a:buNone/>
              <a:defRPr sz="750"/>
            </a:lvl4pPr>
            <a:lvl5pPr marL="1371600" indent="0" algn="l" rtl="0">
              <a:buNone/>
              <a:defRPr sz="750"/>
            </a:lvl5pPr>
            <a:lvl6pPr marL="1714500" indent="0" algn="l" rtl="0">
              <a:buNone/>
              <a:defRPr sz="750"/>
            </a:lvl6pPr>
            <a:lvl7pPr marL="2057400" indent="0" algn="l" rtl="0">
              <a:buNone/>
              <a:defRPr sz="750"/>
            </a:lvl7pPr>
            <a:lvl8pPr marL="2400300" indent="0" algn="l" rtl="0">
              <a:buNone/>
              <a:defRPr sz="750"/>
            </a:lvl8pPr>
            <a:lvl9pPr marL="2743200" indent="0" algn="l" rtl="0">
              <a:buNone/>
              <a:defRPr sz="750"/>
            </a:lvl9pPr>
          </a:lstStyle>
          <a:p>
            <a:pPr lvl="0" rtl="0"/>
            <a:r>
              <a:rPr lang="ja-JP" altLang="en-US"/>
              <a:t>マスター テキストの書式設定</a:t>
            </a:r>
          </a:p>
        </p:txBody>
      </p:sp>
      <p:sp>
        <p:nvSpPr>
          <p:cNvPr id="8" name="スライド番号プレースホルダー 7"/>
          <p:cNvSpPr>
            <a:spLocks noGrp="1"/>
          </p:cNvSpPr>
          <p:nvPr>
            <p:ph type="sldNum" sz="quarter" idx="12"/>
          </p:nvPr>
        </p:nvSpPr>
        <p:spPr/>
        <p:txBody>
          <a:bodyPr rtlCol="0"/>
          <a:lstStyle>
            <a:lvl1pPr>
              <a:defRPr sz="2800"/>
            </a:lvl1pPr>
          </a:lstStyle>
          <a:p>
            <a:fld id="{022B156B-59AE-415F-B24B-8756D48BB977}" type="slidenum">
              <a:rPr lang="en-US" altLang="ja-JP" smtClean="0"/>
              <a:pPr/>
              <a:t>‹#›</a:t>
            </a:fld>
            <a:endParaRPr lang="en-US" altLang="ja-JP" dirty="0"/>
          </a:p>
        </p:txBody>
      </p:sp>
      <p:sp>
        <p:nvSpPr>
          <p:cNvPr id="7" name="フッター プレースホルダー 6"/>
          <p:cNvSpPr>
            <a:spLocks noGrp="1"/>
          </p:cNvSpPr>
          <p:nvPr>
            <p:ph type="ftr" sz="quarter" idx="11"/>
          </p:nvPr>
        </p:nvSpPr>
        <p:spPr/>
        <p:txBody>
          <a:bodyPr rtlCol="0"/>
          <a:lstStyle/>
          <a:p>
            <a:pPr rtl="0"/>
            <a:endParaRPr lang="ja-JP" altLang="en-US" dirty="0"/>
          </a:p>
        </p:txBody>
      </p:sp>
      <p:sp>
        <p:nvSpPr>
          <p:cNvPr id="6" name="日付プレースホルダー 5"/>
          <p:cNvSpPr>
            <a:spLocks noGrp="1"/>
          </p:cNvSpPr>
          <p:nvPr>
            <p:ph type="dt" sz="half" idx="10"/>
          </p:nvPr>
        </p:nvSpPr>
        <p:spPr/>
        <p:txBody>
          <a:bodyPr rtlCol="0"/>
          <a:lstStyle>
            <a:lvl1pPr>
              <a:defRPr/>
            </a:lvl1pPr>
          </a:lstStyle>
          <a:p>
            <a:endParaRPr lang="ja-JP" altLang="en-US" dirty="0"/>
          </a:p>
        </p:txBody>
      </p:sp>
    </p:spTree>
    <p:extLst>
      <p:ext uri="{BB962C8B-B14F-4D97-AF65-F5344CB8AC3E}">
        <p14:creationId xmlns:p14="http://schemas.microsoft.com/office/powerpoint/2010/main" val="7874251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slow"/>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endParaRPr lang="ja-JP" altLang="en-US" dirty="0"/>
          </a:p>
        </p:txBody>
      </p:sp>
      <p:sp>
        <p:nvSpPr>
          <p:cNvPr id="5" name="Footer Placeholder 4"/>
          <p:cNvSpPr>
            <a:spLocks noGrp="1"/>
          </p:cNvSpPr>
          <p:nvPr>
            <p:ph type="ftr" sz="quarter" idx="11"/>
          </p:nvPr>
        </p:nvSpPr>
        <p:spPr/>
        <p:txBody>
          <a:bodyPr/>
          <a:lstStyle/>
          <a:p>
            <a:pPr rtl="0"/>
            <a:endParaRPr lang="ja-JP" altLang="en-US" dirty="0"/>
          </a:p>
        </p:txBody>
      </p:sp>
      <p:sp>
        <p:nvSpPr>
          <p:cNvPr id="6" name="Slide Number Placeholder 5"/>
          <p:cNvSpPr>
            <a:spLocks noGrp="1"/>
          </p:cNvSpPr>
          <p:nvPr>
            <p:ph type="sldNum" sz="quarter" idx="12"/>
          </p:nvPr>
        </p:nvSpPr>
        <p:spPr/>
        <p:txBody>
          <a:bodyPr/>
          <a:lstStyle>
            <a:lvl1pPr>
              <a:defRPr sz="2800"/>
            </a:lvl1pPr>
          </a:lstStyle>
          <a:p>
            <a:fld id="{022B156B-59AE-415F-B24B-8756D48BB977}" type="slidenum">
              <a:rPr lang="en-US" altLang="ja-JP" smtClean="0"/>
              <a:pPr/>
              <a:t>‹#›</a:t>
            </a:fld>
            <a:endParaRPr lang="ja-JP" altLang="en-US" dirty="0"/>
          </a:p>
        </p:txBody>
      </p:sp>
    </p:spTree>
    <p:extLst>
      <p:ext uri="{BB962C8B-B14F-4D97-AF65-F5344CB8AC3E}">
        <p14:creationId xmlns:p14="http://schemas.microsoft.com/office/powerpoint/2010/main" val="36456932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slow"/>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8000" b="0">
                <a:solidFill>
                  <a:schemeClr val="tx1">
                    <a:lumMod val="85000"/>
                    <a:lumOff val="15000"/>
                  </a:schemeClr>
                </a:solidFill>
              </a:defRPr>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endParaRPr lang="ja-JP" altLang="en-US" dirty="0"/>
          </a:p>
        </p:txBody>
      </p:sp>
      <p:sp>
        <p:nvSpPr>
          <p:cNvPr id="5" name="Footer Placeholder 4"/>
          <p:cNvSpPr>
            <a:spLocks noGrp="1"/>
          </p:cNvSpPr>
          <p:nvPr>
            <p:ph type="ftr" sz="quarter" idx="11"/>
          </p:nvPr>
        </p:nvSpPr>
        <p:spPr/>
        <p:txBody>
          <a:bodyPr/>
          <a:lstStyle/>
          <a:p>
            <a:endParaRPr lang="ja-JP" altLang="en-US" dirty="0"/>
          </a:p>
        </p:txBody>
      </p:sp>
      <p:sp>
        <p:nvSpPr>
          <p:cNvPr id="6" name="Slide Number Placeholder 5"/>
          <p:cNvSpPr>
            <a:spLocks noGrp="1"/>
          </p:cNvSpPr>
          <p:nvPr>
            <p:ph type="sldNum" sz="quarter" idx="12"/>
          </p:nvPr>
        </p:nvSpPr>
        <p:spPr/>
        <p:txBody>
          <a:bodyPr/>
          <a:lstStyle>
            <a:lvl1pPr>
              <a:defRPr sz="2800"/>
            </a:lvl1pPr>
          </a:lstStyle>
          <a:p>
            <a:fld id="{022B156B-59AE-415F-B24B-8756D48BB977}" type="slidenum">
              <a:rPr lang="en-US" altLang="ja-JP" smtClean="0"/>
              <a:pPr/>
              <a:t>‹#›</a:t>
            </a:fld>
            <a:endParaRPr lang="ja-JP" altLang="en-US" dirty="0"/>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0293083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822960" y="1845734"/>
            <a:ext cx="3703320" cy="402336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63440" y="1845736"/>
            <a:ext cx="3703320" cy="4023359"/>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endParaRPr lang="ja-JP" altLang="en-US" dirty="0"/>
          </a:p>
        </p:txBody>
      </p:sp>
      <p:sp>
        <p:nvSpPr>
          <p:cNvPr id="6" name="Footer Placeholder 5"/>
          <p:cNvSpPr>
            <a:spLocks noGrp="1"/>
          </p:cNvSpPr>
          <p:nvPr>
            <p:ph type="ftr" sz="quarter" idx="11"/>
          </p:nvPr>
        </p:nvSpPr>
        <p:spPr/>
        <p:txBody>
          <a:bodyPr/>
          <a:lstStyle/>
          <a:p>
            <a:endParaRPr lang="ja-JP" altLang="en-US" dirty="0"/>
          </a:p>
        </p:txBody>
      </p:sp>
      <p:sp>
        <p:nvSpPr>
          <p:cNvPr id="7" name="Slide Number Placeholder 6"/>
          <p:cNvSpPr>
            <a:spLocks noGrp="1"/>
          </p:cNvSpPr>
          <p:nvPr>
            <p:ph type="sldNum" sz="quarter" idx="12"/>
          </p:nvPr>
        </p:nvSpPr>
        <p:spPr/>
        <p:txBody>
          <a:bodyPr/>
          <a:lstStyle>
            <a:lvl1pPr>
              <a:defRPr sz="2800"/>
            </a:lvl1pPr>
          </a:lstStyle>
          <a:p>
            <a:fld id="{022B156B-59AE-415F-B24B-8756D48BB977}" type="slidenum">
              <a:rPr lang="en-US" altLang="ja-JP" smtClean="0"/>
              <a:pPr/>
              <a:t>‹#›</a:t>
            </a:fld>
            <a:endParaRPr lang="ja-JP" altLang="en-US" dirty="0"/>
          </a:p>
        </p:txBody>
      </p:sp>
    </p:spTree>
    <p:extLst>
      <p:ext uri="{BB962C8B-B14F-4D97-AF65-F5344CB8AC3E}">
        <p14:creationId xmlns:p14="http://schemas.microsoft.com/office/powerpoint/2010/main" val="1401599346"/>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822960" y="2582334"/>
            <a:ext cx="3703320" cy="328676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63440" y="2582334"/>
            <a:ext cx="3703320" cy="328676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endParaRPr lang="ja-JP" altLang="en-US" dirty="0"/>
          </a:p>
        </p:txBody>
      </p:sp>
      <p:sp>
        <p:nvSpPr>
          <p:cNvPr id="8" name="Footer Placeholder 7"/>
          <p:cNvSpPr>
            <a:spLocks noGrp="1"/>
          </p:cNvSpPr>
          <p:nvPr>
            <p:ph type="ftr" sz="quarter" idx="11"/>
          </p:nvPr>
        </p:nvSpPr>
        <p:spPr/>
        <p:txBody>
          <a:bodyPr/>
          <a:lstStyle/>
          <a:p>
            <a:pPr rtl="0"/>
            <a:endParaRPr lang="ja-JP" altLang="en-US" dirty="0"/>
          </a:p>
        </p:txBody>
      </p:sp>
      <p:sp>
        <p:nvSpPr>
          <p:cNvPr id="9" name="Slide Number Placeholder 8"/>
          <p:cNvSpPr>
            <a:spLocks noGrp="1"/>
          </p:cNvSpPr>
          <p:nvPr>
            <p:ph type="sldNum" sz="quarter" idx="12"/>
          </p:nvPr>
        </p:nvSpPr>
        <p:spPr/>
        <p:txBody>
          <a:bodyPr/>
          <a:lstStyle>
            <a:lvl1pPr>
              <a:defRPr sz="2800"/>
            </a:lvl1pPr>
          </a:lstStyle>
          <a:p>
            <a:fld id="{022B156B-59AE-415F-B24B-8756D48BB977}" type="slidenum">
              <a:rPr lang="en-US" altLang="ja-JP" smtClean="0"/>
              <a:pPr/>
              <a:t>‹#›</a:t>
            </a:fld>
            <a:endParaRPr lang="en-US" altLang="ja-JP" dirty="0"/>
          </a:p>
        </p:txBody>
      </p:sp>
    </p:spTree>
    <p:extLst>
      <p:ext uri="{BB962C8B-B14F-4D97-AF65-F5344CB8AC3E}">
        <p14:creationId xmlns:p14="http://schemas.microsoft.com/office/powerpoint/2010/main" val="37298061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slow"/>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endParaRPr lang="ja-JP" altLang="en-US" dirty="0"/>
          </a:p>
        </p:txBody>
      </p:sp>
      <p:sp>
        <p:nvSpPr>
          <p:cNvPr id="4" name="Footer Placeholder 3"/>
          <p:cNvSpPr>
            <a:spLocks noGrp="1"/>
          </p:cNvSpPr>
          <p:nvPr>
            <p:ph type="ftr" sz="quarter" idx="11"/>
          </p:nvPr>
        </p:nvSpPr>
        <p:spPr/>
        <p:txBody>
          <a:bodyPr/>
          <a:lstStyle/>
          <a:p>
            <a:pPr rtl="0"/>
            <a:endParaRPr lang="ja-JP" altLang="en-US" dirty="0"/>
          </a:p>
        </p:txBody>
      </p:sp>
      <p:sp>
        <p:nvSpPr>
          <p:cNvPr id="5" name="Slide Number Placeholder 4"/>
          <p:cNvSpPr>
            <a:spLocks noGrp="1"/>
          </p:cNvSpPr>
          <p:nvPr>
            <p:ph type="sldNum" sz="quarter" idx="12"/>
          </p:nvPr>
        </p:nvSpPr>
        <p:spPr/>
        <p:txBody>
          <a:bodyPr/>
          <a:lstStyle>
            <a:lvl1pPr>
              <a:defRPr sz="2800"/>
            </a:lvl1pPr>
          </a:lstStyle>
          <a:p>
            <a:fld id="{022B156B-59AE-415F-B24B-8756D48BB977}" type="slidenum">
              <a:rPr lang="en-US" altLang="ja-JP" smtClean="0"/>
              <a:pPr/>
              <a:t>‹#›</a:t>
            </a:fld>
            <a:endParaRPr lang="en-US" altLang="ja-JP" dirty="0"/>
          </a:p>
        </p:txBody>
      </p:sp>
    </p:spTree>
    <p:extLst>
      <p:ext uri="{BB962C8B-B14F-4D97-AF65-F5344CB8AC3E}">
        <p14:creationId xmlns:p14="http://schemas.microsoft.com/office/powerpoint/2010/main" val="11857345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slow"/>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5" name="Rectangle 4"/>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endParaRPr lang="ja-JP" alt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ja-JP" altLang="en-US" dirty="0"/>
          </a:p>
        </p:txBody>
      </p:sp>
      <p:sp>
        <p:nvSpPr>
          <p:cNvPr id="9" name="Slide Number Placeholder 8"/>
          <p:cNvSpPr>
            <a:spLocks noGrp="1"/>
          </p:cNvSpPr>
          <p:nvPr>
            <p:ph type="sldNum" sz="quarter" idx="12"/>
          </p:nvPr>
        </p:nvSpPr>
        <p:spPr/>
        <p:txBody>
          <a:bodyPr/>
          <a:lstStyle>
            <a:lvl1pPr>
              <a:defRPr sz="2800"/>
            </a:lvl1pPr>
          </a:lstStyle>
          <a:p>
            <a:fld id="{022B156B-59AE-415F-B24B-8756D48BB977}" type="slidenum">
              <a:rPr lang="en-US" altLang="ja-JP" smtClean="0"/>
              <a:pPr/>
              <a:t>‹#›</a:t>
            </a:fld>
            <a:endParaRPr lang="ja-JP" altLang="en-US" dirty="0"/>
          </a:p>
        </p:txBody>
      </p:sp>
    </p:spTree>
    <p:extLst>
      <p:ext uri="{BB962C8B-B14F-4D97-AF65-F5344CB8AC3E}">
        <p14:creationId xmlns:p14="http://schemas.microsoft.com/office/powerpoint/2010/main" val="581895023"/>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10;コンテンツ">
    <p:spTree>
      <p:nvGrpSpPr>
        <p:cNvPr id="1" name=""/>
        <p:cNvGrpSpPr/>
        <p:nvPr/>
      </p:nvGrpSpPr>
      <p:grpSpPr>
        <a:xfrm>
          <a:off x="0" y="0"/>
          <a:ext cx="0" cy="0"/>
          <a:chOff x="0" y="0"/>
          <a:chExt cx="0" cy="0"/>
        </a:xfrm>
      </p:grpSpPr>
      <p:sp>
        <p:nvSpPr>
          <p:cNvPr id="8" name="Rectangle 7"/>
          <p:cNvSpPr/>
          <p:nvPr/>
        </p:nvSpPr>
        <p:spPr>
          <a:xfrm>
            <a:off x="13"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3600" b="0">
                <a:solidFill>
                  <a:srgbClr val="FFFFFF"/>
                </a:solidFill>
              </a:defRPr>
            </a:lvl1pPr>
          </a:lstStyle>
          <a:p>
            <a:r>
              <a:rPr lang="ja-JP" altLang="en-US"/>
              <a:t>マスター タイトルの書式設定</a:t>
            </a:r>
            <a:endParaRPr lang="en-US" dirty="0"/>
          </a:p>
        </p:txBody>
      </p:sp>
      <p:sp>
        <p:nvSpPr>
          <p:cNvPr id="3" name="Content Placeholder 2"/>
          <p:cNvSpPr>
            <a:spLocks noGrp="1"/>
          </p:cNvSpPr>
          <p:nvPr>
            <p:ph idx="1"/>
          </p:nvPr>
        </p:nvSpPr>
        <p:spPr>
          <a:xfrm>
            <a:off x="3460237" y="731520"/>
            <a:ext cx="5009393" cy="52578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a:xfrm>
            <a:off x="349134" y="6459786"/>
            <a:ext cx="1963883" cy="365125"/>
          </a:xfrm>
        </p:spPr>
        <p:txBody>
          <a:bodyPr/>
          <a:lstStyle>
            <a:lvl1pPr algn="l">
              <a:defRPr/>
            </a:lvl1pPr>
          </a:lstStyle>
          <a:p>
            <a:endParaRPr lang="ja-JP" altLang="en-US" dirty="0"/>
          </a:p>
        </p:txBody>
      </p:sp>
      <p:sp>
        <p:nvSpPr>
          <p:cNvPr id="6" name="Footer Placeholder 5"/>
          <p:cNvSpPr>
            <a:spLocks noGrp="1"/>
          </p:cNvSpPr>
          <p:nvPr>
            <p:ph type="ftr" sz="quarter" idx="11"/>
          </p:nvPr>
        </p:nvSpPr>
        <p:spPr>
          <a:xfrm>
            <a:off x="3600450" y="6459786"/>
            <a:ext cx="3486150" cy="365125"/>
          </a:xfrm>
        </p:spPr>
        <p:txBody>
          <a:bodyPr/>
          <a:lstStyle>
            <a:lvl1pPr algn="l">
              <a:defRPr>
                <a:solidFill>
                  <a:schemeClr val="tx2"/>
                </a:solidFill>
              </a:defRPr>
            </a:lvl1pPr>
          </a:lstStyle>
          <a:p>
            <a:endParaRPr lang="ja-JP" altLang="en-US" dirty="0"/>
          </a:p>
        </p:txBody>
      </p:sp>
      <p:sp>
        <p:nvSpPr>
          <p:cNvPr id="7" name="Slide Number Placeholder 6"/>
          <p:cNvSpPr>
            <a:spLocks noGrp="1"/>
          </p:cNvSpPr>
          <p:nvPr>
            <p:ph type="sldNum" sz="quarter" idx="12"/>
          </p:nvPr>
        </p:nvSpPr>
        <p:spPr/>
        <p:txBody>
          <a:bodyPr/>
          <a:lstStyle>
            <a:lvl1pPr>
              <a:defRPr sz="2800">
                <a:solidFill>
                  <a:schemeClr val="tx2"/>
                </a:solidFill>
              </a:defRPr>
            </a:lvl1pPr>
          </a:lstStyle>
          <a:p>
            <a:fld id="{022B156B-59AE-415F-B24B-8756D48BB977}" type="slidenum">
              <a:rPr lang="en-US" altLang="ja-JP" smtClean="0"/>
              <a:pPr/>
              <a:t>‹#›</a:t>
            </a:fld>
            <a:endParaRPr lang="ja-JP" altLang="en-US" dirty="0"/>
          </a:p>
        </p:txBody>
      </p:sp>
    </p:spTree>
    <p:extLst>
      <p:ext uri="{BB962C8B-B14F-4D97-AF65-F5344CB8AC3E}">
        <p14:creationId xmlns:p14="http://schemas.microsoft.com/office/powerpoint/2010/main" val="1703192574"/>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8" name="Rectangle 7"/>
          <p:cNvSpPr/>
          <p:nvPr/>
        </p:nvSpPr>
        <p:spPr>
          <a:xfrm>
            <a:off x="0" y="4953000"/>
            <a:ext cx="9141619"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491507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9520" cy="822960"/>
          </a:xfrm>
        </p:spPr>
        <p:txBody>
          <a:bodyPr tIns="0" bIns="0" anchor="b">
            <a:noAutofit/>
          </a:bodyPr>
          <a:lstStyle>
            <a:lvl1pPr>
              <a:defRPr sz="3600" b="0">
                <a:solidFill>
                  <a:srgbClr val="FFFFFF"/>
                </a:solidFill>
              </a:defRPr>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12" y="0"/>
            <a:ext cx="9143989"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822959"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endParaRPr lang="ja-JP" altLang="en-US" dirty="0"/>
          </a:p>
        </p:txBody>
      </p:sp>
      <p:sp>
        <p:nvSpPr>
          <p:cNvPr id="6" name="Footer Placeholder 5"/>
          <p:cNvSpPr>
            <a:spLocks noGrp="1"/>
          </p:cNvSpPr>
          <p:nvPr>
            <p:ph type="ftr" sz="quarter" idx="11"/>
          </p:nvPr>
        </p:nvSpPr>
        <p:spPr/>
        <p:txBody>
          <a:bodyPr/>
          <a:lstStyle/>
          <a:p>
            <a:endParaRPr lang="ja-JP" altLang="en-US" dirty="0"/>
          </a:p>
        </p:txBody>
      </p:sp>
      <p:sp>
        <p:nvSpPr>
          <p:cNvPr id="7" name="Slide Number Placeholder 6"/>
          <p:cNvSpPr>
            <a:spLocks noGrp="1"/>
          </p:cNvSpPr>
          <p:nvPr>
            <p:ph type="sldNum" sz="quarter" idx="12"/>
          </p:nvPr>
        </p:nvSpPr>
        <p:spPr/>
        <p:txBody>
          <a:bodyPr/>
          <a:lstStyle>
            <a:lvl1pPr>
              <a:defRPr sz="2800"/>
            </a:lvl1pPr>
          </a:lstStyle>
          <a:p>
            <a:fld id="{022B156B-59AE-415F-B24B-8756D48BB977}" type="slidenum">
              <a:rPr lang="en-US" altLang="ja-JP" smtClean="0"/>
              <a:pPr/>
              <a:t>‹#›</a:t>
            </a:fld>
            <a:endParaRPr lang="ja-JP" altLang="en-US" dirty="0"/>
          </a:p>
        </p:txBody>
      </p:sp>
    </p:spTree>
    <p:extLst>
      <p:ext uri="{BB962C8B-B14F-4D97-AF65-F5344CB8AC3E}">
        <p14:creationId xmlns:p14="http://schemas.microsoft.com/office/powerpoint/2010/main" val="292144294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6400800"/>
            <a:ext cx="9144001"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5"/>
            <a:ext cx="9144001" cy="65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4"/>
            <a:ext cx="7543800" cy="1450757"/>
          </a:xfrm>
          <a:prstGeom prst="rect">
            <a:avLst/>
          </a:prstGeom>
        </p:spPr>
        <p:txBody>
          <a:bodyPr vert="horz" lIns="91440" tIns="45720" rIns="91440" bIns="45720" rtlCol="0" anchor="b">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822959" y="1845734"/>
            <a:ext cx="7543801" cy="4023360"/>
          </a:xfrm>
          <a:prstGeom prst="rect">
            <a:avLst/>
          </a:prstGeom>
        </p:spPr>
        <p:txBody>
          <a:bodyPr vert="horz" lIns="0" tIns="45720" rIns="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822961" y="6459786"/>
            <a:ext cx="1854203" cy="365125"/>
          </a:xfrm>
          <a:prstGeom prst="rect">
            <a:avLst/>
          </a:prstGeom>
        </p:spPr>
        <p:txBody>
          <a:bodyPr vert="horz" lIns="91440" tIns="45720" rIns="91440" bIns="45720" rtlCol="0" anchor="ctr"/>
          <a:lstStyle>
            <a:lvl1pPr algn="l">
              <a:defRPr sz="900">
                <a:solidFill>
                  <a:srgbClr val="FFFFFF"/>
                </a:solidFill>
              </a:defRPr>
            </a:lvl1pPr>
          </a:lstStyle>
          <a:p>
            <a:endParaRPr lang="ja-JP" altLang="en-US" dirty="0"/>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ja-JP" altLang="en-US" dirty="0"/>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1050">
                <a:solidFill>
                  <a:srgbClr val="FFFFFF"/>
                </a:solidFill>
              </a:defRPr>
            </a:lvl1pPr>
          </a:lstStyle>
          <a:p>
            <a:fld id="{022B156B-59AE-415F-B24B-8756D48BB977}" type="slidenum">
              <a:rPr lang="en-US" altLang="ja-JP" smtClean="0"/>
              <a:pPr/>
              <a:t>‹#›</a:t>
            </a:fld>
            <a:endParaRPr lang="ja-JP" altLang="en-US" dirty="0"/>
          </a:p>
        </p:txBody>
      </p:sp>
      <p:cxnSp>
        <p:nvCxnSpPr>
          <p:cNvPr id="10" name="Straight Connector 9"/>
          <p:cNvCxnSpPr/>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12864085"/>
      </p:ext>
    </p:extLst>
  </p:cSld>
  <p:clrMap bg1="lt1" tx1="dk1" bg2="lt2" tx2="dk2" accent1="accent1" accent2="accent2" accent3="accent3" accent4="accent4" accent5="accent5" accent6="accent6" hlink="hlink" folHlink="folHlink"/>
  <p:sldLayoutIdLst>
    <p:sldLayoutId id="2147483736" r:id="rId1"/>
    <p:sldLayoutId id="2147483737" r:id="rId2"/>
    <p:sldLayoutId id="2147483738" r:id="rId3"/>
    <p:sldLayoutId id="2147483739" r:id="rId4"/>
    <p:sldLayoutId id="2147483740" r:id="rId5"/>
    <p:sldLayoutId id="2147483741" r:id="rId6"/>
    <p:sldLayoutId id="2147483742" r:id="rId7"/>
    <p:sldLayoutId id="2147483743" r:id="rId8"/>
    <p:sldLayoutId id="2147483744" r:id="rId9"/>
    <p:sldLayoutId id="2147483745" r:id="rId10"/>
    <p:sldLayoutId id="2147483746" r:id="rId11"/>
    <p:sldLayoutId id="2147483660" r:id="rId12"/>
    <p:sldLayoutId id="2147483661" r:id="rId13"/>
    <p:sldLayoutId id="2147483662" r:id="rId14"/>
  </p:sldLayoutIdLst>
  <mc:AlternateContent xmlns:mc="http://schemas.openxmlformats.org/markup-compatibility/2006" xmlns:p14="http://schemas.microsoft.com/office/powerpoint/2010/main">
    <mc:Choice Requires="p14">
      <p:transition spd="med" p14:dur="700">
        <p:fade/>
      </p:transition>
    </mc:Choice>
    <mc:Fallback xmlns="">
      <p:transition spd="slow"/>
    </mc:Fallback>
  </mc:AlternateContent>
  <p:hf hdr="0" ftr="0" dt="0"/>
  <p:txStyles>
    <p:titleStyle>
      <a:lvl1pPr algn="l" defTabSz="914400" rtl="0" eaLnBrk="1" latinLnBrk="0" hangingPunct="1">
        <a:lnSpc>
          <a:spcPct val="85000"/>
        </a:lnSpc>
        <a:spcBef>
          <a:spcPct val="0"/>
        </a:spcBef>
        <a:buNone/>
        <a:defRPr kumimoji="1"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extLst mod="1">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13.xml.rels><?xml version="1.0" encoding="UTF-8" standalone="yes"?>
<Relationships xmlns="http://schemas.openxmlformats.org/package/2006/relationships"><Relationship Id="rId3" Type="http://schemas.openxmlformats.org/officeDocument/2006/relationships/image" Target="../media/image11.png"/><Relationship Id="rId7" Type="http://schemas.openxmlformats.org/officeDocument/2006/relationships/image" Target="../media/image15.png"/><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image" Target="../media/image14.png"/><Relationship Id="rId5" Type="http://schemas.openxmlformats.org/officeDocument/2006/relationships/image" Target="../media/image13.png"/><Relationship Id="rId4" Type="http://schemas.openxmlformats.org/officeDocument/2006/relationships/image" Target="../media/image12.png"/></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9.xml"/><Relationship Id="rId1" Type="http://schemas.openxmlformats.org/officeDocument/2006/relationships/slideLayout" Target="../slideLayouts/slideLayout6.xml"/><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2"/>
          </p:nvPr>
        </p:nvSpPr>
        <p:spPr>
          <a:xfrm>
            <a:off x="7955281" y="6489243"/>
            <a:ext cx="1188720" cy="369332"/>
          </a:xfrm>
        </p:spPr>
        <p:txBody>
          <a:bodyPr/>
          <a:lstStyle/>
          <a:p>
            <a:r>
              <a:rPr lang="ja-JP" altLang="en-US" dirty="0"/>
              <a:t>②</a:t>
            </a:r>
            <a:r>
              <a:rPr lang="ja-JP" altLang="en-US" dirty="0" smtClean="0"/>
              <a:t>－</a:t>
            </a:r>
            <a:fld id="{D57F1E4F-1CFF-5643-939E-217C01CDF565}" type="slidenum">
              <a:rPr lang="en-US" smtClean="0"/>
              <a:pPr/>
              <a:t>1</a:t>
            </a:fld>
            <a:endParaRPr lang="en-US" dirty="0"/>
          </a:p>
        </p:txBody>
      </p:sp>
      <p:sp>
        <p:nvSpPr>
          <p:cNvPr id="4" name="テキスト ボックス 3"/>
          <p:cNvSpPr txBox="1"/>
          <p:nvPr/>
        </p:nvSpPr>
        <p:spPr>
          <a:xfrm>
            <a:off x="5832630" y="221942"/>
            <a:ext cx="3835154" cy="369332"/>
          </a:xfrm>
          <a:prstGeom prst="rect">
            <a:avLst/>
          </a:prstGeom>
          <a:noFill/>
        </p:spPr>
        <p:txBody>
          <a:bodyPr wrap="square" rtlCol="0">
            <a:spAutoFit/>
          </a:bodyPr>
          <a:lstStyle/>
          <a:p>
            <a:r>
              <a:rPr kumimoji="1" lang="ja-JP" altLang="en-US" dirty="0"/>
              <a:t>第２回　　月　　日　（　　</a:t>
            </a:r>
            <a:r>
              <a:rPr kumimoji="1" lang="ja-JP" altLang="en-US" dirty="0" smtClean="0"/>
              <a:t>）</a:t>
            </a:r>
            <a:endParaRPr kumimoji="1" lang="en-US" altLang="ja-JP" dirty="0"/>
          </a:p>
        </p:txBody>
      </p:sp>
      <p:sp>
        <p:nvSpPr>
          <p:cNvPr id="7" name="タイトル 1"/>
          <p:cNvSpPr>
            <a:spLocks noGrp="1"/>
          </p:cNvSpPr>
          <p:nvPr>
            <p:ph type="ctrTitle"/>
          </p:nvPr>
        </p:nvSpPr>
        <p:spPr>
          <a:xfrm>
            <a:off x="-669073" y="870464"/>
            <a:ext cx="10024946" cy="3566160"/>
          </a:xfrm>
        </p:spPr>
        <p:txBody>
          <a:bodyPr rtlCol="0">
            <a:noAutofit/>
          </a:bodyPr>
          <a:lstStyle/>
          <a:p>
            <a:pPr algn="ctr">
              <a:lnSpc>
                <a:spcPct val="150000"/>
              </a:lnSpc>
            </a:pPr>
            <a:r>
              <a:rPr lang="ja-JP" altLang="en-US" sz="5400" b="1" dirty="0">
                <a:latin typeface="ＭＳ Ｐゴシック" panose="020B0600070205080204" pitchFamily="50" charset="-128"/>
                <a:ea typeface="ＭＳ Ｐゴシック" panose="020B0600070205080204" pitchFamily="50" charset="-128"/>
                <a:sym typeface="ＭＳ Ｐゴシック" panose="020B0600070205080204" pitchFamily="50" charset="-128"/>
              </a:rPr>
              <a:t>「強み」の</a:t>
            </a:r>
            <a:r>
              <a:rPr lang="ja-JP" altLang="en-US" sz="5400" b="1" dirty="0" smtClean="0">
                <a:latin typeface="ＭＳ Ｐゴシック" panose="020B0600070205080204" pitchFamily="50" charset="-128"/>
                <a:ea typeface="ＭＳ Ｐゴシック" panose="020B0600070205080204" pitchFamily="50" charset="-128"/>
                <a:sym typeface="ＭＳ Ｐゴシック" panose="020B0600070205080204" pitchFamily="50" charset="-128"/>
              </a:rPr>
              <a:t>講習②</a:t>
            </a:r>
            <a:r>
              <a:rPr lang="en-US" altLang="ja-JP" sz="5400" b="1" dirty="0" smtClean="0">
                <a:latin typeface="ＭＳ Ｐゴシック" panose="020B0600070205080204" pitchFamily="50" charset="-128"/>
                <a:ea typeface="ＭＳ Ｐゴシック" panose="020B0600070205080204" pitchFamily="50" charset="-128"/>
                <a:sym typeface="ＭＳ Ｐゴシック" panose="020B0600070205080204" pitchFamily="50" charset="-128"/>
              </a:rPr>
              <a:t/>
            </a:r>
            <a:br>
              <a:rPr lang="en-US" altLang="ja-JP" sz="5400" b="1" dirty="0" smtClean="0">
                <a:latin typeface="ＭＳ Ｐゴシック" panose="020B0600070205080204" pitchFamily="50" charset="-128"/>
                <a:ea typeface="ＭＳ Ｐゴシック" panose="020B0600070205080204" pitchFamily="50" charset="-128"/>
                <a:sym typeface="ＭＳ Ｐゴシック" panose="020B0600070205080204" pitchFamily="50" charset="-128"/>
              </a:rPr>
            </a:br>
            <a:r>
              <a:rPr lang="ja-JP" altLang="en-US" sz="3200" b="1" dirty="0" smtClean="0">
                <a:latin typeface="ＭＳ Ｐゴシック" panose="020B0600070205080204" pitchFamily="50" charset="-128"/>
                <a:ea typeface="ＭＳ Ｐゴシック" panose="020B0600070205080204" pitchFamily="50" charset="-128"/>
                <a:sym typeface="ＭＳ Ｐゴシック" panose="020B0600070205080204" pitchFamily="50" charset="-128"/>
              </a:rPr>
              <a:t>　　</a:t>
            </a:r>
            <a:r>
              <a:rPr lang="ja-JP" altLang="en-US" sz="3600" b="1" dirty="0" smtClean="0">
                <a:latin typeface="ＭＳ Ｐゴシック" panose="020B0600070205080204" pitchFamily="50" charset="-128"/>
                <a:ea typeface="ＭＳ Ｐゴシック" panose="020B0600070205080204" pitchFamily="50" charset="-128"/>
                <a:sym typeface="ＭＳ Ｐゴシック" panose="020B0600070205080204" pitchFamily="50" charset="-128"/>
              </a:rPr>
              <a:t>～　</a:t>
            </a:r>
            <a:r>
              <a:rPr lang="ja-JP" altLang="en-US" sz="3600" b="1" dirty="0" smtClean="0">
                <a:latin typeface="+mn-ea"/>
                <a:ea typeface="+mn-ea"/>
                <a:sym typeface="ＭＳ Ｐゴシック" panose="020B0600070205080204" pitchFamily="50" charset="-128"/>
              </a:rPr>
              <a:t>「強み</a:t>
            </a:r>
            <a:r>
              <a:rPr lang="ja-JP" altLang="en-US" sz="3600" b="1" dirty="0" smtClean="0"/>
              <a:t>」の発見</a:t>
            </a:r>
            <a:r>
              <a:rPr lang="ja-JP" altLang="en-US" sz="3600" b="1" dirty="0"/>
              <a:t>と</a:t>
            </a:r>
            <a:r>
              <a:rPr lang="ja-JP" altLang="en-US" sz="3600" b="1" dirty="0" smtClean="0"/>
              <a:t>再認識　～</a:t>
            </a:r>
            <a:endParaRPr lang="ja-JP" altLang="en-US" sz="3600" b="1" dirty="0">
              <a:latin typeface="ＭＳ Ｐゴシック" panose="020B0600070205080204" pitchFamily="50" charset="-128"/>
              <a:ea typeface="ＭＳ Ｐゴシック" panose="020B0600070205080204" pitchFamily="50" charset="-128"/>
              <a:sym typeface="ＭＳ Ｐゴシック" panose="020B0600070205080204" pitchFamily="50" charset="-128"/>
            </a:endParaRPr>
          </a:p>
        </p:txBody>
      </p:sp>
      <p:sp>
        <p:nvSpPr>
          <p:cNvPr id="8" name="テキスト ボックス 7">
            <a:extLst>
              <a:ext uri="{FF2B5EF4-FFF2-40B4-BE49-F238E27FC236}">
                <a16:creationId xmlns:a16="http://schemas.microsoft.com/office/drawing/2014/main" id="{564036E0-3765-49FB-840B-1A2DB6D2B52D}"/>
              </a:ext>
            </a:extLst>
          </p:cNvPr>
          <p:cNvSpPr txBox="1"/>
          <p:nvPr/>
        </p:nvSpPr>
        <p:spPr>
          <a:xfrm>
            <a:off x="0" y="6489243"/>
            <a:ext cx="7633657" cy="369332"/>
          </a:xfrm>
          <a:prstGeom prst="rect">
            <a:avLst/>
          </a:prstGeom>
          <a:noFill/>
        </p:spPr>
        <p:txBody>
          <a:bodyPr wrap="square" rtlCol="0">
            <a:spAutoFit/>
          </a:bodyPr>
          <a:lstStyle/>
          <a:p>
            <a:r>
              <a:rPr kumimoji="1" lang="ja-JP" altLang="en-US" dirty="0">
                <a:latin typeface="+mj-ea"/>
                <a:ea typeface="+mj-ea"/>
              </a:rPr>
              <a:t>ワークシステム・</a:t>
            </a:r>
            <a:r>
              <a:rPr kumimoji="1" lang="ja-JP" altLang="en-US" dirty="0" smtClean="0">
                <a:latin typeface="+mj-ea"/>
                <a:ea typeface="+mj-ea"/>
              </a:rPr>
              <a:t>サポートプログラム　</a:t>
            </a:r>
            <a:r>
              <a:rPr kumimoji="1" lang="en-US" altLang="ja-JP" dirty="0" smtClean="0">
                <a:latin typeface="+mj-ea"/>
                <a:ea typeface="+mj-ea"/>
              </a:rPr>
              <a:t>WSSP</a:t>
            </a:r>
            <a:r>
              <a:rPr kumimoji="1" lang="ja-JP" altLang="en-US" dirty="0" smtClean="0">
                <a:latin typeface="+mj-ea"/>
                <a:ea typeface="+mj-ea"/>
              </a:rPr>
              <a:t>版強み育成プロジェクト</a:t>
            </a:r>
            <a:endParaRPr kumimoji="1" lang="ja-JP" altLang="en-US" dirty="0">
              <a:latin typeface="+mj-ea"/>
              <a:ea typeface="+mj-ea"/>
            </a:endParaRPr>
          </a:p>
        </p:txBody>
      </p:sp>
    </p:spTree>
    <p:extLst>
      <p:ext uri="{BB962C8B-B14F-4D97-AF65-F5344CB8AC3E}">
        <p14:creationId xmlns:p14="http://schemas.microsoft.com/office/powerpoint/2010/main" val="40505862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736240" y="6459786"/>
            <a:ext cx="1407760" cy="398214"/>
          </a:xfrm>
        </p:spPr>
        <p:txBody>
          <a:bodyPr/>
          <a:lstStyle/>
          <a:p>
            <a:r>
              <a:rPr lang="ja-JP" altLang="en-US" dirty="0" smtClean="0"/>
              <a:t>②－</a:t>
            </a:r>
            <a:fld id="{022B156B-59AE-415F-B24B-8756D48BB977}" type="slidenum">
              <a:rPr lang="en-US" altLang="ja-JP" smtClean="0"/>
              <a:pPr/>
              <a:t>10</a:t>
            </a:fld>
            <a:endParaRPr lang="ja-JP" altLang="en-US" dirty="0"/>
          </a:p>
        </p:txBody>
      </p:sp>
      <p:sp>
        <p:nvSpPr>
          <p:cNvPr id="2" name="テキスト ボックス 1"/>
          <p:cNvSpPr txBox="1"/>
          <p:nvPr/>
        </p:nvSpPr>
        <p:spPr>
          <a:xfrm>
            <a:off x="914401" y="457200"/>
            <a:ext cx="6846848" cy="584775"/>
          </a:xfrm>
          <a:prstGeom prst="rect">
            <a:avLst/>
          </a:prstGeom>
          <a:noFill/>
        </p:spPr>
        <p:txBody>
          <a:bodyPr wrap="square" rtlCol="0">
            <a:spAutoFit/>
          </a:bodyPr>
          <a:lstStyle/>
          <a:p>
            <a:pPr algn="ctr"/>
            <a:r>
              <a:rPr kumimoji="1" lang="ja-JP" altLang="en-US" sz="3200" dirty="0" smtClean="0"/>
              <a:t>ＭＥＭ</a:t>
            </a:r>
            <a:r>
              <a:rPr kumimoji="1" lang="ja-JP" altLang="en-US" sz="3200" dirty="0"/>
              <a:t>Ｏ</a:t>
            </a:r>
          </a:p>
        </p:txBody>
      </p:sp>
      <p:pic>
        <p:nvPicPr>
          <p:cNvPr id="5" name="図 4"/>
          <p:cNvPicPr>
            <a:picLocks noChangeAspect="1"/>
          </p:cNvPicPr>
          <p:nvPr/>
        </p:nvPicPr>
        <p:blipFill>
          <a:blip r:embed="rId3"/>
          <a:stretch>
            <a:fillRect/>
          </a:stretch>
        </p:blipFill>
        <p:spPr>
          <a:xfrm>
            <a:off x="256235" y="3736024"/>
            <a:ext cx="2400197" cy="2400197"/>
          </a:xfrm>
          <a:prstGeom prst="rect">
            <a:avLst/>
          </a:prstGeom>
        </p:spPr>
      </p:pic>
      <p:sp>
        <p:nvSpPr>
          <p:cNvPr id="8" name="テキスト ボックス 7">
            <a:extLst>
              <a:ext uri="{FF2B5EF4-FFF2-40B4-BE49-F238E27FC236}">
                <a16:creationId xmlns:a16="http://schemas.microsoft.com/office/drawing/2014/main" id="{564036E0-3765-49FB-840B-1A2DB6D2B52D}"/>
              </a:ext>
            </a:extLst>
          </p:cNvPr>
          <p:cNvSpPr txBox="1"/>
          <p:nvPr/>
        </p:nvSpPr>
        <p:spPr>
          <a:xfrm>
            <a:off x="0" y="6489243"/>
            <a:ext cx="7633657" cy="369332"/>
          </a:xfrm>
          <a:prstGeom prst="rect">
            <a:avLst/>
          </a:prstGeom>
          <a:noFill/>
        </p:spPr>
        <p:txBody>
          <a:bodyPr wrap="square" rtlCol="0">
            <a:spAutoFit/>
          </a:bodyPr>
          <a:lstStyle/>
          <a:p>
            <a:r>
              <a:rPr kumimoji="1" lang="ja-JP" altLang="en-US" dirty="0">
                <a:latin typeface="+mj-ea"/>
                <a:ea typeface="+mj-ea"/>
              </a:rPr>
              <a:t>ワークシステム・</a:t>
            </a:r>
            <a:r>
              <a:rPr kumimoji="1" lang="ja-JP" altLang="en-US" dirty="0" smtClean="0">
                <a:latin typeface="+mj-ea"/>
                <a:ea typeface="+mj-ea"/>
              </a:rPr>
              <a:t>サポートプログラム　</a:t>
            </a:r>
            <a:r>
              <a:rPr kumimoji="1" lang="en-US" altLang="ja-JP" dirty="0" smtClean="0">
                <a:latin typeface="+mj-ea"/>
                <a:ea typeface="+mj-ea"/>
              </a:rPr>
              <a:t>WSSP</a:t>
            </a:r>
            <a:r>
              <a:rPr kumimoji="1" lang="ja-JP" altLang="en-US" dirty="0" smtClean="0">
                <a:latin typeface="+mj-ea"/>
                <a:ea typeface="+mj-ea"/>
              </a:rPr>
              <a:t>版強み育成プロジェクト</a:t>
            </a:r>
            <a:endParaRPr kumimoji="1" lang="ja-JP" altLang="en-US" dirty="0">
              <a:latin typeface="+mj-ea"/>
              <a:ea typeface="+mj-ea"/>
            </a:endParaRPr>
          </a:p>
        </p:txBody>
      </p:sp>
    </p:spTree>
    <p:extLst>
      <p:ext uri="{BB962C8B-B14F-4D97-AF65-F5344CB8AC3E}">
        <p14:creationId xmlns:p14="http://schemas.microsoft.com/office/powerpoint/2010/main" val="14364921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タイトル 7"/>
          <p:cNvSpPr>
            <a:spLocks noGrp="1"/>
          </p:cNvSpPr>
          <p:nvPr>
            <p:ph type="ctrTitle"/>
          </p:nvPr>
        </p:nvSpPr>
        <p:spPr>
          <a:xfrm>
            <a:off x="802309" y="3367668"/>
            <a:ext cx="7543800" cy="923990"/>
          </a:xfrm>
        </p:spPr>
        <p:txBody>
          <a:bodyPr>
            <a:normAutofit/>
          </a:bodyPr>
          <a:lstStyle/>
          <a:p>
            <a:r>
              <a:rPr kumimoji="1" lang="ja-JP" altLang="en-US" sz="5400" dirty="0" smtClean="0"/>
              <a:t>ホームワーク</a:t>
            </a:r>
            <a:endParaRPr kumimoji="1" lang="ja-JP" altLang="en-US" sz="5400" dirty="0"/>
          </a:p>
        </p:txBody>
      </p:sp>
      <p:sp>
        <p:nvSpPr>
          <p:cNvPr id="3" name="スライド番号プレースホルダー 2"/>
          <p:cNvSpPr>
            <a:spLocks noGrp="1"/>
          </p:cNvSpPr>
          <p:nvPr>
            <p:ph type="sldNum" sz="quarter" idx="12"/>
          </p:nvPr>
        </p:nvSpPr>
        <p:spPr>
          <a:xfrm>
            <a:off x="7773381" y="6482466"/>
            <a:ext cx="1370619" cy="375534"/>
          </a:xfrm>
        </p:spPr>
        <p:txBody>
          <a:bodyPr/>
          <a:lstStyle/>
          <a:p>
            <a:r>
              <a:rPr lang="ja-JP" altLang="en-US" dirty="0" smtClean="0"/>
              <a:t>②－</a:t>
            </a:r>
            <a:fld id="{022B156B-59AE-415F-B24B-8756D48BB977}" type="slidenum">
              <a:rPr lang="en-US" altLang="ja-JP" smtClean="0"/>
              <a:pPr/>
              <a:t>11</a:t>
            </a:fld>
            <a:endParaRPr lang="ja-JP" altLang="en-US" dirty="0"/>
          </a:p>
        </p:txBody>
      </p:sp>
      <p:sp>
        <p:nvSpPr>
          <p:cNvPr id="6" name="テキスト ボックス 5">
            <a:extLst>
              <a:ext uri="{FF2B5EF4-FFF2-40B4-BE49-F238E27FC236}">
                <a16:creationId xmlns:a16="http://schemas.microsoft.com/office/drawing/2014/main" id="{564036E0-3765-49FB-840B-1A2DB6D2B52D}"/>
              </a:ext>
            </a:extLst>
          </p:cNvPr>
          <p:cNvSpPr txBox="1"/>
          <p:nvPr/>
        </p:nvSpPr>
        <p:spPr>
          <a:xfrm>
            <a:off x="0" y="6489243"/>
            <a:ext cx="7633657" cy="369332"/>
          </a:xfrm>
          <a:prstGeom prst="rect">
            <a:avLst/>
          </a:prstGeom>
          <a:noFill/>
        </p:spPr>
        <p:txBody>
          <a:bodyPr wrap="square" rtlCol="0">
            <a:spAutoFit/>
          </a:bodyPr>
          <a:lstStyle/>
          <a:p>
            <a:r>
              <a:rPr kumimoji="1" lang="ja-JP" altLang="en-US" dirty="0">
                <a:latin typeface="+mj-ea"/>
                <a:ea typeface="+mj-ea"/>
              </a:rPr>
              <a:t>ワークシステム・</a:t>
            </a:r>
            <a:r>
              <a:rPr kumimoji="1" lang="ja-JP" altLang="en-US" dirty="0" smtClean="0">
                <a:latin typeface="+mj-ea"/>
                <a:ea typeface="+mj-ea"/>
              </a:rPr>
              <a:t>サポートプログラム　</a:t>
            </a:r>
            <a:r>
              <a:rPr kumimoji="1" lang="en-US" altLang="ja-JP" dirty="0" smtClean="0">
                <a:latin typeface="+mj-ea"/>
                <a:ea typeface="+mj-ea"/>
              </a:rPr>
              <a:t>WSSP</a:t>
            </a:r>
            <a:r>
              <a:rPr kumimoji="1" lang="ja-JP" altLang="en-US" dirty="0" smtClean="0">
                <a:latin typeface="+mj-ea"/>
                <a:ea typeface="+mj-ea"/>
              </a:rPr>
              <a:t>版強み育成プロジェクト</a:t>
            </a:r>
            <a:endParaRPr kumimoji="1" lang="ja-JP" altLang="en-US" dirty="0">
              <a:latin typeface="+mj-ea"/>
              <a:ea typeface="+mj-ea"/>
            </a:endParaRPr>
          </a:p>
        </p:txBody>
      </p:sp>
    </p:spTree>
    <p:extLst>
      <p:ext uri="{BB962C8B-B14F-4D97-AF65-F5344CB8AC3E}">
        <p14:creationId xmlns:p14="http://schemas.microsoft.com/office/powerpoint/2010/main" val="11493310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1C03FA1-6764-4BBF-80CB-EDBEC8362727}"/>
              </a:ext>
            </a:extLst>
          </p:cNvPr>
          <p:cNvSpPr>
            <a:spLocks noGrp="1"/>
          </p:cNvSpPr>
          <p:nvPr>
            <p:ph type="title"/>
          </p:nvPr>
        </p:nvSpPr>
        <p:spPr/>
        <p:txBody>
          <a:bodyPr>
            <a:normAutofit/>
          </a:bodyPr>
          <a:lstStyle/>
          <a:p>
            <a:r>
              <a:rPr kumimoji="1" lang="ja-JP" altLang="en-US" dirty="0">
                <a:solidFill>
                  <a:schemeClr val="tx1"/>
                </a:solidFill>
                <a:latin typeface="メイリオ" panose="020B0604030504040204" pitchFamily="50" charset="-128"/>
                <a:ea typeface="メイリオ" panose="020B0604030504040204" pitchFamily="50" charset="-128"/>
              </a:rPr>
              <a:t>ホームワーク</a:t>
            </a:r>
            <a:r>
              <a:rPr kumimoji="1" lang="en-US" altLang="ja-JP" dirty="0">
                <a:solidFill>
                  <a:schemeClr val="tx1"/>
                </a:solidFill>
                <a:latin typeface="メイリオ" panose="020B0604030504040204" pitchFamily="50" charset="-128"/>
                <a:ea typeface="メイリオ" panose="020B0604030504040204" pitchFamily="50" charset="-128"/>
              </a:rPr>
              <a:t/>
            </a:r>
            <a:br>
              <a:rPr kumimoji="1" lang="en-US" altLang="ja-JP" dirty="0">
                <a:solidFill>
                  <a:schemeClr val="tx1"/>
                </a:solidFill>
                <a:latin typeface="メイリオ" panose="020B0604030504040204" pitchFamily="50" charset="-128"/>
                <a:ea typeface="メイリオ" panose="020B0604030504040204" pitchFamily="50" charset="-128"/>
              </a:rPr>
            </a:br>
            <a:r>
              <a:rPr kumimoji="1" lang="ja-JP" altLang="en-US" dirty="0" smtClean="0">
                <a:solidFill>
                  <a:schemeClr val="tx1"/>
                </a:solidFill>
                <a:latin typeface="メイリオ" panose="020B0604030504040204" pitchFamily="50" charset="-128"/>
                <a:ea typeface="メイリオ" panose="020B0604030504040204" pitchFamily="50" charset="-128"/>
              </a:rPr>
              <a:t>　　　　「強みの観察」</a:t>
            </a:r>
            <a:endParaRPr kumimoji="1" lang="ja-JP" altLang="en-US" dirty="0">
              <a:solidFill>
                <a:schemeClr val="tx1"/>
              </a:solidFill>
              <a:latin typeface="メイリオ" panose="020B0604030504040204" pitchFamily="50" charset="-128"/>
              <a:ea typeface="メイリオ" panose="020B0604030504040204" pitchFamily="50" charset="-128"/>
            </a:endParaRPr>
          </a:p>
        </p:txBody>
      </p:sp>
      <p:sp>
        <p:nvSpPr>
          <p:cNvPr id="3" name="コンテンツ プレースホルダー 2">
            <a:extLst>
              <a:ext uri="{FF2B5EF4-FFF2-40B4-BE49-F238E27FC236}">
                <a16:creationId xmlns:a16="http://schemas.microsoft.com/office/drawing/2014/main" id="{3739F77E-E279-4B17-82EF-64D587E78653}"/>
              </a:ext>
            </a:extLst>
          </p:cNvPr>
          <p:cNvSpPr>
            <a:spLocks noGrp="1"/>
          </p:cNvSpPr>
          <p:nvPr>
            <p:ph idx="1"/>
          </p:nvPr>
        </p:nvSpPr>
        <p:spPr>
          <a:xfrm>
            <a:off x="350717" y="1894379"/>
            <a:ext cx="8953470" cy="1870717"/>
          </a:xfrm>
        </p:spPr>
        <p:txBody>
          <a:bodyPr anchor="ctr">
            <a:noAutofit/>
          </a:bodyPr>
          <a:lstStyle/>
          <a:p>
            <a:r>
              <a:rPr kumimoji="1" lang="ja-JP" altLang="en-US" sz="2400" dirty="0">
                <a:solidFill>
                  <a:schemeClr val="tx1"/>
                </a:solidFill>
                <a:latin typeface="メイリオ" panose="020B0604030504040204" pitchFamily="50" charset="-128"/>
                <a:ea typeface="メイリオ" panose="020B0604030504040204" pitchFamily="50" charset="-128"/>
              </a:rPr>
              <a:t>・これから１週間、</a:t>
            </a:r>
            <a:r>
              <a:rPr kumimoji="1" lang="ja-JP" altLang="en-US" sz="2400" dirty="0" smtClean="0">
                <a:solidFill>
                  <a:schemeClr val="tx1"/>
                </a:solidFill>
                <a:latin typeface="メイリオ" panose="020B0604030504040204" pitchFamily="50" charset="-128"/>
                <a:ea typeface="メイリオ" panose="020B0604030504040204" pitchFamily="50" charset="-128"/>
              </a:rPr>
              <a:t>今日選んだあなたの「強み５</a:t>
            </a:r>
            <a:r>
              <a:rPr kumimoji="1" lang="en-US" altLang="ja-JP" sz="2400" dirty="0" smtClean="0">
                <a:solidFill>
                  <a:schemeClr val="tx1"/>
                </a:solidFill>
                <a:latin typeface="メイリオ" panose="020B0604030504040204" pitchFamily="50" charset="-128"/>
                <a:ea typeface="メイリオ" panose="020B0604030504040204" pitchFamily="50" charset="-128"/>
              </a:rPr>
              <a:t>(</a:t>
            </a:r>
            <a:r>
              <a:rPr kumimoji="1" lang="ja-JP" altLang="en-US" sz="2400" dirty="0" smtClean="0">
                <a:solidFill>
                  <a:schemeClr val="tx1"/>
                </a:solidFill>
                <a:latin typeface="メイリオ" panose="020B0604030504040204" pitchFamily="50" charset="-128"/>
                <a:ea typeface="メイリオ" panose="020B0604030504040204" pitchFamily="50" charset="-128"/>
              </a:rPr>
              <a:t>ファイブ</a:t>
            </a:r>
            <a:r>
              <a:rPr kumimoji="1" lang="en-US" altLang="ja-JP" sz="2400" dirty="0" smtClean="0">
                <a:solidFill>
                  <a:schemeClr val="tx1"/>
                </a:solidFill>
                <a:latin typeface="メイリオ" panose="020B0604030504040204" pitchFamily="50" charset="-128"/>
                <a:ea typeface="メイリオ" panose="020B0604030504040204" pitchFamily="50" charset="-128"/>
              </a:rPr>
              <a:t>)</a:t>
            </a:r>
            <a:r>
              <a:rPr kumimoji="1" lang="ja-JP" altLang="en-US" sz="2400" dirty="0" smtClean="0">
                <a:solidFill>
                  <a:schemeClr val="tx1"/>
                </a:solidFill>
                <a:latin typeface="メイリオ" panose="020B0604030504040204" pitchFamily="50" charset="-128"/>
                <a:ea typeface="メイリオ" panose="020B0604030504040204" pitchFamily="50" charset="-128"/>
              </a:rPr>
              <a:t>」</a:t>
            </a:r>
            <a:endParaRPr kumimoji="1" lang="en-US" altLang="ja-JP" sz="2400" dirty="0" smtClean="0">
              <a:solidFill>
                <a:schemeClr val="tx1"/>
              </a:solidFill>
              <a:latin typeface="メイリオ" panose="020B0604030504040204" pitchFamily="50" charset="-128"/>
              <a:ea typeface="メイリオ" panose="020B0604030504040204" pitchFamily="50" charset="-128"/>
            </a:endParaRPr>
          </a:p>
          <a:p>
            <a:r>
              <a:rPr kumimoji="1" lang="ja-JP" altLang="en-US" sz="2400" dirty="0" smtClean="0">
                <a:solidFill>
                  <a:schemeClr val="tx1"/>
                </a:solidFill>
                <a:latin typeface="メイリオ" panose="020B0604030504040204" pitchFamily="50" charset="-128"/>
                <a:ea typeface="メイリオ" panose="020B0604030504040204" pitchFamily="50" charset="-128"/>
              </a:rPr>
              <a:t>　が、日常生活</a:t>
            </a:r>
            <a:r>
              <a:rPr lang="ja-JP" altLang="en-US" sz="2400" dirty="0">
                <a:solidFill>
                  <a:schemeClr val="tx1"/>
                </a:solidFill>
                <a:latin typeface="メイリオ" panose="020B0604030504040204" pitchFamily="50" charset="-128"/>
                <a:ea typeface="メイリオ" panose="020B0604030504040204" pitchFamily="50" charset="-128"/>
              </a:rPr>
              <a:t>で</a:t>
            </a:r>
            <a:r>
              <a:rPr kumimoji="1" lang="ja-JP" altLang="en-US" sz="2400" dirty="0" smtClean="0">
                <a:solidFill>
                  <a:schemeClr val="tx1"/>
                </a:solidFill>
                <a:latin typeface="メイリオ" panose="020B0604030504040204" pitchFamily="50" charset="-128"/>
                <a:ea typeface="メイリオ" panose="020B0604030504040204" pitchFamily="50" charset="-128"/>
              </a:rPr>
              <a:t>どの</a:t>
            </a:r>
            <a:r>
              <a:rPr kumimoji="1" lang="ja-JP" altLang="en-US" sz="2400" dirty="0">
                <a:solidFill>
                  <a:schemeClr val="tx1"/>
                </a:solidFill>
                <a:latin typeface="メイリオ" panose="020B0604030504040204" pitchFamily="50" charset="-128"/>
                <a:ea typeface="メイリオ" panose="020B0604030504040204" pitchFamily="50" charset="-128"/>
              </a:rPr>
              <a:t>ように表れている</a:t>
            </a:r>
            <a:r>
              <a:rPr kumimoji="1" lang="ja-JP" altLang="en-US" sz="2400" dirty="0" smtClean="0">
                <a:solidFill>
                  <a:schemeClr val="tx1"/>
                </a:solidFill>
                <a:latin typeface="メイリオ" panose="020B0604030504040204" pitchFamily="50" charset="-128"/>
                <a:ea typeface="メイリオ" panose="020B0604030504040204" pitchFamily="50" charset="-128"/>
              </a:rPr>
              <a:t>か、</a:t>
            </a:r>
            <a:r>
              <a:rPr lang="ja-JP" altLang="en-US" sz="2400" dirty="0" smtClean="0">
                <a:solidFill>
                  <a:schemeClr val="tx1"/>
                </a:solidFill>
                <a:latin typeface="メイリオ" panose="020B0604030504040204" pitchFamily="50" charset="-128"/>
                <a:ea typeface="メイリオ" panose="020B0604030504040204" pitchFamily="50" charset="-128"/>
              </a:rPr>
              <a:t>自分</a:t>
            </a:r>
            <a:r>
              <a:rPr lang="ja-JP" altLang="en-US" sz="2400" dirty="0">
                <a:solidFill>
                  <a:schemeClr val="tx1"/>
                </a:solidFill>
                <a:latin typeface="メイリオ" panose="020B0604030504040204" pitchFamily="50" charset="-128"/>
                <a:ea typeface="メイリオ" panose="020B0604030504040204" pitchFamily="50" charset="-128"/>
              </a:rPr>
              <a:t>自身</a:t>
            </a:r>
            <a:r>
              <a:rPr kumimoji="1" lang="ja-JP" altLang="en-US" sz="2400" dirty="0" smtClean="0">
                <a:solidFill>
                  <a:schemeClr val="tx1"/>
                </a:solidFill>
                <a:latin typeface="メイリオ" panose="020B0604030504040204" pitchFamily="50" charset="-128"/>
                <a:ea typeface="メイリオ" panose="020B0604030504040204" pitchFamily="50" charset="-128"/>
              </a:rPr>
              <a:t>で観察</a:t>
            </a:r>
            <a:r>
              <a:rPr lang="ja-JP" altLang="en-US" sz="2400" dirty="0" smtClean="0">
                <a:solidFill>
                  <a:schemeClr val="tx1"/>
                </a:solidFill>
                <a:latin typeface="メイリオ" panose="020B0604030504040204" pitchFamily="50" charset="-128"/>
                <a:ea typeface="メイリオ" panose="020B0604030504040204" pitchFamily="50" charset="-128"/>
              </a:rPr>
              <a:t>し</a:t>
            </a:r>
            <a:endParaRPr lang="en-US" altLang="ja-JP" sz="2400" dirty="0" smtClean="0">
              <a:solidFill>
                <a:schemeClr val="tx1"/>
              </a:solidFill>
              <a:latin typeface="メイリオ" panose="020B0604030504040204" pitchFamily="50" charset="-128"/>
              <a:ea typeface="メイリオ" panose="020B0604030504040204" pitchFamily="50" charset="-128"/>
            </a:endParaRPr>
          </a:p>
          <a:p>
            <a:r>
              <a:rPr kumimoji="1" lang="ja-JP" altLang="en-US" sz="2400" dirty="0">
                <a:solidFill>
                  <a:schemeClr val="tx1"/>
                </a:solidFill>
                <a:latin typeface="メイリオ" panose="020B0604030504040204" pitchFamily="50" charset="-128"/>
                <a:ea typeface="メイリオ" panose="020B0604030504040204" pitchFamily="50" charset="-128"/>
              </a:rPr>
              <a:t>　</a:t>
            </a:r>
            <a:r>
              <a:rPr kumimoji="1" lang="ja-JP" altLang="en-US" sz="2400" dirty="0" smtClean="0">
                <a:solidFill>
                  <a:schemeClr val="tx1"/>
                </a:solidFill>
                <a:latin typeface="メイリオ" panose="020B0604030504040204" pitchFamily="50" charset="-128"/>
                <a:ea typeface="メイリオ" panose="020B0604030504040204" pitchFamily="50" charset="-128"/>
              </a:rPr>
              <a:t>ます</a:t>
            </a:r>
            <a:endParaRPr kumimoji="1" lang="en-US" altLang="ja-JP" sz="2400" dirty="0">
              <a:solidFill>
                <a:schemeClr val="tx1"/>
              </a:solidFill>
              <a:latin typeface="メイリオ" panose="020B0604030504040204" pitchFamily="50" charset="-128"/>
              <a:ea typeface="メイリオ" panose="020B0604030504040204" pitchFamily="50" charset="-128"/>
            </a:endParaRPr>
          </a:p>
          <a:p>
            <a:r>
              <a:rPr kumimoji="1" lang="ja-JP" altLang="en-US" sz="2400" dirty="0">
                <a:solidFill>
                  <a:schemeClr val="tx1"/>
                </a:solidFill>
                <a:latin typeface="メイリオ" panose="020B0604030504040204" pitchFamily="50" charset="-128"/>
                <a:ea typeface="メイリオ" panose="020B0604030504040204" pitchFamily="50" charset="-128"/>
              </a:rPr>
              <a:t>・詳細は、</a:t>
            </a:r>
            <a:r>
              <a:rPr kumimoji="1" lang="ja-JP" altLang="en-US" sz="2400" dirty="0" smtClean="0">
                <a:solidFill>
                  <a:schemeClr val="tx1"/>
                </a:solidFill>
                <a:latin typeface="メイリオ" panose="020B0604030504040204" pitchFamily="50" charset="-128"/>
                <a:ea typeface="メイリオ" panose="020B0604030504040204" pitchFamily="50" charset="-128"/>
              </a:rPr>
              <a:t>ワークブックを</a:t>
            </a:r>
            <a:r>
              <a:rPr kumimoji="1" lang="ja-JP" altLang="en-US" sz="2400" dirty="0">
                <a:solidFill>
                  <a:schemeClr val="tx1"/>
                </a:solidFill>
                <a:latin typeface="メイリオ" panose="020B0604030504040204" pitchFamily="50" charset="-128"/>
                <a:ea typeface="メイリオ" panose="020B0604030504040204" pitchFamily="50" charset="-128"/>
              </a:rPr>
              <a:t>ご覧</a:t>
            </a:r>
            <a:r>
              <a:rPr kumimoji="1" lang="ja-JP" altLang="en-US" sz="2400" dirty="0" smtClean="0">
                <a:solidFill>
                  <a:schemeClr val="tx1"/>
                </a:solidFill>
                <a:latin typeface="メイリオ" panose="020B0604030504040204" pitchFamily="50" charset="-128"/>
                <a:ea typeface="メイリオ" panose="020B0604030504040204" pitchFamily="50" charset="-128"/>
              </a:rPr>
              <a:t>ください</a:t>
            </a:r>
            <a:endParaRPr kumimoji="1" lang="ja-JP" altLang="en-US" sz="2400" dirty="0">
              <a:solidFill>
                <a:schemeClr val="tx1"/>
              </a:solidFill>
              <a:latin typeface="メイリオ" panose="020B0604030504040204" pitchFamily="50" charset="-128"/>
              <a:ea typeface="メイリオ" panose="020B0604030504040204" pitchFamily="50" charset="-128"/>
            </a:endParaRPr>
          </a:p>
        </p:txBody>
      </p:sp>
      <p:sp>
        <p:nvSpPr>
          <p:cNvPr id="4" name="スライド番号プレースホルダー 3"/>
          <p:cNvSpPr>
            <a:spLocks noGrp="1"/>
          </p:cNvSpPr>
          <p:nvPr>
            <p:ph type="sldNum" sz="quarter" idx="12"/>
          </p:nvPr>
        </p:nvSpPr>
        <p:spPr>
          <a:xfrm>
            <a:off x="7975600" y="5978289"/>
            <a:ext cx="642646" cy="279400"/>
          </a:xfrm>
        </p:spPr>
        <p:txBody>
          <a:bodyPr/>
          <a:lstStyle/>
          <a:p>
            <a:pPr rtl="0"/>
            <a:fld id="{022B156B-59AE-415F-B24B-8756D48BB977}" type="slidenum">
              <a:rPr lang="en-US" altLang="ja-JP" smtClean="0"/>
              <a:t>12</a:t>
            </a:fld>
            <a:endParaRPr lang="ja-JP" altLang="en-US" dirty="0"/>
          </a:p>
        </p:txBody>
      </p:sp>
      <p:sp>
        <p:nvSpPr>
          <p:cNvPr id="10" name="スライド番号プレースホルダー 3"/>
          <p:cNvSpPr txBox="1">
            <a:spLocks/>
          </p:cNvSpPr>
          <p:nvPr/>
        </p:nvSpPr>
        <p:spPr>
          <a:xfrm>
            <a:off x="7781363" y="6437376"/>
            <a:ext cx="1362637" cy="420624"/>
          </a:xfrm>
          <a:prstGeom prst="rect">
            <a:avLst/>
          </a:prstGeom>
        </p:spPr>
        <p:txBody>
          <a:bodyPr vert="horz" lIns="91440" tIns="45720" rIns="91440" bIns="45720" rtlCol="0" anchor="ctr"/>
          <a:lstStyle>
            <a:defPPr>
              <a:defRPr lang="en-US"/>
            </a:defPPr>
            <a:lvl1pPr marL="0" algn="r" defTabSz="457200" rtl="0" eaLnBrk="1" latinLnBrk="0" hangingPunct="1">
              <a:defRPr sz="2800" kern="1200">
                <a:solidFill>
                  <a:srgbClr val="FFFFFF"/>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ja-JP" altLang="en-US" dirty="0" smtClean="0"/>
              <a:t>②－</a:t>
            </a:r>
            <a:fld id="{022B156B-59AE-415F-B24B-8756D48BB977}" type="slidenum">
              <a:rPr lang="en-US" altLang="ja-JP" smtClean="0"/>
              <a:pPr/>
              <a:t>12</a:t>
            </a:fld>
            <a:endParaRPr lang="ja-JP" altLang="en-US" dirty="0"/>
          </a:p>
        </p:txBody>
      </p:sp>
      <p:pic>
        <p:nvPicPr>
          <p:cNvPr id="5" name="図 4"/>
          <p:cNvPicPr>
            <a:picLocks noChangeAspect="1"/>
          </p:cNvPicPr>
          <p:nvPr/>
        </p:nvPicPr>
        <p:blipFill>
          <a:blip r:embed="rId3"/>
          <a:stretch>
            <a:fillRect/>
          </a:stretch>
        </p:blipFill>
        <p:spPr>
          <a:xfrm>
            <a:off x="5428470" y="3765096"/>
            <a:ext cx="2352893" cy="2352893"/>
          </a:xfrm>
          <a:prstGeom prst="rect">
            <a:avLst/>
          </a:prstGeom>
        </p:spPr>
      </p:pic>
      <p:pic>
        <p:nvPicPr>
          <p:cNvPr id="6" name="図 5"/>
          <p:cNvPicPr>
            <a:picLocks noChangeAspect="1"/>
          </p:cNvPicPr>
          <p:nvPr/>
        </p:nvPicPr>
        <p:blipFill>
          <a:blip r:embed="rId4"/>
          <a:stretch>
            <a:fillRect/>
          </a:stretch>
        </p:blipFill>
        <p:spPr>
          <a:xfrm>
            <a:off x="921940" y="3630838"/>
            <a:ext cx="4312293" cy="2631665"/>
          </a:xfrm>
          <a:prstGeom prst="ellipse">
            <a:avLst/>
          </a:prstGeom>
          <a:ln>
            <a:noFill/>
          </a:ln>
          <a:effectLst>
            <a:softEdge rad="112500"/>
          </a:effectLst>
        </p:spPr>
      </p:pic>
      <p:sp>
        <p:nvSpPr>
          <p:cNvPr id="12" name="テキスト ボックス 11">
            <a:extLst>
              <a:ext uri="{FF2B5EF4-FFF2-40B4-BE49-F238E27FC236}">
                <a16:creationId xmlns:a16="http://schemas.microsoft.com/office/drawing/2014/main" id="{564036E0-3765-49FB-840B-1A2DB6D2B52D}"/>
              </a:ext>
            </a:extLst>
          </p:cNvPr>
          <p:cNvSpPr txBox="1"/>
          <p:nvPr/>
        </p:nvSpPr>
        <p:spPr>
          <a:xfrm>
            <a:off x="0" y="6489243"/>
            <a:ext cx="7633657" cy="369332"/>
          </a:xfrm>
          <a:prstGeom prst="rect">
            <a:avLst/>
          </a:prstGeom>
          <a:noFill/>
        </p:spPr>
        <p:txBody>
          <a:bodyPr wrap="square" rtlCol="0">
            <a:spAutoFit/>
          </a:bodyPr>
          <a:lstStyle/>
          <a:p>
            <a:r>
              <a:rPr kumimoji="1" lang="ja-JP" altLang="en-US" dirty="0">
                <a:latin typeface="+mj-ea"/>
                <a:ea typeface="+mj-ea"/>
              </a:rPr>
              <a:t>ワークシステム・</a:t>
            </a:r>
            <a:r>
              <a:rPr kumimoji="1" lang="ja-JP" altLang="en-US" dirty="0" smtClean="0">
                <a:latin typeface="+mj-ea"/>
                <a:ea typeface="+mj-ea"/>
              </a:rPr>
              <a:t>サポートプログラム　</a:t>
            </a:r>
            <a:r>
              <a:rPr kumimoji="1" lang="en-US" altLang="ja-JP" dirty="0" smtClean="0">
                <a:latin typeface="+mj-ea"/>
                <a:ea typeface="+mj-ea"/>
              </a:rPr>
              <a:t>WSSP</a:t>
            </a:r>
            <a:r>
              <a:rPr kumimoji="1" lang="ja-JP" altLang="en-US" dirty="0" smtClean="0">
                <a:latin typeface="+mj-ea"/>
                <a:ea typeface="+mj-ea"/>
              </a:rPr>
              <a:t>版強み育成プロジェクト</a:t>
            </a:r>
            <a:endParaRPr kumimoji="1" lang="ja-JP" altLang="en-US" dirty="0">
              <a:latin typeface="+mj-ea"/>
              <a:ea typeface="+mj-ea"/>
            </a:endParaRPr>
          </a:p>
        </p:txBody>
      </p:sp>
    </p:spTree>
    <p:extLst>
      <p:ext uri="{BB962C8B-B14F-4D97-AF65-F5344CB8AC3E}">
        <p14:creationId xmlns:p14="http://schemas.microsoft.com/office/powerpoint/2010/main" val="37832930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8" name="グループ化 17">
            <a:extLst>
              <a:ext uri="{FF2B5EF4-FFF2-40B4-BE49-F238E27FC236}">
                <a16:creationId xmlns:a16="http://schemas.microsoft.com/office/drawing/2014/main" id="{CDAB5628-ED89-4B64-B94E-41E48A40070D}"/>
              </a:ext>
            </a:extLst>
          </p:cNvPr>
          <p:cNvGrpSpPr/>
          <p:nvPr/>
        </p:nvGrpSpPr>
        <p:grpSpPr>
          <a:xfrm>
            <a:off x="1255273" y="5510203"/>
            <a:ext cx="6840839" cy="978466"/>
            <a:chOff x="187075" y="5388207"/>
            <a:chExt cx="7345465" cy="1221539"/>
          </a:xfrm>
        </p:grpSpPr>
        <p:pic>
          <p:nvPicPr>
            <p:cNvPr id="9" name="図 8">
              <a:extLst>
                <a:ext uri="{FF2B5EF4-FFF2-40B4-BE49-F238E27FC236}">
                  <a16:creationId xmlns:a16="http://schemas.microsoft.com/office/drawing/2014/main" id="{D6FB0732-F571-42D2-92DE-CE2F311D8B8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66976" y="5451746"/>
              <a:ext cx="1028856" cy="1028855"/>
            </a:xfrm>
            <a:prstGeom prst="rect">
              <a:avLst/>
            </a:prstGeom>
          </p:spPr>
        </p:pic>
        <p:pic>
          <p:nvPicPr>
            <p:cNvPr id="11" name="図 10">
              <a:extLst>
                <a:ext uri="{FF2B5EF4-FFF2-40B4-BE49-F238E27FC236}">
                  <a16:creationId xmlns:a16="http://schemas.microsoft.com/office/drawing/2014/main" id="{EDB979DA-47F0-4E3A-A79B-6C676740B8B9}"/>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382315" y="5388207"/>
              <a:ext cx="1125737" cy="1125738"/>
            </a:xfrm>
            <a:prstGeom prst="rect">
              <a:avLst/>
            </a:prstGeom>
          </p:spPr>
        </p:pic>
        <p:pic>
          <p:nvPicPr>
            <p:cNvPr id="13" name="図 12">
              <a:extLst>
                <a:ext uri="{FF2B5EF4-FFF2-40B4-BE49-F238E27FC236}">
                  <a16:creationId xmlns:a16="http://schemas.microsoft.com/office/drawing/2014/main" id="{512D5B94-E593-403E-8D5E-38F51A309497}"/>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501477" y="5482881"/>
              <a:ext cx="1031063" cy="1031063"/>
            </a:xfrm>
            <a:prstGeom prst="rect">
              <a:avLst/>
            </a:prstGeom>
          </p:spPr>
        </p:pic>
        <p:pic>
          <p:nvPicPr>
            <p:cNvPr id="15" name="図 14">
              <a:extLst>
                <a:ext uri="{FF2B5EF4-FFF2-40B4-BE49-F238E27FC236}">
                  <a16:creationId xmlns:a16="http://schemas.microsoft.com/office/drawing/2014/main" id="{CA476F6D-C0CA-4325-9B07-4DD4EABD2513}"/>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897473" y="5448602"/>
              <a:ext cx="912940" cy="912940"/>
            </a:xfrm>
            <a:prstGeom prst="rect">
              <a:avLst/>
            </a:prstGeom>
          </p:spPr>
        </p:pic>
        <p:pic>
          <p:nvPicPr>
            <p:cNvPr id="17" name="図 16">
              <a:extLst>
                <a:ext uri="{FF2B5EF4-FFF2-40B4-BE49-F238E27FC236}">
                  <a16:creationId xmlns:a16="http://schemas.microsoft.com/office/drawing/2014/main" id="{B879B435-1155-4B78-8456-ECB51634DE0A}"/>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87075" y="5571071"/>
              <a:ext cx="1038676" cy="1038675"/>
            </a:xfrm>
            <a:prstGeom prst="rect">
              <a:avLst/>
            </a:prstGeom>
          </p:spPr>
        </p:pic>
      </p:grpSp>
      <p:sp>
        <p:nvSpPr>
          <p:cNvPr id="7" name="タイトル 1">
            <a:extLst>
              <a:ext uri="{FF2B5EF4-FFF2-40B4-BE49-F238E27FC236}">
                <a16:creationId xmlns:a16="http://schemas.microsoft.com/office/drawing/2014/main" id="{766FB328-36B5-4EA9-932D-93BBDC8A37F3}"/>
              </a:ext>
            </a:extLst>
          </p:cNvPr>
          <p:cNvSpPr>
            <a:spLocks noGrp="1"/>
          </p:cNvSpPr>
          <p:nvPr>
            <p:ph type="title"/>
          </p:nvPr>
        </p:nvSpPr>
        <p:spPr>
          <a:xfrm>
            <a:off x="798909" y="1172232"/>
            <a:ext cx="7543802" cy="721567"/>
          </a:xfrm>
        </p:spPr>
        <p:txBody>
          <a:bodyPr>
            <a:normAutofit/>
          </a:bodyPr>
          <a:lstStyle/>
          <a:p>
            <a:r>
              <a:rPr kumimoji="1" lang="ja-JP" altLang="en-US" dirty="0" smtClean="0">
                <a:solidFill>
                  <a:schemeClr val="tx1"/>
                </a:solidFill>
              </a:rPr>
              <a:t>観察記録</a:t>
            </a:r>
            <a:r>
              <a:rPr lang="ja-JP" altLang="en-US" dirty="0">
                <a:solidFill>
                  <a:schemeClr val="tx1"/>
                </a:solidFill>
              </a:rPr>
              <a:t>の</a:t>
            </a:r>
            <a:r>
              <a:rPr kumimoji="1" lang="ja-JP" altLang="en-US" dirty="0" smtClean="0">
                <a:solidFill>
                  <a:schemeClr val="tx1"/>
                </a:solidFill>
              </a:rPr>
              <a:t>つけ方練習</a:t>
            </a:r>
            <a:endParaRPr kumimoji="1" lang="ja-JP" altLang="en-US" dirty="0">
              <a:solidFill>
                <a:schemeClr val="tx1"/>
              </a:solidFill>
            </a:endParaRPr>
          </a:p>
        </p:txBody>
      </p:sp>
      <p:sp>
        <p:nvSpPr>
          <p:cNvPr id="3" name="コンテンツ プレースホルダー 2">
            <a:extLst>
              <a:ext uri="{FF2B5EF4-FFF2-40B4-BE49-F238E27FC236}">
                <a16:creationId xmlns:a16="http://schemas.microsoft.com/office/drawing/2014/main" id="{B7D0FB1F-BBCF-461A-843A-E23E055470F7}"/>
              </a:ext>
            </a:extLst>
          </p:cNvPr>
          <p:cNvSpPr>
            <a:spLocks noGrp="1"/>
          </p:cNvSpPr>
          <p:nvPr>
            <p:ph idx="1"/>
          </p:nvPr>
        </p:nvSpPr>
        <p:spPr>
          <a:xfrm>
            <a:off x="840233" y="1820380"/>
            <a:ext cx="7851295" cy="3719415"/>
          </a:xfrm>
          <a:ln>
            <a:solidFill>
              <a:schemeClr val="tx2"/>
            </a:solidFill>
          </a:ln>
        </p:spPr>
        <p:txBody>
          <a:bodyPr>
            <a:noAutofit/>
          </a:bodyPr>
          <a:lstStyle/>
          <a:p>
            <a:pPr marL="0" indent="0">
              <a:buNone/>
            </a:pPr>
            <a:r>
              <a:rPr lang="en-US" altLang="ja-JP" sz="1400" dirty="0">
                <a:solidFill>
                  <a:schemeClr val="tx1"/>
                </a:solidFill>
                <a:latin typeface="メイリオ" panose="020B0604030504040204" pitchFamily="50" charset="-128"/>
                <a:ea typeface="メイリオ" panose="020B0604030504040204" pitchFamily="50" charset="-128"/>
              </a:rPr>
              <a:t>B</a:t>
            </a:r>
            <a:r>
              <a:rPr lang="ja-JP" altLang="en-US" sz="1400" dirty="0" err="1">
                <a:solidFill>
                  <a:schemeClr val="tx1"/>
                </a:solidFill>
                <a:latin typeface="メイリオ" panose="020B0604030504040204" pitchFamily="50" charset="-128"/>
                <a:ea typeface="メイリオ" panose="020B0604030504040204" pitchFamily="50" charset="-128"/>
              </a:rPr>
              <a:t>さんの</a:t>
            </a:r>
            <a:r>
              <a:rPr lang="ja-JP" altLang="en-US" sz="1400" dirty="0">
                <a:solidFill>
                  <a:schemeClr val="tx1"/>
                </a:solidFill>
                <a:latin typeface="メイリオ" panose="020B0604030504040204" pitchFamily="50" charset="-128"/>
                <a:ea typeface="メイリオ" panose="020B0604030504040204" pitchFamily="50" charset="-128"/>
              </a:rPr>
              <a:t>語りを読んで、</a:t>
            </a:r>
            <a:r>
              <a:rPr lang="en-US" altLang="ja-JP" sz="1400" dirty="0">
                <a:solidFill>
                  <a:schemeClr val="tx1"/>
                </a:solidFill>
                <a:latin typeface="メイリオ" panose="020B0604030504040204" pitchFamily="50" charset="-128"/>
                <a:ea typeface="メイリオ" panose="020B0604030504040204" pitchFamily="50" charset="-128"/>
              </a:rPr>
              <a:t>B</a:t>
            </a:r>
            <a:r>
              <a:rPr lang="ja-JP" altLang="en-US" sz="1400" dirty="0" smtClean="0">
                <a:solidFill>
                  <a:schemeClr val="tx1"/>
                </a:solidFill>
                <a:latin typeface="メイリオ" panose="020B0604030504040204" pitchFamily="50" charset="-128"/>
                <a:ea typeface="メイリオ" panose="020B0604030504040204" pitchFamily="50" charset="-128"/>
              </a:rPr>
              <a:t>さんの「強み」を記録してみましょう</a:t>
            </a:r>
            <a:endParaRPr lang="en-US" altLang="ja-JP" sz="1400" dirty="0">
              <a:solidFill>
                <a:schemeClr val="tx1"/>
              </a:solidFill>
              <a:latin typeface="メイリオ" panose="020B0604030504040204" pitchFamily="50" charset="-128"/>
              <a:ea typeface="メイリオ" panose="020B0604030504040204" pitchFamily="50" charset="-128"/>
            </a:endParaRPr>
          </a:p>
          <a:p>
            <a:pPr marL="0" indent="0">
              <a:buNone/>
            </a:pPr>
            <a:r>
              <a:rPr kumimoji="1" lang="en-US" altLang="ja-JP" sz="1400" dirty="0">
                <a:solidFill>
                  <a:schemeClr val="tx1"/>
                </a:solidFill>
                <a:latin typeface="メイリオ" panose="020B0604030504040204" pitchFamily="50" charset="-128"/>
                <a:ea typeface="メイリオ" panose="020B0604030504040204" pitchFamily="50" charset="-128"/>
              </a:rPr>
              <a:t>【B</a:t>
            </a:r>
            <a:r>
              <a:rPr kumimoji="1" lang="ja-JP" altLang="en-US" sz="1400" dirty="0" err="1">
                <a:solidFill>
                  <a:schemeClr val="tx1"/>
                </a:solidFill>
                <a:latin typeface="メイリオ" panose="020B0604030504040204" pitchFamily="50" charset="-128"/>
                <a:ea typeface="メイリオ" panose="020B0604030504040204" pitchFamily="50" charset="-128"/>
              </a:rPr>
              <a:t>さんの</a:t>
            </a:r>
            <a:r>
              <a:rPr kumimoji="1" lang="ja-JP" altLang="en-US" sz="1400" dirty="0">
                <a:solidFill>
                  <a:schemeClr val="tx1"/>
                </a:solidFill>
                <a:latin typeface="メイリオ" panose="020B0604030504040204" pitchFamily="50" charset="-128"/>
                <a:ea typeface="メイリオ" panose="020B0604030504040204" pitchFamily="50" charset="-128"/>
              </a:rPr>
              <a:t>語り</a:t>
            </a:r>
            <a:r>
              <a:rPr kumimoji="1" lang="en-US" altLang="ja-JP" sz="1400" dirty="0">
                <a:solidFill>
                  <a:schemeClr val="tx1"/>
                </a:solidFill>
                <a:latin typeface="メイリオ" panose="020B0604030504040204" pitchFamily="50" charset="-128"/>
                <a:ea typeface="メイリオ" panose="020B0604030504040204" pitchFamily="50" charset="-128"/>
              </a:rPr>
              <a:t>】</a:t>
            </a:r>
          </a:p>
          <a:p>
            <a:pPr marL="0" indent="0">
              <a:buNone/>
            </a:pPr>
            <a:r>
              <a:rPr lang="ja-JP" altLang="en-US" sz="1400" dirty="0" smtClean="0">
                <a:solidFill>
                  <a:schemeClr val="tx1"/>
                </a:solidFill>
                <a:latin typeface="メイリオ" panose="020B0604030504040204" pitchFamily="50" charset="-128"/>
                <a:ea typeface="メイリオ" panose="020B0604030504040204" pitchFamily="50" charset="-128"/>
              </a:rPr>
              <a:t>　「</a:t>
            </a:r>
            <a:r>
              <a:rPr lang="ja-JP" altLang="en-US" sz="1400" dirty="0">
                <a:solidFill>
                  <a:schemeClr val="tx1"/>
                </a:solidFill>
                <a:latin typeface="メイリオ" panose="020B0604030504040204" pitchFamily="50" charset="-128"/>
                <a:ea typeface="メイリオ" panose="020B0604030504040204" pitchFamily="50" charset="-128"/>
              </a:rPr>
              <a:t>私は菓子メーカーの商品開発部門で新商品の開発を担当して</a:t>
            </a:r>
            <a:r>
              <a:rPr lang="ja-JP" altLang="en-US" sz="1400" dirty="0" smtClean="0">
                <a:solidFill>
                  <a:schemeClr val="tx1"/>
                </a:solidFill>
                <a:latin typeface="メイリオ" panose="020B0604030504040204" pitchFamily="50" charset="-128"/>
                <a:ea typeface="メイリオ" panose="020B0604030504040204" pitchFamily="50" charset="-128"/>
              </a:rPr>
              <a:t>います」</a:t>
            </a:r>
            <a:endParaRPr lang="en-US" altLang="ja-JP" sz="1400" dirty="0" smtClean="0">
              <a:solidFill>
                <a:schemeClr val="tx1"/>
              </a:solidFill>
              <a:latin typeface="メイリオ" panose="020B0604030504040204" pitchFamily="50" charset="-128"/>
              <a:ea typeface="メイリオ" panose="020B0604030504040204" pitchFamily="50" charset="-128"/>
            </a:endParaRPr>
          </a:p>
          <a:p>
            <a:pPr marL="0" indent="0">
              <a:buNone/>
            </a:pPr>
            <a:r>
              <a:rPr lang="ja-JP" altLang="en-US" sz="1400" dirty="0" smtClean="0">
                <a:solidFill>
                  <a:schemeClr val="tx1"/>
                </a:solidFill>
                <a:latin typeface="メイリオ" panose="020B0604030504040204" pitchFamily="50" charset="-128"/>
                <a:ea typeface="メイリオ" panose="020B0604030504040204" pitchFamily="50" charset="-128"/>
              </a:rPr>
              <a:t>　「新商品開発のヒントにするため、常に他社の新商品の情報収集をしています」</a:t>
            </a:r>
            <a:endParaRPr lang="en-US" altLang="ja-JP" sz="1400" dirty="0" smtClean="0">
              <a:solidFill>
                <a:schemeClr val="tx1"/>
              </a:solidFill>
              <a:latin typeface="メイリオ" panose="020B0604030504040204" pitchFamily="50" charset="-128"/>
              <a:ea typeface="メイリオ" panose="020B0604030504040204" pitchFamily="50" charset="-128"/>
            </a:endParaRPr>
          </a:p>
          <a:p>
            <a:pPr marL="0" indent="0">
              <a:buNone/>
            </a:pPr>
            <a:r>
              <a:rPr lang="ja-JP" altLang="en-US" sz="1400" dirty="0" smtClean="0">
                <a:solidFill>
                  <a:schemeClr val="tx1"/>
                </a:solidFill>
                <a:latin typeface="メイリオ" panose="020B0604030504040204" pitchFamily="50" charset="-128"/>
                <a:ea typeface="メイリオ" panose="020B0604030504040204" pitchFamily="50" charset="-128"/>
              </a:rPr>
              <a:t>　「また、毎週水曜日はコンビニやスーパーに出向き、気になったお菓子を購入し実際に</a:t>
            </a:r>
            <a:endParaRPr lang="en-US" altLang="ja-JP" sz="1400" dirty="0" smtClean="0">
              <a:solidFill>
                <a:schemeClr val="tx1"/>
              </a:solidFill>
              <a:latin typeface="メイリオ" panose="020B0604030504040204" pitchFamily="50" charset="-128"/>
              <a:ea typeface="メイリオ" panose="020B0604030504040204" pitchFamily="50" charset="-128"/>
            </a:endParaRPr>
          </a:p>
          <a:p>
            <a:pPr marL="0" indent="0">
              <a:buNone/>
            </a:pPr>
            <a:r>
              <a:rPr lang="ja-JP" altLang="en-US" sz="1400" dirty="0">
                <a:solidFill>
                  <a:schemeClr val="tx1"/>
                </a:solidFill>
                <a:latin typeface="メイリオ" panose="020B0604030504040204" pitchFamily="50" charset="-128"/>
                <a:ea typeface="メイリオ" panose="020B0604030504040204" pitchFamily="50" charset="-128"/>
              </a:rPr>
              <a:t>　</a:t>
            </a:r>
            <a:r>
              <a:rPr lang="ja-JP" altLang="en-US" sz="1400" dirty="0" smtClean="0">
                <a:solidFill>
                  <a:schemeClr val="tx1"/>
                </a:solidFill>
                <a:latin typeface="メイリオ" panose="020B0604030504040204" pitchFamily="50" charset="-128"/>
                <a:ea typeface="メイリオ" panose="020B0604030504040204" pitchFamily="50" charset="-128"/>
              </a:rPr>
              <a:t>　食べてみることで味や風味などの研究をしています」</a:t>
            </a:r>
            <a:endParaRPr lang="en-US" altLang="ja-JP" sz="1400" dirty="0" smtClean="0">
              <a:solidFill>
                <a:schemeClr val="tx1"/>
              </a:solidFill>
              <a:latin typeface="メイリオ" panose="020B0604030504040204" pitchFamily="50" charset="-128"/>
              <a:ea typeface="メイリオ" panose="020B0604030504040204" pitchFamily="50" charset="-128"/>
            </a:endParaRPr>
          </a:p>
          <a:p>
            <a:pPr marL="0" indent="0">
              <a:buNone/>
            </a:pPr>
            <a:r>
              <a:rPr lang="ja-JP" altLang="en-US" sz="1400" dirty="0" smtClean="0">
                <a:solidFill>
                  <a:schemeClr val="tx1"/>
                </a:solidFill>
                <a:latin typeface="メイリオ" panose="020B0604030504040204" pitchFamily="50" charset="-128"/>
              </a:rPr>
              <a:t>　「</a:t>
            </a:r>
            <a:r>
              <a:rPr lang="ja-JP" altLang="en-US" sz="1400" dirty="0">
                <a:solidFill>
                  <a:schemeClr val="tx1"/>
                </a:solidFill>
                <a:latin typeface="メイリオ" panose="020B0604030504040204" pitchFamily="50" charset="-128"/>
              </a:rPr>
              <a:t>私が開発したお菓子が実際に発売されたことがありとても達成感がある仕事だと</a:t>
            </a:r>
            <a:r>
              <a:rPr lang="ja-JP" altLang="en-US" sz="1400" dirty="0" smtClean="0">
                <a:solidFill>
                  <a:schemeClr val="tx1"/>
                </a:solidFill>
                <a:latin typeface="メイリオ" panose="020B0604030504040204" pitchFamily="50" charset="-128"/>
              </a:rPr>
              <a:t>思って</a:t>
            </a:r>
            <a:endParaRPr lang="en-US" altLang="ja-JP" sz="1400" dirty="0" smtClean="0">
              <a:solidFill>
                <a:schemeClr val="tx1"/>
              </a:solidFill>
              <a:latin typeface="メイリオ" panose="020B0604030504040204" pitchFamily="50" charset="-128"/>
            </a:endParaRPr>
          </a:p>
          <a:p>
            <a:pPr marL="0" indent="0">
              <a:buNone/>
            </a:pPr>
            <a:r>
              <a:rPr lang="ja-JP" altLang="en-US" sz="1400" dirty="0">
                <a:solidFill>
                  <a:schemeClr val="tx1"/>
                </a:solidFill>
                <a:latin typeface="メイリオ" panose="020B0604030504040204" pitchFamily="50" charset="-128"/>
              </a:rPr>
              <a:t>　</a:t>
            </a:r>
            <a:r>
              <a:rPr lang="ja-JP" altLang="en-US" sz="1400" dirty="0" smtClean="0">
                <a:solidFill>
                  <a:schemeClr val="tx1"/>
                </a:solidFill>
                <a:latin typeface="メイリオ" panose="020B0604030504040204" pitchFamily="50" charset="-128"/>
              </a:rPr>
              <a:t>　います」</a:t>
            </a:r>
            <a:endParaRPr lang="en-US" altLang="ja-JP" sz="1400" dirty="0" smtClean="0">
              <a:solidFill>
                <a:schemeClr val="tx1"/>
              </a:solidFill>
              <a:latin typeface="メイリオ" panose="020B0604030504040204" pitchFamily="50" charset="-128"/>
            </a:endParaRPr>
          </a:p>
          <a:p>
            <a:pPr marL="0" indent="0">
              <a:buNone/>
            </a:pPr>
            <a:r>
              <a:rPr lang="ja-JP" altLang="en-US" sz="1400" dirty="0" smtClean="0">
                <a:solidFill>
                  <a:schemeClr val="tx1"/>
                </a:solidFill>
                <a:latin typeface="メイリオ" panose="020B0604030504040204" pitchFamily="50" charset="-128"/>
              </a:rPr>
              <a:t>　「締切りまでに</a:t>
            </a:r>
            <a:r>
              <a:rPr lang="ja-JP" altLang="en-US" sz="1400" dirty="0">
                <a:solidFill>
                  <a:schemeClr val="tx1"/>
                </a:solidFill>
                <a:latin typeface="メイリオ" panose="020B0604030504040204" pitchFamily="50" charset="-128"/>
              </a:rPr>
              <a:t>イメージ</a:t>
            </a:r>
            <a:r>
              <a:rPr lang="ja-JP" altLang="en-US" sz="1400" dirty="0" smtClean="0">
                <a:solidFill>
                  <a:schemeClr val="tx1"/>
                </a:solidFill>
                <a:latin typeface="メイリオ" panose="020B0604030504040204" pitchFamily="50" charset="-128"/>
              </a:rPr>
              <a:t>した味が見つけられ</a:t>
            </a:r>
            <a:r>
              <a:rPr lang="ja-JP" altLang="en-US" sz="1400" dirty="0">
                <a:solidFill>
                  <a:schemeClr val="tx1"/>
                </a:solidFill>
                <a:latin typeface="メイリオ" panose="020B0604030504040204" pitchFamily="50" charset="-128"/>
              </a:rPr>
              <a:t>ず</a:t>
            </a:r>
            <a:r>
              <a:rPr lang="ja-JP" altLang="en-US" sz="1400" dirty="0" smtClean="0">
                <a:solidFill>
                  <a:schemeClr val="tx1"/>
                </a:solidFill>
                <a:latin typeface="メイリオ" panose="020B0604030504040204" pitchFamily="50" charset="-128"/>
              </a:rPr>
              <a:t>失敗し苦しい思いをすることもありますが、</a:t>
            </a:r>
            <a:endParaRPr lang="en-US" altLang="ja-JP" sz="1400" dirty="0" smtClean="0">
              <a:solidFill>
                <a:schemeClr val="tx1"/>
              </a:solidFill>
              <a:latin typeface="メイリオ" panose="020B0604030504040204" pitchFamily="50" charset="-128"/>
            </a:endParaRPr>
          </a:p>
          <a:p>
            <a:pPr marL="0" indent="0">
              <a:buNone/>
            </a:pPr>
            <a:r>
              <a:rPr lang="ja-JP" altLang="en-US" sz="1400" dirty="0">
                <a:solidFill>
                  <a:schemeClr val="tx1"/>
                </a:solidFill>
                <a:latin typeface="メイリオ" panose="020B0604030504040204" pitchFamily="50" charset="-128"/>
              </a:rPr>
              <a:t>　</a:t>
            </a:r>
            <a:r>
              <a:rPr lang="ja-JP" altLang="en-US" sz="1400" dirty="0" smtClean="0">
                <a:solidFill>
                  <a:schemeClr val="tx1"/>
                </a:solidFill>
                <a:latin typeface="メイリオ" panose="020B0604030504040204" pitchFamily="50" charset="-128"/>
              </a:rPr>
              <a:t>　常に新しいものを作り出す挑戦ができる楽しい仕事だと思っています」</a:t>
            </a:r>
            <a:endParaRPr kumimoji="1" lang="en-US" altLang="ja-JP" sz="1400" dirty="0">
              <a:solidFill>
                <a:schemeClr val="tx1"/>
              </a:solidFill>
              <a:latin typeface="メイリオ" panose="020B0604030504040204" pitchFamily="50" charset="-128"/>
              <a:ea typeface="メイリオ" panose="020B0604030504040204" pitchFamily="50" charset="-128"/>
            </a:endParaRPr>
          </a:p>
        </p:txBody>
      </p:sp>
      <p:sp>
        <p:nvSpPr>
          <p:cNvPr id="2" name="スライド番号プレースホルダー 1"/>
          <p:cNvSpPr>
            <a:spLocks noGrp="1"/>
          </p:cNvSpPr>
          <p:nvPr>
            <p:ph type="sldNum" sz="quarter" idx="12"/>
          </p:nvPr>
        </p:nvSpPr>
        <p:spPr>
          <a:xfrm>
            <a:off x="7828959" y="6475437"/>
            <a:ext cx="1315041" cy="382563"/>
          </a:xfrm>
        </p:spPr>
        <p:txBody>
          <a:bodyPr/>
          <a:lstStyle/>
          <a:p>
            <a:pPr rtl="0"/>
            <a:r>
              <a:rPr lang="ja-JP" altLang="en-US" dirty="0" smtClean="0"/>
              <a:t>②－</a:t>
            </a:r>
            <a:fld id="{022B156B-59AE-415F-B24B-8756D48BB977}" type="slidenum">
              <a:rPr lang="en-US" altLang="ja-JP" smtClean="0"/>
              <a:t>13</a:t>
            </a:fld>
            <a:endParaRPr lang="ja-JP" altLang="en-US" dirty="0"/>
          </a:p>
        </p:txBody>
      </p:sp>
      <p:sp>
        <p:nvSpPr>
          <p:cNvPr id="16" name="テキスト ボックス 15">
            <a:extLst>
              <a:ext uri="{FF2B5EF4-FFF2-40B4-BE49-F238E27FC236}">
                <a16:creationId xmlns:a16="http://schemas.microsoft.com/office/drawing/2014/main" id="{564036E0-3765-49FB-840B-1A2DB6D2B52D}"/>
              </a:ext>
            </a:extLst>
          </p:cNvPr>
          <p:cNvSpPr txBox="1"/>
          <p:nvPr/>
        </p:nvSpPr>
        <p:spPr>
          <a:xfrm>
            <a:off x="0" y="6489243"/>
            <a:ext cx="7633657" cy="369332"/>
          </a:xfrm>
          <a:prstGeom prst="rect">
            <a:avLst/>
          </a:prstGeom>
          <a:noFill/>
        </p:spPr>
        <p:txBody>
          <a:bodyPr wrap="square" rtlCol="0">
            <a:spAutoFit/>
          </a:bodyPr>
          <a:lstStyle/>
          <a:p>
            <a:r>
              <a:rPr kumimoji="1" lang="ja-JP" altLang="en-US" dirty="0">
                <a:latin typeface="+mj-ea"/>
                <a:ea typeface="+mj-ea"/>
              </a:rPr>
              <a:t>ワークシステム・</a:t>
            </a:r>
            <a:r>
              <a:rPr kumimoji="1" lang="ja-JP" altLang="en-US" dirty="0" smtClean="0">
                <a:latin typeface="+mj-ea"/>
                <a:ea typeface="+mj-ea"/>
              </a:rPr>
              <a:t>サポートプログラム　</a:t>
            </a:r>
            <a:r>
              <a:rPr kumimoji="1" lang="en-US" altLang="ja-JP" dirty="0" smtClean="0">
                <a:latin typeface="+mj-ea"/>
                <a:ea typeface="+mj-ea"/>
              </a:rPr>
              <a:t>WSSP</a:t>
            </a:r>
            <a:r>
              <a:rPr kumimoji="1" lang="ja-JP" altLang="en-US" dirty="0" smtClean="0">
                <a:latin typeface="+mj-ea"/>
                <a:ea typeface="+mj-ea"/>
              </a:rPr>
              <a:t>版強み育成プロジェクト</a:t>
            </a:r>
            <a:endParaRPr kumimoji="1" lang="ja-JP" altLang="en-US" dirty="0">
              <a:latin typeface="+mj-ea"/>
              <a:ea typeface="+mj-ea"/>
            </a:endParaRPr>
          </a:p>
        </p:txBody>
      </p:sp>
    </p:spTree>
    <p:extLst>
      <p:ext uri="{BB962C8B-B14F-4D97-AF65-F5344CB8AC3E}">
        <p14:creationId xmlns:p14="http://schemas.microsoft.com/office/powerpoint/2010/main" val="16583080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714233" y="6459787"/>
            <a:ext cx="1389472" cy="398213"/>
          </a:xfrm>
        </p:spPr>
        <p:txBody>
          <a:bodyPr/>
          <a:lstStyle/>
          <a:p>
            <a:r>
              <a:rPr lang="ja-JP" altLang="en-US" dirty="0" smtClean="0"/>
              <a:t>②－</a:t>
            </a:r>
            <a:fld id="{022B156B-59AE-415F-B24B-8756D48BB977}" type="slidenum">
              <a:rPr lang="en-US" altLang="ja-JP" smtClean="0"/>
              <a:pPr/>
              <a:t>14</a:t>
            </a:fld>
            <a:endParaRPr lang="ja-JP" altLang="en-US" dirty="0"/>
          </a:p>
        </p:txBody>
      </p:sp>
      <p:sp>
        <p:nvSpPr>
          <p:cNvPr id="11" name="テキスト ボックス 10"/>
          <p:cNvSpPr txBox="1"/>
          <p:nvPr/>
        </p:nvSpPr>
        <p:spPr>
          <a:xfrm>
            <a:off x="74950" y="156380"/>
            <a:ext cx="9209213" cy="830997"/>
          </a:xfrm>
          <a:prstGeom prst="rect">
            <a:avLst/>
          </a:prstGeom>
          <a:noFill/>
        </p:spPr>
        <p:txBody>
          <a:bodyPr wrap="square" rtlCol="0">
            <a:spAutoFit/>
          </a:bodyPr>
          <a:lstStyle/>
          <a:p>
            <a:r>
              <a:rPr kumimoji="1" lang="ja-JP" altLang="en-US" sz="2400" dirty="0" smtClean="0"/>
              <a:t>・Ｂさんの「強み」の種類、「強み」が表れている場面・状況、　</a:t>
            </a:r>
            <a:endParaRPr kumimoji="1" lang="en-US" altLang="ja-JP" sz="2400" dirty="0" smtClean="0"/>
          </a:p>
          <a:p>
            <a:r>
              <a:rPr kumimoji="1" lang="ja-JP" altLang="en-US" sz="2400" dirty="0"/>
              <a:t>　</a:t>
            </a:r>
            <a:r>
              <a:rPr kumimoji="1" lang="ja-JP" altLang="en-US" sz="2400" dirty="0" smtClean="0"/>
              <a:t>その時の行動・考え、結果、気持ちを書き込みましょう</a:t>
            </a:r>
            <a:endParaRPr kumimoji="1" lang="ja-JP" altLang="en-US" sz="2400" dirty="0"/>
          </a:p>
        </p:txBody>
      </p:sp>
      <p:graphicFrame>
        <p:nvGraphicFramePr>
          <p:cNvPr id="2" name="表 1"/>
          <p:cNvGraphicFramePr>
            <a:graphicFrameLocks noGrp="1"/>
          </p:cNvGraphicFramePr>
          <p:nvPr>
            <p:extLst>
              <p:ext uri="{D42A27DB-BD31-4B8C-83A1-F6EECF244321}">
                <p14:modId xmlns:p14="http://schemas.microsoft.com/office/powerpoint/2010/main" val="1177844696"/>
              </p:ext>
            </p:extLst>
          </p:nvPr>
        </p:nvGraphicFramePr>
        <p:xfrm>
          <a:off x="112714" y="1155724"/>
          <a:ext cx="8990991" cy="4865934"/>
        </p:xfrm>
        <a:graphic>
          <a:graphicData uri="http://schemas.openxmlformats.org/drawingml/2006/table">
            <a:tbl>
              <a:tblPr firstRow="1" bandRow="1">
                <a:tableStyleId>{8799B23B-EC83-4686-B30A-512413B5E67A}</a:tableStyleId>
              </a:tblPr>
              <a:tblGrid>
                <a:gridCol w="1876512">
                  <a:extLst>
                    <a:ext uri="{9D8B030D-6E8A-4147-A177-3AD203B41FA5}">
                      <a16:colId xmlns:a16="http://schemas.microsoft.com/office/drawing/2014/main" val="2740751303"/>
                    </a:ext>
                  </a:extLst>
                </a:gridCol>
                <a:gridCol w="1873405">
                  <a:extLst>
                    <a:ext uri="{9D8B030D-6E8A-4147-A177-3AD203B41FA5}">
                      <a16:colId xmlns:a16="http://schemas.microsoft.com/office/drawing/2014/main" val="2378973961"/>
                    </a:ext>
                  </a:extLst>
                </a:gridCol>
                <a:gridCol w="1851103">
                  <a:extLst>
                    <a:ext uri="{9D8B030D-6E8A-4147-A177-3AD203B41FA5}">
                      <a16:colId xmlns:a16="http://schemas.microsoft.com/office/drawing/2014/main" val="2724924701"/>
                    </a:ext>
                  </a:extLst>
                </a:gridCol>
                <a:gridCol w="1784195">
                  <a:extLst>
                    <a:ext uri="{9D8B030D-6E8A-4147-A177-3AD203B41FA5}">
                      <a16:colId xmlns:a16="http://schemas.microsoft.com/office/drawing/2014/main" val="3123239869"/>
                    </a:ext>
                  </a:extLst>
                </a:gridCol>
                <a:gridCol w="1605776">
                  <a:extLst>
                    <a:ext uri="{9D8B030D-6E8A-4147-A177-3AD203B41FA5}">
                      <a16:colId xmlns:a16="http://schemas.microsoft.com/office/drawing/2014/main" val="813399037"/>
                    </a:ext>
                  </a:extLst>
                </a:gridCol>
              </a:tblGrid>
              <a:tr h="370840">
                <a:tc>
                  <a:txBody>
                    <a:bodyPr/>
                    <a:lstStyle/>
                    <a:p>
                      <a:pPr algn="ctr"/>
                      <a:r>
                        <a:rPr kumimoji="1" lang="ja-JP" altLang="en-US" b="0" dirty="0" smtClean="0"/>
                        <a:t>「強み」の種類</a:t>
                      </a:r>
                      <a:endParaRPr kumimoji="1" lang="ja-JP" altLang="en-US" b="0" dirty="0"/>
                    </a:p>
                  </a:txBody>
                  <a:tcPr anchor="ctr"/>
                </a:tc>
                <a:tc>
                  <a:txBody>
                    <a:bodyPr/>
                    <a:lstStyle/>
                    <a:p>
                      <a:pPr algn="ctr"/>
                      <a:r>
                        <a:rPr kumimoji="1" lang="ja-JP" altLang="en-US" b="0" dirty="0" smtClean="0"/>
                        <a:t>場面・状況</a:t>
                      </a:r>
                      <a:endParaRPr kumimoji="1" lang="ja-JP" altLang="en-US" b="0" dirty="0"/>
                    </a:p>
                  </a:txBody>
                  <a:tcPr anchor="ctr"/>
                </a:tc>
                <a:tc>
                  <a:txBody>
                    <a:bodyPr/>
                    <a:lstStyle/>
                    <a:p>
                      <a:pPr algn="ctr"/>
                      <a:r>
                        <a:rPr kumimoji="1" lang="ja-JP" altLang="en-US" b="0" dirty="0" smtClean="0"/>
                        <a:t>行動・考え</a:t>
                      </a:r>
                      <a:endParaRPr kumimoji="1" lang="ja-JP" altLang="en-US" b="0" dirty="0"/>
                    </a:p>
                  </a:txBody>
                  <a:tcPr anchor="ctr"/>
                </a:tc>
                <a:tc>
                  <a:txBody>
                    <a:bodyPr/>
                    <a:lstStyle/>
                    <a:p>
                      <a:pPr algn="ctr"/>
                      <a:r>
                        <a:rPr kumimoji="1" lang="ja-JP" altLang="en-US" b="0" dirty="0" smtClean="0"/>
                        <a:t>結果</a:t>
                      </a:r>
                      <a:endParaRPr kumimoji="1" lang="ja-JP" altLang="en-US" b="0" dirty="0"/>
                    </a:p>
                  </a:txBody>
                  <a:tcPr anchor="ctr"/>
                </a:tc>
                <a:tc>
                  <a:txBody>
                    <a:bodyPr/>
                    <a:lstStyle/>
                    <a:p>
                      <a:pPr algn="ctr"/>
                      <a:r>
                        <a:rPr kumimoji="1" lang="ja-JP" altLang="en-US" b="0" dirty="0" smtClean="0"/>
                        <a:t>気持ち</a:t>
                      </a:r>
                      <a:endParaRPr kumimoji="1" lang="ja-JP" altLang="en-US" b="0" dirty="0"/>
                    </a:p>
                  </a:txBody>
                  <a:tcPr anchor="ctr"/>
                </a:tc>
                <a:extLst>
                  <a:ext uri="{0D108BD9-81ED-4DB2-BD59-A6C34878D82A}">
                    <a16:rowId xmlns:a16="http://schemas.microsoft.com/office/drawing/2014/main" val="448759601"/>
                  </a:ext>
                </a:extLst>
              </a:tr>
              <a:tr h="1495416">
                <a:tc>
                  <a:txBody>
                    <a:bodyPr/>
                    <a:lstStyle/>
                    <a:p>
                      <a:endParaRPr kumimoji="1" lang="ja-JP" altLang="en-US"/>
                    </a:p>
                  </a:txBody>
                  <a:tcPr>
                    <a:noFill/>
                  </a:tcPr>
                </a:tc>
                <a:tc>
                  <a:txBody>
                    <a:bodyPr/>
                    <a:lstStyle/>
                    <a:p>
                      <a:endParaRPr kumimoji="1" lang="ja-JP" altLang="en-US" dirty="0"/>
                    </a:p>
                  </a:txBody>
                  <a:tcPr>
                    <a:noFill/>
                  </a:tcPr>
                </a:tc>
                <a:tc>
                  <a:txBody>
                    <a:bodyPr/>
                    <a:lstStyle/>
                    <a:p>
                      <a:endParaRPr kumimoji="1" lang="ja-JP" altLang="en-US" dirty="0"/>
                    </a:p>
                  </a:txBody>
                  <a:tcPr>
                    <a:noFill/>
                  </a:tcPr>
                </a:tc>
                <a:tc>
                  <a:txBody>
                    <a:bodyPr/>
                    <a:lstStyle/>
                    <a:p>
                      <a:endParaRPr kumimoji="1" lang="ja-JP" altLang="en-US" dirty="0"/>
                    </a:p>
                  </a:txBody>
                  <a:tcPr>
                    <a:noFill/>
                  </a:tcPr>
                </a:tc>
                <a:tc>
                  <a:txBody>
                    <a:bodyPr/>
                    <a:lstStyle/>
                    <a:p>
                      <a:endParaRPr kumimoji="1" lang="ja-JP" altLang="en-US" dirty="0"/>
                    </a:p>
                  </a:txBody>
                  <a:tcPr>
                    <a:noFill/>
                  </a:tcPr>
                </a:tc>
                <a:extLst>
                  <a:ext uri="{0D108BD9-81ED-4DB2-BD59-A6C34878D82A}">
                    <a16:rowId xmlns:a16="http://schemas.microsoft.com/office/drawing/2014/main" val="1049157237"/>
                  </a:ext>
                </a:extLst>
              </a:tr>
              <a:tr h="1550020">
                <a:tc>
                  <a:txBody>
                    <a:bodyPr/>
                    <a:lstStyle/>
                    <a:p>
                      <a:endParaRPr kumimoji="1" lang="ja-JP" altLang="en-US"/>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2786447535"/>
                  </a:ext>
                </a:extLst>
              </a:tr>
              <a:tr h="1449658">
                <a:tc>
                  <a:txBody>
                    <a:bodyPr/>
                    <a:lstStyle/>
                    <a:p>
                      <a:endParaRPr kumimoji="1" lang="ja-JP" altLang="en-US"/>
                    </a:p>
                  </a:txBody>
                  <a:tcPr>
                    <a:noFill/>
                  </a:tcPr>
                </a:tc>
                <a:tc>
                  <a:txBody>
                    <a:bodyPr/>
                    <a:lstStyle/>
                    <a:p>
                      <a:endParaRPr kumimoji="1" lang="ja-JP" altLang="en-US" dirty="0"/>
                    </a:p>
                  </a:txBody>
                  <a:tcPr>
                    <a:noFill/>
                  </a:tcPr>
                </a:tc>
                <a:tc>
                  <a:txBody>
                    <a:bodyPr/>
                    <a:lstStyle/>
                    <a:p>
                      <a:endParaRPr kumimoji="1" lang="ja-JP" altLang="en-US"/>
                    </a:p>
                  </a:txBody>
                  <a:tcPr>
                    <a:noFill/>
                  </a:tcPr>
                </a:tc>
                <a:tc>
                  <a:txBody>
                    <a:bodyPr/>
                    <a:lstStyle/>
                    <a:p>
                      <a:endParaRPr kumimoji="1" lang="ja-JP" altLang="en-US"/>
                    </a:p>
                  </a:txBody>
                  <a:tcPr>
                    <a:noFill/>
                  </a:tcPr>
                </a:tc>
                <a:tc>
                  <a:txBody>
                    <a:bodyPr/>
                    <a:lstStyle/>
                    <a:p>
                      <a:endParaRPr kumimoji="1" lang="ja-JP" altLang="en-US" dirty="0"/>
                    </a:p>
                  </a:txBody>
                  <a:tcPr>
                    <a:noFill/>
                  </a:tcPr>
                </a:tc>
                <a:extLst>
                  <a:ext uri="{0D108BD9-81ED-4DB2-BD59-A6C34878D82A}">
                    <a16:rowId xmlns:a16="http://schemas.microsoft.com/office/drawing/2014/main" val="3452813446"/>
                  </a:ext>
                </a:extLst>
              </a:tr>
            </a:tbl>
          </a:graphicData>
        </a:graphic>
      </p:graphicFrame>
      <p:sp>
        <p:nvSpPr>
          <p:cNvPr id="8" name="テキスト ボックス 7">
            <a:extLst>
              <a:ext uri="{FF2B5EF4-FFF2-40B4-BE49-F238E27FC236}">
                <a16:creationId xmlns:a16="http://schemas.microsoft.com/office/drawing/2014/main" id="{564036E0-3765-49FB-840B-1A2DB6D2B52D}"/>
              </a:ext>
            </a:extLst>
          </p:cNvPr>
          <p:cNvSpPr txBox="1"/>
          <p:nvPr/>
        </p:nvSpPr>
        <p:spPr>
          <a:xfrm>
            <a:off x="0" y="6489243"/>
            <a:ext cx="7633657" cy="369332"/>
          </a:xfrm>
          <a:prstGeom prst="rect">
            <a:avLst/>
          </a:prstGeom>
          <a:noFill/>
        </p:spPr>
        <p:txBody>
          <a:bodyPr wrap="square" rtlCol="0">
            <a:spAutoFit/>
          </a:bodyPr>
          <a:lstStyle/>
          <a:p>
            <a:r>
              <a:rPr kumimoji="1" lang="ja-JP" altLang="en-US" dirty="0">
                <a:latin typeface="+mj-ea"/>
                <a:ea typeface="+mj-ea"/>
              </a:rPr>
              <a:t>ワークシステム・</a:t>
            </a:r>
            <a:r>
              <a:rPr kumimoji="1" lang="ja-JP" altLang="en-US" dirty="0" smtClean="0">
                <a:latin typeface="+mj-ea"/>
                <a:ea typeface="+mj-ea"/>
              </a:rPr>
              <a:t>サポートプログラム　</a:t>
            </a:r>
            <a:r>
              <a:rPr kumimoji="1" lang="en-US" altLang="ja-JP" dirty="0" smtClean="0">
                <a:latin typeface="+mj-ea"/>
                <a:ea typeface="+mj-ea"/>
              </a:rPr>
              <a:t>WSSP</a:t>
            </a:r>
            <a:r>
              <a:rPr kumimoji="1" lang="ja-JP" altLang="en-US" dirty="0" smtClean="0">
                <a:latin typeface="+mj-ea"/>
                <a:ea typeface="+mj-ea"/>
              </a:rPr>
              <a:t>版強み育成プロジェクト</a:t>
            </a:r>
            <a:endParaRPr kumimoji="1" lang="ja-JP" altLang="en-US" dirty="0">
              <a:latin typeface="+mj-ea"/>
              <a:ea typeface="+mj-ea"/>
            </a:endParaRPr>
          </a:p>
        </p:txBody>
      </p:sp>
    </p:spTree>
    <p:extLst>
      <p:ext uri="{BB962C8B-B14F-4D97-AF65-F5344CB8AC3E}">
        <p14:creationId xmlns:p14="http://schemas.microsoft.com/office/powerpoint/2010/main" val="20334397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7" name="表 26"/>
          <p:cNvGraphicFramePr>
            <a:graphicFrameLocks noGrp="1"/>
          </p:cNvGraphicFramePr>
          <p:nvPr>
            <p:extLst>
              <p:ext uri="{D42A27DB-BD31-4B8C-83A1-F6EECF244321}">
                <p14:modId xmlns:p14="http://schemas.microsoft.com/office/powerpoint/2010/main" val="986810256"/>
              </p:ext>
            </p:extLst>
          </p:nvPr>
        </p:nvGraphicFramePr>
        <p:xfrm>
          <a:off x="62171" y="1796118"/>
          <a:ext cx="8990991" cy="4379059"/>
        </p:xfrm>
        <a:graphic>
          <a:graphicData uri="http://schemas.openxmlformats.org/drawingml/2006/table">
            <a:tbl>
              <a:tblPr firstRow="1" bandRow="1">
                <a:tableStyleId>{8799B23B-EC83-4686-B30A-512413B5E67A}</a:tableStyleId>
              </a:tblPr>
              <a:tblGrid>
                <a:gridCol w="1876512">
                  <a:extLst>
                    <a:ext uri="{9D8B030D-6E8A-4147-A177-3AD203B41FA5}">
                      <a16:colId xmlns:a16="http://schemas.microsoft.com/office/drawing/2014/main" val="2740751303"/>
                    </a:ext>
                  </a:extLst>
                </a:gridCol>
                <a:gridCol w="1873405">
                  <a:extLst>
                    <a:ext uri="{9D8B030D-6E8A-4147-A177-3AD203B41FA5}">
                      <a16:colId xmlns:a16="http://schemas.microsoft.com/office/drawing/2014/main" val="2378973961"/>
                    </a:ext>
                  </a:extLst>
                </a:gridCol>
                <a:gridCol w="1851103">
                  <a:extLst>
                    <a:ext uri="{9D8B030D-6E8A-4147-A177-3AD203B41FA5}">
                      <a16:colId xmlns:a16="http://schemas.microsoft.com/office/drawing/2014/main" val="2724924701"/>
                    </a:ext>
                  </a:extLst>
                </a:gridCol>
                <a:gridCol w="1784195">
                  <a:extLst>
                    <a:ext uri="{9D8B030D-6E8A-4147-A177-3AD203B41FA5}">
                      <a16:colId xmlns:a16="http://schemas.microsoft.com/office/drawing/2014/main" val="3123239869"/>
                    </a:ext>
                  </a:extLst>
                </a:gridCol>
                <a:gridCol w="1605776">
                  <a:extLst>
                    <a:ext uri="{9D8B030D-6E8A-4147-A177-3AD203B41FA5}">
                      <a16:colId xmlns:a16="http://schemas.microsoft.com/office/drawing/2014/main" val="813399037"/>
                    </a:ext>
                  </a:extLst>
                </a:gridCol>
              </a:tblGrid>
              <a:tr h="370840">
                <a:tc>
                  <a:txBody>
                    <a:bodyPr/>
                    <a:lstStyle/>
                    <a:p>
                      <a:pPr algn="ctr"/>
                      <a:r>
                        <a:rPr kumimoji="1" lang="ja-JP" altLang="en-US" b="0" dirty="0" smtClean="0"/>
                        <a:t>「強み」の種類</a:t>
                      </a:r>
                      <a:endParaRPr kumimoji="1" lang="ja-JP" altLang="en-US" b="0" dirty="0"/>
                    </a:p>
                  </a:txBody>
                  <a:tcPr anchor="ctr"/>
                </a:tc>
                <a:tc>
                  <a:txBody>
                    <a:bodyPr/>
                    <a:lstStyle/>
                    <a:p>
                      <a:pPr algn="ctr"/>
                      <a:r>
                        <a:rPr kumimoji="1" lang="ja-JP" altLang="en-US" b="0" dirty="0" smtClean="0"/>
                        <a:t>場面・状況</a:t>
                      </a:r>
                      <a:endParaRPr kumimoji="1" lang="ja-JP" altLang="en-US" b="0" dirty="0"/>
                    </a:p>
                  </a:txBody>
                  <a:tcPr anchor="ctr"/>
                </a:tc>
                <a:tc>
                  <a:txBody>
                    <a:bodyPr/>
                    <a:lstStyle/>
                    <a:p>
                      <a:pPr algn="ctr"/>
                      <a:r>
                        <a:rPr kumimoji="1" lang="ja-JP" altLang="en-US" b="0" dirty="0" smtClean="0"/>
                        <a:t>行動・考え</a:t>
                      </a:r>
                      <a:endParaRPr kumimoji="1" lang="ja-JP" altLang="en-US" b="0" dirty="0"/>
                    </a:p>
                  </a:txBody>
                  <a:tcPr anchor="ctr"/>
                </a:tc>
                <a:tc>
                  <a:txBody>
                    <a:bodyPr/>
                    <a:lstStyle/>
                    <a:p>
                      <a:pPr algn="ctr"/>
                      <a:r>
                        <a:rPr kumimoji="1" lang="ja-JP" altLang="en-US" b="0" dirty="0" smtClean="0"/>
                        <a:t>結果</a:t>
                      </a:r>
                      <a:endParaRPr kumimoji="1" lang="ja-JP" altLang="en-US" b="0" dirty="0"/>
                    </a:p>
                  </a:txBody>
                  <a:tcPr anchor="ctr"/>
                </a:tc>
                <a:tc>
                  <a:txBody>
                    <a:bodyPr/>
                    <a:lstStyle/>
                    <a:p>
                      <a:pPr algn="ctr"/>
                      <a:r>
                        <a:rPr kumimoji="1" lang="ja-JP" altLang="en-US" b="0" dirty="0" smtClean="0"/>
                        <a:t>気持ち</a:t>
                      </a:r>
                      <a:endParaRPr kumimoji="1" lang="ja-JP" altLang="en-US" b="0" dirty="0"/>
                    </a:p>
                  </a:txBody>
                  <a:tcPr anchor="ctr"/>
                </a:tc>
                <a:extLst>
                  <a:ext uri="{0D108BD9-81ED-4DB2-BD59-A6C34878D82A}">
                    <a16:rowId xmlns:a16="http://schemas.microsoft.com/office/drawing/2014/main" val="448759601"/>
                  </a:ext>
                </a:extLst>
              </a:tr>
              <a:tr h="1309624">
                <a:tc>
                  <a:txBody>
                    <a:bodyPr/>
                    <a:lstStyle/>
                    <a:p>
                      <a:endParaRPr kumimoji="1" lang="ja-JP" altLang="en-US" dirty="0"/>
                    </a:p>
                  </a:txBody>
                  <a:tcPr>
                    <a:noFill/>
                  </a:tcPr>
                </a:tc>
                <a:tc>
                  <a:txBody>
                    <a:bodyPr/>
                    <a:lstStyle/>
                    <a:p>
                      <a:endParaRPr kumimoji="1" lang="ja-JP" altLang="en-US" dirty="0"/>
                    </a:p>
                  </a:txBody>
                  <a:tcPr>
                    <a:noFill/>
                  </a:tcPr>
                </a:tc>
                <a:tc>
                  <a:txBody>
                    <a:bodyPr/>
                    <a:lstStyle/>
                    <a:p>
                      <a:endParaRPr kumimoji="1" lang="ja-JP" altLang="en-US" dirty="0"/>
                    </a:p>
                  </a:txBody>
                  <a:tcPr>
                    <a:noFill/>
                  </a:tcPr>
                </a:tc>
                <a:tc>
                  <a:txBody>
                    <a:bodyPr/>
                    <a:lstStyle/>
                    <a:p>
                      <a:endParaRPr kumimoji="1" lang="ja-JP" altLang="en-US" dirty="0"/>
                    </a:p>
                  </a:txBody>
                  <a:tcPr>
                    <a:noFill/>
                  </a:tcPr>
                </a:tc>
                <a:tc>
                  <a:txBody>
                    <a:bodyPr/>
                    <a:lstStyle/>
                    <a:p>
                      <a:endParaRPr kumimoji="1" lang="ja-JP" altLang="en-US" dirty="0"/>
                    </a:p>
                  </a:txBody>
                  <a:tcPr>
                    <a:noFill/>
                  </a:tcPr>
                </a:tc>
                <a:extLst>
                  <a:ext uri="{0D108BD9-81ED-4DB2-BD59-A6C34878D82A}">
                    <a16:rowId xmlns:a16="http://schemas.microsoft.com/office/drawing/2014/main" val="1049157237"/>
                  </a:ext>
                </a:extLst>
              </a:tr>
              <a:tr h="1248937">
                <a:tc>
                  <a:txBody>
                    <a:bodyPr/>
                    <a:lstStyle/>
                    <a:p>
                      <a:endParaRPr kumimoji="1" lang="ja-JP" altLang="en-US"/>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2786447535"/>
                  </a:ext>
                </a:extLst>
              </a:tr>
              <a:tr h="1449658">
                <a:tc>
                  <a:txBody>
                    <a:bodyPr/>
                    <a:lstStyle/>
                    <a:p>
                      <a:endParaRPr kumimoji="1" lang="ja-JP" altLang="en-US"/>
                    </a:p>
                  </a:txBody>
                  <a:tcPr>
                    <a:noFill/>
                  </a:tcPr>
                </a:tc>
                <a:tc>
                  <a:txBody>
                    <a:bodyPr/>
                    <a:lstStyle/>
                    <a:p>
                      <a:endParaRPr kumimoji="1" lang="ja-JP" altLang="en-US" dirty="0"/>
                    </a:p>
                  </a:txBody>
                  <a:tcPr>
                    <a:noFill/>
                  </a:tcPr>
                </a:tc>
                <a:tc>
                  <a:txBody>
                    <a:bodyPr/>
                    <a:lstStyle/>
                    <a:p>
                      <a:endParaRPr kumimoji="1" lang="ja-JP" altLang="en-US"/>
                    </a:p>
                  </a:txBody>
                  <a:tcPr>
                    <a:noFill/>
                  </a:tcPr>
                </a:tc>
                <a:tc>
                  <a:txBody>
                    <a:bodyPr/>
                    <a:lstStyle/>
                    <a:p>
                      <a:endParaRPr kumimoji="1" lang="ja-JP" altLang="en-US"/>
                    </a:p>
                  </a:txBody>
                  <a:tcPr>
                    <a:noFill/>
                  </a:tcPr>
                </a:tc>
                <a:tc>
                  <a:txBody>
                    <a:bodyPr/>
                    <a:lstStyle/>
                    <a:p>
                      <a:endParaRPr kumimoji="1" lang="ja-JP" altLang="en-US" dirty="0"/>
                    </a:p>
                  </a:txBody>
                  <a:tcPr>
                    <a:noFill/>
                  </a:tcPr>
                </a:tc>
                <a:extLst>
                  <a:ext uri="{0D108BD9-81ED-4DB2-BD59-A6C34878D82A}">
                    <a16:rowId xmlns:a16="http://schemas.microsoft.com/office/drawing/2014/main" val="3452813446"/>
                  </a:ext>
                </a:extLst>
              </a:tr>
            </a:tbl>
          </a:graphicData>
        </a:graphic>
      </p:graphicFrame>
      <p:sp>
        <p:nvSpPr>
          <p:cNvPr id="4" name="スライド番号プレースホルダー 3"/>
          <p:cNvSpPr>
            <a:spLocks noGrp="1"/>
          </p:cNvSpPr>
          <p:nvPr>
            <p:ph type="sldNum" sz="quarter" idx="12"/>
          </p:nvPr>
        </p:nvSpPr>
        <p:spPr>
          <a:xfrm>
            <a:off x="7736240" y="6478443"/>
            <a:ext cx="1407760" cy="354580"/>
          </a:xfrm>
        </p:spPr>
        <p:txBody>
          <a:bodyPr/>
          <a:lstStyle/>
          <a:p>
            <a:r>
              <a:rPr lang="ja-JP" altLang="en-US" dirty="0" smtClean="0"/>
              <a:t>②－</a:t>
            </a:r>
            <a:fld id="{022B156B-59AE-415F-B24B-8756D48BB977}" type="slidenum">
              <a:rPr lang="en-US" altLang="ja-JP" smtClean="0"/>
              <a:pPr/>
              <a:t>15</a:t>
            </a:fld>
            <a:endParaRPr lang="ja-JP" altLang="en-US" dirty="0"/>
          </a:p>
        </p:txBody>
      </p:sp>
      <p:sp>
        <p:nvSpPr>
          <p:cNvPr id="2" name="テキスト ボックス 1"/>
          <p:cNvSpPr txBox="1"/>
          <p:nvPr/>
        </p:nvSpPr>
        <p:spPr>
          <a:xfrm>
            <a:off x="-836348" y="3779524"/>
            <a:ext cx="3668751" cy="646331"/>
          </a:xfrm>
          <a:prstGeom prst="rect">
            <a:avLst/>
          </a:prstGeom>
          <a:noFill/>
        </p:spPr>
        <p:txBody>
          <a:bodyPr wrap="square" rtlCol="0">
            <a:spAutoFit/>
          </a:bodyPr>
          <a:lstStyle/>
          <a:p>
            <a:pPr algn="ctr"/>
            <a:r>
              <a:rPr kumimoji="1" lang="ja-JP" altLang="en-US" dirty="0" smtClean="0"/>
              <a:t>Ｎｏ．</a:t>
            </a:r>
            <a:r>
              <a:rPr kumimoji="1" lang="en-US" altLang="ja-JP" dirty="0" smtClean="0"/>
              <a:t>19</a:t>
            </a:r>
          </a:p>
          <a:p>
            <a:pPr algn="ctr"/>
            <a:r>
              <a:rPr kumimoji="1" lang="ja-JP" altLang="en-US" dirty="0" smtClean="0"/>
              <a:t>チャレンジ精神</a:t>
            </a:r>
            <a:endParaRPr kumimoji="1" lang="ja-JP" altLang="en-US" dirty="0"/>
          </a:p>
        </p:txBody>
      </p:sp>
      <p:sp>
        <p:nvSpPr>
          <p:cNvPr id="7" name="テキスト ボックス 6"/>
          <p:cNvSpPr txBox="1"/>
          <p:nvPr/>
        </p:nvSpPr>
        <p:spPr>
          <a:xfrm>
            <a:off x="-912030" y="2555164"/>
            <a:ext cx="3668751" cy="646331"/>
          </a:xfrm>
          <a:prstGeom prst="rect">
            <a:avLst/>
          </a:prstGeom>
          <a:noFill/>
        </p:spPr>
        <p:txBody>
          <a:bodyPr wrap="square" rtlCol="0">
            <a:spAutoFit/>
          </a:bodyPr>
          <a:lstStyle/>
          <a:p>
            <a:pPr algn="ctr"/>
            <a:r>
              <a:rPr kumimoji="1" lang="ja-JP" altLang="en-US" dirty="0" smtClean="0"/>
              <a:t>Ｎｏ．</a:t>
            </a:r>
            <a:r>
              <a:rPr kumimoji="1" lang="en-US" altLang="ja-JP" dirty="0" smtClean="0"/>
              <a:t>15</a:t>
            </a:r>
          </a:p>
          <a:p>
            <a:pPr algn="ctr"/>
            <a:r>
              <a:rPr kumimoji="1" lang="ja-JP" altLang="en-US" dirty="0" smtClean="0"/>
              <a:t>収集</a:t>
            </a:r>
            <a:r>
              <a:rPr kumimoji="1" lang="ja-JP" altLang="en-US" dirty="0"/>
              <a:t>心</a:t>
            </a:r>
          </a:p>
        </p:txBody>
      </p:sp>
      <p:sp>
        <p:nvSpPr>
          <p:cNvPr id="8" name="テキスト ボックス 7"/>
          <p:cNvSpPr txBox="1"/>
          <p:nvPr/>
        </p:nvSpPr>
        <p:spPr>
          <a:xfrm>
            <a:off x="-836344" y="5196572"/>
            <a:ext cx="3668751" cy="646331"/>
          </a:xfrm>
          <a:prstGeom prst="rect">
            <a:avLst/>
          </a:prstGeom>
          <a:noFill/>
        </p:spPr>
        <p:txBody>
          <a:bodyPr wrap="square" rtlCol="0">
            <a:spAutoFit/>
          </a:bodyPr>
          <a:lstStyle/>
          <a:p>
            <a:pPr algn="ctr"/>
            <a:r>
              <a:rPr kumimoji="1" lang="ja-JP" altLang="en-US" dirty="0" smtClean="0"/>
              <a:t>Ｎｏ．</a:t>
            </a:r>
            <a:r>
              <a:rPr kumimoji="1" lang="en-US" altLang="ja-JP" dirty="0" smtClean="0"/>
              <a:t>33</a:t>
            </a:r>
          </a:p>
          <a:p>
            <a:pPr algn="ctr"/>
            <a:r>
              <a:rPr kumimoji="1" lang="ja-JP" altLang="en-US" dirty="0" smtClean="0"/>
              <a:t>情熱</a:t>
            </a:r>
            <a:endParaRPr kumimoji="1" lang="ja-JP" altLang="en-US" dirty="0"/>
          </a:p>
        </p:txBody>
      </p:sp>
      <p:sp>
        <p:nvSpPr>
          <p:cNvPr id="9" name="テキスト ボックス 8"/>
          <p:cNvSpPr txBox="1"/>
          <p:nvPr/>
        </p:nvSpPr>
        <p:spPr>
          <a:xfrm>
            <a:off x="2832403" y="106013"/>
            <a:ext cx="3668751" cy="523220"/>
          </a:xfrm>
          <a:prstGeom prst="rect">
            <a:avLst/>
          </a:prstGeom>
          <a:noFill/>
        </p:spPr>
        <p:txBody>
          <a:bodyPr wrap="square" rtlCol="0">
            <a:spAutoFit/>
          </a:bodyPr>
          <a:lstStyle/>
          <a:p>
            <a:pPr algn="ctr"/>
            <a:r>
              <a:rPr kumimoji="1" lang="en-US" altLang="ja-JP" sz="2800" dirty="0" smtClean="0"/>
              <a:t>【</a:t>
            </a:r>
            <a:r>
              <a:rPr kumimoji="1" lang="ja-JP" altLang="en-US" sz="2800" dirty="0"/>
              <a:t>記入</a:t>
            </a:r>
            <a:r>
              <a:rPr kumimoji="1" lang="ja-JP" altLang="en-US" sz="2800" dirty="0" smtClean="0"/>
              <a:t>例</a:t>
            </a:r>
            <a:r>
              <a:rPr kumimoji="1" lang="en-US" altLang="ja-JP" sz="2800" dirty="0" smtClean="0"/>
              <a:t>】</a:t>
            </a:r>
            <a:endParaRPr kumimoji="1" lang="ja-JP" altLang="en-US" sz="2800" dirty="0"/>
          </a:p>
        </p:txBody>
      </p:sp>
      <p:sp>
        <p:nvSpPr>
          <p:cNvPr id="13" name="テキスト ボックス 12"/>
          <p:cNvSpPr txBox="1"/>
          <p:nvPr/>
        </p:nvSpPr>
        <p:spPr>
          <a:xfrm>
            <a:off x="2094697" y="2574036"/>
            <a:ext cx="1976775" cy="646331"/>
          </a:xfrm>
          <a:prstGeom prst="rect">
            <a:avLst/>
          </a:prstGeom>
          <a:noFill/>
        </p:spPr>
        <p:txBody>
          <a:bodyPr wrap="square" rtlCol="0">
            <a:spAutoFit/>
          </a:bodyPr>
          <a:lstStyle/>
          <a:p>
            <a:r>
              <a:rPr kumimoji="1" lang="ja-JP" altLang="en-US" dirty="0" smtClean="0"/>
              <a:t>新商品開発に</a:t>
            </a:r>
            <a:endParaRPr kumimoji="1" lang="en-US" altLang="ja-JP" dirty="0" smtClean="0"/>
          </a:p>
          <a:p>
            <a:r>
              <a:rPr kumimoji="1" lang="ja-JP" altLang="en-US" dirty="0" smtClean="0"/>
              <a:t>向けて常に</a:t>
            </a:r>
            <a:endParaRPr kumimoji="1" lang="ja-JP" altLang="en-US" dirty="0"/>
          </a:p>
        </p:txBody>
      </p:sp>
      <p:sp>
        <p:nvSpPr>
          <p:cNvPr id="3" name="正方形/長方形 2"/>
          <p:cNvSpPr/>
          <p:nvPr/>
        </p:nvSpPr>
        <p:spPr>
          <a:xfrm>
            <a:off x="3834071" y="2417875"/>
            <a:ext cx="1800493" cy="923330"/>
          </a:xfrm>
          <a:prstGeom prst="rect">
            <a:avLst/>
          </a:prstGeom>
        </p:spPr>
        <p:txBody>
          <a:bodyPr wrap="none">
            <a:spAutoFit/>
          </a:bodyPr>
          <a:lstStyle/>
          <a:p>
            <a:r>
              <a:rPr lang="ja-JP" altLang="en-US" dirty="0">
                <a:latin typeface="メイリオ" panose="020B0604030504040204" pitchFamily="50" charset="-128"/>
              </a:rPr>
              <a:t>他社の新商品</a:t>
            </a:r>
            <a:r>
              <a:rPr lang="ja-JP" altLang="en-US" dirty="0" smtClean="0">
                <a:latin typeface="メイリオ" panose="020B0604030504040204" pitchFamily="50" charset="-128"/>
              </a:rPr>
              <a:t>の</a:t>
            </a:r>
            <a:endParaRPr lang="en-US" altLang="ja-JP" dirty="0" smtClean="0">
              <a:latin typeface="メイリオ" panose="020B0604030504040204" pitchFamily="50" charset="-128"/>
            </a:endParaRPr>
          </a:p>
          <a:p>
            <a:r>
              <a:rPr lang="ja-JP" altLang="en-US" dirty="0" smtClean="0">
                <a:latin typeface="メイリオ" panose="020B0604030504040204" pitchFamily="50" charset="-128"/>
              </a:rPr>
              <a:t>情報収集をして</a:t>
            </a:r>
            <a:endParaRPr lang="en-US" altLang="ja-JP" dirty="0" smtClean="0">
              <a:latin typeface="メイリオ" panose="020B0604030504040204" pitchFamily="50" charset="-128"/>
            </a:endParaRPr>
          </a:p>
          <a:p>
            <a:r>
              <a:rPr lang="ja-JP" altLang="en-US" dirty="0" smtClean="0">
                <a:latin typeface="メイリオ" panose="020B0604030504040204" pitchFamily="50" charset="-128"/>
              </a:rPr>
              <a:t>いる</a:t>
            </a:r>
            <a:endParaRPr lang="ja-JP" altLang="en-US" dirty="0"/>
          </a:p>
        </p:txBody>
      </p:sp>
      <p:sp>
        <p:nvSpPr>
          <p:cNvPr id="5" name="正方形/長方形 4"/>
          <p:cNvSpPr/>
          <p:nvPr/>
        </p:nvSpPr>
        <p:spPr>
          <a:xfrm>
            <a:off x="5744128" y="2429886"/>
            <a:ext cx="1569660" cy="923330"/>
          </a:xfrm>
          <a:prstGeom prst="rect">
            <a:avLst/>
          </a:prstGeom>
        </p:spPr>
        <p:txBody>
          <a:bodyPr wrap="none">
            <a:spAutoFit/>
          </a:bodyPr>
          <a:lstStyle/>
          <a:p>
            <a:r>
              <a:rPr lang="ja-JP" altLang="en-US" dirty="0" smtClean="0"/>
              <a:t>新商品開発の</a:t>
            </a:r>
            <a:endParaRPr lang="en-US" altLang="ja-JP" dirty="0" smtClean="0"/>
          </a:p>
          <a:p>
            <a:r>
              <a:rPr lang="ja-JP" altLang="en-US" dirty="0" smtClean="0"/>
              <a:t>ヒントを得て</a:t>
            </a:r>
            <a:endParaRPr lang="en-US" altLang="ja-JP" dirty="0" smtClean="0"/>
          </a:p>
          <a:p>
            <a:r>
              <a:rPr lang="ja-JP" altLang="en-US" dirty="0" smtClean="0"/>
              <a:t>いる</a:t>
            </a:r>
            <a:endParaRPr lang="ja-JP" altLang="en-US" dirty="0"/>
          </a:p>
        </p:txBody>
      </p:sp>
      <p:sp>
        <p:nvSpPr>
          <p:cNvPr id="16" name="正方形/長方形 15"/>
          <p:cNvSpPr/>
          <p:nvPr/>
        </p:nvSpPr>
        <p:spPr>
          <a:xfrm>
            <a:off x="2202182" y="3825700"/>
            <a:ext cx="1569660" cy="646331"/>
          </a:xfrm>
          <a:prstGeom prst="rect">
            <a:avLst/>
          </a:prstGeom>
        </p:spPr>
        <p:txBody>
          <a:bodyPr wrap="none">
            <a:spAutoFit/>
          </a:bodyPr>
          <a:lstStyle/>
          <a:p>
            <a:r>
              <a:rPr lang="ja-JP" altLang="en-US" dirty="0" smtClean="0"/>
              <a:t>新商品開発に</a:t>
            </a:r>
            <a:endParaRPr lang="en-US" altLang="ja-JP" dirty="0" smtClean="0"/>
          </a:p>
          <a:p>
            <a:r>
              <a:rPr lang="ja-JP" altLang="en-US" dirty="0" smtClean="0"/>
              <a:t>向けて常に</a:t>
            </a:r>
            <a:endParaRPr lang="en-US" altLang="ja-JP" dirty="0" smtClean="0"/>
          </a:p>
        </p:txBody>
      </p:sp>
      <p:sp>
        <p:nvSpPr>
          <p:cNvPr id="17" name="正方形/長方形 16"/>
          <p:cNvSpPr/>
          <p:nvPr/>
        </p:nvSpPr>
        <p:spPr>
          <a:xfrm>
            <a:off x="2278408" y="5228607"/>
            <a:ext cx="1107996" cy="369332"/>
          </a:xfrm>
          <a:prstGeom prst="rect">
            <a:avLst/>
          </a:prstGeom>
        </p:spPr>
        <p:txBody>
          <a:bodyPr wrap="none">
            <a:spAutoFit/>
          </a:bodyPr>
          <a:lstStyle/>
          <a:p>
            <a:r>
              <a:rPr lang="ja-JP" altLang="en-US" dirty="0" smtClean="0"/>
              <a:t>毎週水曜</a:t>
            </a:r>
            <a:endParaRPr lang="ja-JP" altLang="en-US" dirty="0"/>
          </a:p>
        </p:txBody>
      </p:sp>
      <p:sp>
        <p:nvSpPr>
          <p:cNvPr id="18" name="正方形/長方形 17"/>
          <p:cNvSpPr/>
          <p:nvPr/>
        </p:nvSpPr>
        <p:spPr>
          <a:xfrm>
            <a:off x="3949487" y="4813108"/>
            <a:ext cx="1569660" cy="1200329"/>
          </a:xfrm>
          <a:prstGeom prst="rect">
            <a:avLst/>
          </a:prstGeom>
        </p:spPr>
        <p:txBody>
          <a:bodyPr wrap="none">
            <a:spAutoFit/>
          </a:bodyPr>
          <a:lstStyle/>
          <a:p>
            <a:r>
              <a:rPr lang="ja-JP" altLang="en-US" dirty="0" smtClean="0"/>
              <a:t>コンビニや</a:t>
            </a:r>
            <a:endParaRPr lang="en-US" altLang="ja-JP" dirty="0" smtClean="0"/>
          </a:p>
          <a:p>
            <a:r>
              <a:rPr lang="ja-JP" altLang="en-US" dirty="0" smtClean="0"/>
              <a:t>スーパーへ</a:t>
            </a:r>
            <a:endParaRPr lang="en-US" altLang="ja-JP" dirty="0" smtClean="0"/>
          </a:p>
          <a:p>
            <a:r>
              <a:rPr lang="ja-JP" altLang="en-US" dirty="0" smtClean="0"/>
              <a:t>商品を買いに</a:t>
            </a:r>
            <a:endParaRPr lang="en-US" altLang="ja-JP" dirty="0" smtClean="0"/>
          </a:p>
          <a:p>
            <a:r>
              <a:rPr lang="ja-JP" altLang="en-US" dirty="0" smtClean="0"/>
              <a:t>行く</a:t>
            </a:r>
            <a:endParaRPr lang="ja-JP" altLang="en-US" dirty="0"/>
          </a:p>
        </p:txBody>
      </p:sp>
      <p:sp>
        <p:nvSpPr>
          <p:cNvPr id="19" name="正方形/長方形 18"/>
          <p:cNvSpPr/>
          <p:nvPr/>
        </p:nvSpPr>
        <p:spPr>
          <a:xfrm>
            <a:off x="5719515" y="5000570"/>
            <a:ext cx="1569660" cy="923330"/>
          </a:xfrm>
          <a:prstGeom prst="rect">
            <a:avLst/>
          </a:prstGeom>
        </p:spPr>
        <p:txBody>
          <a:bodyPr wrap="none">
            <a:spAutoFit/>
          </a:bodyPr>
          <a:lstStyle/>
          <a:p>
            <a:r>
              <a:rPr lang="ja-JP" altLang="en-US" dirty="0" smtClean="0"/>
              <a:t>新しい味や</a:t>
            </a:r>
            <a:endParaRPr lang="en-US" altLang="ja-JP" dirty="0" smtClean="0"/>
          </a:p>
          <a:p>
            <a:r>
              <a:rPr lang="ja-JP" altLang="en-US" dirty="0" smtClean="0"/>
              <a:t>風味の研究が</a:t>
            </a:r>
            <a:endParaRPr lang="en-US" altLang="ja-JP" dirty="0" smtClean="0"/>
          </a:p>
          <a:p>
            <a:r>
              <a:rPr lang="ja-JP" altLang="en-US" dirty="0" smtClean="0"/>
              <a:t>できている</a:t>
            </a:r>
            <a:endParaRPr lang="ja-JP" altLang="en-US" dirty="0"/>
          </a:p>
        </p:txBody>
      </p:sp>
      <p:sp>
        <p:nvSpPr>
          <p:cNvPr id="20" name="正方形/長方形 19"/>
          <p:cNvSpPr/>
          <p:nvPr/>
        </p:nvSpPr>
        <p:spPr>
          <a:xfrm>
            <a:off x="7531869" y="5055723"/>
            <a:ext cx="1569660" cy="646331"/>
          </a:xfrm>
          <a:prstGeom prst="rect">
            <a:avLst/>
          </a:prstGeom>
        </p:spPr>
        <p:txBody>
          <a:bodyPr wrap="none">
            <a:spAutoFit/>
          </a:bodyPr>
          <a:lstStyle/>
          <a:p>
            <a:r>
              <a:rPr lang="ja-JP" altLang="en-US" dirty="0" smtClean="0"/>
              <a:t>楽しい</a:t>
            </a:r>
            <a:endParaRPr lang="en-US" altLang="ja-JP" dirty="0" smtClean="0"/>
          </a:p>
          <a:p>
            <a:r>
              <a:rPr lang="ja-JP" altLang="en-US" dirty="0"/>
              <a:t>達成感</a:t>
            </a:r>
            <a:r>
              <a:rPr lang="ja-JP" altLang="en-US" dirty="0" smtClean="0"/>
              <a:t>がある</a:t>
            </a:r>
            <a:endParaRPr lang="ja-JP" altLang="en-US" dirty="0"/>
          </a:p>
        </p:txBody>
      </p:sp>
      <p:sp>
        <p:nvSpPr>
          <p:cNvPr id="21" name="正方形/長方形 20"/>
          <p:cNvSpPr/>
          <p:nvPr/>
        </p:nvSpPr>
        <p:spPr>
          <a:xfrm>
            <a:off x="3834071" y="3807223"/>
            <a:ext cx="1569660" cy="646331"/>
          </a:xfrm>
          <a:prstGeom prst="rect">
            <a:avLst/>
          </a:prstGeom>
        </p:spPr>
        <p:txBody>
          <a:bodyPr wrap="none">
            <a:spAutoFit/>
          </a:bodyPr>
          <a:lstStyle/>
          <a:p>
            <a:r>
              <a:rPr lang="ja-JP" altLang="en-US" dirty="0" smtClean="0"/>
              <a:t>新しいものを</a:t>
            </a:r>
            <a:endParaRPr lang="en-US" altLang="ja-JP" dirty="0" smtClean="0"/>
          </a:p>
          <a:p>
            <a:r>
              <a:rPr lang="ja-JP" altLang="en-US" dirty="0" smtClean="0"/>
              <a:t>作り出す</a:t>
            </a:r>
            <a:endParaRPr lang="ja-JP" altLang="en-US" dirty="0"/>
          </a:p>
        </p:txBody>
      </p:sp>
      <p:sp>
        <p:nvSpPr>
          <p:cNvPr id="22" name="正方形/長方形 21"/>
          <p:cNvSpPr/>
          <p:nvPr/>
        </p:nvSpPr>
        <p:spPr>
          <a:xfrm>
            <a:off x="5853502" y="3945722"/>
            <a:ext cx="1338828" cy="369332"/>
          </a:xfrm>
          <a:prstGeom prst="rect">
            <a:avLst/>
          </a:prstGeom>
        </p:spPr>
        <p:txBody>
          <a:bodyPr wrap="none">
            <a:spAutoFit/>
          </a:bodyPr>
          <a:lstStyle/>
          <a:p>
            <a:r>
              <a:rPr lang="ja-JP" altLang="en-US" dirty="0" smtClean="0"/>
              <a:t>新商品開発</a:t>
            </a:r>
            <a:endParaRPr lang="ja-JP" altLang="en-US" dirty="0"/>
          </a:p>
        </p:txBody>
      </p:sp>
      <p:sp>
        <p:nvSpPr>
          <p:cNvPr id="24" name="正方形/長方形 23"/>
          <p:cNvSpPr/>
          <p:nvPr/>
        </p:nvSpPr>
        <p:spPr>
          <a:xfrm>
            <a:off x="7550698" y="3853905"/>
            <a:ext cx="1569660" cy="646331"/>
          </a:xfrm>
          <a:prstGeom prst="rect">
            <a:avLst/>
          </a:prstGeom>
        </p:spPr>
        <p:txBody>
          <a:bodyPr wrap="none">
            <a:spAutoFit/>
          </a:bodyPr>
          <a:lstStyle/>
          <a:p>
            <a:r>
              <a:rPr lang="ja-JP" altLang="en-US" dirty="0" smtClean="0"/>
              <a:t>楽しい</a:t>
            </a:r>
            <a:endParaRPr lang="en-US" altLang="ja-JP" dirty="0" smtClean="0"/>
          </a:p>
          <a:p>
            <a:r>
              <a:rPr lang="ja-JP" altLang="en-US" dirty="0"/>
              <a:t>達成感</a:t>
            </a:r>
            <a:r>
              <a:rPr lang="ja-JP" altLang="en-US" dirty="0" smtClean="0"/>
              <a:t>があ</a:t>
            </a:r>
            <a:r>
              <a:rPr lang="ja-JP" altLang="en-US" dirty="0"/>
              <a:t>る</a:t>
            </a:r>
          </a:p>
        </p:txBody>
      </p:sp>
      <p:sp>
        <p:nvSpPr>
          <p:cNvPr id="25" name="正方形/長方形 24"/>
          <p:cNvSpPr/>
          <p:nvPr/>
        </p:nvSpPr>
        <p:spPr>
          <a:xfrm>
            <a:off x="7531869" y="2568385"/>
            <a:ext cx="1569660" cy="646331"/>
          </a:xfrm>
          <a:prstGeom prst="rect">
            <a:avLst/>
          </a:prstGeom>
        </p:spPr>
        <p:txBody>
          <a:bodyPr wrap="none">
            <a:spAutoFit/>
          </a:bodyPr>
          <a:lstStyle/>
          <a:p>
            <a:r>
              <a:rPr lang="ja-JP" altLang="en-US" dirty="0" smtClean="0"/>
              <a:t>楽しい</a:t>
            </a:r>
            <a:endParaRPr lang="en-US" altLang="ja-JP" dirty="0" smtClean="0"/>
          </a:p>
          <a:p>
            <a:r>
              <a:rPr lang="ja-JP" altLang="en-US" dirty="0" smtClean="0"/>
              <a:t>達成感があ</a:t>
            </a:r>
            <a:r>
              <a:rPr lang="ja-JP" altLang="en-US" dirty="0"/>
              <a:t>る</a:t>
            </a:r>
          </a:p>
        </p:txBody>
      </p:sp>
      <p:sp>
        <p:nvSpPr>
          <p:cNvPr id="23" name="テキスト ボックス 22"/>
          <p:cNvSpPr txBox="1"/>
          <p:nvPr/>
        </p:nvSpPr>
        <p:spPr>
          <a:xfrm>
            <a:off x="62171" y="566884"/>
            <a:ext cx="9209213" cy="830997"/>
          </a:xfrm>
          <a:prstGeom prst="rect">
            <a:avLst/>
          </a:prstGeom>
          <a:noFill/>
        </p:spPr>
        <p:txBody>
          <a:bodyPr wrap="square" rtlCol="0">
            <a:spAutoFit/>
          </a:bodyPr>
          <a:lstStyle/>
          <a:p>
            <a:r>
              <a:rPr kumimoji="1" lang="ja-JP" altLang="en-US" sz="2400" dirty="0" smtClean="0"/>
              <a:t>・Ｂさんの「強み」の種類、「強み」が表れている場面・状況、　</a:t>
            </a:r>
            <a:endParaRPr kumimoji="1" lang="en-US" altLang="ja-JP" sz="2400" dirty="0" smtClean="0"/>
          </a:p>
          <a:p>
            <a:r>
              <a:rPr kumimoji="1" lang="ja-JP" altLang="en-US" sz="2400" dirty="0"/>
              <a:t>　</a:t>
            </a:r>
            <a:r>
              <a:rPr kumimoji="1" lang="ja-JP" altLang="en-US" sz="2400" dirty="0" smtClean="0"/>
              <a:t>その時の行動・考え、結果、気持ちを書き込みましょう</a:t>
            </a:r>
            <a:endParaRPr kumimoji="1" lang="ja-JP" altLang="en-US" sz="2400" dirty="0"/>
          </a:p>
        </p:txBody>
      </p:sp>
      <p:sp>
        <p:nvSpPr>
          <p:cNvPr id="29" name="テキスト ボックス 28">
            <a:extLst>
              <a:ext uri="{FF2B5EF4-FFF2-40B4-BE49-F238E27FC236}">
                <a16:creationId xmlns:a16="http://schemas.microsoft.com/office/drawing/2014/main" id="{564036E0-3765-49FB-840B-1A2DB6D2B52D}"/>
              </a:ext>
            </a:extLst>
          </p:cNvPr>
          <p:cNvSpPr txBox="1"/>
          <p:nvPr/>
        </p:nvSpPr>
        <p:spPr>
          <a:xfrm>
            <a:off x="0" y="6489243"/>
            <a:ext cx="7633657" cy="369332"/>
          </a:xfrm>
          <a:prstGeom prst="rect">
            <a:avLst/>
          </a:prstGeom>
          <a:noFill/>
        </p:spPr>
        <p:txBody>
          <a:bodyPr wrap="square" rtlCol="0">
            <a:spAutoFit/>
          </a:bodyPr>
          <a:lstStyle/>
          <a:p>
            <a:r>
              <a:rPr kumimoji="1" lang="ja-JP" altLang="en-US" dirty="0">
                <a:latin typeface="+mj-ea"/>
                <a:ea typeface="+mj-ea"/>
              </a:rPr>
              <a:t>ワークシステム・</a:t>
            </a:r>
            <a:r>
              <a:rPr kumimoji="1" lang="ja-JP" altLang="en-US" dirty="0" smtClean="0">
                <a:latin typeface="+mj-ea"/>
                <a:ea typeface="+mj-ea"/>
              </a:rPr>
              <a:t>サポートプログラム　</a:t>
            </a:r>
            <a:r>
              <a:rPr kumimoji="1" lang="en-US" altLang="ja-JP" dirty="0" smtClean="0">
                <a:latin typeface="+mj-ea"/>
                <a:ea typeface="+mj-ea"/>
              </a:rPr>
              <a:t>WSSP</a:t>
            </a:r>
            <a:r>
              <a:rPr kumimoji="1" lang="ja-JP" altLang="en-US" dirty="0" smtClean="0">
                <a:latin typeface="+mj-ea"/>
                <a:ea typeface="+mj-ea"/>
              </a:rPr>
              <a:t>版強み育成プロジェクト</a:t>
            </a:r>
            <a:endParaRPr kumimoji="1" lang="ja-JP" altLang="en-US" dirty="0">
              <a:latin typeface="+mj-ea"/>
              <a:ea typeface="+mj-ea"/>
            </a:endParaRPr>
          </a:p>
        </p:txBody>
      </p:sp>
    </p:spTree>
    <p:extLst>
      <p:ext uri="{BB962C8B-B14F-4D97-AF65-F5344CB8AC3E}">
        <p14:creationId xmlns:p14="http://schemas.microsoft.com/office/powerpoint/2010/main" val="11563351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706850" y="6459786"/>
            <a:ext cx="1437150" cy="398214"/>
          </a:xfrm>
        </p:spPr>
        <p:txBody>
          <a:bodyPr/>
          <a:lstStyle/>
          <a:p>
            <a:r>
              <a:rPr lang="ja-JP" altLang="en-US" dirty="0" smtClean="0"/>
              <a:t>②－</a:t>
            </a:r>
            <a:fld id="{022B156B-59AE-415F-B24B-8756D48BB977}" type="slidenum">
              <a:rPr lang="en-US" altLang="ja-JP" smtClean="0"/>
              <a:pPr/>
              <a:t>16</a:t>
            </a:fld>
            <a:endParaRPr lang="ja-JP" altLang="en-US" dirty="0"/>
          </a:p>
        </p:txBody>
      </p:sp>
      <p:sp>
        <p:nvSpPr>
          <p:cNvPr id="2" name="テキスト ボックス 1"/>
          <p:cNvSpPr txBox="1"/>
          <p:nvPr/>
        </p:nvSpPr>
        <p:spPr>
          <a:xfrm>
            <a:off x="914401" y="457200"/>
            <a:ext cx="6846848" cy="584775"/>
          </a:xfrm>
          <a:prstGeom prst="rect">
            <a:avLst/>
          </a:prstGeom>
          <a:noFill/>
        </p:spPr>
        <p:txBody>
          <a:bodyPr wrap="square" rtlCol="0">
            <a:spAutoFit/>
          </a:bodyPr>
          <a:lstStyle/>
          <a:p>
            <a:pPr algn="ctr"/>
            <a:r>
              <a:rPr kumimoji="1" lang="ja-JP" altLang="en-US" sz="3200" dirty="0" smtClean="0"/>
              <a:t>ＭＥＭ</a:t>
            </a:r>
            <a:r>
              <a:rPr kumimoji="1" lang="ja-JP" altLang="en-US" sz="3200" dirty="0"/>
              <a:t>Ｏ</a:t>
            </a:r>
          </a:p>
        </p:txBody>
      </p:sp>
      <p:pic>
        <p:nvPicPr>
          <p:cNvPr id="5" name="図 4"/>
          <p:cNvPicPr>
            <a:picLocks noChangeAspect="1"/>
          </p:cNvPicPr>
          <p:nvPr/>
        </p:nvPicPr>
        <p:blipFill>
          <a:blip r:embed="rId3"/>
          <a:stretch>
            <a:fillRect/>
          </a:stretch>
        </p:blipFill>
        <p:spPr>
          <a:xfrm>
            <a:off x="6411466" y="3896090"/>
            <a:ext cx="2451028" cy="2451028"/>
          </a:xfrm>
          <a:prstGeom prst="rect">
            <a:avLst/>
          </a:prstGeom>
        </p:spPr>
      </p:pic>
      <p:sp>
        <p:nvSpPr>
          <p:cNvPr id="8" name="テキスト ボックス 7">
            <a:extLst>
              <a:ext uri="{FF2B5EF4-FFF2-40B4-BE49-F238E27FC236}">
                <a16:creationId xmlns:a16="http://schemas.microsoft.com/office/drawing/2014/main" id="{564036E0-3765-49FB-840B-1A2DB6D2B52D}"/>
              </a:ext>
            </a:extLst>
          </p:cNvPr>
          <p:cNvSpPr txBox="1"/>
          <p:nvPr/>
        </p:nvSpPr>
        <p:spPr>
          <a:xfrm>
            <a:off x="0" y="6489243"/>
            <a:ext cx="7633657" cy="369332"/>
          </a:xfrm>
          <a:prstGeom prst="rect">
            <a:avLst/>
          </a:prstGeom>
          <a:noFill/>
        </p:spPr>
        <p:txBody>
          <a:bodyPr wrap="square" rtlCol="0">
            <a:spAutoFit/>
          </a:bodyPr>
          <a:lstStyle/>
          <a:p>
            <a:r>
              <a:rPr kumimoji="1" lang="ja-JP" altLang="en-US" dirty="0">
                <a:latin typeface="+mj-ea"/>
                <a:ea typeface="+mj-ea"/>
              </a:rPr>
              <a:t>ワークシステム・</a:t>
            </a:r>
            <a:r>
              <a:rPr kumimoji="1" lang="ja-JP" altLang="en-US" dirty="0" smtClean="0">
                <a:latin typeface="+mj-ea"/>
                <a:ea typeface="+mj-ea"/>
              </a:rPr>
              <a:t>サポートプログラム　</a:t>
            </a:r>
            <a:r>
              <a:rPr kumimoji="1" lang="en-US" altLang="ja-JP" dirty="0" smtClean="0">
                <a:latin typeface="+mj-ea"/>
                <a:ea typeface="+mj-ea"/>
              </a:rPr>
              <a:t>WSSP</a:t>
            </a:r>
            <a:r>
              <a:rPr kumimoji="1" lang="ja-JP" altLang="en-US" dirty="0" smtClean="0">
                <a:latin typeface="+mj-ea"/>
                <a:ea typeface="+mj-ea"/>
              </a:rPr>
              <a:t>版強み育成プロジェクト</a:t>
            </a:r>
            <a:endParaRPr kumimoji="1" lang="ja-JP" altLang="en-US" dirty="0">
              <a:latin typeface="+mj-ea"/>
              <a:ea typeface="+mj-ea"/>
            </a:endParaRPr>
          </a:p>
        </p:txBody>
      </p:sp>
    </p:spTree>
    <p:extLst>
      <p:ext uri="{BB962C8B-B14F-4D97-AF65-F5344CB8AC3E}">
        <p14:creationId xmlns:p14="http://schemas.microsoft.com/office/powerpoint/2010/main" val="20964373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次回予告</a:t>
            </a:r>
            <a:endParaRPr kumimoji="1" lang="ja-JP" altLang="en-US" dirty="0"/>
          </a:p>
        </p:txBody>
      </p:sp>
      <p:sp>
        <p:nvSpPr>
          <p:cNvPr id="3" name="コンテンツ プレースホルダー 2"/>
          <p:cNvSpPr>
            <a:spLocks noGrp="1"/>
          </p:cNvSpPr>
          <p:nvPr>
            <p:ph idx="1"/>
          </p:nvPr>
        </p:nvSpPr>
        <p:spPr>
          <a:xfrm>
            <a:off x="822959" y="1737361"/>
            <a:ext cx="7543801" cy="4023360"/>
          </a:xfrm>
        </p:spPr>
        <p:txBody>
          <a:bodyPr>
            <a:noAutofit/>
          </a:bodyPr>
          <a:lstStyle/>
          <a:p>
            <a:r>
              <a:rPr kumimoji="1" lang="ja-JP" altLang="en-US" sz="2800" dirty="0" smtClean="0"/>
              <a:t>「強み」の講習③</a:t>
            </a:r>
            <a:endParaRPr kumimoji="1" lang="en-US" altLang="ja-JP" sz="2800" dirty="0" smtClean="0"/>
          </a:p>
          <a:p>
            <a:r>
              <a:rPr lang="ja-JP" altLang="en-US" sz="2800" dirty="0"/>
              <a:t>　</a:t>
            </a:r>
            <a:r>
              <a:rPr lang="ja-JP" altLang="en-US" sz="2800" dirty="0" smtClean="0"/>
              <a:t>　　　　　～「強み」の活用とは？～</a:t>
            </a:r>
            <a:endParaRPr kumimoji="1" lang="en-US" altLang="ja-JP" sz="2800" dirty="0" smtClean="0"/>
          </a:p>
          <a:p>
            <a:r>
              <a:rPr lang="ja-JP" altLang="en-US" sz="2800" dirty="0" smtClean="0"/>
              <a:t>・ホームワーク「強みの観察」感想共有</a:t>
            </a:r>
            <a:endParaRPr lang="en-US" altLang="ja-JP" sz="2800" dirty="0" smtClean="0"/>
          </a:p>
          <a:p>
            <a:r>
              <a:rPr kumimoji="1" lang="ja-JP" altLang="en-US" sz="2800" dirty="0" smtClean="0"/>
              <a:t>・「強み」をいろいろな視点からとらえる</a:t>
            </a:r>
            <a:endParaRPr kumimoji="1" lang="en-US" altLang="ja-JP" sz="2800" dirty="0" smtClean="0"/>
          </a:p>
          <a:p>
            <a:r>
              <a:rPr lang="ja-JP" altLang="en-US" sz="2800" dirty="0" smtClean="0"/>
              <a:t>・「強み」の活用につい</a:t>
            </a:r>
            <a:r>
              <a:rPr lang="ja-JP" altLang="en-US" sz="2800" dirty="0"/>
              <a:t>て</a:t>
            </a:r>
            <a:endParaRPr lang="en-US" altLang="ja-JP" sz="2800" dirty="0" smtClean="0"/>
          </a:p>
          <a:p>
            <a:r>
              <a:rPr kumimoji="1" lang="ja-JP" altLang="en-US" sz="2800" dirty="0" smtClean="0"/>
              <a:t>・ホームワーク</a:t>
            </a:r>
            <a:endParaRPr kumimoji="1" lang="en-US" altLang="ja-JP" sz="2800" dirty="0" smtClean="0"/>
          </a:p>
          <a:p>
            <a:r>
              <a:rPr lang="ja-JP" altLang="en-US" sz="2800" dirty="0"/>
              <a:t>　</a:t>
            </a:r>
            <a:r>
              <a:rPr lang="ja-JP" altLang="en-US" sz="2800" dirty="0" smtClean="0"/>
              <a:t>「強み</a:t>
            </a:r>
            <a:r>
              <a:rPr lang="ja-JP" altLang="en-US" sz="2800" dirty="0"/>
              <a:t>の</a:t>
            </a:r>
            <a:r>
              <a:rPr lang="ja-JP" altLang="en-US" sz="2800" dirty="0" smtClean="0"/>
              <a:t>意図的活用：行動実験」</a:t>
            </a:r>
            <a:endParaRPr kumimoji="1" lang="ja-JP" altLang="en-US" sz="2800" dirty="0"/>
          </a:p>
        </p:txBody>
      </p:sp>
      <p:sp>
        <p:nvSpPr>
          <p:cNvPr id="4" name="スライド番号プレースホルダー 3"/>
          <p:cNvSpPr>
            <a:spLocks noGrp="1"/>
          </p:cNvSpPr>
          <p:nvPr>
            <p:ph type="sldNum" sz="quarter" idx="12"/>
          </p:nvPr>
        </p:nvSpPr>
        <p:spPr>
          <a:xfrm>
            <a:off x="7827680" y="6459786"/>
            <a:ext cx="1316320" cy="398214"/>
          </a:xfrm>
        </p:spPr>
        <p:txBody>
          <a:bodyPr/>
          <a:lstStyle/>
          <a:p>
            <a:r>
              <a:rPr lang="ja-JP" altLang="en-US" dirty="0" smtClean="0"/>
              <a:t>②－</a:t>
            </a:r>
            <a:fld id="{022B156B-59AE-415F-B24B-8756D48BB977}" type="slidenum">
              <a:rPr lang="en-US" altLang="ja-JP" smtClean="0"/>
              <a:pPr/>
              <a:t>17</a:t>
            </a:fld>
            <a:endParaRPr lang="ja-JP" altLang="en-US" dirty="0"/>
          </a:p>
        </p:txBody>
      </p:sp>
      <p:sp>
        <p:nvSpPr>
          <p:cNvPr id="7" name="テキスト ボックス 6">
            <a:extLst>
              <a:ext uri="{FF2B5EF4-FFF2-40B4-BE49-F238E27FC236}">
                <a16:creationId xmlns:a16="http://schemas.microsoft.com/office/drawing/2014/main" id="{564036E0-3765-49FB-840B-1A2DB6D2B52D}"/>
              </a:ext>
            </a:extLst>
          </p:cNvPr>
          <p:cNvSpPr txBox="1"/>
          <p:nvPr/>
        </p:nvSpPr>
        <p:spPr>
          <a:xfrm>
            <a:off x="0" y="6489243"/>
            <a:ext cx="7633657" cy="369332"/>
          </a:xfrm>
          <a:prstGeom prst="rect">
            <a:avLst/>
          </a:prstGeom>
          <a:noFill/>
        </p:spPr>
        <p:txBody>
          <a:bodyPr wrap="square" rtlCol="0">
            <a:spAutoFit/>
          </a:bodyPr>
          <a:lstStyle/>
          <a:p>
            <a:r>
              <a:rPr kumimoji="1" lang="ja-JP" altLang="en-US" dirty="0">
                <a:latin typeface="+mj-ea"/>
                <a:ea typeface="+mj-ea"/>
              </a:rPr>
              <a:t>ワークシステム・</a:t>
            </a:r>
            <a:r>
              <a:rPr kumimoji="1" lang="ja-JP" altLang="en-US" dirty="0" smtClean="0">
                <a:latin typeface="+mj-ea"/>
                <a:ea typeface="+mj-ea"/>
              </a:rPr>
              <a:t>サポートプログラム　</a:t>
            </a:r>
            <a:r>
              <a:rPr kumimoji="1" lang="en-US" altLang="ja-JP" dirty="0" smtClean="0">
                <a:latin typeface="+mj-ea"/>
                <a:ea typeface="+mj-ea"/>
              </a:rPr>
              <a:t>WSSP</a:t>
            </a:r>
            <a:r>
              <a:rPr kumimoji="1" lang="ja-JP" altLang="en-US" dirty="0" smtClean="0">
                <a:latin typeface="+mj-ea"/>
                <a:ea typeface="+mj-ea"/>
              </a:rPr>
              <a:t>版強み育成プロジェクト</a:t>
            </a:r>
            <a:endParaRPr kumimoji="1" lang="ja-JP" altLang="en-US" dirty="0">
              <a:latin typeface="+mj-ea"/>
              <a:ea typeface="+mj-ea"/>
            </a:endParaRPr>
          </a:p>
        </p:txBody>
      </p:sp>
    </p:spTree>
    <p:extLst>
      <p:ext uri="{BB962C8B-B14F-4D97-AF65-F5344CB8AC3E}">
        <p14:creationId xmlns:p14="http://schemas.microsoft.com/office/powerpoint/2010/main" val="7198968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fade">
                                      <p:cBhvr>
                                        <p:cTn id="20" dur="500"/>
                                        <p:tgtEl>
                                          <p:spTgt spid="3">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fade">
                                      <p:cBhvr>
                                        <p:cTn id="25" dur="500"/>
                                        <p:tgtEl>
                                          <p:spTgt spid="3">
                                            <p:txEl>
                                              <p:pRg st="4" end="4"/>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nodeType="clickEffect">
                                  <p:stCondLst>
                                    <p:cond delay="0"/>
                                  </p:stCondLst>
                                  <p:childTnLst>
                                    <p:set>
                                      <p:cBhvr>
                                        <p:cTn id="29" dur="1" fill="hold">
                                          <p:stCondLst>
                                            <p:cond delay="0"/>
                                          </p:stCondLst>
                                        </p:cTn>
                                        <p:tgtEl>
                                          <p:spTgt spid="3">
                                            <p:txEl>
                                              <p:pRg st="5" end="5"/>
                                            </p:txEl>
                                          </p:spTgt>
                                        </p:tgtEl>
                                        <p:attrNameLst>
                                          <p:attrName>style.visibility</p:attrName>
                                        </p:attrNameLst>
                                      </p:cBhvr>
                                      <p:to>
                                        <p:strVal val="visible"/>
                                      </p:to>
                                    </p:set>
                                    <p:animEffect transition="in" filter="fade">
                                      <p:cBhvr>
                                        <p:cTn id="30" dur="500"/>
                                        <p:tgtEl>
                                          <p:spTgt spid="3">
                                            <p:txEl>
                                              <p:pRg st="5" end="5"/>
                                            </p:txEl>
                                          </p:spTgt>
                                        </p:tgtEl>
                                      </p:cBhvr>
                                    </p:animEffect>
                                  </p:childTnLst>
                                </p:cTn>
                              </p:par>
                              <p:par>
                                <p:cTn id="31" presetID="10" presetClass="entr" presetSubtype="0" fill="hold" nodeType="withEffect">
                                  <p:stCondLst>
                                    <p:cond delay="0"/>
                                  </p:stCondLst>
                                  <p:childTnLst>
                                    <p:set>
                                      <p:cBhvr>
                                        <p:cTn id="32" dur="1" fill="hold">
                                          <p:stCondLst>
                                            <p:cond delay="0"/>
                                          </p:stCondLst>
                                        </p:cTn>
                                        <p:tgtEl>
                                          <p:spTgt spid="3">
                                            <p:txEl>
                                              <p:pRg st="6" end="6"/>
                                            </p:txEl>
                                          </p:spTgt>
                                        </p:tgtEl>
                                        <p:attrNameLst>
                                          <p:attrName>style.visibility</p:attrName>
                                        </p:attrNameLst>
                                      </p:cBhvr>
                                      <p:to>
                                        <p:strVal val="visible"/>
                                      </p:to>
                                    </p:set>
                                    <p:animEffect transition="in" filter="fade">
                                      <p:cBhvr>
                                        <p:cTn id="33"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引用・参考</a:t>
            </a:r>
            <a:r>
              <a:rPr kumimoji="1" lang="ja-JP" altLang="en-US" dirty="0"/>
              <a:t>文献</a:t>
            </a:r>
          </a:p>
        </p:txBody>
      </p:sp>
      <p:sp>
        <p:nvSpPr>
          <p:cNvPr id="3" name="コンテンツ プレースホルダー 2"/>
          <p:cNvSpPr>
            <a:spLocks noGrp="1"/>
          </p:cNvSpPr>
          <p:nvPr>
            <p:ph idx="1"/>
          </p:nvPr>
        </p:nvSpPr>
        <p:spPr>
          <a:xfrm>
            <a:off x="822959" y="1845734"/>
            <a:ext cx="8040714" cy="4023360"/>
          </a:xfrm>
        </p:spPr>
        <p:txBody>
          <a:bodyPr>
            <a:normAutofit/>
          </a:bodyPr>
          <a:lstStyle/>
          <a:p>
            <a:pPr marL="0" indent="0">
              <a:lnSpc>
                <a:spcPct val="170000"/>
              </a:lnSpc>
              <a:buNone/>
            </a:pPr>
            <a:endParaRPr lang="en-US" altLang="ja-JP" dirty="0" smtClean="0">
              <a:solidFill>
                <a:schemeClr val="tx1"/>
              </a:solidFill>
              <a:latin typeface="+mn-ea"/>
            </a:endParaRPr>
          </a:p>
          <a:p>
            <a:pPr marL="0" indent="0">
              <a:lnSpc>
                <a:spcPct val="170000"/>
              </a:lnSpc>
              <a:buNone/>
            </a:pPr>
            <a:r>
              <a:rPr lang="ja-JP" altLang="en-US" sz="1600" dirty="0">
                <a:solidFill>
                  <a:schemeClr val="tx1"/>
                </a:solidFill>
                <a:latin typeface="+mn-ea"/>
              </a:rPr>
              <a:t>　</a:t>
            </a:r>
            <a:r>
              <a:rPr lang="ja-JP" altLang="ja-JP" sz="1800" dirty="0" smtClean="0">
                <a:solidFill>
                  <a:schemeClr val="tx1"/>
                </a:solidFill>
                <a:latin typeface="+mn-ea"/>
              </a:rPr>
              <a:t>石村郁夫</a:t>
            </a:r>
            <a:r>
              <a:rPr lang="ja-JP" altLang="en-US" sz="1800" dirty="0">
                <a:solidFill>
                  <a:schemeClr val="tx1"/>
                </a:solidFill>
                <a:latin typeface="+mn-ea"/>
              </a:rPr>
              <a:t>：</a:t>
            </a:r>
            <a:r>
              <a:rPr lang="ja-JP" altLang="ja-JP" sz="1800" dirty="0" smtClean="0">
                <a:solidFill>
                  <a:schemeClr val="tx1"/>
                </a:solidFill>
                <a:latin typeface="+mn-ea"/>
              </a:rPr>
              <a:t>強み</a:t>
            </a:r>
            <a:r>
              <a:rPr lang="ja-JP" altLang="ja-JP" sz="1800" dirty="0">
                <a:solidFill>
                  <a:schemeClr val="tx1"/>
                </a:solidFill>
                <a:latin typeface="+mn-ea"/>
              </a:rPr>
              <a:t>の発見や活用を支援するポジティブ心理学的介入法の</a:t>
            </a:r>
            <a:r>
              <a:rPr lang="ja-JP" altLang="ja-JP" sz="1800" dirty="0" smtClean="0">
                <a:solidFill>
                  <a:schemeClr val="tx1"/>
                </a:solidFill>
                <a:latin typeface="+mn-ea"/>
              </a:rPr>
              <a:t>開発</a:t>
            </a:r>
            <a:endParaRPr lang="en-US" altLang="ja-JP" sz="1800" dirty="0">
              <a:solidFill>
                <a:schemeClr val="tx1"/>
              </a:solidFill>
              <a:latin typeface="+mn-ea"/>
            </a:endParaRPr>
          </a:p>
          <a:p>
            <a:pPr marL="0" indent="0">
              <a:lnSpc>
                <a:spcPct val="170000"/>
              </a:lnSpc>
              <a:buNone/>
            </a:pPr>
            <a:r>
              <a:rPr lang="ja-JP" altLang="en-US" sz="1800" dirty="0">
                <a:solidFill>
                  <a:schemeClr val="tx1"/>
                </a:solidFill>
                <a:latin typeface="+mn-ea"/>
              </a:rPr>
              <a:t>　</a:t>
            </a:r>
            <a:r>
              <a:rPr lang="ja-JP" altLang="en-US" sz="1800" dirty="0" smtClean="0">
                <a:solidFill>
                  <a:schemeClr val="tx1"/>
                </a:solidFill>
                <a:latin typeface="+mn-ea"/>
              </a:rPr>
              <a:t>　　　　　</a:t>
            </a:r>
            <a:r>
              <a:rPr lang="ja-JP" altLang="ja-JP" sz="1800" dirty="0" smtClean="0">
                <a:solidFill>
                  <a:schemeClr val="tx1"/>
                </a:solidFill>
                <a:latin typeface="+mn-ea"/>
              </a:rPr>
              <a:t>科学</a:t>
            </a:r>
            <a:r>
              <a:rPr lang="ja-JP" altLang="ja-JP" sz="1800" dirty="0">
                <a:solidFill>
                  <a:schemeClr val="tx1"/>
                </a:solidFill>
                <a:latin typeface="+mn-ea"/>
              </a:rPr>
              <a:t>研究費助成事業研究成果報告書</a:t>
            </a:r>
            <a:r>
              <a:rPr lang="en-US" altLang="ja-JP" sz="1800" dirty="0">
                <a:solidFill>
                  <a:schemeClr val="tx1"/>
                </a:solidFill>
                <a:latin typeface="+mn-ea"/>
              </a:rPr>
              <a:t>,(2016</a:t>
            </a:r>
            <a:r>
              <a:rPr lang="en-US" altLang="ja-JP" sz="1800" dirty="0" smtClean="0">
                <a:solidFill>
                  <a:schemeClr val="tx1"/>
                </a:solidFill>
                <a:latin typeface="+mn-ea"/>
              </a:rPr>
              <a:t>)</a:t>
            </a:r>
          </a:p>
          <a:p>
            <a:pPr marL="0" indent="0">
              <a:lnSpc>
                <a:spcPct val="170000"/>
              </a:lnSpc>
              <a:buNone/>
            </a:pPr>
            <a:endParaRPr lang="en-US" altLang="ja-JP" sz="1600" dirty="0">
              <a:solidFill>
                <a:schemeClr val="tx1"/>
              </a:solidFill>
              <a:latin typeface="+mn-ea"/>
              <a:cs typeface="Times New Roman" panose="02020603050405020304" pitchFamily="18" charset="0"/>
            </a:endParaRPr>
          </a:p>
          <a:p>
            <a:endParaRPr kumimoji="1" lang="ja-JP" altLang="en-US" dirty="0"/>
          </a:p>
        </p:txBody>
      </p:sp>
      <p:sp>
        <p:nvSpPr>
          <p:cNvPr id="4" name="スライド番号プレースホルダー 3"/>
          <p:cNvSpPr>
            <a:spLocks noGrp="1"/>
          </p:cNvSpPr>
          <p:nvPr>
            <p:ph type="sldNum" sz="quarter" idx="12"/>
          </p:nvPr>
        </p:nvSpPr>
        <p:spPr>
          <a:xfrm>
            <a:off x="7705671" y="6459786"/>
            <a:ext cx="1438329" cy="398214"/>
          </a:xfrm>
        </p:spPr>
        <p:txBody>
          <a:bodyPr/>
          <a:lstStyle/>
          <a:p>
            <a:r>
              <a:rPr lang="ja-JP" altLang="en-US" dirty="0" smtClean="0"/>
              <a:t>②－</a:t>
            </a:r>
            <a:fld id="{022B156B-59AE-415F-B24B-8756D48BB977}" type="slidenum">
              <a:rPr lang="en-US" altLang="ja-JP" smtClean="0"/>
              <a:pPr/>
              <a:t>18</a:t>
            </a:fld>
            <a:endParaRPr lang="ja-JP" altLang="en-US" dirty="0"/>
          </a:p>
        </p:txBody>
      </p:sp>
      <p:sp>
        <p:nvSpPr>
          <p:cNvPr id="7" name="テキスト ボックス 6">
            <a:extLst>
              <a:ext uri="{FF2B5EF4-FFF2-40B4-BE49-F238E27FC236}">
                <a16:creationId xmlns:a16="http://schemas.microsoft.com/office/drawing/2014/main" id="{564036E0-3765-49FB-840B-1A2DB6D2B52D}"/>
              </a:ext>
            </a:extLst>
          </p:cNvPr>
          <p:cNvSpPr txBox="1"/>
          <p:nvPr/>
        </p:nvSpPr>
        <p:spPr>
          <a:xfrm>
            <a:off x="0" y="6489243"/>
            <a:ext cx="7633657" cy="369332"/>
          </a:xfrm>
          <a:prstGeom prst="rect">
            <a:avLst/>
          </a:prstGeom>
          <a:noFill/>
        </p:spPr>
        <p:txBody>
          <a:bodyPr wrap="square" rtlCol="0">
            <a:spAutoFit/>
          </a:bodyPr>
          <a:lstStyle/>
          <a:p>
            <a:r>
              <a:rPr kumimoji="1" lang="ja-JP" altLang="en-US" dirty="0">
                <a:latin typeface="+mj-ea"/>
                <a:ea typeface="+mj-ea"/>
              </a:rPr>
              <a:t>ワークシステム・</a:t>
            </a:r>
            <a:r>
              <a:rPr kumimoji="1" lang="ja-JP" altLang="en-US" dirty="0" smtClean="0">
                <a:latin typeface="+mj-ea"/>
                <a:ea typeface="+mj-ea"/>
              </a:rPr>
              <a:t>サポートプログラム　</a:t>
            </a:r>
            <a:r>
              <a:rPr kumimoji="1" lang="en-US" altLang="ja-JP" dirty="0" smtClean="0">
                <a:latin typeface="+mj-ea"/>
                <a:ea typeface="+mj-ea"/>
              </a:rPr>
              <a:t>WSSP</a:t>
            </a:r>
            <a:r>
              <a:rPr kumimoji="1" lang="ja-JP" altLang="en-US" dirty="0" smtClean="0">
                <a:latin typeface="+mj-ea"/>
                <a:ea typeface="+mj-ea"/>
              </a:rPr>
              <a:t>版強み育成プロジェクト</a:t>
            </a:r>
            <a:endParaRPr kumimoji="1" lang="ja-JP" altLang="en-US" dirty="0">
              <a:latin typeface="+mj-ea"/>
              <a:ea typeface="+mj-ea"/>
            </a:endParaRPr>
          </a:p>
        </p:txBody>
      </p:sp>
    </p:spTree>
    <p:extLst>
      <p:ext uri="{BB962C8B-B14F-4D97-AF65-F5344CB8AC3E}">
        <p14:creationId xmlns:p14="http://schemas.microsoft.com/office/powerpoint/2010/main" val="42896752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タイトル 7"/>
          <p:cNvSpPr>
            <a:spLocks noGrp="1"/>
          </p:cNvSpPr>
          <p:nvPr>
            <p:ph type="title"/>
          </p:nvPr>
        </p:nvSpPr>
        <p:spPr/>
        <p:txBody>
          <a:bodyPr/>
          <a:lstStyle/>
          <a:p>
            <a:r>
              <a:rPr lang="ja-JP" altLang="en-US" dirty="0" smtClean="0"/>
              <a:t>講習②</a:t>
            </a:r>
            <a:r>
              <a:rPr kumimoji="1" lang="ja-JP" altLang="en-US" dirty="0" smtClean="0"/>
              <a:t>の内容</a:t>
            </a:r>
            <a:endParaRPr kumimoji="1" lang="ja-JP" altLang="en-US" dirty="0"/>
          </a:p>
        </p:txBody>
      </p:sp>
      <p:sp>
        <p:nvSpPr>
          <p:cNvPr id="9" name="コンテンツ プレースホルダー 8"/>
          <p:cNvSpPr>
            <a:spLocks noGrp="1"/>
          </p:cNvSpPr>
          <p:nvPr>
            <p:ph idx="1"/>
          </p:nvPr>
        </p:nvSpPr>
        <p:spPr>
          <a:xfrm>
            <a:off x="619155" y="1947918"/>
            <a:ext cx="7951410" cy="4348976"/>
          </a:xfrm>
        </p:spPr>
        <p:txBody>
          <a:bodyPr>
            <a:normAutofit/>
          </a:bodyPr>
          <a:lstStyle/>
          <a:p>
            <a:pPr marL="0" indent="0">
              <a:lnSpc>
                <a:spcPct val="150000"/>
              </a:lnSpc>
              <a:buNone/>
            </a:pPr>
            <a:r>
              <a:rPr lang="ja-JP" altLang="en-US" sz="3200" dirty="0" smtClean="0"/>
              <a:t>・講習①の復習</a:t>
            </a:r>
            <a:endParaRPr lang="en-US" altLang="ja-JP" sz="3200" dirty="0" smtClean="0"/>
          </a:p>
          <a:p>
            <a:pPr marL="0" indent="0">
              <a:lnSpc>
                <a:spcPct val="150000"/>
              </a:lnSpc>
              <a:buNone/>
            </a:pPr>
            <a:r>
              <a:rPr lang="ja-JP" altLang="en-US" sz="3200" dirty="0" smtClean="0"/>
              <a:t>・「強み」発見チェックリスト</a:t>
            </a:r>
            <a:endParaRPr lang="en-US" altLang="ja-JP" sz="3200" dirty="0" smtClean="0"/>
          </a:p>
          <a:p>
            <a:pPr marL="0" indent="0">
              <a:lnSpc>
                <a:spcPct val="150000"/>
              </a:lnSpc>
              <a:buNone/>
            </a:pPr>
            <a:r>
              <a:rPr lang="ja-JP" altLang="en-US" sz="3200" dirty="0" smtClean="0"/>
              <a:t>・「強み」の</a:t>
            </a:r>
            <a:r>
              <a:rPr lang="ja-JP" altLang="en-US" sz="3200" dirty="0"/>
              <a:t>構成要素の</a:t>
            </a:r>
            <a:r>
              <a:rPr lang="ja-JP" altLang="en-US" sz="3200" dirty="0" smtClean="0"/>
              <a:t>チェック</a:t>
            </a:r>
            <a:endParaRPr lang="en-US" altLang="ja-JP" sz="3200" dirty="0" smtClean="0"/>
          </a:p>
          <a:p>
            <a:pPr marL="0" indent="0">
              <a:lnSpc>
                <a:spcPct val="150000"/>
              </a:lnSpc>
              <a:buNone/>
            </a:pPr>
            <a:r>
              <a:rPr lang="ja-JP" altLang="en-US" sz="3200" dirty="0" smtClean="0"/>
              <a:t>・ホームワーク</a:t>
            </a:r>
            <a:r>
              <a:rPr lang="ja-JP" altLang="en-US" sz="3200" dirty="0"/>
              <a:t>：</a:t>
            </a:r>
            <a:r>
              <a:rPr lang="ja-JP" altLang="en-US" sz="3200" dirty="0" smtClean="0"/>
              <a:t>「強みの観察」</a:t>
            </a:r>
            <a:endParaRPr lang="en-US" altLang="ja-JP" sz="3200" dirty="0" smtClean="0"/>
          </a:p>
          <a:p>
            <a:endParaRPr lang="ja-JP" altLang="en-US" sz="3200" dirty="0"/>
          </a:p>
          <a:p>
            <a:endParaRPr kumimoji="1" lang="en-US" altLang="ja-JP" sz="3200" dirty="0" smtClean="0"/>
          </a:p>
        </p:txBody>
      </p:sp>
      <p:sp>
        <p:nvSpPr>
          <p:cNvPr id="5" name="スライド番号プレースホルダー 4"/>
          <p:cNvSpPr>
            <a:spLocks noGrp="1"/>
          </p:cNvSpPr>
          <p:nvPr>
            <p:ph type="sldNum" sz="quarter" idx="12"/>
          </p:nvPr>
        </p:nvSpPr>
        <p:spPr>
          <a:xfrm>
            <a:off x="7671816" y="6329983"/>
            <a:ext cx="1389888" cy="528017"/>
          </a:xfrm>
        </p:spPr>
        <p:txBody>
          <a:bodyPr/>
          <a:lstStyle/>
          <a:p>
            <a:r>
              <a:rPr lang="ja-JP" altLang="en-US" dirty="0" smtClean="0"/>
              <a:t>②－</a:t>
            </a:r>
            <a:fld id="{022B156B-59AE-415F-B24B-8756D48BB977}" type="slidenum">
              <a:rPr lang="en-US" altLang="ja-JP" smtClean="0"/>
              <a:pPr/>
              <a:t>2</a:t>
            </a:fld>
            <a:endParaRPr lang="ja-JP" altLang="en-US" dirty="0"/>
          </a:p>
        </p:txBody>
      </p:sp>
      <p:sp>
        <p:nvSpPr>
          <p:cNvPr id="7" name="テキスト ボックス 6">
            <a:extLst>
              <a:ext uri="{FF2B5EF4-FFF2-40B4-BE49-F238E27FC236}">
                <a16:creationId xmlns:a16="http://schemas.microsoft.com/office/drawing/2014/main" id="{564036E0-3765-49FB-840B-1A2DB6D2B52D}"/>
              </a:ext>
            </a:extLst>
          </p:cNvPr>
          <p:cNvSpPr txBox="1"/>
          <p:nvPr/>
        </p:nvSpPr>
        <p:spPr>
          <a:xfrm>
            <a:off x="0" y="6489243"/>
            <a:ext cx="7633657" cy="369332"/>
          </a:xfrm>
          <a:prstGeom prst="rect">
            <a:avLst/>
          </a:prstGeom>
          <a:noFill/>
        </p:spPr>
        <p:txBody>
          <a:bodyPr wrap="square" rtlCol="0">
            <a:spAutoFit/>
          </a:bodyPr>
          <a:lstStyle/>
          <a:p>
            <a:r>
              <a:rPr kumimoji="1" lang="ja-JP" altLang="en-US" dirty="0">
                <a:latin typeface="+mj-ea"/>
                <a:ea typeface="+mj-ea"/>
              </a:rPr>
              <a:t>ワークシステム・</a:t>
            </a:r>
            <a:r>
              <a:rPr kumimoji="1" lang="ja-JP" altLang="en-US" dirty="0" smtClean="0">
                <a:latin typeface="+mj-ea"/>
                <a:ea typeface="+mj-ea"/>
              </a:rPr>
              <a:t>サポートプログラム　</a:t>
            </a:r>
            <a:r>
              <a:rPr kumimoji="1" lang="en-US" altLang="ja-JP" dirty="0" smtClean="0">
                <a:latin typeface="+mj-ea"/>
                <a:ea typeface="+mj-ea"/>
              </a:rPr>
              <a:t>WSSP</a:t>
            </a:r>
            <a:r>
              <a:rPr kumimoji="1" lang="ja-JP" altLang="en-US" dirty="0" smtClean="0">
                <a:latin typeface="+mj-ea"/>
                <a:ea typeface="+mj-ea"/>
              </a:rPr>
              <a:t>版強み育成プロジェクト</a:t>
            </a:r>
            <a:endParaRPr kumimoji="1" lang="ja-JP" altLang="en-US" dirty="0">
              <a:latin typeface="+mj-ea"/>
              <a:ea typeface="+mj-ea"/>
            </a:endParaRPr>
          </a:p>
        </p:txBody>
      </p:sp>
    </p:spTree>
    <p:extLst>
      <p:ext uri="{BB962C8B-B14F-4D97-AF65-F5344CB8AC3E}">
        <p14:creationId xmlns:p14="http://schemas.microsoft.com/office/powerpoint/2010/main" val="6918131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1000"/>
                                        <p:tgtEl>
                                          <p:spTgt spid="9">
                                            <p:txEl>
                                              <p:pRg st="0" end="0"/>
                                            </p:txEl>
                                          </p:spTgt>
                                        </p:tgtEl>
                                      </p:cBhvr>
                                    </p:animEffect>
                                    <p:anim calcmode="lin" valueType="num">
                                      <p:cBhvr>
                                        <p:cTn id="8" dur="1000" fill="hold"/>
                                        <p:tgtEl>
                                          <p:spTgt spid="9">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9">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2" presetClass="entr" presetSubtype="0" fill="hold" grpId="0" nodeType="afterEffect">
                                  <p:stCondLst>
                                    <p:cond delay="0"/>
                                  </p:stCondLst>
                                  <p:childTnLst>
                                    <p:set>
                                      <p:cBhvr>
                                        <p:cTn id="12" dur="1" fill="hold">
                                          <p:stCondLst>
                                            <p:cond delay="0"/>
                                          </p:stCondLst>
                                        </p:cTn>
                                        <p:tgtEl>
                                          <p:spTgt spid="9">
                                            <p:txEl>
                                              <p:pRg st="1" end="1"/>
                                            </p:txEl>
                                          </p:spTgt>
                                        </p:tgtEl>
                                        <p:attrNameLst>
                                          <p:attrName>style.visibility</p:attrName>
                                        </p:attrNameLst>
                                      </p:cBhvr>
                                      <p:to>
                                        <p:strVal val="visible"/>
                                      </p:to>
                                    </p:set>
                                    <p:animEffect transition="in" filter="fade">
                                      <p:cBhvr>
                                        <p:cTn id="13" dur="1000"/>
                                        <p:tgtEl>
                                          <p:spTgt spid="9">
                                            <p:txEl>
                                              <p:pRg st="1" end="1"/>
                                            </p:txEl>
                                          </p:spTgt>
                                        </p:tgtEl>
                                      </p:cBhvr>
                                    </p:animEffect>
                                    <p:anim calcmode="lin" valueType="num">
                                      <p:cBhvr>
                                        <p:cTn id="14" dur="1000" fill="hold"/>
                                        <p:tgtEl>
                                          <p:spTgt spid="9">
                                            <p:txEl>
                                              <p:pRg st="1" end="1"/>
                                            </p:txEl>
                                          </p:spTgt>
                                        </p:tgtEl>
                                        <p:attrNameLst>
                                          <p:attrName>ppt_x</p:attrName>
                                        </p:attrNameLst>
                                      </p:cBhvr>
                                      <p:tavLst>
                                        <p:tav tm="0">
                                          <p:val>
                                            <p:strVal val="#ppt_x"/>
                                          </p:val>
                                        </p:tav>
                                        <p:tav tm="100000">
                                          <p:val>
                                            <p:strVal val="#ppt_x"/>
                                          </p:val>
                                        </p:tav>
                                      </p:tavLst>
                                    </p:anim>
                                    <p:anim calcmode="lin" valueType="num">
                                      <p:cBhvr>
                                        <p:cTn id="15" dur="1000" fill="hold"/>
                                        <p:tgtEl>
                                          <p:spTgt spid="9">
                                            <p:txEl>
                                              <p:pRg st="1" end="1"/>
                                            </p:txEl>
                                          </p:spTgt>
                                        </p:tgtEl>
                                        <p:attrNameLst>
                                          <p:attrName>ppt_y</p:attrName>
                                        </p:attrNameLst>
                                      </p:cBhvr>
                                      <p:tavLst>
                                        <p:tav tm="0">
                                          <p:val>
                                            <p:strVal val="#ppt_y+.1"/>
                                          </p:val>
                                        </p:tav>
                                        <p:tav tm="100000">
                                          <p:val>
                                            <p:strVal val="#ppt_y"/>
                                          </p:val>
                                        </p:tav>
                                      </p:tavLst>
                                    </p:anim>
                                  </p:childTnLst>
                                </p:cTn>
                              </p:par>
                            </p:childTnLst>
                          </p:cTn>
                        </p:par>
                        <p:par>
                          <p:cTn id="16" fill="hold">
                            <p:stCondLst>
                              <p:cond delay="2000"/>
                            </p:stCondLst>
                            <p:childTnLst>
                              <p:par>
                                <p:cTn id="17" presetID="42" presetClass="entr" presetSubtype="0" fill="hold" grpId="0" nodeType="afterEffect">
                                  <p:stCondLst>
                                    <p:cond delay="0"/>
                                  </p:stCondLst>
                                  <p:childTnLst>
                                    <p:set>
                                      <p:cBhvr>
                                        <p:cTn id="18" dur="1" fill="hold">
                                          <p:stCondLst>
                                            <p:cond delay="0"/>
                                          </p:stCondLst>
                                        </p:cTn>
                                        <p:tgtEl>
                                          <p:spTgt spid="9">
                                            <p:txEl>
                                              <p:pRg st="2" end="2"/>
                                            </p:txEl>
                                          </p:spTgt>
                                        </p:tgtEl>
                                        <p:attrNameLst>
                                          <p:attrName>style.visibility</p:attrName>
                                        </p:attrNameLst>
                                      </p:cBhvr>
                                      <p:to>
                                        <p:strVal val="visible"/>
                                      </p:to>
                                    </p:set>
                                    <p:animEffect transition="in" filter="fade">
                                      <p:cBhvr>
                                        <p:cTn id="19" dur="1000"/>
                                        <p:tgtEl>
                                          <p:spTgt spid="9">
                                            <p:txEl>
                                              <p:pRg st="2" end="2"/>
                                            </p:txEl>
                                          </p:spTgt>
                                        </p:tgtEl>
                                      </p:cBhvr>
                                    </p:animEffect>
                                    <p:anim calcmode="lin" valueType="num">
                                      <p:cBhvr>
                                        <p:cTn id="20" dur="1000" fill="hold"/>
                                        <p:tgtEl>
                                          <p:spTgt spid="9">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9">
                                            <p:txEl>
                                              <p:pRg st="2" end="2"/>
                                            </p:txEl>
                                          </p:spTgt>
                                        </p:tgtEl>
                                        <p:attrNameLst>
                                          <p:attrName>ppt_y</p:attrName>
                                        </p:attrNameLst>
                                      </p:cBhvr>
                                      <p:tavLst>
                                        <p:tav tm="0">
                                          <p:val>
                                            <p:strVal val="#ppt_y+.1"/>
                                          </p:val>
                                        </p:tav>
                                        <p:tav tm="100000">
                                          <p:val>
                                            <p:strVal val="#ppt_y"/>
                                          </p:val>
                                        </p:tav>
                                      </p:tavLst>
                                    </p:anim>
                                  </p:childTnLst>
                                </p:cTn>
                              </p:par>
                            </p:childTnLst>
                          </p:cTn>
                        </p:par>
                        <p:par>
                          <p:cTn id="22" fill="hold">
                            <p:stCondLst>
                              <p:cond delay="3000"/>
                            </p:stCondLst>
                            <p:childTnLst>
                              <p:par>
                                <p:cTn id="23" presetID="42" presetClass="entr" presetSubtype="0" fill="hold" grpId="0" nodeType="afterEffect">
                                  <p:stCondLst>
                                    <p:cond delay="0"/>
                                  </p:stCondLst>
                                  <p:childTnLst>
                                    <p:set>
                                      <p:cBhvr>
                                        <p:cTn id="24" dur="1" fill="hold">
                                          <p:stCondLst>
                                            <p:cond delay="0"/>
                                          </p:stCondLst>
                                        </p:cTn>
                                        <p:tgtEl>
                                          <p:spTgt spid="9">
                                            <p:txEl>
                                              <p:pRg st="3" end="3"/>
                                            </p:txEl>
                                          </p:spTgt>
                                        </p:tgtEl>
                                        <p:attrNameLst>
                                          <p:attrName>style.visibility</p:attrName>
                                        </p:attrNameLst>
                                      </p:cBhvr>
                                      <p:to>
                                        <p:strVal val="visible"/>
                                      </p:to>
                                    </p:set>
                                    <p:animEffect transition="in" filter="fade">
                                      <p:cBhvr>
                                        <p:cTn id="25" dur="1000"/>
                                        <p:tgtEl>
                                          <p:spTgt spid="9">
                                            <p:txEl>
                                              <p:pRg st="3" end="3"/>
                                            </p:txEl>
                                          </p:spTgt>
                                        </p:tgtEl>
                                      </p:cBhvr>
                                    </p:animEffect>
                                    <p:anim calcmode="lin" valueType="num">
                                      <p:cBhvr>
                                        <p:cTn id="26" dur="1000" fill="hold"/>
                                        <p:tgtEl>
                                          <p:spTgt spid="9">
                                            <p:txEl>
                                              <p:pRg st="3" end="3"/>
                                            </p:txEl>
                                          </p:spTgt>
                                        </p:tgtEl>
                                        <p:attrNameLst>
                                          <p:attrName>ppt_x</p:attrName>
                                        </p:attrNameLst>
                                      </p:cBhvr>
                                      <p:tavLst>
                                        <p:tav tm="0">
                                          <p:val>
                                            <p:strVal val="#ppt_x"/>
                                          </p:val>
                                        </p:tav>
                                        <p:tav tm="100000">
                                          <p:val>
                                            <p:strVal val="#ppt_x"/>
                                          </p:val>
                                        </p:tav>
                                      </p:tavLst>
                                    </p:anim>
                                    <p:anim calcmode="lin" valueType="num">
                                      <p:cBhvr>
                                        <p:cTn id="27" dur="1000" fill="hold"/>
                                        <p:tgtEl>
                                          <p:spTgt spid="9">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講習①　～復習～</a:t>
            </a:r>
            <a:endParaRPr kumimoji="1" lang="ja-JP" altLang="en-US" dirty="0"/>
          </a:p>
        </p:txBody>
      </p:sp>
      <p:sp>
        <p:nvSpPr>
          <p:cNvPr id="4" name="スライド番号プレースホルダー 3"/>
          <p:cNvSpPr>
            <a:spLocks noGrp="1"/>
          </p:cNvSpPr>
          <p:nvPr>
            <p:ph type="sldNum" sz="quarter" idx="12"/>
          </p:nvPr>
        </p:nvSpPr>
        <p:spPr>
          <a:xfrm>
            <a:off x="7937408" y="6459786"/>
            <a:ext cx="1206592" cy="398214"/>
          </a:xfrm>
        </p:spPr>
        <p:txBody>
          <a:bodyPr/>
          <a:lstStyle/>
          <a:p>
            <a:r>
              <a:rPr lang="ja-JP" altLang="en-US" dirty="0" smtClean="0"/>
              <a:t>②－</a:t>
            </a:r>
            <a:fld id="{022B156B-59AE-415F-B24B-8756D48BB977}" type="slidenum">
              <a:rPr lang="en-US" altLang="ja-JP" smtClean="0"/>
              <a:pPr/>
              <a:t>3</a:t>
            </a:fld>
            <a:endParaRPr lang="ja-JP" altLang="en-US" dirty="0"/>
          </a:p>
        </p:txBody>
      </p:sp>
      <p:graphicFrame>
        <p:nvGraphicFramePr>
          <p:cNvPr id="9" name="表 8"/>
          <p:cNvGraphicFramePr>
            <a:graphicFrameLocks noGrp="1"/>
          </p:cNvGraphicFramePr>
          <p:nvPr>
            <p:extLst>
              <p:ext uri="{D42A27DB-BD31-4B8C-83A1-F6EECF244321}">
                <p14:modId xmlns:p14="http://schemas.microsoft.com/office/powerpoint/2010/main" val="10957862"/>
              </p:ext>
            </p:extLst>
          </p:nvPr>
        </p:nvGraphicFramePr>
        <p:xfrm>
          <a:off x="687977" y="1844135"/>
          <a:ext cx="8244150" cy="4068985"/>
        </p:xfrm>
        <a:graphic>
          <a:graphicData uri="http://schemas.openxmlformats.org/drawingml/2006/table">
            <a:tbl>
              <a:tblPr firstRow="1" bandRow="1">
                <a:tableStyleId>{D7AC3CCA-C797-4891-BE02-D94E43425B78}</a:tableStyleId>
              </a:tblPr>
              <a:tblGrid>
                <a:gridCol w="2748049">
                  <a:extLst>
                    <a:ext uri="{9D8B030D-6E8A-4147-A177-3AD203B41FA5}">
                      <a16:colId xmlns:a16="http://schemas.microsoft.com/office/drawing/2014/main" val="1756206439"/>
                    </a:ext>
                  </a:extLst>
                </a:gridCol>
                <a:gridCol w="2528205">
                  <a:extLst>
                    <a:ext uri="{9D8B030D-6E8A-4147-A177-3AD203B41FA5}">
                      <a16:colId xmlns:a16="http://schemas.microsoft.com/office/drawing/2014/main" val="503822448"/>
                    </a:ext>
                  </a:extLst>
                </a:gridCol>
                <a:gridCol w="2967896">
                  <a:extLst>
                    <a:ext uri="{9D8B030D-6E8A-4147-A177-3AD203B41FA5}">
                      <a16:colId xmlns:a16="http://schemas.microsoft.com/office/drawing/2014/main" val="2491127649"/>
                    </a:ext>
                  </a:extLst>
                </a:gridCol>
              </a:tblGrid>
              <a:tr h="994859">
                <a:tc>
                  <a:txBody>
                    <a:bodyPr/>
                    <a:lstStyle/>
                    <a:p>
                      <a:pPr algn="ctr"/>
                      <a:r>
                        <a:rPr kumimoji="1" lang="ja-JP" altLang="en-US" dirty="0" smtClean="0"/>
                        <a:t>「強み」の定義</a:t>
                      </a:r>
                      <a:endParaRPr kumimoji="1" lang="ja-JP" altLang="en-US" dirty="0"/>
                    </a:p>
                  </a:txBody>
                  <a:tcPr anchor="ctr"/>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b="1" dirty="0" smtClean="0">
                          <a:latin typeface="+mn-ea"/>
                        </a:rPr>
                        <a:t>その人特有の思考・感情・行動に反映される力であり、その人にとって特別な意味を成す、生きる上で頼りになるもの</a:t>
                      </a:r>
                    </a:p>
                  </a:txBody>
                  <a:tcPr anchor="ctr"/>
                </a:tc>
                <a:tc hMerge="1">
                  <a:txBody>
                    <a:bodyPr/>
                    <a:lstStyle/>
                    <a:p>
                      <a:endParaRPr kumimoji="1" lang="ja-JP" altLang="en-US" dirty="0"/>
                    </a:p>
                  </a:txBody>
                  <a:tcPr/>
                </a:tc>
                <a:extLst>
                  <a:ext uri="{0D108BD9-81ED-4DB2-BD59-A6C34878D82A}">
                    <a16:rowId xmlns:a16="http://schemas.microsoft.com/office/drawing/2014/main" val="3802828753"/>
                  </a:ext>
                </a:extLst>
              </a:tr>
              <a:tr h="975360">
                <a:tc rowSpan="3">
                  <a:txBody>
                    <a:bodyPr/>
                    <a:lstStyle/>
                    <a:p>
                      <a:pPr algn="ctr"/>
                      <a:r>
                        <a:rPr kumimoji="1" lang="ja-JP" altLang="en-US" b="1" dirty="0" smtClean="0"/>
                        <a:t>「強み」の構成要素</a:t>
                      </a:r>
                      <a:endParaRPr kumimoji="1" lang="ja-JP" altLang="en-US" b="1" dirty="0"/>
                    </a:p>
                  </a:txBody>
                  <a:tcPr anchor="ctr"/>
                </a:tc>
                <a:tc>
                  <a:txBody>
                    <a:bodyPr/>
                    <a:lstStyle/>
                    <a:p>
                      <a:pPr algn="ctr"/>
                      <a:r>
                        <a:rPr kumimoji="1" lang="ja-JP" altLang="en-US" b="1" dirty="0" smtClean="0"/>
                        <a:t>パフォーマンス</a:t>
                      </a:r>
                      <a:endParaRPr kumimoji="1" lang="ja-JP" altLang="en-US" b="1" dirty="0"/>
                    </a:p>
                  </a:txBody>
                  <a:tcPr anchor="ctr"/>
                </a:tc>
                <a:tc>
                  <a:txBody>
                    <a:bodyPr/>
                    <a:lstStyle/>
                    <a:p>
                      <a:r>
                        <a:rPr kumimoji="1" lang="ja-JP" altLang="en-US" b="1" dirty="0" smtClean="0"/>
                        <a:t>成功体験、頑張ったこと、</a:t>
                      </a:r>
                      <a:endParaRPr kumimoji="1" lang="en-US" altLang="ja-JP" b="1" dirty="0" smtClean="0"/>
                    </a:p>
                    <a:p>
                      <a:r>
                        <a:rPr kumimoji="1" lang="ja-JP" altLang="en-US" b="1" dirty="0" smtClean="0"/>
                        <a:t>苦労したが乗り越えられたこと</a:t>
                      </a:r>
                    </a:p>
                  </a:txBody>
                  <a:tcPr anchor="ctr"/>
                </a:tc>
                <a:extLst>
                  <a:ext uri="{0D108BD9-81ED-4DB2-BD59-A6C34878D82A}">
                    <a16:rowId xmlns:a16="http://schemas.microsoft.com/office/drawing/2014/main" val="1689084960"/>
                  </a:ext>
                </a:extLst>
              </a:tr>
              <a:tr h="975360">
                <a:tc vMerge="1">
                  <a:txBody>
                    <a:bodyPr/>
                    <a:lstStyle/>
                    <a:p>
                      <a:endParaRPr kumimoji="1" lang="ja-JP" altLang="en-US" dirty="0"/>
                    </a:p>
                  </a:txBody>
                  <a:tcPr/>
                </a:tc>
                <a:tc>
                  <a:txBody>
                    <a:bodyPr/>
                    <a:lstStyle/>
                    <a:p>
                      <a:pPr algn="ctr"/>
                      <a:r>
                        <a:rPr kumimoji="1" lang="ja-JP" altLang="en-US" b="1" dirty="0" smtClean="0"/>
                        <a:t>活力感</a:t>
                      </a:r>
                      <a:endParaRPr kumimoji="1" lang="ja-JP" altLang="en-US" b="1" dirty="0"/>
                    </a:p>
                  </a:txBody>
                  <a:tcPr anchor="ctr"/>
                </a:tc>
                <a:tc>
                  <a:txBody>
                    <a:bodyPr/>
                    <a:lstStyle/>
                    <a:p>
                      <a:r>
                        <a:rPr kumimoji="1" lang="ja-JP" altLang="en-US" b="1" dirty="0" smtClean="0"/>
                        <a:t>熱中できる、没頭できる、</a:t>
                      </a:r>
                      <a:endParaRPr kumimoji="1" lang="en-US" altLang="ja-JP" b="1" dirty="0" smtClean="0"/>
                    </a:p>
                    <a:p>
                      <a:r>
                        <a:rPr kumimoji="1" lang="ja-JP" altLang="en-US" b="1" dirty="0" smtClean="0"/>
                        <a:t>喜びや安らぎを感じられること</a:t>
                      </a:r>
                    </a:p>
                  </a:txBody>
                  <a:tcPr anchor="ctr"/>
                </a:tc>
                <a:extLst>
                  <a:ext uri="{0D108BD9-81ED-4DB2-BD59-A6C34878D82A}">
                    <a16:rowId xmlns:a16="http://schemas.microsoft.com/office/drawing/2014/main" val="2128834197"/>
                  </a:ext>
                </a:extLst>
              </a:tr>
              <a:tr h="1123406">
                <a:tc vMerge="1">
                  <a:txBody>
                    <a:bodyPr/>
                    <a:lstStyle/>
                    <a:p>
                      <a:endParaRPr kumimoji="1" lang="ja-JP" altLang="en-US" dirty="0"/>
                    </a:p>
                  </a:txBody>
                  <a:tcPr/>
                </a:tc>
                <a:tc>
                  <a:txBody>
                    <a:bodyPr/>
                    <a:lstStyle/>
                    <a:p>
                      <a:pPr algn="ctr"/>
                      <a:r>
                        <a:rPr kumimoji="1" lang="ja-JP" altLang="en-US" b="1" dirty="0" smtClean="0"/>
                        <a:t>自分らしさ</a:t>
                      </a:r>
                      <a:endParaRPr kumimoji="1" lang="en-US" altLang="ja-JP" b="1" dirty="0" smtClean="0"/>
                    </a:p>
                    <a:p>
                      <a:pPr algn="ctr"/>
                      <a:r>
                        <a:rPr kumimoji="1" lang="en-US" altLang="ja-JP" b="1" dirty="0" smtClean="0"/>
                        <a:t>(</a:t>
                      </a:r>
                      <a:r>
                        <a:rPr kumimoji="1" lang="ja-JP" altLang="en-US" b="1" dirty="0" smtClean="0"/>
                        <a:t>意味付け</a:t>
                      </a:r>
                      <a:r>
                        <a:rPr kumimoji="1" lang="en-US" altLang="ja-JP" b="1" dirty="0" smtClean="0"/>
                        <a:t>)</a:t>
                      </a:r>
                      <a:endParaRPr kumimoji="1" lang="ja-JP" altLang="en-US" b="1" dirty="0"/>
                    </a:p>
                  </a:txBody>
                  <a:tcPr anchor="ctr"/>
                </a:tc>
                <a:tc>
                  <a:txBody>
                    <a:bodyPr/>
                    <a:lstStyle/>
                    <a:p>
                      <a:r>
                        <a:rPr kumimoji="1" lang="ja-JP" altLang="en-US" b="1" dirty="0" smtClean="0"/>
                        <a:t>生きる上で大切にしている、</a:t>
                      </a:r>
                      <a:endParaRPr kumimoji="1" lang="en-US" altLang="ja-JP" b="1" dirty="0" smtClean="0"/>
                    </a:p>
                    <a:p>
                      <a:r>
                        <a:rPr kumimoji="1" lang="ja-JP" altLang="en-US" b="1" dirty="0" smtClean="0"/>
                        <a:t>自分らしさを見出していること</a:t>
                      </a:r>
                    </a:p>
                  </a:txBody>
                  <a:tcPr anchor="ctr"/>
                </a:tc>
                <a:extLst>
                  <a:ext uri="{0D108BD9-81ED-4DB2-BD59-A6C34878D82A}">
                    <a16:rowId xmlns:a16="http://schemas.microsoft.com/office/drawing/2014/main" val="3718442644"/>
                  </a:ext>
                </a:extLst>
              </a:tr>
            </a:tbl>
          </a:graphicData>
        </a:graphic>
      </p:graphicFrame>
      <p:sp>
        <p:nvSpPr>
          <p:cNvPr id="10" name="テキスト ボックス 9"/>
          <p:cNvSpPr txBox="1"/>
          <p:nvPr/>
        </p:nvSpPr>
        <p:spPr>
          <a:xfrm>
            <a:off x="3510085" y="5900851"/>
            <a:ext cx="5764544" cy="461665"/>
          </a:xfrm>
          <a:prstGeom prst="rect">
            <a:avLst/>
          </a:prstGeom>
          <a:noFill/>
        </p:spPr>
        <p:txBody>
          <a:bodyPr wrap="square" rtlCol="0">
            <a:spAutoFit/>
          </a:bodyPr>
          <a:lstStyle/>
          <a:p>
            <a:r>
              <a:rPr kumimoji="1" lang="ja-JP" altLang="en-US" sz="1200" dirty="0" smtClean="0"/>
              <a:t>出典：</a:t>
            </a:r>
            <a:r>
              <a:rPr lang="ja-JP" altLang="ja-JP" sz="1200" dirty="0" smtClean="0">
                <a:latin typeface="+mn-ea"/>
              </a:rPr>
              <a:t>石村</a:t>
            </a:r>
            <a:r>
              <a:rPr lang="ja-JP" altLang="ja-JP" sz="1200" dirty="0">
                <a:latin typeface="+mn-ea"/>
              </a:rPr>
              <a:t>郁夫</a:t>
            </a:r>
            <a:r>
              <a:rPr lang="ja-JP" altLang="en-US" sz="1200" dirty="0">
                <a:latin typeface="+mn-ea"/>
              </a:rPr>
              <a:t>：</a:t>
            </a:r>
            <a:r>
              <a:rPr lang="ja-JP" altLang="ja-JP" sz="1200" dirty="0">
                <a:latin typeface="+mn-ea"/>
              </a:rPr>
              <a:t>強みの発見や活用を支援するポジティブ心理学的介入法の</a:t>
            </a:r>
            <a:r>
              <a:rPr lang="ja-JP" altLang="ja-JP" sz="1200" dirty="0" smtClean="0">
                <a:latin typeface="+mn-ea"/>
              </a:rPr>
              <a:t>開発</a:t>
            </a:r>
            <a:r>
              <a:rPr lang="ja-JP" altLang="en-US" sz="1200" dirty="0" smtClean="0">
                <a:latin typeface="+mn-ea"/>
              </a:rPr>
              <a:t>　 </a:t>
            </a:r>
            <a:endParaRPr lang="en-US" altLang="ja-JP" sz="1200" dirty="0" smtClean="0">
              <a:latin typeface="+mn-ea"/>
            </a:endParaRPr>
          </a:p>
          <a:p>
            <a:r>
              <a:rPr lang="en-US" altLang="ja-JP" sz="1200" dirty="0">
                <a:latin typeface="+mn-ea"/>
              </a:rPr>
              <a:t> </a:t>
            </a:r>
            <a:r>
              <a:rPr lang="en-US" altLang="ja-JP" sz="1200" dirty="0" smtClean="0">
                <a:latin typeface="+mn-ea"/>
              </a:rPr>
              <a:t>        </a:t>
            </a:r>
            <a:r>
              <a:rPr lang="ja-JP" altLang="ja-JP" sz="1200" dirty="0" smtClean="0">
                <a:latin typeface="+mn-ea"/>
              </a:rPr>
              <a:t>科学</a:t>
            </a:r>
            <a:r>
              <a:rPr lang="ja-JP" altLang="ja-JP" sz="1200" dirty="0">
                <a:latin typeface="+mn-ea"/>
              </a:rPr>
              <a:t>研究費助成事業研究成果報告書</a:t>
            </a:r>
            <a:r>
              <a:rPr lang="en-US" altLang="ja-JP" sz="1200" dirty="0">
                <a:latin typeface="+mn-ea"/>
              </a:rPr>
              <a:t>,(2016</a:t>
            </a:r>
            <a:r>
              <a:rPr lang="en-US" altLang="ja-JP" sz="1200" dirty="0" smtClean="0">
                <a:latin typeface="+mn-ea"/>
              </a:rPr>
              <a:t>)</a:t>
            </a:r>
            <a:r>
              <a:rPr lang="ja-JP" altLang="en-US" sz="1200" dirty="0" smtClean="0">
                <a:latin typeface="+mn-ea"/>
              </a:rPr>
              <a:t>を元に作成</a:t>
            </a:r>
            <a:endParaRPr lang="en-US" altLang="ja-JP" sz="1200" dirty="0">
              <a:latin typeface="+mn-ea"/>
            </a:endParaRPr>
          </a:p>
        </p:txBody>
      </p:sp>
      <p:sp>
        <p:nvSpPr>
          <p:cNvPr id="8" name="テキスト ボックス 7">
            <a:extLst>
              <a:ext uri="{FF2B5EF4-FFF2-40B4-BE49-F238E27FC236}">
                <a16:creationId xmlns:a16="http://schemas.microsoft.com/office/drawing/2014/main" id="{564036E0-3765-49FB-840B-1A2DB6D2B52D}"/>
              </a:ext>
            </a:extLst>
          </p:cNvPr>
          <p:cNvSpPr txBox="1"/>
          <p:nvPr/>
        </p:nvSpPr>
        <p:spPr>
          <a:xfrm>
            <a:off x="0" y="6489243"/>
            <a:ext cx="7633657" cy="369332"/>
          </a:xfrm>
          <a:prstGeom prst="rect">
            <a:avLst/>
          </a:prstGeom>
          <a:noFill/>
        </p:spPr>
        <p:txBody>
          <a:bodyPr wrap="square" rtlCol="0">
            <a:spAutoFit/>
          </a:bodyPr>
          <a:lstStyle/>
          <a:p>
            <a:r>
              <a:rPr kumimoji="1" lang="ja-JP" altLang="en-US" dirty="0">
                <a:latin typeface="+mj-ea"/>
                <a:ea typeface="+mj-ea"/>
              </a:rPr>
              <a:t>ワークシステム・</a:t>
            </a:r>
            <a:r>
              <a:rPr kumimoji="1" lang="ja-JP" altLang="en-US" dirty="0" smtClean="0">
                <a:latin typeface="+mj-ea"/>
                <a:ea typeface="+mj-ea"/>
              </a:rPr>
              <a:t>サポートプログラム　</a:t>
            </a:r>
            <a:r>
              <a:rPr kumimoji="1" lang="en-US" altLang="ja-JP" dirty="0" smtClean="0">
                <a:latin typeface="+mj-ea"/>
                <a:ea typeface="+mj-ea"/>
              </a:rPr>
              <a:t>WSSP</a:t>
            </a:r>
            <a:r>
              <a:rPr kumimoji="1" lang="ja-JP" altLang="en-US" dirty="0" smtClean="0">
                <a:latin typeface="+mj-ea"/>
                <a:ea typeface="+mj-ea"/>
              </a:rPr>
              <a:t>版強み育成プロジェクト</a:t>
            </a:r>
            <a:endParaRPr kumimoji="1" lang="ja-JP" altLang="en-US" dirty="0">
              <a:latin typeface="+mj-ea"/>
              <a:ea typeface="+mj-ea"/>
            </a:endParaRPr>
          </a:p>
        </p:txBody>
      </p:sp>
    </p:spTree>
    <p:extLst>
      <p:ext uri="{BB962C8B-B14F-4D97-AF65-F5344CB8AC3E}">
        <p14:creationId xmlns:p14="http://schemas.microsoft.com/office/powerpoint/2010/main" val="40775951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822880" y="6459786"/>
            <a:ext cx="1261456" cy="398214"/>
          </a:xfrm>
        </p:spPr>
        <p:txBody>
          <a:bodyPr/>
          <a:lstStyle/>
          <a:p>
            <a:r>
              <a:rPr lang="ja-JP" altLang="en-US" dirty="0" smtClean="0"/>
              <a:t>②－</a:t>
            </a:r>
            <a:fld id="{022B156B-59AE-415F-B24B-8756D48BB977}" type="slidenum">
              <a:rPr lang="en-US" altLang="ja-JP" smtClean="0"/>
              <a:pPr/>
              <a:t>4</a:t>
            </a:fld>
            <a:endParaRPr lang="ja-JP" altLang="en-US" dirty="0"/>
          </a:p>
        </p:txBody>
      </p:sp>
      <p:sp>
        <p:nvSpPr>
          <p:cNvPr id="2" name="テキスト ボックス 1"/>
          <p:cNvSpPr txBox="1"/>
          <p:nvPr/>
        </p:nvSpPr>
        <p:spPr>
          <a:xfrm>
            <a:off x="914401" y="457200"/>
            <a:ext cx="6846848" cy="584775"/>
          </a:xfrm>
          <a:prstGeom prst="rect">
            <a:avLst/>
          </a:prstGeom>
          <a:noFill/>
        </p:spPr>
        <p:txBody>
          <a:bodyPr wrap="square" rtlCol="0">
            <a:spAutoFit/>
          </a:bodyPr>
          <a:lstStyle/>
          <a:p>
            <a:pPr algn="ctr"/>
            <a:r>
              <a:rPr kumimoji="1" lang="ja-JP" altLang="en-US" sz="3200" dirty="0" smtClean="0"/>
              <a:t>ＭＥＭ</a:t>
            </a:r>
            <a:r>
              <a:rPr kumimoji="1" lang="ja-JP" altLang="en-US" sz="3200" dirty="0"/>
              <a:t>Ｏ</a:t>
            </a:r>
          </a:p>
        </p:txBody>
      </p:sp>
      <p:pic>
        <p:nvPicPr>
          <p:cNvPr id="6" name="図 5"/>
          <p:cNvPicPr>
            <a:picLocks noChangeAspect="1"/>
          </p:cNvPicPr>
          <p:nvPr/>
        </p:nvPicPr>
        <p:blipFill>
          <a:blip r:embed="rId3"/>
          <a:stretch>
            <a:fillRect/>
          </a:stretch>
        </p:blipFill>
        <p:spPr>
          <a:xfrm>
            <a:off x="6438161" y="3629721"/>
            <a:ext cx="2646175" cy="2646175"/>
          </a:xfrm>
          <a:prstGeom prst="rect">
            <a:avLst/>
          </a:prstGeom>
        </p:spPr>
      </p:pic>
      <p:sp>
        <p:nvSpPr>
          <p:cNvPr id="8" name="テキスト ボックス 7">
            <a:extLst>
              <a:ext uri="{FF2B5EF4-FFF2-40B4-BE49-F238E27FC236}">
                <a16:creationId xmlns:a16="http://schemas.microsoft.com/office/drawing/2014/main" id="{564036E0-3765-49FB-840B-1A2DB6D2B52D}"/>
              </a:ext>
            </a:extLst>
          </p:cNvPr>
          <p:cNvSpPr txBox="1"/>
          <p:nvPr/>
        </p:nvSpPr>
        <p:spPr>
          <a:xfrm>
            <a:off x="0" y="6489243"/>
            <a:ext cx="7633657" cy="369332"/>
          </a:xfrm>
          <a:prstGeom prst="rect">
            <a:avLst/>
          </a:prstGeom>
          <a:noFill/>
        </p:spPr>
        <p:txBody>
          <a:bodyPr wrap="square" rtlCol="0">
            <a:spAutoFit/>
          </a:bodyPr>
          <a:lstStyle/>
          <a:p>
            <a:r>
              <a:rPr kumimoji="1" lang="ja-JP" altLang="en-US" dirty="0">
                <a:latin typeface="+mj-ea"/>
                <a:ea typeface="+mj-ea"/>
              </a:rPr>
              <a:t>ワークシステム・</a:t>
            </a:r>
            <a:r>
              <a:rPr kumimoji="1" lang="ja-JP" altLang="en-US" dirty="0" smtClean="0">
                <a:latin typeface="+mj-ea"/>
                <a:ea typeface="+mj-ea"/>
              </a:rPr>
              <a:t>サポートプログラム　</a:t>
            </a:r>
            <a:r>
              <a:rPr kumimoji="1" lang="en-US" altLang="ja-JP" dirty="0" smtClean="0">
                <a:latin typeface="+mj-ea"/>
                <a:ea typeface="+mj-ea"/>
              </a:rPr>
              <a:t>WSSP</a:t>
            </a:r>
            <a:r>
              <a:rPr kumimoji="1" lang="ja-JP" altLang="en-US" dirty="0" smtClean="0">
                <a:latin typeface="+mj-ea"/>
                <a:ea typeface="+mj-ea"/>
              </a:rPr>
              <a:t>版強み育成プロジェクト</a:t>
            </a:r>
            <a:endParaRPr kumimoji="1" lang="ja-JP" altLang="en-US" dirty="0">
              <a:latin typeface="+mj-ea"/>
              <a:ea typeface="+mj-ea"/>
            </a:endParaRPr>
          </a:p>
        </p:txBody>
      </p:sp>
    </p:spTree>
    <p:extLst>
      <p:ext uri="{BB962C8B-B14F-4D97-AF65-F5344CB8AC3E}">
        <p14:creationId xmlns:p14="http://schemas.microsoft.com/office/powerpoint/2010/main" val="38426606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タイトル 7"/>
          <p:cNvSpPr>
            <a:spLocks noGrp="1"/>
          </p:cNvSpPr>
          <p:nvPr>
            <p:ph type="ctrTitle"/>
          </p:nvPr>
        </p:nvSpPr>
        <p:spPr>
          <a:xfrm>
            <a:off x="822960" y="2464420"/>
            <a:ext cx="7543800" cy="1860692"/>
          </a:xfrm>
        </p:spPr>
        <p:txBody>
          <a:bodyPr>
            <a:normAutofit/>
          </a:bodyPr>
          <a:lstStyle/>
          <a:p>
            <a:r>
              <a:rPr kumimoji="1" lang="ja-JP" altLang="en-US" sz="5400" dirty="0" smtClean="0"/>
              <a:t>「強み」発見</a:t>
            </a:r>
            <a:r>
              <a:rPr kumimoji="1" lang="en-US" altLang="ja-JP" sz="5400" dirty="0" smtClean="0"/>
              <a:t/>
            </a:r>
            <a:br>
              <a:rPr kumimoji="1" lang="en-US" altLang="ja-JP" sz="5400" dirty="0" smtClean="0"/>
            </a:br>
            <a:r>
              <a:rPr lang="ja-JP" altLang="en-US" sz="5400" dirty="0"/>
              <a:t>　</a:t>
            </a:r>
            <a:r>
              <a:rPr lang="ja-JP" altLang="en-US" sz="5400" dirty="0" smtClean="0"/>
              <a:t>　　</a:t>
            </a:r>
            <a:r>
              <a:rPr kumimoji="1" lang="ja-JP" altLang="en-US" sz="5400" dirty="0" smtClean="0"/>
              <a:t>チェックリスト</a:t>
            </a:r>
            <a:endParaRPr kumimoji="1" lang="ja-JP" altLang="en-US" sz="5400" dirty="0"/>
          </a:p>
        </p:txBody>
      </p:sp>
      <p:sp>
        <p:nvSpPr>
          <p:cNvPr id="3" name="スライド番号プレースホルダー 2"/>
          <p:cNvSpPr>
            <a:spLocks noGrp="1"/>
          </p:cNvSpPr>
          <p:nvPr>
            <p:ph type="sldNum" sz="quarter" idx="12"/>
          </p:nvPr>
        </p:nvSpPr>
        <p:spPr>
          <a:xfrm>
            <a:off x="7873400" y="6459786"/>
            <a:ext cx="1243168" cy="398214"/>
          </a:xfrm>
        </p:spPr>
        <p:txBody>
          <a:bodyPr/>
          <a:lstStyle/>
          <a:p>
            <a:r>
              <a:rPr lang="ja-JP" altLang="en-US" dirty="0" smtClean="0"/>
              <a:t>②－</a:t>
            </a:r>
            <a:fld id="{022B156B-59AE-415F-B24B-8756D48BB977}" type="slidenum">
              <a:rPr lang="en-US" altLang="ja-JP" smtClean="0"/>
              <a:pPr/>
              <a:t>5</a:t>
            </a:fld>
            <a:endParaRPr lang="ja-JP" altLang="en-US" dirty="0"/>
          </a:p>
        </p:txBody>
      </p:sp>
      <p:sp>
        <p:nvSpPr>
          <p:cNvPr id="7" name="テキスト ボックス 6">
            <a:extLst>
              <a:ext uri="{FF2B5EF4-FFF2-40B4-BE49-F238E27FC236}">
                <a16:creationId xmlns:a16="http://schemas.microsoft.com/office/drawing/2014/main" id="{564036E0-3765-49FB-840B-1A2DB6D2B52D}"/>
              </a:ext>
            </a:extLst>
          </p:cNvPr>
          <p:cNvSpPr txBox="1"/>
          <p:nvPr/>
        </p:nvSpPr>
        <p:spPr>
          <a:xfrm>
            <a:off x="0" y="6489243"/>
            <a:ext cx="7633657" cy="369332"/>
          </a:xfrm>
          <a:prstGeom prst="rect">
            <a:avLst/>
          </a:prstGeom>
          <a:noFill/>
        </p:spPr>
        <p:txBody>
          <a:bodyPr wrap="square" rtlCol="0">
            <a:spAutoFit/>
          </a:bodyPr>
          <a:lstStyle/>
          <a:p>
            <a:r>
              <a:rPr kumimoji="1" lang="ja-JP" altLang="en-US" dirty="0">
                <a:latin typeface="+mj-ea"/>
                <a:ea typeface="+mj-ea"/>
              </a:rPr>
              <a:t>ワークシステム・</a:t>
            </a:r>
            <a:r>
              <a:rPr kumimoji="1" lang="ja-JP" altLang="en-US" dirty="0" smtClean="0">
                <a:latin typeface="+mj-ea"/>
                <a:ea typeface="+mj-ea"/>
              </a:rPr>
              <a:t>サポートプログラム　</a:t>
            </a:r>
            <a:r>
              <a:rPr kumimoji="1" lang="en-US" altLang="ja-JP" dirty="0" smtClean="0">
                <a:latin typeface="+mj-ea"/>
                <a:ea typeface="+mj-ea"/>
              </a:rPr>
              <a:t>WSSP</a:t>
            </a:r>
            <a:r>
              <a:rPr kumimoji="1" lang="ja-JP" altLang="en-US" dirty="0" smtClean="0">
                <a:latin typeface="+mj-ea"/>
                <a:ea typeface="+mj-ea"/>
              </a:rPr>
              <a:t>版強み育成プロジェクト</a:t>
            </a:r>
            <a:endParaRPr kumimoji="1" lang="ja-JP" altLang="en-US" dirty="0">
              <a:latin typeface="+mj-ea"/>
              <a:ea typeface="+mj-ea"/>
            </a:endParaRPr>
          </a:p>
        </p:txBody>
      </p:sp>
    </p:spTree>
    <p:extLst>
      <p:ext uri="{BB962C8B-B14F-4D97-AF65-F5344CB8AC3E}">
        <p14:creationId xmlns:p14="http://schemas.microsoft.com/office/powerpoint/2010/main" val="10288232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p:cNvPicPr>
            <a:picLocks noChangeAspect="1"/>
          </p:cNvPicPr>
          <p:nvPr/>
        </p:nvPicPr>
        <p:blipFill>
          <a:blip r:embed="rId3"/>
          <a:stretch>
            <a:fillRect/>
          </a:stretch>
        </p:blipFill>
        <p:spPr>
          <a:xfrm>
            <a:off x="5337467" y="5146366"/>
            <a:ext cx="3559731" cy="1067370"/>
          </a:xfrm>
          <a:prstGeom prst="rect">
            <a:avLst/>
          </a:prstGeom>
          <a:ln>
            <a:solidFill>
              <a:schemeClr val="tx1"/>
            </a:solidFill>
          </a:ln>
        </p:spPr>
      </p:pic>
      <p:pic>
        <p:nvPicPr>
          <p:cNvPr id="4" name="図 3"/>
          <p:cNvPicPr>
            <a:picLocks noChangeAspect="1"/>
          </p:cNvPicPr>
          <p:nvPr/>
        </p:nvPicPr>
        <p:blipFill>
          <a:blip r:embed="rId4"/>
          <a:stretch>
            <a:fillRect/>
          </a:stretch>
        </p:blipFill>
        <p:spPr>
          <a:xfrm>
            <a:off x="5337467" y="1894366"/>
            <a:ext cx="3559731" cy="2901264"/>
          </a:xfrm>
          <a:prstGeom prst="rect">
            <a:avLst/>
          </a:prstGeom>
          <a:ln>
            <a:solidFill>
              <a:schemeClr val="tx1"/>
            </a:solidFill>
          </a:ln>
        </p:spPr>
      </p:pic>
      <p:sp>
        <p:nvSpPr>
          <p:cNvPr id="2" name="タイトル 1">
            <a:extLst>
              <a:ext uri="{FF2B5EF4-FFF2-40B4-BE49-F238E27FC236}">
                <a16:creationId xmlns:a16="http://schemas.microsoft.com/office/drawing/2014/main" id="{EB8A90FE-83DA-4E50-8B62-6A46C03A647B}"/>
              </a:ext>
            </a:extLst>
          </p:cNvPr>
          <p:cNvSpPr>
            <a:spLocks noGrp="1"/>
          </p:cNvSpPr>
          <p:nvPr>
            <p:ph type="title"/>
          </p:nvPr>
        </p:nvSpPr>
        <p:spPr>
          <a:xfrm>
            <a:off x="-17137" y="201003"/>
            <a:ext cx="10945279" cy="1626776"/>
          </a:xfrm>
        </p:spPr>
        <p:txBody>
          <a:bodyPr>
            <a:normAutofit fontScale="90000"/>
          </a:bodyPr>
          <a:lstStyle/>
          <a:p>
            <a:r>
              <a:rPr kumimoji="1" lang="ja-JP" altLang="en-US" dirty="0" smtClean="0">
                <a:solidFill>
                  <a:schemeClr val="tx1"/>
                </a:solidFill>
              </a:rPr>
              <a:t>「強み」発見チェックリスト</a:t>
            </a:r>
            <a:r>
              <a:rPr kumimoji="1" lang="en-US" altLang="ja-JP" dirty="0" smtClean="0">
                <a:solidFill>
                  <a:schemeClr val="tx1"/>
                </a:solidFill>
              </a:rPr>
              <a:t/>
            </a:r>
            <a:br>
              <a:rPr kumimoji="1" lang="en-US" altLang="ja-JP" dirty="0" smtClean="0">
                <a:solidFill>
                  <a:schemeClr val="tx1"/>
                </a:solidFill>
              </a:rPr>
            </a:br>
            <a:r>
              <a:rPr lang="ja-JP" altLang="en-US" dirty="0">
                <a:solidFill>
                  <a:schemeClr val="tx1"/>
                </a:solidFill>
              </a:rPr>
              <a:t>　</a:t>
            </a:r>
            <a:r>
              <a:rPr lang="ja-JP" altLang="en-US" dirty="0" smtClean="0">
                <a:solidFill>
                  <a:schemeClr val="tx1"/>
                </a:solidFill>
              </a:rPr>
              <a:t>　　　　　　　　　　の使い方</a:t>
            </a:r>
            <a:r>
              <a:rPr kumimoji="1" lang="ja-JP" altLang="en-US" dirty="0">
                <a:solidFill>
                  <a:schemeClr val="tx1"/>
                </a:solidFill>
              </a:rPr>
              <a:t>　　　　　　　　　</a:t>
            </a:r>
            <a:r>
              <a:rPr kumimoji="1" lang="ja-JP" altLang="en-US" dirty="0" smtClean="0">
                <a:solidFill>
                  <a:schemeClr val="tx1"/>
                </a:solidFill>
              </a:rPr>
              <a:t>　　　　　　　　　　　　　　　　　　　</a:t>
            </a:r>
            <a:r>
              <a:rPr kumimoji="1" lang="en-US" altLang="ja-JP" dirty="0" smtClean="0">
                <a:solidFill>
                  <a:schemeClr val="tx1"/>
                </a:solidFill>
              </a:rPr>
              <a:t/>
            </a:r>
            <a:br>
              <a:rPr kumimoji="1" lang="en-US" altLang="ja-JP" dirty="0" smtClean="0">
                <a:solidFill>
                  <a:schemeClr val="tx1"/>
                </a:solidFill>
              </a:rPr>
            </a:br>
            <a:r>
              <a:rPr lang="ja-JP" altLang="en-US" dirty="0">
                <a:solidFill>
                  <a:schemeClr val="tx1"/>
                </a:solidFill>
              </a:rPr>
              <a:t>　</a:t>
            </a:r>
            <a:r>
              <a:rPr lang="ja-JP" altLang="en-US" dirty="0" smtClean="0">
                <a:solidFill>
                  <a:schemeClr val="tx1"/>
                </a:solidFill>
              </a:rPr>
              <a:t>　　　　　　　　　　　</a:t>
            </a:r>
            <a:r>
              <a:rPr lang="ja-JP" altLang="en-US" sz="2100" b="1" dirty="0" smtClean="0">
                <a:solidFill>
                  <a:schemeClr val="tx1"/>
                </a:solidFill>
              </a:rPr>
              <a:t>ワークブック</a:t>
            </a:r>
            <a:endParaRPr kumimoji="1" lang="ja-JP" altLang="en-US" b="1" dirty="0">
              <a:solidFill>
                <a:schemeClr val="tx1"/>
              </a:solidFill>
            </a:endParaRPr>
          </a:p>
        </p:txBody>
      </p:sp>
      <p:pic>
        <p:nvPicPr>
          <p:cNvPr id="6" name="コンテンツ プレースホルダー 5">
            <a:extLst>
              <a:ext uri="{FF2B5EF4-FFF2-40B4-BE49-F238E27FC236}">
                <a16:creationId xmlns:a16="http://schemas.microsoft.com/office/drawing/2014/main" id="{86797AD4-E3A5-4A47-92C5-6924E99F8AC3}"/>
              </a:ext>
            </a:extLst>
          </p:cNvPr>
          <p:cNvPicPr>
            <a:picLocks noGrp="1" noChangeAspect="1"/>
          </p:cNvPicPr>
          <p:nvPr>
            <p:ph idx="1"/>
          </p:nvPr>
        </p:nvPicPr>
        <p:blipFill>
          <a:blip r:embed="rId5"/>
          <a:stretch>
            <a:fillRect/>
          </a:stretch>
        </p:blipFill>
        <p:spPr>
          <a:xfrm>
            <a:off x="835537" y="1840285"/>
            <a:ext cx="4327360" cy="3039363"/>
          </a:xfrm>
        </p:spPr>
      </p:pic>
      <p:sp>
        <p:nvSpPr>
          <p:cNvPr id="3" name="スライド番号プレースホルダー 2"/>
          <p:cNvSpPr>
            <a:spLocks noGrp="1"/>
          </p:cNvSpPr>
          <p:nvPr>
            <p:ph type="sldNum" sz="quarter" idx="12"/>
          </p:nvPr>
        </p:nvSpPr>
        <p:spPr>
          <a:xfrm>
            <a:off x="7971254" y="6425323"/>
            <a:ext cx="1179027" cy="368284"/>
          </a:xfrm>
        </p:spPr>
        <p:txBody>
          <a:bodyPr/>
          <a:lstStyle/>
          <a:p>
            <a:pPr rtl="0"/>
            <a:r>
              <a:rPr lang="ja-JP" altLang="en-US" dirty="0" smtClean="0"/>
              <a:t>②－</a:t>
            </a:r>
            <a:fld id="{022B156B-59AE-415F-B24B-8756D48BB977}" type="slidenum">
              <a:rPr lang="en-US" altLang="ja-JP" smtClean="0"/>
              <a:t>6</a:t>
            </a:fld>
            <a:endParaRPr lang="ja-JP" altLang="en-US" dirty="0"/>
          </a:p>
        </p:txBody>
      </p:sp>
      <p:sp>
        <p:nvSpPr>
          <p:cNvPr id="8" name="楕円 7">
            <a:extLst>
              <a:ext uri="{FF2B5EF4-FFF2-40B4-BE49-F238E27FC236}">
                <a16:creationId xmlns:a16="http://schemas.microsoft.com/office/drawing/2014/main" id="{753FA43D-05B5-49CA-83D9-B2D88F2AE0CD}"/>
              </a:ext>
            </a:extLst>
          </p:cNvPr>
          <p:cNvSpPr/>
          <p:nvPr/>
        </p:nvSpPr>
        <p:spPr>
          <a:xfrm>
            <a:off x="4899514" y="2684282"/>
            <a:ext cx="193638" cy="193638"/>
          </a:xfrm>
          <a:prstGeom prst="ellipse">
            <a:avLst/>
          </a:prstGeom>
          <a:noFill/>
          <a:ln w="31750">
            <a:solidFill>
              <a:srgbClr val="FF0000"/>
            </a:solidFill>
          </a:ln>
        </p:spPr>
        <p:style>
          <a:lnRef idx="2">
            <a:schemeClr val="accent5"/>
          </a:lnRef>
          <a:fillRef idx="1">
            <a:schemeClr val="lt1"/>
          </a:fillRef>
          <a:effectRef idx="0">
            <a:schemeClr val="accent5"/>
          </a:effectRef>
          <a:fontRef idx="minor">
            <a:schemeClr val="dk1"/>
          </a:fontRef>
        </p:style>
        <p:txBody>
          <a:bodyPr rtlCol="0" anchor="ctr"/>
          <a:lstStyle/>
          <a:p>
            <a:pPr algn="ctr"/>
            <a:endParaRPr kumimoji="1" lang="ja-JP" altLang="en-US" dirty="0"/>
          </a:p>
        </p:txBody>
      </p:sp>
      <p:sp>
        <p:nvSpPr>
          <p:cNvPr id="9" name="楕円 8">
            <a:extLst>
              <a:ext uri="{FF2B5EF4-FFF2-40B4-BE49-F238E27FC236}">
                <a16:creationId xmlns:a16="http://schemas.microsoft.com/office/drawing/2014/main" id="{7BC0061A-C5B4-4324-AA9C-3DC53B94306D}"/>
              </a:ext>
            </a:extLst>
          </p:cNvPr>
          <p:cNvSpPr/>
          <p:nvPr/>
        </p:nvSpPr>
        <p:spPr>
          <a:xfrm>
            <a:off x="4352319" y="4012140"/>
            <a:ext cx="193638" cy="193638"/>
          </a:xfrm>
          <a:prstGeom prst="ellipse">
            <a:avLst/>
          </a:prstGeom>
          <a:noFill/>
          <a:ln w="31750">
            <a:solidFill>
              <a:srgbClr val="FF0000"/>
            </a:solidFill>
          </a:ln>
        </p:spPr>
        <p:style>
          <a:lnRef idx="2">
            <a:schemeClr val="accent5"/>
          </a:lnRef>
          <a:fillRef idx="1">
            <a:schemeClr val="lt1"/>
          </a:fillRef>
          <a:effectRef idx="0">
            <a:schemeClr val="accent5"/>
          </a:effectRef>
          <a:fontRef idx="minor">
            <a:schemeClr val="dk1"/>
          </a:fontRef>
        </p:style>
        <p:txBody>
          <a:bodyPr rtlCol="0" anchor="ctr"/>
          <a:lstStyle/>
          <a:p>
            <a:pPr algn="ctr"/>
            <a:endParaRPr kumimoji="1" lang="ja-JP" altLang="en-US" dirty="0"/>
          </a:p>
        </p:txBody>
      </p:sp>
      <p:sp>
        <p:nvSpPr>
          <p:cNvPr id="10" name="楕円 9">
            <a:extLst>
              <a:ext uri="{FF2B5EF4-FFF2-40B4-BE49-F238E27FC236}">
                <a16:creationId xmlns:a16="http://schemas.microsoft.com/office/drawing/2014/main" id="{D4EF4D22-15C0-46C2-AF6D-12AADD36F446}"/>
              </a:ext>
            </a:extLst>
          </p:cNvPr>
          <p:cNvSpPr/>
          <p:nvPr/>
        </p:nvSpPr>
        <p:spPr>
          <a:xfrm>
            <a:off x="4022707" y="3118144"/>
            <a:ext cx="193638" cy="193638"/>
          </a:xfrm>
          <a:prstGeom prst="ellipse">
            <a:avLst/>
          </a:prstGeom>
          <a:noFill/>
          <a:ln w="31750">
            <a:solidFill>
              <a:srgbClr val="FF0000"/>
            </a:solidFill>
          </a:ln>
        </p:spPr>
        <p:style>
          <a:lnRef idx="2">
            <a:schemeClr val="accent5"/>
          </a:lnRef>
          <a:fillRef idx="1">
            <a:schemeClr val="lt1"/>
          </a:fillRef>
          <a:effectRef idx="0">
            <a:schemeClr val="accent5"/>
          </a:effectRef>
          <a:fontRef idx="minor">
            <a:schemeClr val="dk1"/>
          </a:fontRef>
        </p:style>
        <p:txBody>
          <a:bodyPr rtlCol="0" anchor="ctr"/>
          <a:lstStyle/>
          <a:p>
            <a:pPr algn="ctr"/>
            <a:endParaRPr kumimoji="1" lang="ja-JP" altLang="en-US" dirty="0"/>
          </a:p>
        </p:txBody>
      </p:sp>
      <p:sp>
        <p:nvSpPr>
          <p:cNvPr id="11" name="楕円 10">
            <a:extLst>
              <a:ext uri="{FF2B5EF4-FFF2-40B4-BE49-F238E27FC236}">
                <a16:creationId xmlns:a16="http://schemas.microsoft.com/office/drawing/2014/main" id="{49CCA366-1D87-4FF1-9FC6-8D60C1A33364}"/>
              </a:ext>
            </a:extLst>
          </p:cNvPr>
          <p:cNvSpPr/>
          <p:nvPr/>
        </p:nvSpPr>
        <p:spPr>
          <a:xfrm>
            <a:off x="4325460" y="2888273"/>
            <a:ext cx="193638" cy="193638"/>
          </a:xfrm>
          <a:prstGeom prst="ellipse">
            <a:avLst/>
          </a:prstGeom>
          <a:noFill/>
          <a:ln w="31750">
            <a:solidFill>
              <a:srgbClr val="FF0000"/>
            </a:solidFill>
          </a:ln>
        </p:spPr>
        <p:style>
          <a:lnRef idx="2">
            <a:schemeClr val="accent5"/>
          </a:lnRef>
          <a:fillRef idx="1">
            <a:schemeClr val="lt1"/>
          </a:fillRef>
          <a:effectRef idx="0">
            <a:schemeClr val="accent5"/>
          </a:effectRef>
          <a:fontRef idx="minor">
            <a:schemeClr val="dk1"/>
          </a:fontRef>
        </p:style>
        <p:txBody>
          <a:bodyPr rtlCol="0" anchor="ctr"/>
          <a:lstStyle/>
          <a:p>
            <a:pPr algn="ctr"/>
            <a:endParaRPr kumimoji="1" lang="ja-JP" altLang="en-US" dirty="0"/>
          </a:p>
        </p:txBody>
      </p:sp>
      <p:sp>
        <p:nvSpPr>
          <p:cNvPr id="12" name="楕円 11">
            <a:extLst>
              <a:ext uri="{FF2B5EF4-FFF2-40B4-BE49-F238E27FC236}">
                <a16:creationId xmlns:a16="http://schemas.microsoft.com/office/drawing/2014/main" id="{A2310310-E407-46AB-BCEE-3E2877CDB4A5}"/>
              </a:ext>
            </a:extLst>
          </p:cNvPr>
          <p:cNvSpPr/>
          <p:nvPr/>
        </p:nvSpPr>
        <p:spPr>
          <a:xfrm>
            <a:off x="4912315" y="3336065"/>
            <a:ext cx="193638" cy="193638"/>
          </a:xfrm>
          <a:prstGeom prst="ellipse">
            <a:avLst/>
          </a:prstGeom>
          <a:noFill/>
          <a:ln w="31750">
            <a:solidFill>
              <a:srgbClr val="FF0000"/>
            </a:solidFill>
          </a:ln>
        </p:spPr>
        <p:style>
          <a:lnRef idx="2">
            <a:schemeClr val="accent5"/>
          </a:lnRef>
          <a:fillRef idx="1">
            <a:schemeClr val="lt1"/>
          </a:fillRef>
          <a:effectRef idx="0">
            <a:schemeClr val="accent5"/>
          </a:effectRef>
          <a:fontRef idx="minor">
            <a:schemeClr val="dk1"/>
          </a:fontRef>
        </p:style>
        <p:txBody>
          <a:bodyPr rtlCol="0" anchor="ctr"/>
          <a:lstStyle/>
          <a:p>
            <a:pPr algn="ctr"/>
            <a:endParaRPr kumimoji="1" lang="ja-JP" altLang="en-US" dirty="0"/>
          </a:p>
        </p:txBody>
      </p:sp>
      <p:sp>
        <p:nvSpPr>
          <p:cNvPr id="14" name="正方形/長方形 13">
            <a:extLst>
              <a:ext uri="{FF2B5EF4-FFF2-40B4-BE49-F238E27FC236}">
                <a16:creationId xmlns:a16="http://schemas.microsoft.com/office/drawing/2014/main" id="{EBD91414-27A8-417F-A75E-5083EE3C5752}"/>
              </a:ext>
            </a:extLst>
          </p:cNvPr>
          <p:cNvSpPr/>
          <p:nvPr/>
        </p:nvSpPr>
        <p:spPr>
          <a:xfrm>
            <a:off x="835537" y="3335072"/>
            <a:ext cx="1914862" cy="178144"/>
          </a:xfrm>
          <a:prstGeom prst="rect">
            <a:avLst/>
          </a:prstGeom>
          <a:noFill/>
          <a:ln w="34925">
            <a:solidFill>
              <a:srgbClr val="FF0000"/>
            </a:solidFill>
          </a:ln>
        </p:spPr>
        <p:style>
          <a:lnRef idx="2">
            <a:schemeClr val="accent5"/>
          </a:lnRef>
          <a:fillRef idx="1">
            <a:schemeClr val="lt1"/>
          </a:fillRef>
          <a:effectRef idx="0">
            <a:schemeClr val="accent5"/>
          </a:effectRef>
          <a:fontRef idx="minor">
            <a:schemeClr val="dk1"/>
          </a:fontRef>
        </p:style>
        <p:txBody>
          <a:bodyPr rtlCol="0" anchor="ctr"/>
          <a:lstStyle/>
          <a:p>
            <a:pPr algn="ctr"/>
            <a:endParaRPr kumimoji="1" lang="ja-JP" altLang="en-US" dirty="0"/>
          </a:p>
        </p:txBody>
      </p:sp>
      <p:sp>
        <p:nvSpPr>
          <p:cNvPr id="15" name="正方形/長方形 14">
            <a:extLst>
              <a:ext uri="{FF2B5EF4-FFF2-40B4-BE49-F238E27FC236}">
                <a16:creationId xmlns:a16="http://schemas.microsoft.com/office/drawing/2014/main" id="{10F0B214-4BB1-4CD2-A62A-E3C1ED1E9134}"/>
              </a:ext>
            </a:extLst>
          </p:cNvPr>
          <p:cNvSpPr/>
          <p:nvPr/>
        </p:nvSpPr>
        <p:spPr>
          <a:xfrm>
            <a:off x="835537" y="2624640"/>
            <a:ext cx="1914862" cy="248461"/>
          </a:xfrm>
          <a:prstGeom prst="rect">
            <a:avLst/>
          </a:prstGeom>
          <a:noFill/>
          <a:ln w="34925">
            <a:solidFill>
              <a:srgbClr val="FF0000"/>
            </a:solidFill>
          </a:ln>
        </p:spPr>
        <p:style>
          <a:lnRef idx="2">
            <a:schemeClr val="accent5"/>
          </a:lnRef>
          <a:fillRef idx="1">
            <a:schemeClr val="lt1"/>
          </a:fillRef>
          <a:effectRef idx="0">
            <a:schemeClr val="accent5"/>
          </a:effectRef>
          <a:fontRef idx="minor">
            <a:schemeClr val="dk1"/>
          </a:fontRef>
        </p:style>
        <p:txBody>
          <a:bodyPr rtlCol="0" anchor="ctr"/>
          <a:lstStyle/>
          <a:p>
            <a:pPr algn="ctr"/>
            <a:endParaRPr kumimoji="1" lang="ja-JP" altLang="en-US" dirty="0"/>
          </a:p>
        </p:txBody>
      </p:sp>
      <p:sp>
        <p:nvSpPr>
          <p:cNvPr id="22" name="正方形/長方形 21">
            <a:extLst>
              <a:ext uri="{FF2B5EF4-FFF2-40B4-BE49-F238E27FC236}">
                <a16:creationId xmlns:a16="http://schemas.microsoft.com/office/drawing/2014/main" id="{DC4640EA-0BB4-43CC-8F8A-93B8F93027CC}"/>
              </a:ext>
            </a:extLst>
          </p:cNvPr>
          <p:cNvSpPr/>
          <p:nvPr/>
        </p:nvSpPr>
        <p:spPr>
          <a:xfrm>
            <a:off x="875111" y="4437630"/>
            <a:ext cx="1914862" cy="178144"/>
          </a:xfrm>
          <a:prstGeom prst="rect">
            <a:avLst/>
          </a:prstGeom>
          <a:noFill/>
          <a:ln w="34925">
            <a:solidFill>
              <a:srgbClr val="FF0000"/>
            </a:solidFill>
          </a:ln>
        </p:spPr>
        <p:style>
          <a:lnRef idx="2">
            <a:schemeClr val="accent5"/>
          </a:lnRef>
          <a:fillRef idx="1">
            <a:schemeClr val="lt1"/>
          </a:fillRef>
          <a:effectRef idx="0">
            <a:schemeClr val="accent5"/>
          </a:effectRef>
          <a:fontRef idx="minor">
            <a:schemeClr val="dk1"/>
          </a:fontRef>
        </p:style>
        <p:txBody>
          <a:bodyPr rtlCol="0" anchor="ctr"/>
          <a:lstStyle/>
          <a:p>
            <a:pPr algn="ctr"/>
            <a:endParaRPr kumimoji="1" lang="ja-JP" altLang="en-US" dirty="0"/>
          </a:p>
        </p:txBody>
      </p:sp>
      <p:sp>
        <p:nvSpPr>
          <p:cNvPr id="23" name="楕円 22">
            <a:extLst>
              <a:ext uri="{FF2B5EF4-FFF2-40B4-BE49-F238E27FC236}">
                <a16:creationId xmlns:a16="http://schemas.microsoft.com/office/drawing/2014/main" id="{B0648084-86CE-4360-8621-30FD46079C7D}"/>
              </a:ext>
            </a:extLst>
          </p:cNvPr>
          <p:cNvSpPr/>
          <p:nvPr/>
        </p:nvSpPr>
        <p:spPr>
          <a:xfrm>
            <a:off x="3763047" y="3774870"/>
            <a:ext cx="193638" cy="193638"/>
          </a:xfrm>
          <a:prstGeom prst="ellipse">
            <a:avLst/>
          </a:prstGeom>
          <a:noFill/>
          <a:ln w="31750">
            <a:solidFill>
              <a:srgbClr val="FF0000"/>
            </a:solidFill>
          </a:ln>
        </p:spPr>
        <p:style>
          <a:lnRef idx="2">
            <a:schemeClr val="accent5"/>
          </a:lnRef>
          <a:fillRef idx="1">
            <a:schemeClr val="lt1"/>
          </a:fillRef>
          <a:effectRef idx="0">
            <a:schemeClr val="accent5"/>
          </a:effectRef>
          <a:fontRef idx="minor">
            <a:schemeClr val="dk1"/>
          </a:fontRef>
        </p:style>
        <p:txBody>
          <a:bodyPr rtlCol="0" anchor="ctr"/>
          <a:lstStyle/>
          <a:p>
            <a:pPr algn="ctr"/>
            <a:endParaRPr kumimoji="1" lang="ja-JP" altLang="en-US" dirty="0"/>
          </a:p>
        </p:txBody>
      </p:sp>
      <p:sp>
        <p:nvSpPr>
          <p:cNvPr id="24" name="楕円 23">
            <a:extLst>
              <a:ext uri="{FF2B5EF4-FFF2-40B4-BE49-F238E27FC236}">
                <a16:creationId xmlns:a16="http://schemas.microsoft.com/office/drawing/2014/main" id="{ECED1BCC-9FDF-4094-9E20-E3C10CDDEA5A}"/>
              </a:ext>
            </a:extLst>
          </p:cNvPr>
          <p:cNvSpPr/>
          <p:nvPr/>
        </p:nvSpPr>
        <p:spPr>
          <a:xfrm>
            <a:off x="4600506" y="4427918"/>
            <a:ext cx="193638" cy="193638"/>
          </a:xfrm>
          <a:prstGeom prst="ellipse">
            <a:avLst/>
          </a:prstGeom>
          <a:noFill/>
          <a:ln w="31750">
            <a:solidFill>
              <a:srgbClr val="FF0000"/>
            </a:solidFill>
          </a:ln>
        </p:spPr>
        <p:style>
          <a:lnRef idx="2">
            <a:schemeClr val="accent5"/>
          </a:lnRef>
          <a:fillRef idx="1">
            <a:schemeClr val="lt1"/>
          </a:fillRef>
          <a:effectRef idx="0">
            <a:schemeClr val="accent5"/>
          </a:effectRef>
          <a:fontRef idx="minor">
            <a:schemeClr val="dk1"/>
          </a:fontRef>
        </p:style>
        <p:txBody>
          <a:bodyPr rtlCol="0" anchor="ctr"/>
          <a:lstStyle/>
          <a:p>
            <a:pPr algn="ctr"/>
            <a:endParaRPr kumimoji="1" lang="ja-JP" altLang="en-US" dirty="0"/>
          </a:p>
        </p:txBody>
      </p:sp>
      <p:sp>
        <p:nvSpPr>
          <p:cNvPr id="25" name="楕円 24">
            <a:extLst>
              <a:ext uri="{FF2B5EF4-FFF2-40B4-BE49-F238E27FC236}">
                <a16:creationId xmlns:a16="http://schemas.microsoft.com/office/drawing/2014/main" id="{6EFE24EE-6A47-4C97-8E81-3929F96B576A}"/>
              </a:ext>
            </a:extLst>
          </p:cNvPr>
          <p:cNvSpPr/>
          <p:nvPr/>
        </p:nvSpPr>
        <p:spPr>
          <a:xfrm>
            <a:off x="3763047" y="4659748"/>
            <a:ext cx="193638" cy="193638"/>
          </a:xfrm>
          <a:prstGeom prst="ellipse">
            <a:avLst/>
          </a:prstGeom>
          <a:noFill/>
          <a:ln w="31750">
            <a:solidFill>
              <a:srgbClr val="FF0000"/>
            </a:solidFill>
          </a:ln>
        </p:spPr>
        <p:style>
          <a:lnRef idx="2">
            <a:schemeClr val="accent5"/>
          </a:lnRef>
          <a:fillRef idx="1">
            <a:schemeClr val="lt1"/>
          </a:fillRef>
          <a:effectRef idx="0">
            <a:schemeClr val="accent5"/>
          </a:effectRef>
          <a:fontRef idx="minor">
            <a:schemeClr val="dk1"/>
          </a:fontRef>
        </p:style>
        <p:txBody>
          <a:bodyPr rtlCol="0" anchor="ctr"/>
          <a:lstStyle/>
          <a:p>
            <a:pPr algn="ctr"/>
            <a:endParaRPr kumimoji="1" lang="ja-JP" altLang="en-US" dirty="0"/>
          </a:p>
        </p:txBody>
      </p:sp>
      <p:sp>
        <p:nvSpPr>
          <p:cNvPr id="30" name="楕円 29">
            <a:extLst>
              <a:ext uri="{FF2B5EF4-FFF2-40B4-BE49-F238E27FC236}">
                <a16:creationId xmlns:a16="http://schemas.microsoft.com/office/drawing/2014/main" id="{46FEB7AD-FD05-4C45-9D11-A37897EC0F4F}"/>
              </a:ext>
            </a:extLst>
          </p:cNvPr>
          <p:cNvSpPr/>
          <p:nvPr/>
        </p:nvSpPr>
        <p:spPr>
          <a:xfrm>
            <a:off x="4315323" y="3569932"/>
            <a:ext cx="193638" cy="193638"/>
          </a:xfrm>
          <a:prstGeom prst="ellipse">
            <a:avLst/>
          </a:prstGeom>
          <a:noFill/>
          <a:ln w="31750">
            <a:solidFill>
              <a:srgbClr val="FF0000"/>
            </a:solidFill>
          </a:ln>
        </p:spPr>
        <p:style>
          <a:lnRef idx="2">
            <a:schemeClr val="accent5"/>
          </a:lnRef>
          <a:fillRef idx="1">
            <a:schemeClr val="lt1"/>
          </a:fillRef>
          <a:effectRef idx="0">
            <a:schemeClr val="accent5"/>
          </a:effectRef>
          <a:fontRef idx="minor">
            <a:schemeClr val="dk1"/>
          </a:fontRef>
        </p:style>
        <p:txBody>
          <a:bodyPr rtlCol="0" anchor="ctr"/>
          <a:lstStyle/>
          <a:p>
            <a:pPr algn="ctr"/>
            <a:endParaRPr kumimoji="1" lang="ja-JP" altLang="en-US" dirty="0"/>
          </a:p>
        </p:txBody>
      </p:sp>
      <p:sp>
        <p:nvSpPr>
          <p:cNvPr id="31" name="楕円 30">
            <a:extLst>
              <a:ext uri="{FF2B5EF4-FFF2-40B4-BE49-F238E27FC236}">
                <a16:creationId xmlns:a16="http://schemas.microsoft.com/office/drawing/2014/main" id="{FC2B98E2-9A44-4032-86BF-33C99A04AD66}"/>
              </a:ext>
            </a:extLst>
          </p:cNvPr>
          <p:cNvSpPr/>
          <p:nvPr/>
        </p:nvSpPr>
        <p:spPr>
          <a:xfrm>
            <a:off x="4022707" y="4222624"/>
            <a:ext cx="193638" cy="193638"/>
          </a:xfrm>
          <a:prstGeom prst="ellipse">
            <a:avLst/>
          </a:prstGeom>
          <a:noFill/>
          <a:ln w="31750">
            <a:solidFill>
              <a:srgbClr val="FF0000"/>
            </a:solidFill>
          </a:ln>
        </p:spPr>
        <p:style>
          <a:lnRef idx="2">
            <a:schemeClr val="accent5"/>
          </a:lnRef>
          <a:fillRef idx="1">
            <a:schemeClr val="lt1"/>
          </a:fillRef>
          <a:effectRef idx="0">
            <a:schemeClr val="accent5"/>
          </a:effectRef>
          <a:fontRef idx="minor">
            <a:schemeClr val="dk1"/>
          </a:fontRef>
        </p:style>
        <p:txBody>
          <a:bodyPr rtlCol="0" anchor="ctr"/>
          <a:lstStyle/>
          <a:p>
            <a:pPr algn="ctr"/>
            <a:endParaRPr kumimoji="1" lang="ja-JP" altLang="en-US" dirty="0"/>
          </a:p>
        </p:txBody>
      </p:sp>
      <p:cxnSp>
        <p:nvCxnSpPr>
          <p:cNvPr id="20" name="直線矢印コネクタ 19">
            <a:extLst>
              <a:ext uri="{FF2B5EF4-FFF2-40B4-BE49-F238E27FC236}">
                <a16:creationId xmlns:a16="http://schemas.microsoft.com/office/drawing/2014/main" id="{BEA04052-5CD7-476A-909D-33EF2C625DD9}"/>
              </a:ext>
            </a:extLst>
          </p:cNvPr>
          <p:cNvCxnSpPr>
            <a:endCxn id="36" idx="1"/>
          </p:cNvCxnSpPr>
          <p:nvPr/>
        </p:nvCxnSpPr>
        <p:spPr>
          <a:xfrm>
            <a:off x="2750399" y="2822750"/>
            <a:ext cx="3090275" cy="181156"/>
          </a:xfrm>
          <a:prstGeom prst="straightConnector1">
            <a:avLst/>
          </a:prstGeom>
          <a:ln>
            <a:solidFill>
              <a:schemeClr val="tx2"/>
            </a:solidFill>
            <a:tailEnd type="triangle"/>
          </a:ln>
        </p:spPr>
        <p:style>
          <a:lnRef idx="3">
            <a:schemeClr val="dk1"/>
          </a:lnRef>
          <a:fillRef idx="0">
            <a:schemeClr val="dk1"/>
          </a:fillRef>
          <a:effectRef idx="2">
            <a:schemeClr val="dk1"/>
          </a:effectRef>
          <a:fontRef idx="minor">
            <a:schemeClr val="tx1"/>
          </a:fontRef>
        </p:style>
      </p:cxnSp>
      <p:sp>
        <p:nvSpPr>
          <p:cNvPr id="36" name="テキスト ボックス 35">
            <a:extLst>
              <a:ext uri="{FF2B5EF4-FFF2-40B4-BE49-F238E27FC236}">
                <a16:creationId xmlns:a16="http://schemas.microsoft.com/office/drawing/2014/main" id="{075CD4CB-A0AB-4E45-971F-E31C1EE32992}"/>
              </a:ext>
            </a:extLst>
          </p:cNvPr>
          <p:cNvSpPr txBox="1"/>
          <p:nvPr/>
        </p:nvSpPr>
        <p:spPr>
          <a:xfrm>
            <a:off x="5840674" y="2873101"/>
            <a:ext cx="1890261" cy="261610"/>
          </a:xfrm>
          <a:prstGeom prst="rect">
            <a:avLst/>
          </a:prstGeom>
          <a:noFill/>
        </p:spPr>
        <p:txBody>
          <a:bodyPr wrap="none" rtlCol="0">
            <a:spAutoFit/>
          </a:bodyPr>
          <a:lstStyle/>
          <a:p>
            <a:r>
              <a:rPr kumimoji="1" lang="ja-JP" altLang="en-US" sz="1100" dirty="0">
                <a:latin typeface="UD デジタル 教科書体 NK-B" panose="02020700000000000000" pitchFamily="18" charset="-128"/>
                <a:ea typeface="UD デジタル 教科書体 NK-B" panose="02020700000000000000" pitchFamily="18" charset="-128"/>
              </a:rPr>
              <a:t>１．自分を信じることができる</a:t>
            </a:r>
          </a:p>
        </p:txBody>
      </p:sp>
      <p:cxnSp>
        <p:nvCxnSpPr>
          <p:cNvPr id="21" name="直線矢印コネクタ 20">
            <a:extLst>
              <a:ext uri="{FF2B5EF4-FFF2-40B4-BE49-F238E27FC236}">
                <a16:creationId xmlns:a16="http://schemas.microsoft.com/office/drawing/2014/main" id="{9065728B-75E9-4D76-A7A4-4C60545BEC23}"/>
              </a:ext>
            </a:extLst>
          </p:cNvPr>
          <p:cNvCxnSpPr>
            <a:cxnSpLocks/>
            <a:endCxn id="37" idx="1"/>
          </p:cNvCxnSpPr>
          <p:nvPr/>
        </p:nvCxnSpPr>
        <p:spPr>
          <a:xfrm flipV="1">
            <a:off x="2789973" y="3295214"/>
            <a:ext cx="3050701" cy="49784"/>
          </a:xfrm>
          <a:prstGeom prst="straightConnector1">
            <a:avLst/>
          </a:prstGeom>
          <a:ln>
            <a:solidFill>
              <a:schemeClr val="tx2"/>
            </a:solidFill>
            <a:tailEnd type="triangle"/>
          </a:ln>
        </p:spPr>
        <p:style>
          <a:lnRef idx="3">
            <a:schemeClr val="dk1"/>
          </a:lnRef>
          <a:fillRef idx="0">
            <a:schemeClr val="dk1"/>
          </a:fillRef>
          <a:effectRef idx="2">
            <a:schemeClr val="dk1"/>
          </a:effectRef>
          <a:fontRef idx="minor">
            <a:schemeClr val="tx1"/>
          </a:fontRef>
        </p:style>
      </p:cxnSp>
      <p:sp>
        <p:nvSpPr>
          <p:cNvPr id="37" name="テキスト ボックス 36">
            <a:extLst>
              <a:ext uri="{FF2B5EF4-FFF2-40B4-BE49-F238E27FC236}">
                <a16:creationId xmlns:a16="http://schemas.microsoft.com/office/drawing/2014/main" id="{0AC982B9-1CF1-47A6-862B-CCB4BD915B62}"/>
              </a:ext>
            </a:extLst>
          </p:cNvPr>
          <p:cNvSpPr txBox="1"/>
          <p:nvPr/>
        </p:nvSpPr>
        <p:spPr>
          <a:xfrm>
            <a:off x="5840674" y="3164409"/>
            <a:ext cx="2124299" cy="261610"/>
          </a:xfrm>
          <a:prstGeom prst="rect">
            <a:avLst/>
          </a:prstGeom>
          <a:noFill/>
        </p:spPr>
        <p:txBody>
          <a:bodyPr wrap="none" rtlCol="0">
            <a:spAutoFit/>
          </a:bodyPr>
          <a:lstStyle/>
          <a:p>
            <a:r>
              <a:rPr kumimoji="1" lang="ja-JP" altLang="en-US" sz="1100" dirty="0">
                <a:latin typeface="UD デジタル 教科書体 NK-B" panose="02020700000000000000" pitchFamily="18" charset="-128"/>
                <a:ea typeface="UD デジタル 教科書体 NK-B" panose="02020700000000000000" pitchFamily="18" charset="-128"/>
              </a:rPr>
              <a:t>４．自分のことをよく理解している</a:t>
            </a:r>
          </a:p>
        </p:txBody>
      </p:sp>
      <p:cxnSp>
        <p:nvCxnSpPr>
          <p:cNvPr id="33" name="直線矢印コネクタ 32">
            <a:extLst>
              <a:ext uri="{FF2B5EF4-FFF2-40B4-BE49-F238E27FC236}">
                <a16:creationId xmlns:a16="http://schemas.microsoft.com/office/drawing/2014/main" id="{5C8CBD69-D3ED-4EB1-B90F-04C6A791A6B1}"/>
              </a:ext>
            </a:extLst>
          </p:cNvPr>
          <p:cNvCxnSpPr>
            <a:cxnSpLocks/>
            <a:endCxn id="38" idx="1"/>
          </p:cNvCxnSpPr>
          <p:nvPr/>
        </p:nvCxnSpPr>
        <p:spPr>
          <a:xfrm flipV="1">
            <a:off x="2810247" y="4118692"/>
            <a:ext cx="3030427" cy="458209"/>
          </a:xfrm>
          <a:prstGeom prst="straightConnector1">
            <a:avLst/>
          </a:prstGeom>
          <a:ln>
            <a:solidFill>
              <a:schemeClr val="tx2"/>
            </a:solidFill>
            <a:tailEnd type="triangle"/>
          </a:ln>
        </p:spPr>
        <p:style>
          <a:lnRef idx="3">
            <a:schemeClr val="dk1"/>
          </a:lnRef>
          <a:fillRef idx="0">
            <a:schemeClr val="dk1"/>
          </a:fillRef>
          <a:effectRef idx="2">
            <a:schemeClr val="dk1"/>
          </a:effectRef>
          <a:fontRef idx="minor">
            <a:schemeClr val="tx1"/>
          </a:fontRef>
        </p:style>
      </p:cxnSp>
      <p:sp>
        <p:nvSpPr>
          <p:cNvPr id="38" name="テキスト ボックス 37">
            <a:extLst>
              <a:ext uri="{FF2B5EF4-FFF2-40B4-BE49-F238E27FC236}">
                <a16:creationId xmlns:a16="http://schemas.microsoft.com/office/drawing/2014/main" id="{CE0C6827-50F5-4A14-8D9F-A946A66E335B}"/>
              </a:ext>
            </a:extLst>
          </p:cNvPr>
          <p:cNvSpPr txBox="1"/>
          <p:nvPr/>
        </p:nvSpPr>
        <p:spPr>
          <a:xfrm>
            <a:off x="5840674" y="3987887"/>
            <a:ext cx="2395207" cy="261610"/>
          </a:xfrm>
          <a:prstGeom prst="rect">
            <a:avLst/>
          </a:prstGeom>
          <a:noFill/>
        </p:spPr>
        <p:txBody>
          <a:bodyPr wrap="none" rtlCol="0">
            <a:spAutoFit/>
          </a:bodyPr>
          <a:lstStyle/>
          <a:p>
            <a:r>
              <a:rPr kumimoji="1" lang="ja-JP" altLang="en-US" sz="1100" dirty="0">
                <a:latin typeface="UD デジタル 教科書体 NK-B" panose="02020700000000000000" pitchFamily="18" charset="-128"/>
                <a:ea typeface="UD デジタル 教科書体 NK-B" panose="02020700000000000000" pitchFamily="18" charset="-128"/>
              </a:rPr>
              <a:t>９．困難があっても耐えることができる</a:t>
            </a:r>
          </a:p>
        </p:txBody>
      </p:sp>
      <p:sp>
        <p:nvSpPr>
          <p:cNvPr id="28" name="正方形/長方形 27"/>
          <p:cNvSpPr/>
          <p:nvPr/>
        </p:nvSpPr>
        <p:spPr>
          <a:xfrm>
            <a:off x="591016" y="1827779"/>
            <a:ext cx="8430322" cy="3051869"/>
          </a:xfrm>
          <a:prstGeom prst="rect">
            <a:avLst/>
          </a:prstGeom>
          <a:noFill/>
          <a:ln w="38100">
            <a:solidFill>
              <a:srgbClr val="00B05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テキスト ボックス 28"/>
          <p:cNvSpPr txBox="1"/>
          <p:nvPr/>
        </p:nvSpPr>
        <p:spPr>
          <a:xfrm>
            <a:off x="87398" y="1664266"/>
            <a:ext cx="685540" cy="707886"/>
          </a:xfrm>
          <a:prstGeom prst="rect">
            <a:avLst/>
          </a:prstGeom>
          <a:noFill/>
        </p:spPr>
        <p:txBody>
          <a:bodyPr wrap="square" rtlCol="0">
            <a:spAutoFit/>
          </a:bodyPr>
          <a:lstStyle/>
          <a:p>
            <a:r>
              <a:rPr kumimoji="1" lang="ja-JP" altLang="en-US" sz="4000" b="1" dirty="0" smtClean="0"/>
              <a:t>①</a:t>
            </a:r>
            <a:endParaRPr kumimoji="1" lang="ja-JP" altLang="en-US" sz="4000" b="1" dirty="0"/>
          </a:p>
        </p:txBody>
      </p:sp>
      <p:sp>
        <p:nvSpPr>
          <p:cNvPr id="34" name="正方形/長方形 33"/>
          <p:cNvSpPr/>
          <p:nvPr/>
        </p:nvSpPr>
        <p:spPr>
          <a:xfrm>
            <a:off x="591016" y="4971295"/>
            <a:ext cx="8430322" cy="1319912"/>
          </a:xfrm>
          <a:prstGeom prst="rect">
            <a:avLst/>
          </a:prstGeom>
          <a:noFill/>
          <a:ln w="38100">
            <a:solidFill>
              <a:srgbClr val="0070C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0" name="テキスト ボックス 39"/>
          <p:cNvSpPr txBox="1"/>
          <p:nvPr/>
        </p:nvSpPr>
        <p:spPr>
          <a:xfrm>
            <a:off x="85511" y="4825121"/>
            <a:ext cx="685540" cy="707886"/>
          </a:xfrm>
          <a:prstGeom prst="rect">
            <a:avLst/>
          </a:prstGeom>
          <a:noFill/>
        </p:spPr>
        <p:txBody>
          <a:bodyPr wrap="square" rtlCol="0">
            <a:spAutoFit/>
          </a:bodyPr>
          <a:lstStyle/>
          <a:p>
            <a:r>
              <a:rPr kumimoji="1" lang="ja-JP" altLang="en-US" sz="4000" b="1" dirty="0"/>
              <a:t>②</a:t>
            </a:r>
          </a:p>
        </p:txBody>
      </p:sp>
      <p:sp>
        <p:nvSpPr>
          <p:cNvPr id="39" name="吹き出し: 四角形 38">
            <a:extLst>
              <a:ext uri="{FF2B5EF4-FFF2-40B4-BE49-F238E27FC236}">
                <a16:creationId xmlns:a16="http://schemas.microsoft.com/office/drawing/2014/main" id="{54A4A3BD-2B9B-4F96-9FA1-C703BC06E69A}"/>
              </a:ext>
            </a:extLst>
          </p:cNvPr>
          <p:cNvSpPr/>
          <p:nvPr/>
        </p:nvSpPr>
        <p:spPr>
          <a:xfrm>
            <a:off x="763479" y="5204263"/>
            <a:ext cx="3808521" cy="1086943"/>
          </a:xfrm>
          <a:prstGeom prst="wedgeRectCallout">
            <a:avLst>
              <a:gd name="adj1" fmla="val 73381"/>
              <a:gd name="adj2" fmla="val -4916"/>
            </a:avLst>
          </a:prstGeom>
          <a:ln>
            <a:solidFill>
              <a:srgbClr val="FF0000"/>
            </a:solidFill>
          </a:ln>
        </p:spPr>
        <p:style>
          <a:lnRef idx="2">
            <a:schemeClr val="accent5"/>
          </a:lnRef>
          <a:fillRef idx="1">
            <a:schemeClr val="lt1"/>
          </a:fillRef>
          <a:effectRef idx="0">
            <a:schemeClr val="accent5"/>
          </a:effectRef>
          <a:fontRef idx="minor">
            <a:schemeClr val="dk1"/>
          </a:fontRef>
        </p:style>
        <p:txBody>
          <a:bodyPr rtlCol="0" anchor="ctr"/>
          <a:lstStyle/>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このプロジェクトで</a:t>
            </a:r>
            <a:endParaRPr kumimoji="1" lang="en-US" altLang="ja-JP" sz="1600" b="1" dirty="0" smtClean="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伸ばしていきたい</a:t>
            </a:r>
            <a:endParaRPr kumimoji="1" lang="en-US" altLang="ja-JP" sz="1600" b="1" dirty="0" smtClean="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「強み」を</a:t>
            </a:r>
            <a:endParaRPr kumimoji="1" lang="en-US" altLang="ja-JP" sz="1600" b="1" dirty="0" smtClean="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５個書き出します</a:t>
            </a:r>
            <a:endParaRPr kumimoji="1" lang="en-US" altLang="ja-JP" sz="1600" b="1" dirty="0">
              <a:solidFill>
                <a:schemeClr val="tx1"/>
              </a:solidFill>
              <a:latin typeface="メイリオ" panose="020B0604030504040204" pitchFamily="50" charset="-128"/>
              <a:ea typeface="メイリオ" panose="020B0604030504040204" pitchFamily="50" charset="-128"/>
            </a:endParaRPr>
          </a:p>
        </p:txBody>
      </p:sp>
      <p:sp>
        <p:nvSpPr>
          <p:cNvPr id="35" name="テキスト ボックス 34">
            <a:extLst>
              <a:ext uri="{FF2B5EF4-FFF2-40B4-BE49-F238E27FC236}">
                <a16:creationId xmlns:a16="http://schemas.microsoft.com/office/drawing/2014/main" id="{564036E0-3765-49FB-840B-1A2DB6D2B52D}"/>
              </a:ext>
            </a:extLst>
          </p:cNvPr>
          <p:cNvSpPr txBox="1"/>
          <p:nvPr/>
        </p:nvSpPr>
        <p:spPr>
          <a:xfrm>
            <a:off x="0" y="6489243"/>
            <a:ext cx="7633657" cy="369332"/>
          </a:xfrm>
          <a:prstGeom prst="rect">
            <a:avLst/>
          </a:prstGeom>
          <a:noFill/>
        </p:spPr>
        <p:txBody>
          <a:bodyPr wrap="square" rtlCol="0">
            <a:spAutoFit/>
          </a:bodyPr>
          <a:lstStyle/>
          <a:p>
            <a:r>
              <a:rPr kumimoji="1" lang="ja-JP" altLang="en-US" dirty="0">
                <a:latin typeface="+mj-ea"/>
                <a:ea typeface="+mj-ea"/>
              </a:rPr>
              <a:t>ワークシステム・</a:t>
            </a:r>
            <a:r>
              <a:rPr kumimoji="1" lang="ja-JP" altLang="en-US" dirty="0" smtClean="0">
                <a:latin typeface="+mj-ea"/>
                <a:ea typeface="+mj-ea"/>
              </a:rPr>
              <a:t>サポートプログラム　</a:t>
            </a:r>
            <a:r>
              <a:rPr kumimoji="1" lang="en-US" altLang="ja-JP" dirty="0" smtClean="0">
                <a:latin typeface="+mj-ea"/>
                <a:ea typeface="+mj-ea"/>
              </a:rPr>
              <a:t>WSSP</a:t>
            </a:r>
            <a:r>
              <a:rPr kumimoji="1" lang="ja-JP" altLang="en-US" dirty="0" smtClean="0">
                <a:latin typeface="+mj-ea"/>
                <a:ea typeface="+mj-ea"/>
              </a:rPr>
              <a:t>版強み育成プロジェクト</a:t>
            </a:r>
            <a:endParaRPr kumimoji="1" lang="ja-JP" altLang="en-US" dirty="0">
              <a:latin typeface="+mj-ea"/>
              <a:ea typeface="+mj-ea"/>
            </a:endParaRPr>
          </a:p>
        </p:txBody>
      </p:sp>
    </p:spTree>
    <p:extLst>
      <p:ext uri="{BB962C8B-B14F-4D97-AF65-F5344CB8AC3E}">
        <p14:creationId xmlns:p14="http://schemas.microsoft.com/office/powerpoint/2010/main" val="12163964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9"/>
                                        </p:tgtEl>
                                        <p:attrNameLst>
                                          <p:attrName>style.visibility</p:attrName>
                                        </p:attrNameLst>
                                      </p:cBhvr>
                                      <p:to>
                                        <p:strVal val="visible"/>
                                      </p:to>
                                    </p:set>
                                    <p:anim calcmode="lin" valueType="num">
                                      <p:cBhvr additive="base">
                                        <p:cTn id="7" dur="500" fill="hold"/>
                                        <p:tgtEl>
                                          <p:spTgt spid="29"/>
                                        </p:tgtEl>
                                        <p:attrNameLst>
                                          <p:attrName>ppt_x</p:attrName>
                                        </p:attrNameLst>
                                      </p:cBhvr>
                                      <p:tavLst>
                                        <p:tav tm="0">
                                          <p:val>
                                            <p:strVal val="#ppt_x"/>
                                          </p:val>
                                        </p:tav>
                                        <p:tav tm="100000">
                                          <p:val>
                                            <p:strVal val="#ppt_x"/>
                                          </p:val>
                                        </p:tav>
                                      </p:tavLst>
                                    </p:anim>
                                    <p:anim calcmode="lin" valueType="num">
                                      <p:cBhvr additive="base">
                                        <p:cTn id="8" dur="500" fill="hold"/>
                                        <p:tgtEl>
                                          <p:spTgt spid="29"/>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28"/>
                                        </p:tgtEl>
                                        <p:attrNameLst>
                                          <p:attrName>style.visibility</p:attrName>
                                        </p:attrNameLst>
                                      </p:cBhvr>
                                      <p:to>
                                        <p:strVal val="visible"/>
                                      </p:to>
                                    </p:set>
                                    <p:anim calcmode="lin" valueType="num">
                                      <p:cBhvr additive="base">
                                        <p:cTn id="11" dur="500" fill="hold"/>
                                        <p:tgtEl>
                                          <p:spTgt spid="28"/>
                                        </p:tgtEl>
                                        <p:attrNameLst>
                                          <p:attrName>ppt_x</p:attrName>
                                        </p:attrNameLst>
                                      </p:cBhvr>
                                      <p:tavLst>
                                        <p:tav tm="0">
                                          <p:val>
                                            <p:strVal val="#ppt_x"/>
                                          </p:val>
                                        </p:tav>
                                        <p:tav tm="100000">
                                          <p:val>
                                            <p:strVal val="#ppt_x"/>
                                          </p:val>
                                        </p:tav>
                                      </p:tavLst>
                                    </p:anim>
                                    <p:anim calcmode="lin" valueType="num">
                                      <p:cBhvr additive="base">
                                        <p:cTn id="12" dur="500" fill="hold"/>
                                        <p:tgtEl>
                                          <p:spTgt spid="28"/>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6"/>
                                        </p:tgtEl>
                                        <p:attrNameLst>
                                          <p:attrName>style.visibility</p:attrName>
                                        </p:attrNameLst>
                                      </p:cBhvr>
                                      <p:to>
                                        <p:strVal val="visible"/>
                                      </p:to>
                                    </p:set>
                                    <p:anim calcmode="lin" valueType="num">
                                      <p:cBhvr additive="base">
                                        <p:cTn id="15" dur="500" fill="hold"/>
                                        <p:tgtEl>
                                          <p:spTgt spid="6"/>
                                        </p:tgtEl>
                                        <p:attrNameLst>
                                          <p:attrName>ppt_x</p:attrName>
                                        </p:attrNameLst>
                                      </p:cBhvr>
                                      <p:tavLst>
                                        <p:tav tm="0">
                                          <p:val>
                                            <p:strVal val="#ppt_x"/>
                                          </p:val>
                                        </p:tav>
                                        <p:tav tm="100000">
                                          <p:val>
                                            <p:strVal val="#ppt_x"/>
                                          </p:val>
                                        </p:tav>
                                      </p:tavLst>
                                    </p:anim>
                                    <p:anim calcmode="lin" valueType="num">
                                      <p:cBhvr additive="base">
                                        <p:cTn id="16" dur="500" fill="hold"/>
                                        <p:tgtEl>
                                          <p:spTgt spid="6"/>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15"/>
                                        </p:tgtEl>
                                        <p:attrNameLst>
                                          <p:attrName>style.visibility</p:attrName>
                                        </p:attrNameLst>
                                      </p:cBhvr>
                                      <p:to>
                                        <p:strVal val="visible"/>
                                      </p:to>
                                    </p:set>
                                    <p:anim calcmode="lin" valueType="num">
                                      <p:cBhvr additive="base">
                                        <p:cTn id="19" dur="500" fill="hold"/>
                                        <p:tgtEl>
                                          <p:spTgt spid="15"/>
                                        </p:tgtEl>
                                        <p:attrNameLst>
                                          <p:attrName>ppt_x</p:attrName>
                                        </p:attrNameLst>
                                      </p:cBhvr>
                                      <p:tavLst>
                                        <p:tav tm="0">
                                          <p:val>
                                            <p:strVal val="#ppt_x"/>
                                          </p:val>
                                        </p:tav>
                                        <p:tav tm="100000">
                                          <p:val>
                                            <p:strVal val="#ppt_x"/>
                                          </p:val>
                                        </p:tav>
                                      </p:tavLst>
                                    </p:anim>
                                    <p:anim calcmode="lin" valueType="num">
                                      <p:cBhvr additive="base">
                                        <p:cTn id="20" dur="500" fill="hold"/>
                                        <p:tgtEl>
                                          <p:spTgt spid="15"/>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14"/>
                                        </p:tgtEl>
                                        <p:attrNameLst>
                                          <p:attrName>style.visibility</p:attrName>
                                        </p:attrNameLst>
                                      </p:cBhvr>
                                      <p:to>
                                        <p:strVal val="visible"/>
                                      </p:to>
                                    </p:set>
                                    <p:anim calcmode="lin" valueType="num">
                                      <p:cBhvr additive="base">
                                        <p:cTn id="23" dur="500" fill="hold"/>
                                        <p:tgtEl>
                                          <p:spTgt spid="14"/>
                                        </p:tgtEl>
                                        <p:attrNameLst>
                                          <p:attrName>ppt_x</p:attrName>
                                        </p:attrNameLst>
                                      </p:cBhvr>
                                      <p:tavLst>
                                        <p:tav tm="0">
                                          <p:val>
                                            <p:strVal val="#ppt_x"/>
                                          </p:val>
                                        </p:tav>
                                        <p:tav tm="100000">
                                          <p:val>
                                            <p:strVal val="#ppt_x"/>
                                          </p:val>
                                        </p:tav>
                                      </p:tavLst>
                                    </p:anim>
                                    <p:anim calcmode="lin" valueType="num">
                                      <p:cBhvr additive="base">
                                        <p:cTn id="24" dur="500" fill="hold"/>
                                        <p:tgtEl>
                                          <p:spTgt spid="14"/>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22"/>
                                        </p:tgtEl>
                                        <p:attrNameLst>
                                          <p:attrName>style.visibility</p:attrName>
                                        </p:attrNameLst>
                                      </p:cBhvr>
                                      <p:to>
                                        <p:strVal val="visible"/>
                                      </p:to>
                                    </p:set>
                                    <p:anim calcmode="lin" valueType="num">
                                      <p:cBhvr additive="base">
                                        <p:cTn id="27" dur="500" fill="hold"/>
                                        <p:tgtEl>
                                          <p:spTgt spid="22"/>
                                        </p:tgtEl>
                                        <p:attrNameLst>
                                          <p:attrName>ppt_x</p:attrName>
                                        </p:attrNameLst>
                                      </p:cBhvr>
                                      <p:tavLst>
                                        <p:tav tm="0">
                                          <p:val>
                                            <p:strVal val="#ppt_x"/>
                                          </p:val>
                                        </p:tav>
                                        <p:tav tm="100000">
                                          <p:val>
                                            <p:strVal val="#ppt_x"/>
                                          </p:val>
                                        </p:tav>
                                      </p:tavLst>
                                    </p:anim>
                                    <p:anim calcmode="lin" valueType="num">
                                      <p:cBhvr additive="base">
                                        <p:cTn id="28" dur="500" fill="hold"/>
                                        <p:tgtEl>
                                          <p:spTgt spid="22"/>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8"/>
                                        </p:tgtEl>
                                        <p:attrNameLst>
                                          <p:attrName>style.visibility</p:attrName>
                                        </p:attrNameLst>
                                      </p:cBhvr>
                                      <p:to>
                                        <p:strVal val="visible"/>
                                      </p:to>
                                    </p:set>
                                    <p:anim calcmode="lin" valueType="num">
                                      <p:cBhvr additive="base">
                                        <p:cTn id="31" dur="500" fill="hold"/>
                                        <p:tgtEl>
                                          <p:spTgt spid="8"/>
                                        </p:tgtEl>
                                        <p:attrNameLst>
                                          <p:attrName>ppt_x</p:attrName>
                                        </p:attrNameLst>
                                      </p:cBhvr>
                                      <p:tavLst>
                                        <p:tav tm="0">
                                          <p:val>
                                            <p:strVal val="#ppt_x"/>
                                          </p:val>
                                        </p:tav>
                                        <p:tav tm="100000">
                                          <p:val>
                                            <p:strVal val="#ppt_x"/>
                                          </p:val>
                                        </p:tav>
                                      </p:tavLst>
                                    </p:anim>
                                    <p:anim calcmode="lin" valueType="num">
                                      <p:cBhvr additive="base">
                                        <p:cTn id="32" dur="500" fill="hold"/>
                                        <p:tgtEl>
                                          <p:spTgt spid="8"/>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11"/>
                                        </p:tgtEl>
                                        <p:attrNameLst>
                                          <p:attrName>style.visibility</p:attrName>
                                        </p:attrNameLst>
                                      </p:cBhvr>
                                      <p:to>
                                        <p:strVal val="visible"/>
                                      </p:to>
                                    </p:set>
                                    <p:anim calcmode="lin" valueType="num">
                                      <p:cBhvr additive="base">
                                        <p:cTn id="35" dur="500" fill="hold"/>
                                        <p:tgtEl>
                                          <p:spTgt spid="11"/>
                                        </p:tgtEl>
                                        <p:attrNameLst>
                                          <p:attrName>ppt_x</p:attrName>
                                        </p:attrNameLst>
                                      </p:cBhvr>
                                      <p:tavLst>
                                        <p:tav tm="0">
                                          <p:val>
                                            <p:strVal val="#ppt_x"/>
                                          </p:val>
                                        </p:tav>
                                        <p:tav tm="100000">
                                          <p:val>
                                            <p:strVal val="#ppt_x"/>
                                          </p:val>
                                        </p:tav>
                                      </p:tavLst>
                                    </p:anim>
                                    <p:anim calcmode="lin" valueType="num">
                                      <p:cBhvr additive="base">
                                        <p:cTn id="36" dur="500" fill="hold"/>
                                        <p:tgtEl>
                                          <p:spTgt spid="11"/>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10"/>
                                        </p:tgtEl>
                                        <p:attrNameLst>
                                          <p:attrName>style.visibility</p:attrName>
                                        </p:attrNameLst>
                                      </p:cBhvr>
                                      <p:to>
                                        <p:strVal val="visible"/>
                                      </p:to>
                                    </p:set>
                                    <p:anim calcmode="lin" valueType="num">
                                      <p:cBhvr additive="base">
                                        <p:cTn id="39" dur="500" fill="hold"/>
                                        <p:tgtEl>
                                          <p:spTgt spid="10"/>
                                        </p:tgtEl>
                                        <p:attrNameLst>
                                          <p:attrName>ppt_x</p:attrName>
                                        </p:attrNameLst>
                                      </p:cBhvr>
                                      <p:tavLst>
                                        <p:tav tm="0">
                                          <p:val>
                                            <p:strVal val="#ppt_x"/>
                                          </p:val>
                                        </p:tav>
                                        <p:tav tm="100000">
                                          <p:val>
                                            <p:strVal val="#ppt_x"/>
                                          </p:val>
                                        </p:tav>
                                      </p:tavLst>
                                    </p:anim>
                                    <p:anim calcmode="lin" valueType="num">
                                      <p:cBhvr additive="base">
                                        <p:cTn id="40" dur="500" fill="hold"/>
                                        <p:tgtEl>
                                          <p:spTgt spid="10"/>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12"/>
                                        </p:tgtEl>
                                        <p:attrNameLst>
                                          <p:attrName>style.visibility</p:attrName>
                                        </p:attrNameLst>
                                      </p:cBhvr>
                                      <p:to>
                                        <p:strVal val="visible"/>
                                      </p:to>
                                    </p:set>
                                    <p:anim calcmode="lin" valueType="num">
                                      <p:cBhvr additive="base">
                                        <p:cTn id="43" dur="500" fill="hold"/>
                                        <p:tgtEl>
                                          <p:spTgt spid="12"/>
                                        </p:tgtEl>
                                        <p:attrNameLst>
                                          <p:attrName>ppt_x</p:attrName>
                                        </p:attrNameLst>
                                      </p:cBhvr>
                                      <p:tavLst>
                                        <p:tav tm="0">
                                          <p:val>
                                            <p:strVal val="#ppt_x"/>
                                          </p:val>
                                        </p:tav>
                                        <p:tav tm="100000">
                                          <p:val>
                                            <p:strVal val="#ppt_x"/>
                                          </p:val>
                                        </p:tav>
                                      </p:tavLst>
                                    </p:anim>
                                    <p:anim calcmode="lin" valueType="num">
                                      <p:cBhvr additive="base">
                                        <p:cTn id="44" dur="500" fill="hold"/>
                                        <p:tgtEl>
                                          <p:spTgt spid="12"/>
                                        </p:tgtEl>
                                        <p:attrNameLst>
                                          <p:attrName>ppt_y</p:attrName>
                                        </p:attrNameLst>
                                      </p:cBhvr>
                                      <p:tavLst>
                                        <p:tav tm="0">
                                          <p:val>
                                            <p:strVal val="1+#ppt_h/2"/>
                                          </p:val>
                                        </p:tav>
                                        <p:tav tm="100000">
                                          <p:val>
                                            <p:strVal val="#ppt_y"/>
                                          </p:val>
                                        </p:tav>
                                      </p:tavLst>
                                    </p:anim>
                                  </p:childTnLst>
                                </p:cTn>
                              </p:par>
                              <p:par>
                                <p:cTn id="45" presetID="2" presetClass="entr" presetSubtype="4" fill="hold" grpId="0" nodeType="withEffect">
                                  <p:stCondLst>
                                    <p:cond delay="0"/>
                                  </p:stCondLst>
                                  <p:childTnLst>
                                    <p:set>
                                      <p:cBhvr>
                                        <p:cTn id="46" dur="1" fill="hold">
                                          <p:stCondLst>
                                            <p:cond delay="0"/>
                                          </p:stCondLst>
                                        </p:cTn>
                                        <p:tgtEl>
                                          <p:spTgt spid="30"/>
                                        </p:tgtEl>
                                        <p:attrNameLst>
                                          <p:attrName>style.visibility</p:attrName>
                                        </p:attrNameLst>
                                      </p:cBhvr>
                                      <p:to>
                                        <p:strVal val="visible"/>
                                      </p:to>
                                    </p:set>
                                    <p:anim calcmode="lin" valueType="num">
                                      <p:cBhvr additive="base">
                                        <p:cTn id="47" dur="500" fill="hold"/>
                                        <p:tgtEl>
                                          <p:spTgt spid="30"/>
                                        </p:tgtEl>
                                        <p:attrNameLst>
                                          <p:attrName>ppt_x</p:attrName>
                                        </p:attrNameLst>
                                      </p:cBhvr>
                                      <p:tavLst>
                                        <p:tav tm="0">
                                          <p:val>
                                            <p:strVal val="#ppt_x"/>
                                          </p:val>
                                        </p:tav>
                                        <p:tav tm="100000">
                                          <p:val>
                                            <p:strVal val="#ppt_x"/>
                                          </p:val>
                                        </p:tav>
                                      </p:tavLst>
                                    </p:anim>
                                    <p:anim calcmode="lin" valueType="num">
                                      <p:cBhvr additive="base">
                                        <p:cTn id="48" dur="500" fill="hold"/>
                                        <p:tgtEl>
                                          <p:spTgt spid="30"/>
                                        </p:tgtEl>
                                        <p:attrNameLst>
                                          <p:attrName>ppt_y</p:attrName>
                                        </p:attrNameLst>
                                      </p:cBhvr>
                                      <p:tavLst>
                                        <p:tav tm="0">
                                          <p:val>
                                            <p:strVal val="1+#ppt_h/2"/>
                                          </p:val>
                                        </p:tav>
                                        <p:tav tm="100000">
                                          <p:val>
                                            <p:strVal val="#ppt_y"/>
                                          </p:val>
                                        </p:tav>
                                      </p:tavLst>
                                    </p:anim>
                                  </p:childTnLst>
                                </p:cTn>
                              </p:par>
                              <p:par>
                                <p:cTn id="49" presetID="2" presetClass="entr" presetSubtype="4" fill="hold" grpId="0" nodeType="withEffect">
                                  <p:stCondLst>
                                    <p:cond delay="0"/>
                                  </p:stCondLst>
                                  <p:childTnLst>
                                    <p:set>
                                      <p:cBhvr>
                                        <p:cTn id="50" dur="1" fill="hold">
                                          <p:stCondLst>
                                            <p:cond delay="0"/>
                                          </p:stCondLst>
                                        </p:cTn>
                                        <p:tgtEl>
                                          <p:spTgt spid="23"/>
                                        </p:tgtEl>
                                        <p:attrNameLst>
                                          <p:attrName>style.visibility</p:attrName>
                                        </p:attrNameLst>
                                      </p:cBhvr>
                                      <p:to>
                                        <p:strVal val="visible"/>
                                      </p:to>
                                    </p:set>
                                    <p:anim calcmode="lin" valueType="num">
                                      <p:cBhvr additive="base">
                                        <p:cTn id="51" dur="500" fill="hold"/>
                                        <p:tgtEl>
                                          <p:spTgt spid="23"/>
                                        </p:tgtEl>
                                        <p:attrNameLst>
                                          <p:attrName>ppt_x</p:attrName>
                                        </p:attrNameLst>
                                      </p:cBhvr>
                                      <p:tavLst>
                                        <p:tav tm="0">
                                          <p:val>
                                            <p:strVal val="#ppt_x"/>
                                          </p:val>
                                        </p:tav>
                                        <p:tav tm="100000">
                                          <p:val>
                                            <p:strVal val="#ppt_x"/>
                                          </p:val>
                                        </p:tav>
                                      </p:tavLst>
                                    </p:anim>
                                    <p:anim calcmode="lin" valueType="num">
                                      <p:cBhvr additive="base">
                                        <p:cTn id="52" dur="500" fill="hold"/>
                                        <p:tgtEl>
                                          <p:spTgt spid="23"/>
                                        </p:tgtEl>
                                        <p:attrNameLst>
                                          <p:attrName>ppt_y</p:attrName>
                                        </p:attrNameLst>
                                      </p:cBhvr>
                                      <p:tavLst>
                                        <p:tav tm="0">
                                          <p:val>
                                            <p:strVal val="1+#ppt_h/2"/>
                                          </p:val>
                                        </p:tav>
                                        <p:tav tm="100000">
                                          <p:val>
                                            <p:strVal val="#ppt_y"/>
                                          </p:val>
                                        </p:tav>
                                      </p:tavLst>
                                    </p:anim>
                                  </p:childTnLst>
                                </p:cTn>
                              </p:par>
                              <p:par>
                                <p:cTn id="53" presetID="2" presetClass="entr" presetSubtype="4" fill="hold" grpId="0" nodeType="withEffect">
                                  <p:stCondLst>
                                    <p:cond delay="0"/>
                                  </p:stCondLst>
                                  <p:childTnLst>
                                    <p:set>
                                      <p:cBhvr>
                                        <p:cTn id="54" dur="1" fill="hold">
                                          <p:stCondLst>
                                            <p:cond delay="0"/>
                                          </p:stCondLst>
                                        </p:cTn>
                                        <p:tgtEl>
                                          <p:spTgt spid="9"/>
                                        </p:tgtEl>
                                        <p:attrNameLst>
                                          <p:attrName>style.visibility</p:attrName>
                                        </p:attrNameLst>
                                      </p:cBhvr>
                                      <p:to>
                                        <p:strVal val="visible"/>
                                      </p:to>
                                    </p:set>
                                    <p:anim calcmode="lin" valueType="num">
                                      <p:cBhvr additive="base">
                                        <p:cTn id="55" dur="500" fill="hold"/>
                                        <p:tgtEl>
                                          <p:spTgt spid="9"/>
                                        </p:tgtEl>
                                        <p:attrNameLst>
                                          <p:attrName>ppt_x</p:attrName>
                                        </p:attrNameLst>
                                      </p:cBhvr>
                                      <p:tavLst>
                                        <p:tav tm="0">
                                          <p:val>
                                            <p:strVal val="#ppt_x"/>
                                          </p:val>
                                        </p:tav>
                                        <p:tav tm="100000">
                                          <p:val>
                                            <p:strVal val="#ppt_x"/>
                                          </p:val>
                                        </p:tav>
                                      </p:tavLst>
                                    </p:anim>
                                    <p:anim calcmode="lin" valueType="num">
                                      <p:cBhvr additive="base">
                                        <p:cTn id="56" dur="500" fill="hold"/>
                                        <p:tgtEl>
                                          <p:spTgt spid="9"/>
                                        </p:tgtEl>
                                        <p:attrNameLst>
                                          <p:attrName>ppt_y</p:attrName>
                                        </p:attrNameLst>
                                      </p:cBhvr>
                                      <p:tavLst>
                                        <p:tav tm="0">
                                          <p:val>
                                            <p:strVal val="1+#ppt_h/2"/>
                                          </p:val>
                                        </p:tav>
                                        <p:tav tm="100000">
                                          <p:val>
                                            <p:strVal val="#ppt_y"/>
                                          </p:val>
                                        </p:tav>
                                      </p:tavLst>
                                    </p:anim>
                                  </p:childTnLst>
                                </p:cTn>
                              </p:par>
                              <p:par>
                                <p:cTn id="57" presetID="2" presetClass="entr" presetSubtype="4" fill="hold" grpId="0" nodeType="withEffect">
                                  <p:stCondLst>
                                    <p:cond delay="0"/>
                                  </p:stCondLst>
                                  <p:childTnLst>
                                    <p:set>
                                      <p:cBhvr>
                                        <p:cTn id="58" dur="1" fill="hold">
                                          <p:stCondLst>
                                            <p:cond delay="0"/>
                                          </p:stCondLst>
                                        </p:cTn>
                                        <p:tgtEl>
                                          <p:spTgt spid="31"/>
                                        </p:tgtEl>
                                        <p:attrNameLst>
                                          <p:attrName>style.visibility</p:attrName>
                                        </p:attrNameLst>
                                      </p:cBhvr>
                                      <p:to>
                                        <p:strVal val="visible"/>
                                      </p:to>
                                    </p:set>
                                    <p:anim calcmode="lin" valueType="num">
                                      <p:cBhvr additive="base">
                                        <p:cTn id="59" dur="500" fill="hold"/>
                                        <p:tgtEl>
                                          <p:spTgt spid="31"/>
                                        </p:tgtEl>
                                        <p:attrNameLst>
                                          <p:attrName>ppt_x</p:attrName>
                                        </p:attrNameLst>
                                      </p:cBhvr>
                                      <p:tavLst>
                                        <p:tav tm="0">
                                          <p:val>
                                            <p:strVal val="#ppt_x"/>
                                          </p:val>
                                        </p:tav>
                                        <p:tav tm="100000">
                                          <p:val>
                                            <p:strVal val="#ppt_x"/>
                                          </p:val>
                                        </p:tav>
                                      </p:tavLst>
                                    </p:anim>
                                    <p:anim calcmode="lin" valueType="num">
                                      <p:cBhvr additive="base">
                                        <p:cTn id="60" dur="500" fill="hold"/>
                                        <p:tgtEl>
                                          <p:spTgt spid="31"/>
                                        </p:tgtEl>
                                        <p:attrNameLst>
                                          <p:attrName>ppt_y</p:attrName>
                                        </p:attrNameLst>
                                      </p:cBhvr>
                                      <p:tavLst>
                                        <p:tav tm="0">
                                          <p:val>
                                            <p:strVal val="1+#ppt_h/2"/>
                                          </p:val>
                                        </p:tav>
                                        <p:tav tm="100000">
                                          <p:val>
                                            <p:strVal val="#ppt_y"/>
                                          </p:val>
                                        </p:tav>
                                      </p:tavLst>
                                    </p:anim>
                                  </p:childTnLst>
                                </p:cTn>
                              </p:par>
                              <p:par>
                                <p:cTn id="61" presetID="2" presetClass="entr" presetSubtype="4" fill="hold" grpId="0" nodeType="withEffect">
                                  <p:stCondLst>
                                    <p:cond delay="0"/>
                                  </p:stCondLst>
                                  <p:childTnLst>
                                    <p:set>
                                      <p:cBhvr>
                                        <p:cTn id="62" dur="1" fill="hold">
                                          <p:stCondLst>
                                            <p:cond delay="0"/>
                                          </p:stCondLst>
                                        </p:cTn>
                                        <p:tgtEl>
                                          <p:spTgt spid="24"/>
                                        </p:tgtEl>
                                        <p:attrNameLst>
                                          <p:attrName>style.visibility</p:attrName>
                                        </p:attrNameLst>
                                      </p:cBhvr>
                                      <p:to>
                                        <p:strVal val="visible"/>
                                      </p:to>
                                    </p:set>
                                    <p:anim calcmode="lin" valueType="num">
                                      <p:cBhvr additive="base">
                                        <p:cTn id="63" dur="500" fill="hold"/>
                                        <p:tgtEl>
                                          <p:spTgt spid="24"/>
                                        </p:tgtEl>
                                        <p:attrNameLst>
                                          <p:attrName>ppt_x</p:attrName>
                                        </p:attrNameLst>
                                      </p:cBhvr>
                                      <p:tavLst>
                                        <p:tav tm="0">
                                          <p:val>
                                            <p:strVal val="#ppt_x"/>
                                          </p:val>
                                        </p:tav>
                                        <p:tav tm="100000">
                                          <p:val>
                                            <p:strVal val="#ppt_x"/>
                                          </p:val>
                                        </p:tav>
                                      </p:tavLst>
                                    </p:anim>
                                    <p:anim calcmode="lin" valueType="num">
                                      <p:cBhvr additive="base">
                                        <p:cTn id="64" dur="500" fill="hold"/>
                                        <p:tgtEl>
                                          <p:spTgt spid="24"/>
                                        </p:tgtEl>
                                        <p:attrNameLst>
                                          <p:attrName>ppt_y</p:attrName>
                                        </p:attrNameLst>
                                      </p:cBhvr>
                                      <p:tavLst>
                                        <p:tav tm="0">
                                          <p:val>
                                            <p:strVal val="1+#ppt_h/2"/>
                                          </p:val>
                                        </p:tav>
                                        <p:tav tm="100000">
                                          <p:val>
                                            <p:strVal val="#ppt_y"/>
                                          </p:val>
                                        </p:tav>
                                      </p:tavLst>
                                    </p:anim>
                                  </p:childTnLst>
                                </p:cTn>
                              </p:par>
                              <p:par>
                                <p:cTn id="65" presetID="2" presetClass="entr" presetSubtype="4" fill="hold" grpId="0" nodeType="withEffect">
                                  <p:stCondLst>
                                    <p:cond delay="0"/>
                                  </p:stCondLst>
                                  <p:childTnLst>
                                    <p:set>
                                      <p:cBhvr>
                                        <p:cTn id="66" dur="1" fill="hold">
                                          <p:stCondLst>
                                            <p:cond delay="0"/>
                                          </p:stCondLst>
                                        </p:cTn>
                                        <p:tgtEl>
                                          <p:spTgt spid="25"/>
                                        </p:tgtEl>
                                        <p:attrNameLst>
                                          <p:attrName>style.visibility</p:attrName>
                                        </p:attrNameLst>
                                      </p:cBhvr>
                                      <p:to>
                                        <p:strVal val="visible"/>
                                      </p:to>
                                    </p:set>
                                    <p:anim calcmode="lin" valueType="num">
                                      <p:cBhvr additive="base">
                                        <p:cTn id="67" dur="500" fill="hold"/>
                                        <p:tgtEl>
                                          <p:spTgt spid="25"/>
                                        </p:tgtEl>
                                        <p:attrNameLst>
                                          <p:attrName>ppt_x</p:attrName>
                                        </p:attrNameLst>
                                      </p:cBhvr>
                                      <p:tavLst>
                                        <p:tav tm="0">
                                          <p:val>
                                            <p:strVal val="#ppt_x"/>
                                          </p:val>
                                        </p:tav>
                                        <p:tav tm="100000">
                                          <p:val>
                                            <p:strVal val="#ppt_x"/>
                                          </p:val>
                                        </p:tav>
                                      </p:tavLst>
                                    </p:anim>
                                    <p:anim calcmode="lin" valueType="num">
                                      <p:cBhvr additive="base">
                                        <p:cTn id="68" dur="500" fill="hold"/>
                                        <p:tgtEl>
                                          <p:spTgt spid="25"/>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nodeType="clickEffect">
                                  <p:stCondLst>
                                    <p:cond delay="0"/>
                                  </p:stCondLst>
                                  <p:childTnLst>
                                    <p:set>
                                      <p:cBhvr>
                                        <p:cTn id="72" dur="1" fill="hold">
                                          <p:stCondLst>
                                            <p:cond delay="0"/>
                                          </p:stCondLst>
                                        </p:cTn>
                                        <p:tgtEl>
                                          <p:spTgt spid="4"/>
                                        </p:tgtEl>
                                        <p:attrNameLst>
                                          <p:attrName>style.visibility</p:attrName>
                                        </p:attrNameLst>
                                      </p:cBhvr>
                                      <p:to>
                                        <p:strVal val="visible"/>
                                      </p:to>
                                    </p:set>
                                    <p:anim calcmode="lin" valueType="num">
                                      <p:cBhvr additive="base">
                                        <p:cTn id="73" dur="500" fill="hold"/>
                                        <p:tgtEl>
                                          <p:spTgt spid="4"/>
                                        </p:tgtEl>
                                        <p:attrNameLst>
                                          <p:attrName>ppt_x</p:attrName>
                                        </p:attrNameLst>
                                      </p:cBhvr>
                                      <p:tavLst>
                                        <p:tav tm="0">
                                          <p:val>
                                            <p:strVal val="#ppt_x"/>
                                          </p:val>
                                        </p:tav>
                                        <p:tav tm="100000">
                                          <p:val>
                                            <p:strVal val="#ppt_x"/>
                                          </p:val>
                                        </p:tav>
                                      </p:tavLst>
                                    </p:anim>
                                    <p:anim calcmode="lin" valueType="num">
                                      <p:cBhvr additive="base">
                                        <p:cTn id="74" dur="500" fill="hold"/>
                                        <p:tgtEl>
                                          <p:spTgt spid="4"/>
                                        </p:tgtEl>
                                        <p:attrNameLst>
                                          <p:attrName>ppt_y</p:attrName>
                                        </p:attrNameLst>
                                      </p:cBhvr>
                                      <p:tavLst>
                                        <p:tav tm="0">
                                          <p:val>
                                            <p:strVal val="1+#ppt_h/2"/>
                                          </p:val>
                                        </p:tav>
                                        <p:tav tm="100000">
                                          <p:val>
                                            <p:strVal val="#ppt_y"/>
                                          </p:val>
                                        </p:tav>
                                      </p:tavLst>
                                    </p:anim>
                                  </p:childTnLst>
                                </p:cTn>
                              </p:par>
                            </p:childTnLst>
                          </p:cTn>
                        </p:par>
                        <p:par>
                          <p:cTn id="75" fill="hold">
                            <p:stCondLst>
                              <p:cond delay="500"/>
                            </p:stCondLst>
                            <p:childTnLst>
                              <p:par>
                                <p:cTn id="76" presetID="6" presetClass="entr" presetSubtype="16" fill="hold" nodeType="afterEffect">
                                  <p:stCondLst>
                                    <p:cond delay="0"/>
                                  </p:stCondLst>
                                  <p:childTnLst>
                                    <p:set>
                                      <p:cBhvr>
                                        <p:cTn id="77" dur="1" fill="hold">
                                          <p:stCondLst>
                                            <p:cond delay="0"/>
                                          </p:stCondLst>
                                        </p:cTn>
                                        <p:tgtEl>
                                          <p:spTgt spid="20"/>
                                        </p:tgtEl>
                                        <p:attrNameLst>
                                          <p:attrName>style.visibility</p:attrName>
                                        </p:attrNameLst>
                                      </p:cBhvr>
                                      <p:to>
                                        <p:strVal val="visible"/>
                                      </p:to>
                                    </p:set>
                                    <p:animEffect transition="in" filter="circle(in)">
                                      <p:cBhvr>
                                        <p:cTn id="78" dur="1000"/>
                                        <p:tgtEl>
                                          <p:spTgt spid="20"/>
                                        </p:tgtEl>
                                      </p:cBhvr>
                                    </p:animEffect>
                                  </p:childTnLst>
                                </p:cTn>
                              </p:par>
                              <p:par>
                                <p:cTn id="79" presetID="10" presetClass="entr" presetSubtype="0" fill="hold" grpId="0" nodeType="withEffect">
                                  <p:stCondLst>
                                    <p:cond delay="0"/>
                                  </p:stCondLst>
                                  <p:childTnLst>
                                    <p:set>
                                      <p:cBhvr>
                                        <p:cTn id="80" dur="1" fill="hold">
                                          <p:stCondLst>
                                            <p:cond delay="0"/>
                                          </p:stCondLst>
                                        </p:cTn>
                                        <p:tgtEl>
                                          <p:spTgt spid="36"/>
                                        </p:tgtEl>
                                        <p:attrNameLst>
                                          <p:attrName>style.visibility</p:attrName>
                                        </p:attrNameLst>
                                      </p:cBhvr>
                                      <p:to>
                                        <p:strVal val="visible"/>
                                      </p:to>
                                    </p:set>
                                    <p:animEffect transition="in" filter="fade">
                                      <p:cBhvr>
                                        <p:cTn id="81" dur="500"/>
                                        <p:tgtEl>
                                          <p:spTgt spid="36"/>
                                        </p:tgtEl>
                                      </p:cBhvr>
                                    </p:animEffect>
                                  </p:childTnLst>
                                </p:cTn>
                              </p:par>
                            </p:childTnLst>
                          </p:cTn>
                        </p:par>
                        <p:par>
                          <p:cTn id="82" fill="hold">
                            <p:stCondLst>
                              <p:cond delay="1500"/>
                            </p:stCondLst>
                            <p:childTnLst>
                              <p:par>
                                <p:cTn id="83" presetID="6" presetClass="entr" presetSubtype="16" fill="hold" nodeType="afterEffect">
                                  <p:stCondLst>
                                    <p:cond delay="0"/>
                                  </p:stCondLst>
                                  <p:childTnLst>
                                    <p:set>
                                      <p:cBhvr>
                                        <p:cTn id="84" dur="1" fill="hold">
                                          <p:stCondLst>
                                            <p:cond delay="0"/>
                                          </p:stCondLst>
                                        </p:cTn>
                                        <p:tgtEl>
                                          <p:spTgt spid="21"/>
                                        </p:tgtEl>
                                        <p:attrNameLst>
                                          <p:attrName>style.visibility</p:attrName>
                                        </p:attrNameLst>
                                      </p:cBhvr>
                                      <p:to>
                                        <p:strVal val="visible"/>
                                      </p:to>
                                    </p:set>
                                    <p:animEffect transition="in" filter="circle(in)">
                                      <p:cBhvr>
                                        <p:cTn id="85" dur="1000"/>
                                        <p:tgtEl>
                                          <p:spTgt spid="21"/>
                                        </p:tgtEl>
                                      </p:cBhvr>
                                    </p:animEffect>
                                  </p:childTnLst>
                                </p:cTn>
                              </p:par>
                              <p:par>
                                <p:cTn id="86" presetID="10" presetClass="entr" presetSubtype="0" fill="hold" grpId="0" nodeType="withEffect">
                                  <p:stCondLst>
                                    <p:cond delay="0"/>
                                  </p:stCondLst>
                                  <p:childTnLst>
                                    <p:set>
                                      <p:cBhvr>
                                        <p:cTn id="87" dur="1" fill="hold">
                                          <p:stCondLst>
                                            <p:cond delay="0"/>
                                          </p:stCondLst>
                                        </p:cTn>
                                        <p:tgtEl>
                                          <p:spTgt spid="37"/>
                                        </p:tgtEl>
                                        <p:attrNameLst>
                                          <p:attrName>style.visibility</p:attrName>
                                        </p:attrNameLst>
                                      </p:cBhvr>
                                      <p:to>
                                        <p:strVal val="visible"/>
                                      </p:to>
                                    </p:set>
                                    <p:animEffect transition="in" filter="fade">
                                      <p:cBhvr>
                                        <p:cTn id="88" dur="500"/>
                                        <p:tgtEl>
                                          <p:spTgt spid="37"/>
                                        </p:tgtEl>
                                      </p:cBhvr>
                                    </p:animEffect>
                                  </p:childTnLst>
                                </p:cTn>
                              </p:par>
                            </p:childTnLst>
                          </p:cTn>
                        </p:par>
                        <p:par>
                          <p:cTn id="89" fill="hold">
                            <p:stCondLst>
                              <p:cond delay="2500"/>
                            </p:stCondLst>
                            <p:childTnLst>
                              <p:par>
                                <p:cTn id="90" presetID="6" presetClass="entr" presetSubtype="16" fill="hold" nodeType="afterEffect">
                                  <p:stCondLst>
                                    <p:cond delay="0"/>
                                  </p:stCondLst>
                                  <p:childTnLst>
                                    <p:set>
                                      <p:cBhvr>
                                        <p:cTn id="91" dur="1" fill="hold">
                                          <p:stCondLst>
                                            <p:cond delay="0"/>
                                          </p:stCondLst>
                                        </p:cTn>
                                        <p:tgtEl>
                                          <p:spTgt spid="33"/>
                                        </p:tgtEl>
                                        <p:attrNameLst>
                                          <p:attrName>style.visibility</p:attrName>
                                        </p:attrNameLst>
                                      </p:cBhvr>
                                      <p:to>
                                        <p:strVal val="visible"/>
                                      </p:to>
                                    </p:set>
                                    <p:animEffect transition="in" filter="circle(in)">
                                      <p:cBhvr>
                                        <p:cTn id="92" dur="1000"/>
                                        <p:tgtEl>
                                          <p:spTgt spid="33"/>
                                        </p:tgtEl>
                                      </p:cBhvr>
                                    </p:animEffect>
                                  </p:childTnLst>
                                </p:cTn>
                              </p:par>
                              <p:par>
                                <p:cTn id="93" presetID="10" presetClass="entr" presetSubtype="0" fill="hold" grpId="0" nodeType="withEffect">
                                  <p:stCondLst>
                                    <p:cond delay="0"/>
                                  </p:stCondLst>
                                  <p:childTnLst>
                                    <p:set>
                                      <p:cBhvr>
                                        <p:cTn id="94" dur="1" fill="hold">
                                          <p:stCondLst>
                                            <p:cond delay="0"/>
                                          </p:stCondLst>
                                        </p:cTn>
                                        <p:tgtEl>
                                          <p:spTgt spid="38"/>
                                        </p:tgtEl>
                                        <p:attrNameLst>
                                          <p:attrName>style.visibility</p:attrName>
                                        </p:attrNameLst>
                                      </p:cBhvr>
                                      <p:to>
                                        <p:strVal val="visible"/>
                                      </p:to>
                                    </p:set>
                                    <p:animEffect transition="in" filter="fade">
                                      <p:cBhvr>
                                        <p:cTn id="95" dur="500"/>
                                        <p:tgtEl>
                                          <p:spTgt spid="38"/>
                                        </p:tgtEl>
                                      </p:cBhvr>
                                    </p:animEffect>
                                  </p:childTnLst>
                                </p:cTn>
                              </p:par>
                            </p:childTnLst>
                          </p:cTn>
                        </p:par>
                      </p:childTnLst>
                    </p:cTn>
                  </p:par>
                  <p:par>
                    <p:cTn id="96" fill="hold">
                      <p:stCondLst>
                        <p:cond delay="indefinite"/>
                      </p:stCondLst>
                      <p:childTnLst>
                        <p:par>
                          <p:cTn id="97" fill="hold">
                            <p:stCondLst>
                              <p:cond delay="0"/>
                            </p:stCondLst>
                            <p:childTnLst>
                              <p:par>
                                <p:cTn id="98" presetID="2" presetClass="entr" presetSubtype="4" fill="hold" grpId="0" nodeType="clickEffect">
                                  <p:stCondLst>
                                    <p:cond delay="0"/>
                                  </p:stCondLst>
                                  <p:childTnLst>
                                    <p:set>
                                      <p:cBhvr>
                                        <p:cTn id="99" dur="1" fill="hold">
                                          <p:stCondLst>
                                            <p:cond delay="0"/>
                                          </p:stCondLst>
                                        </p:cTn>
                                        <p:tgtEl>
                                          <p:spTgt spid="34"/>
                                        </p:tgtEl>
                                        <p:attrNameLst>
                                          <p:attrName>style.visibility</p:attrName>
                                        </p:attrNameLst>
                                      </p:cBhvr>
                                      <p:to>
                                        <p:strVal val="visible"/>
                                      </p:to>
                                    </p:set>
                                    <p:anim calcmode="lin" valueType="num">
                                      <p:cBhvr additive="base">
                                        <p:cTn id="100" dur="500" fill="hold"/>
                                        <p:tgtEl>
                                          <p:spTgt spid="34"/>
                                        </p:tgtEl>
                                        <p:attrNameLst>
                                          <p:attrName>ppt_x</p:attrName>
                                        </p:attrNameLst>
                                      </p:cBhvr>
                                      <p:tavLst>
                                        <p:tav tm="0">
                                          <p:val>
                                            <p:strVal val="#ppt_x"/>
                                          </p:val>
                                        </p:tav>
                                        <p:tav tm="100000">
                                          <p:val>
                                            <p:strVal val="#ppt_x"/>
                                          </p:val>
                                        </p:tav>
                                      </p:tavLst>
                                    </p:anim>
                                    <p:anim calcmode="lin" valueType="num">
                                      <p:cBhvr additive="base">
                                        <p:cTn id="101" dur="500" fill="hold"/>
                                        <p:tgtEl>
                                          <p:spTgt spid="34"/>
                                        </p:tgtEl>
                                        <p:attrNameLst>
                                          <p:attrName>ppt_y</p:attrName>
                                        </p:attrNameLst>
                                      </p:cBhvr>
                                      <p:tavLst>
                                        <p:tav tm="0">
                                          <p:val>
                                            <p:strVal val="1+#ppt_h/2"/>
                                          </p:val>
                                        </p:tav>
                                        <p:tav tm="100000">
                                          <p:val>
                                            <p:strVal val="#ppt_y"/>
                                          </p:val>
                                        </p:tav>
                                      </p:tavLst>
                                    </p:anim>
                                  </p:childTnLst>
                                </p:cTn>
                              </p:par>
                              <p:par>
                                <p:cTn id="102" presetID="2" presetClass="entr" presetSubtype="4" fill="hold" grpId="0" nodeType="withEffect">
                                  <p:stCondLst>
                                    <p:cond delay="0"/>
                                  </p:stCondLst>
                                  <p:childTnLst>
                                    <p:set>
                                      <p:cBhvr>
                                        <p:cTn id="103" dur="1" fill="hold">
                                          <p:stCondLst>
                                            <p:cond delay="0"/>
                                          </p:stCondLst>
                                        </p:cTn>
                                        <p:tgtEl>
                                          <p:spTgt spid="40"/>
                                        </p:tgtEl>
                                        <p:attrNameLst>
                                          <p:attrName>style.visibility</p:attrName>
                                        </p:attrNameLst>
                                      </p:cBhvr>
                                      <p:to>
                                        <p:strVal val="visible"/>
                                      </p:to>
                                    </p:set>
                                    <p:anim calcmode="lin" valueType="num">
                                      <p:cBhvr additive="base">
                                        <p:cTn id="104" dur="500" fill="hold"/>
                                        <p:tgtEl>
                                          <p:spTgt spid="40"/>
                                        </p:tgtEl>
                                        <p:attrNameLst>
                                          <p:attrName>ppt_x</p:attrName>
                                        </p:attrNameLst>
                                      </p:cBhvr>
                                      <p:tavLst>
                                        <p:tav tm="0">
                                          <p:val>
                                            <p:strVal val="#ppt_x"/>
                                          </p:val>
                                        </p:tav>
                                        <p:tav tm="100000">
                                          <p:val>
                                            <p:strVal val="#ppt_x"/>
                                          </p:val>
                                        </p:tav>
                                      </p:tavLst>
                                    </p:anim>
                                    <p:anim calcmode="lin" valueType="num">
                                      <p:cBhvr additive="base">
                                        <p:cTn id="105" dur="500" fill="hold"/>
                                        <p:tgtEl>
                                          <p:spTgt spid="40"/>
                                        </p:tgtEl>
                                        <p:attrNameLst>
                                          <p:attrName>ppt_y</p:attrName>
                                        </p:attrNameLst>
                                      </p:cBhvr>
                                      <p:tavLst>
                                        <p:tav tm="0">
                                          <p:val>
                                            <p:strVal val="1+#ppt_h/2"/>
                                          </p:val>
                                        </p:tav>
                                        <p:tav tm="100000">
                                          <p:val>
                                            <p:strVal val="#ppt_y"/>
                                          </p:val>
                                        </p:tav>
                                      </p:tavLst>
                                    </p:anim>
                                  </p:childTnLst>
                                </p:cTn>
                              </p:par>
                              <p:par>
                                <p:cTn id="106" presetID="2" presetClass="entr" presetSubtype="4" fill="hold" grpId="0" nodeType="withEffect">
                                  <p:stCondLst>
                                    <p:cond delay="0"/>
                                  </p:stCondLst>
                                  <p:childTnLst>
                                    <p:set>
                                      <p:cBhvr>
                                        <p:cTn id="107" dur="1" fill="hold">
                                          <p:stCondLst>
                                            <p:cond delay="0"/>
                                          </p:stCondLst>
                                        </p:cTn>
                                        <p:tgtEl>
                                          <p:spTgt spid="39"/>
                                        </p:tgtEl>
                                        <p:attrNameLst>
                                          <p:attrName>style.visibility</p:attrName>
                                        </p:attrNameLst>
                                      </p:cBhvr>
                                      <p:to>
                                        <p:strVal val="visible"/>
                                      </p:to>
                                    </p:set>
                                    <p:anim calcmode="lin" valueType="num">
                                      <p:cBhvr additive="base">
                                        <p:cTn id="108" dur="500" fill="hold"/>
                                        <p:tgtEl>
                                          <p:spTgt spid="39"/>
                                        </p:tgtEl>
                                        <p:attrNameLst>
                                          <p:attrName>ppt_x</p:attrName>
                                        </p:attrNameLst>
                                      </p:cBhvr>
                                      <p:tavLst>
                                        <p:tav tm="0">
                                          <p:val>
                                            <p:strVal val="#ppt_x"/>
                                          </p:val>
                                        </p:tav>
                                        <p:tav tm="100000">
                                          <p:val>
                                            <p:strVal val="#ppt_x"/>
                                          </p:val>
                                        </p:tav>
                                      </p:tavLst>
                                    </p:anim>
                                    <p:anim calcmode="lin" valueType="num">
                                      <p:cBhvr additive="base">
                                        <p:cTn id="109" dur="500" fill="hold"/>
                                        <p:tgtEl>
                                          <p:spTgt spid="39"/>
                                        </p:tgtEl>
                                        <p:attrNameLst>
                                          <p:attrName>ppt_y</p:attrName>
                                        </p:attrNameLst>
                                      </p:cBhvr>
                                      <p:tavLst>
                                        <p:tav tm="0">
                                          <p:val>
                                            <p:strVal val="1+#ppt_h/2"/>
                                          </p:val>
                                        </p:tav>
                                        <p:tav tm="100000">
                                          <p:val>
                                            <p:strVal val="#ppt_y"/>
                                          </p:val>
                                        </p:tav>
                                      </p:tavLst>
                                    </p:anim>
                                  </p:childTnLst>
                                </p:cTn>
                              </p:par>
                              <p:par>
                                <p:cTn id="110" presetID="2" presetClass="entr" presetSubtype="4" fill="hold" nodeType="withEffect">
                                  <p:stCondLst>
                                    <p:cond delay="0"/>
                                  </p:stCondLst>
                                  <p:childTnLst>
                                    <p:set>
                                      <p:cBhvr>
                                        <p:cTn id="111" dur="1" fill="hold">
                                          <p:stCondLst>
                                            <p:cond delay="0"/>
                                          </p:stCondLst>
                                        </p:cTn>
                                        <p:tgtEl>
                                          <p:spTgt spid="7"/>
                                        </p:tgtEl>
                                        <p:attrNameLst>
                                          <p:attrName>style.visibility</p:attrName>
                                        </p:attrNameLst>
                                      </p:cBhvr>
                                      <p:to>
                                        <p:strVal val="visible"/>
                                      </p:to>
                                    </p:set>
                                    <p:anim calcmode="lin" valueType="num">
                                      <p:cBhvr additive="base">
                                        <p:cTn id="112" dur="500" fill="hold"/>
                                        <p:tgtEl>
                                          <p:spTgt spid="7"/>
                                        </p:tgtEl>
                                        <p:attrNameLst>
                                          <p:attrName>ppt_x</p:attrName>
                                        </p:attrNameLst>
                                      </p:cBhvr>
                                      <p:tavLst>
                                        <p:tav tm="0">
                                          <p:val>
                                            <p:strVal val="#ppt_x"/>
                                          </p:val>
                                        </p:tav>
                                        <p:tav tm="100000">
                                          <p:val>
                                            <p:strVal val="#ppt_x"/>
                                          </p:val>
                                        </p:tav>
                                      </p:tavLst>
                                    </p:anim>
                                    <p:anim calcmode="lin" valueType="num">
                                      <p:cBhvr additive="base">
                                        <p:cTn id="113"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0" grpId="0" animBg="1"/>
      <p:bldP spid="11" grpId="0" animBg="1"/>
      <p:bldP spid="12" grpId="0" animBg="1"/>
      <p:bldP spid="14" grpId="0" animBg="1"/>
      <p:bldP spid="15" grpId="0" animBg="1"/>
      <p:bldP spid="22" grpId="0" animBg="1"/>
      <p:bldP spid="23" grpId="0" animBg="1"/>
      <p:bldP spid="24" grpId="0" animBg="1"/>
      <p:bldP spid="25" grpId="0" animBg="1"/>
      <p:bldP spid="30" grpId="0" animBg="1"/>
      <p:bldP spid="31" grpId="0" animBg="1"/>
      <p:bldP spid="36" grpId="0"/>
      <p:bldP spid="37" grpId="0"/>
      <p:bldP spid="38" grpId="0"/>
      <p:bldP spid="28" grpId="0" animBg="1"/>
      <p:bldP spid="29" grpId="0"/>
      <p:bldP spid="34" grpId="0" animBg="1"/>
      <p:bldP spid="40" grpId="0"/>
      <p:bldP spid="39"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タイトル 7"/>
          <p:cNvSpPr>
            <a:spLocks noGrp="1"/>
          </p:cNvSpPr>
          <p:nvPr>
            <p:ph type="ctrTitle"/>
          </p:nvPr>
        </p:nvSpPr>
        <p:spPr>
          <a:xfrm>
            <a:off x="822960" y="2475570"/>
            <a:ext cx="7543800" cy="1849541"/>
          </a:xfrm>
        </p:spPr>
        <p:txBody>
          <a:bodyPr>
            <a:normAutofit/>
          </a:bodyPr>
          <a:lstStyle/>
          <a:p>
            <a:r>
              <a:rPr kumimoji="1" lang="ja-JP" altLang="en-US" sz="5400" dirty="0" smtClean="0"/>
              <a:t>「強み」の構成要素の　　　　</a:t>
            </a:r>
            <a:r>
              <a:rPr kumimoji="1" lang="en-US" altLang="ja-JP" sz="5400" dirty="0" smtClean="0"/>
              <a:t/>
            </a:r>
            <a:br>
              <a:rPr kumimoji="1" lang="en-US" altLang="ja-JP" sz="5400" dirty="0" smtClean="0"/>
            </a:br>
            <a:r>
              <a:rPr lang="ja-JP" altLang="en-US" sz="5400" dirty="0"/>
              <a:t>　</a:t>
            </a:r>
            <a:r>
              <a:rPr lang="ja-JP" altLang="en-US" sz="5400" dirty="0" smtClean="0"/>
              <a:t>　　　　　</a:t>
            </a:r>
            <a:r>
              <a:rPr kumimoji="1" lang="ja-JP" altLang="en-US" sz="5400" dirty="0" smtClean="0"/>
              <a:t>チェック</a:t>
            </a:r>
            <a:endParaRPr kumimoji="1" lang="ja-JP" altLang="en-US" sz="5400" dirty="0"/>
          </a:p>
        </p:txBody>
      </p:sp>
      <p:sp>
        <p:nvSpPr>
          <p:cNvPr id="3" name="スライド番号プレースホルダー 2"/>
          <p:cNvSpPr>
            <a:spLocks noGrp="1"/>
          </p:cNvSpPr>
          <p:nvPr>
            <p:ph type="sldNum" sz="quarter" idx="12"/>
          </p:nvPr>
        </p:nvSpPr>
        <p:spPr>
          <a:xfrm>
            <a:off x="7919120" y="6459786"/>
            <a:ext cx="1224880" cy="398214"/>
          </a:xfrm>
        </p:spPr>
        <p:txBody>
          <a:bodyPr/>
          <a:lstStyle/>
          <a:p>
            <a:r>
              <a:rPr lang="ja-JP" altLang="en-US" dirty="0" smtClean="0"/>
              <a:t>②－</a:t>
            </a:r>
            <a:fld id="{022B156B-59AE-415F-B24B-8756D48BB977}" type="slidenum">
              <a:rPr lang="en-US" altLang="ja-JP" smtClean="0"/>
              <a:pPr/>
              <a:t>7</a:t>
            </a:fld>
            <a:endParaRPr lang="ja-JP" altLang="en-US" dirty="0"/>
          </a:p>
        </p:txBody>
      </p:sp>
      <p:sp>
        <p:nvSpPr>
          <p:cNvPr id="7" name="テキスト ボックス 6">
            <a:extLst>
              <a:ext uri="{FF2B5EF4-FFF2-40B4-BE49-F238E27FC236}">
                <a16:creationId xmlns:a16="http://schemas.microsoft.com/office/drawing/2014/main" id="{564036E0-3765-49FB-840B-1A2DB6D2B52D}"/>
              </a:ext>
            </a:extLst>
          </p:cNvPr>
          <p:cNvSpPr txBox="1"/>
          <p:nvPr/>
        </p:nvSpPr>
        <p:spPr>
          <a:xfrm>
            <a:off x="0" y="6489243"/>
            <a:ext cx="7633657" cy="369332"/>
          </a:xfrm>
          <a:prstGeom prst="rect">
            <a:avLst/>
          </a:prstGeom>
          <a:noFill/>
        </p:spPr>
        <p:txBody>
          <a:bodyPr wrap="square" rtlCol="0">
            <a:spAutoFit/>
          </a:bodyPr>
          <a:lstStyle/>
          <a:p>
            <a:r>
              <a:rPr kumimoji="1" lang="ja-JP" altLang="en-US" dirty="0">
                <a:latin typeface="+mj-ea"/>
                <a:ea typeface="+mj-ea"/>
              </a:rPr>
              <a:t>ワークシステム・</a:t>
            </a:r>
            <a:r>
              <a:rPr kumimoji="1" lang="ja-JP" altLang="en-US" dirty="0" smtClean="0">
                <a:latin typeface="+mj-ea"/>
                <a:ea typeface="+mj-ea"/>
              </a:rPr>
              <a:t>サポートプログラム　</a:t>
            </a:r>
            <a:r>
              <a:rPr kumimoji="1" lang="en-US" altLang="ja-JP" dirty="0" smtClean="0">
                <a:latin typeface="+mj-ea"/>
                <a:ea typeface="+mj-ea"/>
              </a:rPr>
              <a:t>WSSP</a:t>
            </a:r>
            <a:r>
              <a:rPr kumimoji="1" lang="ja-JP" altLang="en-US" dirty="0" smtClean="0">
                <a:latin typeface="+mj-ea"/>
                <a:ea typeface="+mj-ea"/>
              </a:rPr>
              <a:t>版強み育成プロジェクト</a:t>
            </a:r>
            <a:endParaRPr kumimoji="1" lang="ja-JP" altLang="en-US" dirty="0">
              <a:latin typeface="+mj-ea"/>
              <a:ea typeface="+mj-ea"/>
            </a:endParaRPr>
          </a:p>
        </p:txBody>
      </p:sp>
    </p:spTree>
    <p:extLst>
      <p:ext uri="{BB962C8B-B14F-4D97-AF65-F5344CB8AC3E}">
        <p14:creationId xmlns:p14="http://schemas.microsoft.com/office/powerpoint/2010/main" val="9820511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正方形/長方形 30"/>
          <p:cNvSpPr/>
          <p:nvPr/>
        </p:nvSpPr>
        <p:spPr>
          <a:xfrm>
            <a:off x="74951" y="5597301"/>
            <a:ext cx="8954429" cy="714136"/>
          </a:xfrm>
          <a:prstGeom prst="rect">
            <a:avLst/>
          </a:prstGeom>
          <a:solidFill>
            <a:schemeClr val="bg2"/>
          </a:solidFill>
          <a:ln w="28575">
            <a:solidFill>
              <a:schemeClr val="bg2">
                <a:lumMod val="5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タイトル 1">
            <a:extLst>
              <a:ext uri="{FF2B5EF4-FFF2-40B4-BE49-F238E27FC236}">
                <a16:creationId xmlns:a16="http://schemas.microsoft.com/office/drawing/2014/main" id="{F4CCC3DD-9070-4051-B9DB-27AF2759AC7F}"/>
              </a:ext>
            </a:extLst>
          </p:cNvPr>
          <p:cNvSpPr>
            <a:spLocks noGrp="1"/>
          </p:cNvSpPr>
          <p:nvPr>
            <p:ph type="title"/>
          </p:nvPr>
        </p:nvSpPr>
        <p:spPr/>
        <p:txBody>
          <a:bodyPr>
            <a:normAutofit fontScale="90000"/>
          </a:bodyPr>
          <a:lstStyle/>
          <a:p>
            <a:r>
              <a:rPr kumimoji="1" lang="ja-JP" altLang="en-US" dirty="0" smtClean="0"/>
              <a:t>「強み」の</a:t>
            </a:r>
            <a:r>
              <a:rPr kumimoji="1" lang="ja-JP" altLang="en-US" dirty="0"/>
              <a:t>３つ</a:t>
            </a:r>
            <a:r>
              <a:rPr kumimoji="1" lang="ja-JP" altLang="en-US" dirty="0" smtClean="0"/>
              <a:t>の構成要素を</a:t>
            </a:r>
            <a:r>
              <a:rPr kumimoji="1" lang="ja-JP" altLang="en-US" dirty="0"/>
              <a:t>チェックしよう</a:t>
            </a:r>
            <a:r>
              <a:rPr kumimoji="1" lang="en-US" altLang="ja-JP" dirty="0"/>
              <a:t/>
            </a:r>
            <a:br>
              <a:rPr kumimoji="1" lang="en-US" altLang="ja-JP" dirty="0"/>
            </a:br>
            <a:r>
              <a:rPr lang="ja-JP" altLang="en-US" sz="2100" b="1" dirty="0" smtClean="0"/>
              <a:t>ワークブック</a:t>
            </a:r>
            <a:endParaRPr kumimoji="1" lang="ja-JP" altLang="en-US" sz="2100" b="1" dirty="0"/>
          </a:p>
        </p:txBody>
      </p:sp>
      <p:sp>
        <p:nvSpPr>
          <p:cNvPr id="3" name="コンテンツ プレースホルダー 2"/>
          <p:cNvSpPr>
            <a:spLocks noGrp="1"/>
          </p:cNvSpPr>
          <p:nvPr>
            <p:ph idx="1"/>
          </p:nvPr>
        </p:nvSpPr>
        <p:spPr>
          <a:xfrm>
            <a:off x="822960" y="1805031"/>
            <a:ext cx="8127481" cy="3444997"/>
          </a:xfrm>
        </p:spPr>
        <p:txBody>
          <a:bodyPr>
            <a:normAutofit fontScale="85000" lnSpcReduction="10000"/>
          </a:bodyPr>
          <a:lstStyle/>
          <a:p>
            <a:pPr marL="0" indent="0">
              <a:lnSpc>
                <a:spcPct val="70000"/>
              </a:lnSpc>
              <a:buNone/>
            </a:pPr>
            <a:r>
              <a:rPr lang="ja-JP" altLang="en-US" b="1" u="sng" dirty="0">
                <a:solidFill>
                  <a:schemeClr val="tx1"/>
                </a:solidFill>
                <a:latin typeface="+mn-ea"/>
              </a:rPr>
              <a:t>１．パフォーマンスの</a:t>
            </a:r>
            <a:r>
              <a:rPr lang="ja-JP" altLang="en-US" b="1" u="sng" dirty="0" smtClean="0">
                <a:solidFill>
                  <a:schemeClr val="tx1"/>
                </a:solidFill>
                <a:latin typeface="+mn-ea"/>
              </a:rPr>
              <a:t>チェック</a:t>
            </a:r>
            <a:endParaRPr lang="en-US" altLang="ja-JP" sz="1300" dirty="0" smtClean="0">
              <a:solidFill>
                <a:srgbClr val="FF0000"/>
              </a:solidFill>
              <a:latin typeface="+mn-ea"/>
            </a:endParaRPr>
          </a:p>
          <a:p>
            <a:pPr marL="0" indent="0">
              <a:lnSpc>
                <a:spcPct val="70000"/>
              </a:lnSpc>
              <a:buNone/>
            </a:pPr>
            <a:r>
              <a:rPr lang="ja-JP" altLang="en-US" sz="1300" dirty="0" smtClean="0">
                <a:solidFill>
                  <a:srgbClr val="FF0000"/>
                </a:solidFill>
                <a:latin typeface="+mn-ea"/>
              </a:rPr>
              <a:t>✅</a:t>
            </a:r>
            <a:r>
              <a:rPr lang="ja-JP" altLang="en-US" sz="1300" dirty="0">
                <a:solidFill>
                  <a:schemeClr val="tx1"/>
                </a:solidFill>
                <a:latin typeface="+mn-ea"/>
              </a:rPr>
              <a:t>その強みを発揮できているとき、下記の内容</a:t>
            </a:r>
            <a:r>
              <a:rPr lang="ja-JP" altLang="en-US" sz="1300" dirty="0" smtClean="0">
                <a:solidFill>
                  <a:schemeClr val="tx1"/>
                </a:solidFill>
                <a:latin typeface="+mn-ea"/>
              </a:rPr>
              <a:t>が総合的にどの</a:t>
            </a:r>
            <a:r>
              <a:rPr lang="ja-JP" altLang="en-US" sz="1300" dirty="0">
                <a:solidFill>
                  <a:schemeClr val="tx1"/>
                </a:solidFill>
                <a:latin typeface="+mn-ea"/>
              </a:rPr>
              <a:t>程度当てはまるかを</a:t>
            </a:r>
            <a:r>
              <a:rPr lang="ja-JP" altLang="en-US" sz="1300" dirty="0" smtClean="0">
                <a:solidFill>
                  <a:schemeClr val="tx1"/>
                </a:solidFill>
                <a:latin typeface="+mn-ea"/>
              </a:rPr>
              <a:t>考え、１</a:t>
            </a:r>
            <a:r>
              <a:rPr lang="ja-JP" altLang="en-US" sz="1300" dirty="0">
                <a:solidFill>
                  <a:schemeClr val="tx1"/>
                </a:solidFill>
                <a:latin typeface="+mn-ea"/>
              </a:rPr>
              <a:t>～６の数字を選び</a:t>
            </a:r>
            <a:r>
              <a:rPr lang="ja-JP" altLang="en-US" sz="1300" dirty="0" smtClean="0">
                <a:solidFill>
                  <a:schemeClr val="tx1"/>
                </a:solidFill>
                <a:latin typeface="+mn-ea"/>
              </a:rPr>
              <a:t>、記入しましょう</a:t>
            </a:r>
            <a:endParaRPr lang="en-US" altLang="ja-JP" sz="1300" dirty="0">
              <a:solidFill>
                <a:schemeClr val="tx1"/>
              </a:solidFill>
              <a:latin typeface="+mn-ea"/>
            </a:endParaRPr>
          </a:p>
          <a:p>
            <a:pPr>
              <a:lnSpc>
                <a:spcPct val="70000"/>
              </a:lnSpc>
            </a:pPr>
            <a:endParaRPr lang="en-US" altLang="ja-JP" dirty="0">
              <a:solidFill>
                <a:schemeClr val="tx1"/>
              </a:solidFill>
              <a:latin typeface="+mn-ea"/>
            </a:endParaRPr>
          </a:p>
          <a:p>
            <a:pPr>
              <a:lnSpc>
                <a:spcPct val="70000"/>
              </a:lnSpc>
            </a:pPr>
            <a:endParaRPr lang="en-US" altLang="ja-JP" b="1" u="sng" dirty="0" smtClean="0">
              <a:solidFill>
                <a:schemeClr val="tx1"/>
              </a:solidFill>
              <a:latin typeface="+mn-ea"/>
            </a:endParaRPr>
          </a:p>
          <a:p>
            <a:pPr marL="0" indent="0">
              <a:lnSpc>
                <a:spcPct val="70000"/>
              </a:lnSpc>
              <a:buNone/>
            </a:pPr>
            <a:r>
              <a:rPr lang="ja-JP" altLang="en-US" b="1" u="sng" dirty="0" smtClean="0">
                <a:solidFill>
                  <a:schemeClr val="tx1"/>
                </a:solidFill>
                <a:latin typeface="+mn-ea"/>
              </a:rPr>
              <a:t>２</a:t>
            </a:r>
            <a:r>
              <a:rPr lang="ja-JP" altLang="en-US" b="1" u="sng" dirty="0">
                <a:solidFill>
                  <a:schemeClr val="tx1"/>
                </a:solidFill>
                <a:latin typeface="+mn-ea"/>
              </a:rPr>
              <a:t>．活力感のチェック</a:t>
            </a:r>
            <a:endParaRPr lang="en-US" altLang="ja-JP" b="1" u="sng" dirty="0">
              <a:solidFill>
                <a:schemeClr val="tx1"/>
              </a:solidFill>
              <a:latin typeface="+mn-ea"/>
            </a:endParaRPr>
          </a:p>
          <a:p>
            <a:pPr marL="0" indent="0">
              <a:lnSpc>
                <a:spcPct val="70000"/>
              </a:lnSpc>
              <a:buNone/>
            </a:pPr>
            <a:r>
              <a:rPr lang="ja-JP" altLang="en-US" sz="1300" dirty="0">
                <a:solidFill>
                  <a:srgbClr val="FF0000"/>
                </a:solidFill>
                <a:latin typeface="+mn-ea"/>
              </a:rPr>
              <a:t>✅</a:t>
            </a:r>
            <a:r>
              <a:rPr lang="ja-JP" altLang="en-US" sz="1300" dirty="0">
                <a:solidFill>
                  <a:schemeClr val="tx1"/>
                </a:solidFill>
                <a:latin typeface="+mn-ea"/>
              </a:rPr>
              <a:t>その強みを活かしているとき、下記の内容</a:t>
            </a:r>
            <a:r>
              <a:rPr lang="ja-JP" altLang="en-US" sz="1300" dirty="0" smtClean="0">
                <a:solidFill>
                  <a:schemeClr val="tx1"/>
                </a:solidFill>
                <a:latin typeface="+mn-ea"/>
              </a:rPr>
              <a:t>が総合的にどの</a:t>
            </a:r>
            <a:r>
              <a:rPr lang="ja-JP" altLang="en-US" sz="1300" dirty="0">
                <a:solidFill>
                  <a:schemeClr val="tx1"/>
                </a:solidFill>
                <a:latin typeface="+mn-ea"/>
              </a:rPr>
              <a:t>程度当てはまるかを</a:t>
            </a:r>
            <a:r>
              <a:rPr lang="ja-JP" altLang="en-US" sz="1300" dirty="0" smtClean="0">
                <a:solidFill>
                  <a:schemeClr val="tx1"/>
                </a:solidFill>
                <a:latin typeface="+mn-ea"/>
              </a:rPr>
              <a:t>考え、１</a:t>
            </a:r>
            <a:r>
              <a:rPr lang="ja-JP" altLang="en-US" sz="1300" dirty="0">
                <a:solidFill>
                  <a:schemeClr val="tx1"/>
                </a:solidFill>
                <a:latin typeface="+mn-ea"/>
              </a:rPr>
              <a:t>～６の数字を選び、記入しましょう</a:t>
            </a:r>
            <a:endParaRPr lang="en-US" altLang="ja-JP" sz="1300" dirty="0">
              <a:solidFill>
                <a:schemeClr val="tx1"/>
              </a:solidFill>
              <a:latin typeface="+mn-ea"/>
            </a:endParaRPr>
          </a:p>
          <a:p>
            <a:pPr>
              <a:lnSpc>
                <a:spcPct val="70000"/>
              </a:lnSpc>
            </a:pPr>
            <a:endParaRPr lang="en-US" altLang="ja-JP" dirty="0">
              <a:solidFill>
                <a:schemeClr val="tx1"/>
              </a:solidFill>
              <a:latin typeface="+mn-ea"/>
            </a:endParaRPr>
          </a:p>
          <a:p>
            <a:pPr>
              <a:lnSpc>
                <a:spcPct val="70000"/>
              </a:lnSpc>
            </a:pPr>
            <a:endParaRPr lang="ja-JP" altLang="en-US" dirty="0">
              <a:solidFill>
                <a:schemeClr val="tx1"/>
              </a:solidFill>
              <a:latin typeface="+mn-ea"/>
            </a:endParaRPr>
          </a:p>
          <a:p>
            <a:pPr marL="0" indent="0">
              <a:lnSpc>
                <a:spcPct val="70000"/>
              </a:lnSpc>
              <a:buNone/>
            </a:pPr>
            <a:r>
              <a:rPr lang="ja-JP" altLang="en-US" b="1" u="sng" dirty="0">
                <a:solidFill>
                  <a:schemeClr val="tx1"/>
                </a:solidFill>
                <a:latin typeface="+mn-ea"/>
              </a:rPr>
              <a:t>３</a:t>
            </a:r>
            <a:r>
              <a:rPr lang="ja-JP" altLang="en-US" b="1" u="sng" dirty="0" smtClean="0">
                <a:solidFill>
                  <a:schemeClr val="tx1"/>
                </a:solidFill>
                <a:latin typeface="+mn-ea"/>
              </a:rPr>
              <a:t>．自分らしさ</a:t>
            </a:r>
            <a:r>
              <a:rPr lang="en-US" altLang="ja-JP" b="1" u="sng" dirty="0" smtClean="0">
                <a:solidFill>
                  <a:schemeClr val="tx1"/>
                </a:solidFill>
                <a:latin typeface="+mn-ea"/>
              </a:rPr>
              <a:t>(</a:t>
            </a:r>
            <a:r>
              <a:rPr lang="ja-JP" altLang="en-US" b="1" u="sng" dirty="0">
                <a:solidFill>
                  <a:schemeClr val="tx1"/>
                </a:solidFill>
                <a:latin typeface="+mn-ea"/>
              </a:rPr>
              <a:t>意味付け</a:t>
            </a:r>
            <a:r>
              <a:rPr lang="en-US" altLang="ja-JP" b="1" u="sng" dirty="0" smtClean="0">
                <a:solidFill>
                  <a:schemeClr val="tx1"/>
                </a:solidFill>
                <a:latin typeface="+mn-ea"/>
              </a:rPr>
              <a:t>)</a:t>
            </a:r>
            <a:r>
              <a:rPr lang="ja-JP" altLang="en-US" b="1" u="sng" dirty="0" smtClean="0">
                <a:solidFill>
                  <a:schemeClr val="tx1"/>
                </a:solidFill>
                <a:latin typeface="+mn-ea"/>
              </a:rPr>
              <a:t> の</a:t>
            </a:r>
            <a:r>
              <a:rPr lang="ja-JP" altLang="en-US" b="1" u="sng" dirty="0">
                <a:solidFill>
                  <a:schemeClr val="tx1"/>
                </a:solidFill>
                <a:latin typeface="+mn-ea"/>
              </a:rPr>
              <a:t>チェック</a:t>
            </a:r>
            <a:endParaRPr lang="en-US" altLang="ja-JP" b="1" u="sng" dirty="0">
              <a:solidFill>
                <a:schemeClr val="tx1"/>
              </a:solidFill>
              <a:latin typeface="+mn-ea"/>
            </a:endParaRPr>
          </a:p>
          <a:p>
            <a:pPr marL="0" indent="0">
              <a:lnSpc>
                <a:spcPct val="70000"/>
              </a:lnSpc>
              <a:buNone/>
            </a:pPr>
            <a:r>
              <a:rPr lang="ja-JP" altLang="en-US" sz="1300" dirty="0">
                <a:solidFill>
                  <a:srgbClr val="FF0000"/>
                </a:solidFill>
                <a:latin typeface="+mn-ea"/>
              </a:rPr>
              <a:t>✅</a:t>
            </a:r>
            <a:r>
              <a:rPr lang="ja-JP" altLang="en-US" sz="1300" dirty="0">
                <a:solidFill>
                  <a:schemeClr val="tx1"/>
                </a:solidFill>
                <a:latin typeface="+mn-ea"/>
              </a:rPr>
              <a:t>あなたにとって、その強みがもつ意味を考えます。その強みに関して、下記の内容</a:t>
            </a:r>
            <a:r>
              <a:rPr lang="ja-JP" altLang="en-US" sz="1300" dirty="0" smtClean="0">
                <a:solidFill>
                  <a:schemeClr val="tx1"/>
                </a:solidFill>
                <a:latin typeface="+mn-ea"/>
              </a:rPr>
              <a:t>が総合的にどの</a:t>
            </a:r>
            <a:r>
              <a:rPr lang="ja-JP" altLang="en-US" sz="1300" dirty="0">
                <a:solidFill>
                  <a:schemeClr val="tx1"/>
                </a:solidFill>
                <a:latin typeface="+mn-ea"/>
              </a:rPr>
              <a:t>程度</a:t>
            </a:r>
            <a:r>
              <a:rPr lang="ja-JP" altLang="en-US" sz="1300" dirty="0" smtClean="0">
                <a:solidFill>
                  <a:schemeClr val="tx1"/>
                </a:solidFill>
                <a:latin typeface="+mn-ea"/>
              </a:rPr>
              <a:t>当てはまるか考え、</a:t>
            </a:r>
            <a:endParaRPr lang="en-US" altLang="ja-JP" sz="1300" dirty="0" smtClean="0">
              <a:solidFill>
                <a:schemeClr val="tx1"/>
              </a:solidFill>
              <a:latin typeface="+mn-ea"/>
            </a:endParaRPr>
          </a:p>
          <a:p>
            <a:pPr marL="0" indent="0">
              <a:lnSpc>
                <a:spcPct val="70000"/>
              </a:lnSpc>
              <a:buNone/>
            </a:pPr>
            <a:r>
              <a:rPr lang="ja-JP" altLang="en-US" sz="1300" dirty="0">
                <a:solidFill>
                  <a:schemeClr val="tx1"/>
                </a:solidFill>
                <a:latin typeface="+mn-ea"/>
              </a:rPr>
              <a:t>　</a:t>
            </a:r>
            <a:r>
              <a:rPr lang="ja-JP" altLang="en-US" sz="1300" dirty="0" smtClean="0">
                <a:solidFill>
                  <a:schemeClr val="tx1"/>
                </a:solidFill>
                <a:latin typeface="+mn-ea"/>
              </a:rPr>
              <a:t>１～６</a:t>
            </a:r>
            <a:r>
              <a:rPr lang="ja-JP" altLang="en-US" sz="1300" dirty="0">
                <a:solidFill>
                  <a:schemeClr val="tx1"/>
                </a:solidFill>
                <a:latin typeface="+mn-ea"/>
              </a:rPr>
              <a:t>の数字を選び、記入しましょう</a:t>
            </a:r>
            <a:endParaRPr lang="en-US" altLang="ja-JP" sz="1300" dirty="0">
              <a:solidFill>
                <a:schemeClr val="tx1"/>
              </a:solidFill>
              <a:latin typeface="+mn-ea"/>
            </a:endParaRPr>
          </a:p>
          <a:p>
            <a:pPr marL="0" indent="0">
              <a:lnSpc>
                <a:spcPct val="70000"/>
              </a:lnSpc>
              <a:buNone/>
            </a:pPr>
            <a:endParaRPr lang="ja-JP" altLang="en-US" dirty="0">
              <a:solidFill>
                <a:schemeClr val="tx1"/>
              </a:solidFill>
              <a:latin typeface="+mn-ea"/>
            </a:endParaRPr>
          </a:p>
          <a:p>
            <a:pPr>
              <a:lnSpc>
                <a:spcPct val="70000"/>
              </a:lnSpc>
            </a:pPr>
            <a:endParaRPr lang="ja-JP" altLang="en-US" dirty="0">
              <a:solidFill>
                <a:schemeClr val="tx1"/>
              </a:solidFill>
              <a:latin typeface="+mn-ea"/>
            </a:endParaRPr>
          </a:p>
          <a:p>
            <a:endParaRPr kumimoji="1" lang="ja-JP" altLang="en-US" dirty="0"/>
          </a:p>
        </p:txBody>
      </p:sp>
      <p:sp>
        <p:nvSpPr>
          <p:cNvPr id="4" name="スライド番号プレースホルダー 3"/>
          <p:cNvSpPr>
            <a:spLocks noGrp="1"/>
          </p:cNvSpPr>
          <p:nvPr>
            <p:ph type="sldNum" sz="quarter" idx="12"/>
          </p:nvPr>
        </p:nvSpPr>
        <p:spPr>
          <a:xfrm>
            <a:off x="7882128" y="6500848"/>
            <a:ext cx="1261872" cy="357152"/>
          </a:xfrm>
        </p:spPr>
        <p:txBody>
          <a:bodyPr/>
          <a:lstStyle/>
          <a:p>
            <a:r>
              <a:rPr lang="ja-JP" altLang="en-US" dirty="0" smtClean="0"/>
              <a:t>②－</a:t>
            </a:r>
            <a:fld id="{022B156B-59AE-415F-B24B-8756D48BB977}" type="slidenum">
              <a:rPr lang="en-US" altLang="ja-JP" smtClean="0"/>
              <a:pPr/>
              <a:t>8</a:t>
            </a:fld>
            <a:endParaRPr lang="ja-JP" altLang="en-US" dirty="0"/>
          </a:p>
        </p:txBody>
      </p:sp>
      <p:sp>
        <p:nvSpPr>
          <p:cNvPr id="6" name="テキスト ボックス 5">
            <a:extLst>
              <a:ext uri="{FF2B5EF4-FFF2-40B4-BE49-F238E27FC236}">
                <a16:creationId xmlns:a16="http://schemas.microsoft.com/office/drawing/2014/main" id="{379BF1BA-04A6-4E73-94F2-264AA4520B58}"/>
              </a:ext>
            </a:extLst>
          </p:cNvPr>
          <p:cNvSpPr txBox="1"/>
          <p:nvPr/>
        </p:nvSpPr>
        <p:spPr>
          <a:xfrm>
            <a:off x="985057" y="2378431"/>
            <a:ext cx="7377796" cy="461665"/>
          </a:xfrm>
          <a:prstGeom prst="rect">
            <a:avLst/>
          </a:prstGeom>
          <a:noFill/>
          <a:ln>
            <a:solidFill>
              <a:schemeClr val="tx2"/>
            </a:solidFill>
          </a:ln>
        </p:spPr>
        <p:txBody>
          <a:bodyPr wrap="square">
            <a:spAutoFit/>
          </a:bodyPr>
          <a:lstStyle/>
          <a:p>
            <a:r>
              <a:rPr lang="ja-JP" altLang="en-US" sz="1200" dirty="0">
                <a:latin typeface="+mj-ea"/>
                <a:ea typeface="+mj-ea"/>
              </a:rPr>
              <a:t>物事がたいていうまくいく、</a:t>
            </a:r>
            <a:r>
              <a:rPr lang="en-US" altLang="ja-JP" sz="1200" dirty="0">
                <a:latin typeface="+mj-ea"/>
                <a:ea typeface="+mj-ea"/>
              </a:rPr>
              <a:t> </a:t>
            </a:r>
            <a:r>
              <a:rPr lang="ja-JP" altLang="en-US" sz="1200" dirty="0">
                <a:latin typeface="+mj-ea"/>
                <a:ea typeface="+mj-ea"/>
              </a:rPr>
              <a:t>いい成果を収めることができる、</a:t>
            </a:r>
            <a:r>
              <a:rPr lang="en-US" altLang="ja-JP" sz="1200" dirty="0">
                <a:latin typeface="+mj-ea"/>
                <a:ea typeface="+mj-ea"/>
              </a:rPr>
              <a:t> </a:t>
            </a:r>
            <a:r>
              <a:rPr lang="ja-JP" altLang="en-US" sz="1200" dirty="0">
                <a:latin typeface="+mj-ea"/>
                <a:ea typeface="+mj-ea"/>
              </a:rPr>
              <a:t>最大限のちからを発揮できると思う、</a:t>
            </a:r>
            <a:r>
              <a:rPr lang="en-US" altLang="ja-JP" sz="1200" dirty="0">
                <a:latin typeface="+mj-ea"/>
                <a:ea typeface="+mj-ea"/>
              </a:rPr>
              <a:t> </a:t>
            </a:r>
          </a:p>
          <a:p>
            <a:r>
              <a:rPr lang="ja-JP" altLang="en-US" sz="1200" dirty="0">
                <a:latin typeface="+mj-ea"/>
                <a:ea typeface="+mj-ea"/>
              </a:rPr>
              <a:t>成功している、</a:t>
            </a:r>
            <a:r>
              <a:rPr lang="en-US" altLang="ja-JP" sz="1200" dirty="0">
                <a:latin typeface="+mj-ea"/>
                <a:ea typeface="+mj-ea"/>
              </a:rPr>
              <a:t> </a:t>
            </a:r>
            <a:r>
              <a:rPr lang="ja-JP" altLang="en-US" sz="1200" dirty="0">
                <a:latin typeface="+mj-ea"/>
                <a:ea typeface="+mj-ea"/>
              </a:rPr>
              <a:t>うまくやれていると思う</a:t>
            </a:r>
          </a:p>
        </p:txBody>
      </p:sp>
      <p:sp>
        <p:nvSpPr>
          <p:cNvPr id="7" name="テキスト ボックス 6">
            <a:extLst>
              <a:ext uri="{FF2B5EF4-FFF2-40B4-BE49-F238E27FC236}">
                <a16:creationId xmlns:a16="http://schemas.microsoft.com/office/drawing/2014/main" id="{5395F2C6-CD49-4150-A015-C80745ACF315}"/>
              </a:ext>
            </a:extLst>
          </p:cNvPr>
          <p:cNvSpPr txBox="1"/>
          <p:nvPr/>
        </p:nvSpPr>
        <p:spPr>
          <a:xfrm>
            <a:off x="985057" y="3672752"/>
            <a:ext cx="7377796" cy="461665"/>
          </a:xfrm>
          <a:prstGeom prst="rect">
            <a:avLst/>
          </a:prstGeom>
          <a:noFill/>
          <a:ln>
            <a:solidFill>
              <a:schemeClr val="tx2"/>
            </a:solidFill>
          </a:ln>
        </p:spPr>
        <p:txBody>
          <a:bodyPr wrap="square">
            <a:spAutoFit/>
          </a:bodyPr>
          <a:lstStyle/>
          <a:p>
            <a:r>
              <a:rPr lang="ja-JP" altLang="en-US" sz="1200" dirty="0">
                <a:latin typeface="+mj-ea"/>
                <a:ea typeface="+mj-ea"/>
              </a:rPr>
              <a:t>高揚感がある、</a:t>
            </a:r>
            <a:r>
              <a:rPr lang="en-US" altLang="ja-JP" sz="1200" dirty="0">
                <a:latin typeface="+mj-ea"/>
                <a:ea typeface="+mj-ea"/>
              </a:rPr>
              <a:t> </a:t>
            </a:r>
            <a:r>
              <a:rPr lang="ja-JP" altLang="en-US" sz="1200" dirty="0">
                <a:latin typeface="+mj-ea"/>
                <a:ea typeface="+mj-ea"/>
              </a:rPr>
              <a:t>生き生きした感じがする、</a:t>
            </a:r>
            <a:r>
              <a:rPr lang="en-US" altLang="ja-JP" sz="1200" dirty="0">
                <a:latin typeface="+mj-ea"/>
                <a:ea typeface="+mj-ea"/>
              </a:rPr>
              <a:t> </a:t>
            </a:r>
            <a:r>
              <a:rPr lang="ja-JP" altLang="en-US" sz="1200" dirty="0">
                <a:latin typeface="+mj-ea"/>
                <a:ea typeface="+mj-ea"/>
              </a:rPr>
              <a:t>エネルギーが湧いてくる、</a:t>
            </a:r>
            <a:r>
              <a:rPr lang="en-US" altLang="ja-JP" sz="1200" dirty="0">
                <a:latin typeface="+mj-ea"/>
                <a:ea typeface="+mj-ea"/>
              </a:rPr>
              <a:t> </a:t>
            </a:r>
            <a:r>
              <a:rPr lang="ja-JP" altLang="en-US" sz="1200" dirty="0">
                <a:latin typeface="+mj-ea"/>
                <a:ea typeface="+mj-ea"/>
              </a:rPr>
              <a:t>わくわくした気持ちになる、</a:t>
            </a:r>
            <a:r>
              <a:rPr lang="en-US" altLang="ja-JP" sz="1200" dirty="0">
                <a:latin typeface="+mj-ea"/>
                <a:ea typeface="+mj-ea"/>
              </a:rPr>
              <a:t> </a:t>
            </a:r>
          </a:p>
          <a:p>
            <a:r>
              <a:rPr lang="ja-JP" altLang="en-US" sz="1200" dirty="0">
                <a:latin typeface="+mj-ea"/>
                <a:ea typeface="+mj-ea"/>
              </a:rPr>
              <a:t>熱中できる、その他ポジティブな感情（例：やすらぎ、喜び、感謝、誇り、畏敬、愛）を感じる</a:t>
            </a:r>
          </a:p>
        </p:txBody>
      </p:sp>
      <p:sp>
        <p:nvSpPr>
          <p:cNvPr id="8" name="テキスト ボックス 7">
            <a:extLst>
              <a:ext uri="{FF2B5EF4-FFF2-40B4-BE49-F238E27FC236}">
                <a16:creationId xmlns:a16="http://schemas.microsoft.com/office/drawing/2014/main" id="{30046B25-39A1-414A-9E33-78C901F8F06F}"/>
              </a:ext>
            </a:extLst>
          </p:cNvPr>
          <p:cNvSpPr txBox="1"/>
          <p:nvPr/>
        </p:nvSpPr>
        <p:spPr>
          <a:xfrm>
            <a:off x="1042670" y="5124904"/>
            <a:ext cx="7377796" cy="461665"/>
          </a:xfrm>
          <a:prstGeom prst="rect">
            <a:avLst/>
          </a:prstGeom>
          <a:noFill/>
          <a:ln>
            <a:solidFill>
              <a:schemeClr val="tx2"/>
            </a:solidFill>
          </a:ln>
        </p:spPr>
        <p:txBody>
          <a:bodyPr wrap="square">
            <a:spAutoFit/>
          </a:bodyPr>
          <a:lstStyle/>
          <a:p>
            <a:r>
              <a:rPr lang="ja-JP" altLang="en-US" sz="1200" dirty="0">
                <a:latin typeface="+mj-ea"/>
                <a:ea typeface="+mj-ea"/>
              </a:rPr>
              <a:t>自分らしく生きる上で欠かせない、意義がある、特別な意味をもっている、自分らしさの核になっている、生きる上で大切にしている</a:t>
            </a:r>
          </a:p>
        </p:txBody>
      </p:sp>
      <p:cxnSp>
        <p:nvCxnSpPr>
          <p:cNvPr id="10" name="直線コネクタ 9"/>
          <p:cNvCxnSpPr/>
          <p:nvPr/>
        </p:nvCxnSpPr>
        <p:spPr>
          <a:xfrm>
            <a:off x="605356" y="5854382"/>
            <a:ext cx="7979007" cy="774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直線コネクタ 15"/>
          <p:cNvCxnSpPr/>
          <p:nvPr/>
        </p:nvCxnSpPr>
        <p:spPr>
          <a:xfrm>
            <a:off x="605356" y="5631365"/>
            <a:ext cx="0" cy="412595"/>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直線コネクタ 16"/>
          <p:cNvCxnSpPr/>
          <p:nvPr/>
        </p:nvCxnSpPr>
        <p:spPr>
          <a:xfrm>
            <a:off x="8592916" y="5640811"/>
            <a:ext cx="0" cy="412595"/>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直線コネクタ 17"/>
          <p:cNvCxnSpPr/>
          <p:nvPr/>
        </p:nvCxnSpPr>
        <p:spPr>
          <a:xfrm>
            <a:off x="2139984" y="5631365"/>
            <a:ext cx="0" cy="412595"/>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直線コネクタ 18"/>
          <p:cNvCxnSpPr/>
          <p:nvPr/>
        </p:nvCxnSpPr>
        <p:spPr>
          <a:xfrm>
            <a:off x="3611946" y="5640811"/>
            <a:ext cx="0" cy="412595"/>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直線コネクタ 19"/>
          <p:cNvCxnSpPr/>
          <p:nvPr/>
        </p:nvCxnSpPr>
        <p:spPr>
          <a:xfrm>
            <a:off x="6957311" y="5664971"/>
            <a:ext cx="0" cy="412595"/>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直線コネクタ 20"/>
          <p:cNvCxnSpPr/>
          <p:nvPr/>
        </p:nvCxnSpPr>
        <p:spPr>
          <a:xfrm>
            <a:off x="5217721" y="5664971"/>
            <a:ext cx="0" cy="412595"/>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22" name="テキスト ボックス 21"/>
          <p:cNvSpPr txBox="1"/>
          <p:nvPr/>
        </p:nvSpPr>
        <p:spPr>
          <a:xfrm>
            <a:off x="189571" y="6043960"/>
            <a:ext cx="1315844" cy="215444"/>
          </a:xfrm>
          <a:prstGeom prst="rect">
            <a:avLst/>
          </a:prstGeom>
          <a:noFill/>
        </p:spPr>
        <p:txBody>
          <a:bodyPr wrap="square" rtlCol="0">
            <a:spAutoFit/>
          </a:bodyPr>
          <a:lstStyle/>
          <a:p>
            <a:r>
              <a:rPr kumimoji="1" lang="ja-JP" altLang="en-US" sz="800" dirty="0" smtClean="0"/>
              <a:t>１：全くあてはまらない</a:t>
            </a:r>
            <a:endParaRPr kumimoji="1" lang="ja-JP" altLang="en-US" sz="800" dirty="0"/>
          </a:p>
        </p:txBody>
      </p:sp>
      <p:sp>
        <p:nvSpPr>
          <p:cNvPr id="23" name="テキスト ボックス 22"/>
          <p:cNvSpPr txBox="1"/>
          <p:nvPr/>
        </p:nvSpPr>
        <p:spPr>
          <a:xfrm>
            <a:off x="1650380" y="6051389"/>
            <a:ext cx="1315844" cy="215444"/>
          </a:xfrm>
          <a:prstGeom prst="rect">
            <a:avLst/>
          </a:prstGeom>
          <a:noFill/>
        </p:spPr>
        <p:txBody>
          <a:bodyPr wrap="square" rtlCol="0">
            <a:spAutoFit/>
          </a:bodyPr>
          <a:lstStyle/>
          <a:p>
            <a:r>
              <a:rPr kumimoji="1" lang="ja-JP" altLang="en-US" sz="800" dirty="0"/>
              <a:t>２</a:t>
            </a:r>
            <a:r>
              <a:rPr kumimoji="1" lang="ja-JP" altLang="en-US" sz="800" dirty="0" smtClean="0"/>
              <a:t>：あてはまらない</a:t>
            </a:r>
            <a:endParaRPr kumimoji="1" lang="ja-JP" altLang="en-US" sz="800" dirty="0"/>
          </a:p>
        </p:txBody>
      </p:sp>
      <p:sp>
        <p:nvSpPr>
          <p:cNvPr id="24" name="テキスト ボックス 23"/>
          <p:cNvSpPr txBox="1"/>
          <p:nvPr/>
        </p:nvSpPr>
        <p:spPr>
          <a:xfrm>
            <a:off x="3032083" y="6064985"/>
            <a:ext cx="1315844" cy="215444"/>
          </a:xfrm>
          <a:prstGeom prst="rect">
            <a:avLst/>
          </a:prstGeom>
          <a:noFill/>
        </p:spPr>
        <p:txBody>
          <a:bodyPr wrap="square" rtlCol="0">
            <a:spAutoFit/>
          </a:bodyPr>
          <a:lstStyle/>
          <a:p>
            <a:r>
              <a:rPr kumimoji="1" lang="ja-JP" altLang="en-US" sz="800" dirty="0"/>
              <a:t>３</a:t>
            </a:r>
            <a:r>
              <a:rPr kumimoji="1" lang="ja-JP" altLang="en-US" sz="800" dirty="0" smtClean="0"/>
              <a:t>：ややあてはまらない</a:t>
            </a:r>
            <a:endParaRPr kumimoji="1" lang="ja-JP" altLang="en-US" sz="800" dirty="0"/>
          </a:p>
        </p:txBody>
      </p:sp>
      <p:sp>
        <p:nvSpPr>
          <p:cNvPr id="25" name="テキスト ボックス 24"/>
          <p:cNvSpPr txBox="1"/>
          <p:nvPr/>
        </p:nvSpPr>
        <p:spPr>
          <a:xfrm>
            <a:off x="4731569" y="6102741"/>
            <a:ext cx="1315844" cy="215444"/>
          </a:xfrm>
          <a:prstGeom prst="rect">
            <a:avLst/>
          </a:prstGeom>
          <a:noFill/>
        </p:spPr>
        <p:txBody>
          <a:bodyPr wrap="square" rtlCol="0">
            <a:spAutoFit/>
          </a:bodyPr>
          <a:lstStyle/>
          <a:p>
            <a:r>
              <a:rPr kumimoji="1" lang="ja-JP" altLang="en-US" sz="800" dirty="0" smtClean="0"/>
              <a:t>４：ややあてはまる</a:t>
            </a:r>
            <a:endParaRPr kumimoji="1" lang="ja-JP" altLang="en-US" sz="800" dirty="0"/>
          </a:p>
        </p:txBody>
      </p:sp>
      <p:sp>
        <p:nvSpPr>
          <p:cNvPr id="26" name="テキスト ボックス 25"/>
          <p:cNvSpPr txBox="1"/>
          <p:nvPr/>
        </p:nvSpPr>
        <p:spPr>
          <a:xfrm>
            <a:off x="6378751" y="6102741"/>
            <a:ext cx="1315844" cy="215444"/>
          </a:xfrm>
          <a:prstGeom prst="rect">
            <a:avLst/>
          </a:prstGeom>
          <a:noFill/>
        </p:spPr>
        <p:txBody>
          <a:bodyPr wrap="square" rtlCol="0">
            <a:spAutoFit/>
          </a:bodyPr>
          <a:lstStyle/>
          <a:p>
            <a:r>
              <a:rPr kumimoji="1" lang="ja-JP" altLang="en-US" sz="800" dirty="0"/>
              <a:t>５</a:t>
            </a:r>
            <a:r>
              <a:rPr kumimoji="1" lang="ja-JP" altLang="en-US" sz="800" dirty="0" smtClean="0"/>
              <a:t>：あてはまる</a:t>
            </a:r>
            <a:endParaRPr kumimoji="1" lang="ja-JP" altLang="en-US" sz="800" dirty="0"/>
          </a:p>
        </p:txBody>
      </p:sp>
      <p:sp>
        <p:nvSpPr>
          <p:cNvPr id="27" name="テキスト ボックス 26"/>
          <p:cNvSpPr txBox="1"/>
          <p:nvPr/>
        </p:nvSpPr>
        <p:spPr>
          <a:xfrm>
            <a:off x="7686472" y="6074820"/>
            <a:ext cx="1467989" cy="215444"/>
          </a:xfrm>
          <a:prstGeom prst="rect">
            <a:avLst/>
          </a:prstGeom>
          <a:noFill/>
        </p:spPr>
        <p:txBody>
          <a:bodyPr wrap="square" rtlCol="0">
            <a:spAutoFit/>
          </a:bodyPr>
          <a:lstStyle/>
          <a:p>
            <a:r>
              <a:rPr kumimoji="1" lang="ja-JP" altLang="en-US" sz="800" dirty="0"/>
              <a:t>６</a:t>
            </a:r>
            <a:r>
              <a:rPr kumimoji="1" lang="ja-JP" altLang="en-US" sz="800" dirty="0" smtClean="0"/>
              <a:t>：とてもよくあてはまる</a:t>
            </a:r>
            <a:endParaRPr kumimoji="1" lang="ja-JP" altLang="en-US" sz="800" dirty="0"/>
          </a:p>
        </p:txBody>
      </p:sp>
      <p:cxnSp>
        <p:nvCxnSpPr>
          <p:cNvPr id="28" name="直線コネクタ 27"/>
          <p:cNvCxnSpPr/>
          <p:nvPr/>
        </p:nvCxnSpPr>
        <p:spPr>
          <a:xfrm flipH="1">
            <a:off x="4437135" y="5754104"/>
            <a:ext cx="1" cy="186008"/>
          </a:xfrm>
          <a:prstGeom prst="line">
            <a:avLst/>
          </a:prstGeom>
          <a:ln w="38100">
            <a:solidFill>
              <a:schemeClr val="tx1"/>
            </a:solidFill>
            <a:prstDash val="sysDot"/>
          </a:ln>
        </p:spPr>
        <p:style>
          <a:lnRef idx="1">
            <a:schemeClr val="accent1"/>
          </a:lnRef>
          <a:fillRef idx="0">
            <a:schemeClr val="accent1"/>
          </a:fillRef>
          <a:effectRef idx="0">
            <a:schemeClr val="accent1"/>
          </a:effectRef>
          <a:fontRef idx="minor">
            <a:schemeClr val="tx1"/>
          </a:fontRef>
        </p:style>
      </p:cxnSp>
      <p:pic>
        <p:nvPicPr>
          <p:cNvPr id="9" name="図 8"/>
          <p:cNvPicPr>
            <a:picLocks noChangeAspect="1"/>
          </p:cNvPicPr>
          <p:nvPr/>
        </p:nvPicPr>
        <p:blipFill>
          <a:blip r:embed="rId3"/>
          <a:stretch>
            <a:fillRect/>
          </a:stretch>
        </p:blipFill>
        <p:spPr>
          <a:xfrm>
            <a:off x="5466377" y="897482"/>
            <a:ext cx="3385959" cy="1003430"/>
          </a:xfrm>
          <a:prstGeom prst="rect">
            <a:avLst/>
          </a:prstGeom>
          <a:ln>
            <a:solidFill>
              <a:schemeClr val="tx1"/>
            </a:solidFill>
          </a:ln>
        </p:spPr>
      </p:pic>
      <p:sp>
        <p:nvSpPr>
          <p:cNvPr id="11" name="楕円 10"/>
          <p:cNvSpPr/>
          <p:nvPr/>
        </p:nvSpPr>
        <p:spPr>
          <a:xfrm>
            <a:off x="6957311" y="897482"/>
            <a:ext cx="2072068" cy="909890"/>
          </a:xfrm>
          <a:prstGeom prst="ellipse">
            <a:avLst/>
          </a:prstGeom>
          <a:noFill/>
          <a:ln w="57150">
            <a:solidFill>
              <a:srgbClr val="0070C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テキスト ボックス 29">
            <a:extLst>
              <a:ext uri="{FF2B5EF4-FFF2-40B4-BE49-F238E27FC236}">
                <a16:creationId xmlns:a16="http://schemas.microsoft.com/office/drawing/2014/main" id="{564036E0-3765-49FB-840B-1A2DB6D2B52D}"/>
              </a:ext>
            </a:extLst>
          </p:cNvPr>
          <p:cNvSpPr txBox="1"/>
          <p:nvPr/>
        </p:nvSpPr>
        <p:spPr>
          <a:xfrm>
            <a:off x="0" y="6489243"/>
            <a:ext cx="7633657" cy="369332"/>
          </a:xfrm>
          <a:prstGeom prst="rect">
            <a:avLst/>
          </a:prstGeom>
          <a:noFill/>
        </p:spPr>
        <p:txBody>
          <a:bodyPr wrap="square" rtlCol="0">
            <a:spAutoFit/>
          </a:bodyPr>
          <a:lstStyle/>
          <a:p>
            <a:r>
              <a:rPr kumimoji="1" lang="ja-JP" altLang="en-US" dirty="0">
                <a:latin typeface="+mj-ea"/>
                <a:ea typeface="+mj-ea"/>
              </a:rPr>
              <a:t>ワークシステム・</a:t>
            </a:r>
            <a:r>
              <a:rPr kumimoji="1" lang="ja-JP" altLang="en-US" dirty="0" smtClean="0">
                <a:latin typeface="+mj-ea"/>
                <a:ea typeface="+mj-ea"/>
              </a:rPr>
              <a:t>サポートプログラム　</a:t>
            </a:r>
            <a:r>
              <a:rPr kumimoji="1" lang="en-US" altLang="ja-JP" dirty="0" smtClean="0">
                <a:latin typeface="+mj-ea"/>
                <a:ea typeface="+mj-ea"/>
              </a:rPr>
              <a:t>WSSP</a:t>
            </a:r>
            <a:r>
              <a:rPr kumimoji="1" lang="ja-JP" altLang="en-US" dirty="0" smtClean="0">
                <a:latin typeface="+mj-ea"/>
                <a:ea typeface="+mj-ea"/>
              </a:rPr>
              <a:t>版強み育成プロジェクト</a:t>
            </a:r>
            <a:endParaRPr kumimoji="1" lang="ja-JP" altLang="en-US" dirty="0">
              <a:latin typeface="+mj-ea"/>
              <a:ea typeface="+mj-ea"/>
            </a:endParaRPr>
          </a:p>
        </p:txBody>
      </p:sp>
    </p:spTree>
    <p:extLst>
      <p:ext uri="{BB962C8B-B14F-4D97-AF65-F5344CB8AC3E}">
        <p14:creationId xmlns:p14="http://schemas.microsoft.com/office/powerpoint/2010/main" val="30638406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6" name="図 35"/>
          <p:cNvPicPr>
            <a:picLocks noChangeAspect="1"/>
          </p:cNvPicPr>
          <p:nvPr/>
        </p:nvPicPr>
        <p:blipFill>
          <a:blip r:embed="rId3"/>
          <a:stretch>
            <a:fillRect/>
          </a:stretch>
        </p:blipFill>
        <p:spPr>
          <a:xfrm>
            <a:off x="4418155" y="2654384"/>
            <a:ext cx="4580952" cy="3606252"/>
          </a:xfrm>
          <a:prstGeom prst="rect">
            <a:avLst/>
          </a:prstGeom>
          <a:ln w="28575">
            <a:solidFill>
              <a:srgbClr val="0070C0"/>
            </a:solidFill>
          </a:ln>
        </p:spPr>
      </p:pic>
      <p:pic>
        <p:nvPicPr>
          <p:cNvPr id="2" name="図 1"/>
          <p:cNvPicPr>
            <a:picLocks noChangeAspect="1"/>
          </p:cNvPicPr>
          <p:nvPr/>
        </p:nvPicPr>
        <p:blipFill>
          <a:blip r:embed="rId4"/>
          <a:stretch>
            <a:fillRect/>
          </a:stretch>
        </p:blipFill>
        <p:spPr>
          <a:xfrm>
            <a:off x="74951" y="2267903"/>
            <a:ext cx="5993658" cy="847619"/>
          </a:xfrm>
          <a:prstGeom prst="rect">
            <a:avLst/>
          </a:prstGeom>
          <a:ln>
            <a:solidFill>
              <a:schemeClr val="tx1"/>
            </a:solidFill>
          </a:ln>
        </p:spPr>
      </p:pic>
      <p:sp>
        <p:nvSpPr>
          <p:cNvPr id="4" name="スライド番号プレースホルダー 3"/>
          <p:cNvSpPr>
            <a:spLocks noGrp="1"/>
          </p:cNvSpPr>
          <p:nvPr>
            <p:ph type="sldNum" sz="quarter" idx="12"/>
          </p:nvPr>
        </p:nvSpPr>
        <p:spPr>
          <a:xfrm>
            <a:off x="7854633" y="6448010"/>
            <a:ext cx="1170016" cy="398214"/>
          </a:xfrm>
        </p:spPr>
        <p:txBody>
          <a:bodyPr/>
          <a:lstStyle/>
          <a:p>
            <a:r>
              <a:rPr lang="ja-JP" altLang="en-US" dirty="0" smtClean="0"/>
              <a:t>②－</a:t>
            </a:r>
            <a:fld id="{022B156B-59AE-415F-B24B-8756D48BB977}" type="slidenum">
              <a:rPr lang="en-US" altLang="ja-JP" smtClean="0"/>
              <a:pPr/>
              <a:t>9</a:t>
            </a:fld>
            <a:endParaRPr lang="ja-JP" altLang="en-US" dirty="0"/>
          </a:p>
        </p:txBody>
      </p:sp>
      <p:sp>
        <p:nvSpPr>
          <p:cNvPr id="6" name="タイトル 1">
            <a:extLst>
              <a:ext uri="{FF2B5EF4-FFF2-40B4-BE49-F238E27FC236}">
                <a16:creationId xmlns:a16="http://schemas.microsoft.com/office/drawing/2014/main" id="{F4CCC3DD-9070-4051-B9DB-27AF2759AC7F}"/>
              </a:ext>
            </a:extLst>
          </p:cNvPr>
          <p:cNvSpPr>
            <a:spLocks noGrp="1"/>
          </p:cNvSpPr>
          <p:nvPr>
            <p:ph type="title"/>
          </p:nvPr>
        </p:nvSpPr>
        <p:spPr>
          <a:xfrm>
            <a:off x="865563" y="410711"/>
            <a:ext cx="7543800" cy="1450757"/>
          </a:xfrm>
        </p:spPr>
        <p:txBody>
          <a:bodyPr>
            <a:normAutofit fontScale="90000"/>
          </a:bodyPr>
          <a:lstStyle/>
          <a:p>
            <a:r>
              <a:rPr kumimoji="1" lang="ja-JP" altLang="en-US" dirty="0" smtClean="0"/>
              <a:t>「強み」の</a:t>
            </a:r>
            <a:r>
              <a:rPr kumimoji="1" lang="ja-JP" altLang="en-US" dirty="0"/>
              <a:t>３つ</a:t>
            </a:r>
            <a:r>
              <a:rPr kumimoji="1" lang="ja-JP" altLang="en-US" dirty="0" smtClean="0"/>
              <a:t>の構成要素をチェックしよう</a:t>
            </a:r>
            <a:r>
              <a:rPr lang="ja-JP" altLang="en-US" dirty="0"/>
              <a:t>　</a:t>
            </a:r>
            <a:r>
              <a:rPr lang="ja-JP" altLang="en-US" dirty="0" smtClean="0"/>
              <a:t>　　</a:t>
            </a:r>
            <a:r>
              <a:rPr lang="en-US" altLang="ja-JP" dirty="0" smtClean="0"/>
              <a:t/>
            </a:r>
            <a:br>
              <a:rPr lang="en-US" altLang="ja-JP" dirty="0" smtClean="0"/>
            </a:br>
            <a:r>
              <a:rPr lang="ja-JP" altLang="en-US" sz="1800" b="1" dirty="0"/>
              <a:t/>
            </a:r>
            <a:br>
              <a:rPr lang="ja-JP" altLang="en-US" sz="1800" b="1" dirty="0"/>
            </a:br>
            <a:endParaRPr kumimoji="1" lang="ja-JP" altLang="en-US" sz="1800" b="1" dirty="0"/>
          </a:p>
        </p:txBody>
      </p:sp>
      <p:sp>
        <p:nvSpPr>
          <p:cNvPr id="12" name="テキスト ボックス 11"/>
          <p:cNvSpPr txBox="1"/>
          <p:nvPr/>
        </p:nvSpPr>
        <p:spPr>
          <a:xfrm>
            <a:off x="1181492" y="2784170"/>
            <a:ext cx="1326995" cy="369332"/>
          </a:xfrm>
          <a:prstGeom prst="rect">
            <a:avLst/>
          </a:prstGeom>
          <a:noFill/>
          <a:ln>
            <a:noFill/>
          </a:ln>
        </p:spPr>
        <p:txBody>
          <a:bodyPr wrap="square" rtlCol="0">
            <a:spAutoFit/>
          </a:bodyPr>
          <a:lstStyle/>
          <a:p>
            <a:r>
              <a:rPr kumimoji="1" lang="ja-JP" altLang="en-US" b="1" dirty="0" smtClean="0"/>
              <a:t>１．自信</a:t>
            </a:r>
            <a:endParaRPr kumimoji="1" lang="ja-JP" altLang="en-US" b="1" dirty="0"/>
          </a:p>
        </p:txBody>
      </p:sp>
      <p:sp>
        <p:nvSpPr>
          <p:cNvPr id="13" name="テキスト ボックス 12"/>
          <p:cNvSpPr txBox="1"/>
          <p:nvPr/>
        </p:nvSpPr>
        <p:spPr>
          <a:xfrm>
            <a:off x="3751173" y="2756067"/>
            <a:ext cx="483220" cy="369332"/>
          </a:xfrm>
          <a:prstGeom prst="rect">
            <a:avLst/>
          </a:prstGeom>
          <a:noFill/>
          <a:ln>
            <a:noFill/>
          </a:ln>
        </p:spPr>
        <p:txBody>
          <a:bodyPr wrap="square" rtlCol="0">
            <a:spAutoFit/>
          </a:bodyPr>
          <a:lstStyle/>
          <a:p>
            <a:r>
              <a:rPr kumimoji="1" lang="ja-JP" altLang="en-US" b="1" dirty="0"/>
              <a:t>３</a:t>
            </a:r>
          </a:p>
        </p:txBody>
      </p:sp>
      <p:sp>
        <p:nvSpPr>
          <p:cNvPr id="14" name="テキスト ボックス 13"/>
          <p:cNvSpPr txBox="1"/>
          <p:nvPr/>
        </p:nvSpPr>
        <p:spPr>
          <a:xfrm>
            <a:off x="4601917" y="2761241"/>
            <a:ext cx="438615" cy="369332"/>
          </a:xfrm>
          <a:prstGeom prst="rect">
            <a:avLst/>
          </a:prstGeom>
          <a:noFill/>
          <a:ln>
            <a:noFill/>
          </a:ln>
        </p:spPr>
        <p:txBody>
          <a:bodyPr wrap="square" rtlCol="0">
            <a:spAutoFit/>
          </a:bodyPr>
          <a:lstStyle/>
          <a:p>
            <a:r>
              <a:rPr kumimoji="1" lang="ja-JP" altLang="en-US" b="1" dirty="0"/>
              <a:t>６</a:t>
            </a:r>
          </a:p>
        </p:txBody>
      </p:sp>
      <p:sp>
        <p:nvSpPr>
          <p:cNvPr id="15" name="テキスト ボックス 14"/>
          <p:cNvSpPr txBox="1"/>
          <p:nvPr/>
        </p:nvSpPr>
        <p:spPr>
          <a:xfrm>
            <a:off x="5372404" y="2775072"/>
            <a:ext cx="468965" cy="369332"/>
          </a:xfrm>
          <a:prstGeom prst="rect">
            <a:avLst/>
          </a:prstGeom>
          <a:noFill/>
          <a:ln>
            <a:noFill/>
          </a:ln>
        </p:spPr>
        <p:txBody>
          <a:bodyPr wrap="square" rtlCol="0">
            <a:spAutoFit/>
          </a:bodyPr>
          <a:lstStyle/>
          <a:p>
            <a:r>
              <a:rPr kumimoji="1" lang="ja-JP" altLang="en-US" b="1" dirty="0" smtClean="0"/>
              <a:t>５</a:t>
            </a:r>
            <a:endParaRPr kumimoji="1" lang="ja-JP" altLang="en-US" b="1" dirty="0"/>
          </a:p>
        </p:txBody>
      </p:sp>
      <p:sp>
        <p:nvSpPr>
          <p:cNvPr id="18" name="楕円 17"/>
          <p:cNvSpPr/>
          <p:nvPr/>
        </p:nvSpPr>
        <p:spPr>
          <a:xfrm>
            <a:off x="6664101" y="4093555"/>
            <a:ext cx="136751" cy="122663"/>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楕円 18"/>
          <p:cNvSpPr/>
          <p:nvPr/>
        </p:nvSpPr>
        <p:spPr>
          <a:xfrm>
            <a:off x="8063527" y="5794161"/>
            <a:ext cx="136751" cy="122663"/>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楕円 19"/>
          <p:cNvSpPr/>
          <p:nvPr/>
        </p:nvSpPr>
        <p:spPr>
          <a:xfrm>
            <a:off x="5521049" y="5634788"/>
            <a:ext cx="136751" cy="122663"/>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2" name="直線コネクタ 21"/>
          <p:cNvCxnSpPr/>
          <p:nvPr/>
        </p:nvCxnSpPr>
        <p:spPr>
          <a:xfrm flipH="1">
            <a:off x="5596402" y="4208439"/>
            <a:ext cx="1104296" cy="1510769"/>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5" name="直線コネクタ 24"/>
          <p:cNvCxnSpPr>
            <a:stCxn id="19" idx="1"/>
          </p:cNvCxnSpPr>
          <p:nvPr/>
        </p:nvCxnSpPr>
        <p:spPr>
          <a:xfrm flipH="1" flipV="1">
            <a:off x="6760694" y="4216218"/>
            <a:ext cx="1322860" cy="1595907"/>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9" name="直線コネクタ 28"/>
          <p:cNvCxnSpPr/>
          <p:nvPr/>
        </p:nvCxnSpPr>
        <p:spPr>
          <a:xfrm flipH="1" flipV="1">
            <a:off x="5589425" y="5719208"/>
            <a:ext cx="2542478" cy="159373"/>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33" name="テキスト ボックス 32"/>
          <p:cNvSpPr txBox="1"/>
          <p:nvPr/>
        </p:nvSpPr>
        <p:spPr>
          <a:xfrm>
            <a:off x="4438972" y="1280371"/>
            <a:ext cx="4788191" cy="523220"/>
          </a:xfrm>
          <a:prstGeom prst="rect">
            <a:avLst/>
          </a:prstGeom>
          <a:noFill/>
        </p:spPr>
        <p:txBody>
          <a:bodyPr wrap="square" rtlCol="0">
            <a:spAutoFit/>
          </a:bodyPr>
          <a:lstStyle/>
          <a:p>
            <a:r>
              <a:rPr lang="ja-JP" altLang="en-US" sz="2800" b="1" dirty="0"/>
              <a:t>レーダーチャート作成</a:t>
            </a:r>
            <a:endParaRPr kumimoji="1" lang="ja-JP" altLang="en-US" sz="2800" dirty="0"/>
          </a:p>
        </p:txBody>
      </p:sp>
      <p:sp>
        <p:nvSpPr>
          <p:cNvPr id="35" name="上カーブ矢印 34"/>
          <p:cNvSpPr/>
          <p:nvPr/>
        </p:nvSpPr>
        <p:spPr>
          <a:xfrm rot="2017250">
            <a:off x="2962660" y="3613411"/>
            <a:ext cx="2438294" cy="1049630"/>
          </a:xfrm>
          <a:prstGeom prst="curved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24" name="テキスト ボックス 23">
            <a:extLst>
              <a:ext uri="{FF2B5EF4-FFF2-40B4-BE49-F238E27FC236}">
                <a16:creationId xmlns:a16="http://schemas.microsoft.com/office/drawing/2014/main" id="{564036E0-3765-49FB-840B-1A2DB6D2B52D}"/>
              </a:ext>
            </a:extLst>
          </p:cNvPr>
          <p:cNvSpPr txBox="1"/>
          <p:nvPr/>
        </p:nvSpPr>
        <p:spPr>
          <a:xfrm>
            <a:off x="0" y="6489243"/>
            <a:ext cx="7633657" cy="369332"/>
          </a:xfrm>
          <a:prstGeom prst="rect">
            <a:avLst/>
          </a:prstGeom>
          <a:noFill/>
        </p:spPr>
        <p:txBody>
          <a:bodyPr wrap="square" rtlCol="0">
            <a:spAutoFit/>
          </a:bodyPr>
          <a:lstStyle/>
          <a:p>
            <a:r>
              <a:rPr kumimoji="1" lang="ja-JP" altLang="en-US" dirty="0">
                <a:latin typeface="+mj-ea"/>
                <a:ea typeface="+mj-ea"/>
              </a:rPr>
              <a:t>ワークシステム・</a:t>
            </a:r>
            <a:r>
              <a:rPr kumimoji="1" lang="ja-JP" altLang="en-US" dirty="0" smtClean="0">
                <a:latin typeface="+mj-ea"/>
                <a:ea typeface="+mj-ea"/>
              </a:rPr>
              <a:t>サポートプログラム　</a:t>
            </a:r>
            <a:r>
              <a:rPr kumimoji="1" lang="en-US" altLang="ja-JP" dirty="0" smtClean="0">
                <a:latin typeface="+mj-ea"/>
                <a:ea typeface="+mj-ea"/>
              </a:rPr>
              <a:t>WSSP</a:t>
            </a:r>
            <a:r>
              <a:rPr kumimoji="1" lang="ja-JP" altLang="en-US" dirty="0" smtClean="0">
                <a:latin typeface="+mj-ea"/>
                <a:ea typeface="+mj-ea"/>
              </a:rPr>
              <a:t>版強み育成プロジェクト</a:t>
            </a:r>
            <a:endParaRPr kumimoji="1" lang="ja-JP" altLang="en-US" dirty="0">
              <a:latin typeface="+mj-ea"/>
              <a:ea typeface="+mj-ea"/>
            </a:endParaRPr>
          </a:p>
        </p:txBody>
      </p:sp>
    </p:spTree>
    <p:extLst>
      <p:ext uri="{BB962C8B-B14F-4D97-AF65-F5344CB8AC3E}">
        <p14:creationId xmlns:p14="http://schemas.microsoft.com/office/powerpoint/2010/main" val="38985002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レトロスペクト">
  <a:themeElements>
    <a:clrScheme name="レトロスペクト">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レトロスペクト">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fice テーマ">
  <a:themeElements>
    <a:clrScheme name="Nature Illustration">
      <a:dk1>
        <a:srgbClr val="9A5315"/>
      </a:dk1>
      <a:lt1>
        <a:srgbClr val="FFFFFF"/>
      </a:lt1>
      <a:dk2>
        <a:srgbClr val="000000"/>
      </a:dk2>
      <a:lt2>
        <a:srgbClr val="D1E5F9"/>
      </a:lt2>
      <a:accent1>
        <a:srgbClr val="F3771A"/>
      </a:accent1>
      <a:accent2>
        <a:srgbClr val="8BBEF1"/>
      </a:accent2>
      <a:accent3>
        <a:srgbClr val="6DC025"/>
      </a:accent3>
      <a:accent4>
        <a:srgbClr val="9A5315"/>
      </a:accent4>
      <a:accent5>
        <a:srgbClr val="F1471F"/>
      </a:accent5>
      <a:accent6>
        <a:srgbClr val="DA6FDF"/>
      </a:accent6>
      <a:hlink>
        <a:srgbClr val="6DC025"/>
      </a:hlink>
      <a:folHlink>
        <a:srgbClr val="9A5315"/>
      </a:folHlink>
    </a:clrScheme>
    <a:fontScheme name="Segoe Print">
      <a:majorFont>
        <a:latin typeface="Segoe Print"/>
        <a:ea typeface=""/>
        <a:cs typeface=""/>
      </a:majorFont>
      <a:minorFont>
        <a:latin typeface="Segoe Prin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Nature Illustration">
      <a:dk1>
        <a:srgbClr val="9A5315"/>
      </a:dk1>
      <a:lt1>
        <a:srgbClr val="FFFFFF"/>
      </a:lt1>
      <a:dk2>
        <a:srgbClr val="000000"/>
      </a:dk2>
      <a:lt2>
        <a:srgbClr val="D1E5F9"/>
      </a:lt2>
      <a:accent1>
        <a:srgbClr val="F3771A"/>
      </a:accent1>
      <a:accent2>
        <a:srgbClr val="8BBEF1"/>
      </a:accent2>
      <a:accent3>
        <a:srgbClr val="6DC025"/>
      </a:accent3>
      <a:accent4>
        <a:srgbClr val="9A5315"/>
      </a:accent4>
      <a:accent5>
        <a:srgbClr val="F1471F"/>
      </a:accent5>
      <a:accent6>
        <a:srgbClr val="DA6FDF"/>
      </a:accent6>
      <a:hlink>
        <a:srgbClr val="6DC025"/>
      </a:hlink>
      <a:folHlink>
        <a:srgbClr val="9A5315"/>
      </a:folHlink>
    </a:clrScheme>
    <a:fontScheme name="Segoe Print">
      <a:majorFont>
        <a:latin typeface="Segoe Print"/>
        <a:ea typeface=""/>
        <a:cs typeface=""/>
      </a:majorFont>
      <a:minorFont>
        <a:latin typeface="Segoe Prin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0</TotalTime>
  <Words>1340</Words>
  <Application>Microsoft Office PowerPoint</Application>
  <PresentationFormat>画面に合わせる (4:3)</PresentationFormat>
  <Paragraphs>200</Paragraphs>
  <Slides>18</Slides>
  <Notes>18</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18</vt:i4>
      </vt:variant>
    </vt:vector>
  </HeadingPairs>
  <TitlesOfParts>
    <vt:vector size="24" baseType="lpstr">
      <vt:lpstr>ＭＳ Ｐゴシック</vt:lpstr>
      <vt:lpstr>UD デジタル 教科書体 NK-B</vt:lpstr>
      <vt:lpstr>メイリオ</vt:lpstr>
      <vt:lpstr>Calibri</vt:lpstr>
      <vt:lpstr>Times New Roman</vt:lpstr>
      <vt:lpstr>レトロスペクト</vt:lpstr>
      <vt:lpstr>「強み」の講習② 　　～　「強み」の発見と再認識　～</vt:lpstr>
      <vt:lpstr>講習②の内容</vt:lpstr>
      <vt:lpstr>講習①　～復習～</vt:lpstr>
      <vt:lpstr>PowerPoint プレゼンテーション</vt:lpstr>
      <vt:lpstr>「強み」発見 　　　チェックリスト</vt:lpstr>
      <vt:lpstr>「強み」発見チェックリスト 　　　　　　　　　　　の使い方　　　　　　　　　　　　　　　　　　　　　　　　　　　　 　　　　　　　　　　　　ワークブック</vt:lpstr>
      <vt:lpstr>「強み」の構成要素の　　　　 　　　　　　チェック</vt:lpstr>
      <vt:lpstr>「強み」の３つの構成要素をチェックしよう ワークブック</vt:lpstr>
      <vt:lpstr>「強み」の３つの構成要素をチェックしよう　　　  </vt:lpstr>
      <vt:lpstr>PowerPoint プレゼンテーション</vt:lpstr>
      <vt:lpstr>ホームワーク</vt:lpstr>
      <vt:lpstr>ホームワーク 　　　　「強みの観察」</vt:lpstr>
      <vt:lpstr>観察記録のつけ方練習</vt:lpstr>
      <vt:lpstr>PowerPoint プレゼンテーション</vt:lpstr>
      <vt:lpstr>PowerPoint プレゼンテーション</vt:lpstr>
      <vt:lpstr>PowerPoint プレゼンテーション</vt:lpstr>
      <vt:lpstr>次回予告</vt:lpstr>
      <vt:lpstr>引用・参考文献</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「強み」の講習②資料</dc:title>
  <dc:creator>独立行政法人高齢・障害・求職者雇用支援機構</dc:creator>
  <dcterms:created xsi:type="dcterms:W3CDTF">2022-11-21T01:21:17Z</dcterms:created>
  <dcterms:modified xsi:type="dcterms:W3CDTF">2023-02-08T02:24:34Z</dcterms:modified>
</cp:coreProperties>
</file>