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65" r:id="rId3"/>
    <p:sldId id="257" r:id="rId4"/>
    <p:sldId id="266" r:id="rId5"/>
    <p:sldId id="261" r:id="rId6"/>
    <p:sldId id="259" r:id="rId7"/>
    <p:sldId id="263" r:id="rId8"/>
    <p:sldId id="264" r:id="rId9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1989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79B37A-19CC-4384-8F0B-50D340B76790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4CE8327F-8A34-414B-A4E2-6162355D89CC}">
      <dgm:prSet phldrT="[テキスト]" custT="1"/>
      <dgm:spPr/>
      <dgm:t>
        <a:bodyPr/>
        <a:lstStyle/>
        <a:p>
          <a:r>
            <a:rPr kumimoji="1" lang="ja-JP" altLang="en-US" sz="1400" b="1" dirty="0">
              <a:solidFill>
                <a:schemeClr val="tx1"/>
              </a:solidFill>
            </a:rPr>
            <a:t>オリエンテーション</a:t>
          </a:r>
        </a:p>
      </dgm:t>
    </dgm:pt>
    <dgm:pt modelId="{366D776B-EF6A-4D80-97C2-D7294F142137}" type="parTrans" cxnId="{A0D2ABD3-8B00-4FF5-81F6-5DFFCEA535B8}">
      <dgm:prSet/>
      <dgm:spPr/>
      <dgm:t>
        <a:bodyPr/>
        <a:lstStyle/>
        <a:p>
          <a:endParaRPr kumimoji="1" lang="ja-JP" altLang="en-US"/>
        </a:p>
      </dgm:t>
    </dgm:pt>
    <dgm:pt modelId="{144031AE-47BF-44B9-8FA9-5504404009D3}" type="sibTrans" cxnId="{A0D2ABD3-8B00-4FF5-81F6-5DFFCEA535B8}">
      <dgm:prSet/>
      <dgm:spPr/>
      <dgm:t>
        <a:bodyPr/>
        <a:lstStyle/>
        <a:p>
          <a:endParaRPr kumimoji="1" lang="ja-JP" altLang="en-US"/>
        </a:p>
      </dgm:t>
    </dgm:pt>
    <dgm:pt modelId="{C3526CBD-71A9-45CD-AC77-D6576029C1BE}">
      <dgm:prSet phldrT="[テキスト]"/>
      <dgm:spPr/>
      <dgm:t>
        <a:bodyPr/>
        <a:lstStyle/>
        <a:p>
          <a:r>
            <a:rPr kumimoji="1" lang="ja-JP" altLang="en-US" dirty="0"/>
            <a:t>強み育成プロジェクトご案内</a:t>
          </a:r>
        </a:p>
      </dgm:t>
    </dgm:pt>
    <dgm:pt modelId="{67A0DAA9-1861-4CE7-8839-566AC9797431}" type="parTrans" cxnId="{5B51448E-E828-42FF-BC29-F2EA88749E69}">
      <dgm:prSet/>
      <dgm:spPr/>
      <dgm:t>
        <a:bodyPr/>
        <a:lstStyle/>
        <a:p>
          <a:endParaRPr kumimoji="1" lang="ja-JP" altLang="en-US"/>
        </a:p>
      </dgm:t>
    </dgm:pt>
    <dgm:pt modelId="{2A358568-AB7A-45F9-AE46-E97E08DCCFD2}" type="sibTrans" cxnId="{5B51448E-E828-42FF-BC29-F2EA88749E69}">
      <dgm:prSet/>
      <dgm:spPr/>
      <dgm:t>
        <a:bodyPr/>
        <a:lstStyle/>
        <a:p>
          <a:endParaRPr kumimoji="1" lang="ja-JP" altLang="en-US"/>
        </a:p>
      </dgm:t>
    </dgm:pt>
    <dgm:pt modelId="{2E42A124-815F-43C0-B574-7FBB9F2B1E83}">
      <dgm:prSet phldrT="[テキスト]" custT="1"/>
      <dgm:spPr/>
      <dgm:t>
        <a:bodyPr/>
        <a:lstStyle/>
        <a:p>
          <a:r>
            <a:rPr kumimoji="1" lang="ja-JP" altLang="en-US" sz="1400" b="1" dirty="0">
              <a:solidFill>
                <a:schemeClr val="tx1"/>
              </a:solidFill>
            </a:rPr>
            <a:t>講習　</a:t>
          </a:r>
          <a:endParaRPr kumimoji="1" lang="en-US" altLang="ja-JP" sz="1400" b="1" dirty="0">
            <a:solidFill>
              <a:schemeClr val="tx1"/>
            </a:solidFill>
          </a:endParaRPr>
        </a:p>
        <a:p>
          <a:r>
            <a:rPr kumimoji="1" lang="ja-JP" altLang="en-US" sz="1400" b="1" dirty="0">
              <a:solidFill>
                <a:schemeClr val="tx1"/>
              </a:solidFill>
            </a:rPr>
            <a:t>①</a:t>
          </a:r>
        </a:p>
      </dgm:t>
    </dgm:pt>
    <dgm:pt modelId="{0B1492B8-D21A-4CD4-8151-1CB9E819902D}" type="parTrans" cxnId="{7683FF03-A080-4F5E-B093-B701FD680072}">
      <dgm:prSet/>
      <dgm:spPr/>
      <dgm:t>
        <a:bodyPr/>
        <a:lstStyle/>
        <a:p>
          <a:endParaRPr kumimoji="1" lang="ja-JP" altLang="en-US"/>
        </a:p>
      </dgm:t>
    </dgm:pt>
    <dgm:pt modelId="{31B3D295-F197-4A16-9322-1AA4310B3384}" type="sibTrans" cxnId="{7683FF03-A080-4F5E-B093-B701FD680072}">
      <dgm:prSet/>
      <dgm:spPr/>
      <dgm:t>
        <a:bodyPr/>
        <a:lstStyle/>
        <a:p>
          <a:endParaRPr kumimoji="1" lang="ja-JP" altLang="en-US"/>
        </a:p>
      </dgm:t>
    </dgm:pt>
    <dgm:pt modelId="{9C348221-6F6D-4202-9480-809BD5B6ABD9}">
      <dgm:prSet phldrT="[テキスト]"/>
      <dgm:spPr/>
      <dgm:t>
        <a:bodyPr/>
        <a:lstStyle/>
        <a:p>
          <a:r>
            <a:rPr kumimoji="1" lang="ja-JP" altLang="en-US" dirty="0"/>
            <a:t>「強み」とはなにか？</a:t>
          </a:r>
        </a:p>
      </dgm:t>
    </dgm:pt>
    <dgm:pt modelId="{8E43DA4B-031E-4752-B186-BC1DE1FBEB80}" type="parTrans" cxnId="{00F9B41E-2C74-484A-819A-81F63A21236E}">
      <dgm:prSet/>
      <dgm:spPr/>
      <dgm:t>
        <a:bodyPr/>
        <a:lstStyle/>
        <a:p>
          <a:endParaRPr kumimoji="1" lang="ja-JP" altLang="en-US"/>
        </a:p>
      </dgm:t>
    </dgm:pt>
    <dgm:pt modelId="{86C498E2-8B40-4C2F-9737-997350E454E2}" type="sibTrans" cxnId="{00F9B41E-2C74-484A-819A-81F63A21236E}">
      <dgm:prSet/>
      <dgm:spPr/>
      <dgm:t>
        <a:bodyPr/>
        <a:lstStyle/>
        <a:p>
          <a:endParaRPr kumimoji="1" lang="ja-JP" altLang="en-US"/>
        </a:p>
      </dgm:t>
    </dgm:pt>
    <dgm:pt modelId="{4F5386BA-B259-4C79-81BD-CE565DF96CF2}">
      <dgm:prSet phldrT="[テキスト]"/>
      <dgm:spPr/>
      <dgm:t>
        <a:bodyPr/>
        <a:lstStyle/>
        <a:p>
          <a:r>
            <a:rPr kumimoji="1" lang="ja-JP" altLang="en-US" dirty="0"/>
            <a:t>リフレーミング・ゲーム</a:t>
          </a:r>
        </a:p>
      </dgm:t>
    </dgm:pt>
    <dgm:pt modelId="{68E4C1E3-9CBF-4596-9CA2-6A67A500186C}" type="parTrans" cxnId="{5DEC4818-57ED-4CEC-87DE-66AE7CE81A9C}">
      <dgm:prSet/>
      <dgm:spPr/>
      <dgm:t>
        <a:bodyPr/>
        <a:lstStyle/>
        <a:p>
          <a:endParaRPr kumimoji="1" lang="ja-JP" altLang="en-US"/>
        </a:p>
      </dgm:t>
    </dgm:pt>
    <dgm:pt modelId="{E56EAB1D-5F23-46DB-9D8B-BFD8F5EAD16A}" type="sibTrans" cxnId="{5DEC4818-57ED-4CEC-87DE-66AE7CE81A9C}">
      <dgm:prSet/>
      <dgm:spPr/>
      <dgm:t>
        <a:bodyPr/>
        <a:lstStyle/>
        <a:p>
          <a:endParaRPr kumimoji="1" lang="ja-JP" altLang="en-US"/>
        </a:p>
      </dgm:t>
    </dgm:pt>
    <dgm:pt modelId="{3B18F151-1C23-432E-BC87-C2FB0193DC53}">
      <dgm:prSet phldrT="[テキスト]" custT="1"/>
      <dgm:spPr/>
      <dgm:t>
        <a:bodyPr/>
        <a:lstStyle/>
        <a:p>
          <a:r>
            <a:rPr kumimoji="1" lang="ja-JP" altLang="en-US" sz="1400" b="1" dirty="0">
              <a:solidFill>
                <a:schemeClr val="tx1"/>
              </a:solidFill>
            </a:rPr>
            <a:t>講習</a:t>
          </a:r>
          <a:endParaRPr kumimoji="1" lang="en-US" altLang="ja-JP" sz="1400" b="1" dirty="0">
            <a:solidFill>
              <a:schemeClr val="tx1"/>
            </a:solidFill>
          </a:endParaRPr>
        </a:p>
        <a:p>
          <a:r>
            <a:rPr kumimoji="1" lang="ja-JP" altLang="en-US" sz="1400" b="1" dirty="0">
              <a:solidFill>
                <a:schemeClr val="tx1"/>
              </a:solidFill>
            </a:rPr>
            <a:t>②</a:t>
          </a:r>
        </a:p>
      </dgm:t>
    </dgm:pt>
    <dgm:pt modelId="{8D1FE196-1318-4C70-8A17-0BD7A2178BA4}" type="parTrans" cxnId="{463A1D6F-134C-4F81-A065-1D468CEA7E84}">
      <dgm:prSet/>
      <dgm:spPr/>
      <dgm:t>
        <a:bodyPr/>
        <a:lstStyle/>
        <a:p>
          <a:endParaRPr kumimoji="1" lang="ja-JP" altLang="en-US"/>
        </a:p>
      </dgm:t>
    </dgm:pt>
    <dgm:pt modelId="{82460389-B51A-440F-98FF-1E5AA673CA91}" type="sibTrans" cxnId="{463A1D6F-134C-4F81-A065-1D468CEA7E84}">
      <dgm:prSet/>
      <dgm:spPr/>
      <dgm:t>
        <a:bodyPr/>
        <a:lstStyle/>
        <a:p>
          <a:endParaRPr kumimoji="1" lang="ja-JP" altLang="en-US"/>
        </a:p>
      </dgm:t>
    </dgm:pt>
    <dgm:pt modelId="{637F45EB-DE75-4C2C-A159-67228416D9E1}">
      <dgm:prSet phldrT="[テキスト]"/>
      <dgm:spPr/>
      <dgm:t>
        <a:bodyPr/>
        <a:lstStyle/>
        <a:p>
          <a:r>
            <a:rPr kumimoji="1" lang="ja-JP" altLang="en-US" dirty="0"/>
            <a:t>「強み」をチェックする</a:t>
          </a:r>
        </a:p>
      </dgm:t>
    </dgm:pt>
    <dgm:pt modelId="{8B5A733C-536B-40B7-8034-5D7F561704A8}" type="parTrans" cxnId="{1FDF4708-706F-48BB-869C-39053FE278DD}">
      <dgm:prSet/>
      <dgm:spPr/>
      <dgm:t>
        <a:bodyPr/>
        <a:lstStyle/>
        <a:p>
          <a:endParaRPr kumimoji="1" lang="ja-JP" altLang="en-US"/>
        </a:p>
      </dgm:t>
    </dgm:pt>
    <dgm:pt modelId="{FC49772A-F361-4604-B604-420BC259EBFE}" type="sibTrans" cxnId="{1FDF4708-706F-48BB-869C-39053FE278DD}">
      <dgm:prSet/>
      <dgm:spPr/>
      <dgm:t>
        <a:bodyPr/>
        <a:lstStyle/>
        <a:p>
          <a:endParaRPr kumimoji="1" lang="ja-JP" altLang="en-US"/>
        </a:p>
      </dgm:t>
    </dgm:pt>
    <dgm:pt modelId="{11B4D2B8-CA16-44CB-B44C-3B8C8367608D}">
      <dgm:prSet phldrT="[テキスト]" custT="1"/>
      <dgm:spPr/>
      <dgm:t>
        <a:bodyPr/>
        <a:lstStyle/>
        <a:p>
          <a:r>
            <a:rPr kumimoji="1" lang="ja-JP" altLang="en-US" sz="1400" b="1" dirty="0">
              <a:solidFill>
                <a:schemeClr val="tx1"/>
              </a:solidFill>
            </a:rPr>
            <a:t>講習</a:t>
          </a:r>
          <a:endParaRPr kumimoji="1" lang="en-US" altLang="ja-JP" sz="1400" b="1" dirty="0">
            <a:solidFill>
              <a:schemeClr val="tx1"/>
            </a:solidFill>
          </a:endParaRPr>
        </a:p>
        <a:p>
          <a:r>
            <a:rPr kumimoji="1" lang="ja-JP" altLang="en-US" sz="1400" b="1" dirty="0">
              <a:solidFill>
                <a:schemeClr val="tx1"/>
              </a:solidFill>
            </a:rPr>
            <a:t>③</a:t>
          </a:r>
        </a:p>
      </dgm:t>
    </dgm:pt>
    <dgm:pt modelId="{847D7B04-AD73-4BB7-B6D2-19FD107C8873}" type="parTrans" cxnId="{6E46CE7C-5D31-44A4-A18F-F1DD9A52C6F5}">
      <dgm:prSet/>
      <dgm:spPr/>
      <dgm:t>
        <a:bodyPr/>
        <a:lstStyle/>
        <a:p>
          <a:endParaRPr kumimoji="1" lang="ja-JP" altLang="en-US"/>
        </a:p>
      </dgm:t>
    </dgm:pt>
    <dgm:pt modelId="{D4816DEC-AC03-48B6-B35C-16A18C26C2AF}" type="sibTrans" cxnId="{6E46CE7C-5D31-44A4-A18F-F1DD9A52C6F5}">
      <dgm:prSet/>
      <dgm:spPr/>
      <dgm:t>
        <a:bodyPr/>
        <a:lstStyle/>
        <a:p>
          <a:endParaRPr kumimoji="1" lang="ja-JP" altLang="en-US"/>
        </a:p>
      </dgm:t>
    </dgm:pt>
    <dgm:pt modelId="{1F99F6EB-8620-466F-98E9-600633DFE269}">
      <dgm:prSet phldrT="[テキスト]"/>
      <dgm:spPr/>
      <dgm:t>
        <a:bodyPr/>
        <a:lstStyle/>
        <a:p>
          <a:r>
            <a:rPr kumimoji="1" lang="ja-JP" altLang="en-US" dirty="0"/>
            <a:t>ホームワーク「強みの観察」</a:t>
          </a:r>
        </a:p>
      </dgm:t>
    </dgm:pt>
    <dgm:pt modelId="{B6441B86-1654-45BE-8E24-CFE84313EDF2}" type="parTrans" cxnId="{B6E55E10-A888-4FBD-B1BA-17E65B71E738}">
      <dgm:prSet/>
      <dgm:spPr/>
      <dgm:t>
        <a:bodyPr/>
        <a:lstStyle/>
        <a:p>
          <a:endParaRPr kumimoji="1" lang="ja-JP" altLang="en-US"/>
        </a:p>
      </dgm:t>
    </dgm:pt>
    <dgm:pt modelId="{473ED54F-0392-4565-9F7E-982E4C1003B3}" type="sibTrans" cxnId="{B6E55E10-A888-4FBD-B1BA-17E65B71E738}">
      <dgm:prSet/>
      <dgm:spPr/>
      <dgm:t>
        <a:bodyPr/>
        <a:lstStyle/>
        <a:p>
          <a:endParaRPr kumimoji="1" lang="ja-JP" altLang="en-US"/>
        </a:p>
      </dgm:t>
    </dgm:pt>
    <dgm:pt modelId="{DC1F0BAE-F122-49CA-8919-E2DBF635F45C}">
      <dgm:prSet phldrT="[テキスト]"/>
      <dgm:spPr/>
      <dgm:t>
        <a:bodyPr/>
        <a:lstStyle/>
        <a:p>
          <a:r>
            <a:rPr kumimoji="1" lang="ja-JP" altLang="en-US" b="1" dirty="0">
              <a:solidFill>
                <a:schemeClr val="tx1"/>
              </a:solidFill>
            </a:rPr>
            <a:t>活用</a:t>
          </a:r>
        </a:p>
      </dgm:t>
    </dgm:pt>
    <dgm:pt modelId="{48088580-BA13-4A10-93AF-2F48CD951933}" type="parTrans" cxnId="{7E9BB295-1937-4EBC-979B-A65B113BFC4F}">
      <dgm:prSet/>
      <dgm:spPr/>
      <dgm:t>
        <a:bodyPr/>
        <a:lstStyle/>
        <a:p>
          <a:endParaRPr kumimoji="1" lang="ja-JP" altLang="en-US"/>
        </a:p>
      </dgm:t>
    </dgm:pt>
    <dgm:pt modelId="{99A1E2E4-73CB-4A20-909B-2CF56F15D2C2}" type="sibTrans" cxnId="{7E9BB295-1937-4EBC-979B-A65B113BFC4F}">
      <dgm:prSet/>
      <dgm:spPr/>
      <dgm:t>
        <a:bodyPr/>
        <a:lstStyle/>
        <a:p>
          <a:endParaRPr kumimoji="1" lang="ja-JP" altLang="en-US"/>
        </a:p>
      </dgm:t>
    </dgm:pt>
    <dgm:pt modelId="{F14D8CCE-BAC5-46BB-AEC8-2193A667332C}">
      <dgm:prSet/>
      <dgm:spPr/>
      <dgm:t>
        <a:bodyPr/>
        <a:lstStyle/>
        <a:p>
          <a:r>
            <a:rPr kumimoji="1" lang="ja-JP" altLang="en-US" dirty="0"/>
            <a:t>「強み」の活用方法とは？</a:t>
          </a:r>
        </a:p>
      </dgm:t>
    </dgm:pt>
    <dgm:pt modelId="{D534C8F5-8716-4F85-98F5-429A47FA3277}" type="parTrans" cxnId="{254663F0-1238-48BB-9740-4CA1CD34F325}">
      <dgm:prSet/>
      <dgm:spPr/>
      <dgm:t>
        <a:bodyPr/>
        <a:lstStyle/>
        <a:p>
          <a:endParaRPr kumimoji="1" lang="ja-JP" altLang="en-US"/>
        </a:p>
      </dgm:t>
    </dgm:pt>
    <dgm:pt modelId="{835D8285-4999-4AE1-BCAF-1F2D901A3E0B}" type="sibTrans" cxnId="{254663F0-1238-48BB-9740-4CA1CD34F325}">
      <dgm:prSet/>
      <dgm:spPr/>
      <dgm:t>
        <a:bodyPr/>
        <a:lstStyle/>
        <a:p>
          <a:endParaRPr kumimoji="1" lang="ja-JP" altLang="en-US"/>
        </a:p>
      </dgm:t>
    </dgm:pt>
    <dgm:pt modelId="{003C0E45-50F3-4953-96F9-125A21679D4D}">
      <dgm:prSet/>
      <dgm:spPr/>
      <dgm:t>
        <a:bodyPr/>
        <a:lstStyle/>
        <a:p>
          <a:r>
            <a:rPr kumimoji="1" lang="ja-JP" altLang="en-US" dirty="0"/>
            <a:t>強みの行動実験の継続</a:t>
          </a:r>
        </a:p>
      </dgm:t>
    </dgm:pt>
    <dgm:pt modelId="{EF82415D-6BE7-420C-B9FE-68D078C299AE}" type="parTrans" cxnId="{EEBFAD4B-054C-4936-8D82-6B6F741908BB}">
      <dgm:prSet/>
      <dgm:spPr/>
      <dgm:t>
        <a:bodyPr/>
        <a:lstStyle/>
        <a:p>
          <a:endParaRPr kumimoji="1" lang="ja-JP" altLang="en-US"/>
        </a:p>
      </dgm:t>
    </dgm:pt>
    <dgm:pt modelId="{30F1817F-C3B4-4722-820F-744DC1B9A713}" type="sibTrans" cxnId="{EEBFAD4B-054C-4936-8D82-6B6F741908BB}">
      <dgm:prSet/>
      <dgm:spPr/>
      <dgm:t>
        <a:bodyPr/>
        <a:lstStyle/>
        <a:p>
          <a:endParaRPr kumimoji="1" lang="ja-JP" altLang="en-US"/>
        </a:p>
      </dgm:t>
    </dgm:pt>
    <dgm:pt modelId="{F18220EA-0780-471A-B977-27557AAD721B}">
      <dgm:prSet/>
      <dgm:spPr/>
      <dgm:t>
        <a:bodyPr/>
        <a:lstStyle/>
        <a:p>
          <a:r>
            <a:rPr kumimoji="1" lang="ja-JP" altLang="en-US" dirty="0"/>
            <a:t>ホームワーク「強みの意図的活用：行動実験」</a:t>
          </a:r>
        </a:p>
      </dgm:t>
    </dgm:pt>
    <dgm:pt modelId="{1EFBE359-668D-472E-A17B-49FC45446DD7}" type="parTrans" cxnId="{BE8FFFC1-065E-49B8-B3E0-D9A697AB80CD}">
      <dgm:prSet/>
      <dgm:spPr/>
      <dgm:t>
        <a:bodyPr/>
        <a:lstStyle/>
        <a:p>
          <a:endParaRPr kumimoji="1" lang="ja-JP" altLang="en-US"/>
        </a:p>
      </dgm:t>
    </dgm:pt>
    <dgm:pt modelId="{941E65AA-6C43-42B2-A0A5-AB02D8993C39}" type="sibTrans" cxnId="{BE8FFFC1-065E-49B8-B3E0-D9A697AB80CD}">
      <dgm:prSet/>
      <dgm:spPr/>
      <dgm:t>
        <a:bodyPr/>
        <a:lstStyle/>
        <a:p>
          <a:endParaRPr kumimoji="1" lang="ja-JP" altLang="en-US"/>
        </a:p>
      </dgm:t>
    </dgm:pt>
    <dgm:pt modelId="{7A3470AC-3C5A-4195-9002-94E4A3A58076}">
      <dgm:prSet/>
      <dgm:spPr/>
      <dgm:t>
        <a:bodyPr/>
        <a:lstStyle/>
        <a:p>
          <a:r>
            <a:rPr kumimoji="1" lang="ja-JP" altLang="en-US" dirty="0"/>
            <a:t>ナビゲーションブック、応募書類作成など就職</a:t>
          </a:r>
          <a:r>
            <a:rPr kumimoji="1" lang="en-US" altLang="ja-JP" dirty="0"/>
            <a:t>(</a:t>
          </a:r>
          <a:r>
            <a:rPr kumimoji="1" lang="ja-JP" altLang="en-US" dirty="0"/>
            <a:t>復職</a:t>
          </a:r>
          <a:r>
            <a:rPr kumimoji="1" lang="en-US" altLang="ja-JP" dirty="0"/>
            <a:t>)</a:t>
          </a:r>
          <a:r>
            <a:rPr kumimoji="1" lang="ja-JP" altLang="en-US" dirty="0"/>
            <a:t>活動に活かす</a:t>
          </a:r>
        </a:p>
      </dgm:t>
    </dgm:pt>
    <dgm:pt modelId="{C04C3668-4EDF-48B7-96FA-106766ADD5E0}" type="parTrans" cxnId="{FE4C0274-4AA4-4D96-B83E-94F68D68B5CD}">
      <dgm:prSet/>
      <dgm:spPr/>
      <dgm:t>
        <a:bodyPr/>
        <a:lstStyle/>
        <a:p>
          <a:endParaRPr kumimoji="1" lang="ja-JP" altLang="en-US"/>
        </a:p>
      </dgm:t>
    </dgm:pt>
    <dgm:pt modelId="{07745049-A94F-40BE-8510-2538D147264B}" type="sibTrans" cxnId="{FE4C0274-4AA4-4D96-B83E-94F68D68B5CD}">
      <dgm:prSet/>
      <dgm:spPr/>
      <dgm:t>
        <a:bodyPr/>
        <a:lstStyle/>
        <a:p>
          <a:endParaRPr kumimoji="1" lang="ja-JP" altLang="en-US"/>
        </a:p>
      </dgm:t>
    </dgm:pt>
    <dgm:pt modelId="{81D0F771-B0CE-4485-A532-137234010183}" type="pres">
      <dgm:prSet presAssocID="{7A79B37A-19CC-4384-8F0B-50D340B76790}" presName="linearFlow" presStyleCnt="0">
        <dgm:presLayoutVars>
          <dgm:dir/>
          <dgm:animLvl val="lvl"/>
          <dgm:resizeHandles val="exact"/>
        </dgm:presLayoutVars>
      </dgm:prSet>
      <dgm:spPr/>
    </dgm:pt>
    <dgm:pt modelId="{252197DF-A5DE-4D21-8A5A-8B3F4DB41866}" type="pres">
      <dgm:prSet presAssocID="{4CE8327F-8A34-414B-A4E2-6162355D89CC}" presName="composite" presStyleCnt="0"/>
      <dgm:spPr/>
    </dgm:pt>
    <dgm:pt modelId="{23EDC6FB-9011-4231-BDCF-94C977F7127F}" type="pres">
      <dgm:prSet presAssocID="{4CE8327F-8A34-414B-A4E2-6162355D89CC}" presName="parentText" presStyleLbl="alignNode1" presStyleIdx="0" presStyleCnt="5">
        <dgm:presLayoutVars>
          <dgm:chMax val="1"/>
          <dgm:bulletEnabled val="1"/>
        </dgm:presLayoutVars>
      </dgm:prSet>
      <dgm:spPr/>
    </dgm:pt>
    <dgm:pt modelId="{BA36C44B-A9EF-4A5F-B61D-B54882835C87}" type="pres">
      <dgm:prSet presAssocID="{4CE8327F-8A34-414B-A4E2-6162355D89CC}" presName="descendantText" presStyleLbl="alignAcc1" presStyleIdx="0" presStyleCnt="5">
        <dgm:presLayoutVars>
          <dgm:bulletEnabled val="1"/>
        </dgm:presLayoutVars>
      </dgm:prSet>
      <dgm:spPr/>
    </dgm:pt>
    <dgm:pt modelId="{603EAD0E-75C6-4FEA-8DC7-142B4A6D6A7F}" type="pres">
      <dgm:prSet presAssocID="{144031AE-47BF-44B9-8FA9-5504404009D3}" presName="sp" presStyleCnt="0"/>
      <dgm:spPr/>
    </dgm:pt>
    <dgm:pt modelId="{40D6FBA4-B2AD-4C05-8C89-10D1968D0262}" type="pres">
      <dgm:prSet presAssocID="{2E42A124-815F-43C0-B574-7FBB9F2B1E83}" presName="composite" presStyleCnt="0"/>
      <dgm:spPr/>
    </dgm:pt>
    <dgm:pt modelId="{3B3D0FA0-9ED0-4FBD-9D62-4E2BBB061DBE}" type="pres">
      <dgm:prSet presAssocID="{2E42A124-815F-43C0-B574-7FBB9F2B1E83}" presName="parentText" presStyleLbl="alignNode1" presStyleIdx="1" presStyleCnt="5">
        <dgm:presLayoutVars>
          <dgm:chMax val="1"/>
          <dgm:bulletEnabled val="1"/>
        </dgm:presLayoutVars>
      </dgm:prSet>
      <dgm:spPr/>
    </dgm:pt>
    <dgm:pt modelId="{161DB98D-6EF1-44FB-894E-5D24948C9C50}" type="pres">
      <dgm:prSet presAssocID="{2E42A124-815F-43C0-B574-7FBB9F2B1E83}" presName="descendantText" presStyleLbl="alignAcc1" presStyleIdx="1" presStyleCnt="5">
        <dgm:presLayoutVars>
          <dgm:bulletEnabled val="1"/>
        </dgm:presLayoutVars>
      </dgm:prSet>
      <dgm:spPr/>
    </dgm:pt>
    <dgm:pt modelId="{CD4CE0DE-5412-4938-B86B-CA1B9F102776}" type="pres">
      <dgm:prSet presAssocID="{31B3D295-F197-4A16-9322-1AA4310B3384}" presName="sp" presStyleCnt="0"/>
      <dgm:spPr/>
    </dgm:pt>
    <dgm:pt modelId="{FDE3A5E7-ECEF-438D-8B58-E9BDA5AAED12}" type="pres">
      <dgm:prSet presAssocID="{3B18F151-1C23-432E-BC87-C2FB0193DC53}" presName="composite" presStyleCnt="0"/>
      <dgm:spPr/>
    </dgm:pt>
    <dgm:pt modelId="{6F336818-2FD8-40E0-B00B-69FA11E85AA2}" type="pres">
      <dgm:prSet presAssocID="{3B18F151-1C23-432E-BC87-C2FB0193DC53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D645DE15-DDCA-476B-BD0E-7560B781664F}" type="pres">
      <dgm:prSet presAssocID="{3B18F151-1C23-432E-BC87-C2FB0193DC53}" presName="descendantText" presStyleLbl="alignAcc1" presStyleIdx="2" presStyleCnt="5">
        <dgm:presLayoutVars>
          <dgm:bulletEnabled val="1"/>
        </dgm:presLayoutVars>
      </dgm:prSet>
      <dgm:spPr/>
    </dgm:pt>
    <dgm:pt modelId="{5D3E318D-1FF3-4C6B-AA40-6134905617E2}" type="pres">
      <dgm:prSet presAssocID="{82460389-B51A-440F-98FF-1E5AA673CA91}" presName="sp" presStyleCnt="0"/>
      <dgm:spPr/>
    </dgm:pt>
    <dgm:pt modelId="{F9ABA77A-7974-4131-BF8C-7BF7AB85F58F}" type="pres">
      <dgm:prSet presAssocID="{11B4D2B8-CA16-44CB-B44C-3B8C8367608D}" presName="composite" presStyleCnt="0"/>
      <dgm:spPr/>
    </dgm:pt>
    <dgm:pt modelId="{9F618437-FC31-4CA6-B5D5-030DD1127F30}" type="pres">
      <dgm:prSet presAssocID="{11B4D2B8-CA16-44CB-B44C-3B8C8367608D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229E3BB9-2F01-44CA-B9CA-0D8D0148084B}" type="pres">
      <dgm:prSet presAssocID="{11B4D2B8-CA16-44CB-B44C-3B8C8367608D}" presName="descendantText" presStyleLbl="alignAcc1" presStyleIdx="3" presStyleCnt="5">
        <dgm:presLayoutVars>
          <dgm:bulletEnabled val="1"/>
        </dgm:presLayoutVars>
      </dgm:prSet>
      <dgm:spPr/>
    </dgm:pt>
    <dgm:pt modelId="{0A5A7020-3724-43B3-B109-7E09276C8854}" type="pres">
      <dgm:prSet presAssocID="{D4816DEC-AC03-48B6-B35C-16A18C26C2AF}" presName="sp" presStyleCnt="0"/>
      <dgm:spPr/>
    </dgm:pt>
    <dgm:pt modelId="{4C74E115-574C-44A1-B55D-AF0ECC102512}" type="pres">
      <dgm:prSet presAssocID="{DC1F0BAE-F122-49CA-8919-E2DBF635F45C}" presName="composite" presStyleCnt="0"/>
      <dgm:spPr/>
    </dgm:pt>
    <dgm:pt modelId="{3FF97BFF-C09B-48C5-8F22-188FD8C10740}" type="pres">
      <dgm:prSet presAssocID="{DC1F0BAE-F122-49CA-8919-E2DBF635F45C}" presName="parentText" presStyleLbl="alignNode1" presStyleIdx="4" presStyleCnt="5">
        <dgm:presLayoutVars>
          <dgm:chMax val="1"/>
          <dgm:bulletEnabled val="1"/>
        </dgm:presLayoutVars>
      </dgm:prSet>
      <dgm:spPr/>
    </dgm:pt>
    <dgm:pt modelId="{8619C085-9147-4E7E-9862-6268E25A8597}" type="pres">
      <dgm:prSet presAssocID="{DC1F0BAE-F122-49CA-8919-E2DBF635F45C}" presName="descendantText" presStyleLbl="alignAcc1" presStyleIdx="4" presStyleCnt="5">
        <dgm:presLayoutVars>
          <dgm:bulletEnabled val="1"/>
        </dgm:presLayoutVars>
      </dgm:prSet>
      <dgm:spPr/>
    </dgm:pt>
  </dgm:ptLst>
  <dgm:cxnLst>
    <dgm:cxn modelId="{E04C4C00-C578-4B48-AE88-CB87344518F3}" type="presOf" srcId="{F18220EA-0780-471A-B977-27557AAD721B}" destId="{229E3BB9-2F01-44CA-B9CA-0D8D0148084B}" srcOrd="0" destOrd="1" presId="urn:microsoft.com/office/officeart/2005/8/layout/chevron2"/>
    <dgm:cxn modelId="{7683FF03-A080-4F5E-B093-B701FD680072}" srcId="{7A79B37A-19CC-4384-8F0B-50D340B76790}" destId="{2E42A124-815F-43C0-B574-7FBB9F2B1E83}" srcOrd="1" destOrd="0" parTransId="{0B1492B8-D21A-4CD4-8151-1CB9E819902D}" sibTransId="{31B3D295-F197-4A16-9322-1AA4310B3384}"/>
    <dgm:cxn modelId="{67728206-DEC8-4771-9FF6-5F824745DB1F}" type="presOf" srcId="{11B4D2B8-CA16-44CB-B44C-3B8C8367608D}" destId="{9F618437-FC31-4CA6-B5D5-030DD1127F30}" srcOrd="0" destOrd="0" presId="urn:microsoft.com/office/officeart/2005/8/layout/chevron2"/>
    <dgm:cxn modelId="{1FDF4708-706F-48BB-869C-39053FE278DD}" srcId="{3B18F151-1C23-432E-BC87-C2FB0193DC53}" destId="{637F45EB-DE75-4C2C-A159-67228416D9E1}" srcOrd="0" destOrd="0" parTransId="{8B5A733C-536B-40B7-8034-5D7F561704A8}" sibTransId="{FC49772A-F361-4604-B604-420BC259EBFE}"/>
    <dgm:cxn modelId="{0A80AC08-71DD-4FD6-97D1-177E3EE2D512}" type="presOf" srcId="{C3526CBD-71A9-45CD-AC77-D6576029C1BE}" destId="{BA36C44B-A9EF-4A5F-B61D-B54882835C87}" srcOrd="0" destOrd="0" presId="urn:microsoft.com/office/officeart/2005/8/layout/chevron2"/>
    <dgm:cxn modelId="{B6E55E10-A888-4FBD-B1BA-17E65B71E738}" srcId="{3B18F151-1C23-432E-BC87-C2FB0193DC53}" destId="{1F99F6EB-8620-466F-98E9-600633DFE269}" srcOrd="1" destOrd="0" parTransId="{B6441B86-1654-45BE-8E24-CFE84313EDF2}" sibTransId="{473ED54F-0392-4565-9F7E-982E4C1003B3}"/>
    <dgm:cxn modelId="{5DEC4818-57ED-4CEC-87DE-66AE7CE81A9C}" srcId="{2E42A124-815F-43C0-B574-7FBB9F2B1E83}" destId="{4F5386BA-B259-4C79-81BD-CE565DF96CF2}" srcOrd="1" destOrd="0" parTransId="{68E4C1E3-9CBF-4596-9CA2-6A67A500186C}" sibTransId="{E56EAB1D-5F23-46DB-9D8B-BFD8F5EAD16A}"/>
    <dgm:cxn modelId="{00F9B41E-2C74-484A-819A-81F63A21236E}" srcId="{2E42A124-815F-43C0-B574-7FBB9F2B1E83}" destId="{9C348221-6F6D-4202-9480-809BD5B6ABD9}" srcOrd="0" destOrd="0" parTransId="{8E43DA4B-031E-4752-B186-BC1DE1FBEB80}" sibTransId="{86C498E2-8B40-4C2F-9737-997350E454E2}"/>
    <dgm:cxn modelId="{EB39C424-E5B3-4760-8A25-3CE4AA7FC847}" type="presOf" srcId="{2E42A124-815F-43C0-B574-7FBB9F2B1E83}" destId="{3B3D0FA0-9ED0-4FBD-9D62-4E2BBB061DBE}" srcOrd="0" destOrd="0" presId="urn:microsoft.com/office/officeart/2005/8/layout/chevron2"/>
    <dgm:cxn modelId="{64EC052E-C43F-42C3-AEAD-202FD3A1DF5C}" type="presOf" srcId="{7A3470AC-3C5A-4195-9002-94E4A3A58076}" destId="{8619C085-9147-4E7E-9862-6268E25A8597}" srcOrd="0" destOrd="1" presId="urn:microsoft.com/office/officeart/2005/8/layout/chevron2"/>
    <dgm:cxn modelId="{BF007F35-77F1-4FD9-90D5-8C4B9537AD55}" type="presOf" srcId="{1F99F6EB-8620-466F-98E9-600633DFE269}" destId="{D645DE15-DDCA-476B-BD0E-7560B781664F}" srcOrd="0" destOrd="1" presId="urn:microsoft.com/office/officeart/2005/8/layout/chevron2"/>
    <dgm:cxn modelId="{3A55E435-811F-4F9B-AFC9-A30ED7C6729C}" type="presOf" srcId="{4F5386BA-B259-4C79-81BD-CE565DF96CF2}" destId="{161DB98D-6EF1-44FB-894E-5D24948C9C50}" srcOrd="0" destOrd="1" presId="urn:microsoft.com/office/officeart/2005/8/layout/chevron2"/>
    <dgm:cxn modelId="{4EAA745E-58E8-4167-9ECE-8C13C5A66B1C}" type="presOf" srcId="{3B18F151-1C23-432E-BC87-C2FB0193DC53}" destId="{6F336818-2FD8-40E0-B00B-69FA11E85AA2}" srcOrd="0" destOrd="0" presId="urn:microsoft.com/office/officeart/2005/8/layout/chevron2"/>
    <dgm:cxn modelId="{20633C66-8C1C-442E-9358-6465DF5C426F}" type="presOf" srcId="{9C348221-6F6D-4202-9480-809BD5B6ABD9}" destId="{161DB98D-6EF1-44FB-894E-5D24948C9C50}" srcOrd="0" destOrd="0" presId="urn:microsoft.com/office/officeart/2005/8/layout/chevron2"/>
    <dgm:cxn modelId="{EEBFAD4B-054C-4936-8D82-6B6F741908BB}" srcId="{DC1F0BAE-F122-49CA-8919-E2DBF635F45C}" destId="{003C0E45-50F3-4953-96F9-125A21679D4D}" srcOrd="0" destOrd="0" parTransId="{EF82415D-6BE7-420C-B9FE-68D078C299AE}" sibTransId="{30F1817F-C3B4-4722-820F-744DC1B9A713}"/>
    <dgm:cxn modelId="{463A1D6F-134C-4F81-A065-1D468CEA7E84}" srcId="{7A79B37A-19CC-4384-8F0B-50D340B76790}" destId="{3B18F151-1C23-432E-BC87-C2FB0193DC53}" srcOrd="2" destOrd="0" parTransId="{8D1FE196-1318-4C70-8A17-0BD7A2178BA4}" sibTransId="{82460389-B51A-440F-98FF-1E5AA673CA91}"/>
    <dgm:cxn modelId="{FE4C0274-4AA4-4D96-B83E-94F68D68B5CD}" srcId="{DC1F0BAE-F122-49CA-8919-E2DBF635F45C}" destId="{7A3470AC-3C5A-4195-9002-94E4A3A58076}" srcOrd="1" destOrd="0" parTransId="{C04C3668-4EDF-48B7-96FA-106766ADD5E0}" sibTransId="{07745049-A94F-40BE-8510-2538D147264B}"/>
    <dgm:cxn modelId="{6E46CE7C-5D31-44A4-A18F-F1DD9A52C6F5}" srcId="{7A79B37A-19CC-4384-8F0B-50D340B76790}" destId="{11B4D2B8-CA16-44CB-B44C-3B8C8367608D}" srcOrd="3" destOrd="0" parTransId="{847D7B04-AD73-4BB7-B6D2-19FD107C8873}" sibTransId="{D4816DEC-AC03-48B6-B35C-16A18C26C2AF}"/>
    <dgm:cxn modelId="{25385D8B-CA0D-4A4F-BCCD-A5A46A35215D}" type="presOf" srcId="{DC1F0BAE-F122-49CA-8919-E2DBF635F45C}" destId="{3FF97BFF-C09B-48C5-8F22-188FD8C10740}" srcOrd="0" destOrd="0" presId="urn:microsoft.com/office/officeart/2005/8/layout/chevron2"/>
    <dgm:cxn modelId="{5B51448E-E828-42FF-BC29-F2EA88749E69}" srcId="{4CE8327F-8A34-414B-A4E2-6162355D89CC}" destId="{C3526CBD-71A9-45CD-AC77-D6576029C1BE}" srcOrd="0" destOrd="0" parTransId="{67A0DAA9-1861-4CE7-8839-566AC9797431}" sibTransId="{2A358568-AB7A-45F9-AE46-E97E08DCCFD2}"/>
    <dgm:cxn modelId="{7E9BB295-1937-4EBC-979B-A65B113BFC4F}" srcId="{7A79B37A-19CC-4384-8F0B-50D340B76790}" destId="{DC1F0BAE-F122-49CA-8919-E2DBF635F45C}" srcOrd="4" destOrd="0" parTransId="{48088580-BA13-4A10-93AF-2F48CD951933}" sibTransId="{99A1E2E4-73CB-4A20-909B-2CF56F15D2C2}"/>
    <dgm:cxn modelId="{B1BD56B1-4B36-4DAC-ADD8-0AD2693956A8}" type="presOf" srcId="{4CE8327F-8A34-414B-A4E2-6162355D89CC}" destId="{23EDC6FB-9011-4231-BDCF-94C977F7127F}" srcOrd="0" destOrd="0" presId="urn:microsoft.com/office/officeart/2005/8/layout/chevron2"/>
    <dgm:cxn modelId="{712862B8-D0FB-4570-9939-A537080B692D}" type="presOf" srcId="{F14D8CCE-BAC5-46BB-AEC8-2193A667332C}" destId="{229E3BB9-2F01-44CA-B9CA-0D8D0148084B}" srcOrd="0" destOrd="0" presId="urn:microsoft.com/office/officeart/2005/8/layout/chevron2"/>
    <dgm:cxn modelId="{BE8FFFC1-065E-49B8-B3E0-D9A697AB80CD}" srcId="{11B4D2B8-CA16-44CB-B44C-3B8C8367608D}" destId="{F18220EA-0780-471A-B977-27557AAD721B}" srcOrd="1" destOrd="0" parTransId="{1EFBE359-668D-472E-A17B-49FC45446DD7}" sibTransId="{941E65AA-6C43-42B2-A0A5-AB02D8993C39}"/>
    <dgm:cxn modelId="{CBB4F9C8-D311-4DC9-84D5-5C996E48F98B}" type="presOf" srcId="{7A79B37A-19CC-4384-8F0B-50D340B76790}" destId="{81D0F771-B0CE-4485-A532-137234010183}" srcOrd="0" destOrd="0" presId="urn:microsoft.com/office/officeart/2005/8/layout/chevron2"/>
    <dgm:cxn modelId="{A0D2ABD3-8B00-4FF5-81F6-5DFFCEA535B8}" srcId="{7A79B37A-19CC-4384-8F0B-50D340B76790}" destId="{4CE8327F-8A34-414B-A4E2-6162355D89CC}" srcOrd="0" destOrd="0" parTransId="{366D776B-EF6A-4D80-97C2-D7294F142137}" sibTransId="{144031AE-47BF-44B9-8FA9-5504404009D3}"/>
    <dgm:cxn modelId="{254663F0-1238-48BB-9740-4CA1CD34F325}" srcId="{11B4D2B8-CA16-44CB-B44C-3B8C8367608D}" destId="{F14D8CCE-BAC5-46BB-AEC8-2193A667332C}" srcOrd="0" destOrd="0" parTransId="{D534C8F5-8716-4F85-98F5-429A47FA3277}" sibTransId="{835D8285-4999-4AE1-BCAF-1F2D901A3E0B}"/>
    <dgm:cxn modelId="{5CAAE4F0-062F-4B78-B396-FFC3F0A8597D}" type="presOf" srcId="{637F45EB-DE75-4C2C-A159-67228416D9E1}" destId="{D645DE15-DDCA-476B-BD0E-7560B781664F}" srcOrd="0" destOrd="0" presId="urn:microsoft.com/office/officeart/2005/8/layout/chevron2"/>
    <dgm:cxn modelId="{B63628F4-A524-4289-B424-B24B18C83098}" type="presOf" srcId="{003C0E45-50F3-4953-96F9-125A21679D4D}" destId="{8619C085-9147-4E7E-9862-6268E25A8597}" srcOrd="0" destOrd="0" presId="urn:microsoft.com/office/officeart/2005/8/layout/chevron2"/>
    <dgm:cxn modelId="{3B82FA88-682B-4AE1-9E06-4F3624B85BE0}" type="presParOf" srcId="{81D0F771-B0CE-4485-A532-137234010183}" destId="{252197DF-A5DE-4D21-8A5A-8B3F4DB41866}" srcOrd="0" destOrd="0" presId="urn:microsoft.com/office/officeart/2005/8/layout/chevron2"/>
    <dgm:cxn modelId="{6AA1402D-94D4-48CD-9D9C-B26B7783F503}" type="presParOf" srcId="{252197DF-A5DE-4D21-8A5A-8B3F4DB41866}" destId="{23EDC6FB-9011-4231-BDCF-94C977F7127F}" srcOrd="0" destOrd="0" presId="urn:microsoft.com/office/officeart/2005/8/layout/chevron2"/>
    <dgm:cxn modelId="{2E8F1039-3185-4A99-A4A8-A7CAE8C0BE16}" type="presParOf" srcId="{252197DF-A5DE-4D21-8A5A-8B3F4DB41866}" destId="{BA36C44B-A9EF-4A5F-B61D-B54882835C87}" srcOrd="1" destOrd="0" presId="urn:microsoft.com/office/officeart/2005/8/layout/chevron2"/>
    <dgm:cxn modelId="{F1B0F373-6A9D-47F1-90E3-34802B61541B}" type="presParOf" srcId="{81D0F771-B0CE-4485-A532-137234010183}" destId="{603EAD0E-75C6-4FEA-8DC7-142B4A6D6A7F}" srcOrd="1" destOrd="0" presId="urn:microsoft.com/office/officeart/2005/8/layout/chevron2"/>
    <dgm:cxn modelId="{B0233D8E-F048-4B47-9EFB-03A218B8DD67}" type="presParOf" srcId="{81D0F771-B0CE-4485-A532-137234010183}" destId="{40D6FBA4-B2AD-4C05-8C89-10D1968D0262}" srcOrd="2" destOrd="0" presId="urn:microsoft.com/office/officeart/2005/8/layout/chevron2"/>
    <dgm:cxn modelId="{104E6A69-03CB-44DD-8DA6-00810C1490C5}" type="presParOf" srcId="{40D6FBA4-B2AD-4C05-8C89-10D1968D0262}" destId="{3B3D0FA0-9ED0-4FBD-9D62-4E2BBB061DBE}" srcOrd="0" destOrd="0" presId="urn:microsoft.com/office/officeart/2005/8/layout/chevron2"/>
    <dgm:cxn modelId="{C1CF1E24-EF7A-476D-9C39-F178D2FCD874}" type="presParOf" srcId="{40D6FBA4-B2AD-4C05-8C89-10D1968D0262}" destId="{161DB98D-6EF1-44FB-894E-5D24948C9C50}" srcOrd="1" destOrd="0" presId="urn:microsoft.com/office/officeart/2005/8/layout/chevron2"/>
    <dgm:cxn modelId="{D994F3C9-AFB3-4FDC-8CAB-ABE1E0271C8F}" type="presParOf" srcId="{81D0F771-B0CE-4485-A532-137234010183}" destId="{CD4CE0DE-5412-4938-B86B-CA1B9F102776}" srcOrd="3" destOrd="0" presId="urn:microsoft.com/office/officeart/2005/8/layout/chevron2"/>
    <dgm:cxn modelId="{2AC6E804-A677-4A20-89E8-F44EB1E8310A}" type="presParOf" srcId="{81D0F771-B0CE-4485-A532-137234010183}" destId="{FDE3A5E7-ECEF-438D-8B58-E9BDA5AAED12}" srcOrd="4" destOrd="0" presId="urn:microsoft.com/office/officeart/2005/8/layout/chevron2"/>
    <dgm:cxn modelId="{610A8F0F-C974-4B9B-979D-475C66E788D8}" type="presParOf" srcId="{FDE3A5E7-ECEF-438D-8B58-E9BDA5AAED12}" destId="{6F336818-2FD8-40E0-B00B-69FA11E85AA2}" srcOrd="0" destOrd="0" presId="urn:microsoft.com/office/officeart/2005/8/layout/chevron2"/>
    <dgm:cxn modelId="{0BBC6B18-9BA0-4A5D-BCBF-9475EAD6E842}" type="presParOf" srcId="{FDE3A5E7-ECEF-438D-8B58-E9BDA5AAED12}" destId="{D645DE15-DDCA-476B-BD0E-7560B781664F}" srcOrd="1" destOrd="0" presId="urn:microsoft.com/office/officeart/2005/8/layout/chevron2"/>
    <dgm:cxn modelId="{D08DC797-6FFD-4BD9-822F-A64A9423CF30}" type="presParOf" srcId="{81D0F771-B0CE-4485-A532-137234010183}" destId="{5D3E318D-1FF3-4C6B-AA40-6134905617E2}" srcOrd="5" destOrd="0" presId="urn:microsoft.com/office/officeart/2005/8/layout/chevron2"/>
    <dgm:cxn modelId="{16952A46-8A94-402C-A6BF-ABE5F2D1DDE1}" type="presParOf" srcId="{81D0F771-B0CE-4485-A532-137234010183}" destId="{F9ABA77A-7974-4131-BF8C-7BF7AB85F58F}" srcOrd="6" destOrd="0" presId="urn:microsoft.com/office/officeart/2005/8/layout/chevron2"/>
    <dgm:cxn modelId="{52918669-BDB3-4B24-9313-320E0D9A3A1E}" type="presParOf" srcId="{F9ABA77A-7974-4131-BF8C-7BF7AB85F58F}" destId="{9F618437-FC31-4CA6-B5D5-030DD1127F30}" srcOrd="0" destOrd="0" presId="urn:microsoft.com/office/officeart/2005/8/layout/chevron2"/>
    <dgm:cxn modelId="{A0D9F1F0-6EB7-4D7E-A4DF-A10F4D45787E}" type="presParOf" srcId="{F9ABA77A-7974-4131-BF8C-7BF7AB85F58F}" destId="{229E3BB9-2F01-44CA-B9CA-0D8D0148084B}" srcOrd="1" destOrd="0" presId="urn:microsoft.com/office/officeart/2005/8/layout/chevron2"/>
    <dgm:cxn modelId="{506BB91C-3A79-46D8-976A-059FE070CD6C}" type="presParOf" srcId="{81D0F771-B0CE-4485-A532-137234010183}" destId="{0A5A7020-3724-43B3-B109-7E09276C8854}" srcOrd="7" destOrd="0" presId="urn:microsoft.com/office/officeart/2005/8/layout/chevron2"/>
    <dgm:cxn modelId="{5B90F2CA-B941-4233-B891-95F39869E74F}" type="presParOf" srcId="{81D0F771-B0CE-4485-A532-137234010183}" destId="{4C74E115-574C-44A1-B55D-AF0ECC102512}" srcOrd="8" destOrd="0" presId="urn:microsoft.com/office/officeart/2005/8/layout/chevron2"/>
    <dgm:cxn modelId="{E5DC48D7-09B0-4C49-8719-9D691BA009CF}" type="presParOf" srcId="{4C74E115-574C-44A1-B55D-AF0ECC102512}" destId="{3FF97BFF-C09B-48C5-8F22-188FD8C10740}" srcOrd="0" destOrd="0" presId="urn:microsoft.com/office/officeart/2005/8/layout/chevron2"/>
    <dgm:cxn modelId="{BECBF9FF-C4A5-4F78-9972-9F24D60ADBB8}" type="presParOf" srcId="{4C74E115-574C-44A1-B55D-AF0ECC102512}" destId="{8619C085-9147-4E7E-9862-6268E25A859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EDC6FB-9011-4231-BDCF-94C977F7127F}">
      <dsp:nvSpPr>
        <dsp:cNvPr id="0" name=""/>
        <dsp:cNvSpPr/>
      </dsp:nvSpPr>
      <dsp:spPr>
        <a:xfrm rot="5400000">
          <a:off x="-215090" y="218404"/>
          <a:ext cx="1433939" cy="10037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b="1" kern="1200" dirty="0">
              <a:solidFill>
                <a:schemeClr val="tx1"/>
              </a:solidFill>
            </a:rPr>
            <a:t>オリエンテーション</a:t>
          </a:r>
        </a:p>
      </dsp:txBody>
      <dsp:txXfrm rot="-5400000">
        <a:off x="2" y="505192"/>
        <a:ext cx="1003757" cy="430182"/>
      </dsp:txXfrm>
    </dsp:sp>
    <dsp:sp modelId="{BA36C44B-A9EF-4A5F-B61D-B54882835C87}">
      <dsp:nvSpPr>
        <dsp:cNvPr id="0" name=""/>
        <dsp:cNvSpPr/>
      </dsp:nvSpPr>
      <dsp:spPr>
        <a:xfrm rot="5400000">
          <a:off x="3155801" y="-2148730"/>
          <a:ext cx="932550" cy="523663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300" kern="1200" dirty="0"/>
            <a:t>強み育成プロジェクトご案内</a:t>
          </a:r>
        </a:p>
      </dsp:txBody>
      <dsp:txXfrm rot="-5400000">
        <a:off x="1003757" y="48837"/>
        <a:ext cx="5191116" cy="841504"/>
      </dsp:txXfrm>
    </dsp:sp>
    <dsp:sp modelId="{3B3D0FA0-9ED0-4FBD-9D62-4E2BBB061DBE}">
      <dsp:nvSpPr>
        <dsp:cNvPr id="0" name=""/>
        <dsp:cNvSpPr/>
      </dsp:nvSpPr>
      <dsp:spPr>
        <a:xfrm rot="5400000">
          <a:off x="-215090" y="1538021"/>
          <a:ext cx="1433939" cy="10037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b="1" kern="1200" dirty="0">
              <a:solidFill>
                <a:schemeClr val="tx1"/>
              </a:solidFill>
            </a:rPr>
            <a:t>講習　</a:t>
          </a:r>
          <a:endParaRPr kumimoji="1" lang="en-US" altLang="ja-JP" sz="1400" b="1" kern="1200" dirty="0">
            <a:solidFill>
              <a:schemeClr val="tx1"/>
            </a:solidFill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b="1" kern="1200" dirty="0">
              <a:solidFill>
                <a:schemeClr val="tx1"/>
              </a:solidFill>
            </a:rPr>
            <a:t>①</a:t>
          </a:r>
        </a:p>
      </dsp:txBody>
      <dsp:txXfrm rot="-5400000">
        <a:off x="2" y="1824809"/>
        <a:ext cx="1003757" cy="430182"/>
      </dsp:txXfrm>
    </dsp:sp>
    <dsp:sp modelId="{161DB98D-6EF1-44FB-894E-5D24948C9C50}">
      <dsp:nvSpPr>
        <dsp:cNvPr id="0" name=""/>
        <dsp:cNvSpPr/>
      </dsp:nvSpPr>
      <dsp:spPr>
        <a:xfrm rot="5400000">
          <a:off x="3156046" y="-829358"/>
          <a:ext cx="932060" cy="523663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300" kern="1200" dirty="0"/>
            <a:t>「強み」とはなにか？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300" kern="1200" dirty="0"/>
            <a:t>リフレーミング・ゲーム</a:t>
          </a:r>
        </a:p>
      </dsp:txBody>
      <dsp:txXfrm rot="-5400000">
        <a:off x="1003757" y="1368430"/>
        <a:ext cx="5191140" cy="841062"/>
      </dsp:txXfrm>
    </dsp:sp>
    <dsp:sp modelId="{6F336818-2FD8-40E0-B00B-69FA11E85AA2}">
      <dsp:nvSpPr>
        <dsp:cNvPr id="0" name=""/>
        <dsp:cNvSpPr/>
      </dsp:nvSpPr>
      <dsp:spPr>
        <a:xfrm rot="5400000">
          <a:off x="-215090" y="2857639"/>
          <a:ext cx="1433939" cy="10037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b="1" kern="1200" dirty="0">
              <a:solidFill>
                <a:schemeClr val="tx1"/>
              </a:solidFill>
            </a:rPr>
            <a:t>講習</a:t>
          </a:r>
          <a:endParaRPr kumimoji="1" lang="en-US" altLang="ja-JP" sz="1400" b="1" kern="1200" dirty="0">
            <a:solidFill>
              <a:schemeClr val="tx1"/>
            </a:solidFill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b="1" kern="1200" dirty="0">
              <a:solidFill>
                <a:schemeClr val="tx1"/>
              </a:solidFill>
            </a:rPr>
            <a:t>②</a:t>
          </a:r>
        </a:p>
      </dsp:txBody>
      <dsp:txXfrm rot="-5400000">
        <a:off x="2" y="3144427"/>
        <a:ext cx="1003757" cy="430182"/>
      </dsp:txXfrm>
    </dsp:sp>
    <dsp:sp modelId="{D645DE15-DDCA-476B-BD0E-7560B781664F}">
      <dsp:nvSpPr>
        <dsp:cNvPr id="0" name=""/>
        <dsp:cNvSpPr/>
      </dsp:nvSpPr>
      <dsp:spPr>
        <a:xfrm rot="5400000">
          <a:off x="3156046" y="490258"/>
          <a:ext cx="932060" cy="523663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300" kern="1200" dirty="0"/>
            <a:t>「強み」をチェックする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300" kern="1200" dirty="0"/>
            <a:t>ホームワーク「強みの観察」</a:t>
          </a:r>
        </a:p>
      </dsp:txBody>
      <dsp:txXfrm rot="-5400000">
        <a:off x="1003757" y="2688047"/>
        <a:ext cx="5191140" cy="841062"/>
      </dsp:txXfrm>
    </dsp:sp>
    <dsp:sp modelId="{9F618437-FC31-4CA6-B5D5-030DD1127F30}">
      <dsp:nvSpPr>
        <dsp:cNvPr id="0" name=""/>
        <dsp:cNvSpPr/>
      </dsp:nvSpPr>
      <dsp:spPr>
        <a:xfrm rot="5400000">
          <a:off x="-215090" y="4177256"/>
          <a:ext cx="1433939" cy="10037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b="1" kern="1200" dirty="0">
              <a:solidFill>
                <a:schemeClr val="tx1"/>
              </a:solidFill>
            </a:rPr>
            <a:t>講習</a:t>
          </a:r>
          <a:endParaRPr kumimoji="1" lang="en-US" altLang="ja-JP" sz="1400" b="1" kern="1200" dirty="0">
            <a:solidFill>
              <a:schemeClr val="tx1"/>
            </a:solidFill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b="1" kern="1200" dirty="0">
              <a:solidFill>
                <a:schemeClr val="tx1"/>
              </a:solidFill>
            </a:rPr>
            <a:t>③</a:t>
          </a:r>
        </a:p>
      </dsp:txBody>
      <dsp:txXfrm rot="-5400000">
        <a:off x="2" y="4464044"/>
        <a:ext cx="1003757" cy="430182"/>
      </dsp:txXfrm>
    </dsp:sp>
    <dsp:sp modelId="{229E3BB9-2F01-44CA-B9CA-0D8D0148084B}">
      <dsp:nvSpPr>
        <dsp:cNvPr id="0" name=""/>
        <dsp:cNvSpPr/>
      </dsp:nvSpPr>
      <dsp:spPr>
        <a:xfrm rot="5400000">
          <a:off x="3156046" y="1809876"/>
          <a:ext cx="932060" cy="523663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300" kern="1200" dirty="0"/>
            <a:t>「強み」の活用方法とは？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300" kern="1200" dirty="0"/>
            <a:t>ホームワーク「強みの意図的活用：行動実験」</a:t>
          </a:r>
        </a:p>
      </dsp:txBody>
      <dsp:txXfrm rot="-5400000">
        <a:off x="1003757" y="4007665"/>
        <a:ext cx="5191140" cy="841062"/>
      </dsp:txXfrm>
    </dsp:sp>
    <dsp:sp modelId="{3FF97BFF-C09B-48C5-8F22-188FD8C10740}">
      <dsp:nvSpPr>
        <dsp:cNvPr id="0" name=""/>
        <dsp:cNvSpPr/>
      </dsp:nvSpPr>
      <dsp:spPr>
        <a:xfrm rot="5400000">
          <a:off x="-215090" y="5496874"/>
          <a:ext cx="1433939" cy="10037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b="1" kern="1200" dirty="0">
              <a:solidFill>
                <a:schemeClr val="tx1"/>
              </a:solidFill>
            </a:rPr>
            <a:t>活用</a:t>
          </a:r>
        </a:p>
      </dsp:txBody>
      <dsp:txXfrm rot="-5400000">
        <a:off x="2" y="5783662"/>
        <a:ext cx="1003757" cy="430182"/>
      </dsp:txXfrm>
    </dsp:sp>
    <dsp:sp modelId="{8619C085-9147-4E7E-9862-6268E25A8597}">
      <dsp:nvSpPr>
        <dsp:cNvPr id="0" name=""/>
        <dsp:cNvSpPr/>
      </dsp:nvSpPr>
      <dsp:spPr>
        <a:xfrm rot="5400000">
          <a:off x="3156046" y="3129493"/>
          <a:ext cx="932060" cy="523663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300" kern="1200" dirty="0"/>
            <a:t>強みの行動実験の継続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300" kern="1200" dirty="0"/>
            <a:t>ナビゲーションブック、応募書類作成など就職</a:t>
          </a:r>
          <a:r>
            <a:rPr kumimoji="1" lang="en-US" altLang="ja-JP" sz="1300" kern="1200" dirty="0"/>
            <a:t>(</a:t>
          </a:r>
          <a:r>
            <a:rPr kumimoji="1" lang="ja-JP" altLang="en-US" sz="1300" kern="1200" dirty="0"/>
            <a:t>復職</a:t>
          </a:r>
          <a:r>
            <a:rPr kumimoji="1" lang="en-US" altLang="ja-JP" sz="1300" kern="1200" dirty="0"/>
            <a:t>)</a:t>
          </a:r>
          <a:r>
            <a:rPr kumimoji="1" lang="ja-JP" altLang="en-US" sz="1300" kern="1200" dirty="0"/>
            <a:t>活動に活かす</a:t>
          </a:r>
        </a:p>
      </dsp:txBody>
      <dsp:txXfrm rot="-5400000">
        <a:off x="1003757" y="5327282"/>
        <a:ext cx="5191140" cy="8410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4C7E2-F0FE-4845-ABAF-E8AD9B99BA66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A64867-7AEC-44F1-9755-4900C29225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9349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2B187-2FAC-4F32-8349-DFC5F5461D49}" type="datetime1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/>
            </a:lvl1pPr>
          </a:lstStyle>
          <a:p>
            <a:fld id="{C520D514-D749-418A-889E-C83A36B76224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45690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A60E-B295-40D5-AD0D-ECE966610694}" type="datetime1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/>
            </a:lvl1pPr>
          </a:lstStyle>
          <a:p>
            <a:fld id="{C520D514-D749-418A-889E-C83A36B76224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02352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680BE-3545-498A-AAA7-CA039CD76EF3}" type="datetime1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/>
            </a:lvl1pPr>
          </a:lstStyle>
          <a:p>
            <a:fld id="{C520D514-D749-418A-889E-C83A36B76224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87627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39B7A-B3C6-473C-9D01-C98654356091}" type="datetime1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/>
            </a:lvl1pPr>
          </a:lstStyle>
          <a:p>
            <a:fld id="{C520D514-D749-418A-889E-C83A36B76224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9987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D0CF-33E7-44FF-8DF0-6BBC9BDBA2FD}" type="datetime1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/>
            </a:lvl1pPr>
          </a:lstStyle>
          <a:p>
            <a:fld id="{C520D514-D749-418A-889E-C83A36B76224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8886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4CD0-8B34-4AE9-89DD-0052F682EDDE}" type="datetime1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/>
            </a:lvl1pPr>
          </a:lstStyle>
          <a:p>
            <a:fld id="{C520D514-D749-418A-889E-C83A36B76224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88065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F3555-4DA3-41F1-9BA9-A9DDDE2708DD}" type="datetime1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/>
            </a:lvl1pPr>
          </a:lstStyle>
          <a:p>
            <a:fld id="{C520D514-D749-418A-889E-C83A36B76224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55452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294F8-D85A-4983-885A-C134727BD644}" type="datetime1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/>
            </a:lvl1pPr>
          </a:lstStyle>
          <a:p>
            <a:fld id="{C520D514-D749-418A-889E-C83A36B76224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03417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92C08-3F56-4ACD-923D-ACDA92A20BD6}" type="datetime1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/>
            </a:lvl1pPr>
          </a:lstStyle>
          <a:p>
            <a:fld id="{C520D514-D749-418A-889E-C83A36B76224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5464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93AAB-BAE4-482E-BEFC-072025B4123D}" type="datetime1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/>
            </a:lvl1pPr>
          </a:lstStyle>
          <a:p>
            <a:fld id="{C520D514-D749-418A-889E-C83A36B76224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07561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1A103-D12D-4853-ABDE-6E7BD42AB282}" type="datetime1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/>
            </a:lvl1pPr>
          </a:lstStyle>
          <a:p>
            <a:fld id="{C520D514-D749-418A-889E-C83A36B76224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56634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990A6-22D8-4CEB-B394-7B15083CCF26}" type="datetime1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0D514-D749-418A-889E-C83A36B762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2110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四角形: 対角を丸める 11">
            <a:extLst>
              <a:ext uri="{FF2B5EF4-FFF2-40B4-BE49-F238E27FC236}">
                <a16:creationId xmlns:a16="http://schemas.microsoft.com/office/drawing/2014/main" id="{CEDBC97F-30C5-40FE-9241-E10DD037751D}"/>
              </a:ext>
            </a:extLst>
          </p:cNvPr>
          <p:cNvSpPr/>
          <p:nvPr/>
        </p:nvSpPr>
        <p:spPr>
          <a:xfrm>
            <a:off x="2060812" y="7004622"/>
            <a:ext cx="4343883" cy="1798205"/>
          </a:xfrm>
          <a:prstGeom prst="round2Diag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95497" y="1329179"/>
            <a:ext cx="5829300" cy="3497344"/>
          </a:xfrm>
        </p:spPr>
        <p:txBody>
          <a:bodyPr>
            <a:normAutofit fontScale="90000"/>
          </a:bodyPr>
          <a:lstStyle/>
          <a:p>
            <a:r>
              <a:rPr kumimoji="1" lang="en-US" altLang="ja-JP" b="1" dirty="0">
                <a:latin typeface="+mn-ea"/>
                <a:ea typeface="+mn-ea"/>
              </a:rPr>
              <a:t>WSSP</a:t>
            </a:r>
            <a:r>
              <a:rPr kumimoji="1" lang="ja-JP" altLang="en-US" b="1" dirty="0">
                <a:latin typeface="+mn-ea"/>
                <a:ea typeface="+mn-ea"/>
              </a:rPr>
              <a:t>版</a:t>
            </a:r>
            <a:br>
              <a:rPr kumimoji="1" lang="en-US" altLang="ja-JP" b="1" dirty="0">
                <a:latin typeface="+mn-ea"/>
                <a:ea typeface="+mn-ea"/>
              </a:rPr>
            </a:br>
            <a:r>
              <a:rPr kumimoji="1" lang="ja-JP" altLang="en-US" b="1" dirty="0">
                <a:latin typeface="+mn-ea"/>
                <a:ea typeface="+mn-ea"/>
              </a:rPr>
              <a:t>強み育成プロジェクト</a:t>
            </a:r>
            <a:br>
              <a:rPr kumimoji="1" lang="en-US" altLang="ja-JP" b="1" dirty="0">
                <a:latin typeface="+mn-ea"/>
                <a:ea typeface="+mn-ea"/>
              </a:rPr>
            </a:br>
            <a:br>
              <a:rPr kumimoji="1" lang="en-US" altLang="ja-JP" dirty="0"/>
            </a:br>
            <a:r>
              <a:rPr lang="ja-JP" altLang="en-US" b="1" dirty="0">
                <a:latin typeface="+mn-ea"/>
                <a:ea typeface="+mn-ea"/>
              </a:rPr>
              <a:t>オリエンテーション</a:t>
            </a:r>
            <a:br>
              <a:rPr lang="en-US" altLang="ja-JP" b="1" dirty="0">
                <a:latin typeface="+mn-ea"/>
                <a:ea typeface="+mn-ea"/>
              </a:rPr>
            </a:br>
            <a:r>
              <a:rPr lang="ja-JP" altLang="en-US" b="1" dirty="0">
                <a:latin typeface="+mn-ea"/>
                <a:ea typeface="+mn-ea"/>
              </a:rPr>
              <a:t>資料</a:t>
            </a:r>
            <a:endParaRPr kumimoji="1" lang="ja-JP" altLang="en-US" b="1" dirty="0">
              <a:latin typeface="+mn-ea"/>
              <a:ea typeface="+mn-ea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5CE0F07-1A52-4430-B531-F2E3547B66DB}"/>
              </a:ext>
            </a:extLst>
          </p:cNvPr>
          <p:cNvSpPr/>
          <p:nvPr/>
        </p:nvSpPr>
        <p:spPr>
          <a:xfrm>
            <a:off x="3554003" y="7325334"/>
            <a:ext cx="279675" cy="66874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フローチャート: 端子 7">
            <a:extLst>
              <a:ext uri="{FF2B5EF4-FFF2-40B4-BE49-F238E27FC236}">
                <a16:creationId xmlns:a16="http://schemas.microsoft.com/office/drawing/2014/main" id="{669BAF2F-6968-4862-9C29-980CB8E7FBF0}"/>
              </a:ext>
            </a:extLst>
          </p:cNvPr>
          <p:cNvSpPr/>
          <p:nvPr/>
        </p:nvSpPr>
        <p:spPr>
          <a:xfrm rot="1562333">
            <a:off x="3170634" y="7257124"/>
            <a:ext cx="631013" cy="238529"/>
          </a:xfrm>
          <a:prstGeom prst="flowChartTerminator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フローチャート: 端子 8">
            <a:extLst>
              <a:ext uri="{FF2B5EF4-FFF2-40B4-BE49-F238E27FC236}">
                <a16:creationId xmlns:a16="http://schemas.microsoft.com/office/drawing/2014/main" id="{99B50FBB-4A1B-48C5-8DF6-D4A3A39245FD}"/>
              </a:ext>
            </a:extLst>
          </p:cNvPr>
          <p:cNvSpPr/>
          <p:nvPr/>
        </p:nvSpPr>
        <p:spPr>
          <a:xfrm rot="7724913">
            <a:off x="3470069" y="7192207"/>
            <a:ext cx="631013" cy="238529"/>
          </a:xfrm>
          <a:prstGeom prst="flowChartTerminator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フローチャート: 端子 12">
            <a:extLst>
              <a:ext uri="{FF2B5EF4-FFF2-40B4-BE49-F238E27FC236}">
                <a16:creationId xmlns:a16="http://schemas.microsoft.com/office/drawing/2014/main" id="{12A15B6F-3BA1-4021-8F7B-6641F083E22A}"/>
              </a:ext>
            </a:extLst>
          </p:cNvPr>
          <p:cNvSpPr/>
          <p:nvPr/>
        </p:nvSpPr>
        <p:spPr>
          <a:xfrm rot="1562333">
            <a:off x="2392997" y="7703172"/>
            <a:ext cx="418102" cy="209781"/>
          </a:xfrm>
          <a:prstGeom prst="flowChartTerminator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746D85B-1819-4BC7-8861-CFDBB6F22C9D}"/>
              </a:ext>
            </a:extLst>
          </p:cNvPr>
          <p:cNvSpPr/>
          <p:nvPr/>
        </p:nvSpPr>
        <p:spPr>
          <a:xfrm>
            <a:off x="2581393" y="7853807"/>
            <a:ext cx="173583" cy="49132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フローチャート: 端子 14">
            <a:extLst>
              <a:ext uri="{FF2B5EF4-FFF2-40B4-BE49-F238E27FC236}">
                <a16:creationId xmlns:a16="http://schemas.microsoft.com/office/drawing/2014/main" id="{D696C088-6EF0-4656-9451-FE63F94BD9B2}"/>
              </a:ext>
            </a:extLst>
          </p:cNvPr>
          <p:cNvSpPr/>
          <p:nvPr/>
        </p:nvSpPr>
        <p:spPr>
          <a:xfrm rot="7724913">
            <a:off x="2516394" y="7693283"/>
            <a:ext cx="477165" cy="216391"/>
          </a:xfrm>
          <a:prstGeom prst="flowChartTerminator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C7EE84AD-A550-4C33-8B14-CF5B0BA0F0D5}"/>
              </a:ext>
            </a:extLst>
          </p:cNvPr>
          <p:cNvSpPr/>
          <p:nvPr/>
        </p:nvSpPr>
        <p:spPr>
          <a:xfrm>
            <a:off x="4232753" y="8055270"/>
            <a:ext cx="173583" cy="49132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フローチャート: 端子 16">
            <a:extLst>
              <a:ext uri="{FF2B5EF4-FFF2-40B4-BE49-F238E27FC236}">
                <a16:creationId xmlns:a16="http://schemas.microsoft.com/office/drawing/2014/main" id="{61824549-7285-425D-8B03-507529C7A175}"/>
              </a:ext>
            </a:extLst>
          </p:cNvPr>
          <p:cNvSpPr/>
          <p:nvPr/>
        </p:nvSpPr>
        <p:spPr>
          <a:xfrm rot="1562333">
            <a:off x="3990721" y="7926600"/>
            <a:ext cx="418102" cy="209781"/>
          </a:xfrm>
          <a:prstGeom prst="flowChartTerminator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フローチャート: 端子 17">
            <a:extLst>
              <a:ext uri="{FF2B5EF4-FFF2-40B4-BE49-F238E27FC236}">
                <a16:creationId xmlns:a16="http://schemas.microsoft.com/office/drawing/2014/main" id="{6D59D3A2-183C-4EC6-B17C-EEA86EEF486A}"/>
              </a:ext>
            </a:extLst>
          </p:cNvPr>
          <p:cNvSpPr/>
          <p:nvPr/>
        </p:nvSpPr>
        <p:spPr>
          <a:xfrm rot="7724913">
            <a:off x="4199929" y="7805300"/>
            <a:ext cx="477165" cy="216391"/>
          </a:xfrm>
          <a:prstGeom prst="flowChartTerminator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5C9C0F04-7B75-45C2-B288-FD0BE66E2CF6}"/>
              </a:ext>
            </a:extLst>
          </p:cNvPr>
          <p:cNvSpPr/>
          <p:nvPr/>
        </p:nvSpPr>
        <p:spPr>
          <a:xfrm>
            <a:off x="5420275" y="6141493"/>
            <a:ext cx="282826" cy="195797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フローチャート: 端子 19">
            <a:extLst>
              <a:ext uri="{FF2B5EF4-FFF2-40B4-BE49-F238E27FC236}">
                <a16:creationId xmlns:a16="http://schemas.microsoft.com/office/drawing/2014/main" id="{902E431F-7918-4136-90D1-5C13C8CBC227}"/>
              </a:ext>
            </a:extLst>
          </p:cNvPr>
          <p:cNvSpPr/>
          <p:nvPr/>
        </p:nvSpPr>
        <p:spPr>
          <a:xfrm rot="1562333">
            <a:off x="4735318" y="6863644"/>
            <a:ext cx="884063" cy="281957"/>
          </a:xfrm>
          <a:prstGeom prst="flowChartTerminator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フローチャート: 端子 20">
            <a:extLst>
              <a:ext uri="{FF2B5EF4-FFF2-40B4-BE49-F238E27FC236}">
                <a16:creationId xmlns:a16="http://schemas.microsoft.com/office/drawing/2014/main" id="{BD52961D-7469-457C-B024-C5893548C4B4}"/>
              </a:ext>
            </a:extLst>
          </p:cNvPr>
          <p:cNvSpPr/>
          <p:nvPr/>
        </p:nvSpPr>
        <p:spPr>
          <a:xfrm rot="8163759">
            <a:off x="5407968" y="6651154"/>
            <a:ext cx="884063" cy="281957"/>
          </a:xfrm>
          <a:prstGeom prst="flowChartTerminator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星: 6 pt 21">
            <a:extLst>
              <a:ext uri="{FF2B5EF4-FFF2-40B4-BE49-F238E27FC236}">
                <a16:creationId xmlns:a16="http://schemas.microsoft.com/office/drawing/2014/main" id="{200BB2BE-09AA-4505-9D18-BF0DDBB1C807}"/>
              </a:ext>
            </a:extLst>
          </p:cNvPr>
          <p:cNvSpPr/>
          <p:nvPr/>
        </p:nvSpPr>
        <p:spPr>
          <a:xfrm rot="1563422">
            <a:off x="4960186" y="5112996"/>
            <a:ext cx="1213202" cy="1333877"/>
          </a:xfrm>
          <a:prstGeom prst="star6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柱 22">
            <a:extLst>
              <a:ext uri="{FF2B5EF4-FFF2-40B4-BE49-F238E27FC236}">
                <a16:creationId xmlns:a16="http://schemas.microsoft.com/office/drawing/2014/main" id="{7ABED40D-40BE-4C2B-B226-BF8A50830A2F}"/>
              </a:ext>
            </a:extLst>
          </p:cNvPr>
          <p:cNvSpPr/>
          <p:nvPr/>
        </p:nvSpPr>
        <p:spPr>
          <a:xfrm rot="1557940">
            <a:off x="861652" y="6052639"/>
            <a:ext cx="869113" cy="92054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フローチャート: 端子 23">
            <a:extLst>
              <a:ext uri="{FF2B5EF4-FFF2-40B4-BE49-F238E27FC236}">
                <a16:creationId xmlns:a16="http://schemas.microsoft.com/office/drawing/2014/main" id="{214DF711-1C86-4DB5-B88D-BBC2A2FB92C4}"/>
              </a:ext>
            </a:extLst>
          </p:cNvPr>
          <p:cNvSpPr/>
          <p:nvPr/>
        </p:nvSpPr>
        <p:spPr>
          <a:xfrm rot="20999315">
            <a:off x="1371527" y="6484606"/>
            <a:ext cx="1187434" cy="329665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フローチャート: 直接アクセス記憶 24">
            <a:extLst>
              <a:ext uri="{FF2B5EF4-FFF2-40B4-BE49-F238E27FC236}">
                <a16:creationId xmlns:a16="http://schemas.microsoft.com/office/drawing/2014/main" id="{A3BDDF04-DD97-4C47-9F5C-4F35212733BE}"/>
              </a:ext>
            </a:extLst>
          </p:cNvPr>
          <p:cNvSpPr/>
          <p:nvPr/>
        </p:nvSpPr>
        <p:spPr>
          <a:xfrm>
            <a:off x="2330644" y="6349086"/>
            <a:ext cx="282826" cy="429397"/>
          </a:xfrm>
          <a:prstGeom prst="flowChartMagneticDru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涙形 25">
            <a:extLst>
              <a:ext uri="{FF2B5EF4-FFF2-40B4-BE49-F238E27FC236}">
                <a16:creationId xmlns:a16="http://schemas.microsoft.com/office/drawing/2014/main" id="{03B34A1A-3672-4F8D-B533-565D2B02FC2E}"/>
              </a:ext>
            </a:extLst>
          </p:cNvPr>
          <p:cNvSpPr/>
          <p:nvPr/>
        </p:nvSpPr>
        <p:spPr>
          <a:xfrm rot="16878829">
            <a:off x="2781127" y="6524925"/>
            <a:ext cx="149288" cy="241236"/>
          </a:xfrm>
          <a:prstGeom prst="teardrop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涙形 27">
            <a:extLst>
              <a:ext uri="{FF2B5EF4-FFF2-40B4-BE49-F238E27FC236}">
                <a16:creationId xmlns:a16="http://schemas.microsoft.com/office/drawing/2014/main" id="{8F7F4508-4B87-47D8-A797-DB2B00CF8087}"/>
              </a:ext>
            </a:extLst>
          </p:cNvPr>
          <p:cNvSpPr/>
          <p:nvPr/>
        </p:nvSpPr>
        <p:spPr>
          <a:xfrm rot="16878829">
            <a:off x="2781127" y="6870141"/>
            <a:ext cx="149288" cy="241236"/>
          </a:xfrm>
          <a:prstGeom prst="teardrop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涙形 28">
            <a:extLst>
              <a:ext uri="{FF2B5EF4-FFF2-40B4-BE49-F238E27FC236}">
                <a16:creationId xmlns:a16="http://schemas.microsoft.com/office/drawing/2014/main" id="{4AFADEFC-05B3-4B5E-81C2-0CB3310F7C99}"/>
              </a:ext>
            </a:extLst>
          </p:cNvPr>
          <p:cNvSpPr/>
          <p:nvPr/>
        </p:nvSpPr>
        <p:spPr>
          <a:xfrm rot="16878829">
            <a:off x="3110778" y="6756889"/>
            <a:ext cx="149288" cy="241236"/>
          </a:xfrm>
          <a:prstGeom prst="teardrop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涙形 29">
            <a:extLst>
              <a:ext uri="{FF2B5EF4-FFF2-40B4-BE49-F238E27FC236}">
                <a16:creationId xmlns:a16="http://schemas.microsoft.com/office/drawing/2014/main" id="{8B1A500F-A5FF-4330-9B14-EC9DCD35FDA7}"/>
              </a:ext>
            </a:extLst>
          </p:cNvPr>
          <p:cNvSpPr/>
          <p:nvPr/>
        </p:nvSpPr>
        <p:spPr>
          <a:xfrm rot="16878829">
            <a:off x="2916399" y="7183281"/>
            <a:ext cx="149288" cy="241236"/>
          </a:xfrm>
          <a:prstGeom prst="teardrop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涙形 30">
            <a:extLst>
              <a:ext uri="{FF2B5EF4-FFF2-40B4-BE49-F238E27FC236}">
                <a16:creationId xmlns:a16="http://schemas.microsoft.com/office/drawing/2014/main" id="{8E9E2BA6-0E4A-4F5B-A95C-3B06344A34D5}"/>
              </a:ext>
            </a:extLst>
          </p:cNvPr>
          <p:cNvSpPr/>
          <p:nvPr/>
        </p:nvSpPr>
        <p:spPr>
          <a:xfrm rot="16878829">
            <a:off x="3479359" y="6773285"/>
            <a:ext cx="149288" cy="241236"/>
          </a:xfrm>
          <a:prstGeom prst="teardrop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涙形 31">
            <a:extLst>
              <a:ext uri="{FF2B5EF4-FFF2-40B4-BE49-F238E27FC236}">
                <a16:creationId xmlns:a16="http://schemas.microsoft.com/office/drawing/2014/main" id="{74300C8C-3757-4B78-9174-432EE1E15D3B}"/>
              </a:ext>
            </a:extLst>
          </p:cNvPr>
          <p:cNvSpPr/>
          <p:nvPr/>
        </p:nvSpPr>
        <p:spPr>
          <a:xfrm rot="16878829">
            <a:off x="3135307" y="7539085"/>
            <a:ext cx="149288" cy="241236"/>
          </a:xfrm>
          <a:prstGeom prst="teardrop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アーチ 32">
            <a:extLst>
              <a:ext uri="{FF2B5EF4-FFF2-40B4-BE49-F238E27FC236}">
                <a16:creationId xmlns:a16="http://schemas.microsoft.com/office/drawing/2014/main" id="{F30D089D-A192-4232-8F19-706C84D82963}"/>
              </a:ext>
            </a:extLst>
          </p:cNvPr>
          <p:cNvSpPr/>
          <p:nvPr/>
        </p:nvSpPr>
        <p:spPr>
          <a:xfrm rot="17783951">
            <a:off x="623113" y="6141758"/>
            <a:ext cx="478178" cy="440249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9BC65119-9F64-41DD-8D08-998727F42F3E}"/>
              </a:ext>
            </a:extLst>
          </p:cNvPr>
          <p:cNvSpPr/>
          <p:nvPr/>
        </p:nvSpPr>
        <p:spPr>
          <a:xfrm>
            <a:off x="3150304" y="8314784"/>
            <a:ext cx="126729" cy="23643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4E4D3209-3F18-4870-BF65-F0E3F83E568E}"/>
              </a:ext>
            </a:extLst>
          </p:cNvPr>
          <p:cNvSpPr/>
          <p:nvPr/>
        </p:nvSpPr>
        <p:spPr>
          <a:xfrm>
            <a:off x="4939081" y="7756560"/>
            <a:ext cx="114193" cy="33457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5078474" y="8649056"/>
            <a:ext cx="1543050" cy="486833"/>
          </a:xfrm>
        </p:spPr>
        <p:txBody>
          <a:bodyPr/>
          <a:lstStyle/>
          <a:p>
            <a:fld id="{C520D514-D749-418A-889E-C83A36B76224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564036E0-3765-49FB-840B-1A2DB6D2B52D}"/>
              </a:ext>
            </a:extLst>
          </p:cNvPr>
          <p:cNvSpPr txBox="1"/>
          <p:nvPr/>
        </p:nvSpPr>
        <p:spPr>
          <a:xfrm>
            <a:off x="27368" y="8807825"/>
            <a:ext cx="4690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ワークシステム・サポートプログラム</a:t>
            </a:r>
          </a:p>
        </p:txBody>
      </p:sp>
    </p:spTree>
    <p:extLst>
      <p:ext uri="{BB962C8B-B14F-4D97-AF65-F5344CB8AC3E}">
        <p14:creationId xmlns:p14="http://schemas.microsoft.com/office/powerpoint/2010/main" val="3701665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二等辺三角形 4"/>
          <p:cNvSpPr/>
          <p:nvPr/>
        </p:nvSpPr>
        <p:spPr>
          <a:xfrm>
            <a:off x="2823325" y="3698203"/>
            <a:ext cx="1187777" cy="1263191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3200" y="268895"/>
            <a:ext cx="6720132" cy="878140"/>
          </a:xfrm>
        </p:spPr>
        <p:txBody>
          <a:bodyPr>
            <a:normAutofit/>
          </a:bodyPr>
          <a:lstStyle/>
          <a:p>
            <a:r>
              <a:rPr kumimoji="1" lang="ja-JP" altLang="en-US" sz="2800" b="1" dirty="0">
                <a:latin typeface="+mn-ea"/>
                <a:ea typeface="+mn-ea"/>
              </a:rPr>
              <a:t>みなさん、こんな疑問はありませんか？</a:t>
            </a:r>
          </a:p>
        </p:txBody>
      </p:sp>
      <p:sp>
        <p:nvSpPr>
          <p:cNvPr id="4" name="スマイル 3"/>
          <p:cNvSpPr/>
          <p:nvPr/>
        </p:nvSpPr>
        <p:spPr>
          <a:xfrm>
            <a:off x="2766764" y="3203469"/>
            <a:ext cx="1244338" cy="1178350"/>
          </a:xfrm>
          <a:prstGeom prst="smileyFace">
            <a:avLst>
              <a:gd name="adj" fmla="val -4653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コネクタ 6"/>
          <p:cNvCxnSpPr/>
          <p:nvPr/>
        </p:nvCxnSpPr>
        <p:spPr>
          <a:xfrm flipH="1">
            <a:off x="2931736" y="3449690"/>
            <a:ext cx="188536" cy="1225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3559794" y="3427003"/>
            <a:ext cx="247455" cy="1452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雲形吹き出し 12"/>
          <p:cNvSpPr/>
          <p:nvPr/>
        </p:nvSpPr>
        <p:spPr>
          <a:xfrm>
            <a:off x="163200" y="1598535"/>
            <a:ext cx="3120272" cy="1676054"/>
          </a:xfrm>
          <a:prstGeom prst="cloudCallout">
            <a:avLst>
              <a:gd name="adj1" fmla="val 29964"/>
              <a:gd name="adj2" fmla="val 7193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自己ＰＲって苦手</a:t>
            </a:r>
            <a:r>
              <a:rPr kumimoji="1" lang="ja-JP" altLang="en-US" dirty="0">
                <a:solidFill>
                  <a:schemeClr val="tx1"/>
                </a:solidFill>
              </a:rPr>
              <a:t>なんだよな・・・</a:t>
            </a:r>
          </a:p>
        </p:txBody>
      </p:sp>
      <p:sp>
        <p:nvSpPr>
          <p:cNvPr id="14" name="雲形吹き出し 13"/>
          <p:cNvSpPr/>
          <p:nvPr/>
        </p:nvSpPr>
        <p:spPr>
          <a:xfrm>
            <a:off x="3450210" y="5218861"/>
            <a:ext cx="3353583" cy="1812227"/>
          </a:xfrm>
          <a:prstGeom prst="cloudCallout">
            <a:avLst>
              <a:gd name="adj1" fmla="val -34000"/>
              <a:gd name="adj2" fmla="val -10032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自分のセールスポイント</a:t>
            </a:r>
            <a:r>
              <a:rPr kumimoji="1" lang="ja-JP" altLang="en-US" dirty="0">
                <a:solidFill>
                  <a:schemeClr val="tx1"/>
                </a:solidFill>
              </a:rPr>
              <a:t>ってなんだろう・・・？</a:t>
            </a:r>
          </a:p>
        </p:txBody>
      </p:sp>
      <p:sp>
        <p:nvSpPr>
          <p:cNvPr id="15" name="雲形吹き出し 14"/>
          <p:cNvSpPr/>
          <p:nvPr/>
        </p:nvSpPr>
        <p:spPr>
          <a:xfrm>
            <a:off x="163200" y="4991021"/>
            <a:ext cx="3120272" cy="1676054"/>
          </a:xfrm>
          <a:prstGeom prst="cloudCallout">
            <a:avLst>
              <a:gd name="adj1" fmla="val 26339"/>
              <a:gd name="adj2" fmla="val -9848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自分の強み</a:t>
            </a:r>
            <a:r>
              <a:rPr kumimoji="1" lang="ja-JP" altLang="en-US" dirty="0">
                <a:solidFill>
                  <a:schemeClr val="tx1"/>
                </a:solidFill>
              </a:rPr>
              <a:t>ってなんだろう？</a:t>
            </a:r>
          </a:p>
        </p:txBody>
      </p:sp>
      <p:sp>
        <p:nvSpPr>
          <p:cNvPr id="16" name="雲形吹き出し 15"/>
          <p:cNvSpPr/>
          <p:nvPr/>
        </p:nvSpPr>
        <p:spPr>
          <a:xfrm>
            <a:off x="3332372" y="1048811"/>
            <a:ext cx="3434894" cy="1676054"/>
          </a:xfrm>
          <a:prstGeom prst="cloudCallout">
            <a:avLst>
              <a:gd name="adj1" fmla="val -36803"/>
              <a:gd name="adj2" fmla="val 7812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自分の</a:t>
            </a:r>
            <a:r>
              <a:rPr kumimoji="1" lang="ja-JP" altLang="en-US" b="1" dirty="0">
                <a:solidFill>
                  <a:schemeClr val="tx1"/>
                </a:solidFill>
              </a:rPr>
              <a:t>得意なことを活かした働き方</a:t>
            </a:r>
            <a:r>
              <a:rPr kumimoji="1" lang="ja-JP" altLang="en-US" dirty="0">
                <a:solidFill>
                  <a:schemeClr val="tx1"/>
                </a:solidFill>
              </a:rPr>
              <a:t>ってなんだろう？</a:t>
            </a:r>
          </a:p>
        </p:txBody>
      </p:sp>
      <p:sp>
        <p:nvSpPr>
          <p:cNvPr id="18" name="角丸四角形 17"/>
          <p:cNvSpPr/>
          <p:nvPr/>
        </p:nvSpPr>
        <p:spPr>
          <a:xfrm>
            <a:off x="386499" y="7455390"/>
            <a:ext cx="6206370" cy="124802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chemeClr val="tx1"/>
                </a:solidFill>
              </a:rPr>
              <a:t>ＷＳＳＰ版強み育成プロジェクトで</a:t>
            </a:r>
            <a:endParaRPr kumimoji="1" lang="en-US" altLang="ja-JP" sz="28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800" b="1" dirty="0">
                <a:solidFill>
                  <a:schemeClr val="tx1"/>
                </a:solidFill>
              </a:rPr>
              <a:t>疑問を解消しませんか？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5049819" y="8640885"/>
            <a:ext cx="1543050" cy="486833"/>
          </a:xfrm>
        </p:spPr>
        <p:txBody>
          <a:bodyPr/>
          <a:lstStyle/>
          <a:p>
            <a:fld id="{C520D514-D749-418A-889E-C83A36B76224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64036E0-3765-49FB-840B-1A2DB6D2B52D}"/>
              </a:ext>
            </a:extLst>
          </p:cNvPr>
          <p:cNvSpPr txBox="1"/>
          <p:nvPr/>
        </p:nvSpPr>
        <p:spPr>
          <a:xfrm>
            <a:off x="0" y="8791739"/>
            <a:ext cx="4690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ワークシステム・サポートプログラム</a:t>
            </a:r>
          </a:p>
        </p:txBody>
      </p:sp>
      <p:sp>
        <p:nvSpPr>
          <p:cNvPr id="6" name="テキスト ボックス 5"/>
          <p:cNvSpPr txBox="1"/>
          <p:nvPr/>
        </p:nvSpPr>
        <p:spPr>
          <a:xfrm rot="1412835">
            <a:off x="3307628" y="2608890"/>
            <a:ext cx="4996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？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 rot="20515227">
            <a:off x="2961809" y="2733001"/>
            <a:ext cx="4996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？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 rot="20876043">
            <a:off x="3141167" y="2461718"/>
            <a:ext cx="4996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2000354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二等辺三角形 5"/>
          <p:cNvSpPr/>
          <p:nvPr/>
        </p:nvSpPr>
        <p:spPr>
          <a:xfrm>
            <a:off x="2630076" y="3714193"/>
            <a:ext cx="1404593" cy="1234911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3287" y="310801"/>
            <a:ext cx="6155555" cy="888673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ja-JP" b="1" dirty="0">
                <a:latin typeface="+mn-ea"/>
                <a:ea typeface="+mn-ea"/>
              </a:rPr>
              <a:t>WSSP</a:t>
            </a:r>
            <a:r>
              <a:rPr lang="ja-JP" altLang="en-US" b="1" dirty="0">
                <a:latin typeface="+mn-ea"/>
                <a:ea typeface="+mn-ea"/>
              </a:rPr>
              <a:t>版強み育成プロジェクト</a:t>
            </a:r>
            <a:br>
              <a:rPr lang="en-US" altLang="ja-JP" b="1" dirty="0">
                <a:latin typeface="+mn-ea"/>
                <a:ea typeface="+mn-ea"/>
              </a:rPr>
            </a:br>
            <a:r>
              <a:rPr kumimoji="1" lang="ja-JP" altLang="en-US" dirty="0"/>
              <a:t>ご案内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6269" y="2304892"/>
            <a:ext cx="6175550" cy="665707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ja-JP" altLang="en-US" dirty="0"/>
              <a:t>・人には、</a:t>
            </a:r>
            <a:r>
              <a:rPr lang="ja-JP" altLang="en-US" u="sng" dirty="0"/>
              <a:t>「考える（思考）」「感じる（感情）」　</a:t>
            </a:r>
            <a:endParaRPr lang="en-US" altLang="ja-JP" u="sng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u="sng" dirty="0"/>
              <a:t>「行動する」</a:t>
            </a:r>
            <a:r>
              <a:rPr lang="ja-JP" altLang="en-US" dirty="0"/>
              <a:t>の３つが備わっています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・「強み」についても同じことが言えます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・「強み」は、</a:t>
            </a:r>
            <a:r>
              <a:rPr lang="ja-JP" altLang="en-US" u="sng" dirty="0"/>
              <a:t>「意味付け（思考）」「活力感（感　</a:t>
            </a:r>
            <a:endParaRPr lang="en-US" altLang="ja-JP" u="sng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u="sng" dirty="0"/>
              <a:t>情）」「パフォーマンス（行動）」</a:t>
            </a:r>
            <a:r>
              <a:rPr lang="ja-JP" altLang="en-US" dirty="0"/>
              <a:t>の３つの要素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が重要です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・それぞれの要素を区別して、自分の「強み」を見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つめていくことで、「強み」を効率的に伸ばして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いくことができます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・このプロジェクトは、この</a:t>
            </a:r>
            <a:r>
              <a:rPr lang="ja-JP" altLang="en-US" u="sng" dirty="0"/>
              <a:t>３つの要素から「強</a:t>
            </a:r>
            <a:endParaRPr lang="en-US" altLang="ja-JP" u="sng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u="sng" dirty="0"/>
              <a:t>み」を見つめ、育成していくことを目的</a:t>
            </a:r>
            <a:r>
              <a:rPr lang="ja-JP" altLang="en-US" dirty="0"/>
              <a:t>として</a:t>
            </a:r>
            <a:r>
              <a:rPr lang="ja-JP" altLang="en-US" dirty="0" err="1"/>
              <a:t>い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ます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</p:txBody>
      </p:sp>
      <p:sp>
        <p:nvSpPr>
          <p:cNvPr id="4" name="角丸四角形 3"/>
          <p:cNvSpPr/>
          <p:nvPr/>
        </p:nvSpPr>
        <p:spPr>
          <a:xfrm>
            <a:off x="285306" y="1451310"/>
            <a:ext cx="6386513" cy="69883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chemeClr val="tx1"/>
                </a:solidFill>
              </a:rPr>
              <a:t>ＷＳＳＰ版強み育成プロジェクト</a:t>
            </a:r>
            <a:r>
              <a:rPr kumimoji="1" lang="ja-JP" altLang="en-US" sz="2800" dirty="0">
                <a:solidFill>
                  <a:schemeClr val="tx1"/>
                </a:solidFill>
              </a:rPr>
              <a:t>とは</a:t>
            </a:r>
          </a:p>
        </p:txBody>
      </p:sp>
      <p:sp>
        <p:nvSpPr>
          <p:cNvPr id="5" name="スマイル 4"/>
          <p:cNvSpPr/>
          <p:nvPr/>
        </p:nvSpPr>
        <p:spPr>
          <a:xfrm>
            <a:off x="2710204" y="3058084"/>
            <a:ext cx="1244338" cy="1178350"/>
          </a:xfrm>
          <a:prstGeom prst="smileyFac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形吹き出し 6"/>
          <p:cNvSpPr/>
          <p:nvPr/>
        </p:nvSpPr>
        <p:spPr>
          <a:xfrm>
            <a:off x="443287" y="3714193"/>
            <a:ext cx="1687251" cy="723811"/>
          </a:xfrm>
          <a:prstGeom prst="wedgeEllipseCallout">
            <a:avLst>
              <a:gd name="adj1" fmla="val 89068"/>
              <a:gd name="adj2" fmla="val 259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感じる（感情）</a:t>
            </a:r>
          </a:p>
        </p:txBody>
      </p:sp>
      <p:sp>
        <p:nvSpPr>
          <p:cNvPr id="8" name="円形吹き出し 7"/>
          <p:cNvSpPr/>
          <p:nvPr/>
        </p:nvSpPr>
        <p:spPr>
          <a:xfrm>
            <a:off x="4421166" y="2956354"/>
            <a:ext cx="1687251" cy="723811"/>
          </a:xfrm>
          <a:prstGeom prst="wedgeEllipseCallout">
            <a:avLst>
              <a:gd name="adj1" fmla="val -79103"/>
              <a:gd name="adj2" fmla="val 910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考える（思考）</a:t>
            </a:r>
          </a:p>
        </p:txBody>
      </p:sp>
      <p:sp>
        <p:nvSpPr>
          <p:cNvPr id="9" name="円形吹き出し 8"/>
          <p:cNvSpPr/>
          <p:nvPr/>
        </p:nvSpPr>
        <p:spPr>
          <a:xfrm>
            <a:off x="4351683" y="3976342"/>
            <a:ext cx="1792012" cy="723811"/>
          </a:xfrm>
          <a:prstGeom prst="wedgeEllipseCallout">
            <a:avLst>
              <a:gd name="adj1" fmla="val -79103"/>
              <a:gd name="adj2" fmla="val 910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行動する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0D514-D749-418A-889E-C83A36B76224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64036E0-3765-49FB-840B-1A2DB6D2B52D}"/>
              </a:ext>
            </a:extLst>
          </p:cNvPr>
          <p:cNvSpPr txBox="1"/>
          <p:nvPr/>
        </p:nvSpPr>
        <p:spPr>
          <a:xfrm>
            <a:off x="0" y="8840438"/>
            <a:ext cx="4690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ワークシステム・サポートプログラム</a:t>
            </a:r>
          </a:p>
        </p:txBody>
      </p:sp>
    </p:spTree>
    <p:extLst>
      <p:ext uri="{BB962C8B-B14F-4D97-AF65-F5344CB8AC3E}">
        <p14:creationId xmlns:p14="http://schemas.microsoft.com/office/powerpoint/2010/main" val="1065246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636338" y="5887659"/>
            <a:ext cx="38744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sz="2400" dirty="0"/>
          </a:p>
          <a:p>
            <a:r>
              <a:rPr lang="ja-JP" altLang="en-US" sz="2400" dirty="0"/>
              <a:t>自分の「強み」に目を向け、職業生活におけるセールスポイントを増やしていきましょう</a:t>
            </a:r>
            <a:endParaRPr lang="en-US" altLang="ja-JP" sz="2400" dirty="0"/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163200" y="268895"/>
            <a:ext cx="6720132" cy="1399649"/>
          </a:xfrm>
        </p:spPr>
        <p:txBody>
          <a:bodyPr>
            <a:normAutofit/>
          </a:bodyPr>
          <a:lstStyle/>
          <a:p>
            <a:r>
              <a:rPr lang="ja-JP" altLang="en-US" sz="2800" dirty="0"/>
              <a:t>ちなみに、</a:t>
            </a:r>
            <a:r>
              <a:rPr lang="ja-JP" altLang="en-US" sz="2800" b="1" u="sng" dirty="0"/>
              <a:t>「強み」を知って活用することにはこんな効果</a:t>
            </a:r>
            <a:r>
              <a:rPr lang="ja-JP" altLang="en-US" sz="2800" dirty="0"/>
              <a:t>があります</a:t>
            </a:r>
            <a:endParaRPr kumimoji="1" lang="ja-JP" altLang="en-US" sz="2800" dirty="0"/>
          </a:p>
        </p:txBody>
      </p:sp>
      <p:sp>
        <p:nvSpPr>
          <p:cNvPr id="6" name="角丸四角形吹き出し 5"/>
          <p:cNvSpPr/>
          <p:nvPr/>
        </p:nvSpPr>
        <p:spPr>
          <a:xfrm>
            <a:off x="301658" y="1828800"/>
            <a:ext cx="6306532" cy="3553905"/>
          </a:xfrm>
          <a:prstGeom prst="wedgeRoundRectCallout">
            <a:avLst>
              <a:gd name="adj1" fmla="val -22673"/>
              <a:gd name="adj2" fmla="val -62589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>
                <a:solidFill>
                  <a:schemeClr val="tx1"/>
                </a:solidFill>
              </a:rPr>
              <a:t>・「強み」を認識し、活用すると</a:t>
            </a:r>
            <a:r>
              <a:rPr lang="ja-JP" altLang="en-US" sz="2400" b="1" u="sng" dirty="0">
                <a:solidFill>
                  <a:schemeClr val="tx1"/>
                </a:solidFill>
              </a:rPr>
              <a:t>キャリ　</a:t>
            </a:r>
            <a:endParaRPr lang="en-US" altLang="ja-JP" sz="2400" b="1" u="sng" dirty="0">
              <a:solidFill>
                <a:schemeClr val="tx1"/>
              </a:solidFill>
            </a:endParaRPr>
          </a:p>
          <a:p>
            <a:r>
              <a:rPr lang="ja-JP" altLang="en-US" sz="2400" b="1" dirty="0">
                <a:solidFill>
                  <a:schemeClr val="tx1"/>
                </a:solidFill>
              </a:rPr>
              <a:t>　</a:t>
            </a:r>
            <a:r>
              <a:rPr lang="ja-JP" altLang="en-US" sz="2400" b="1" u="sng" dirty="0">
                <a:solidFill>
                  <a:schemeClr val="tx1"/>
                </a:solidFill>
              </a:rPr>
              <a:t>ア形成や就職活動に積極的に取り組み</a:t>
            </a:r>
            <a:endParaRPr lang="en-US" altLang="ja-JP" sz="2400" b="1" u="sng" dirty="0">
              <a:solidFill>
                <a:schemeClr val="tx1"/>
              </a:solidFill>
            </a:endParaRPr>
          </a:p>
          <a:p>
            <a:r>
              <a:rPr lang="ja-JP" altLang="en-US" sz="2400" b="1" dirty="0">
                <a:solidFill>
                  <a:schemeClr val="tx1"/>
                </a:solidFill>
              </a:rPr>
              <a:t>　</a:t>
            </a:r>
            <a:r>
              <a:rPr lang="ja-JP" altLang="en-US" sz="2400" b="1" u="sng" dirty="0">
                <a:solidFill>
                  <a:schemeClr val="tx1"/>
                </a:solidFill>
              </a:rPr>
              <a:t>やすくなる</a:t>
            </a:r>
            <a:r>
              <a:rPr lang="ja-JP" altLang="en-US" sz="2400" dirty="0">
                <a:solidFill>
                  <a:schemeClr val="tx1"/>
                </a:solidFill>
              </a:rPr>
              <a:t>と言われています</a:t>
            </a:r>
            <a:endParaRPr lang="en-US" altLang="ja-JP" sz="2400" dirty="0">
              <a:solidFill>
                <a:schemeClr val="tx1"/>
              </a:solidFill>
            </a:endParaRPr>
          </a:p>
          <a:p>
            <a:endParaRPr lang="en-US" altLang="ja-JP" sz="2400" dirty="0">
              <a:solidFill>
                <a:schemeClr val="tx1"/>
              </a:solidFill>
            </a:endParaRPr>
          </a:p>
          <a:p>
            <a:r>
              <a:rPr lang="ja-JP" altLang="en-US" sz="2400" dirty="0">
                <a:solidFill>
                  <a:schemeClr val="tx1"/>
                </a:solidFill>
              </a:rPr>
              <a:t>・「強み」を活用する人は</a:t>
            </a:r>
            <a:r>
              <a:rPr lang="ja-JP" altLang="en-US" sz="2400" b="1" u="sng" dirty="0">
                <a:solidFill>
                  <a:schemeClr val="tx1"/>
                </a:solidFill>
              </a:rPr>
              <a:t>ストレスに強</a:t>
            </a:r>
            <a:endParaRPr lang="en-US" altLang="ja-JP" sz="2400" b="1" u="sng" dirty="0">
              <a:solidFill>
                <a:schemeClr val="tx1"/>
              </a:solidFill>
            </a:endParaRPr>
          </a:p>
          <a:p>
            <a:r>
              <a:rPr lang="ja-JP" altLang="en-US" sz="2400" b="1" dirty="0">
                <a:solidFill>
                  <a:schemeClr val="tx1"/>
                </a:solidFill>
              </a:rPr>
              <a:t>　</a:t>
            </a:r>
            <a:r>
              <a:rPr lang="ja-JP" altLang="en-US" sz="2400" b="1" u="sng" dirty="0">
                <a:solidFill>
                  <a:schemeClr val="tx1"/>
                </a:solidFill>
              </a:rPr>
              <a:t>くなる</a:t>
            </a:r>
            <a:r>
              <a:rPr lang="ja-JP" altLang="en-US" sz="2400" dirty="0">
                <a:solidFill>
                  <a:schemeClr val="tx1"/>
                </a:solidFill>
              </a:rPr>
              <a:t>、また、「強み」の自覚は</a:t>
            </a:r>
            <a:r>
              <a:rPr lang="ja-JP" altLang="en-US" sz="2400" b="1" u="sng" dirty="0">
                <a:solidFill>
                  <a:schemeClr val="tx1"/>
                </a:solidFill>
              </a:rPr>
              <a:t>自信</a:t>
            </a:r>
            <a:endParaRPr lang="en-US" altLang="ja-JP" sz="2400" b="1" u="sng" dirty="0">
              <a:solidFill>
                <a:schemeClr val="tx1"/>
              </a:solidFill>
            </a:endParaRPr>
          </a:p>
          <a:p>
            <a:r>
              <a:rPr lang="ja-JP" altLang="en-US" sz="2400" b="1" dirty="0">
                <a:solidFill>
                  <a:schemeClr val="tx1"/>
                </a:solidFill>
              </a:rPr>
              <a:t>　</a:t>
            </a:r>
            <a:r>
              <a:rPr lang="ja-JP" altLang="en-US" sz="2400" b="1" u="sng" dirty="0">
                <a:solidFill>
                  <a:schemeClr val="tx1"/>
                </a:solidFill>
              </a:rPr>
              <a:t>や成長し続けられるという感覚を強化</a:t>
            </a:r>
            <a:endParaRPr lang="en-US" altLang="ja-JP" sz="2400" b="1" u="sng" dirty="0">
              <a:solidFill>
                <a:schemeClr val="tx1"/>
              </a:solidFill>
            </a:endParaRPr>
          </a:p>
          <a:p>
            <a:r>
              <a:rPr lang="ja-JP" altLang="en-US" sz="2400" b="1" dirty="0">
                <a:solidFill>
                  <a:schemeClr val="tx1"/>
                </a:solidFill>
              </a:rPr>
              <a:t>　</a:t>
            </a:r>
            <a:r>
              <a:rPr lang="ja-JP" altLang="en-US" sz="2400" b="1" u="sng" dirty="0">
                <a:solidFill>
                  <a:schemeClr val="tx1"/>
                </a:solidFill>
              </a:rPr>
              <a:t>する</a:t>
            </a:r>
            <a:r>
              <a:rPr lang="ja-JP" altLang="en-US" sz="2400" dirty="0">
                <a:solidFill>
                  <a:schemeClr val="tx1"/>
                </a:solidFill>
              </a:rPr>
              <a:t>と言われています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0D514-D749-418A-889E-C83A36B76224}" type="slidenum">
              <a:rPr kumimoji="1" lang="ja-JP" altLang="en-US" smtClean="0"/>
              <a:t>4</a:t>
            </a:fld>
            <a:endParaRPr kumimoji="1" lang="ja-JP" altLang="en-US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56" y="5887659"/>
            <a:ext cx="2277552" cy="2277552"/>
          </a:xfrm>
          <a:prstGeom prst="rect">
            <a:avLst/>
          </a:prstGeom>
        </p:spPr>
      </p:pic>
      <p:sp>
        <p:nvSpPr>
          <p:cNvPr id="9" name="楕円 8"/>
          <p:cNvSpPr/>
          <p:nvPr/>
        </p:nvSpPr>
        <p:spPr>
          <a:xfrm>
            <a:off x="2289092" y="5744795"/>
            <a:ext cx="4534292" cy="2441981"/>
          </a:xfrm>
          <a:prstGeom prst="ellipse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64036E0-3765-49FB-840B-1A2DB6D2B52D}"/>
              </a:ext>
            </a:extLst>
          </p:cNvPr>
          <p:cNvSpPr txBox="1"/>
          <p:nvPr/>
        </p:nvSpPr>
        <p:spPr>
          <a:xfrm>
            <a:off x="-56373" y="8777303"/>
            <a:ext cx="4690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ワークシステム・サポートプログラム</a:t>
            </a:r>
          </a:p>
        </p:txBody>
      </p:sp>
    </p:spTree>
    <p:extLst>
      <p:ext uri="{BB962C8B-B14F-4D97-AF65-F5344CB8AC3E}">
        <p14:creationId xmlns:p14="http://schemas.microsoft.com/office/powerpoint/2010/main" val="1775610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6964810"/>
              </p:ext>
            </p:extLst>
          </p:nvPr>
        </p:nvGraphicFramePr>
        <p:xfrm>
          <a:off x="471488" y="1897063"/>
          <a:ext cx="6240397" cy="67190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角丸四角形 3"/>
          <p:cNvSpPr/>
          <p:nvPr/>
        </p:nvSpPr>
        <p:spPr>
          <a:xfrm>
            <a:off x="471488" y="476538"/>
            <a:ext cx="6014153" cy="107465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chemeClr val="tx1"/>
                </a:solidFill>
              </a:rPr>
              <a:t>ＷＳＳＰ版強み育成プロジェクト</a:t>
            </a:r>
            <a:endParaRPr kumimoji="1" lang="en-US" altLang="ja-JP" sz="28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800" dirty="0">
                <a:solidFill>
                  <a:schemeClr val="tx1"/>
                </a:solidFill>
              </a:rPr>
              <a:t>全体構成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0D514-D749-418A-889E-C83A36B76224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64036E0-3765-49FB-840B-1A2DB6D2B52D}"/>
              </a:ext>
            </a:extLst>
          </p:cNvPr>
          <p:cNvSpPr txBox="1"/>
          <p:nvPr/>
        </p:nvSpPr>
        <p:spPr>
          <a:xfrm>
            <a:off x="0" y="8777303"/>
            <a:ext cx="4690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ワークシステム・サポートプログラム</a:t>
            </a:r>
          </a:p>
        </p:txBody>
      </p:sp>
    </p:spTree>
    <p:extLst>
      <p:ext uri="{BB962C8B-B14F-4D97-AF65-F5344CB8AC3E}">
        <p14:creationId xmlns:p14="http://schemas.microsoft.com/office/powerpoint/2010/main" val="1552295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6972" y="3431357"/>
            <a:ext cx="1273057" cy="1273057"/>
          </a:xfrm>
          <a:prstGeom prst="rect">
            <a:avLst/>
          </a:prstGeom>
        </p:spPr>
      </p:pic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5521" y="1334222"/>
            <a:ext cx="6537276" cy="6975614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kumimoji="1" lang="en-US" altLang="ja-JP" sz="2400" dirty="0"/>
              <a:t>【</a:t>
            </a:r>
            <a:r>
              <a:rPr kumimoji="1" lang="ja-JP" altLang="en-US" sz="2400" dirty="0"/>
              <a:t>「強み」について</a:t>
            </a:r>
            <a:r>
              <a:rPr kumimoji="1" lang="en-US" altLang="ja-JP" sz="2400" dirty="0"/>
              <a:t>】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sz="2400" dirty="0"/>
              <a:t>・「ＷＳＳＰ版強み育成プロジェクト」では、「自分が思う「強</a:t>
            </a:r>
            <a:endParaRPr lang="en-US" altLang="ja-JP" sz="2400" dirty="0"/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sz="2400" dirty="0"/>
              <a:t>　み」が本当に「強み」</a:t>
            </a:r>
            <a:r>
              <a:rPr lang="ja-JP" altLang="en-US" sz="2400" dirty="0" err="1"/>
              <a:t>か</a:t>
            </a:r>
            <a:r>
              <a:rPr lang="ja-JP" altLang="en-US" sz="2400" dirty="0"/>
              <a:t>分からない」といったものも「強み」　</a:t>
            </a:r>
            <a:endParaRPr lang="en-US" altLang="ja-JP" sz="2400" dirty="0"/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sz="2400" dirty="0"/>
              <a:t>　として取り上げます</a:t>
            </a:r>
            <a:endParaRPr lang="en-US" altLang="ja-JP" sz="2400" dirty="0"/>
          </a:p>
          <a:p>
            <a:pPr marL="0" indent="0">
              <a:lnSpc>
                <a:spcPct val="120000"/>
              </a:lnSpc>
              <a:buNone/>
            </a:pPr>
            <a:r>
              <a:rPr kumimoji="1" lang="ja-JP" altLang="en-US" sz="2400" dirty="0"/>
              <a:t>・今は「強み」</a:t>
            </a:r>
            <a:r>
              <a:rPr kumimoji="1" lang="ja-JP" altLang="en-US" sz="2400" dirty="0" err="1"/>
              <a:t>か</a:t>
            </a:r>
            <a:r>
              <a:rPr kumimoji="1" lang="ja-JP" altLang="en-US" sz="2400" dirty="0"/>
              <a:t>どうか自信がなくても大丈夫です</a:t>
            </a:r>
            <a:endParaRPr kumimoji="1" lang="en-US" altLang="ja-JP" sz="2400" dirty="0"/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sz="2400" dirty="0"/>
              <a:t>　プロジェクトを通じて「強み」を育成していきましょう</a:t>
            </a:r>
            <a:endParaRPr lang="en-US" altLang="ja-JP" sz="2400" dirty="0"/>
          </a:p>
          <a:p>
            <a:pPr marL="0" indent="0">
              <a:lnSpc>
                <a:spcPct val="120000"/>
              </a:lnSpc>
              <a:buNone/>
            </a:pPr>
            <a:endParaRPr lang="en-US" altLang="ja-JP" sz="2400" dirty="0"/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ja-JP" sz="2400" dirty="0"/>
              <a:t>【</a:t>
            </a:r>
            <a:r>
              <a:rPr kumimoji="1" lang="ja-JP" altLang="en-US" sz="2400" dirty="0"/>
              <a:t>人との関わり</a:t>
            </a:r>
            <a:r>
              <a:rPr kumimoji="1" lang="en-US" altLang="ja-JP" sz="2400" dirty="0"/>
              <a:t>】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sz="2400" dirty="0"/>
              <a:t>・「強み」は人との関わりで成長します</a:t>
            </a:r>
            <a:endParaRPr lang="en-US" altLang="ja-JP" sz="2400" dirty="0"/>
          </a:p>
          <a:p>
            <a:pPr marL="0" indent="0">
              <a:lnSpc>
                <a:spcPct val="120000"/>
              </a:lnSpc>
              <a:buNone/>
            </a:pPr>
            <a:r>
              <a:rPr kumimoji="1" lang="ja-JP" altLang="en-US" sz="2400" dirty="0"/>
              <a:t>・講習では、他者と意見共有やゲームを行う場面があります</a:t>
            </a:r>
            <a:endParaRPr kumimoji="1" lang="en-US" altLang="ja-JP" sz="2400" dirty="0"/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sz="2400" dirty="0"/>
              <a:t>・</a:t>
            </a:r>
            <a:r>
              <a:rPr kumimoji="1" lang="ja-JP" altLang="en-US" sz="2400" dirty="0"/>
              <a:t>参加者みんなが自由に話せる雰囲気づくりを心がけていき</a:t>
            </a:r>
            <a:r>
              <a:rPr kumimoji="1" lang="ja-JP" altLang="en-US" sz="2400" dirty="0" err="1"/>
              <a:t>ま</a:t>
            </a:r>
            <a:endParaRPr kumimoji="1" lang="en-US" altLang="ja-JP" sz="2400" dirty="0"/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sz="2400" dirty="0"/>
              <a:t>　</a:t>
            </a:r>
            <a:r>
              <a:rPr kumimoji="1" lang="ja-JP" altLang="en-US" sz="2400" dirty="0"/>
              <a:t>しょう</a:t>
            </a:r>
            <a:endParaRPr kumimoji="1" lang="en-US" altLang="ja-JP" sz="2400" dirty="0"/>
          </a:p>
          <a:p>
            <a:pPr marL="0" indent="0">
              <a:lnSpc>
                <a:spcPct val="120000"/>
              </a:lnSpc>
              <a:buNone/>
            </a:pPr>
            <a:endParaRPr lang="en-US" altLang="ja-JP" sz="2400" dirty="0"/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ja-JP" sz="2400" dirty="0"/>
              <a:t>【</a:t>
            </a:r>
            <a:r>
              <a:rPr kumimoji="1" lang="ja-JP" altLang="en-US" sz="2400" dirty="0"/>
              <a:t>継続的な取り組み</a:t>
            </a:r>
            <a:r>
              <a:rPr kumimoji="1" lang="en-US" altLang="ja-JP" sz="2400" dirty="0"/>
              <a:t>】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ja-JP" altLang="en-US" sz="2400" dirty="0"/>
              <a:t>・「強み」のワークは、毎日行うことが大切です</a:t>
            </a:r>
            <a:endParaRPr kumimoji="1" lang="en-US" altLang="ja-JP" sz="2400" dirty="0"/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sz="2400" dirty="0"/>
              <a:t>・継続的に強みを意識できるよう“ホームワーク”を実施します</a:t>
            </a:r>
            <a:endParaRPr lang="en-US" altLang="ja-JP" sz="2400" dirty="0"/>
          </a:p>
          <a:p>
            <a:pPr marL="0" indent="0">
              <a:lnSpc>
                <a:spcPct val="120000"/>
              </a:lnSpc>
              <a:buNone/>
            </a:pPr>
            <a:endParaRPr kumimoji="1" lang="en-US" altLang="ja-JP" dirty="0"/>
          </a:p>
          <a:p>
            <a:pPr marL="0" indent="0">
              <a:lnSpc>
                <a:spcPct val="120000"/>
              </a:lnSpc>
              <a:buNone/>
            </a:pP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499768" y="94267"/>
            <a:ext cx="6014153" cy="107465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chemeClr val="tx1"/>
                </a:solidFill>
              </a:rPr>
              <a:t>ＷＳＳＰ版強み育成プロジェクト</a:t>
            </a:r>
            <a:endParaRPr kumimoji="1" lang="en-US" altLang="ja-JP" sz="28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800" dirty="0">
                <a:solidFill>
                  <a:schemeClr val="tx1"/>
                </a:solidFill>
              </a:rPr>
              <a:t>を受講していく際のポイント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5305523" y="8685887"/>
            <a:ext cx="1543050" cy="486833"/>
          </a:xfrm>
        </p:spPr>
        <p:txBody>
          <a:bodyPr/>
          <a:lstStyle/>
          <a:p>
            <a:fld id="{C520D514-D749-418A-889E-C83A36B76224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64036E0-3765-49FB-840B-1A2DB6D2B52D}"/>
              </a:ext>
            </a:extLst>
          </p:cNvPr>
          <p:cNvSpPr txBox="1"/>
          <p:nvPr/>
        </p:nvSpPr>
        <p:spPr>
          <a:xfrm>
            <a:off x="0" y="8777303"/>
            <a:ext cx="4690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ワークシステム・サポートプログラム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278" y="7210292"/>
            <a:ext cx="1287569" cy="1287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929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45244" y="2405886"/>
            <a:ext cx="6466640" cy="5801784"/>
          </a:xfrm>
        </p:spPr>
        <p:txBody>
          <a:bodyPr/>
          <a:lstStyle/>
          <a:p>
            <a:pPr marL="0" indent="0">
              <a:buNone/>
            </a:pPr>
            <a:r>
              <a:rPr lang="en-US" altLang="ja-JP" sz="2800" dirty="0"/>
              <a:t>【</a:t>
            </a:r>
            <a:r>
              <a:rPr lang="ja-JP" altLang="en-US" sz="2800" dirty="0"/>
              <a:t>今の自分自身の「強み」を書き出してみましょう</a:t>
            </a:r>
            <a:r>
              <a:rPr lang="en-US" altLang="ja-JP" sz="2800" dirty="0"/>
              <a:t>】</a:t>
            </a:r>
            <a:endParaRPr kumimoji="1" lang="en-US" altLang="ja-JP" sz="2800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sz="2400" dirty="0"/>
              <a:t>　・次のページの</a:t>
            </a:r>
            <a:r>
              <a:rPr lang="ja-JP" altLang="en-US" sz="2400" dirty="0"/>
              <a:t>ワークシート</a:t>
            </a:r>
            <a:r>
              <a:rPr kumimoji="1" lang="ja-JP" altLang="en-US" sz="2400" dirty="0"/>
              <a:t>を</a:t>
            </a:r>
            <a:endParaRPr kumimoji="1" lang="en-US" altLang="ja-JP" sz="2400" dirty="0"/>
          </a:p>
          <a:p>
            <a:pPr marL="0" indent="0">
              <a:buNone/>
            </a:pPr>
            <a:r>
              <a:rPr kumimoji="1" lang="ja-JP" altLang="en-US" sz="2400" b="1" dirty="0"/>
              <a:t>　</a:t>
            </a:r>
            <a:r>
              <a:rPr lang="ja-JP" altLang="en-US" sz="2400" b="1" u="sng" dirty="0"/>
              <a:t>「強み」の講習①：</a:t>
            </a:r>
            <a:r>
              <a:rPr kumimoji="1" lang="ja-JP" altLang="en-US" sz="2400" b="1" u="sng" dirty="0"/>
              <a:t>●月●日までに作成</a:t>
            </a:r>
            <a:r>
              <a:rPr kumimoji="1" lang="ja-JP" altLang="en-US" sz="2400" dirty="0"/>
              <a:t>し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kumimoji="1" lang="ja-JP" altLang="en-US" sz="2400" dirty="0" err="1"/>
              <a:t>て</a:t>
            </a:r>
            <a:r>
              <a:rPr kumimoji="1" lang="ja-JP" altLang="en-US" sz="2400" dirty="0"/>
              <a:t>ください</a:t>
            </a:r>
            <a:endParaRPr kumimoji="1"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 sz="2400" dirty="0"/>
              <a:t>　・書き出せない項目は未記入で大丈夫です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165117" y="593888"/>
            <a:ext cx="6457213" cy="107465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>
                <a:solidFill>
                  <a:schemeClr val="tx1"/>
                </a:solidFill>
              </a:rPr>
              <a:t>ＷＳＳＰ版強み育成</a:t>
            </a:r>
            <a:r>
              <a:rPr kumimoji="1" lang="ja-JP" altLang="en-US" sz="2800" b="1" dirty="0">
                <a:solidFill>
                  <a:schemeClr val="tx1"/>
                </a:solidFill>
              </a:rPr>
              <a:t>プロジェクト</a:t>
            </a:r>
            <a:endParaRPr kumimoji="1" lang="en-US" altLang="ja-JP" sz="28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800" dirty="0">
                <a:solidFill>
                  <a:schemeClr val="tx1"/>
                </a:solidFill>
              </a:rPr>
              <a:t>受講に向けた準備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0D514-D749-418A-889E-C83A36B76224}" type="slidenum">
              <a:rPr kumimoji="1" lang="ja-JP" altLang="en-US" smtClean="0"/>
              <a:t>7</a:t>
            </a:fld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244" y="5822834"/>
            <a:ext cx="2384836" cy="2384836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64036E0-3765-49FB-840B-1A2DB6D2B52D}"/>
              </a:ext>
            </a:extLst>
          </p:cNvPr>
          <p:cNvSpPr txBox="1"/>
          <p:nvPr/>
        </p:nvSpPr>
        <p:spPr>
          <a:xfrm>
            <a:off x="0" y="8774668"/>
            <a:ext cx="4690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ワークシステム・サポートプログラム</a:t>
            </a:r>
          </a:p>
        </p:txBody>
      </p:sp>
    </p:spTree>
    <p:extLst>
      <p:ext uri="{BB962C8B-B14F-4D97-AF65-F5344CB8AC3E}">
        <p14:creationId xmlns:p14="http://schemas.microsoft.com/office/powerpoint/2010/main" val="2346590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569242" y="1678372"/>
            <a:ext cx="5514975" cy="141922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569241" y="4273727"/>
            <a:ext cx="5514975" cy="1419225"/>
          </a:xfrm>
          <a:prstGeom prst="round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569240" y="6984073"/>
            <a:ext cx="5514975" cy="1419225"/>
          </a:xfrm>
          <a:prstGeom prst="round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45097" y="117159"/>
            <a:ext cx="6372519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あなたの思う、強み</a:t>
            </a:r>
            <a:r>
              <a:rPr kumimoji="0" lang="en-US" altLang="ja-JP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kumimoji="0" lang="ja-JP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長所、セールスポイント</a:t>
            </a:r>
            <a:r>
              <a:rPr kumimoji="0" lang="en-US" altLang="ja-JP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)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を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教えてください。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152400" y="6096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16656" y="1061100"/>
            <a:ext cx="6629400" cy="6632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①自分の強み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長所、セールスポイント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)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はなんですか？自由に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書き出してみてください。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②強みを活かしていると思う身近な人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憧れる人、理想の人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)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は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いますか？</a:t>
            </a:r>
            <a:r>
              <a:rPr lang="ja-JP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芸能人やアニメ、マンガのキャラクター、歴史上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の人物でもかまいません。自由に書き出してみてください。</a:t>
            </a:r>
            <a:endParaRPr lang="ja-JP" altLang="ja-JP" dirty="0"/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 sz="100" dirty="0"/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③こんな強みがあればいいなと思うことやあと少しで強みに</a:t>
            </a:r>
            <a:r>
              <a:rPr lang="ja-JP" altLang="ja-JP" dirty="0" err="1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な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dirty="0" err="1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ると</a:t>
            </a:r>
            <a:r>
              <a:rPr lang="ja-JP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思う自分のよさはありますか？自由に書き出してみてく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ださい。 </a:t>
            </a:r>
            <a:endParaRPr lang="ja-JP" altLang="ja-JP" dirty="0">
              <a:latin typeface="Arial" panose="020B060402020202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 sz="7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0D514-D749-418A-889E-C83A36B76224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64036E0-3765-49FB-840B-1A2DB6D2B52D}"/>
              </a:ext>
            </a:extLst>
          </p:cNvPr>
          <p:cNvSpPr txBox="1"/>
          <p:nvPr/>
        </p:nvSpPr>
        <p:spPr>
          <a:xfrm>
            <a:off x="0" y="8774668"/>
            <a:ext cx="4690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ワークシステム・サポートプログラム</a:t>
            </a:r>
          </a:p>
        </p:txBody>
      </p:sp>
    </p:spTree>
    <p:extLst>
      <p:ext uri="{BB962C8B-B14F-4D97-AF65-F5344CB8AC3E}">
        <p14:creationId xmlns:p14="http://schemas.microsoft.com/office/powerpoint/2010/main" val="1351245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779</Words>
  <Application>Microsoft Office PowerPoint</Application>
  <PresentationFormat>画面に合わせる (4:3)</PresentationFormat>
  <Paragraphs>163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メイリオ</vt:lpstr>
      <vt:lpstr>游ゴシック</vt:lpstr>
      <vt:lpstr>Arial</vt:lpstr>
      <vt:lpstr>Calibri</vt:lpstr>
      <vt:lpstr>Calibri Light</vt:lpstr>
      <vt:lpstr>Office テーマ</vt:lpstr>
      <vt:lpstr>WSSP版 強み育成プロジェクト  オリエンテーション 資料</vt:lpstr>
      <vt:lpstr>みなさん、こんな疑問はありませんか？</vt:lpstr>
      <vt:lpstr>WSSP版強み育成プロジェクト ご案内</vt:lpstr>
      <vt:lpstr>ちなみに、「強み」を知って活用することにはこんな効果があります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オリエンテーション資料</dc:title>
  <dc:creator>独立行政法人高齢・障害・求職者雇用支援機構</dc:creator>
  <dcterms:created xsi:type="dcterms:W3CDTF">2022-11-21T01:42:50Z</dcterms:created>
  <dcterms:modified xsi:type="dcterms:W3CDTF">2023-02-07T05:02:27Z</dcterms:modified>
</cp:coreProperties>
</file>