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78" r:id="rId1"/>
    <p:sldMasterId id="2147483891" r:id="rId2"/>
    <p:sldMasterId id="2147483928" r:id="rId3"/>
  </p:sldMasterIdLst>
  <p:notesMasterIdLst>
    <p:notesMasterId r:id="rId16"/>
  </p:notesMasterIdLst>
  <p:handoutMasterIdLst>
    <p:handoutMasterId r:id="rId17"/>
  </p:handoutMasterIdLst>
  <p:sldIdLst>
    <p:sldId id="306" r:id="rId4"/>
    <p:sldId id="458" r:id="rId5"/>
    <p:sldId id="346" r:id="rId6"/>
    <p:sldId id="462" r:id="rId7"/>
    <p:sldId id="451" r:id="rId8"/>
    <p:sldId id="460" r:id="rId9"/>
    <p:sldId id="477" r:id="rId10"/>
    <p:sldId id="476" r:id="rId11"/>
    <p:sldId id="459" r:id="rId12"/>
    <p:sldId id="475" r:id="rId13"/>
    <p:sldId id="470" r:id="rId14"/>
    <p:sldId id="472" r:id="rId15"/>
  </p:sldIdLst>
  <p:sldSz cx="9144000" cy="6858000" type="screen4x3"/>
  <p:notesSz cx="6807200" cy="9939338"/>
  <p:defaultTextStyle>
    <a:defPPr>
      <a:defRPr lang="ja-JP"/>
    </a:defPPr>
    <a:lvl1pPr algn="l" rtl="0" fontAlgn="base">
      <a:spcBef>
        <a:spcPct val="0"/>
      </a:spcBef>
      <a:spcAft>
        <a:spcPct val="0"/>
      </a:spcAft>
      <a:defRPr kumimoji="1" sz="2400" kern="1200">
        <a:solidFill>
          <a:schemeClr val="tx1"/>
        </a:solidFill>
        <a:latin typeface="Times" charset="0"/>
        <a:ea typeface="Osaka" charset="-128"/>
        <a:cs typeface="+mn-cs"/>
      </a:defRPr>
    </a:lvl1pPr>
    <a:lvl2pPr marL="457200" algn="l" rtl="0" fontAlgn="base">
      <a:spcBef>
        <a:spcPct val="0"/>
      </a:spcBef>
      <a:spcAft>
        <a:spcPct val="0"/>
      </a:spcAft>
      <a:defRPr kumimoji="1" sz="2400" kern="1200">
        <a:solidFill>
          <a:schemeClr val="tx1"/>
        </a:solidFill>
        <a:latin typeface="Times" charset="0"/>
        <a:ea typeface="Osaka" charset="-128"/>
        <a:cs typeface="+mn-cs"/>
      </a:defRPr>
    </a:lvl2pPr>
    <a:lvl3pPr marL="914400" algn="l" rtl="0" fontAlgn="base">
      <a:spcBef>
        <a:spcPct val="0"/>
      </a:spcBef>
      <a:spcAft>
        <a:spcPct val="0"/>
      </a:spcAft>
      <a:defRPr kumimoji="1" sz="2400" kern="1200">
        <a:solidFill>
          <a:schemeClr val="tx1"/>
        </a:solidFill>
        <a:latin typeface="Times" charset="0"/>
        <a:ea typeface="Osaka" charset="-128"/>
        <a:cs typeface="+mn-cs"/>
      </a:defRPr>
    </a:lvl3pPr>
    <a:lvl4pPr marL="1371600" algn="l" rtl="0" fontAlgn="base">
      <a:spcBef>
        <a:spcPct val="0"/>
      </a:spcBef>
      <a:spcAft>
        <a:spcPct val="0"/>
      </a:spcAft>
      <a:defRPr kumimoji="1" sz="2400" kern="1200">
        <a:solidFill>
          <a:schemeClr val="tx1"/>
        </a:solidFill>
        <a:latin typeface="Times" charset="0"/>
        <a:ea typeface="Osaka" charset="-128"/>
        <a:cs typeface="+mn-cs"/>
      </a:defRPr>
    </a:lvl4pPr>
    <a:lvl5pPr marL="1828800" algn="l" rtl="0" fontAlgn="base">
      <a:spcBef>
        <a:spcPct val="0"/>
      </a:spcBef>
      <a:spcAft>
        <a:spcPct val="0"/>
      </a:spcAft>
      <a:defRPr kumimoji="1" sz="2400" kern="1200">
        <a:solidFill>
          <a:schemeClr val="tx1"/>
        </a:solidFill>
        <a:latin typeface="Times" charset="0"/>
        <a:ea typeface="Osaka" charset="-128"/>
        <a:cs typeface="+mn-cs"/>
      </a:defRPr>
    </a:lvl5pPr>
    <a:lvl6pPr marL="2286000" algn="l" defTabSz="914400" rtl="0" eaLnBrk="1" latinLnBrk="0" hangingPunct="1">
      <a:defRPr kumimoji="1" sz="2400" kern="1200">
        <a:solidFill>
          <a:schemeClr val="tx1"/>
        </a:solidFill>
        <a:latin typeface="Times" charset="0"/>
        <a:ea typeface="Osaka" charset="-128"/>
        <a:cs typeface="+mn-cs"/>
      </a:defRPr>
    </a:lvl6pPr>
    <a:lvl7pPr marL="2743200" algn="l" defTabSz="914400" rtl="0" eaLnBrk="1" latinLnBrk="0" hangingPunct="1">
      <a:defRPr kumimoji="1" sz="2400" kern="1200">
        <a:solidFill>
          <a:schemeClr val="tx1"/>
        </a:solidFill>
        <a:latin typeface="Times" charset="0"/>
        <a:ea typeface="Osaka" charset="-128"/>
        <a:cs typeface="+mn-cs"/>
      </a:defRPr>
    </a:lvl7pPr>
    <a:lvl8pPr marL="3200400" algn="l" defTabSz="914400" rtl="0" eaLnBrk="1" latinLnBrk="0" hangingPunct="1">
      <a:defRPr kumimoji="1" sz="2400" kern="1200">
        <a:solidFill>
          <a:schemeClr val="tx1"/>
        </a:solidFill>
        <a:latin typeface="Times" charset="0"/>
        <a:ea typeface="Osaka" charset="-128"/>
        <a:cs typeface="+mn-cs"/>
      </a:defRPr>
    </a:lvl8pPr>
    <a:lvl9pPr marL="3657600" algn="l" defTabSz="914400" rtl="0" eaLnBrk="1" latinLnBrk="0" hangingPunct="1">
      <a:defRPr kumimoji="1" sz="2400" kern="1200">
        <a:solidFill>
          <a:schemeClr val="tx1"/>
        </a:solidFill>
        <a:latin typeface="Times" charset="0"/>
        <a:ea typeface="Osaka"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BEB"/>
    <a:srgbClr val="FFCCCC"/>
    <a:srgbClr val="D6F4FE"/>
    <a:srgbClr val="CAE8AA"/>
    <a:srgbClr val="FFE7E7"/>
    <a:srgbClr val="FFE1E1"/>
    <a:srgbClr val="EDE7ED"/>
    <a:srgbClr val="BFD5EF"/>
    <a:srgbClr val="C8F979"/>
    <a:srgbClr val="B6FD7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538" autoAdjust="0"/>
    <p:restoredTop sz="41822" autoAdjust="0"/>
  </p:normalViewPr>
  <p:slideViewPr>
    <p:cSldViewPr>
      <p:cViewPr varScale="1">
        <p:scale>
          <a:sx n="48" d="100"/>
          <a:sy n="48" d="100"/>
        </p:scale>
        <p:origin x="48" y="4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5" d="100"/>
          <a:sy n="75" d="100"/>
        </p:scale>
        <p:origin x="-2232" y="-108"/>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43147AE-30FC-4CB9-A13A-F9ACD71BDD8B}" type="doc">
      <dgm:prSet loTypeId="urn:microsoft.com/office/officeart/2005/8/layout/pyramid1" loCatId="pyramid" qsTypeId="urn:microsoft.com/office/officeart/2005/8/quickstyle/simple1" qsCatId="simple" csTypeId="urn:microsoft.com/office/officeart/2005/8/colors/colorful4" csCatId="colorful" phldr="1"/>
      <dgm:spPr/>
    </dgm:pt>
    <dgm:pt modelId="{DE2DE67F-E74E-421B-AA30-1A2BE4A467D7}">
      <dgm:prSet phldrT="[テキスト]" custT="1"/>
      <dgm:spPr/>
      <dgm:t>
        <a:bodyPr/>
        <a:lstStyle/>
        <a:p>
          <a:r>
            <a:rPr kumimoji="1" lang="ja-JP" altLang="en-US" sz="1000" dirty="0">
              <a:latin typeface="UD デジタル 教科書体 NP-R" panose="02020400000000000000" pitchFamily="18" charset="-128"/>
              <a:ea typeface="UD デジタル 教科書体 NP-R" panose="02020400000000000000" pitchFamily="18" charset="-128"/>
            </a:rPr>
            <a:t>部長</a:t>
          </a:r>
        </a:p>
      </dgm:t>
    </dgm:pt>
    <dgm:pt modelId="{E7B015EC-BBC3-48FC-93C3-609008EAD3FC}" type="parTrans" cxnId="{660F5E17-8BEF-4425-8959-B6A46CE36039}">
      <dgm:prSet/>
      <dgm:spPr/>
      <dgm:t>
        <a:bodyPr/>
        <a:lstStyle/>
        <a:p>
          <a:endParaRPr kumimoji="1" lang="ja-JP" altLang="en-US" sz="1050"/>
        </a:p>
      </dgm:t>
    </dgm:pt>
    <dgm:pt modelId="{19ECB323-BDF0-4C30-88E0-AF0B8B9D3813}" type="sibTrans" cxnId="{660F5E17-8BEF-4425-8959-B6A46CE36039}">
      <dgm:prSet/>
      <dgm:spPr/>
      <dgm:t>
        <a:bodyPr/>
        <a:lstStyle/>
        <a:p>
          <a:endParaRPr kumimoji="1" lang="ja-JP" altLang="en-US" sz="1050"/>
        </a:p>
      </dgm:t>
    </dgm:pt>
    <dgm:pt modelId="{BE9D946A-A796-4234-BFBE-AE9031DF3C0E}">
      <dgm:prSet phldrT="[テキスト]" custT="1"/>
      <dgm:spPr/>
      <dgm:t>
        <a:bodyPr/>
        <a:lstStyle/>
        <a:p>
          <a:r>
            <a:rPr kumimoji="1" lang="ja-JP" altLang="en-US" sz="1050" dirty="0">
              <a:latin typeface="UD デジタル 教科書体 NP-R" panose="02020400000000000000" pitchFamily="18" charset="-128"/>
              <a:ea typeface="UD デジタル 教科書体 NP-R" panose="02020400000000000000" pitchFamily="18" charset="-128"/>
            </a:rPr>
            <a:t>課長</a:t>
          </a:r>
        </a:p>
      </dgm:t>
    </dgm:pt>
    <dgm:pt modelId="{3E7347D6-7825-49E6-BC2A-03D6C79C35E3}" type="parTrans" cxnId="{97233DEC-EC09-4532-8B47-1666D845A5E4}">
      <dgm:prSet/>
      <dgm:spPr/>
      <dgm:t>
        <a:bodyPr/>
        <a:lstStyle/>
        <a:p>
          <a:endParaRPr kumimoji="1" lang="ja-JP" altLang="en-US" sz="1050"/>
        </a:p>
      </dgm:t>
    </dgm:pt>
    <dgm:pt modelId="{618CDB28-8EE8-48D3-A444-ACBABB52FF8C}" type="sibTrans" cxnId="{97233DEC-EC09-4532-8B47-1666D845A5E4}">
      <dgm:prSet/>
      <dgm:spPr/>
      <dgm:t>
        <a:bodyPr/>
        <a:lstStyle/>
        <a:p>
          <a:endParaRPr kumimoji="1" lang="ja-JP" altLang="en-US" sz="1050"/>
        </a:p>
      </dgm:t>
    </dgm:pt>
    <dgm:pt modelId="{D78FD912-62E8-41B7-8C8D-02537D623C6B}">
      <dgm:prSet phldrT="[テキスト]" custT="1"/>
      <dgm:spPr/>
      <dgm:t>
        <a:bodyPr/>
        <a:lstStyle/>
        <a:p>
          <a:r>
            <a:rPr kumimoji="1" lang="ja-JP" altLang="en-US" sz="1050" dirty="0">
              <a:latin typeface="UD デジタル 教科書体 NP-R" panose="02020400000000000000" pitchFamily="18" charset="-128"/>
              <a:ea typeface="UD デジタル 教科書体 NP-R" panose="02020400000000000000" pitchFamily="18" charset="-128"/>
            </a:rPr>
            <a:t>主任</a:t>
          </a:r>
          <a:endParaRPr kumimoji="1" lang="en-US" altLang="ja-JP" sz="1050" dirty="0">
            <a:latin typeface="UD デジタル 教科書体 NP-R" panose="02020400000000000000" pitchFamily="18" charset="-128"/>
            <a:ea typeface="UD デジタル 教科書体 NP-R" panose="02020400000000000000" pitchFamily="18" charset="-128"/>
          </a:endParaRPr>
        </a:p>
      </dgm:t>
    </dgm:pt>
    <dgm:pt modelId="{19667413-14B0-4F2C-87CF-E974CDFC434C}" type="parTrans" cxnId="{026B262F-5E5D-44C9-999B-F333389D80F8}">
      <dgm:prSet/>
      <dgm:spPr/>
      <dgm:t>
        <a:bodyPr/>
        <a:lstStyle/>
        <a:p>
          <a:endParaRPr kumimoji="1" lang="ja-JP" altLang="en-US" sz="1050"/>
        </a:p>
      </dgm:t>
    </dgm:pt>
    <dgm:pt modelId="{8F414262-9045-433F-9760-1D71187D9B7F}" type="sibTrans" cxnId="{026B262F-5E5D-44C9-999B-F333389D80F8}">
      <dgm:prSet/>
      <dgm:spPr/>
      <dgm:t>
        <a:bodyPr/>
        <a:lstStyle/>
        <a:p>
          <a:endParaRPr kumimoji="1" lang="ja-JP" altLang="en-US" sz="1050"/>
        </a:p>
      </dgm:t>
    </dgm:pt>
    <dgm:pt modelId="{C42C8B36-CE83-4292-954D-4FBA73FB9462}">
      <dgm:prSet phldrT="[テキスト]" custT="1"/>
      <dgm:spPr/>
      <dgm:t>
        <a:bodyPr/>
        <a:lstStyle/>
        <a:p>
          <a:r>
            <a:rPr kumimoji="1" lang="ja-JP" altLang="en-US" sz="1050" dirty="0">
              <a:latin typeface="UD デジタル 教科書体 NP-R" panose="02020400000000000000" pitchFamily="18" charset="-128"/>
              <a:ea typeface="UD デジタル 教科書体 NP-R" panose="02020400000000000000" pitchFamily="18" charset="-128"/>
            </a:rPr>
            <a:t>担当者</a:t>
          </a:r>
          <a:endParaRPr kumimoji="1" lang="en-US" altLang="ja-JP" sz="1050" dirty="0">
            <a:latin typeface="UD デジタル 教科書体 NP-R" panose="02020400000000000000" pitchFamily="18" charset="-128"/>
            <a:ea typeface="UD デジタル 教科書体 NP-R" panose="02020400000000000000" pitchFamily="18" charset="-128"/>
          </a:endParaRPr>
        </a:p>
      </dgm:t>
    </dgm:pt>
    <dgm:pt modelId="{DF445F83-D7C4-4858-82C3-E131757A2A89}" type="parTrans" cxnId="{4AC3EE9D-8CA6-4D27-B2B8-1A24A61C5FD8}">
      <dgm:prSet/>
      <dgm:spPr/>
      <dgm:t>
        <a:bodyPr/>
        <a:lstStyle/>
        <a:p>
          <a:endParaRPr kumimoji="1" lang="ja-JP" altLang="en-US" sz="1050"/>
        </a:p>
      </dgm:t>
    </dgm:pt>
    <dgm:pt modelId="{F8BA6A35-FBF5-43CD-8F8B-CD89EAFF3566}" type="sibTrans" cxnId="{4AC3EE9D-8CA6-4D27-B2B8-1A24A61C5FD8}">
      <dgm:prSet/>
      <dgm:spPr/>
      <dgm:t>
        <a:bodyPr/>
        <a:lstStyle/>
        <a:p>
          <a:endParaRPr kumimoji="1" lang="ja-JP" altLang="en-US" sz="1050"/>
        </a:p>
      </dgm:t>
    </dgm:pt>
    <dgm:pt modelId="{23B2A28C-3462-42FC-A5D4-DADD54083428}" type="pres">
      <dgm:prSet presAssocID="{143147AE-30FC-4CB9-A13A-F9ACD71BDD8B}" presName="Name0" presStyleCnt="0">
        <dgm:presLayoutVars>
          <dgm:dir/>
          <dgm:animLvl val="lvl"/>
          <dgm:resizeHandles val="exact"/>
        </dgm:presLayoutVars>
      </dgm:prSet>
      <dgm:spPr/>
    </dgm:pt>
    <dgm:pt modelId="{906BE4AB-5F7A-410B-88B2-50147805C7B8}" type="pres">
      <dgm:prSet presAssocID="{DE2DE67F-E74E-421B-AA30-1A2BE4A467D7}" presName="Name8" presStyleCnt="0"/>
      <dgm:spPr/>
    </dgm:pt>
    <dgm:pt modelId="{6A314009-9458-4102-83D8-7B7E855D1784}" type="pres">
      <dgm:prSet presAssocID="{DE2DE67F-E74E-421B-AA30-1A2BE4A467D7}" presName="level" presStyleLbl="node1" presStyleIdx="0" presStyleCnt="4">
        <dgm:presLayoutVars>
          <dgm:chMax val="1"/>
          <dgm:bulletEnabled val="1"/>
        </dgm:presLayoutVars>
      </dgm:prSet>
      <dgm:spPr/>
      <dgm:t>
        <a:bodyPr/>
        <a:lstStyle/>
        <a:p>
          <a:endParaRPr kumimoji="1" lang="ja-JP" altLang="en-US"/>
        </a:p>
      </dgm:t>
    </dgm:pt>
    <dgm:pt modelId="{CCD4707A-3A28-4138-B30D-CD24CD9B756E}" type="pres">
      <dgm:prSet presAssocID="{DE2DE67F-E74E-421B-AA30-1A2BE4A467D7}" presName="levelTx" presStyleLbl="revTx" presStyleIdx="0" presStyleCnt="0">
        <dgm:presLayoutVars>
          <dgm:chMax val="1"/>
          <dgm:bulletEnabled val="1"/>
        </dgm:presLayoutVars>
      </dgm:prSet>
      <dgm:spPr/>
      <dgm:t>
        <a:bodyPr/>
        <a:lstStyle/>
        <a:p>
          <a:endParaRPr kumimoji="1" lang="ja-JP" altLang="en-US"/>
        </a:p>
      </dgm:t>
    </dgm:pt>
    <dgm:pt modelId="{AD871C9E-042B-4272-811D-F71FF2BFDD85}" type="pres">
      <dgm:prSet presAssocID="{BE9D946A-A796-4234-BFBE-AE9031DF3C0E}" presName="Name8" presStyleCnt="0"/>
      <dgm:spPr/>
    </dgm:pt>
    <dgm:pt modelId="{3FC4ACD6-D389-4B5F-8AAE-7A101393DD7C}" type="pres">
      <dgm:prSet presAssocID="{BE9D946A-A796-4234-BFBE-AE9031DF3C0E}" presName="level" presStyleLbl="node1" presStyleIdx="1" presStyleCnt="4">
        <dgm:presLayoutVars>
          <dgm:chMax val="1"/>
          <dgm:bulletEnabled val="1"/>
        </dgm:presLayoutVars>
      </dgm:prSet>
      <dgm:spPr/>
      <dgm:t>
        <a:bodyPr/>
        <a:lstStyle/>
        <a:p>
          <a:endParaRPr kumimoji="1" lang="ja-JP" altLang="en-US"/>
        </a:p>
      </dgm:t>
    </dgm:pt>
    <dgm:pt modelId="{2C5C5CB0-5176-4F46-8768-973B7FEC4861}" type="pres">
      <dgm:prSet presAssocID="{BE9D946A-A796-4234-BFBE-AE9031DF3C0E}" presName="levelTx" presStyleLbl="revTx" presStyleIdx="0" presStyleCnt="0">
        <dgm:presLayoutVars>
          <dgm:chMax val="1"/>
          <dgm:bulletEnabled val="1"/>
        </dgm:presLayoutVars>
      </dgm:prSet>
      <dgm:spPr/>
      <dgm:t>
        <a:bodyPr/>
        <a:lstStyle/>
        <a:p>
          <a:endParaRPr kumimoji="1" lang="ja-JP" altLang="en-US"/>
        </a:p>
      </dgm:t>
    </dgm:pt>
    <dgm:pt modelId="{735FE690-72F1-4222-B204-D4E0D8C43371}" type="pres">
      <dgm:prSet presAssocID="{D78FD912-62E8-41B7-8C8D-02537D623C6B}" presName="Name8" presStyleCnt="0"/>
      <dgm:spPr/>
    </dgm:pt>
    <dgm:pt modelId="{2F4DFE62-5AA7-4DF1-9430-E102F85F97B7}" type="pres">
      <dgm:prSet presAssocID="{D78FD912-62E8-41B7-8C8D-02537D623C6B}" presName="level" presStyleLbl="node1" presStyleIdx="2" presStyleCnt="4">
        <dgm:presLayoutVars>
          <dgm:chMax val="1"/>
          <dgm:bulletEnabled val="1"/>
        </dgm:presLayoutVars>
      </dgm:prSet>
      <dgm:spPr/>
      <dgm:t>
        <a:bodyPr/>
        <a:lstStyle/>
        <a:p>
          <a:endParaRPr kumimoji="1" lang="ja-JP" altLang="en-US"/>
        </a:p>
      </dgm:t>
    </dgm:pt>
    <dgm:pt modelId="{4721AD7B-9A4C-4B49-B307-33FA6D9B239A}" type="pres">
      <dgm:prSet presAssocID="{D78FD912-62E8-41B7-8C8D-02537D623C6B}" presName="levelTx" presStyleLbl="revTx" presStyleIdx="0" presStyleCnt="0">
        <dgm:presLayoutVars>
          <dgm:chMax val="1"/>
          <dgm:bulletEnabled val="1"/>
        </dgm:presLayoutVars>
      </dgm:prSet>
      <dgm:spPr/>
      <dgm:t>
        <a:bodyPr/>
        <a:lstStyle/>
        <a:p>
          <a:endParaRPr kumimoji="1" lang="ja-JP" altLang="en-US"/>
        </a:p>
      </dgm:t>
    </dgm:pt>
    <dgm:pt modelId="{A763618B-9731-41E4-9511-8754C7CD5FFE}" type="pres">
      <dgm:prSet presAssocID="{C42C8B36-CE83-4292-954D-4FBA73FB9462}" presName="Name8" presStyleCnt="0"/>
      <dgm:spPr/>
    </dgm:pt>
    <dgm:pt modelId="{2033CCAF-519F-454E-BAC3-A55096E2F66F}" type="pres">
      <dgm:prSet presAssocID="{C42C8B36-CE83-4292-954D-4FBA73FB9462}" presName="level" presStyleLbl="node1" presStyleIdx="3" presStyleCnt="4">
        <dgm:presLayoutVars>
          <dgm:chMax val="1"/>
          <dgm:bulletEnabled val="1"/>
        </dgm:presLayoutVars>
      </dgm:prSet>
      <dgm:spPr/>
      <dgm:t>
        <a:bodyPr/>
        <a:lstStyle/>
        <a:p>
          <a:endParaRPr kumimoji="1" lang="ja-JP" altLang="en-US"/>
        </a:p>
      </dgm:t>
    </dgm:pt>
    <dgm:pt modelId="{15736FA1-212A-43B2-A8BB-5A4426AD758D}" type="pres">
      <dgm:prSet presAssocID="{C42C8B36-CE83-4292-954D-4FBA73FB9462}" presName="levelTx" presStyleLbl="revTx" presStyleIdx="0" presStyleCnt="0">
        <dgm:presLayoutVars>
          <dgm:chMax val="1"/>
          <dgm:bulletEnabled val="1"/>
        </dgm:presLayoutVars>
      </dgm:prSet>
      <dgm:spPr/>
      <dgm:t>
        <a:bodyPr/>
        <a:lstStyle/>
        <a:p>
          <a:endParaRPr kumimoji="1" lang="ja-JP" altLang="en-US"/>
        </a:p>
      </dgm:t>
    </dgm:pt>
  </dgm:ptLst>
  <dgm:cxnLst>
    <dgm:cxn modelId="{BF4C6A12-AB2F-49D3-8019-F1FBCFCD0B25}" type="presOf" srcId="{C42C8B36-CE83-4292-954D-4FBA73FB9462}" destId="{2033CCAF-519F-454E-BAC3-A55096E2F66F}" srcOrd="0" destOrd="0" presId="urn:microsoft.com/office/officeart/2005/8/layout/pyramid1"/>
    <dgm:cxn modelId="{78836EC2-0346-4760-B177-AB41BEB795B2}" type="presOf" srcId="{BE9D946A-A796-4234-BFBE-AE9031DF3C0E}" destId="{2C5C5CB0-5176-4F46-8768-973B7FEC4861}" srcOrd="1" destOrd="0" presId="urn:microsoft.com/office/officeart/2005/8/layout/pyramid1"/>
    <dgm:cxn modelId="{5D9B1B14-948F-4797-AD59-D528596AA70E}" type="presOf" srcId="{143147AE-30FC-4CB9-A13A-F9ACD71BDD8B}" destId="{23B2A28C-3462-42FC-A5D4-DADD54083428}" srcOrd="0" destOrd="0" presId="urn:microsoft.com/office/officeart/2005/8/layout/pyramid1"/>
    <dgm:cxn modelId="{6942783B-E6AD-4026-B690-8F95C8F3EE74}" type="presOf" srcId="{DE2DE67F-E74E-421B-AA30-1A2BE4A467D7}" destId="{CCD4707A-3A28-4138-B30D-CD24CD9B756E}" srcOrd="1" destOrd="0" presId="urn:microsoft.com/office/officeart/2005/8/layout/pyramid1"/>
    <dgm:cxn modelId="{0A972B3A-1CB1-4112-84B3-E5FD3041344E}" type="presOf" srcId="{D78FD912-62E8-41B7-8C8D-02537D623C6B}" destId="{2F4DFE62-5AA7-4DF1-9430-E102F85F97B7}" srcOrd="0" destOrd="0" presId="urn:microsoft.com/office/officeart/2005/8/layout/pyramid1"/>
    <dgm:cxn modelId="{104AE2B4-E14B-472D-82E3-D1DF3F072C51}" type="presOf" srcId="{D78FD912-62E8-41B7-8C8D-02537D623C6B}" destId="{4721AD7B-9A4C-4B49-B307-33FA6D9B239A}" srcOrd="1" destOrd="0" presId="urn:microsoft.com/office/officeart/2005/8/layout/pyramid1"/>
    <dgm:cxn modelId="{660F5E17-8BEF-4425-8959-B6A46CE36039}" srcId="{143147AE-30FC-4CB9-A13A-F9ACD71BDD8B}" destId="{DE2DE67F-E74E-421B-AA30-1A2BE4A467D7}" srcOrd="0" destOrd="0" parTransId="{E7B015EC-BBC3-48FC-93C3-609008EAD3FC}" sibTransId="{19ECB323-BDF0-4C30-88E0-AF0B8B9D3813}"/>
    <dgm:cxn modelId="{F4D9BEC8-FAF4-48BE-B7A0-127A2618F47C}" type="presOf" srcId="{DE2DE67F-E74E-421B-AA30-1A2BE4A467D7}" destId="{6A314009-9458-4102-83D8-7B7E855D1784}" srcOrd="0" destOrd="0" presId="urn:microsoft.com/office/officeart/2005/8/layout/pyramid1"/>
    <dgm:cxn modelId="{8478FDFF-5941-4329-804F-47347DC1DCF3}" type="presOf" srcId="{BE9D946A-A796-4234-BFBE-AE9031DF3C0E}" destId="{3FC4ACD6-D389-4B5F-8AAE-7A101393DD7C}" srcOrd="0" destOrd="0" presId="urn:microsoft.com/office/officeart/2005/8/layout/pyramid1"/>
    <dgm:cxn modelId="{97233DEC-EC09-4532-8B47-1666D845A5E4}" srcId="{143147AE-30FC-4CB9-A13A-F9ACD71BDD8B}" destId="{BE9D946A-A796-4234-BFBE-AE9031DF3C0E}" srcOrd="1" destOrd="0" parTransId="{3E7347D6-7825-49E6-BC2A-03D6C79C35E3}" sibTransId="{618CDB28-8EE8-48D3-A444-ACBABB52FF8C}"/>
    <dgm:cxn modelId="{CA44F642-27B5-47B2-8519-8B610F3F66BF}" type="presOf" srcId="{C42C8B36-CE83-4292-954D-4FBA73FB9462}" destId="{15736FA1-212A-43B2-A8BB-5A4426AD758D}" srcOrd="1" destOrd="0" presId="urn:microsoft.com/office/officeart/2005/8/layout/pyramid1"/>
    <dgm:cxn modelId="{026B262F-5E5D-44C9-999B-F333389D80F8}" srcId="{143147AE-30FC-4CB9-A13A-F9ACD71BDD8B}" destId="{D78FD912-62E8-41B7-8C8D-02537D623C6B}" srcOrd="2" destOrd="0" parTransId="{19667413-14B0-4F2C-87CF-E974CDFC434C}" sibTransId="{8F414262-9045-433F-9760-1D71187D9B7F}"/>
    <dgm:cxn modelId="{4AC3EE9D-8CA6-4D27-B2B8-1A24A61C5FD8}" srcId="{143147AE-30FC-4CB9-A13A-F9ACD71BDD8B}" destId="{C42C8B36-CE83-4292-954D-4FBA73FB9462}" srcOrd="3" destOrd="0" parTransId="{DF445F83-D7C4-4858-82C3-E131757A2A89}" sibTransId="{F8BA6A35-FBF5-43CD-8F8B-CD89EAFF3566}"/>
    <dgm:cxn modelId="{5FDE047F-63F2-4022-9071-CACFFB3057F7}" type="presParOf" srcId="{23B2A28C-3462-42FC-A5D4-DADD54083428}" destId="{906BE4AB-5F7A-410B-88B2-50147805C7B8}" srcOrd="0" destOrd="0" presId="urn:microsoft.com/office/officeart/2005/8/layout/pyramid1"/>
    <dgm:cxn modelId="{8DE51B34-FDE3-47BE-AC37-D258430A57FA}" type="presParOf" srcId="{906BE4AB-5F7A-410B-88B2-50147805C7B8}" destId="{6A314009-9458-4102-83D8-7B7E855D1784}" srcOrd="0" destOrd="0" presId="urn:microsoft.com/office/officeart/2005/8/layout/pyramid1"/>
    <dgm:cxn modelId="{F5EBB2F2-302D-4F30-9ACB-E255DB053FB1}" type="presParOf" srcId="{906BE4AB-5F7A-410B-88B2-50147805C7B8}" destId="{CCD4707A-3A28-4138-B30D-CD24CD9B756E}" srcOrd="1" destOrd="0" presId="urn:microsoft.com/office/officeart/2005/8/layout/pyramid1"/>
    <dgm:cxn modelId="{8EB8E80C-B30D-490D-834C-4B3080F6B4F6}" type="presParOf" srcId="{23B2A28C-3462-42FC-A5D4-DADD54083428}" destId="{AD871C9E-042B-4272-811D-F71FF2BFDD85}" srcOrd="1" destOrd="0" presId="urn:microsoft.com/office/officeart/2005/8/layout/pyramid1"/>
    <dgm:cxn modelId="{A0839013-9C6B-4560-A1DE-567802BC6B53}" type="presParOf" srcId="{AD871C9E-042B-4272-811D-F71FF2BFDD85}" destId="{3FC4ACD6-D389-4B5F-8AAE-7A101393DD7C}" srcOrd="0" destOrd="0" presId="urn:microsoft.com/office/officeart/2005/8/layout/pyramid1"/>
    <dgm:cxn modelId="{F25372EA-4E1B-4053-80CD-44CDB9D79EAF}" type="presParOf" srcId="{AD871C9E-042B-4272-811D-F71FF2BFDD85}" destId="{2C5C5CB0-5176-4F46-8768-973B7FEC4861}" srcOrd="1" destOrd="0" presId="urn:microsoft.com/office/officeart/2005/8/layout/pyramid1"/>
    <dgm:cxn modelId="{03A91DC1-DCB5-407A-A304-DCB0EEEC7D4C}" type="presParOf" srcId="{23B2A28C-3462-42FC-A5D4-DADD54083428}" destId="{735FE690-72F1-4222-B204-D4E0D8C43371}" srcOrd="2" destOrd="0" presId="urn:microsoft.com/office/officeart/2005/8/layout/pyramid1"/>
    <dgm:cxn modelId="{79B37D85-2FD6-4207-8754-7A2B805A681C}" type="presParOf" srcId="{735FE690-72F1-4222-B204-D4E0D8C43371}" destId="{2F4DFE62-5AA7-4DF1-9430-E102F85F97B7}" srcOrd="0" destOrd="0" presId="urn:microsoft.com/office/officeart/2005/8/layout/pyramid1"/>
    <dgm:cxn modelId="{B98CE373-09FB-445E-A8E6-324B28E3FE9B}" type="presParOf" srcId="{735FE690-72F1-4222-B204-D4E0D8C43371}" destId="{4721AD7B-9A4C-4B49-B307-33FA6D9B239A}" srcOrd="1" destOrd="0" presId="urn:microsoft.com/office/officeart/2005/8/layout/pyramid1"/>
    <dgm:cxn modelId="{79E3E63F-FF5B-4BA0-9F9D-FBE63630B6C8}" type="presParOf" srcId="{23B2A28C-3462-42FC-A5D4-DADD54083428}" destId="{A763618B-9731-41E4-9511-8754C7CD5FFE}" srcOrd="3" destOrd="0" presId="urn:microsoft.com/office/officeart/2005/8/layout/pyramid1"/>
    <dgm:cxn modelId="{F4401A77-0BF3-48F7-8C20-5D39747AB703}" type="presParOf" srcId="{A763618B-9731-41E4-9511-8754C7CD5FFE}" destId="{2033CCAF-519F-454E-BAC3-A55096E2F66F}" srcOrd="0" destOrd="0" presId="urn:microsoft.com/office/officeart/2005/8/layout/pyramid1"/>
    <dgm:cxn modelId="{20151BFD-07EE-4E2A-B2DC-EB93ED62023F}" type="presParOf" srcId="{A763618B-9731-41E4-9511-8754C7CD5FFE}" destId="{15736FA1-212A-43B2-A8BB-5A4426AD758D}" srcOrd="1" destOrd="0" presId="urn:microsoft.com/office/officeart/2005/8/layout/pyramid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314009-9458-4102-83D8-7B7E855D1784}">
      <dsp:nvSpPr>
        <dsp:cNvPr id="0" name=""/>
        <dsp:cNvSpPr/>
      </dsp:nvSpPr>
      <dsp:spPr>
        <a:xfrm>
          <a:off x="706445" y="0"/>
          <a:ext cx="470963" cy="373790"/>
        </a:xfrm>
        <a:prstGeom prst="trapezoid">
          <a:avLst>
            <a:gd name="adj" fmla="val 62998"/>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kumimoji="1" lang="ja-JP" altLang="en-US" sz="1000" kern="1200" dirty="0">
              <a:latin typeface="UD デジタル 教科書体 NP-R" panose="02020400000000000000" pitchFamily="18" charset="-128"/>
              <a:ea typeface="UD デジタル 教科書体 NP-R" panose="02020400000000000000" pitchFamily="18" charset="-128"/>
            </a:rPr>
            <a:t>部長</a:t>
          </a:r>
        </a:p>
      </dsp:txBody>
      <dsp:txXfrm>
        <a:off x="706445" y="0"/>
        <a:ext cx="470963" cy="373790"/>
      </dsp:txXfrm>
    </dsp:sp>
    <dsp:sp modelId="{3FC4ACD6-D389-4B5F-8AAE-7A101393DD7C}">
      <dsp:nvSpPr>
        <dsp:cNvPr id="0" name=""/>
        <dsp:cNvSpPr/>
      </dsp:nvSpPr>
      <dsp:spPr>
        <a:xfrm>
          <a:off x="470963" y="373790"/>
          <a:ext cx="941927" cy="373790"/>
        </a:xfrm>
        <a:prstGeom prst="trapezoid">
          <a:avLst>
            <a:gd name="adj" fmla="val 62998"/>
          </a:avLst>
        </a:prstGeom>
        <a:solidFill>
          <a:schemeClr val="accent4">
            <a:hueOff val="3465231"/>
            <a:satOff val="-15989"/>
            <a:lumOff val="58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kumimoji="1" lang="ja-JP" altLang="en-US" sz="1050" kern="1200" dirty="0">
              <a:latin typeface="UD デジタル 教科書体 NP-R" panose="02020400000000000000" pitchFamily="18" charset="-128"/>
              <a:ea typeface="UD デジタル 教科書体 NP-R" panose="02020400000000000000" pitchFamily="18" charset="-128"/>
            </a:rPr>
            <a:t>課長</a:t>
          </a:r>
        </a:p>
      </dsp:txBody>
      <dsp:txXfrm>
        <a:off x="635801" y="373790"/>
        <a:ext cx="612252" cy="373790"/>
      </dsp:txXfrm>
    </dsp:sp>
    <dsp:sp modelId="{2F4DFE62-5AA7-4DF1-9430-E102F85F97B7}">
      <dsp:nvSpPr>
        <dsp:cNvPr id="0" name=""/>
        <dsp:cNvSpPr/>
      </dsp:nvSpPr>
      <dsp:spPr>
        <a:xfrm>
          <a:off x="235481" y="747580"/>
          <a:ext cx="1412891" cy="373790"/>
        </a:xfrm>
        <a:prstGeom prst="trapezoid">
          <a:avLst>
            <a:gd name="adj" fmla="val 62998"/>
          </a:avLst>
        </a:prstGeom>
        <a:solidFill>
          <a:schemeClr val="accent4">
            <a:hueOff val="6930461"/>
            <a:satOff val="-31979"/>
            <a:lumOff val="1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kumimoji="1" lang="ja-JP" altLang="en-US" sz="1050" kern="1200" dirty="0">
              <a:latin typeface="UD デジタル 教科書体 NP-R" panose="02020400000000000000" pitchFamily="18" charset="-128"/>
              <a:ea typeface="UD デジタル 教科書体 NP-R" panose="02020400000000000000" pitchFamily="18" charset="-128"/>
            </a:rPr>
            <a:t>主任</a:t>
          </a:r>
          <a:endParaRPr kumimoji="1" lang="en-US" altLang="ja-JP" sz="1050" kern="1200" dirty="0">
            <a:latin typeface="UD デジタル 教科書体 NP-R" panose="02020400000000000000" pitchFamily="18" charset="-128"/>
            <a:ea typeface="UD デジタル 教科書体 NP-R" panose="02020400000000000000" pitchFamily="18" charset="-128"/>
          </a:endParaRPr>
        </a:p>
      </dsp:txBody>
      <dsp:txXfrm>
        <a:off x="482737" y="747580"/>
        <a:ext cx="918379" cy="373790"/>
      </dsp:txXfrm>
    </dsp:sp>
    <dsp:sp modelId="{2033CCAF-519F-454E-BAC3-A55096E2F66F}">
      <dsp:nvSpPr>
        <dsp:cNvPr id="0" name=""/>
        <dsp:cNvSpPr/>
      </dsp:nvSpPr>
      <dsp:spPr>
        <a:xfrm>
          <a:off x="0" y="1121370"/>
          <a:ext cx="1883855" cy="373790"/>
        </a:xfrm>
        <a:prstGeom prst="trapezoid">
          <a:avLst>
            <a:gd name="adj" fmla="val 62998"/>
          </a:avLst>
        </a:prstGeom>
        <a:solidFill>
          <a:schemeClr val="accent4">
            <a:hueOff val="10395692"/>
            <a:satOff val="-47968"/>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kumimoji="1" lang="ja-JP" altLang="en-US" sz="1050" kern="1200" dirty="0">
              <a:latin typeface="UD デジタル 教科書体 NP-R" panose="02020400000000000000" pitchFamily="18" charset="-128"/>
              <a:ea typeface="UD デジタル 教科書体 NP-R" panose="02020400000000000000" pitchFamily="18" charset="-128"/>
            </a:rPr>
            <a:t>担当者</a:t>
          </a:r>
          <a:endParaRPr kumimoji="1" lang="en-US" altLang="ja-JP" sz="1050" kern="1200" dirty="0">
            <a:latin typeface="UD デジタル 教科書体 NP-R" panose="02020400000000000000" pitchFamily="18" charset="-128"/>
            <a:ea typeface="UD デジタル 教科書体 NP-R" panose="02020400000000000000" pitchFamily="18" charset="-128"/>
          </a:endParaRPr>
        </a:p>
      </dsp:txBody>
      <dsp:txXfrm>
        <a:off x="329674" y="1121370"/>
        <a:ext cx="1224505" cy="373790"/>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2" y="1"/>
            <a:ext cx="2951071" cy="497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49" tIns="46075" rIns="92149" bIns="46075" numCol="1" anchor="t" anchorCtr="0" compatLnSpc="1">
            <a:prstTxWarp prst="textNoShape">
              <a:avLst/>
            </a:prstTxWarp>
          </a:bodyPr>
          <a:lstStyle>
            <a:lvl1pPr>
              <a:defRPr sz="1200">
                <a:latin typeface="Times New Roman" pitchFamily="18" charset="0"/>
                <a:ea typeface="ＭＳ Ｐゴシック" pitchFamily="50" charset="-128"/>
              </a:defRPr>
            </a:lvl1pPr>
          </a:lstStyle>
          <a:p>
            <a:pPr>
              <a:defRPr/>
            </a:pPr>
            <a:endParaRPr lang="en-US" altLang="ja-JP" dirty="0"/>
          </a:p>
        </p:txBody>
      </p:sp>
      <p:sp>
        <p:nvSpPr>
          <p:cNvPr id="43012" name="Rectangle 4"/>
          <p:cNvSpPr>
            <a:spLocks noGrp="1" noChangeArrowheads="1"/>
          </p:cNvSpPr>
          <p:nvPr>
            <p:ph type="ftr" sz="quarter" idx="2"/>
          </p:nvPr>
        </p:nvSpPr>
        <p:spPr bwMode="auto">
          <a:xfrm>
            <a:off x="2" y="9440376"/>
            <a:ext cx="2951071" cy="497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49" tIns="46075" rIns="92149" bIns="46075" numCol="1" anchor="b" anchorCtr="0" compatLnSpc="1">
            <a:prstTxWarp prst="textNoShape">
              <a:avLst/>
            </a:prstTxWarp>
          </a:bodyPr>
          <a:lstStyle>
            <a:lvl1pPr>
              <a:defRPr sz="1200">
                <a:latin typeface="Times New Roman" pitchFamily="18" charset="0"/>
                <a:ea typeface="ＭＳ Ｐゴシック" pitchFamily="50" charset="-128"/>
              </a:defRPr>
            </a:lvl1pPr>
          </a:lstStyle>
          <a:p>
            <a:pPr>
              <a:defRPr/>
            </a:pPr>
            <a:endParaRPr lang="en-US" altLang="ja-JP" dirty="0"/>
          </a:p>
        </p:txBody>
      </p:sp>
    </p:spTree>
    <p:extLst>
      <p:ext uri="{BB962C8B-B14F-4D97-AF65-F5344CB8AC3E}">
        <p14:creationId xmlns:p14="http://schemas.microsoft.com/office/powerpoint/2010/main" val="26296102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2" y="1"/>
            <a:ext cx="2951071" cy="497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49" tIns="46075" rIns="92149" bIns="46075" numCol="1" anchor="t" anchorCtr="0" compatLnSpc="1">
            <a:prstTxWarp prst="textNoShape">
              <a:avLst/>
            </a:prstTxWarp>
          </a:bodyPr>
          <a:lstStyle>
            <a:lvl1pPr>
              <a:defRPr sz="1200">
                <a:latin typeface="Times New Roman" pitchFamily="18" charset="0"/>
                <a:ea typeface="ＭＳ Ｐゴシック" pitchFamily="50" charset="-128"/>
              </a:defRPr>
            </a:lvl1pPr>
          </a:lstStyle>
          <a:p>
            <a:pPr>
              <a:defRPr/>
            </a:pPr>
            <a:endParaRPr lang="en-US" altLang="ja-JP" dirty="0"/>
          </a:p>
        </p:txBody>
      </p:sp>
      <p:sp>
        <p:nvSpPr>
          <p:cNvPr id="8195" name="Rectangle 3"/>
          <p:cNvSpPr>
            <a:spLocks noGrp="1" noChangeArrowheads="1"/>
          </p:cNvSpPr>
          <p:nvPr>
            <p:ph type="dt" idx="1"/>
          </p:nvPr>
        </p:nvSpPr>
        <p:spPr bwMode="auto">
          <a:xfrm>
            <a:off x="3856132" y="1"/>
            <a:ext cx="2949466" cy="497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49" tIns="46075" rIns="92149" bIns="46075" numCol="1" anchor="t" anchorCtr="0" compatLnSpc="1">
            <a:prstTxWarp prst="textNoShape">
              <a:avLst/>
            </a:prstTxWarp>
          </a:bodyPr>
          <a:lstStyle>
            <a:lvl1pPr algn="r">
              <a:defRPr sz="1200">
                <a:latin typeface="Times New Roman" pitchFamily="18" charset="0"/>
                <a:ea typeface="ＭＳ Ｐゴシック" pitchFamily="50" charset="-128"/>
              </a:defRPr>
            </a:lvl1pPr>
          </a:lstStyle>
          <a:p>
            <a:pPr>
              <a:defRPr/>
            </a:pPr>
            <a:endParaRPr lang="en-US" altLang="ja-JP" dirty="0"/>
          </a:p>
        </p:txBody>
      </p:sp>
      <p:sp>
        <p:nvSpPr>
          <p:cNvPr id="6148" name="Rectangle 4"/>
          <p:cNvSpPr>
            <a:spLocks noGrp="1" noRot="1" noChangeAspect="1" noChangeArrowheads="1" noTextEdit="1"/>
          </p:cNvSpPr>
          <p:nvPr>
            <p:ph type="sldImg" idx="2"/>
          </p:nvPr>
        </p:nvSpPr>
        <p:spPr bwMode="auto">
          <a:xfrm>
            <a:off x="917575" y="744538"/>
            <a:ext cx="4973638" cy="373062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7" name="Rectangle 5"/>
          <p:cNvSpPr>
            <a:spLocks noGrp="1" noChangeArrowheads="1"/>
          </p:cNvSpPr>
          <p:nvPr>
            <p:ph type="body" sz="quarter" idx="3"/>
          </p:nvPr>
        </p:nvSpPr>
        <p:spPr bwMode="auto">
          <a:xfrm>
            <a:off x="682009" y="4722585"/>
            <a:ext cx="5444797" cy="44715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49" tIns="46075" rIns="92149" bIns="46075"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8198" name="Rectangle 6"/>
          <p:cNvSpPr>
            <a:spLocks noGrp="1" noChangeArrowheads="1"/>
          </p:cNvSpPr>
          <p:nvPr>
            <p:ph type="ftr" sz="quarter" idx="4"/>
          </p:nvPr>
        </p:nvSpPr>
        <p:spPr bwMode="auto">
          <a:xfrm>
            <a:off x="2" y="9440376"/>
            <a:ext cx="2951071" cy="497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49" tIns="46075" rIns="92149" bIns="46075" numCol="1" anchor="b" anchorCtr="0" compatLnSpc="1">
            <a:prstTxWarp prst="textNoShape">
              <a:avLst/>
            </a:prstTxWarp>
          </a:bodyPr>
          <a:lstStyle>
            <a:lvl1pPr>
              <a:defRPr sz="1200">
                <a:latin typeface="Times New Roman" pitchFamily="18" charset="0"/>
                <a:ea typeface="ＭＳ Ｐゴシック" pitchFamily="50" charset="-128"/>
              </a:defRPr>
            </a:lvl1pPr>
          </a:lstStyle>
          <a:p>
            <a:pPr>
              <a:defRPr/>
            </a:pPr>
            <a:endParaRPr lang="en-US" altLang="ja-JP" dirty="0"/>
          </a:p>
        </p:txBody>
      </p:sp>
      <p:sp>
        <p:nvSpPr>
          <p:cNvPr id="8199" name="Rectangle 7"/>
          <p:cNvSpPr>
            <a:spLocks noGrp="1" noChangeArrowheads="1"/>
          </p:cNvSpPr>
          <p:nvPr>
            <p:ph type="sldNum" sz="quarter" idx="5"/>
          </p:nvPr>
        </p:nvSpPr>
        <p:spPr bwMode="auto">
          <a:xfrm>
            <a:off x="3856132" y="9440376"/>
            <a:ext cx="2949466" cy="497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49" tIns="46075" rIns="92149" bIns="46075" numCol="1" anchor="b" anchorCtr="0" compatLnSpc="1">
            <a:prstTxWarp prst="textNoShape">
              <a:avLst/>
            </a:prstTxWarp>
          </a:bodyPr>
          <a:lstStyle>
            <a:lvl1pPr algn="r">
              <a:defRPr sz="1200">
                <a:latin typeface="Times New Roman" pitchFamily="18" charset="0"/>
                <a:ea typeface="ＭＳ Ｐゴシック" pitchFamily="50" charset="-128"/>
              </a:defRPr>
            </a:lvl1pPr>
          </a:lstStyle>
          <a:p>
            <a:pPr>
              <a:defRPr/>
            </a:pPr>
            <a:fld id="{F46F001D-12A5-4220-96F5-EDBCCCABAA1A}" type="slidenum">
              <a:rPr lang="en-US" altLang="ja-JP"/>
              <a:pPr>
                <a:defRPr/>
              </a:pPr>
              <a:t>‹#›</a:t>
            </a:fld>
            <a:endParaRPr lang="en-US" altLang="ja-JP" dirty="0"/>
          </a:p>
        </p:txBody>
      </p:sp>
    </p:spTree>
    <p:extLst>
      <p:ext uri="{BB962C8B-B14F-4D97-AF65-F5344CB8AC3E}">
        <p14:creationId xmlns:p14="http://schemas.microsoft.com/office/powerpoint/2010/main" val="9247681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050" dirty="0">
                <a:latin typeface="ＭＳ Ｐ明朝" panose="02020600040205080304" pitchFamily="18" charset="-128"/>
                <a:ea typeface="ＭＳ Ｐ明朝" panose="02020600040205080304" pitchFamily="18" charset="-128"/>
                <a:cs typeface="メイリオ" panose="020B0604030504040204" pitchFamily="50" charset="-128"/>
              </a:rPr>
              <a:t>ジョブリハーサルを開始する</a:t>
            </a:r>
            <a:r>
              <a:rPr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にあたり、オリエンテーションを行います。</a:t>
            </a:r>
            <a:endParaRPr lang="en-US" altLang="ja-JP" sz="1050" dirty="0">
              <a:latin typeface="ＭＳ Ｐ明朝" panose="02020600040205080304" pitchFamily="18" charset="-128"/>
              <a:ea typeface="ＭＳ Ｐ明朝" panose="02020600040205080304" pitchFamily="18" charset="-128"/>
              <a:cs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fld id="{8E86EFA0-0ED1-4CA7-9F41-B0B2E70EFCB6}" type="slidenum">
              <a:rPr lang="ja-JP" altLang="en-US" smtClean="0">
                <a:solidFill>
                  <a:prstClr val="black"/>
                </a:solidFill>
              </a:rPr>
              <a:pPr/>
              <a:t>1</a:t>
            </a:fld>
            <a:endParaRPr lang="ja-JP" altLang="en-US">
              <a:solidFill>
                <a:prstClr val="black"/>
              </a:solidFill>
            </a:endParaRPr>
          </a:p>
        </p:txBody>
      </p:sp>
    </p:spTree>
    <p:extLst>
      <p:ext uri="{BB962C8B-B14F-4D97-AF65-F5344CB8AC3E}">
        <p14:creationId xmlns:p14="http://schemas.microsoft.com/office/powerpoint/2010/main" val="33022680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p:spPr>
      </p:sp>
      <p:sp>
        <p:nvSpPr>
          <p:cNvPr id="3" name="ノート プレースホルダー 2"/>
          <p:cNvSpPr>
            <a:spLocks noGrp="1"/>
          </p:cNvSpPr>
          <p:nvPr>
            <p:ph type="body" idx="1"/>
          </p:nvPr>
        </p:nvSpPr>
        <p:spPr>
          <a:xfrm>
            <a:off x="680720" y="4753646"/>
            <a:ext cx="5445760" cy="5216428"/>
          </a:xfrm>
        </p:spPr>
        <p:txBody>
          <a:bodyPr/>
          <a:lstStyle/>
          <a:p>
            <a:pPr indent="108000" defTabSz="914204">
              <a:defRPr/>
            </a:pPr>
            <a:r>
              <a:rPr lang="ja-JP" altLang="en-US" sz="1050" dirty="0" smtClean="0">
                <a:latin typeface="ＭＳ Ｐ明朝" panose="02020600040205080304" pitchFamily="18" charset="-128"/>
                <a:ea typeface="ＭＳ Ｐ明朝" panose="02020600040205080304" pitchFamily="18" charset="-128"/>
              </a:rPr>
              <a:t>　ジョブリハーサル</a:t>
            </a:r>
            <a:r>
              <a:rPr lang="ja-JP" altLang="en-US" sz="1050" dirty="0">
                <a:latin typeface="ＭＳ Ｐ明朝" panose="02020600040205080304" pitchFamily="18" charset="-128"/>
                <a:ea typeface="ＭＳ Ｐ明朝" panose="02020600040205080304" pitchFamily="18" charset="-128"/>
              </a:rPr>
              <a:t>実施日の標準スケジュールです</a:t>
            </a:r>
            <a:r>
              <a:rPr lang="ja-JP" altLang="en-US" sz="1050" dirty="0" smtClean="0">
                <a:latin typeface="ＭＳ Ｐ明朝" panose="02020600040205080304" pitchFamily="18" charset="-128"/>
                <a:ea typeface="ＭＳ Ｐ明朝" panose="02020600040205080304" pitchFamily="18" charset="-128"/>
              </a:rPr>
              <a:t>。</a:t>
            </a:r>
            <a:endParaRPr lang="en-US" altLang="ja-JP" sz="1050" dirty="0" smtClean="0">
              <a:latin typeface="ＭＳ Ｐ明朝" panose="02020600040205080304" pitchFamily="18" charset="-128"/>
              <a:ea typeface="ＭＳ Ｐ明朝" panose="02020600040205080304" pitchFamily="18" charset="-128"/>
            </a:endParaRPr>
          </a:p>
          <a:p>
            <a:pPr marL="0" marR="0" lvl="0" indent="108000" algn="l" defTabSz="914204" rtl="0" eaLnBrk="0" fontAlgn="base" latinLnBrk="0" hangingPunct="0">
              <a:lnSpc>
                <a:spcPct val="100000"/>
              </a:lnSpc>
              <a:spcBef>
                <a:spcPct val="30000"/>
              </a:spcBef>
              <a:spcAft>
                <a:spcPct val="0"/>
              </a:spcAft>
              <a:buClrTx/>
              <a:buSzTx/>
              <a:buFontTx/>
              <a:buNone/>
              <a:tabLst/>
              <a:defRPr/>
            </a:pPr>
            <a:r>
              <a:rPr lang="ja-JP" altLang="en-US" sz="1050" dirty="0" smtClean="0">
                <a:latin typeface="ＭＳ Ｐ明朝" panose="02020600040205080304" pitchFamily="18" charset="-128"/>
                <a:ea typeface="ＭＳ Ｐ明朝" panose="02020600040205080304" pitchFamily="18" charset="-128"/>
              </a:rPr>
              <a:t>（図の流れを説明する）</a:t>
            </a:r>
            <a:endParaRPr lang="en-US" altLang="ja-JP" sz="1050" dirty="0" smtClean="0">
              <a:latin typeface="ＭＳ Ｐ明朝" panose="02020600040205080304" pitchFamily="18" charset="-128"/>
              <a:ea typeface="ＭＳ Ｐ明朝" panose="02020600040205080304" pitchFamily="18" charset="-128"/>
            </a:endParaRPr>
          </a:p>
          <a:p>
            <a:pPr indent="108000" defTabSz="914204">
              <a:defRPr/>
            </a:pPr>
            <a:endParaRPr lang="en-US" altLang="ja-JP" sz="1050" dirty="0" smtClean="0">
              <a:latin typeface="ＭＳ Ｐ明朝" panose="02020600040205080304" pitchFamily="18" charset="-128"/>
              <a:ea typeface="ＭＳ Ｐ明朝" panose="02020600040205080304" pitchFamily="18" charset="-128"/>
            </a:endParaRPr>
          </a:p>
          <a:p>
            <a:pPr indent="108000" defTabSz="914204">
              <a:defRPr/>
            </a:pPr>
            <a:r>
              <a:rPr lang="ja-JP" altLang="en-US" sz="1050" dirty="0" smtClean="0">
                <a:latin typeface="ＭＳ Ｐ明朝" panose="02020600040205080304" pitchFamily="18" charset="-128"/>
                <a:ea typeface="ＭＳ Ｐ明朝" panose="02020600040205080304" pitchFamily="18" charset="-128"/>
              </a:rPr>
              <a:t>　なお、これは１日で実施するパターンです。</a:t>
            </a:r>
            <a:endParaRPr lang="en-US" altLang="ja-JP" sz="1050" dirty="0" smtClean="0">
              <a:latin typeface="ＭＳ Ｐ明朝" panose="02020600040205080304" pitchFamily="18" charset="-128"/>
              <a:ea typeface="ＭＳ Ｐ明朝" panose="02020600040205080304" pitchFamily="18" charset="-128"/>
            </a:endParaRPr>
          </a:p>
          <a:p>
            <a:pPr indent="108000" defTabSz="914204">
              <a:defRPr/>
            </a:pPr>
            <a:r>
              <a:rPr lang="ja-JP" altLang="en-US" sz="1050" dirty="0" smtClean="0">
                <a:latin typeface="ＭＳ Ｐ明朝" panose="02020600040205080304" pitchFamily="18" charset="-128"/>
                <a:ea typeface="ＭＳ Ｐ明朝" panose="02020600040205080304" pitchFamily="18" charset="-128"/>
              </a:rPr>
              <a:t>　複数日で実施する場合などは、スケジュールが変わりますので、その都度説明いたします。</a:t>
            </a:r>
            <a:endParaRPr lang="en-US" altLang="ja-JP" sz="1050" dirty="0">
              <a:latin typeface="ＭＳ Ｐ明朝" panose="02020600040205080304" pitchFamily="18" charset="-128"/>
              <a:ea typeface="ＭＳ Ｐ明朝" panose="02020600040205080304" pitchFamily="18" charset="-128"/>
            </a:endParaRPr>
          </a:p>
          <a:p>
            <a:pPr indent="108000" defTabSz="914204">
              <a:defRPr/>
            </a:pPr>
            <a:endParaRPr lang="en-US" altLang="ja-JP" sz="1050" dirty="0">
              <a:latin typeface="ＭＳ Ｐ明朝" panose="02020600040205080304" pitchFamily="18" charset="-128"/>
              <a:ea typeface="ＭＳ Ｐ明朝" panose="02020600040205080304" pitchFamily="18" charset="-128"/>
            </a:endParaRPr>
          </a:p>
        </p:txBody>
      </p:sp>
      <p:sp>
        <p:nvSpPr>
          <p:cNvPr id="4" name="スライド番号プレースホルダー 3"/>
          <p:cNvSpPr>
            <a:spLocks noGrp="1"/>
          </p:cNvSpPr>
          <p:nvPr>
            <p:ph type="sldNum" sz="quarter" idx="10"/>
          </p:nvPr>
        </p:nvSpPr>
        <p:spPr/>
        <p:txBody>
          <a:bodyPr/>
          <a:lstStyle/>
          <a:p>
            <a:fld id="{424F51B7-FAFA-4143-894B-31B4152CD1C7}" type="slidenum">
              <a:rPr lang="ja-JP" altLang="en-US" smtClean="0">
                <a:solidFill>
                  <a:prstClr val="black"/>
                </a:solidFill>
              </a:rPr>
              <a:pPr/>
              <a:t>10</a:t>
            </a:fld>
            <a:endParaRPr lang="ja-JP" altLang="en-US" dirty="0">
              <a:solidFill>
                <a:prstClr val="black"/>
              </a:solidFill>
            </a:endParaRPr>
          </a:p>
        </p:txBody>
      </p:sp>
    </p:spTree>
    <p:extLst>
      <p:ext uri="{BB962C8B-B14F-4D97-AF65-F5344CB8AC3E}">
        <p14:creationId xmlns:p14="http://schemas.microsoft.com/office/powerpoint/2010/main" val="12863471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eaLnBrk="0" hangingPunct="0">
              <a:defRPr kumimoji="1">
                <a:solidFill>
                  <a:schemeClr val="tx1"/>
                </a:solidFill>
                <a:latin typeface="Arial" charset="0"/>
                <a:ea typeface="ＭＳ Ｐゴシック" charset="-128"/>
              </a:defRPr>
            </a:lvl1pPr>
            <a:lvl2pPr marL="742662" indent="-285639" eaLnBrk="0" hangingPunct="0">
              <a:defRPr kumimoji="1">
                <a:solidFill>
                  <a:schemeClr val="tx1"/>
                </a:solidFill>
                <a:latin typeface="Arial" charset="0"/>
                <a:ea typeface="ＭＳ Ｐゴシック" charset="-128"/>
              </a:defRPr>
            </a:lvl2pPr>
            <a:lvl3pPr marL="1142557" indent="-228511" eaLnBrk="0" hangingPunct="0">
              <a:defRPr kumimoji="1">
                <a:solidFill>
                  <a:schemeClr val="tx1"/>
                </a:solidFill>
                <a:latin typeface="Arial" charset="0"/>
                <a:ea typeface="ＭＳ Ｐゴシック" charset="-128"/>
              </a:defRPr>
            </a:lvl3pPr>
            <a:lvl4pPr marL="1599579" indent="-228511" eaLnBrk="0" hangingPunct="0">
              <a:defRPr kumimoji="1">
                <a:solidFill>
                  <a:schemeClr val="tx1"/>
                </a:solidFill>
                <a:latin typeface="Arial" charset="0"/>
                <a:ea typeface="ＭＳ Ｐゴシック" charset="-128"/>
              </a:defRPr>
            </a:lvl4pPr>
            <a:lvl5pPr marL="2056602" indent="-228511" eaLnBrk="0" hangingPunct="0">
              <a:defRPr kumimoji="1">
                <a:solidFill>
                  <a:schemeClr val="tx1"/>
                </a:solidFill>
                <a:latin typeface="Arial" charset="0"/>
                <a:ea typeface="ＭＳ Ｐゴシック" charset="-128"/>
              </a:defRPr>
            </a:lvl5pPr>
            <a:lvl6pPr marL="2513624" indent="-228511" algn="ctr" eaLnBrk="0" fontAlgn="base" hangingPunct="0">
              <a:spcBef>
                <a:spcPct val="0"/>
              </a:spcBef>
              <a:spcAft>
                <a:spcPct val="0"/>
              </a:spcAft>
              <a:defRPr kumimoji="1">
                <a:solidFill>
                  <a:schemeClr val="tx1"/>
                </a:solidFill>
                <a:latin typeface="Arial" charset="0"/>
                <a:ea typeface="ＭＳ Ｐゴシック" charset="-128"/>
              </a:defRPr>
            </a:lvl6pPr>
            <a:lvl7pPr marL="2970647" indent="-228511" algn="ctr" eaLnBrk="0" fontAlgn="base" hangingPunct="0">
              <a:spcBef>
                <a:spcPct val="0"/>
              </a:spcBef>
              <a:spcAft>
                <a:spcPct val="0"/>
              </a:spcAft>
              <a:defRPr kumimoji="1">
                <a:solidFill>
                  <a:schemeClr val="tx1"/>
                </a:solidFill>
                <a:latin typeface="Arial" charset="0"/>
                <a:ea typeface="ＭＳ Ｐゴシック" charset="-128"/>
              </a:defRPr>
            </a:lvl7pPr>
            <a:lvl8pPr marL="3427669" indent="-228511" algn="ctr" eaLnBrk="0" fontAlgn="base" hangingPunct="0">
              <a:spcBef>
                <a:spcPct val="0"/>
              </a:spcBef>
              <a:spcAft>
                <a:spcPct val="0"/>
              </a:spcAft>
              <a:defRPr kumimoji="1">
                <a:solidFill>
                  <a:schemeClr val="tx1"/>
                </a:solidFill>
                <a:latin typeface="Arial" charset="0"/>
                <a:ea typeface="ＭＳ Ｐゴシック" charset="-128"/>
              </a:defRPr>
            </a:lvl8pPr>
            <a:lvl9pPr marL="3884693" indent="-228511" algn="ctr"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B35395EB-F7E9-4EC6-BEC9-4B12566173A9}" type="slidenum">
              <a:rPr lang="en-US" altLang="ja-JP" smtClean="0">
                <a:solidFill>
                  <a:prstClr val="black"/>
                </a:solidFill>
                <a:latin typeface="Times New Roman" pitchFamily="18" charset="0"/>
              </a:rPr>
              <a:pPr eaLnBrk="1" hangingPunct="1"/>
              <a:t>11</a:t>
            </a:fld>
            <a:endParaRPr lang="en-US" altLang="ja-JP">
              <a:solidFill>
                <a:prstClr val="black"/>
              </a:solidFill>
              <a:latin typeface="Times New Roman" pitchFamily="18" charset="0"/>
            </a:endParaRPr>
          </a:p>
        </p:txBody>
      </p:sp>
      <p:sp>
        <p:nvSpPr>
          <p:cNvPr id="38915" name="Rectangle 2"/>
          <p:cNvSpPr>
            <a:spLocks noGrp="1" noRot="1" noChangeAspect="1" noChangeArrowheads="1" noTextEdit="1"/>
          </p:cNvSpPr>
          <p:nvPr>
            <p:ph type="sldImg"/>
          </p:nvPr>
        </p:nvSpPr>
        <p:spPr>
          <a:xfrm>
            <a:off x="920750" y="746125"/>
            <a:ext cx="4965700" cy="3725863"/>
          </a:xfrm>
          <a:ln/>
        </p:spPr>
      </p:sp>
      <p:sp>
        <p:nvSpPr>
          <p:cNvPr id="38916" name="Rectangle 3"/>
          <p:cNvSpPr>
            <a:spLocks noGrp="1" noChangeArrowheads="1"/>
          </p:cNvSpPr>
          <p:nvPr>
            <p:ph type="body" idx="1"/>
          </p:nvPr>
        </p:nvSpPr>
        <p:spPr>
          <a:xfrm>
            <a:off x="346075" y="4721225"/>
            <a:ext cx="6261100" cy="4889500"/>
          </a:xfrm>
          <a:noFill/>
        </p:spPr>
        <p:txBody>
          <a:bodyPr/>
          <a:lstStyle/>
          <a:p>
            <a:pPr indent="108000">
              <a:buClr>
                <a:schemeClr val="accent5">
                  <a:lumMod val="75000"/>
                </a:schemeClr>
              </a:buClr>
            </a:pPr>
            <a:r>
              <a:rPr lang="ja-JP" altLang="en-US" sz="1200" dirty="0">
                <a:latin typeface="ＭＳ Ｐ明朝" panose="02020600040205080304" pitchFamily="18" charset="-128"/>
                <a:ea typeface="ＭＳ Ｐ明朝" panose="02020600040205080304" pitchFamily="18" charset="-128"/>
              </a:rPr>
              <a:t>実際にジョブリハーサル</a:t>
            </a:r>
            <a:r>
              <a:rPr lang="ja-JP" altLang="en-US" sz="1200" dirty="0" smtClean="0">
                <a:latin typeface="ＭＳ Ｐ明朝" panose="02020600040205080304" pitchFamily="18" charset="-128"/>
                <a:ea typeface="ＭＳ Ｐ明朝" panose="02020600040205080304" pitchFamily="18" charset="-128"/>
              </a:rPr>
              <a:t>に参加した受講者の声を紹介します。</a:t>
            </a:r>
            <a:endParaRPr lang="en-US" altLang="ja-JP" sz="1200" dirty="0">
              <a:latin typeface="ＭＳ Ｐ明朝" panose="02020600040205080304" pitchFamily="18" charset="-128"/>
              <a:ea typeface="ＭＳ Ｐ明朝" panose="02020600040205080304" pitchFamily="18" charset="-128"/>
            </a:endParaRPr>
          </a:p>
          <a:p>
            <a:pPr marL="0" marR="0" lvl="0" indent="108000" algn="l" defTabSz="914400" rtl="0" eaLnBrk="1" fontAlgn="auto" latinLnBrk="0" hangingPunct="1">
              <a:lnSpc>
                <a:spcPct val="100000"/>
              </a:lnSpc>
              <a:spcBef>
                <a:spcPts val="0"/>
              </a:spcBef>
              <a:spcAft>
                <a:spcPts val="0"/>
              </a:spcAft>
              <a:buClr>
                <a:schemeClr val="accent5">
                  <a:lumMod val="75000"/>
                </a:schemeClr>
              </a:buClr>
              <a:buSzTx/>
              <a:buFontTx/>
              <a:buNone/>
              <a:tabLst/>
              <a:defRPr/>
            </a:pPr>
            <a:r>
              <a:rPr kumimoji="1" lang="ja-JP" altLang="en-US" sz="1200" b="0" kern="1200" dirty="0" smtClean="0">
                <a:solidFill>
                  <a:srgbClr val="000000"/>
                </a:solidFill>
                <a:latin typeface="ＭＳ Ｐ明朝" panose="02020600040205080304" pitchFamily="18" charset="-128"/>
                <a:ea typeface="ＭＳ Ｐ明朝" panose="02020600040205080304" pitchFamily="18" charset="-128"/>
                <a:cs typeface="+mn-cs"/>
              </a:rPr>
              <a:t>休職前、仕事</a:t>
            </a:r>
            <a:r>
              <a:rPr kumimoji="1" lang="ja-JP" altLang="en-US" sz="1200" b="0" kern="1200" dirty="0">
                <a:solidFill>
                  <a:srgbClr val="000000"/>
                </a:solidFill>
                <a:latin typeface="ＭＳ Ｐ明朝" panose="02020600040205080304" pitchFamily="18" charset="-128"/>
                <a:ea typeface="ＭＳ Ｐ明朝" panose="02020600040205080304" pitchFamily="18" charset="-128"/>
                <a:cs typeface="+mn-cs"/>
              </a:rPr>
              <a:t>に没頭して疲労を溜めていた</a:t>
            </a:r>
            <a:r>
              <a:rPr kumimoji="1" lang="en-US" altLang="ja-JP" sz="1200" b="0" kern="1200" dirty="0" smtClean="0">
                <a:solidFill>
                  <a:srgbClr val="000000"/>
                </a:solidFill>
                <a:latin typeface="ＭＳ Ｐ明朝" panose="02020600040205080304" pitchFamily="18" charset="-128"/>
                <a:ea typeface="ＭＳ Ｐ明朝" panose="02020600040205080304" pitchFamily="18" charset="-128"/>
                <a:cs typeface="+mn-cs"/>
              </a:rPr>
              <a:t>A</a:t>
            </a:r>
            <a:r>
              <a:rPr kumimoji="1" lang="ja-JP" altLang="en-US" sz="1200" b="0" kern="1200" dirty="0" err="1" smtClean="0">
                <a:solidFill>
                  <a:srgbClr val="000000"/>
                </a:solidFill>
                <a:latin typeface="ＭＳ Ｐ明朝" panose="02020600040205080304" pitchFamily="18" charset="-128"/>
                <a:ea typeface="ＭＳ Ｐ明朝" panose="02020600040205080304" pitchFamily="18" charset="-128"/>
                <a:cs typeface="+mn-cs"/>
              </a:rPr>
              <a:t>さんの</a:t>
            </a:r>
            <a:r>
              <a:rPr kumimoji="1" lang="ja-JP" altLang="en-US" sz="1200" b="0" kern="1200" dirty="0" smtClean="0">
                <a:solidFill>
                  <a:srgbClr val="000000"/>
                </a:solidFill>
                <a:latin typeface="ＭＳ Ｐ明朝" panose="02020600040205080304" pitchFamily="18" charset="-128"/>
                <a:ea typeface="ＭＳ Ｐ明朝" panose="02020600040205080304" pitchFamily="18" charset="-128"/>
                <a:cs typeface="+mn-cs"/>
              </a:rPr>
              <a:t>声です。</a:t>
            </a:r>
            <a:endParaRPr kumimoji="1" lang="en-US" altLang="ja-JP" sz="1200" b="0" kern="1200" dirty="0" smtClean="0">
              <a:solidFill>
                <a:srgbClr val="000000"/>
              </a:solidFill>
              <a:latin typeface="ＭＳ Ｐ明朝" panose="02020600040205080304" pitchFamily="18" charset="-128"/>
              <a:ea typeface="ＭＳ Ｐ明朝" panose="02020600040205080304" pitchFamily="18" charset="-128"/>
              <a:cs typeface="+mn-cs"/>
            </a:endParaRPr>
          </a:p>
          <a:p>
            <a:pPr marL="0" marR="0" lvl="0" indent="108000" algn="l" defTabSz="914400" rtl="0" eaLnBrk="1" fontAlgn="auto" latinLnBrk="0" hangingPunct="1">
              <a:lnSpc>
                <a:spcPct val="100000"/>
              </a:lnSpc>
              <a:spcBef>
                <a:spcPts val="0"/>
              </a:spcBef>
              <a:spcAft>
                <a:spcPts val="0"/>
              </a:spcAft>
              <a:buClr>
                <a:schemeClr val="accent5">
                  <a:lumMod val="75000"/>
                </a:schemeClr>
              </a:buClr>
              <a:buSzTx/>
              <a:buFontTx/>
              <a:buNone/>
              <a:tabLst/>
              <a:defRPr/>
            </a:pPr>
            <a:r>
              <a:rPr kumimoji="1" lang="en-US" altLang="ja-JP" sz="1200" b="0" kern="1200" dirty="0" smtClean="0">
                <a:solidFill>
                  <a:srgbClr val="000000"/>
                </a:solidFill>
                <a:latin typeface="ＭＳ Ｐ明朝" panose="02020600040205080304" pitchFamily="18" charset="-128"/>
                <a:ea typeface="ＭＳ Ｐ明朝" panose="02020600040205080304" pitchFamily="18" charset="-128"/>
                <a:cs typeface="+mn-cs"/>
              </a:rPr>
              <a:t>A</a:t>
            </a:r>
            <a:r>
              <a:rPr kumimoji="1" lang="ja-JP" altLang="en-US" sz="1200" b="0" kern="1200" dirty="0" smtClean="0">
                <a:solidFill>
                  <a:srgbClr val="000000"/>
                </a:solidFill>
                <a:latin typeface="ＭＳ Ｐ明朝" panose="02020600040205080304" pitchFamily="18" charset="-128"/>
                <a:ea typeface="ＭＳ Ｐ明朝" panose="02020600040205080304" pitchFamily="18" charset="-128"/>
                <a:cs typeface="+mn-cs"/>
              </a:rPr>
              <a:t>さんは、ジョブリハーサル</a:t>
            </a:r>
            <a:r>
              <a:rPr kumimoji="1" lang="ja-JP" altLang="en-US" sz="1200" b="0" kern="1200" dirty="0">
                <a:solidFill>
                  <a:srgbClr val="000000"/>
                </a:solidFill>
                <a:latin typeface="ＭＳ Ｐ明朝" panose="02020600040205080304" pitchFamily="18" charset="-128"/>
                <a:ea typeface="ＭＳ Ｐ明朝" panose="02020600040205080304" pitchFamily="18" charset="-128"/>
                <a:cs typeface="+mn-cs"/>
              </a:rPr>
              <a:t>で</a:t>
            </a:r>
            <a:r>
              <a:rPr kumimoji="1" lang="ja-JP" altLang="en-US" sz="1200" b="0" kern="1200" dirty="0">
                <a:solidFill>
                  <a:sysClr val="windowText" lastClr="000000"/>
                </a:solidFill>
                <a:latin typeface="ＭＳ Ｐ明朝" panose="02020600040205080304" pitchFamily="18" charset="-128"/>
                <a:ea typeface="ＭＳ Ｐ明朝" panose="02020600040205080304" pitchFamily="18" charset="-128"/>
                <a:cs typeface="+mn-cs"/>
              </a:rPr>
              <a:t>タイマーを活用して定期的に休憩を取りながらタスクに取り組むと、次の日に疲労が</a:t>
            </a:r>
            <a:r>
              <a:rPr kumimoji="1" lang="ja-JP" altLang="en-US" sz="1200" b="0" kern="1200" dirty="0" smtClean="0">
                <a:solidFill>
                  <a:sysClr val="windowText" lastClr="000000"/>
                </a:solidFill>
                <a:latin typeface="ＭＳ Ｐ明朝" panose="02020600040205080304" pitchFamily="18" charset="-128"/>
                <a:ea typeface="ＭＳ Ｐ明朝" panose="02020600040205080304" pitchFamily="18" charset="-128"/>
                <a:cs typeface="+mn-cs"/>
              </a:rPr>
              <a:t>残らないことを体験され、休憩</a:t>
            </a:r>
            <a:r>
              <a:rPr kumimoji="1" lang="ja-JP" altLang="en-US" sz="1200" b="0" kern="1200" dirty="0">
                <a:solidFill>
                  <a:sysClr val="windowText" lastClr="000000"/>
                </a:solidFill>
                <a:latin typeface="ＭＳ Ｐ明朝" panose="02020600040205080304" pitchFamily="18" charset="-128"/>
                <a:ea typeface="ＭＳ Ｐ明朝" panose="02020600040205080304" pitchFamily="18" charset="-128"/>
                <a:cs typeface="+mn-cs"/>
              </a:rPr>
              <a:t>の大切さを</a:t>
            </a:r>
            <a:r>
              <a:rPr kumimoji="1" lang="ja-JP" altLang="en-US" sz="1200" b="0" kern="1200" dirty="0" smtClean="0">
                <a:solidFill>
                  <a:sysClr val="windowText" lastClr="000000"/>
                </a:solidFill>
                <a:latin typeface="ＭＳ Ｐ明朝" panose="02020600040205080304" pitchFamily="18" charset="-128"/>
                <a:ea typeface="ＭＳ Ｐ明朝" panose="02020600040205080304" pitchFamily="18" charset="-128"/>
                <a:cs typeface="+mn-cs"/>
              </a:rPr>
              <a:t>実感しました。復職後も休憩をはさみながら、仕事</a:t>
            </a:r>
            <a:r>
              <a:rPr kumimoji="1" lang="ja-JP" altLang="en-US" sz="1200" b="0" kern="1200" dirty="0" smtClean="0">
                <a:solidFill>
                  <a:sysClr val="windowText" lastClr="000000"/>
                </a:solidFill>
                <a:latin typeface="ＭＳ Ｐ明朝" panose="02020600040205080304" pitchFamily="18" charset="-128"/>
                <a:ea typeface="ＭＳ Ｐ明朝" panose="02020600040205080304" pitchFamily="18" charset="-128"/>
                <a:cs typeface="+mn-cs"/>
              </a:rPr>
              <a:t>をしようと考えています。</a:t>
            </a:r>
            <a:endParaRPr kumimoji="1" lang="en-US" altLang="ja-JP" sz="1200" b="0" kern="1200" dirty="0">
              <a:solidFill>
                <a:sysClr val="windowText" lastClr="000000"/>
              </a:solidFill>
              <a:latin typeface="ＭＳ Ｐ明朝" panose="02020600040205080304" pitchFamily="18" charset="-128"/>
              <a:ea typeface="ＭＳ Ｐ明朝" panose="02020600040205080304" pitchFamily="18" charset="-128"/>
              <a:cs typeface="+mn-cs"/>
            </a:endParaRPr>
          </a:p>
          <a:p>
            <a:pPr marL="0" marR="0" lvl="0" indent="108000" algn="l" defTabSz="914400" rtl="0" eaLnBrk="1" fontAlgn="auto" latinLnBrk="0" hangingPunct="1">
              <a:lnSpc>
                <a:spcPct val="100000"/>
              </a:lnSpc>
              <a:spcBef>
                <a:spcPts val="0"/>
              </a:spcBef>
              <a:spcAft>
                <a:spcPts val="0"/>
              </a:spcAft>
              <a:buClr>
                <a:schemeClr val="accent5">
                  <a:lumMod val="75000"/>
                </a:schemeClr>
              </a:buClr>
              <a:buSzTx/>
              <a:buFontTx/>
              <a:buNone/>
              <a:tabLst/>
              <a:defRPr/>
            </a:pPr>
            <a:endParaRPr kumimoji="1" lang="en-US" altLang="ja-JP" sz="1200" b="0" kern="1200" dirty="0">
              <a:solidFill>
                <a:sysClr val="windowText" lastClr="000000"/>
              </a:solidFill>
              <a:latin typeface="ＭＳ Ｐ明朝" panose="02020600040205080304" pitchFamily="18" charset="-128"/>
              <a:ea typeface="ＭＳ Ｐ明朝" panose="02020600040205080304" pitchFamily="18" charset="-128"/>
              <a:cs typeface="+mn-cs"/>
            </a:endParaRPr>
          </a:p>
          <a:p>
            <a:pPr marL="0" marR="0" lvl="0" indent="108000" algn="l" defTabSz="914400" rtl="0" eaLnBrk="1" fontAlgn="auto" latinLnBrk="0" hangingPunct="1">
              <a:lnSpc>
                <a:spcPct val="100000"/>
              </a:lnSpc>
              <a:spcBef>
                <a:spcPts val="0"/>
              </a:spcBef>
              <a:spcAft>
                <a:spcPts val="0"/>
              </a:spcAft>
              <a:buClr>
                <a:schemeClr val="accent5">
                  <a:lumMod val="75000"/>
                </a:schemeClr>
              </a:buClr>
              <a:buSzTx/>
              <a:buFontTx/>
              <a:buNone/>
              <a:tabLst/>
              <a:defRPr/>
            </a:pPr>
            <a:r>
              <a:rPr kumimoji="1" lang="ja-JP" altLang="en-US" sz="1200" b="0" kern="1200" dirty="0" smtClean="0">
                <a:solidFill>
                  <a:sysClr val="windowText" lastClr="000000"/>
                </a:solidFill>
                <a:latin typeface="ＭＳ Ｐ明朝" panose="02020600040205080304" pitchFamily="18" charset="-128"/>
                <a:ea typeface="ＭＳ Ｐ明朝" panose="02020600040205080304" pitchFamily="18" charset="-128"/>
                <a:cs typeface="+mn-cs"/>
              </a:rPr>
              <a:t>休職前、周囲</a:t>
            </a:r>
            <a:r>
              <a:rPr kumimoji="1" lang="ja-JP" altLang="en-US" sz="1200" b="0" kern="1200" dirty="0">
                <a:solidFill>
                  <a:sysClr val="windowText" lastClr="000000"/>
                </a:solidFill>
                <a:latin typeface="ＭＳ Ｐ明朝" panose="02020600040205080304" pitchFamily="18" charset="-128"/>
                <a:ea typeface="ＭＳ Ｐ明朝" panose="02020600040205080304" pitchFamily="18" charset="-128"/>
                <a:cs typeface="+mn-cs"/>
              </a:rPr>
              <a:t>からの</a:t>
            </a:r>
            <a:r>
              <a:rPr kumimoji="1" lang="ja-JP" altLang="en-US" sz="1200" b="0" kern="1200" dirty="0">
                <a:solidFill>
                  <a:srgbClr val="000000"/>
                </a:solidFill>
                <a:latin typeface="ＭＳ Ｐ明朝" panose="02020600040205080304" pitchFamily="18" charset="-128"/>
                <a:ea typeface="ＭＳ Ｐ明朝" panose="02020600040205080304" pitchFamily="18" charset="-128"/>
                <a:cs typeface="+mn-cs"/>
              </a:rPr>
              <a:t>期待に応えようと焦って自分を追い込んでいた</a:t>
            </a:r>
            <a:r>
              <a:rPr kumimoji="1" lang="en-US" altLang="ja-JP" sz="1200" b="0" kern="1200" dirty="0">
                <a:solidFill>
                  <a:prstClr val="black"/>
                </a:solidFill>
                <a:latin typeface="ＭＳ Ｐ明朝" panose="02020600040205080304" pitchFamily="18" charset="-128"/>
                <a:ea typeface="ＭＳ Ｐ明朝" panose="02020600040205080304" pitchFamily="18" charset="-128"/>
                <a:cs typeface="+mn-cs"/>
              </a:rPr>
              <a:t>B</a:t>
            </a:r>
            <a:r>
              <a:rPr kumimoji="1" lang="ja-JP" altLang="en-US" sz="1200" b="0" kern="1200" dirty="0" err="1" smtClean="0">
                <a:solidFill>
                  <a:prstClr val="black"/>
                </a:solidFill>
                <a:latin typeface="ＭＳ Ｐ明朝" panose="02020600040205080304" pitchFamily="18" charset="-128"/>
                <a:ea typeface="ＭＳ Ｐ明朝" panose="02020600040205080304" pitchFamily="18" charset="-128"/>
                <a:cs typeface="+mn-cs"/>
              </a:rPr>
              <a:t>さんの</a:t>
            </a:r>
            <a:r>
              <a:rPr kumimoji="1" lang="ja-JP" altLang="en-US" sz="1200" b="0" kern="1200" dirty="0" smtClean="0">
                <a:solidFill>
                  <a:prstClr val="black"/>
                </a:solidFill>
                <a:latin typeface="ＭＳ Ｐ明朝" panose="02020600040205080304" pitchFamily="18" charset="-128"/>
                <a:ea typeface="ＭＳ Ｐ明朝" panose="02020600040205080304" pitchFamily="18" charset="-128"/>
                <a:cs typeface="+mn-cs"/>
              </a:rPr>
              <a:t>声です。</a:t>
            </a:r>
            <a:endParaRPr kumimoji="1" lang="en-US" altLang="ja-JP" sz="1200" b="0" kern="1200" dirty="0" smtClean="0">
              <a:solidFill>
                <a:prstClr val="black"/>
              </a:solidFill>
              <a:latin typeface="ＭＳ Ｐ明朝" panose="02020600040205080304" pitchFamily="18" charset="-128"/>
              <a:ea typeface="ＭＳ Ｐ明朝" panose="02020600040205080304" pitchFamily="18" charset="-128"/>
              <a:cs typeface="+mn-cs"/>
            </a:endParaRPr>
          </a:p>
          <a:p>
            <a:pPr marL="0" marR="0" lvl="0" indent="108000" algn="l" defTabSz="914400" rtl="0" eaLnBrk="1" fontAlgn="auto" latinLnBrk="0" hangingPunct="1">
              <a:lnSpc>
                <a:spcPct val="100000"/>
              </a:lnSpc>
              <a:spcBef>
                <a:spcPts val="0"/>
              </a:spcBef>
              <a:spcAft>
                <a:spcPts val="0"/>
              </a:spcAft>
              <a:buClr>
                <a:schemeClr val="accent5">
                  <a:lumMod val="75000"/>
                </a:schemeClr>
              </a:buClr>
              <a:buSzTx/>
              <a:buFontTx/>
              <a:buNone/>
              <a:tabLst/>
              <a:defRPr/>
            </a:pPr>
            <a:r>
              <a:rPr kumimoji="1" lang="en-US" altLang="ja-JP" sz="1200" b="0" kern="1200" dirty="0" smtClean="0">
                <a:solidFill>
                  <a:prstClr val="black"/>
                </a:solidFill>
                <a:latin typeface="ＭＳ Ｐ明朝" panose="02020600040205080304" pitchFamily="18" charset="-128"/>
                <a:ea typeface="ＭＳ Ｐ明朝" panose="02020600040205080304" pitchFamily="18" charset="-128"/>
                <a:cs typeface="+mn-cs"/>
              </a:rPr>
              <a:t>B</a:t>
            </a:r>
            <a:r>
              <a:rPr kumimoji="1" lang="ja-JP" altLang="en-US" sz="1200" b="0" kern="1200" dirty="0" smtClean="0">
                <a:solidFill>
                  <a:prstClr val="black"/>
                </a:solidFill>
                <a:latin typeface="ＭＳ Ｐ明朝" panose="02020600040205080304" pitchFamily="18" charset="-128"/>
                <a:ea typeface="ＭＳ Ｐ明朝" panose="02020600040205080304" pitchFamily="18" charset="-128"/>
                <a:cs typeface="+mn-cs"/>
              </a:rPr>
              <a:t>さんは、</a:t>
            </a:r>
            <a:r>
              <a:rPr kumimoji="1" lang="ja-JP" altLang="en-US" sz="1200" b="0" kern="1200" dirty="0" smtClean="0">
                <a:solidFill>
                  <a:sysClr val="windowText" lastClr="000000"/>
                </a:solidFill>
                <a:latin typeface="ＭＳ Ｐ明朝" panose="02020600040205080304" pitchFamily="18" charset="-128"/>
                <a:ea typeface="ＭＳ Ｐ明朝" panose="02020600040205080304" pitchFamily="18" charset="-128"/>
                <a:cs typeface="+mn-cs"/>
              </a:rPr>
              <a:t>ストレス</a:t>
            </a:r>
            <a:r>
              <a:rPr kumimoji="1" lang="ja-JP" altLang="en-US" sz="1200" b="0" kern="1200" dirty="0">
                <a:solidFill>
                  <a:sysClr val="windowText" lastClr="000000"/>
                </a:solidFill>
                <a:latin typeface="ＭＳ Ｐ明朝" panose="02020600040205080304" pitchFamily="18" charset="-128"/>
                <a:ea typeface="ＭＳ Ｐ明朝" panose="02020600040205080304" pitchFamily="18" charset="-128"/>
                <a:cs typeface="+mn-cs"/>
              </a:rPr>
              <a:t>対処講習で学んだ、セルフトーク（心の口癖）を活用し、焦りとストレスを</a:t>
            </a:r>
            <a:r>
              <a:rPr kumimoji="1" lang="ja-JP" altLang="en-US" sz="1200" b="0" kern="1200" dirty="0" smtClean="0">
                <a:solidFill>
                  <a:sysClr val="windowText" lastClr="000000"/>
                </a:solidFill>
                <a:latin typeface="ＭＳ Ｐ明朝" panose="02020600040205080304" pitchFamily="18" charset="-128"/>
                <a:ea typeface="ＭＳ Ｐ明朝" panose="02020600040205080304" pitchFamily="18" charset="-128"/>
                <a:cs typeface="+mn-cs"/>
              </a:rPr>
              <a:t>感じたときに</a:t>
            </a:r>
            <a:r>
              <a:rPr kumimoji="1" lang="ja-JP" altLang="en-US" sz="1200" b="0" kern="1200" dirty="0">
                <a:solidFill>
                  <a:sysClr val="windowText" lastClr="000000"/>
                </a:solidFill>
                <a:latin typeface="ＭＳ Ｐ明朝" panose="02020600040205080304" pitchFamily="18" charset="-128"/>
                <a:ea typeface="ＭＳ Ｐ明朝" panose="02020600040205080304" pitchFamily="18" charset="-128"/>
                <a:cs typeface="+mn-cs"/>
              </a:rPr>
              <a:t>、「自分ができることに一つひとつ取り組もう」というセルフトークを実践し、落ち着くことができるなどの効果を感じました。</a:t>
            </a:r>
          </a:p>
          <a:p>
            <a:pPr marL="0" marR="0" lvl="0" indent="108000" algn="l" defTabSz="914400" rtl="0" eaLnBrk="1" fontAlgn="auto" latinLnBrk="0" hangingPunct="1">
              <a:lnSpc>
                <a:spcPct val="100000"/>
              </a:lnSpc>
              <a:spcBef>
                <a:spcPts val="0"/>
              </a:spcBef>
              <a:spcAft>
                <a:spcPts val="0"/>
              </a:spcAft>
              <a:buClr>
                <a:schemeClr val="accent5">
                  <a:lumMod val="75000"/>
                </a:schemeClr>
              </a:buClr>
              <a:buSzTx/>
              <a:buFontTx/>
              <a:buNone/>
              <a:tabLst/>
              <a:defRPr/>
            </a:pPr>
            <a:endParaRPr kumimoji="1" lang="ja-JP" altLang="en-US" sz="1200" b="0" kern="1200" dirty="0">
              <a:solidFill>
                <a:sysClr val="windowText" lastClr="000000"/>
              </a:solidFill>
              <a:latin typeface="ＭＳ Ｐ明朝" panose="02020600040205080304" pitchFamily="18" charset="-128"/>
              <a:ea typeface="ＭＳ Ｐ明朝" panose="02020600040205080304" pitchFamily="18" charset="-128"/>
              <a:cs typeface="+mn-cs"/>
            </a:endParaRPr>
          </a:p>
          <a:p>
            <a:pPr indent="108000">
              <a:buClr>
                <a:schemeClr val="accent5">
                  <a:lumMod val="75000"/>
                </a:schemeClr>
              </a:buClr>
            </a:pPr>
            <a:r>
              <a:rPr kumimoji="1" lang="ja-JP" altLang="en-US" sz="1200" b="0" kern="1200" dirty="0" smtClean="0">
                <a:solidFill>
                  <a:sysClr val="windowText" lastClr="000000"/>
                </a:solidFill>
                <a:latin typeface="ＭＳ Ｐ明朝" panose="02020600040205080304" pitchFamily="18" charset="-128"/>
                <a:ea typeface="ＭＳ Ｐ明朝" panose="02020600040205080304" pitchFamily="18" charset="-128"/>
                <a:cs typeface="+mn-cs"/>
              </a:rPr>
              <a:t>休職前、</a:t>
            </a:r>
            <a:r>
              <a:rPr kumimoji="1" lang="ja-JP" altLang="en-US" sz="1200" b="0" kern="1200" dirty="0" smtClean="0">
                <a:solidFill>
                  <a:srgbClr val="000000"/>
                </a:solidFill>
                <a:latin typeface="ＭＳ Ｐ明朝" panose="02020600040205080304" pitchFamily="18" charset="-128"/>
                <a:ea typeface="ＭＳ Ｐ明朝" panose="02020600040205080304" pitchFamily="18" charset="-128"/>
                <a:cs typeface="+mn-cs"/>
              </a:rPr>
              <a:t>仕事</a:t>
            </a:r>
            <a:r>
              <a:rPr kumimoji="1" lang="ja-JP" altLang="en-US" sz="1200" b="0" kern="1200" dirty="0">
                <a:solidFill>
                  <a:srgbClr val="000000"/>
                </a:solidFill>
                <a:latin typeface="ＭＳ Ｐ明朝" panose="02020600040205080304" pitchFamily="18" charset="-128"/>
                <a:ea typeface="ＭＳ Ｐ明朝" panose="02020600040205080304" pitchFamily="18" charset="-128"/>
                <a:cs typeface="+mn-cs"/>
              </a:rPr>
              <a:t>を依頼することが苦手</a:t>
            </a:r>
            <a:r>
              <a:rPr kumimoji="1" lang="ja-JP" altLang="en-US" sz="1200" b="0" kern="1200" dirty="0" smtClean="0">
                <a:solidFill>
                  <a:srgbClr val="000000"/>
                </a:solidFill>
                <a:latin typeface="ＭＳ Ｐ明朝" panose="02020600040205080304" pitchFamily="18" charset="-128"/>
                <a:ea typeface="ＭＳ Ｐ明朝" panose="02020600040205080304" pitchFamily="18" charset="-128"/>
                <a:cs typeface="+mn-cs"/>
              </a:rPr>
              <a:t>だった</a:t>
            </a:r>
            <a:r>
              <a:rPr kumimoji="1" lang="en-US" altLang="ja-JP" sz="1200" b="0" kern="1200" dirty="0" smtClean="0">
                <a:solidFill>
                  <a:srgbClr val="000000"/>
                </a:solidFill>
                <a:latin typeface="ＭＳ Ｐ明朝" panose="02020600040205080304" pitchFamily="18" charset="-128"/>
                <a:ea typeface="ＭＳ Ｐ明朝" panose="02020600040205080304" pitchFamily="18" charset="-128"/>
                <a:cs typeface="+mn-cs"/>
              </a:rPr>
              <a:t>C</a:t>
            </a:r>
            <a:r>
              <a:rPr kumimoji="1" lang="ja-JP" altLang="en-US" sz="1200" b="0" kern="1200" dirty="0" err="1" smtClean="0">
                <a:solidFill>
                  <a:schemeClr val="tx1"/>
                </a:solidFill>
                <a:latin typeface="ＭＳ Ｐ明朝" panose="02020600040205080304" pitchFamily="18" charset="-128"/>
                <a:ea typeface="ＭＳ Ｐ明朝" panose="02020600040205080304" pitchFamily="18" charset="-128"/>
                <a:cs typeface="+mn-cs"/>
              </a:rPr>
              <a:t>さんの</a:t>
            </a:r>
            <a:r>
              <a:rPr kumimoji="1" lang="ja-JP" altLang="en-US" sz="1200" b="0" kern="1200" dirty="0" smtClean="0">
                <a:solidFill>
                  <a:schemeClr val="tx1"/>
                </a:solidFill>
                <a:latin typeface="ＭＳ Ｐ明朝" panose="02020600040205080304" pitchFamily="18" charset="-128"/>
                <a:ea typeface="ＭＳ Ｐ明朝" panose="02020600040205080304" pitchFamily="18" charset="-128"/>
                <a:cs typeface="+mn-cs"/>
              </a:rPr>
              <a:t>声です。</a:t>
            </a:r>
            <a:endParaRPr kumimoji="1" lang="en-US" altLang="ja-JP" sz="1200" b="0" kern="1200" dirty="0" smtClean="0">
              <a:solidFill>
                <a:schemeClr val="tx1"/>
              </a:solidFill>
              <a:latin typeface="ＭＳ Ｐ明朝" panose="02020600040205080304" pitchFamily="18" charset="-128"/>
              <a:ea typeface="ＭＳ Ｐ明朝" panose="02020600040205080304" pitchFamily="18" charset="-128"/>
              <a:cs typeface="+mn-cs"/>
            </a:endParaRPr>
          </a:p>
          <a:p>
            <a:pPr indent="108000">
              <a:buClr>
                <a:schemeClr val="accent5">
                  <a:lumMod val="75000"/>
                </a:schemeClr>
              </a:buClr>
            </a:pPr>
            <a:r>
              <a:rPr kumimoji="1" lang="en-US" altLang="ja-JP" sz="1200" b="0" kern="1200" dirty="0" smtClean="0">
                <a:solidFill>
                  <a:schemeClr val="tx1"/>
                </a:solidFill>
                <a:latin typeface="ＭＳ Ｐ明朝" panose="02020600040205080304" pitchFamily="18" charset="-128"/>
                <a:ea typeface="ＭＳ Ｐ明朝" panose="02020600040205080304" pitchFamily="18" charset="-128"/>
                <a:cs typeface="+mn-cs"/>
              </a:rPr>
              <a:t>C</a:t>
            </a:r>
            <a:r>
              <a:rPr kumimoji="1" lang="ja-JP" altLang="en-US" sz="1200" b="0" kern="1200" dirty="0" smtClean="0">
                <a:solidFill>
                  <a:schemeClr val="tx1"/>
                </a:solidFill>
                <a:latin typeface="ＭＳ Ｐ明朝" panose="02020600040205080304" pitchFamily="18" charset="-128"/>
                <a:ea typeface="ＭＳ Ｐ明朝" panose="02020600040205080304" pitchFamily="18" charset="-128"/>
                <a:cs typeface="+mn-cs"/>
              </a:rPr>
              <a:t>さんは、アサーション</a:t>
            </a:r>
            <a:r>
              <a:rPr kumimoji="1" lang="ja-JP" altLang="en-US" sz="1200" b="0" kern="1200" dirty="0">
                <a:solidFill>
                  <a:schemeClr val="tx1"/>
                </a:solidFill>
                <a:latin typeface="ＭＳ Ｐ明朝" panose="02020600040205080304" pitchFamily="18" charset="-128"/>
                <a:ea typeface="ＭＳ Ｐ明朝" panose="02020600040205080304" pitchFamily="18" charset="-128"/>
                <a:cs typeface="+mn-cs"/>
              </a:rPr>
              <a:t>講座で学んだ</a:t>
            </a:r>
            <a:r>
              <a:rPr kumimoji="1" lang="en-US" altLang="ja-JP" sz="1200" b="0" kern="1200" dirty="0">
                <a:solidFill>
                  <a:sysClr val="windowText" lastClr="000000"/>
                </a:solidFill>
                <a:latin typeface="ＭＳ Ｐ明朝" panose="02020600040205080304" pitchFamily="18" charset="-128"/>
                <a:ea typeface="ＭＳ Ｐ明朝" panose="02020600040205080304" pitchFamily="18" charset="-128"/>
                <a:cs typeface="+mn-cs"/>
              </a:rPr>
              <a:t>DESC</a:t>
            </a:r>
            <a:r>
              <a:rPr kumimoji="1" lang="ja-JP" altLang="en-US" sz="1200" b="0" kern="1200" dirty="0">
                <a:solidFill>
                  <a:sysClr val="windowText" lastClr="000000"/>
                </a:solidFill>
                <a:latin typeface="ＭＳ Ｐ明朝" panose="02020600040205080304" pitchFamily="18" charset="-128"/>
                <a:ea typeface="ＭＳ Ｐ明朝" panose="02020600040205080304" pitchFamily="18" charset="-128"/>
                <a:cs typeface="+mn-cs"/>
              </a:rPr>
              <a:t>法（アサーションスキル）をもと</a:t>
            </a:r>
            <a:r>
              <a:rPr kumimoji="1" lang="ja-JP" altLang="en-US" sz="1200" b="0" kern="1200" dirty="0" smtClean="0">
                <a:solidFill>
                  <a:sysClr val="windowText" lastClr="000000"/>
                </a:solidFill>
                <a:latin typeface="ＭＳ Ｐ明朝" panose="02020600040205080304" pitchFamily="18" charset="-128"/>
                <a:ea typeface="ＭＳ Ｐ明朝" panose="02020600040205080304" pitchFamily="18" charset="-128"/>
                <a:cs typeface="+mn-cs"/>
              </a:rPr>
              <a:t>にジョブリハーサル中に他</a:t>
            </a:r>
            <a:r>
              <a:rPr kumimoji="1" lang="ja-JP" altLang="en-US" sz="1200" b="0" kern="1200" dirty="0">
                <a:solidFill>
                  <a:sysClr val="windowText" lastClr="000000"/>
                </a:solidFill>
                <a:latin typeface="ＭＳ Ｐ明朝" panose="02020600040205080304" pitchFamily="18" charset="-128"/>
                <a:ea typeface="ＭＳ Ｐ明朝" panose="02020600040205080304" pitchFamily="18" charset="-128"/>
                <a:cs typeface="+mn-cs"/>
              </a:rPr>
              <a:t>のメンバーに作業分担をお願いできた経験が</a:t>
            </a:r>
            <a:r>
              <a:rPr kumimoji="1" lang="ja-JP" altLang="en-US" sz="1200" b="0" kern="1200" dirty="0" smtClean="0">
                <a:solidFill>
                  <a:sysClr val="windowText" lastClr="000000"/>
                </a:solidFill>
                <a:latin typeface="ＭＳ Ｐ明朝" panose="02020600040205080304" pitchFamily="18" charset="-128"/>
                <a:ea typeface="ＭＳ Ｐ明朝" panose="02020600040205080304" pitchFamily="18" charset="-128"/>
                <a:cs typeface="+mn-cs"/>
              </a:rPr>
              <a:t>、自信となりました。復職後も活用していこうと考えています。</a:t>
            </a:r>
            <a:endParaRPr kumimoji="1" lang="en-US" altLang="ja-JP" sz="1200" b="0" kern="1200" dirty="0">
              <a:solidFill>
                <a:sysClr val="windowText" lastClr="000000"/>
              </a:solidFill>
              <a:latin typeface="ＭＳ Ｐ明朝" panose="02020600040205080304" pitchFamily="18" charset="-128"/>
              <a:ea typeface="ＭＳ Ｐ明朝" panose="02020600040205080304" pitchFamily="18" charset="-128"/>
              <a:cs typeface="+mn-cs"/>
            </a:endParaRPr>
          </a:p>
          <a:p>
            <a:pPr marL="0" marR="0" lvl="0" indent="108000" algn="l" defTabSz="914400" rtl="0" eaLnBrk="1" fontAlgn="auto" latinLnBrk="0" hangingPunct="1">
              <a:lnSpc>
                <a:spcPct val="100000"/>
              </a:lnSpc>
              <a:spcBef>
                <a:spcPts val="0"/>
              </a:spcBef>
              <a:spcAft>
                <a:spcPts val="0"/>
              </a:spcAft>
              <a:buClr>
                <a:schemeClr val="accent5">
                  <a:lumMod val="75000"/>
                </a:schemeClr>
              </a:buClr>
              <a:buSzTx/>
              <a:buFontTx/>
              <a:buNone/>
              <a:tabLst/>
              <a:defRPr/>
            </a:pPr>
            <a:endParaRPr kumimoji="1" lang="en-US" altLang="ja-JP" sz="1200" b="0" kern="1200" dirty="0">
              <a:solidFill>
                <a:sysClr val="windowText" lastClr="000000"/>
              </a:solidFill>
              <a:latin typeface="ＭＳ Ｐ明朝" panose="02020600040205080304" pitchFamily="18" charset="-128"/>
              <a:ea typeface="ＭＳ Ｐ明朝" panose="02020600040205080304" pitchFamily="18" charset="-128"/>
              <a:cs typeface="+mn-cs"/>
            </a:endParaRPr>
          </a:p>
          <a:p>
            <a:pPr marL="0" marR="0" lvl="0" indent="108000" algn="l" defTabSz="914400" rtl="0" eaLnBrk="1" fontAlgn="auto" latinLnBrk="0" hangingPunct="1">
              <a:lnSpc>
                <a:spcPct val="100000"/>
              </a:lnSpc>
              <a:spcBef>
                <a:spcPts val="0"/>
              </a:spcBef>
              <a:spcAft>
                <a:spcPts val="0"/>
              </a:spcAft>
              <a:buClr>
                <a:schemeClr val="accent5">
                  <a:lumMod val="75000"/>
                </a:schemeClr>
              </a:buClr>
              <a:buSzTx/>
              <a:buFontTx/>
              <a:buNone/>
              <a:tabLst/>
              <a:defRPr/>
            </a:pPr>
            <a:r>
              <a:rPr kumimoji="1" lang="ja-JP" altLang="en-US" sz="1200" b="0" kern="1200" dirty="0" smtClean="0">
                <a:solidFill>
                  <a:sysClr val="windowText" lastClr="000000"/>
                </a:solidFill>
                <a:latin typeface="ＭＳ Ｐ明朝" panose="02020600040205080304" pitchFamily="18" charset="-128"/>
                <a:ea typeface="ＭＳ Ｐ明朝" panose="02020600040205080304" pitchFamily="18" charset="-128"/>
                <a:cs typeface="+mn-cs"/>
              </a:rPr>
              <a:t>休職前、</a:t>
            </a:r>
            <a:r>
              <a:rPr kumimoji="1" lang="ja-JP" altLang="en-US" sz="1200" b="0" kern="1200" dirty="0" smtClean="0">
                <a:solidFill>
                  <a:prstClr val="black"/>
                </a:solidFill>
                <a:latin typeface="ＭＳ Ｐ明朝" panose="02020600040205080304" pitchFamily="18" charset="-128"/>
                <a:ea typeface="ＭＳ Ｐ明朝" panose="02020600040205080304" pitchFamily="18" charset="-128"/>
                <a:cs typeface="+mn-cs"/>
              </a:rPr>
              <a:t>仕事</a:t>
            </a:r>
            <a:r>
              <a:rPr kumimoji="1" lang="ja-JP" altLang="en-US" sz="1200" b="0" kern="1200" dirty="0">
                <a:solidFill>
                  <a:prstClr val="black"/>
                </a:solidFill>
                <a:latin typeface="ＭＳ Ｐ明朝" panose="02020600040205080304" pitchFamily="18" charset="-128"/>
                <a:ea typeface="ＭＳ Ｐ明朝" panose="02020600040205080304" pitchFamily="18" charset="-128"/>
                <a:cs typeface="+mn-cs"/>
              </a:rPr>
              <a:t>を抱え込み、孤独を感じていた</a:t>
            </a:r>
            <a:r>
              <a:rPr kumimoji="1" lang="en-US" altLang="ja-JP" sz="1200" b="0" kern="1200" dirty="0">
                <a:solidFill>
                  <a:prstClr val="black"/>
                </a:solidFill>
                <a:latin typeface="ＭＳ Ｐ明朝" panose="02020600040205080304" pitchFamily="18" charset="-128"/>
                <a:ea typeface="ＭＳ Ｐ明朝" panose="02020600040205080304" pitchFamily="18" charset="-128"/>
                <a:cs typeface="+mn-cs"/>
              </a:rPr>
              <a:t>D</a:t>
            </a:r>
            <a:r>
              <a:rPr kumimoji="1" lang="ja-JP" altLang="en-US" sz="1200" b="0" kern="1200" dirty="0" err="1" smtClean="0">
                <a:solidFill>
                  <a:prstClr val="black"/>
                </a:solidFill>
                <a:latin typeface="ＭＳ Ｐ明朝" panose="02020600040205080304" pitchFamily="18" charset="-128"/>
                <a:ea typeface="ＭＳ Ｐ明朝" panose="02020600040205080304" pitchFamily="18" charset="-128"/>
                <a:cs typeface="+mn-cs"/>
              </a:rPr>
              <a:t>さんの</a:t>
            </a:r>
            <a:r>
              <a:rPr kumimoji="1" lang="ja-JP" altLang="en-US" sz="1200" b="0" kern="1200" dirty="0" smtClean="0">
                <a:solidFill>
                  <a:prstClr val="black"/>
                </a:solidFill>
                <a:latin typeface="ＭＳ Ｐ明朝" panose="02020600040205080304" pitchFamily="18" charset="-128"/>
                <a:ea typeface="ＭＳ Ｐ明朝" panose="02020600040205080304" pitchFamily="18" charset="-128"/>
                <a:cs typeface="+mn-cs"/>
              </a:rPr>
              <a:t>声です。</a:t>
            </a:r>
            <a:endParaRPr kumimoji="1" lang="en-US" altLang="ja-JP" sz="1200" b="0" kern="1200" dirty="0" smtClean="0">
              <a:solidFill>
                <a:prstClr val="black"/>
              </a:solidFill>
              <a:latin typeface="ＭＳ Ｐ明朝" panose="02020600040205080304" pitchFamily="18" charset="-128"/>
              <a:ea typeface="ＭＳ Ｐ明朝" panose="02020600040205080304" pitchFamily="18" charset="-128"/>
              <a:cs typeface="+mn-cs"/>
            </a:endParaRPr>
          </a:p>
          <a:p>
            <a:pPr marL="0" marR="0" lvl="0" indent="108000" algn="l" defTabSz="914400" rtl="0" eaLnBrk="1" fontAlgn="auto" latinLnBrk="0" hangingPunct="1">
              <a:lnSpc>
                <a:spcPct val="100000"/>
              </a:lnSpc>
              <a:spcBef>
                <a:spcPts val="0"/>
              </a:spcBef>
              <a:spcAft>
                <a:spcPts val="0"/>
              </a:spcAft>
              <a:buClr>
                <a:schemeClr val="accent5">
                  <a:lumMod val="75000"/>
                </a:schemeClr>
              </a:buClr>
              <a:buSzTx/>
              <a:buFontTx/>
              <a:buNone/>
              <a:tabLst/>
              <a:defRPr/>
            </a:pPr>
            <a:r>
              <a:rPr kumimoji="1" lang="en-US" altLang="ja-JP" sz="1200" b="0" kern="1200" dirty="0" smtClean="0">
                <a:solidFill>
                  <a:prstClr val="black"/>
                </a:solidFill>
                <a:latin typeface="ＭＳ Ｐ明朝" panose="02020600040205080304" pitchFamily="18" charset="-128"/>
                <a:ea typeface="ＭＳ Ｐ明朝" panose="02020600040205080304" pitchFamily="18" charset="-128"/>
                <a:cs typeface="+mn-cs"/>
              </a:rPr>
              <a:t>D</a:t>
            </a:r>
            <a:r>
              <a:rPr kumimoji="1" lang="ja-JP" altLang="en-US" sz="1200" b="0" kern="1200" dirty="0" smtClean="0">
                <a:solidFill>
                  <a:prstClr val="black"/>
                </a:solidFill>
                <a:latin typeface="ＭＳ Ｐ明朝" panose="02020600040205080304" pitchFamily="18" charset="-128"/>
                <a:ea typeface="ＭＳ Ｐ明朝" panose="02020600040205080304" pitchFamily="18" charset="-128"/>
                <a:cs typeface="+mn-cs"/>
              </a:rPr>
              <a:t>さんは、休職前</a:t>
            </a:r>
            <a:r>
              <a:rPr kumimoji="1" lang="ja-JP" altLang="en-US" sz="1200" b="0" kern="1200" dirty="0">
                <a:solidFill>
                  <a:prstClr val="black"/>
                </a:solidFill>
                <a:latin typeface="ＭＳ Ｐ明朝" panose="02020600040205080304" pitchFamily="18" charset="-128"/>
                <a:ea typeface="ＭＳ Ｐ明朝" panose="02020600040205080304" pitchFamily="18" charset="-128"/>
                <a:cs typeface="+mn-cs"/>
              </a:rPr>
              <a:t>、リーダー職になると体調を崩すことを繰り返していました。ジョブリハーサルで、</a:t>
            </a:r>
            <a:r>
              <a:rPr kumimoji="1" lang="ja-JP" altLang="en-US" sz="1200" b="0" kern="1200" dirty="0">
                <a:solidFill>
                  <a:sysClr val="windowText" lastClr="000000"/>
                </a:solidFill>
                <a:latin typeface="ＭＳ Ｐ明朝" panose="02020600040205080304" pitchFamily="18" charset="-128"/>
                <a:ea typeface="ＭＳ Ｐ明朝" panose="02020600040205080304" pitchFamily="18" charset="-128"/>
                <a:cs typeface="+mn-cs"/>
              </a:rPr>
              <a:t>チームリーダー役を体験したときに一人で仕事を抱え込んでいたことを</a:t>
            </a:r>
            <a:r>
              <a:rPr kumimoji="1" lang="ja-JP" altLang="en-US" sz="1200" b="0" kern="1200" dirty="0" smtClean="0">
                <a:solidFill>
                  <a:sysClr val="windowText" lastClr="000000"/>
                </a:solidFill>
                <a:latin typeface="ＭＳ Ｐ明朝" panose="02020600040205080304" pitchFamily="18" charset="-128"/>
                <a:ea typeface="ＭＳ Ｐ明朝" panose="02020600040205080304" pitchFamily="18" charset="-128"/>
                <a:cs typeface="+mn-cs"/>
              </a:rPr>
              <a:t>支援スタッフから</a:t>
            </a:r>
            <a:r>
              <a:rPr kumimoji="1" lang="ja-JP" altLang="en-US" sz="1200" b="0" kern="1200" dirty="0">
                <a:solidFill>
                  <a:sysClr val="windowText" lastClr="000000"/>
                </a:solidFill>
                <a:latin typeface="ＭＳ Ｐ明朝" panose="02020600040205080304" pitchFamily="18" charset="-128"/>
                <a:ea typeface="ＭＳ Ｐ明朝" panose="02020600040205080304" pitchFamily="18" charset="-128"/>
                <a:cs typeface="+mn-cs"/>
              </a:rPr>
              <a:t>フィードバックされ、自分の仕事の</a:t>
            </a:r>
            <a:r>
              <a:rPr kumimoji="1" lang="ja-JP" altLang="en-US" sz="1200" b="0" kern="1200" dirty="0" smtClean="0">
                <a:solidFill>
                  <a:sysClr val="windowText" lastClr="000000"/>
                </a:solidFill>
                <a:latin typeface="ＭＳ Ｐ明朝" panose="02020600040205080304" pitchFamily="18" charset="-128"/>
                <a:ea typeface="ＭＳ Ｐ明朝" panose="02020600040205080304" pitchFamily="18" charset="-128"/>
                <a:cs typeface="+mn-cs"/>
              </a:rPr>
              <a:t>癖や考え方の癖に初めて気づきました</a:t>
            </a:r>
            <a:r>
              <a:rPr kumimoji="1" lang="ja-JP" altLang="en-US" sz="1200" b="0" kern="1200" dirty="0">
                <a:solidFill>
                  <a:sysClr val="windowText" lastClr="000000"/>
                </a:solidFill>
                <a:latin typeface="ＭＳ Ｐ明朝" panose="02020600040205080304" pitchFamily="18" charset="-128"/>
                <a:ea typeface="ＭＳ Ｐ明朝" panose="02020600040205080304" pitchFamily="18" charset="-128"/>
                <a:cs typeface="+mn-cs"/>
              </a:rPr>
              <a:t>。それにより、リーダー</a:t>
            </a:r>
            <a:r>
              <a:rPr kumimoji="1" lang="ja-JP" altLang="en-US" sz="1200" b="0" kern="1200" dirty="0" smtClean="0">
                <a:solidFill>
                  <a:sysClr val="windowText" lastClr="000000"/>
                </a:solidFill>
                <a:latin typeface="ＭＳ Ｐ明朝" panose="02020600040205080304" pitchFamily="18" charset="-128"/>
                <a:ea typeface="ＭＳ Ｐ明朝" panose="02020600040205080304" pitchFamily="18" charset="-128"/>
                <a:cs typeface="+mn-cs"/>
              </a:rPr>
              <a:t>職として、仕事を抱え込むと体調</a:t>
            </a:r>
            <a:r>
              <a:rPr kumimoji="1" lang="ja-JP" altLang="en-US" sz="1200" b="0" kern="1200" dirty="0">
                <a:solidFill>
                  <a:sysClr val="windowText" lastClr="000000"/>
                </a:solidFill>
                <a:latin typeface="ＭＳ Ｐ明朝" panose="02020600040205080304" pitchFamily="18" charset="-128"/>
                <a:ea typeface="ＭＳ Ｐ明朝" panose="02020600040205080304" pitchFamily="18" charset="-128"/>
                <a:cs typeface="+mn-cs"/>
              </a:rPr>
              <a:t>を</a:t>
            </a:r>
            <a:r>
              <a:rPr kumimoji="1" lang="ja-JP" altLang="en-US" sz="1200" b="0" kern="1200" dirty="0" smtClean="0">
                <a:solidFill>
                  <a:sysClr val="windowText" lastClr="000000"/>
                </a:solidFill>
                <a:latin typeface="ＭＳ Ｐ明朝" panose="02020600040205080304" pitchFamily="18" charset="-128"/>
                <a:ea typeface="ＭＳ Ｐ明朝" panose="02020600040205080304" pitchFamily="18" charset="-128"/>
                <a:cs typeface="+mn-cs"/>
              </a:rPr>
              <a:t>崩すメカニズム</a:t>
            </a:r>
            <a:r>
              <a:rPr kumimoji="1" lang="ja-JP" altLang="en-US" sz="1200" b="0" kern="1200" dirty="0">
                <a:solidFill>
                  <a:sysClr val="windowText" lastClr="000000"/>
                </a:solidFill>
                <a:latin typeface="ＭＳ Ｐ明朝" panose="02020600040205080304" pitchFamily="18" charset="-128"/>
                <a:ea typeface="ＭＳ Ｐ明朝" panose="02020600040205080304" pitchFamily="18" charset="-128"/>
                <a:cs typeface="+mn-cs"/>
              </a:rPr>
              <a:t>を理解し</a:t>
            </a:r>
            <a:r>
              <a:rPr kumimoji="1" lang="ja-JP" altLang="en-US" sz="1200" b="0" kern="1200" dirty="0" smtClean="0">
                <a:solidFill>
                  <a:sysClr val="windowText" lastClr="000000"/>
                </a:solidFill>
                <a:latin typeface="ＭＳ Ｐ明朝" panose="02020600040205080304" pitchFamily="18" charset="-128"/>
                <a:ea typeface="ＭＳ Ｐ明朝" panose="02020600040205080304" pitchFamily="18" charset="-128"/>
                <a:cs typeface="+mn-cs"/>
              </a:rPr>
              <a:t>、仕事を部下に任せるなどの現実的</a:t>
            </a:r>
            <a:r>
              <a:rPr kumimoji="1" lang="ja-JP" altLang="en-US" sz="1200" b="0" kern="1200" dirty="0">
                <a:solidFill>
                  <a:sysClr val="windowText" lastClr="000000"/>
                </a:solidFill>
                <a:latin typeface="ＭＳ Ｐ明朝" panose="02020600040205080304" pitchFamily="18" charset="-128"/>
                <a:ea typeface="ＭＳ Ｐ明朝" panose="02020600040205080304" pitchFamily="18" charset="-128"/>
                <a:cs typeface="+mn-cs"/>
              </a:rPr>
              <a:t>な対処</a:t>
            </a:r>
            <a:r>
              <a:rPr kumimoji="1" lang="ja-JP" altLang="en-US" sz="1200" b="0" kern="1200" dirty="0" smtClean="0">
                <a:solidFill>
                  <a:sysClr val="windowText" lastClr="000000"/>
                </a:solidFill>
                <a:latin typeface="ＭＳ Ｐ明朝" panose="02020600040205080304" pitchFamily="18" charset="-128"/>
                <a:ea typeface="ＭＳ Ｐ明朝" panose="02020600040205080304" pitchFamily="18" charset="-128"/>
                <a:cs typeface="+mn-cs"/>
              </a:rPr>
              <a:t>をとること</a:t>
            </a:r>
            <a:r>
              <a:rPr kumimoji="1" lang="ja-JP" altLang="en-US" sz="1200" b="0" kern="1200" dirty="0">
                <a:solidFill>
                  <a:sysClr val="windowText" lastClr="000000"/>
                </a:solidFill>
                <a:latin typeface="ＭＳ Ｐ明朝" panose="02020600040205080304" pitchFamily="18" charset="-128"/>
                <a:ea typeface="ＭＳ Ｐ明朝" panose="02020600040205080304" pitchFamily="18" charset="-128"/>
                <a:cs typeface="+mn-cs"/>
              </a:rPr>
              <a:t>ができました。</a:t>
            </a:r>
            <a:endParaRPr kumimoji="1" lang="en-US" altLang="ja-JP" sz="1200" b="0" kern="1200" dirty="0">
              <a:solidFill>
                <a:sysClr val="windowText" lastClr="000000"/>
              </a:solidFill>
              <a:latin typeface="ＭＳ Ｐ明朝" panose="02020600040205080304" pitchFamily="18" charset="-128"/>
              <a:ea typeface="ＭＳ Ｐ明朝" panose="02020600040205080304" pitchFamily="18" charset="-128"/>
              <a:cs typeface="+mn-cs"/>
            </a:endParaRPr>
          </a:p>
          <a:p>
            <a:pPr marL="0" marR="0" lvl="0" indent="108000" algn="l" defTabSz="914400" rtl="0" eaLnBrk="1" fontAlgn="auto" latinLnBrk="0" hangingPunct="1">
              <a:lnSpc>
                <a:spcPct val="100000"/>
              </a:lnSpc>
              <a:spcBef>
                <a:spcPts val="0"/>
              </a:spcBef>
              <a:spcAft>
                <a:spcPts val="0"/>
              </a:spcAft>
              <a:buClr>
                <a:schemeClr val="accent5">
                  <a:lumMod val="75000"/>
                </a:schemeClr>
              </a:buClr>
              <a:buSzTx/>
              <a:buFontTx/>
              <a:buNone/>
              <a:tabLst/>
              <a:defRPr/>
            </a:pPr>
            <a:endParaRPr kumimoji="1" lang="en-US" altLang="ja-JP" sz="1200" b="0" kern="1200" dirty="0">
              <a:solidFill>
                <a:sysClr val="windowText" lastClr="000000"/>
              </a:solidFill>
              <a:latin typeface="ＭＳ Ｐ明朝" panose="02020600040205080304" pitchFamily="18" charset="-128"/>
              <a:ea typeface="ＭＳ Ｐ明朝" panose="02020600040205080304" pitchFamily="18" charset="-128"/>
              <a:cs typeface="+mn-cs"/>
            </a:endParaRPr>
          </a:p>
          <a:p>
            <a:pPr marL="0" marR="0" lvl="0" indent="108000" algn="l" defTabSz="914400" rtl="0" eaLnBrk="1" fontAlgn="auto" latinLnBrk="0" hangingPunct="1">
              <a:lnSpc>
                <a:spcPct val="100000"/>
              </a:lnSpc>
              <a:spcBef>
                <a:spcPts val="0"/>
              </a:spcBef>
              <a:spcAft>
                <a:spcPts val="0"/>
              </a:spcAft>
              <a:buClr>
                <a:schemeClr val="accent5">
                  <a:lumMod val="75000"/>
                </a:schemeClr>
              </a:buClr>
              <a:buSzTx/>
              <a:buFontTx/>
              <a:buNone/>
              <a:tabLst/>
              <a:defRPr/>
            </a:pPr>
            <a:r>
              <a:rPr kumimoji="1" lang="ja-JP" altLang="en-US" sz="1200" b="0" kern="1200" dirty="0">
                <a:solidFill>
                  <a:srgbClr val="000000"/>
                </a:solidFill>
                <a:latin typeface="ＭＳ Ｐ明朝" panose="02020600040205080304" pitchFamily="18" charset="-128"/>
                <a:ea typeface="ＭＳ Ｐ明朝" panose="02020600040205080304" pitchFamily="18" charset="-128"/>
                <a:cs typeface="+mn-cs"/>
              </a:rPr>
              <a:t>皆さん、ジョブリハーサルでの体験や実践を通じて</a:t>
            </a:r>
            <a:r>
              <a:rPr kumimoji="1" lang="ja-JP" altLang="en-US" sz="1200" b="0" kern="1200" dirty="0" smtClean="0">
                <a:solidFill>
                  <a:srgbClr val="000000"/>
                </a:solidFill>
                <a:latin typeface="ＭＳ Ｐ明朝" panose="02020600040205080304" pitchFamily="18" charset="-128"/>
                <a:ea typeface="ＭＳ Ｐ明朝" panose="02020600040205080304" pitchFamily="18" charset="-128"/>
                <a:cs typeface="+mn-cs"/>
              </a:rPr>
              <a:t>、休職要因についての理解や復職後</a:t>
            </a:r>
            <a:r>
              <a:rPr kumimoji="1" lang="ja-JP" altLang="en-US" sz="1200" b="0" kern="1200" dirty="0">
                <a:solidFill>
                  <a:srgbClr val="000000"/>
                </a:solidFill>
                <a:latin typeface="ＭＳ Ｐ明朝" panose="02020600040205080304" pitchFamily="18" charset="-128"/>
                <a:ea typeface="ＭＳ Ｐ明朝" panose="02020600040205080304" pitchFamily="18" charset="-128"/>
                <a:cs typeface="+mn-cs"/>
              </a:rPr>
              <a:t>の対処方法の</a:t>
            </a:r>
            <a:r>
              <a:rPr kumimoji="1" lang="ja-JP" altLang="en-US" sz="1200" b="0" kern="1200" dirty="0" smtClean="0">
                <a:solidFill>
                  <a:srgbClr val="000000"/>
                </a:solidFill>
                <a:latin typeface="ＭＳ Ｐ明朝" panose="02020600040205080304" pitchFamily="18" charset="-128"/>
                <a:ea typeface="ＭＳ Ｐ明朝" panose="02020600040205080304" pitchFamily="18" charset="-128"/>
                <a:cs typeface="+mn-cs"/>
              </a:rPr>
              <a:t>整理ができたようです。</a:t>
            </a:r>
            <a:endParaRPr kumimoji="1" lang="en-US" altLang="ja-JP" sz="1200" b="0" kern="1200" dirty="0">
              <a:solidFill>
                <a:srgbClr val="000000"/>
              </a:solidFill>
              <a:latin typeface="ＭＳ Ｐ明朝" panose="02020600040205080304" pitchFamily="18" charset="-128"/>
              <a:ea typeface="ＭＳ Ｐ明朝" panose="02020600040205080304" pitchFamily="18" charset="-128"/>
              <a:cs typeface="+mn-cs"/>
            </a:endParaRPr>
          </a:p>
        </p:txBody>
      </p:sp>
    </p:spTree>
    <p:extLst>
      <p:ext uri="{BB962C8B-B14F-4D97-AF65-F5344CB8AC3E}">
        <p14:creationId xmlns:p14="http://schemas.microsoft.com/office/powerpoint/2010/main" val="16264364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eaLnBrk="0" hangingPunct="0">
              <a:defRPr kumimoji="1">
                <a:solidFill>
                  <a:schemeClr val="tx1"/>
                </a:solidFill>
                <a:latin typeface="Arial" charset="0"/>
                <a:ea typeface="ＭＳ Ｐゴシック" charset="-128"/>
              </a:defRPr>
            </a:lvl1pPr>
            <a:lvl2pPr marL="742662" indent="-285639" eaLnBrk="0" hangingPunct="0">
              <a:defRPr kumimoji="1">
                <a:solidFill>
                  <a:schemeClr val="tx1"/>
                </a:solidFill>
                <a:latin typeface="Arial" charset="0"/>
                <a:ea typeface="ＭＳ Ｐゴシック" charset="-128"/>
              </a:defRPr>
            </a:lvl2pPr>
            <a:lvl3pPr marL="1142557" indent="-228511" eaLnBrk="0" hangingPunct="0">
              <a:defRPr kumimoji="1">
                <a:solidFill>
                  <a:schemeClr val="tx1"/>
                </a:solidFill>
                <a:latin typeface="Arial" charset="0"/>
                <a:ea typeface="ＭＳ Ｐゴシック" charset="-128"/>
              </a:defRPr>
            </a:lvl3pPr>
            <a:lvl4pPr marL="1599579" indent="-228511" eaLnBrk="0" hangingPunct="0">
              <a:defRPr kumimoji="1">
                <a:solidFill>
                  <a:schemeClr val="tx1"/>
                </a:solidFill>
                <a:latin typeface="Arial" charset="0"/>
                <a:ea typeface="ＭＳ Ｐゴシック" charset="-128"/>
              </a:defRPr>
            </a:lvl4pPr>
            <a:lvl5pPr marL="2056602" indent="-228511" eaLnBrk="0" hangingPunct="0">
              <a:defRPr kumimoji="1">
                <a:solidFill>
                  <a:schemeClr val="tx1"/>
                </a:solidFill>
                <a:latin typeface="Arial" charset="0"/>
                <a:ea typeface="ＭＳ Ｐゴシック" charset="-128"/>
              </a:defRPr>
            </a:lvl5pPr>
            <a:lvl6pPr marL="2513624" indent="-228511" algn="ctr" eaLnBrk="0" fontAlgn="base" hangingPunct="0">
              <a:spcBef>
                <a:spcPct val="0"/>
              </a:spcBef>
              <a:spcAft>
                <a:spcPct val="0"/>
              </a:spcAft>
              <a:defRPr kumimoji="1">
                <a:solidFill>
                  <a:schemeClr val="tx1"/>
                </a:solidFill>
                <a:latin typeface="Arial" charset="0"/>
                <a:ea typeface="ＭＳ Ｐゴシック" charset="-128"/>
              </a:defRPr>
            </a:lvl6pPr>
            <a:lvl7pPr marL="2970647" indent="-228511" algn="ctr" eaLnBrk="0" fontAlgn="base" hangingPunct="0">
              <a:spcBef>
                <a:spcPct val="0"/>
              </a:spcBef>
              <a:spcAft>
                <a:spcPct val="0"/>
              </a:spcAft>
              <a:defRPr kumimoji="1">
                <a:solidFill>
                  <a:schemeClr val="tx1"/>
                </a:solidFill>
                <a:latin typeface="Arial" charset="0"/>
                <a:ea typeface="ＭＳ Ｐゴシック" charset="-128"/>
              </a:defRPr>
            </a:lvl7pPr>
            <a:lvl8pPr marL="3427669" indent="-228511" algn="ctr" eaLnBrk="0" fontAlgn="base" hangingPunct="0">
              <a:spcBef>
                <a:spcPct val="0"/>
              </a:spcBef>
              <a:spcAft>
                <a:spcPct val="0"/>
              </a:spcAft>
              <a:defRPr kumimoji="1">
                <a:solidFill>
                  <a:schemeClr val="tx1"/>
                </a:solidFill>
                <a:latin typeface="Arial" charset="0"/>
                <a:ea typeface="ＭＳ Ｐゴシック" charset="-128"/>
              </a:defRPr>
            </a:lvl8pPr>
            <a:lvl9pPr marL="3884693" indent="-228511" algn="ctr"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B35395EB-F7E9-4EC6-BEC9-4B12566173A9}" type="slidenum">
              <a:rPr lang="en-US" altLang="ja-JP" smtClean="0">
                <a:solidFill>
                  <a:prstClr val="black"/>
                </a:solidFill>
                <a:latin typeface="Times New Roman" pitchFamily="18" charset="0"/>
              </a:rPr>
              <a:pPr eaLnBrk="1" hangingPunct="1"/>
              <a:t>12</a:t>
            </a:fld>
            <a:endParaRPr lang="en-US" altLang="ja-JP">
              <a:solidFill>
                <a:prstClr val="black"/>
              </a:solidFill>
              <a:latin typeface="Times New Roman" pitchFamily="18" charset="0"/>
            </a:endParaRPr>
          </a:p>
        </p:txBody>
      </p:sp>
      <p:sp>
        <p:nvSpPr>
          <p:cNvPr id="38915" name="Rectangle 2"/>
          <p:cNvSpPr>
            <a:spLocks noGrp="1" noRot="1" noChangeAspect="1" noChangeArrowheads="1" noTextEdit="1"/>
          </p:cNvSpPr>
          <p:nvPr>
            <p:ph type="sldImg"/>
          </p:nvPr>
        </p:nvSpPr>
        <p:spPr>
          <a:xfrm>
            <a:off x="920750" y="746125"/>
            <a:ext cx="4965700" cy="3725863"/>
          </a:xfrm>
          <a:ln/>
        </p:spPr>
      </p:sp>
      <p:sp>
        <p:nvSpPr>
          <p:cNvPr id="38916" name="Rectangle 3"/>
          <p:cNvSpPr>
            <a:spLocks noGrp="1" noChangeArrowheads="1"/>
          </p:cNvSpPr>
          <p:nvPr>
            <p:ph type="body" idx="1"/>
          </p:nvPr>
        </p:nvSpPr>
        <p:spPr>
          <a:xfrm>
            <a:off x="346075" y="4721225"/>
            <a:ext cx="6261100" cy="4889500"/>
          </a:xfrm>
          <a:noFill/>
        </p:spPr>
        <p:txBody>
          <a:bodyPr/>
          <a:lstStyle/>
          <a:p>
            <a:pPr defTabSz="914046">
              <a:defRPr/>
            </a:pPr>
            <a:r>
              <a:rPr lang="ja-JP" altLang="en-US" sz="1050" dirty="0" smtClean="0">
                <a:latin typeface="ＭＳ Ｐ明朝" panose="02020600040205080304" pitchFamily="18" charset="-128"/>
                <a:ea typeface="ＭＳ Ｐ明朝" panose="02020600040205080304" pitchFamily="18" charset="-128"/>
              </a:rPr>
              <a:t>参加にあたっての留意</a:t>
            </a:r>
            <a:r>
              <a:rPr lang="ja-JP" altLang="en-US" sz="1050" dirty="0">
                <a:latin typeface="ＭＳ Ｐ明朝" panose="02020600040205080304" pitchFamily="18" charset="-128"/>
                <a:ea typeface="ＭＳ Ｐ明朝" panose="02020600040205080304" pitchFamily="18" charset="-128"/>
              </a:rPr>
              <a:t>事項です。</a:t>
            </a:r>
            <a:endParaRPr lang="en-US" altLang="ja-JP" sz="1050" dirty="0">
              <a:latin typeface="ＭＳ Ｐ明朝" panose="02020600040205080304" pitchFamily="18" charset="-128"/>
              <a:ea typeface="ＭＳ Ｐ明朝" panose="02020600040205080304" pitchFamily="18" charset="-128"/>
            </a:endParaRPr>
          </a:p>
          <a:p>
            <a:pPr defTabSz="914046">
              <a:defRPr/>
            </a:pPr>
            <a:r>
              <a:rPr lang="ja-JP" altLang="en-US" sz="1050" dirty="0" smtClean="0">
                <a:latin typeface="ＭＳ Ｐ明朝" panose="02020600040205080304" pitchFamily="18" charset="-128"/>
                <a:ea typeface="ＭＳ Ｐ明朝" panose="02020600040205080304" pitchFamily="18" charset="-128"/>
              </a:rPr>
              <a:t>（</a:t>
            </a:r>
            <a:r>
              <a:rPr lang="ja-JP" altLang="en-US" sz="1050" dirty="0">
                <a:latin typeface="ＭＳ Ｐ明朝" panose="02020600040205080304" pitchFamily="18" charset="-128"/>
                <a:ea typeface="ＭＳ Ｐ明朝" panose="02020600040205080304" pitchFamily="18" charset="-128"/>
              </a:rPr>
              <a:t>一文ずつ読み上げる）</a:t>
            </a:r>
            <a:endParaRPr lang="en-US" altLang="ja-JP" sz="1050" dirty="0">
              <a:latin typeface="ＭＳ Ｐ明朝" panose="02020600040205080304" pitchFamily="18" charset="-128"/>
              <a:ea typeface="ＭＳ Ｐ明朝" panose="02020600040205080304" pitchFamily="18" charset="-128"/>
            </a:endParaRPr>
          </a:p>
          <a:p>
            <a:pPr defTabSz="914046">
              <a:defRPr/>
            </a:pPr>
            <a:endParaRPr lang="en-US" altLang="ja-JP" sz="1050"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29720886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p:spPr>
      </p:sp>
      <p:sp>
        <p:nvSpPr>
          <p:cNvPr id="3" name="ノート プレースホルダー 2"/>
          <p:cNvSpPr>
            <a:spLocks noGrp="1"/>
          </p:cNvSpPr>
          <p:nvPr>
            <p:ph type="body" idx="1"/>
          </p:nvPr>
        </p:nvSpPr>
        <p:spPr>
          <a:xfrm>
            <a:off x="680720" y="4753646"/>
            <a:ext cx="5445760" cy="5216428"/>
          </a:xfrm>
        </p:spPr>
        <p:txBody>
          <a:bodyPr/>
          <a:lstStyle/>
          <a:p>
            <a:pPr indent="108000"/>
            <a:r>
              <a:rPr lang="ja-JP" altLang="en-US" sz="1050" dirty="0">
                <a:latin typeface="ＭＳ Ｐ明朝" panose="02020600040205080304" pitchFamily="18" charset="-128"/>
                <a:ea typeface="ＭＳ Ｐ明朝" panose="02020600040205080304" pitchFamily="18" charset="-128"/>
              </a:rPr>
              <a:t>皆さんに質問です。</a:t>
            </a:r>
            <a:endParaRPr lang="en-US" altLang="ja-JP" sz="1050" dirty="0">
              <a:latin typeface="ＭＳ Ｐ明朝" panose="02020600040205080304" pitchFamily="18" charset="-128"/>
              <a:ea typeface="ＭＳ Ｐ明朝" panose="02020600040205080304" pitchFamily="18" charset="-128"/>
            </a:endParaRPr>
          </a:p>
          <a:p>
            <a:pPr indent="108000"/>
            <a:r>
              <a:rPr lang="ja-JP" altLang="en-US" sz="1050" dirty="0">
                <a:latin typeface="ＭＳ Ｐ明朝" panose="02020600040205080304" pitchFamily="18" charset="-128"/>
                <a:ea typeface="ＭＳ Ｐ明朝" panose="02020600040205080304" pitchFamily="18" charset="-128"/>
              </a:rPr>
              <a:t>職場復帰支援プログラムで</a:t>
            </a:r>
            <a:r>
              <a:rPr lang="ja-JP" altLang="en-US" sz="1050" dirty="0" smtClean="0">
                <a:latin typeface="ＭＳ Ｐ明朝" panose="02020600040205080304" pitchFamily="18" charset="-128"/>
                <a:ea typeface="ＭＳ Ｐ明朝" panose="02020600040205080304" pitchFamily="18" charset="-128"/>
              </a:rPr>
              <a:t>学んだ知識・スキル</a:t>
            </a:r>
            <a:r>
              <a:rPr lang="ja-JP" altLang="en-US" sz="1050" dirty="0">
                <a:latin typeface="ＭＳ Ｐ明朝" panose="02020600040205080304" pitchFamily="18" charset="-128"/>
                <a:ea typeface="ＭＳ Ｐ明朝" panose="02020600040205080304" pitchFamily="18" charset="-128"/>
              </a:rPr>
              <a:t>を、今実際に</a:t>
            </a:r>
            <a:r>
              <a:rPr lang="ja-JP" altLang="en-US" sz="1050" dirty="0" smtClean="0">
                <a:latin typeface="ＭＳ Ｐ明朝" panose="02020600040205080304" pitchFamily="18" charset="-128"/>
                <a:ea typeface="ＭＳ Ｐ明朝" panose="02020600040205080304" pitchFamily="18" charset="-128"/>
              </a:rPr>
              <a:t>活用されています</a:t>
            </a:r>
            <a:r>
              <a:rPr lang="ja-JP" altLang="en-US" sz="1050" dirty="0">
                <a:latin typeface="ＭＳ Ｐ明朝" panose="02020600040205080304" pitchFamily="18" charset="-128"/>
                <a:ea typeface="ＭＳ Ｐ明朝" panose="02020600040205080304" pitchFamily="18" charset="-128"/>
              </a:rPr>
              <a:t>か？</a:t>
            </a:r>
            <a:endParaRPr lang="en-US" altLang="ja-JP" sz="1050" dirty="0">
              <a:latin typeface="ＭＳ Ｐ明朝" panose="02020600040205080304" pitchFamily="18" charset="-128"/>
              <a:ea typeface="ＭＳ Ｐ明朝" panose="02020600040205080304" pitchFamily="18" charset="-128"/>
            </a:endParaRPr>
          </a:p>
          <a:p>
            <a:pPr indent="108000"/>
            <a:endParaRPr lang="en-US" altLang="ja-JP" sz="1050" dirty="0">
              <a:latin typeface="ＭＳ Ｐ明朝" panose="02020600040205080304" pitchFamily="18" charset="-128"/>
              <a:ea typeface="ＭＳ Ｐ明朝" panose="02020600040205080304" pitchFamily="18" charset="-128"/>
            </a:endParaRPr>
          </a:p>
          <a:p>
            <a:pPr indent="108000"/>
            <a:r>
              <a:rPr lang="ja-JP" altLang="en-US" sz="1050" dirty="0">
                <a:latin typeface="ＭＳ Ｐ明朝" panose="02020600040205080304" pitchFamily="18" charset="-128"/>
                <a:ea typeface="ＭＳ Ｐ明朝" panose="02020600040205080304" pitchFamily="18" charset="-128"/>
              </a:rPr>
              <a:t>活用して</a:t>
            </a:r>
            <a:r>
              <a:rPr lang="ja-JP" altLang="en-US" sz="1050" dirty="0" smtClean="0">
                <a:latin typeface="ＭＳ Ｐ明朝" panose="02020600040205080304" pitchFamily="18" charset="-128"/>
                <a:ea typeface="ＭＳ Ｐ明朝" panose="02020600040205080304" pitchFamily="18" charset="-128"/>
              </a:rPr>
              <a:t>いる知識・スキル</a:t>
            </a:r>
            <a:r>
              <a:rPr lang="ja-JP" altLang="en-US" sz="1050" dirty="0" smtClean="0">
                <a:latin typeface="ＭＳ Ｐ明朝" panose="02020600040205080304" pitchFamily="18" charset="-128"/>
                <a:ea typeface="ＭＳ Ｐ明朝" panose="02020600040205080304" pitchFamily="18" charset="-128"/>
              </a:rPr>
              <a:t>と、今後活用</a:t>
            </a:r>
            <a:r>
              <a:rPr lang="ja-JP" altLang="en-US" sz="1050" dirty="0">
                <a:latin typeface="ＭＳ Ｐ明朝" panose="02020600040205080304" pitchFamily="18" charset="-128"/>
                <a:ea typeface="ＭＳ Ｐ明朝" panose="02020600040205080304" pitchFamily="18" charset="-128"/>
              </a:rPr>
              <a:t>できるとよいと</a:t>
            </a:r>
            <a:r>
              <a:rPr lang="ja-JP" altLang="en-US" sz="1050" dirty="0" smtClean="0">
                <a:latin typeface="ＭＳ Ｐ明朝" panose="02020600040205080304" pitchFamily="18" charset="-128"/>
                <a:ea typeface="ＭＳ Ｐ明朝" panose="02020600040205080304" pitchFamily="18" charset="-128"/>
              </a:rPr>
              <a:t>思われる知識・スキルを</a:t>
            </a:r>
            <a:r>
              <a:rPr lang="ja-JP" altLang="en-US" sz="1050" dirty="0">
                <a:latin typeface="ＭＳ Ｐ明朝" panose="02020600040205080304" pitchFamily="18" charset="-128"/>
                <a:ea typeface="ＭＳ Ｐ明朝" panose="02020600040205080304" pitchFamily="18" charset="-128"/>
              </a:rPr>
              <a:t>それぞれ記入してみましょう（３分程度時間をとる）</a:t>
            </a:r>
            <a:endParaRPr lang="en-US" altLang="ja-JP" sz="1050" dirty="0">
              <a:latin typeface="ＭＳ Ｐ明朝" panose="02020600040205080304" pitchFamily="18" charset="-128"/>
              <a:ea typeface="ＭＳ Ｐ明朝" panose="02020600040205080304" pitchFamily="18" charset="-128"/>
            </a:endParaRPr>
          </a:p>
          <a:p>
            <a:pPr indent="108000"/>
            <a:endParaRPr lang="en-US" altLang="ja-JP" sz="1050" dirty="0" smtClean="0">
              <a:latin typeface="ＭＳ Ｐ明朝" panose="02020600040205080304" pitchFamily="18" charset="-128"/>
              <a:ea typeface="ＭＳ Ｐ明朝" panose="02020600040205080304" pitchFamily="18" charset="-128"/>
            </a:endParaRPr>
          </a:p>
          <a:p>
            <a:pPr indent="108000"/>
            <a:r>
              <a:rPr lang="ja-JP" altLang="en-US" sz="1050" dirty="0" smtClean="0">
                <a:latin typeface="ＭＳ Ｐ明朝" panose="02020600040205080304" pitchFamily="18" charset="-128"/>
                <a:ea typeface="ＭＳ Ｐ明朝" panose="02020600040205080304" pitchFamily="18" charset="-128"/>
              </a:rPr>
              <a:t>いかが</a:t>
            </a:r>
            <a:r>
              <a:rPr lang="ja-JP" altLang="en-US" sz="1050" dirty="0">
                <a:latin typeface="ＭＳ Ｐ明朝" panose="02020600040205080304" pitchFamily="18" charset="-128"/>
                <a:ea typeface="ＭＳ Ｐ明朝" panose="02020600040205080304" pitchFamily="18" charset="-128"/>
              </a:rPr>
              <a:t>でしたか？</a:t>
            </a:r>
            <a:endParaRPr lang="en-US" altLang="ja-JP" sz="1050" dirty="0">
              <a:latin typeface="ＭＳ Ｐ明朝" panose="02020600040205080304" pitchFamily="18" charset="-128"/>
              <a:ea typeface="ＭＳ Ｐ明朝" panose="02020600040205080304" pitchFamily="18" charset="-128"/>
            </a:endParaRPr>
          </a:p>
          <a:p>
            <a:pPr indent="108000"/>
            <a:r>
              <a:rPr lang="ja-JP" altLang="en-US" sz="1050" dirty="0">
                <a:latin typeface="ＭＳ Ｐ明朝" panose="02020600040205080304" pitchFamily="18" charset="-128"/>
                <a:ea typeface="ＭＳ Ｐ明朝" panose="02020600040205080304" pitchFamily="18" charset="-128"/>
              </a:rPr>
              <a:t>活用できて</a:t>
            </a:r>
            <a:r>
              <a:rPr lang="ja-JP" altLang="en-US" sz="1050" dirty="0" smtClean="0">
                <a:latin typeface="ＭＳ Ｐ明朝" panose="02020600040205080304" pitchFamily="18" charset="-128"/>
                <a:ea typeface="ＭＳ Ｐ明朝" panose="02020600040205080304" pitchFamily="18" charset="-128"/>
              </a:rPr>
              <a:t>いる知識・スキルも</a:t>
            </a:r>
            <a:r>
              <a:rPr lang="ja-JP" altLang="en-US" sz="1050" dirty="0">
                <a:latin typeface="ＭＳ Ｐ明朝" panose="02020600040205080304" pitchFamily="18" charset="-128"/>
                <a:ea typeface="ＭＳ Ｐ明朝" panose="02020600040205080304" pitchFamily="18" charset="-128"/>
              </a:rPr>
              <a:t>あれば、学んだけれども、まだ活用できていないものもなかにはあるのではないでしょうか？</a:t>
            </a:r>
            <a:endParaRPr lang="en-US" altLang="ja-JP" sz="1050" dirty="0">
              <a:latin typeface="ＭＳ Ｐ明朝" panose="02020600040205080304" pitchFamily="18" charset="-128"/>
              <a:ea typeface="ＭＳ Ｐ明朝" panose="02020600040205080304" pitchFamily="18" charset="-128"/>
            </a:endParaRPr>
          </a:p>
          <a:p>
            <a:pPr indent="108000"/>
            <a:r>
              <a:rPr lang="ja-JP" altLang="en-US" sz="1050" dirty="0">
                <a:latin typeface="ＭＳ Ｐ明朝" panose="02020600040205080304" pitchFamily="18" charset="-128"/>
                <a:ea typeface="ＭＳ Ｐ明朝" panose="02020600040205080304" pitchFamily="18" charset="-128"/>
              </a:rPr>
              <a:t>そこで</a:t>
            </a:r>
            <a:r>
              <a:rPr lang="ja-JP" altLang="en-US" sz="1050" dirty="0" smtClean="0">
                <a:latin typeface="ＭＳ Ｐ明朝" panose="02020600040205080304" pitchFamily="18" charset="-128"/>
                <a:ea typeface="ＭＳ Ｐ明朝" panose="02020600040205080304" pitchFamily="18" charset="-128"/>
              </a:rPr>
              <a:t>、プログラムで学んださまざまな知識・スキルを</a:t>
            </a:r>
            <a:r>
              <a:rPr lang="ja-JP" altLang="en-US" sz="1050" dirty="0" smtClean="0">
                <a:latin typeface="ＭＳ Ｐ明朝" panose="02020600040205080304" pitchFamily="18" charset="-128"/>
                <a:ea typeface="ＭＳ Ｐ明朝" panose="02020600040205080304" pitchFamily="18" charset="-128"/>
              </a:rPr>
              <a:t>活用</a:t>
            </a:r>
            <a:r>
              <a:rPr lang="ja-JP" altLang="en-US" sz="1050" dirty="0">
                <a:latin typeface="ＭＳ Ｐ明朝" panose="02020600040205080304" pitchFamily="18" charset="-128"/>
                <a:ea typeface="ＭＳ Ｐ明朝" panose="02020600040205080304" pitchFamily="18" charset="-128"/>
              </a:rPr>
              <a:t>する実践の</a:t>
            </a:r>
            <a:r>
              <a:rPr lang="ja-JP" altLang="en-US" sz="1050" dirty="0" smtClean="0">
                <a:latin typeface="ＭＳ Ｐ明朝" panose="02020600040205080304" pitchFamily="18" charset="-128"/>
                <a:ea typeface="ＭＳ Ｐ明朝" panose="02020600040205080304" pitchFamily="18" charset="-128"/>
              </a:rPr>
              <a:t>場が</a:t>
            </a:r>
            <a:r>
              <a:rPr lang="ja-JP" altLang="en-US" sz="1050" dirty="0">
                <a:latin typeface="ＭＳ Ｐ明朝" panose="02020600040205080304" pitchFamily="18" charset="-128"/>
                <a:ea typeface="ＭＳ Ｐ明朝" panose="02020600040205080304" pitchFamily="18" charset="-128"/>
              </a:rPr>
              <a:t>、「ジョブリハーサル</a:t>
            </a:r>
            <a:r>
              <a:rPr lang="ja-JP" altLang="en-US" sz="1050" dirty="0" smtClean="0">
                <a:latin typeface="ＭＳ Ｐ明朝" panose="02020600040205080304" pitchFamily="18" charset="-128"/>
                <a:ea typeface="ＭＳ Ｐ明朝" panose="02020600040205080304" pitchFamily="18" charset="-128"/>
              </a:rPr>
              <a:t>」です</a:t>
            </a:r>
            <a:r>
              <a:rPr lang="ja-JP" altLang="en-US" sz="1050" dirty="0">
                <a:latin typeface="ＭＳ Ｐ明朝" panose="02020600040205080304" pitchFamily="18" charset="-128"/>
                <a:ea typeface="ＭＳ Ｐ明朝" panose="02020600040205080304" pitchFamily="18" charset="-128"/>
              </a:rPr>
              <a:t>。</a:t>
            </a:r>
            <a:endParaRPr lang="en-US" altLang="ja-JP" sz="1050" dirty="0">
              <a:latin typeface="ＭＳ Ｐ明朝" panose="02020600040205080304" pitchFamily="18" charset="-128"/>
              <a:ea typeface="ＭＳ Ｐ明朝" panose="02020600040205080304" pitchFamily="18" charset="-128"/>
            </a:endParaRPr>
          </a:p>
        </p:txBody>
      </p:sp>
      <p:sp>
        <p:nvSpPr>
          <p:cNvPr id="4" name="スライド番号プレースホルダー 3"/>
          <p:cNvSpPr>
            <a:spLocks noGrp="1"/>
          </p:cNvSpPr>
          <p:nvPr>
            <p:ph type="sldNum" sz="quarter" idx="10"/>
          </p:nvPr>
        </p:nvSpPr>
        <p:spPr/>
        <p:txBody>
          <a:bodyPr/>
          <a:lstStyle/>
          <a:p>
            <a:fld id="{424F51B7-FAFA-4143-894B-31B4152CD1C7}" type="slidenum">
              <a:rPr lang="ja-JP" altLang="en-US" smtClean="0">
                <a:solidFill>
                  <a:prstClr val="black"/>
                </a:solidFill>
              </a:rPr>
              <a:pPr/>
              <a:t>2</a:t>
            </a:fld>
            <a:endParaRPr lang="ja-JP" altLang="en-US" dirty="0">
              <a:solidFill>
                <a:prstClr val="black"/>
              </a:solidFill>
            </a:endParaRPr>
          </a:p>
        </p:txBody>
      </p:sp>
    </p:spTree>
    <p:extLst>
      <p:ext uri="{BB962C8B-B14F-4D97-AF65-F5344CB8AC3E}">
        <p14:creationId xmlns:p14="http://schemas.microsoft.com/office/powerpoint/2010/main" val="18452070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eaLnBrk="0" hangingPunct="0">
              <a:defRPr kumimoji="1">
                <a:solidFill>
                  <a:schemeClr val="tx1"/>
                </a:solidFill>
                <a:latin typeface="Arial" charset="0"/>
                <a:ea typeface="ＭＳ Ｐゴシック" charset="-128"/>
              </a:defRPr>
            </a:lvl1pPr>
            <a:lvl2pPr marL="742662" indent="-285639" eaLnBrk="0" hangingPunct="0">
              <a:defRPr kumimoji="1">
                <a:solidFill>
                  <a:schemeClr val="tx1"/>
                </a:solidFill>
                <a:latin typeface="Arial" charset="0"/>
                <a:ea typeface="ＭＳ Ｐゴシック" charset="-128"/>
              </a:defRPr>
            </a:lvl2pPr>
            <a:lvl3pPr marL="1142557" indent="-228511" eaLnBrk="0" hangingPunct="0">
              <a:defRPr kumimoji="1">
                <a:solidFill>
                  <a:schemeClr val="tx1"/>
                </a:solidFill>
                <a:latin typeface="Arial" charset="0"/>
                <a:ea typeface="ＭＳ Ｐゴシック" charset="-128"/>
              </a:defRPr>
            </a:lvl3pPr>
            <a:lvl4pPr marL="1599579" indent="-228511" eaLnBrk="0" hangingPunct="0">
              <a:defRPr kumimoji="1">
                <a:solidFill>
                  <a:schemeClr val="tx1"/>
                </a:solidFill>
                <a:latin typeface="Arial" charset="0"/>
                <a:ea typeface="ＭＳ Ｐゴシック" charset="-128"/>
              </a:defRPr>
            </a:lvl4pPr>
            <a:lvl5pPr marL="2056602" indent="-228511" eaLnBrk="0" hangingPunct="0">
              <a:defRPr kumimoji="1">
                <a:solidFill>
                  <a:schemeClr val="tx1"/>
                </a:solidFill>
                <a:latin typeface="Arial" charset="0"/>
                <a:ea typeface="ＭＳ Ｐゴシック" charset="-128"/>
              </a:defRPr>
            </a:lvl5pPr>
            <a:lvl6pPr marL="2513624" indent="-228511" algn="ctr" eaLnBrk="0" fontAlgn="base" hangingPunct="0">
              <a:spcBef>
                <a:spcPct val="0"/>
              </a:spcBef>
              <a:spcAft>
                <a:spcPct val="0"/>
              </a:spcAft>
              <a:defRPr kumimoji="1">
                <a:solidFill>
                  <a:schemeClr val="tx1"/>
                </a:solidFill>
                <a:latin typeface="Arial" charset="0"/>
                <a:ea typeface="ＭＳ Ｐゴシック" charset="-128"/>
              </a:defRPr>
            </a:lvl6pPr>
            <a:lvl7pPr marL="2970647" indent="-228511" algn="ctr" eaLnBrk="0" fontAlgn="base" hangingPunct="0">
              <a:spcBef>
                <a:spcPct val="0"/>
              </a:spcBef>
              <a:spcAft>
                <a:spcPct val="0"/>
              </a:spcAft>
              <a:defRPr kumimoji="1">
                <a:solidFill>
                  <a:schemeClr val="tx1"/>
                </a:solidFill>
                <a:latin typeface="Arial" charset="0"/>
                <a:ea typeface="ＭＳ Ｐゴシック" charset="-128"/>
              </a:defRPr>
            </a:lvl7pPr>
            <a:lvl8pPr marL="3427669" indent="-228511" algn="ctr" eaLnBrk="0" fontAlgn="base" hangingPunct="0">
              <a:spcBef>
                <a:spcPct val="0"/>
              </a:spcBef>
              <a:spcAft>
                <a:spcPct val="0"/>
              </a:spcAft>
              <a:defRPr kumimoji="1">
                <a:solidFill>
                  <a:schemeClr val="tx1"/>
                </a:solidFill>
                <a:latin typeface="Arial" charset="0"/>
                <a:ea typeface="ＭＳ Ｐゴシック" charset="-128"/>
              </a:defRPr>
            </a:lvl8pPr>
            <a:lvl9pPr marL="3884693" indent="-228511" algn="ctr"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B35395EB-F7E9-4EC6-BEC9-4B12566173A9}" type="slidenum">
              <a:rPr lang="en-US" altLang="ja-JP" smtClean="0">
                <a:solidFill>
                  <a:prstClr val="black"/>
                </a:solidFill>
                <a:latin typeface="Times New Roman" pitchFamily="18" charset="0"/>
              </a:rPr>
              <a:pPr eaLnBrk="1" hangingPunct="1"/>
              <a:t>3</a:t>
            </a:fld>
            <a:endParaRPr lang="en-US" altLang="ja-JP">
              <a:solidFill>
                <a:prstClr val="black"/>
              </a:solidFill>
              <a:latin typeface="Times New Roman" pitchFamily="18" charset="0"/>
            </a:endParaRPr>
          </a:p>
        </p:txBody>
      </p:sp>
      <p:sp>
        <p:nvSpPr>
          <p:cNvPr id="38915" name="Rectangle 2"/>
          <p:cNvSpPr>
            <a:spLocks noGrp="1" noRot="1" noChangeAspect="1" noChangeArrowheads="1" noTextEdit="1"/>
          </p:cNvSpPr>
          <p:nvPr>
            <p:ph type="sldImg"/>
          </p:nvPr>
        </p:nvSpPr>
        <p:spPr>
          <a:xfrm>
            <a:off x="920750" y="746125"/>
            <a:ext cx="4965700" cy="3725863"/>
          </a:xfrm>
          <a:ln/>
        </p:spPr>
      </p:sp>
      <p:sp>
        <p:nvSpPr>
          <p:cNvPr id="38916" name="Rectangle 3"/>
          <p:cNvSpPr>
            <a:spLocks noGrp="1" noChangeArrowheads="1"/>
          </p:cNvSpPr>
          <p:nvPr>
            <p:ph type="body" idx="1"/>
          </p:nvPr>
        </p:nvSpPr>
        <p:spPr>
          <a:xfrm>
            <a:off x="346075" y="4721225"/>
            <a:ext cx="6261100" cy="4889500"/>
          </a:xfrm>
          <a:noFill/>
        </p:spPr>
        <p:txBody>
          <a:bodyPr/>
          <a:lstStyle/>
          <a:p>
            <a:pPr marL="0" indent="108000">
              <a:buClr>
                <a:schemeClr val="accent5">
                  <a:lumMod val="75000"/>
                </a:schemeClr>
              </a:buClr>
              <a:buNone/>
            </a:pPr>
            <a:r>
              <a:rPr lang="ja-JP" altLang="en-US" sz="1050" dirty="0" smtClean="0">
                <a:solidFill>
                  <a:srgbClr val="000000"/>
                </a:solidFill>
                <a:latin typeface="ＭＳ Ｐ明朝" panose="02020600040205080304" pitchFamily="18" charset="-128"/>
                <a:ea typeface="ＭＳ Ｐ明朝" panose="02020600040205080304" pitchFamily="18" charset="-128"/>
              </a:rPr>
              <a:t>ジョブリハーサルとは</a:t>
            </a:r>
            <a:r>
              <a:rPr lang="ja-JP" altLang="en-US" sz="1050" dirty="0">
                <a:solidFill>
                  <a:srgbClr val="000000"/>
                </a:solidFill>
                <a:latin typeface="ＭＳ Ｐ明朝" panose="02020600040205080304" pitchFamily="18" charset="-128"/>
                <a:ea typeface="ＭＳ Ｐ明朝" panose="02020600040205080304" pitchFamily="18" charset="-128"/>
              </a:rPr>
              <a:t>、</a:t>
            </a:r>
            <a:r>
              <a:rPr lang="ja-JP" altLang="en-US" sz="1050" dirty="0" smtClean="0">
                <a:solidFill>
                  <a:srgbClr val="000000"/>
                </a:solidFill>
                <a:latin typeface="ＭＳ Ｐ明朝" panose="02020600040205080304" pitchFamily="18" charset="-128"/>
                <a:ea typeface="ＭＳ Ｐ明朝" panose="02020600040205080304" pitchFamily="18" charset="-128"/>
              </a:rPr>
              <a:t>学んださまざまな</a:t>
            </a:r>
            <a:r>
              <a:rPr lang="ja-JP" altLang="en-US" sz="1050" dirty="0">
                <a:solidFill>
                  <a:srgbClr val="000000"/>
                </a:solidFill>
                <a:latin typeface="ＭＳ Ｐ明朝" panose="02020600040205080304" pitchFamily="18" charset="-128"/>
                <a:ea typeface="ＭＳ Ｐ明朝" panose="02020600040205080304" pitchFamily="18" charset="-128"/>
              </a:rPr>
              <a:t>対処スキルを実際の職場に近い環境で実践し、職場復帰後に実際に活用できるように</a:t>
            </a:r>
            <a:r>
              <a:rPr lang="ja-JP" altLang="en-US" sz="1050" dirty="0" smtClean="0">
                <a:solidFill>
                  <a:srgbClr val="000000"/>
                </a:solidFill>
                <a:latin typeface="ＭＳ Ｐ明朝" panose="02020600040205080304" pitchFamily="18" charset="-128"/>
                <a:ea typeface="ＭＳ Ｐ明朝" panose="02020600040205080304" pitchFamily="18" charset="-128"/>
              </a:rPr>
              <a:t>することを目的としたプログラム</a:t>
            </a:r>
            <a:r>
              <a:rPr lang="ja-JP" altLang="en-US" sz="1050" dirty="0">
                <a:solidFill>
                  <a:srgbClr val="000000"/>
                </a:solidFill>
                <a:latin typeface="ＭＳ Ｐ明朝" panose="02020600040205080304" pitchFamily="18" charset="-128"/>
                <a:ea typeface="ＭＳ Ｐ明朝" panose="02020600040205080304" pitchFamily="18" charset="-128"/>
              </a:rPr>
              <a:t>です。</a:t>
            </a:r>
            <a:endParaRPr lang="en-US" altLang="ja-JP" sz="1050" dirty="0">
              <a:solidFill>
                <a:srgbClr val="000000"/>
              </a:solidFill>
              <a:latin typeface="ＭＳ Ｐ明朝" panose="02020600040205080304" pitchFamily="18" charset="-128"/>
              <a:ea typeface="ＭＳ Ｐ明朝" panose="02020600040205080304" pitchFamily="18" charset="-128"/>
            </a:endParaRPr>
          </a:p>
          <a:p>
            <a:pPr marL="0" indent="108000">
              <a:buClr>
                <a:schemeClr val="accent5">
                  <a:lumMod val="75000"/>
                </a:schemeClr>
              </a:buClr>
              <a:buNone/>
            </a:pPr>
            <a:r>
              <a:rPr lang="ja-JP" altLang="en-US" sz="1050" dirty="0">
                <a:solidFill>
                  <a:srgbClr val="000000"/>
                </a:solidFill>
                <a:latin typeface="ＭＳ Ｐ明朝" panose="02020600040205080304" pitchFamily="18" charset="-128"/>
                <a:ea typeface="ＭＳ Ｐ明朝" panose="02020600040205080304" pitchFamily="18" charset="-128"/>
              </a:rPr>
              <a:t>ここでは、皆さんが「少し大変だなぁ」と感じる質・量の作業課題をこなしていただきます。</a:t>
            </a:r>
            <a:endParaRPr lang="en-US" altLang="ja-JP" sz="1050" dirty="0">
              <a:solidFill>
                <a:srgbClr val="000000"/>
              </a:solidFill>
              <a:latin typeface="ＭＳ Ｐ明朝" panose="02020600040205080304" pitchFamily="18" charset="-128"/>
              <a:ea typeface="ＭＳ Ｐ明朝" panose="02020600040205080304" pitchFamily="18" charset="-128"/>
            </a:endParaRPr>
          </a:p>
          <a:p>
            <a:pPr marL="0" indent="108000">
              <a:buClr>
                <a:schemeClr val="accent5">
                  <a:lumMod val="75000"/>
                </a:schemeClr>
              </a:buClr>
              <a:buNone/>
            </a:pPr>
            <a:endParaRPr lang="en-US" altLang="ja-JP" sz="1050" dirty="0">
              <a:solidFill>
                <a:srgbClr val="000000"/>
              </a:solidFill>
              <a:latin typeface="ＭＳ Ｐ明朝" panose="02020600040205080304" pitchFamily="18" charset="-128"/>
              <a:ea typeface="ＭＳ Ｐ明朝" panose="02020600040205080304" pitchFamily="18" charset="-128"/>
            </a:endParaRPr>
          </a:p>
          <a:p>
            <a:pPr marL="0" indent="108000">
              <a:buClr>
                <a:schemeClr val="accent5">
                  <a:lumMod val="75000"/>
                </a:schemeClr>
              </a:buClr>
              <a:buNone/>
            </a:pPr>
            <a:r>
              <a:rPr lang="ja-JP" altLang="en-US" sz="1050" dirty="0">
                <a:solidFill>
                  <a:srgbClr val="000000"/>
                </a:solidFill>
                <a:latin typeface="ＭＳ Ｐ明朝" panose="02020600040205080304" pitchFamily="18" charset="-128"/>
                <a:ea typeface="ＭＳ Ｐ明朝" panose="02020600040205080304" pitchFamily="18" charset="-128"/>
              </a:rPr>
              <a:t>そのなかで、現れてくる</a:t>
            </a:r>
            <a:r>
              <a:rPr lang="ja-JP" altLang="en-US" sz="1050" u="none" dirty="0">
                <a:solidFill>
                  <a:srgbClr val="000000"/>
                </a:solidFill>
                <a:latin typeface="ＭＳ Ｐ明朝" panose="02020600040205080304" pitchFamily="18" charset="-128"/>
                <a:ea typeface="ＭＳ Ｐ明朝" panose="02020600040205080304" pitchFamily="18" charset="-128"/>
              </a:rPr>
              <a:t>自分の行動の　特徴や思考の癖を振り返り、必要な対処スキルを実践し、職場復帰に向けたリハーサルを行います。</a:t>
            </a:r>
            <a:endParaRPr lang="en-US" altLang="ja-JP" sz="1050" u="none" dirty="0">
              <a:solidFill>
                <a:srgbClr val="000000"/>
              </a:solidFill>
              <a:latin typeface="ＭＳ Ｐ明朝" panose="02020600040205080304" pitchFamily="18" charset="-128"/>
              <a:ea typeface="ＭＳ Ｐ明朝" panose="02020600040205080304" pitchFamily="18" charset="-128"/>
            </a:endParaRPr>
          </a:p>
          <a:p>
            <a:pPr marL="0" indent="108000">
              <a:buClr>
                <a:schemeClr val="accent5">
                  <a:lumMod val="75000"/>
                </a:schemeClr>
              </a:buClr>
              <a:buNone/>
            </a:pPr>
            <a:endParaRPr lang="en-US" altLang="ja-JP" sz="1050" u="none" dirty="0">
              <a:solidFill>
                <a:srgbClr val="000000"/>
              </a:solidFill>
              <a:latin typeface="ＭＳ Ｐ明朝" panose="02020600040205080304" pitchFamily="18" charset="-128"/>
              <a:ea typeface="ＭＳ Ｐ明朝" panose="02020600040205080304" pitchFamily="18" charset="-128"/>
            </a:endParaRPr>
          </a:p>
          <a:p>
            <a:pPr marL="0" indent="108000">
              <a:buClr>
                <a:schemeClr val="accent5">
                  <a:lumMod val="75000"/>
                </a:schemeClr>
              </a:buClr>
              <a:buNone/>
            </a:pPr>
            <a:r>
              <a:rPr lang="ja-JP" altLang="en-US" sz="1050" u="none" dirty="0" smtClean="0">
                <a:solidFill>
                  <a:srgbClr val="000000"/>
                </a:solidFill>
                <a:latin typeface="ＭＳ Ｐ明朝" panose="02020600040205080304" pitchFamily="18" charset="-128"/>
                <a:ea typeface="ＭＳ Ｐ明朝" panose="02020600040205080304" pitchFamily="18" charset="-128"/>
              </a:rPr>
              <a:t>リハーサル</a:t>
            </a:r>
            <a:r>
              <a:rPr lang="ja-JP" altLang="en-US" sz="1050" u="none" dirty="0">
                <a:solidFill>
                  <a:srgbClr val="000000"/>
                </a:solidFill>
                <a:latin typeface="ＭＳ Ｐ明朝" panose="02020600040205080304" pitchFamily="18" charset="-128"/>
                <a:ea typeface="ＭＳ Ｐ明朝" panose="02020600040205080304" pitchFamily="18" charset="-128"/>
              </a:rPr>
              <a:t>（予行</a:t>
            </a:r>
            <a:r>
              <a:rPr lang="ja-JP" altLang="en-US" sz="1050" u="none" dirty="0" smtClean="0">
                <a:solidFill>
                  <a:srgbClr val="000000"/>
                </a:solidFill>
                <a:latin typeface="ＭＳ Ｐ明朝" panose="02020600040205080304" pitchFamily="18" charset="-128"/>
                <a:ea typeface="ＭＳ Ｐ明朝" panose="02020600040205080304" pitchFamily="18" charset="-128"/>
              </a:rPr>
              <a:t>練習）</a:t>
            </a:r>
            <a:r>
              <a:rPr lang="ja-JP" altLang="en-US" sz="1050" u="none" dirty="0">
                <a:solidFill>
                  <a:srgbClr val="000000"/>
                </a:solidFill>
                <a:latin typeface="ＭＳ Ｐ明朝" panose="02020600040205080304" pitchFamily="18" charset="-128"/>
                <a:ea typeface="ＭＳ Ｐ明朝" panose="02020600040205080304" pitchFamily="18" charset="-128"/>
              </a:rPr>
              <a:t>をすることで</a:t>
            </a:r>
            <a:r>
              <a:rPr lang="ja-JP" altLang="en-US" sz="1050" u="none" dirty="0" smtClean="0">
                <a:solidFill>
                  <a:srgbClr val="000000"/>
                </a:solidFill>
                <a:latin typeface="ＭＳ Ｐ明朝" panose="02020600040205080304" pitchFamily="18" charset="-128"/>
                <a:ea typeface="ＭＳ Ｐ明朝" panose="02020600040205080304" pitchFamily="18" charset="-128"/>
              </a:rPr>
              <a:t>、「職場復帰」という本番</a:t>
            </a:r>
            <a:r>
              <a:rPr lang="ja-JP" altLang="en-US" sz="1050" u="none" dirty="0">
                <a:solidFill>
                  <a:srgbClr val="000000"/>
                </a:solidFill>
                <a:latin typeface="ＭＳ Ｐ明朝" panose="02020600040205080304" pitchFamily="18" charset="-128"/>
                <a:ea typeface="ＭＳ Ｐ明朝" panose="02020600040205080304" pitchFamily="18" charset="-128"/>
              </a:rPr>
              <a:t>のイメージ</a:t>
            </a:r>
            <a:r>
              <a:rPr lang="ja-JP" altLang="en-US" sz="1050" u="none" dirty="0" smtClean="0">
                <a:solidFill>
                  <a:srgbClr val="000000"/>
                </a:solidFill>
                <a:latin typeface="ＭＳ Ｐ明朝" panose="02020600040205080304" pitchFamily="18" charset="-128"/>
                <a:ea typeface="ＭＳ Ｐ明朝" panose="02020600040205080304" pitchFamily="18" charset="-128"/>
              </a:rPr>
              <a:t>をもつこと</a:t>
            </a:r>
            <a:r>
              <a:rPr lang="ja-JP" altLang="en-US" sz="1050" u="none" dirty="0">
                <a:solidFill>
                  <a:srgbClr val="000000"/>
                </a:solidFill>
                <a:latin typeface="ＭＳ Ｐ明朝" panose="02020600040205080304" pitchFamily="18" charset="-128"/>
                <a:ea typeface="ＭＳ Ｐ明朝" panose="02020600040205080304" pitchFamily="18" charset="-128"/>
              </a:rPr>
              <a:t>ができ</a:t>
            </a:r>
            <a:r>
              <a:rPr lang="ja-JP" altLang="en-US" sz="1050" u="none" dirty="0" smtClean="0">
                <a:solidFill>
                  <a:srgbClr val="000000"/>
                </a:solidFill>
                <a:latin typeface="ＭＳ Ｐ明朝" panose="02020600040205080304" pitchFamily="18" charset="-128"/>
                <a:ea typeface="ＭＳ Ｐ明朝" panose="02020600040205080304" pitchFamily="18" charset="-128"/>
              </a:rPr>
              <a:t>、実践的</a:t>
            </a:r>
            <a:r>
              <a:rPr lang="ja-JP" altLang="en-US" sz="1050" u="none" dirty="0">
                <a:solidFill>
                  <a:srgbClr val="000000"/>
                </a:solidFill>
                <a:latin typeface="ＭＳ Ｐ明朝" panose="02020600040205080304" pitchFamily="18" charset="-128"/>
                <a:ea typeface="ＭＳ Ｐ明朝" panose="02020600040205080304" pitchFamily="18" charset="-128"/>
              </a:rPr>
              <a:t>な準備を行うことができます。</a:t>
            </a:r>
            <a:endParaRPr lang="en-US" altLang="ja-JP" sz="1050" u="none" dirty="0">
              <a:solidFill>
                <a:srgbClr val="000000"/>
              </a:solidFill>
              <a:latin typeface="ＭＳ Ｐ明朝" panose="02020600040205080304" pitchFamily="18" charset="-128"/>
              <a:ea typeface="ＭＳ Ｐ明朝" panose="02020600040205080304" pitchFamily="18" charset="-128"/>
            </a:endParaRPr>
          </a:p>
          <a:p>
            <a:pPr marL="0" indent="108000">
              <a:buClr>
                <a:schemeClr val="accent5">
                  <a:lumMod val="75000"/>
                </a:schemeClr>
              </a:buClr>
              <a:buNone/>
            </a:pPr>
            <a:endParaRPr lang="en-US" altLang="ja-JP" sz="1050" u="none" dirty="0">
              <a:solidFill>
                <a:srgbClr val="000000"/>
              </a:solidFill>
              <a:latin typeface="ＭＳ Ｐ明朝" panose="02020600040205080304" pitchFamily="18" charset="-128"/>
              <a:ea typeface="ＭＳ Ｐ明朝" panose="02020600040205080304" pitchFamily="18" charset="-128"/>
            </a:endParaRPr>
          </a:p>
          <a:p>
            <a:pPr>
              <a:buClr>
                <a:schemeClr val="accent5">
                  <a:lumMod val="75000"/>
                </a:schemeClr>
              </a:buClr>
            </a:pPr>
            <a:endParaRPr lang="en-US" altLang="ja-JP" sz="1100" dirty="0">
              <a:latin typeface="+mn-ea"/>
              <a:ea typeface="+mn-ea"/>
            </a:endParaRPr>
          </a:p>
        </p:txBody>
      </p:sp>
    </p:spTree>
    <p:extLst>
      <p:ext uri="{BB962C8B-B14F-4D97-AF65-F5344CB8AC3E}">
        <p14:creationId xmlns:p14="http://schemas.microsoft.com/office/powerpoint/2010/main" val="4753859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eaLnBrk="0" hangingPunct="0">
              <a:defRPr kumimoji="1">
                <a:solidFill>
                  <a:schemeClr val="tx1"/>
                </a:solidFill>
                <a:latin typeface="Arial" charset="0"/>
                <a:ea typeface="ＭＳ Ｐゴシック" charset="-128"/>
              </a:defRPr>
            </a:lvl1pPr>
            <a:lvl2pPr marL="742662" indent="-285639" eaLnBrk="0" hangingPunct="0">
              <a:defRPr kumimoji="1">
                <a:solidFill>
                  <a:schemeClr val="tx1"/>
                </a:solidFill>
                <a:latin typeface="Arial" charset="0"/>
                <a:ea typeface="ＭＳ Ｐゴシック" charset="-128"/>
              </a:defRPr>
            </a:lvl2pPr>
            <a:lvl3pPr marL="1142557" indent="-228511" eaLnBrk="0" hangingPunct="0">
              <a:defRPr kumimoji="1">
                <a:solidFill>
                  <a:schemeClr val="tx1"/>
                </a:solidFill>
                <a:latin typeface="Arial" charset="0"/>
                <a:ea typeface="ＭＳ Ｐゴシック" charset="-128"/>
              </a:defRPr>
            </a:lvl3pPr>
            <a:lvl4pPr marL="1599579" indent="-228511" eaLnBrk="0" hangingPunct="0">
              <a:defRPr kumimoji="1">
                <a:solidFill>
                  <a:schemeClr val="tx1"/>
                </a:solidFill>
                <a:latin typeface="Arial" charset="0"/>
                <a:ea typeface="ＭＳ Ｐゴシック" charset="-128"/>
              </a:defRPr>
            </a:lvl4pPr>
            <a:lvl5pPr marL="2056602" indent="-228511" eaLnBrk="0" hangingPunct="0">
              <a:defRPr kumimoji="1">
                <a:solidFill>
                  <a:schemeClr val="tx1"/>
                </a:solidFill>
                <a:latin typeface="Arial" charset="0"/>
                <a:ea typeface="ＭＳ Ｐゴシック" charset="-128"/>
              </a:defRPr>
            </a:lvl5pPr>
            <a:lvl6pPr marL="2513624" indent="-228511" algn="ctr" eaLnBrk="0" fontAlgn="base" hangingPunct="0">
              <a:spcBef>
                <a:spcPct val="0"/>
              </a:spcBef>
              <a:spcAft>
                <a:spcPct val="0"/>
              </a:spcAft>
              <a:defRPr kumimoji="1">
                <a:solidFill>
                  <a:schemeClr val="tx1"/>
                </a:solidFill>
                <a:latin typeface="Arial" charset="0"/>
                <a:ea typeface="ＭＳ Ｐゴシック" charset="-128"/>
              </a:defRPr>
            </a:lvl6pPr>
            <a:lvl7pPr marL="2970647" indent="-228511" algn="ctr" eaLnBrk="0" fontAlgn="base" hangingPunct="0">
              <a:spcBef>
                <a:spcPct val="0"/>
              </a:spcBef>
              <a:spcAft>
                <a:spcPct val="0"/>
              </a:spcAft>
              <a:defRPr kumimoji="1">
                <a:solidFill>
                  <a:schemeClr val="tx1"/>
                </a:solidFill>
                <a:latin typeface="Arial" charset="0"/>
                <a:ea typeface="ＭＳ Ｐゴシック" charset="-128"/>
              </a:defRPr>
            </a:lvl7pPr>
            <a:lvl8pPr marL="3427669" indent="-228511" algn="ctr" eaLnBrk="0" fontAlgn="base" hangingPunct="0">
              <a:spcBef>
                <a:spcPct val="0"/>
              </a:spcBef>
              <a:spcAft>
                <a:spcPct val="0"/>
              </a:spcAft>
              <a:defRPr kumimoji="1">
                <a:solidFill>
                  <a:schemeClr val="tx1"/>
                </a:solidFill>
                <a:latin typeface="Arial" charset="0"/>
                <a:ea typeface="ＭＳ Ｐゴシック" charset="-128"/>
              </a:defRPr>
            </a:lvl8pPr>
            <a:lvl9pPr marL="3884693" indent="-228511" algn="ctr"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B35395EB-F7E9-4EC6-BEC9-4B12566173A9}" type="slidenum">
              <a:rPr lang="en-US" altLang="ja-JP" smtClean="0">
                <a:solidFill>
                  <a:prstClr val="black"/>
                </a:solidFill>
                <a:latin typeface="Times New Roman" pitchFamily="18" charset="0"/>
              </a:rPr>
              <a:pPr eaLnBrk="1" hangingPunct="1"/>
              <a:t>4</a:t>
            </a:fld>
            <a:endParaRPr lang="en-US" altLang="ja-JP">
              <a:solidFill>
                <a:prstClr val="black"/>
              </a:solidFill>
              <a:latin typeface="Times New Roman" pitchFamily="18" charset="0"/>
            </a:endParaRPr>
          </a:p>
        </p:txBody>
      </p:sp>
      <p:sp>
        <p:nvSpPr>
          <p:cNvPr id="38915" name="Rectangle 2"/>
          <p:cNvSpPr>
            <a:spLocks noGrp="1" noRot="1" noChangeAspect="1" noChangeArrowheads="1" noTextEdit="1"/>
          </p:cNvSpPr>
          <p:nvPr>
            <p:ph type="sldImg"/>
          </p:nvPr>
        </p:nvSpPr>
        <p:spPr>
          <a:xfrm>
            <a:off x="920750" y="746125"/>
            <a:ext cx="4965700" cy="3725863"/>
          </a:xfrm>
          <a:ln/>
        </p:spPr>
      </p:sp>
      <p:sp>
        <p:nvSpPr>
          <p:cNvPr id="38916" name="Rectangle 3"/>
          <p:cNvSpPr>
            <a:spLocks noGrp="1" noChangeArrowheads="1"/>
          </p:cNvSpPr>
          <p:nvPr>
            <p:ph type="body" idx="1"/>
          </p:nvPr>
        </p:nvSpPr>
        <p:spPr>
          <a:xfrm>
            <a:off x="346075" y="4721225"/>
            <a:ext cx="6261100" cy="4889500"/>
          </a:xfrm>
          <a:noFill/>
        </p:spPr>
        <p:txBody>
          <a:bodyPr/>
          <a:lstStyle/>
          <a:p>
            <a:pPr algn="l" fontAlgn="auto">
              <a:spcBef>
                <a:spcPts val="0"/>
              </a:spcBef>
              <a:spcAft>
                <a:spcPts val="0"/>
              </a:spcAft>
            </a:pPr>
            <a:r>
              <a:rPr lang="ja-JP" altLang="en-US" sz="1050" dirty="0" smtClean="0">
                <a:solidFill>
                  <a:srgbClr val="000000"/>
                </a:solidFill>
                <a:latin typeface="ＭＳ Ｐ明朝" panose="02020600040205080304" pitchFamily="18" charset="-128"/>
                <a:ea typeface="ＭＳ Ｐ明朝" panose="02020600040205080304" pitchFamily="18" charset="-128"/>
              </a:rPr>
              <a:t>　ジョブリハーサル</a:t>
            </a:r>
            <a:r>
              <a:rPr lang="ja-JP" altLang="en-US" sz="1050" dirty="0">
                <a:solidFill>
                  <a:srgbClr val="000000"/>
                </a:solidFill>
                <a:latin typeface="ＭＳ Ｐ明朝" panose="02020600040205080304" pitchFamily="18" charset="-128"/>
                <a:ea typeface="ＭＳ Ｐ明朝" panose="02020600040205080304" pitchFamily="18" charset="-128"/>
              </a:rPr>
              <a:t>で</a:t>
            </a:r>
            <a:r>
              <a:rPr lang="ja-JP" altLang="en-US" sz="1050" dirty="0" smtClean="0">
                <a:solidFill>
                  <a:srgbClr val="000000"/>
                </a:solidFill>
                <a:latin typeface="ＭＳ Ｐ明朝" panose="02020600040205080304" pitchFamily="18" charset="-128"/>
                <a:ea typeface="ＭＳ Ｐ明朝" panose="02020600040205080304" pitchFamily="18" charset="-128"/>
              </a:rPr>
              <a:t>は</a:t>
            </a:r>
            <a:r>
              <a:rPr lang="ja-JP" altLang="en-US" sz="1050" b="0" dirty="0" smtClean="0">
                <a:solidFill>
                  <a:prstClr val="black"/>
                </a:solidFill>
                <a:latin typeface="ＭＳ Ｐ明朝" panose="02020600040205080304" pitchFamily="18" charset="-128"/>
                <a:ea typeface="ＭＳ Ｐ明朝" panose="02020600040205080304" pitchFamily="18" charset="-128"/>
              </a:rPr>
              <a:t>実際の職場に近い環境を設定するため、負荷を感じる程度の課題となるよう、次の４つの</a:t>
            </a:r>
            <a:r>
              <a:rPr lang="ja-JP" altLang="en-US" sz="1050" dirty="0" smtClean="0">
                <a:solidFill>
                  <a:srgbClr val="000000"/>
                </a:solidFill>
                <a:latin typeface="ＭＳ Ｐ明朝" panose="02020600040205080304" pitchFamily="18" charset="-128"/>
                <a:ea typeface="ＭＳ Ｐ明朝" panose="02020600040205080304" pitchFamily="18" charset="-128"/>
              </a:rPr>
              <a:t>要素</a:t>
            </a:r>
            <a:r>
              <a:rPr lang="ja-JP" altLang="en-US" sz="1050" dirty="0">
                <a:solidFill>
                  <a:srgbClr val="000000"/>
                </a:solidFill>
                <a:latin typeface="ＭＳ Ｐ明朝" panose="02020600040205080304" pitchFamily="18" charset="-128"/>
                <a:ea typeface="ＭＳ Ｐ明朝" panose="02020600040205080304" pitchFamily="18" charset="-128"/>
              </a:rPr>
              <a:t>を取り入れています。</a:t>
            </a:r>
            <a:endParaRPr lang="en-US" altLang="ja-JP" sz="1050" dirty="0">
              <a:solidFill>
                <a:srgbClr val="000000"/>
              </a:solidFill>
              <a:latin typeface="ＭＳ Ｐ明朝" panose="02020600040205080304" pitchFamily="18" charset="-128"/>
              <a:ea typeface="ＭＳ Ｐ明朝" panose="02020600040205080304" pitchFamily="18" charset="-128"/>
            </a:endParaRPr>
          </a:p>
          <a:p>
            <a:pPr indent="108000" algn="l">
              <a:buClr>
                <a:schemeClr val="accent5">
                  <a:lumMod val="75000"/>
                </a:schemeClr>
              </a:buClr>
            </a:pPr>
            <a:r>
              <a:rPr lang="ja-JP" altLang="en-US" sz="1050" dirty="0" smtClean="0">
                <a:solidFill>
                  <a:srgbClr val="000000"/>
                </a:solidFill>
                <a:latin typeface="ＭＳ Ｐ明朝" panose="02020600040205080304" pitchFamily="18" charset="-128"/>
                <a:ea typeface="ＭＳ Ｐ明朝" panose="02020600040205080304" pitchFamily="18" charset="-128"/>
              </a:rPr>
              <a:t>「さまざまな</a:t>
            </a:r>
            <a:r>
              <a:rPr lang="ja-JP" altLang="en-US" sz="1050" dirty="0" smtClean="0">
                <a:solidFill>
                  <a:srgbClr val="000000"/>
                </a:solidFill>
                <a:latin typeface="ＭＳ Ｐ明朝" panose="02020600040205080304" pitchFamily="18" charset="-128"/>
                <a:ea typeface="ＭＳ Ｐ明朝" panose="02020600040205080304" pitchFamily="18" charset="-128"/>
              </a:rPr>
              <a:t>タスク」、「ノルマ・納期」、「チームと職位」、「問題解決場面」です。</a:t>
            </a:r>
            <a:endParaRPr lang="en-US" altLang="ja-JP" sz="1050" dirty="0" smtClean="0">
              <a:solidFill>
                <a:srgbClr val="000000"/>
              </a:solidFill>
              <a:latin typeface="ＭＳ Ｐ明朝" panose="02020600040205080304" pitchFamily="18" charset="-128"/>
              <a:ea typeface="ＭＳ Ｐ明朝" panose="02020600040205080304" pitchFamily="18" charset="-128"/>
            </a:endParaRPr>
          </a:p>
          <a:p>
            <a:pPr indent="108000" algn="l">
              <a:buClr>
                <a:schemeClr val="accent5">
                  <a:lumMod val="75000"/>
                </a:schemeClr>
              </a:buClr>
            </a:pPr>
            <a:r>
              <a:rPr lang="ja-JP" altLang="en-US" sz="1050" dirty="0" smtClean="0">
                <a:solidFill>
                  <a:srgbClr val="000000"/>
                </a:solidFill>
                <a:latin typeface="ＭＳ Ｐ明朝" panose="02020600040205080304" pitchFamily="18" charset="-128"/>
                <a:ea typeface="ＭＳ Ｐ明朝" panose="02020600040205080304" pitchFamily="18" charset="-128"/>
              </a:rPr>
              <a:t>これは、職場で生じる場面を想定したものです。</a:t>
            </a:r>
            <a:endParaRPr lang="en-US" altLang="ja-JP" sz="1050" dirty="0" smtClean="0">
              <a:solidFill>
                <a:srgbClr val="000000"/>
              </a:solidFill>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33406230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p:spPr>
      </p:sp>
      <p:sp>
        <p:nvSpPr>
          <p:cNvPr id="3" name="ノート プレースホルダー 2"/>
          <p:cNvSpPr>
            <a:spLocks noGrp="1"/>
          </p:cNvSpPr>
          <p:nvPr>
            <p:ph type="body" idx="1"/>
          </p:nvPr>
        </p:nvSpPr>
        <p:spPr>
          <a:xfrm>
            <a:off x="680720" y="4753646"/>
            <a:ext cx="5445760" cy="5216428"/>
          </a:xfrm>
        </p:spPr>
        <p:txBody>
          <a:bodyPr/>
          <a:lstStyle/>
          <a:p>
            <a:pPr marL="0" marR="0" lvl="0" indent="108000" algn="l" defTabSz="914204" rtl="0" eaLnBrk="0" fontAlgn="base" latinLnBrk="0" hangingPunct="0">
              <a:lnSpc>
                <a:spcPct val="100000"/>
              </a:lnSpc>
              <a:spcBef>
                <a:spcPct val="30000"/>
              </a:spcBef>
              <a:spcAft>
                <a:spcPct val="0"/>
              </a:spcAft>
              <a:buClrTx/>
              <a:buSzTx/>
              <a:buFontTx/>
              <a:buNone/>
              <a:tabLst/>
              <a:defRPr/>
            </a:pPr>
            <a:r>
              <a:rPr lang="ja-JP" altLang="en-US" sz="1050" dirty="0" smtClean="0">
                <a:latin typeface="ＭＳ Ｐ明朝" panose="02020600040205080304" pitchFamily="18" charset="-128"/>
                <a:ea typeface="ＭＳ Ｐ明朝" panose="02020600040205080304" pitchFamily="18" charset="-128"/>
              </a:rPr>
              <a:t>一つ目の要素は</a:t>
            </a:r>
            <a:r>
              <a:rPr lang="ja-JP" altLang="en-US" sz="1050" dirty="0">
                <a:latin typeface="ＭＳ Ｐ明朝" panose="02020600040205080304" pitchFamily="18" charset="-128"/>
                <a:ea typeface="ＭＳ Ｐ明朝" panose="02020600040205080304" pitchFamily="18" charset="-128"/>
              </a:rPr>
              <a:t>、</a:t>
            </a:r>
            <a:r>
              <a:rPr lang="ja-JP" altLang="en-US" sz="1050" dirty="0" smtClean="0">
                <a:latin typeface="ＭＳ Ｐ明朝" panose="02020600040205080304" pitchFamily="18" charset="-128"/>
                <a:ea typeface="ＭＳ Ｐ明朝" panose="02020600040205080304" pitchFamily="18" charset="-128"/>
              </a:rPr>
              <a:t>「さまざまな</a:t>
            </a:r>
            <a:r>
              <a:rPr lang="ja-JP" altLang="en-US" sz="1050" dirty="0">
                <a:latin typeface="ＭＳ Ｐ明朝" panose="02020600040205080304" pitchFamily="18" charset="-128"/>
                <a:ea typeface="ＭＳ Ｐ明朝" panose="02020600040205080304" pitchFamily="18" charset="-128"/>
              </a:rPr>
              <a:t>タスク」です</a:t>
            </a:r>
            <a:r>
              <a:rPr lang="ja-JP" altLang="en-US" sz="1050" dirty="0" smtClean="0">
                <a:latin typeface="ＭＳ Ｐ明朝" panose="02020600040205080304" pitchFamily="18" charset="-128"/>
                <a:ea typeface="ＭＳ Ｐ明朝" panose="02020600040205080304" pitchFamily="18" charset="-128"/>
              </a:rPr>
              <a:t>。ジョブリハーサルで行う職場の模擬的タスクを「タスクワーク」と呼んでいます。</a:t>
            </a:r>
            <a:endParaRPr lang="en-US" altLang="ja-JP" sz="1050" dirty="0" smtClean="0">
              <a:latin typeface="ＭＳ Ｐ明朝" panose="02020600040205080304" pitchFamily="18" charset="-128"/>
              <a:ea typeface="ＭＳ Ｐ明朝" panose="02020600040205080304" pitchFamily="18" charset="-128"/>
            </a:endParaRPr>
          </a:p>
          <a:p>
            <a:pPr indent="108000" defTabSz="914204">
              <a:defRPr/>
            </a:pPr>
            <a:r>
              <a:rPr lang="ja-JP" altLang="en-US" sz="1050" dirty="0" smtClean="0">
                <a:latin typeface="ＭＳ Ｐ明朝" panose="02020600040205080304" pitchFamily="18" charset="-128"/>
                <a:ea typeface="ＭＳ Ｐ明朝" panose="02020600040205080304" pitchFamily="18" charset="-128"/>
              </a:rPr>
              <a:t>ジョブリハーサル</a:t>
            </a:r>
            <a:r>
              <a:rPr lang="ja-JP" altLang="en-US" sz="1050" dirty="0">
                <a:latin typeface="ＭＳ Ｐ明朝" panose="02020600040205080304" pitchFamily="18" charset="-128"/>
                <a:ea typeface="ＭＳ Ｐ明朝" panose="02020600040205080304" pitchFamily="18" charset="-128"/>
              </a:rPr>
              <a:t>では</a:t>
            </a:r>
            <a:r>
              <a:rPr lang="ja-JP" altLang="en-US" sz="1050" dirty="0" smtClean="0">
                <a:latin typeface="ＭＳ Ｐ明朝" panose="02020600040205080304" pitchFamily="18" charset="-128"/>
                <a:ea typeface="ＭＳ Ｐ明朝" panose="02020600040205080304" pitchFamily="18" charset="-128"/>
              </a:rPr>
              <a:t>、事務作業などのほかに、プレゼンテーション、交渉・調整、企画立案などをタスクワークのなかに取り入れています。</a:t>
            </a:r>
            <a:endParaRPr lang="en-US" altLang="ja-JP" sz="1050" dirty="0">
              <a:latin typeface="ＭＳ Ｐ明朝" panose="02020600040205080304" pitchFamily="18" charset="-128"/>
              <a:ea typeface="ＭＳ Ｐ明朝" panose="02020600040205080304" pitchFamily="18" charset="-128"/>
            </a:endParaRPr>
          </a:p>
        </p:txBody>
      </p:sp>
      <p:sp>
        <p:nvSpPr>
          <p:cNvPr id="4" name="スライド番号プレースホルダー 3"/>
          <p:cNvSpPr>
            <a:spLocks noGrp="1"/>
          </p:cNvSpPr>
          <p:nvPr>
            <p:ph type="sldNum" sz="quarter" idx="10"/>
          </p:nvPr>
        </p:nvSpPr>
        <p:spPr/>
        <p:txBody>
          <a:bodyPr/>
          <a:lstStyle/>
          <a:p>
            <a:fld id="{424F51B7-FAFA-4143-894B-31B4152CD1C7}" type="slidenum">
              <a:rPr lang="ja-JP" altLang="en-US" smtClean="0">
                <a:solidFill>
                  <a:prstClr val="black"/>
                </a:solidFill>
              </a:rPr>
              <a:pPr/>
              <a:t>5</a:t>
            </a:fld>
            <a:endParaRPr lang="ja-JP" altLang="en-US" dirty="0">
              <a:solidFill>
                <a:prstClr val="black"/>
              </a:solidFill>
            </a:endParaRPr>
          </a:p>
        </p:txBody>
      </p:sp>
    </p:spTree>
    <p:extLst>
      <p:ext uri="{BB962C8B-B14F-4D97-AF65-F5344CB8AC3E}">
        <p14:creationId xmlns:p14="http://schemas.microsoft.com/office/powerpoint/2010/main" val="3312514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p:spPr>
      </p:sp>
      <p:sp>
        <p:nvSpPr>
          <p:cNvPr id="3" name="ノート プレースホルダー 2"/>
          <p:cNvSpPr>
            <a:spLocks noGrp="1"/>
          </p:cNvSpPr>
          <p:nvPr>
            <p:ph type="body" idx="1"/>
          </p:nvPr>
        </p:nvSpPr>
        <p:spPr>
          <a:xfrm>
            <a:off x="680720" y="4753646"/>
            <a:ext cx="5445760" cy="5216428"/>
          </a:xfrm>
        </p:spPr>
        <p:txBody>
          <a:bodyPr/>
          <a:lstStyle/>
          <a:p>
            <a:pPr indent="108000" defTabSz="914204">
              <a:defRPr/>
            </a:pPr>
            <a:r>
              <a:rPr lang="ja-JP" altLang="en-US" sz="1050" dirty="0" smtClean="0">
                <a:latin typeface="ＭＳ Ｐ明朝" panose="02020600040205080304" pitchFamily="18" charset="-128"/>
                <a:ea typeface="ＭＳ Ｐ明朝" panose="02020600040205080304" pitchFamily="18" charset="-128"/>
              </a:rPr>
              <a:t>二つ目の要素は</a:t>
            </a:r>
            <a:r>
              <a:rPr lang="ja-JP" altLang="en-US" sz="1050" dirty="0">
                <a:latin typeface="ＭＳ Ｐ明朝" panose="02020600040205080304" pitchFamily="18" charset="-128"/>
                <a:ea typeface="ＭＳ Ｐ明朝" panose="02020600040205080304" pitchFamily="18" charset="-128"/>
              </a:rPr>
              <a:t>、「ノルマや納期」です</a:t>
            </a:r>
            <a:r>
              <a:rPr lang="ja-JP" altLang="en-US" sz="1050" dirty="0" smtClean="0">
                <a:latin typeface="ＭＳ Ｐ明朝" panose="02020600040205080304" pitchFamily="18" charset="-128"/>
                <a:ea typeface="ＭＳ Ｐ明朝" panose="02020600040205080304" pitchFamily="18" charset="-128"/>
              </a:rPr>
              <a:t>。仕事には、ノルマ</a:t>
            </a:r>
            <a:r>
              <a:rPr lang="ja-JP" altLang="en-US" sz="1050" dirty="0">
                <a:latin typeface="ＭＳ Ｐ明朝" panose="02020600040205080304" pitchFamily="18" charset="-128"/>
                <a:ea typeface="ＭＳ Ｐ明朝" panose="02020600040205080304" pitchFamily="18" charset="-128"/>
              </a:rPr>
              <a:t>や納期があります。</a:t>
            </a:r>
            <a:endParaRPr lang="en-US" altLang="ja-JP" sz="1050" dirty="0">
              <a:latin typeface="ＭＳ Ｐ明朝" panose="02020600040205080304" pitchFamily="18" charset="-128"/>
              <a:ea typeface="ＭＳ Ｐ明朝" panose="02020600040205080304" pitchFamily="18" charset="-128"/>
            </a:endParaRPr>
          </a:p>
          <a:p>
            <a:pPr indent="108000" defTabSz="914204">
              <a:defRPr/>
            </a:pPr>
            <a:r>
              <a:rPr lang="ja-JP" altLang="en-US" sz="1050" dirty="0">
                <a:latin typeface="ＭＳ Ｐ明朝" panose="02020600040205080304" pitchFamily="18" charset="-128"/>
                <a:ea typeface="ＭＳ Ｐ明朝" panose="02020600040205080304" pitchFamily="18" charset="-128"/>
              </a:rPr>
              <a:t>ジョブリハーサルでは</a:t>
            </a:r>
            <a:r>
              <a:rPr lang="ja-JP" altLang="en-US" sz="1050" dirty="0" smtClean="0">
                <a:latin typeface="ＭＳ Ｐ明朝" panose="02020600040205080304" pitchFamily="18" charset="-128"/>
                <a:ea typeface="ＭＳ Ｐ明朝" panose="02020600040205080304" pitchFamily="18" charset="-128"/>
              </a:rPr>
              <a:t>、タスクワークにノルマ</a:t>
            </a:r>
            <a:r>
              <a:rPr lang="ja-JP" altLang="en-US" sz="1050" dirty="0">
                <a:latin typeface="ＭＳ Ｐ明朝" panose="02020600040205080304" pitchFamily="18" charset="-128"/>
                <a:ea typeface="ＭＳ Ｐ明朝" panose="02020600040205080304" pitchFamily="18" charset="-128"/>
              </a:rPr>
              <a:t>や納期を定めています。</a:t>
            </a:r>
            <a:endParaRPr lang="en-US" altLang="ja-JP" sz="1050" dirty="0">
              <a:latin typeface="ＭＳ Ｐ明朝" panose="02020600040205080304" pitchFamily="18" charset="-128"/>
              <a:ea typeface="ＭＳ Ｐ明朝" panose="02020600040205080304" pitchFamily="18" charset="-128"/>
            </a:endParaRPr>
          </a:p>
          <a:p>
            <a:pPr indent="108000" defTabSz="914204">
              <a:defRPr/>
            </a:pPr>
            <a:endParaRPr lang="en-US" altLang="ja-JP" sz="1050" dirty="0">
              <a:latin typeface="ＭＳ Ｐ明朝" panose="02020600040205080304" pitchFamily="18" charset="-128"/>
              <a:ea typeface="ＭＳ Ｐ明朝" panose="02020600040205080304" pitchFamily="18" charset="-128"/>
            </a:endParaRPr>
          </a:p>
          <a:p>
            <a:pPr indent="108000" defTabSz="914204">
              <a:defRPr/>
            </a:pPr>
            <a:r>
              <a:rPr lang="ja-JP" altLang="en-US" sz="1050" dirty="0">
                <a:latin typeface="ＭＳ Ｐ明朝" panose="02020600040205080304" pitchFamily="18" charset="-128"/>
                <a:ea typeface="ＭＳ Ｐ明朝" panose="02020600040205080304" pitchFamily="18" charset="-128"/>
              </a:rPr>
              <a:t>納期は</a:t>
            </a:r>
            <a:r>
              <a:rPr lang="ja-JP" altLang="en-US" sz="1050" dirty="0" smtClean="0">
                <a:latin typeface="ＭＳ Ｐ明朝" panose="02020600040205080304" pitchFamily="18" charset="-128"/>
                <a:ea typeface="ＭＳ Ｐ明朝" panose="02020600040205080304" pitchFamily="18" charset="-128"/>
              </a:rPr>
              <a:t>、数分から数時間、数日、数週間としています。</a:t>
            </a:r>
            <a:endParaRPr lang="en-US" altLang="ja-JP" sz="1050" dirty="0">
              <a:latin typeface="ＭＳ Ｐ明朝" panose="02020600040205080304" pitchFamily="18" charset="-128"/>
              <a:ea typeface="ＭＳ Ｐ明朝" panose="02020600040205080304" pitchFamily="18" charset="-128"/>
            </a:endParaRPr>
          </a:p>
        </p:txBody>
      </p:sp>
      <p:sp>
        <p:nvSpPr>
          <p:cNvPr id="4" name="スライド番号プレースホルダー 3"/>
          <p:cNvSpPr>
            <a:spLocks noGrp="1"/>
          </p:cNvSpPr>
          <p:nvPr>
            <p:ph type="sldNum" sz="quarter" idx="10"/>
          </p:nvPr>
        </p:nvSpPr>
        <p:spPr/>
        <p:txBody>
          <a:bodyPr/>
          <a:lstStyle/>
          <a:p>
            <a:fld id="{424F51B7-FAFA-4143-894B-31B4152CD1C7}" type="slidenum">
              <a:rPr lang="ja-JP" altLang="en-US" smtClean="0">
                <a:solidFill>
                  <a:prstClr val="black"/>
                </a:solidFill>
              </a:rPr>
              <a:pPr/>
              <a:t>6</a:t>
            </a:fld>
            <a:endParaRPr lang="ja-JP" altLang="en-US" dirty="0">
              <a:solidFill>
                <a:prstClr val="black"/>
              </a:solidFill>
            </a:endParaRPr>
          </a:p>
        </p:txBody>
      </p:sp>
    </p:spTree>
    <p:extLst>
      <p:ext uri="{BB962C8B-B14F-4D97-AF65-F5344CB8AC3E}">
        <p14:creationId xmlns:p14="http://schemas.microsoft.com/office/powerpoint/2010/main" val="16724788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p:spPr>
      </p:sp>
      <p:sp>
        <p:nvSpPr>
          <p:cNvPr id="3" name="ノート プレースホルダー 2"/>
          <p:cNvSpPr>
            <a:spLocks noGrp="1"/>
          </p:cNvSpPr>
          <p:nvPr>
            <p:ph type="body" idx="1"/>
          </p:nvPr>
        </p:nvSpPr>
        <p:spPr>
          <a:xfrm>
            <a:off x="680720" y="4753646"/>
            <a:ext cx="5445760" cy="5216428"/>
          </a:xfrm>
        </p:spPr>
        <p:txBody>
          <a:bodyPr/>
          <a:lstStyle/>
          <a:p>
            <a:pPr algn="l" fontAlgn="auto">
              <a:spcBef>
                <a:spcPts val="0"/>
              </a:spcBef>
              <a:spcAft>
                <a:spcPts val="0"/>
              </a:spcAft>
            </a:pPr>
            <a:r>
              <a:rPr lang="ja-JP" altLang="en-US" sz="1050" dirty="0" smtClean="0">
                <a:latin typeface="ＭＳ Ｐ明朝" panose="02020600040205080304" pitchFamily="18" charset="-128"/>
                <a:ea typeface="ＭＳ Ｐ明朝" panose="02020600040205080304" pitchFamily="18" charset="-128"/>
              </a:rPr>
              <a:t>　三つ目の要素は</a:t>
            </a:r>
            <a:r>
              <a:rPr lang="ja-JP" altLang="en-US" sz="1050" dirty="0">
                <a:latin typeface="ＭＳ Ｐ明朝" panose="02020600040205080304" pitchFamily="18" charset="-128"/>
                <a:ea typeface="ＭＳ Ｐ明朝" panose="02020600040205080304" pitchFamily="18" charset="-128"/>
              </a:rPr>
              <a:t>、「チームと職位」</a:t>
            </a:r>
            <a:r>
              <a:rPr lang="ja-JP" altLang="en-US" sz="1050" dirty="0" smtClean="0">
                <a:latin typeface="ＭＳ Ｐ明朝" panose="02020600040205080304" pitchFamily="18" charset="-128"/>
                <a:ea typeface="ＭＳ Ｐ明朝" panose="02020600040205080304" pitchFamily="18" charset="-128"/>
              </a:rPr>
              <a:t>です。</a:t>
            </a:r>
            <a:endParaRPr lang="en-US" altLang="ja-JP" sz="1050" dirty="0" smtClean="0">
              <a:latin typeface="ＭＳ Ｐ明朝" panose="02020600040205080304" pitchFamily="18" charset="-128"/>
              <a:ea typeface="ＭＳ Ｐ明朝" panose="02020600040205080304" pitchFamily="18" charset="-128"/>
            </a:endParaRPr>
          </a:p>
          <a:p>
            <a:pPr algn="l" fontAlgn="auto">
              <a:spcBef>
                <a:spcPts val="0"/>
              </a:spcBef>
              <a:spcAft>
                <a:spcPts val="0"/>
              </a:spcAft>
            </a:pPr>
            <a:r>
              <a:rPr lang="ja-JP" altLang="en-US" sz="1050" b="0" dirty="0" smtClean="0">
                <a:solidFill>
                  <a:prstClr val="black"/>
                </a:solidFill>
                <a:latin typeface="ＭＳ Ｐ明朝" panose="02020600040205080304" pitchFamily="18" charset="-128"/>
                <a:ea typeface="ＭＳ Ｐ明朝" panose="02020600040205080304" pitchFamily="18" charset="-128"/>
              </a:rPr>
              <a:t>　職場では、職位によって求められる役割が決められます。</a:t>
            </a:r>
            <a:endParaRPr lang="en-US" altLang="ja-JP" sz="1050" b="0" dirty="0" smtClean="0">
              <a:solidFill>
                <a:prstClr val="black"/>
              </a:solidFill>
              <a:latin typeface="ＭＳ Ｐ明朝" panose="02020600040205080304" pitchFamily="18" charset="-128"/>
              <a:ea typeface="ＭＳ Ｐ明朝" panose="02020600040205080304" pitchFamily="18" charset="-128"/>
            </a:endParaRPr>
          </a:p>
          <a:p>
            <a:pPr algn="l" fontAlgn="auto">
              <a:spcBef>
                <a:spcPts val="0"/>
              </a:spcBef>
              <a:spcAft>
                <a:spcPts val="0"/>
              </a:spcAft>
            </a:pPr>
            <a:r>
              <a:rPr lang="ja-JP" altLang="en-US" sz="1050" b="0" dirty="0" smtClean="0">
                <a:solidFill>
                  <a:prstClr val="black"/>
                </a:solidFill>
                <a:latin typeface="ＭＳ Ｐ明朝" panose="02020600040205080304" pitchFamily="18" charset="-128"/>
                <a:ea typeface="ＭＳ Ｐ明朝" panose="02020600040205080304" pitchFamily="18" charset="-128"/>
              </a:rPr>
              <a:t>　ジョブリハーサルでは、職位を設定します。職位に応じて、チーム内で期待される役割を担うことになります。</a:t>
            </a:r>
            <a:endParaRPr lang="en-US" altLang="ja-JP" sz="1050" b="0" dirty="0" smtClean="0">
              <a:solidFill>
                <a:prstClr val="black"/>
              </a:solidFill>
              <a:latin typeface="ＭＳ Ｐ明朝" panose="02020600040205080304" pitchFamily="18" charset="-128"/>
              <a:ea typeface="ＭＳ Ｐ明朝" panose="02020600040205080304" pitchFamily="18" charset="-128"/>
            </a:endParaRPr>
          </a:p>
          <a:p>
            <a:pPr indent="108000" defTabSz="914204">
              <a:defRPr/>
            </a:pPr>
            <a:endParaRPr lang="en-US" altLang="ja-JP" sz="1050" dirty="0">
              <a:latin typeface="ＭＳ Ｐ明朝" panose="02020600040205080304" pitchFamily="18" charset="-128"/>
              <a:ea typeface="ＭＳ Ｐ明朝" panose="02020600040205080304" pitchFamily="18" charset="-128"/>
            </a:endParaRPr>
          </a:p>
          <a:p>
            <a:pPr indent="108000" defTabSz="914204">
              <a:defRPr/>
            </a:pPr>
            <a:r>
              <a:rPr lang="ja-JP" altLang="en-US" sz="1050" dirty="0" smtClean="0">
                <a:latin typeface="ＭＳ Ｐ明朝" panose="02020600040205080304" pitchFamily="18" charset="-128"/>
                <a:ea typeface="ＭＳ Ｐ明朝" panose="02020600040205080304" pitchFamily="18" charset="-128"/>
              </a:rPr>
              <a:t>図は、厚生労働省の「キャリアマップ、職業能力評価シート　導入・活用マニュアル」に掲載されている事務系職種の「</a:t>
            </a:r>
            <a:r>
              <a:rPr lang="ja-JP" altLang="en-US" sz="1050" dirty="0" smtClean="0">
                <a:solidFill>
                  <a:prstClr val="black"/>
                </a:solidFill>
                <a:latin typeface="ＭＳ Ｐ明朝" panose="02020600040205080304" pitchFamily="18" charset="-128"/>
                <a:ea typeface="ＭＳ Ｐ明朝" panose="02020600040205080304" pitchFamily="18" charset="-128"/>
              </a:rPr>
              <a:t>キャリアマップ」を</a:t>
            </a:r>
            <a:r>
              <a:rPr lang="ja-JP" altLang="en-US" sz="1050" dirty="0" smtClean="0">
                <a:latin typeface="ＭＳ Ｐ明朝" panose="02020600040205080304" pitchFamily="18" charset="-128"/>
                <a:ea typeface="ＭＳ Ｐ明朝" panose="02020600040205080304" pitchFamily="18" charset="-128"/>
              </a:rPr>
              <a:t>参考に作成した</a:t>
            </a:r>
            <a:r>
              <a:rPr lang="ja-JP" altLang="en-US" sz="1050" dirty="0">
                <a:latin typeface="ＭＳ Ｐ明朝" panose="02020600040205080304" pitchFamily="18" charset="-128"/>
                <a:ea typeface="ＭＳ Ｐ明朝" panose="02020600040205080304" pitchFamily="18" charset="-128"/>
              </a:rPr>
              <a:t>ものです。皆さんは、ジョブリハーサルで主に「課長役」「主任役」「担当者役」などを担い、その役割を意識しながら取り組んでいただきます</a:t>
            </a:r>
            <a:r>
              <a:rPr lang="ja-JP" altLang="en-US" sz="1050" dirty="0" smtClean="0">
                <a:latin typeface="ＭＳ Ｐ明朝" panose="02020600040205080304" pitchFamily="18" charset="-128"/>
                <a:ea typeface="ＭＳ Ｐ明朝" panose="02020600040205080304" pitchFamily="18" charset="-128"/>
              </a:rPr>
              <a:t>。</a:t>
            </a:r>
            <a:endParaRPr lang="en-US" altLang="ja-JP" sz="1050" dirty="0" smtClean="0">
              <a:latin typeface="ＭＳ Ｐ明朝" panose="02020600040205080304" pitchFamily="18" charset="-128"/>
              <a:ea typeface="ＭＳ Ｐ明朝" panose="02020600040205080304" pitchFamily="18" charset="-128"/>
            </a:endParaRPr>
          </a:p>
          <a:p>
            <a:pPr indent="108000" defTabSz="914204">
              <a:defRPr/>
            </a:pPr>
            <a:endParaRPr lang="en-US" altLang="ja-JP" sz="1050" dirty="0" smtClean="0">
              <a:latin typeface="ＭＳ Ｐ明朝" panose="02020600040205080304" pitchFamily="18" charset="-128"/>
              <a:ea typeface="ＭＳ Ｐ明朝" panose="02020600040205080304" pitchFamily="18" charset="-128"/>
            </a:endParaRPr>
          </a:p>
          <a:p>
            <a:pPr indent="108000" defTabSz="914204">
              <a:defRPr/>
            </a:pPr>
            <a:r>
              <a:rPr lang="ja-JP" altLang="en-US" sz="1050" dirty="0" smtClean="0">
                <a:latin typeface="ＭＳ Ｐ明朝" panose="02020600040205080304" pitchFamily="18" charset="-128"/>
                <a:ea typeface="ＭＳ Ｐ明朝" panose="02020600040205080304" pitchFamily="18" charset="-128"/>
              </a:rPr>
              <a:t>部長は、部内の業務を総括します。直接タスクワークには携わらず、総括する役割として指示や取りまとめ、評価を行います。</a:t>
            </a:r>
            <a:endParaRPr lang="en-US" altLang="ja-JP" sz="1050" dirty="0" smtClean="0">
              <a:latin typeface="ＭＳ Ｐ明朝" panose="02020600040205080304" pitchFamily="18" charset="-128"/>
              <a:ea typeface="ＭＳ Ｐ明朝" panose="02020600040205080304" pitchFamily="18" charset="-128"/>
            </a:endParaRPr>
          </a:p>
          <a:p>
            <a:pPr indent="108000" defTabSz="914204">
              <a:defRPr/>
            </a:pPr>
            <a:r>
              <a:rPr lang="ja-JP" altLang="en-US" sz="1050" dirty="0" smtClean="0">
                <a:latin typeface="ＭＳ Ｐ明朝" panose="02020600040205080304" pitchFamily="18" charset="-128"/>
                <a:ea typeface="ＭＳ Ｐ明朝" panose="02020600040205080304" pitchFamily="18" charset="-128"/>
              </a:rPr>
              <a:t>課長は、チーム内の業務の総括、進捗管理、主任、担当者のフォローなどを行います。</a:t>
            </a:r>
            <a:endParaRPr lang="en-US" altLang="ja-JP" sz="1050" dirty="0" smtClean="0">
              <a:latin typeface="ＭＳ Ｐ明朝" panose="02020600040205080304" pitchFamily="18" charset="-128"/>
              <a:ea typeface="ＭＳ Ｐ明朝" panose="02020600040205080304" pitchFamily="18" charset="-128"/>
            </a:endParaRPr>
          </a:p>
          <a:p>
            <a:pPr indent="108000" defTabSz="914204">
              <a:defRPr/>
            </a:pPr>
            <a:r>
              <a:rPr lang="ja-JP" altLang="en-US" sz="1050" dirty="0" smtClean="0">
                <a:latin typeface="ＭＳ Ｐ明朝" panose="02020600040205080304" pitchFamily="18" charset="-128"/>
                <a:ea typeface="ＭＳ Ｐ明朝" panose="02020600040205080304" pitchFamily="18" charset="-128"/>
              </a:rPr>
              <a:t>主任は、上司の指示・助言</a:t>
            </a:r>
            <a:r>
              <a:rPr lang="ja-JP" altLang="en-US" sz="1050" dirty="0" smtClean="0">
                <a:latin typeface="ＭＳ Ｐ明朝" panose="02020600040205080304" pitchFamily="18" charset="-128"/>
                <a:ea typeface="ＭＳ Ｐ明朝" panose="02020600040205080304" pitchFamily="18" charset="-128"/>
              </a:rPr>
              <a:t>をふまえ</a:t>
            </a:r>
            <a:r>
              <a:rPr lang="ja-JP" altLang="en-US" sz="1050" dirty="0" smtClean="0">
                <a:latin typeface="ＭＳ Ｐ明朝" panose="02020600040205080304" pitchFamily="18" charset="-128"/>
                <a:ea typeface="ＭＳ Ｐ明朝" panose="02020600040205080304" pitchFamily="18" charset="-128"/>
              </a:rPr>
              <a:t>、チームやグループの中心メンバーとして課長の補佐、担当者をフォローしながら、タスクワークを確実に実行します。</a:t>
            </a:r>
            <a:endParaRPr lang="en-US" altLang="ja-JP" sz="1050" dirty="0" smtClean="0">
              <a:latin typeface="ＭＳ Ｐ明朝" panose="02020600040205080304" pitchFamily="18" charset="-128"/>
              <a:ea typeface="ＭＳ Ｐ明朝" panose="02020600040205080304" pitchFamily="18" charset="-128"/>
            </a:endParaRPr>
          </a:p>
          <a:p>
            <a:pPr indent="108000" defTabSz="914204">
              <a:defRPr/>
            </a:pPr>
            <a:r>
              <a:rPr lang="ja-JP" altLang="en-US" sz="1050" dirty="0" smtClean="0">
                <a:latin typeface="ＭＳ Ｐ明朝" panose="02020600040205080304" pitchFamily="18" charset="-128"/>
                <a:ea typeface="ＭＳ Ｐ明朝" panose="02020600040205080304" pitchFamily="18" charset="-128"/>
              </a:rPr>
              <a:t>担当者は、上司の指示・助言</a:t>
            </a:r>
            <a:r>
              <a:rPr lang="ja-JP" altLang="en-US" sz="1050" dirty="0" smtClean="0">
                <a:latin typeface="ＭＳ Ｐ明朝" panose="02020600040205080304" pitchFamily="18" charset="-128"/>
                <a:ea typeface="ＭＳ Ｐ明朝" panose="02020600040205080304" pitchFamily="18" charset="-128"/>
              </a:rPr>
              <a:t>をふまえて</a:t>
            </a:r>
            <a:r>
              <a:rPr lang="ja-JP" altLang="en-US" sz="1050" dirty="0" smtClean="0">
                <a:latin typeface="ＭＳ Ｐ明朝" panose="02020600040205080304" pitchFamily="18" charset="-128"/>
                <a:ea typeface="ＭＳ Ｐ明朝" panose="02020600040205080304" pitchFamily="18" charset="-128"/>
              </a:rPr>
              <a:t>、タスクワークを確実に実行します。</a:t>
            </a:r>
            <a:endParaRPr lang="en-US" altLang="ja-JP" sz="1050" dirty="0">
              <a:latin typeface="ＭＳ Ｐ明朝" panose="02020600040205080304" pitchFamily="18" charset="-128"/>
              <a:ea typeface="ＭＳ Ｐ明朝" panose="02020600040205080304" pitchFamily="18" charset="-128"/>
            </a:endParaRPr>
          </a:p>
        </p:txBody>
      </p:sp>
      <p:sp>
        <p:nvSpPr>
          <p:cNvPr id="4" name="スライド番号プレースホルダー 3"/>
          <p:cNvSpPr>
            <a:spLocks noGrp="1"/>
          </p:cNvSpPr>
          <p:nvPr>
            <p:ph type="sldNum" sz="quarter" idx="10"/>
          </p:nvPr>
        </p:nvSpPr>
        <p:spPr/>
        <p:txBody>
          <a:bodyPr/>
          <a:lstStyle/>
          <a:p>
            <a:fld id="{424F51B7-FAFA-4143-894B-31B4152CD1C7}" type="slidenum">
              <a:rPr lang="ja-JP" altLang="en-US" smtClean="0">
                <a:solidFill>
                  <a:prstClr val="black"/>
                </a:solidFill>
              </a:rPr>
              <a:pPr/>
              <a:t>7</a:t>
            </a:fld>
            <a:endParaRPr lang="ja-JP" altLang="en-US" dirty="0">
              <a:solidFill>
                <a:prstClr val="black"/>
              </a:solidFill>
            </a:endParaRPr>
          </a:p>
        </p:txBody>
      </p:sp>
    </p:spTree>
    <p:extLst>
      <p:ext uri="{BB962C8B-B14F-4D97-AF65-F5344CB8AC3E}">
        <p14:creationId xmlns:p14="http://schemas.microsoft.com/office/powerpoint/2010/main" val="39952122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p:spPr>
      </p:sp>
      <p:sp>
        <p:nvSpPr>
          <p:cNvPr id="3" name="ノート プレースホルダー 2"/>
          <p:cNvSpPr>
            <a:spLocks noGrp="1"/>
          </p:cNvSpPr>
          <p:nvPr>
            <p:ph type="body" idx="1"/>
          </p:nvPr>
        </p:nvSpPr>
        <p:spPr/>
        <p:txBody>
          <a:bodyPr/>
          <a:lstStyle/>
          <a:p>
            <a:pPr indent="108000"/>
            <a:r>
              <a:rPr lang="ja-JP" altLang="en-US" sz="1050" b="0" dirty="0" smtClean="0">
                <a:latin typeface="ＭＳ Ｐ明朝" panose="02020600040205080304" pitchFamily="18" charset="-128"/>
                <a:ea typeface="ＭＳ Ｐ明朝" panose="02020600040205080304" pitchFamily="18" charset="-128"/>
              </a:rPr>
              <a:t>四つ目の要素は</a:t>
            </a:r>
            <a:r>
              <a:rPr lang="ja-JP" altLang="en-US" sz="1050" b="0" dirty="0">
                <a:latin typeface="ＭＳ Ｐ明朝" panose="02020600040205080304" pitchFamily="18" charset="-128"/>
                <a:ea typeface="ＭＳ Ｐ明朝" panose="02020600040205080304" pitchFamily="18" charset="-128"/>
              </a:rPr>
              <a:t>、「問題解決場面」です。職場で</a:t>
            </a:r>
            <a:r>
              <a:rPr lang="ja-JP" altLang="en-US" sz="1050" b="0" dirty="0" smtClean="0">
                <a:latin typeface="ＭＳ Ｐ明朝" panose="02020600040205080304" pitchFamily="18" charset="-128"/>
                <a:ea typeface="ＭＳ Ｐ明朝" panose="02020600040205080304" pitchFamily="18" charset="-128"/>
              </a:rPr>
              <a:t>はさまざまな</a:t>
            </a:r>
            <a:r>
              <a:rPr lang="ja-JP" altLang="en-US" sz="1050" b="0" dirty="0">
                <a:latin typeface="ＭＳ Ｐ明朝" panose="02020600040205080304" pitchFamily="18" charset="-128"/>
                <a:ea typeface="ＭＳ Ｐ明朝" panose="02020600040205080304" pitchFamily="18" charset="-128"/>
              </a:rPr>
              <a:t>問題</a:t>
            </a:r>
            <a:r>
              <a:rPr lang="ja-JP" altLang="en-US" sz="1050" b="0" dirty="0" smtClean="0">
                <a:latin typeface="ＭＳ Ｐ明朝" panose="02020600040205080304" pitchFamily="18" charset="-128"/>
                <a:ea typeface="ＭＳ Ｐ明朝" panose="02020600040205080304" pitchFamily="18" charset="-128"/>
              </a:rPr>
              <a:t>が発生</a:t>
            </a:r>
            <a:r>
              <a:rPr lang="ja-JP" altLang="en-US" sz="1050" b="0" dirty="0">
                <a:latin typeface="ＭＳ Ｐ明朝" panose="02020600040205080304" pitchFamily="18" charset="-128"/>
                <a:ea typeface="ＭＳ Ｐ明朝" panose="02020600040205080304" pitchFamily="18" charset="-128"/>
              </a:rPr>
              <a:t>し、解決するための対処が必要となります。</a:t>
            </a:r>
            <a:endParaRPr lang="en-US" altLang="ja-JP" sz="1050" b="0" dirty="0">
              <a:latin typeface="ＭＳ Ｐ明朝" panose="02020600040205080304" pitchFamily="18" charset="-128"/>
              <a:ea typeface="ＭＳ Ｐ明朝" panose="02020600040205080304" pitchFamily="18" charset="-128"/>
            </a:endParaRPr>
          </a:p>
          <a:p>
            <a:pPr indent="108000"/>
            <a:r>
              <a:rPr lang="ja-JP" altLang="en-US" sz="1050" b="0" dirty="0" smtClean="0">
                <a:latin typeface="ＭＳ Ｐ明朝" panose="02020600040205080304" pitchFamily="18" charset="-128"/>
                <a:ea typeface="ＭＳ Ｐ明朝" panose="02020600040205080304" pitchFamily="18" charset="-128"/>
              </a:rPr>
              <a:t>ジョブリハーサルでは、そうした場面を対処スキルを実践する機会としてとらえます。</a:t>
            </a:r>
            <a:endParaRPr lang="en-US" altLang="ja-JP" sz="1050" b="0" dirty="0" smtClean="0">
              <a:latin typeface="ＭＳ Ｐ明朝" panose="02020600040205080304" pitchFamily="18" charset="-128"/>
              <a:ea typeface="ＭＳ Ｐ明朝" panose="02020600040205080304" pitchFamily="18" charset="-128"/>
            </a:endParaRPr>
          </a:p>
          <a:p>
            <a:pPr indent="108000"/>
            <a:endParaRPr lang="en-US" altLang="ja-JP" sz="1050" b="0" dirty="0">
              <a:latin typeface="ＭＳ Ｐ明朝" panose="02020600040205080304" pitchFamily="18" charset="-128"/>
              <a:ea typeface="ＭＳ Ｐ明朝" panose="02020600040205080304" pitchFamily="18" charset="-128"/>
            </a:endParaRPr>
          </a:p>
          <a:p>
            <a:pPr indent="108000"/>
            <a:r>
              <a:rPr lang="ja-JP" altLang="en-US" sz="1050" b="0" dirty="0" smtClean="0">
                <a:latin typeface="ＭＳ Ｐ明朝" panose="02020600040205080304" pitchFamily="18" charset="-128"/>
                <a:ea typeface="ＭＳ Ｐ明朝" panose="02020600040205080304" pitchFamily="18" charset="-128"/>
              </a:rPr>
              <a:t>例えば</a:t>
            </a:r>
            <a:endParaRPr lang="en-US" altLang="ja-JP" sz="1050" b="0" dirty="0" smtClean="0">
              <a:latin typeface="ＭＳ Ｐ明朝" panose="02020600040205080304" pitchFamily="18" charset="-128"/>
              <a:ea typeface="ＭＳ Ｐ明朝" panose="02020600040205080304" pitchFamily="18" charset="-128"/>
            </a:endParaRPr>
          </a:p>
          <a:p>
            <a:pPr indent="108000"/>
            <a:r>
              <a:rPr lang="ja-JP" altLang="en-US" sz="1050" b="0" dirty="0" smtClean="0">
                <a:latin typeface="ＭＳ Ｐ明朝" panose="02020600040205080304" pitchFamily="18" charset="-128"/>
                <a:ea typeface="ＭＳ Ｐ明朝" panose="02020600040205080304" pitchFamily="18" charset="-128"/>
              </a:rPr>
              <a:t>・突発</a:t>
            </a:r>
            <a:r>
              <a:rPr lang="ja-JP" altLang="en-US" sz="1050" b="0" dirty="0">
                <a:latin typeface="ＭＳ Ｐ明朝" panose="02020600040205080304" pitchFamily="18" charset="-128"/>
                <a:ea typeface="ＭＳ Ｐ明朝" panose="02020600040205080304" pitchFamily="18" charset="-128"/>
              </a:rPr>
              <a:t>事項が</a:t>
            </a:r>
            <a:r>
              <a:rPr lang="ja-JP" altLang="en-US" sz="1050" b="0" dirty="0" smtClean="0">
                <a:latin typeface="ＭＳ Ｐ明朝" panose="02020600040205080304" pitchFamily="18" charset="-128"/>
                <a:ea typeface="ＭＳ Ｐ明朝" panose="02020600040205080304" pitchFamily="18" charset="-128"/>
              </a:rPr>
              <a:t>起こり負荷を感じたときに、気持ちをリフレッシュをさせるために小休憩をはさむ</a:t>
            </a:r>
            <a:endParaRPr lang="en-US" altLang="ja-JP" sz="1050" b="0" dirty="0" smtClean="0">
              <a:latin typeface="ＭＳ Ｐ明朝" panose="02020600040205080304" pitchFamily="18" charset="-128"/>
              <a:ea typeface="ＭＳ Ｐ明朝" panose="02020600040205080304" pitchFamily="18" charset="-128"/>
            </a:endParaRPr>
          </a:p>
          <a:p>
            <a:pPr indent="108000"/>
            <a:r>
              <a:rPr lang="ja-JP" altLang="en-US" sz="1050" b="0" dirty="0" smtClean="0">
                <a:latin typeface="ＭＳ Ｐ明朝" panose="02020600040205080304" pitchFamily="18" charset="-128"/>
                <a:ea typeface="ＭＳ Ｐ明朝" panose="02020600040205080304" pitchFamily="18" charset="-128"/>
              </a:rPr>
              <a:t>・上司からの評価が思うようではなく、落ち込みそうになったら、受けとめ方・とらえ方を見直すなどの工夫をする</a:t>
            </a:r>
            <a:endParaRPr lang="en-US" altLang="ja-JP" sz="1050" b="0" dirty="0" smtClean="0">
              <a:latin typeface="ＭＳ Ｐ明朝" panose="02020600040205080304" pitchFamily="18" charset="-128"/>
              <a:ea typeface="ＭＳ Ｐ明朝" panose="02020600040205080304" pitchFamily="18" charset="-128"/>
            </a:endParaRPr>
          </a:p>
          <a:p>
            <a:pPr indent="108000"/>
            <a:r>
              <a:rPr lang="ja-JP" altLang="en-US" sz="1050" b="0" dirty="0" smtClean="0">
                <a:latin typeface="ＭＳ Ｐ明朝" panose="02020600040205080304" pitchFamily="18" charset="-128"/>
                <a:ea typeface="ＭＳ Ｐ明朝" panose="02020600040205080304" pitchFamily="18" charset="-128"/>
              </a:rPr>
              <a:t>・意見の違いなどが生じたとき、アサーティブに交渉・調整してみる</a:t>
            </a:r>
            <a:endParaRPr lang="en-US" altLang="ja-JP" sz="1050" b="0" dirty="0" smtClean="0">
              <a:latin typeface="ＭＳ Ｐ明朝" panose="02020600040205080304" pitchFamily="18" charset="-128"/>
              <a:ea typeface="ＭＳ Ｐ明朝" panose="02020600040205080304" pitchFamily="18" charset="-128"/>
            </a:endParaRPr>
          </a:p>
          <a:p>
            <a:pPr indent="108000"/>
            <a:r>
              <a:rPr lang="ja-JP" altLang="en-US" sz="1050" b="0" dirty="0" smtClean="0">
                <a:latin typeface="ＭＳ Ｐ明朝" panose="02020600040205080304" pitchFamily="18" charset="-128"/>
                <a:ea typeface="ＭＳ Ｐ明朝" panose="02020600040205080304" pitchFamily="18" charset="-128"/>
              </a:rPr>
              <a:t>・予定通りにいかないときには、優先順位を明確にして、できることから一つずつ取り組んでみる　などです。</a:t>
            </a:r>
            <a:endParaRPr lang="en-US" altLang="ja-JP" sz="1050" b="0" dirty="0" smtClean="0">
              <a:latin typeface="ＭＳ Ｐ明朝" panose="02020600040205080304" pitchFamily="18" charset="-128"/>
              <a:ea typeface="ＭＳ Ｐ明朝" panose="02020600040205080304" pitchFamily="18" charset="-128"/>
            </a:endParaRPr>
          </a:p>
          <a:p>
            <a:pPr indent="108000"/>
            <a:endParaRPr lang="en-US" altLang="ja-JP" sz="1050" b="0" dirty="0" smtClean="0">
              <a:latin typeface="ＭＳ Ｐ明朝" panose="02020600040205080304" pitchFamily="18" charset="-128"/>
              <a:ea typeface="ＭＳ Ｐ明朝" panose="02020600040205080304" pitchFamily="18" charset="-128"/>
            </a:endParaRPr>
          </a:p>
          <a:p>
            <a:pPr indent="108000"/>
            <a:r>
              <a:rPr lang="ja-JP" altLang="en-US" sz="1050" b="0" dirty="0" smtClean="0">
                <a:latin typeface="ＭＳ Ｐ明朝" panose="02020600040205080304" pitchFamily="18" charset="-128"/>
                <a:ea typeface="ＭＳ Ｐ明朝" panose="02020600040205080304" pitchFamily="18" charset="-128"/>
              </a:rPr>
              <a:t>ジョブリハーサルは、プログラムで学んだ具体的な「対処スキル」を実践する機会となりますので、ぜひ活用してください</a:t>
            </a:r>
            <a:r>
              <a:rPr lang="ja-JP" altLang="en-US" sz="1050" dirty="0" smtClean="0">
                <a:latin typeface="ＭＳ Ｐ明朝" panose="02020600040205080304" pitchFamily="18" charset="-128"/>
                <a:ea typeface="ＭＳ Ｐ明朝" panose="02020600040205080304" pitchFamily="18" charset="-128"/>
              </a:rPr>
              <a:t>。</a:t>
            </a:r>
            <a:endParaRPr lang="en-US" altLang="ja-JP" sz="1050" dirty="0">
              <a:latin typeface="ＭＳ Ｐ明朝" panose="02020600040205080304" pitchFamily="18" charset="-128"/>
              <a:ea typeface="ＭＳ Ｐ明朝" panose="02020600040205080304" pitchFamily="18" charset="-128"/>
            </a:endParaRPr>
          </a:p>
        </p:txBody>
      </p:sp>
      <p:sp>
        <p:nvSpPr>
          <p:cNvPr id="4" name="スライド番号プレースホルダー 3"/>
          <p:cNvSpPr>
            <a:spLocks noGrp="1"/>
          </p:cNvSpPr>
          <p:nvPr>
            <p:ph type="sldNum" sz="quarter" idx="10"/>
          </p:nvPr>
        </p:nvSpPr>
        <p:spPr/>
        <p:txBody>
          <a:bodyPr/>
          <a:lstStyle/>
          <a:p>
            <a:fld id="{424F51B7-FAFA-4143-894B-31B4152CD1C7}" type="slidenum">
              <a:rPr lang="ja-JP" altLang="en-US" smtClean="0">
                <a:solidFill>
                  <a:prstClr val="black"/>
                </a:solidFill>
              </a:rPr>
              <a:pPr/>
              <a:t>8</a:t>
            </a:fld>
            <a:endParaRPr lang="ja-JP" altLang="en-US" dirty="0">
              <a:solidFill>
                <a:prstClr val="black"/>
              </a:solidFill>
            </a:endParaRPr>
          </a:p>
        </p:txBody>
      </p:sp>
    </p:spTree>
    <p:extLst>
      <p:ext uri="{BB962C8B-B14F-4D97-AF65-F5344CB8AC3E}">
        <p14:creationId xmlns:p14="http://schemas.microsoft.com/office/powerpoint/2010/main" val="252710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eaLnBrk="0" hangingPunct="0">
              <a:defRPr kumimoji="1">
                <a:solidFill>
                  <a:schemeClr val="tx1"/>
                </a:solidFill>
                <a:latin typeface="Arial" charset="0"/>
                <a:ea typeface="ＭＳ Ｐゴシック" charset="-128"/>
              </a:defRPr>
            </a:lvl1pPr>
            <a:lvl2pPr marL="742662" indent="-285639" eaLnBrk="0" hangingPunct="0">
              <a:defRPr kumimoji="1">
                <a:solidFill>
                  <a:schemeClr val="tx1"/>
                </a:solidFill>
                <a:latin typeface="Arial" charset="0"/>
                <a:ea typeface="ＭＳ Ｐゴシック" charset="-128"/>
              </a:defRPr>
            </a:lvl2pPr>
            <a:lvl3pPr marL="1142557" indent="-228511" eaLnBrk="0" hangingPunct="0">
              <a:defRPr kumimoji="1">
                <a:solidFill>
                  <a:schemeClr val="tx1"/>
                </a:solidFill>
                <a:latin typeface="Arial" charset="0"/>
                <a:ea typeface="ＭＳ Ｐゴシック" charset="-128"/>
              </a:defRPr>
            </a:lvl3pPr>
            <a:lvl4pPr marL="1599579" indent="-228511" eaLnBrk="0" hangingPunct="0">
              <a:defRPr kumimoji="1">
                <a:solidFill>
                  <a:schemeClr val="tx1"/>
                </a:solidFill>
                <a:latin typeface="Arial" charset="0"/>
                <a:ea typeface="ＭＳ Ｐゴシック" charset="-128"/>
              </a:defRPr>
            </a:lvl4pPr>
            <a:lvl5pPr marL="2056602" indent="-228511" eaLnBrk="0" hangingPunct="0">
              <a:defRPr kumimoji="1">
                <a:solidFill>
                  <a:schemeClr val="tx1"/>
                </a:solidFill>
                <a:latin typeface="Arial" charset="0"/>
                <a:ea typeface="ＭＳ Ｐゴシック" charset="-128"/>
              </a:defRPr>
            </a:lvl5pPr>
            <a:lvl6pPr marL="2513624" indent="-228511" algn="ctr" eaLnBrk="0" fontAlgn="base" hangingPunct="0">
              <a:spcBef>
                <a:spcPct val="0"/>
              </a:spcBef>
              <a:spcAft>
                <a:spcPct val="0"/>
              </a:spcAft>
              <a:defRPr kumimoji="1">
                <a:solidFill>
                  <a:schemeClr val="tx1"/>
                </a:solidFill>
                <a:latin typeface="Arial" charset="0"/>
                <a:ea typeface="ＭＳ Ｐゴシック" charset="-128"/>
              </a:defRPr>
            </a:lvl6pPr>
            <a:lvl7pPr marL="2970647" indent="-228511" algn="ctr" eaLnBrk="0" fontAlgn="base" hangingPunct="0">
              <a:spcBef>
                <a:spcPct val="0"/>
              </a:spcBef>
              <a:spcAft>
                <a:spcPct val="0"/>
              </a:spcAft>
              <a:defRPr kumimoji="1">
                <a:solidFill>
                  <a:schemeClr val="tx1"/>
                </a:solidFill>
                <a:latin typeface="Arial" charset="0"/>
                <a:ea typeface="ＭＳ Ｐゴシック" charset="-128"/>
              </a:defRPr>
            </a:lvl7pPr>
            <a:lvl8pPr marL="3427669" indent="-228511" algn="ctr" eaLnBrk="0" fontAlgn="base" hangingPunct="0">
              <a:spcBef>
                <a:spcPct val="0"/>
              </a:spcBef>
              <a:spcAft>
                <a:spcPct val="0"/>
              </a:spcAft>
              <a:defRPr kumimoji="1">
                <a:solidFill>
                  <a:schemeClr val="tx1"/>
                </a:solidFill>
                <a:latin typeface="Arial" charset="0"/>
                <a:ea typeface="ＭＳ Ｐゴシック" charset="-128"/>
              </a:defRPr>
            </a:lvl8pPr>
            <a:lvl9pPr marL="3884693" indent="-228511" algn="ctr"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B35395EB-F7E9-4EC6-BEC9-4B12566173A9}" type="slidenum">
              <a:rPr lang="en-US" altLang="ja-JP" smtClean="0">
                <a:solidFill>
                  <a:prstClr val="black"/>
                </a:solidFill>
                <a:latin typeface="Times New Roman" pitchFamily="18" charset="0"/>
              </a:rPr>
              <a:pPr eaLnBrk="1" hangingPunct="1"/>
              <a:t>9</a:t>
            </a:fld>
            <a:endParaRPr lang="en-US" altLang="ja-JP">
              <a:solidFill>
                <a:prstClr val="black"/>
              </a:solidFill>
              <a:latin typeface="Times New Roman" pitchFamily="18" charset="0"/>
            </a:endParaRPr>
          </a:p>
        </p:txBody>
      </p:sp>
      <p:sp>
        <p:nvSpPr>
          <p:cNvPr id="38915" name="Rectangle 2"/>
          <p:cNvSpPr>
            <a:spLocks noGrp="1" noRot="1" noChangeAspect="1" noChangeArrowheads="1" noTextEdit="1"/>
          </p:cNvSpPr>
          <p:nvPr>
            <p:ph type="sldImg"/>
          </p:nvPr>
        </p:nvSpPr>
        <p:spPr>
          <a:xfrm>
            <a:off x="920750" y="746125"/>
            <a:ext cx="4965700" cy="3725863"/>
          </a:xfrm>
          <a:ln/>
        </p:spPr>
      </p:sp>
      <p:sp>
        <p:nvSpPr>
          <p:cNvPr id="38916" name="Rectangle 3"/>
          <p:cNvSpPr>
            <a:spLocks noGrp="1" noChangeArrowheads="1"/>
          </p:cNvSpPr>
          <p:nvPr>
            <p:ph type="body" idx="1"/>
          </p:nvPr>
        </p:nvSpPr>
        <p:spPr>
          <a:xfrm>
            <a:off x="346075" y="4721225"/>
            <a:ext cx="6261100" cy="4889500"/>
          </a:xfrm>
          <a:noFill/>
        </p:spPr>
        <p:txBody>
          <a:bodyPr/>
          <a:lstStyle/>
          <a:p>
            <a:pPr indent="108000" defTabSz="914046">
              <a:defRPr/>
            </a:pPr>
            <a:r>
              <a:rPr lang="ja-JP" altLang="en-US" sz="1050" dirty="0">
                <a:latin typeface="ＭＳ Ｐ明朝" panose="02020600040205080304" pitchFamily="18" charset="-128"/>
                <a:ea typeface="ＭＳ Ｐ明朝" panose="02020600040205080304" pitchFamily="18" charset="-128"/>
              </a:rPr>
              <a:t>「ジョブリハーサルのねらい」です。</a:t>
            </a:r>
            <a:endParaRPr lang="en-US" altLang="ja-JP" sz="1050" dirty="0">
              <a:latin typeface="ＭＳ Ｐ明朝" panose="02020600040205080304" pitchFamily="18" charset="-128"/>
              <a:ea typeface="ＭＳ Ｐ明朝" panose="02020600040205080304" pitchFamily="18" charset="-128"/>
            </a:endParaRPr>
          </a:p>
          <a:p>
            <a:pPr indent="108000" defTabSz="914046">
              <a:defRPr/>
            </a:pPr>
            <a:endParaRPr lang="en-US" altLang="ja-JP" sz="1050" dirty="0">
              <a:latin typeface="ＭＳ Ｐ明朝" panose="02020600040205080304" pitchFamily="18" charset="-128"/>
              <a:ea typeface="ＭＳ Ｐ明朝" panose="02020600040205080304" pitchFamily="18" charset="-128"/>
            </a:endParaRPr>
          </a:p>
          <a:p>
            <a:pPr indent="108000" algn="l" fontAlgn="auto">
              <a:spcBef>
                <a:spcPts val="0"/>
              </a:spcBef>
              <a:spcAft>
                <a:spcPts val="0"/>
              </a:spcAft>
            </a:pPr>
            <a:r>
              <a:rPr lang="ja-JP" altLang="en-US" sz="1050" b="0" dirty="0">
                <a:solidFill>
                  <a:prstClr val="black"/>
                </a:solidFill>
                <a:latin typeface="ＭＳ Ｐ明朝" panose="02020600040205080304" pitchFamily="18" charset="-128"/>
                <a:ea typeface="ＭＳ Ｐ明朝" panose="02020600040205080304" pitchFamily="18" charset="-128"/>
              </a:rPr>
              <a:t>ジョブリハーサルは、職場での自分の思考や行動の癖</a:t>
            </a:r>
            <a:r>
              <a:rPr lang="ja-JP" altLang="en-US" sz="1050" b="0" dirty="0" smtClean="0">
                <a:solidFill>
                  <a:prstClr val="black"/>
                </a:solidFill>
                <a:latin typeface="ＭＳ Ｐ明朝" panose="02020600040205080304" pitchFamily="18" charset="-128"/>
                <a:ea typeface="ＭＳ Ｐ明朝" panose="02020600040205080304" pitchFamily="18" charset="-128"/>
              </a:rPr>
              <a:t>が現れやすい</a:t>
            </a:r>
            <a:r>
              <a:rPr lang="ja-JP" altLang="en-US" sz="1050" b="0" dirty="0">
                <a:solidFill>
                  <a:prstClr val="black"/>
                </a:solidFill>
                <a:latin typeface="ＭＳ Ｐ明朝" panose="02020600040205080304" pitchFamily="18" charset="-128"/>
                <a:ea typeface="ＭＳ Ｐ明朝" panose="02020600040205080304" pitchFamily="18" charset="-128"/>
              </a:rPr>
              <a:t>プログラムです。</a:t>
            </a:r>
            <a:endParaRPr lang="en-US" altLang="ja-JP" sz="1050" b="0" dirty="0">
              <a:solidFill>
                <a:prstClr val="black"/>
              </a:solidFill>
              <a:latin typeface="ＭＳ Ｐ明朝" panose="02020600040205080304" pitchFamily="18" charset="-128"/>
              <a:ea typeface="ＭＳ Ｐ明朝" panose="02020600040205080304" pitchFamily="18" charset="-128"/>
            </a:endParaRPr>
          </a:p>
          <a:p>
            <a:pPr indent="108000" algn="l" fontAlgn="auto">
              <a:spcBef>
                <a:spcPts val="0"/>
              </a:spcBef>
              <a:spcAft>
                <a:spcPts val="0"/>
              </a:spcAft>
            </a:pPr>
            <a:r>
              <a:rPr lang="ja-JP" altLang="en-US" sz="1050" b="0" dirty="0">
                <a:solidFill>
                  <a:prstClr val="black"/>
                </a:solidFill>
                <a:latin typeface="ＭＳ Ｐ明朝" panose="02020600040205080304" pitchFamily="18" charset="-128"/>
                <a:ea typeface="ＭＳ Ｐ明朝" panose="02020600040205080304" pitchFamily="18" charset="-128"/>
              </a:rPr>
              <a:t>自分の思考や行動の癖を振り返り</a:t>
            </a:r>
            <a:r>
              <a:rPr lang="ja-JP" altLang="en-US" sz="1050" b="0" dirty="0" smtClean="0">
                <a:solidFill>
                  <a:prstClr val="black"/>
                </a:solidFill>
                <a:latin typeface="ＭＳ Ｐ明朝" panose="02020600040205080304" pitchFamily="18" charset="-128"/>
                <a:ea typeface="ＭＳ Ｐ明朝" panose="02020600040205080304" pitchFamily="18" charset="-128"/>
              </a:rPr>
              <a:t>、さまざまな</a:t>
            </a:r>
            <a:r>
              <a:rPr lang="ja-JP" altLang="en-US" sz="1050" b="0" dirty="0">
                <a:solidFill>
                  <a:prstClr val="black"/>
                </a:solidFill>
                <a:latin typeface="ＭＳ Ｐ明朝" panose="02020600040205080304" pitchFamily="18" charset="-128"/>
                <a:ea typeface="ＭＳ Ｐ明朝" panose="02020600040205080304" pitchFamily="18" charset="-128"/>
              </a:rPr>
              <a:t>対処スキルを実践しましょう。</a:t>
            </a:r>
            <a:endParaRPr lang="en-US" altLang="ja-JP" sz="1050" b="0" dirty="0">
              <a:solidFill>
                <a:prstClr val="black"/>
              </a:solidFill>
              <a:latin typeface="ＭＳ Ｐ明朝" panose="02020600040205080304" pitchFamily="18" charset="-128"/>
              <a:ea typeface="ＭＳ Ｐ明朝" panose="02020600040205080304" pitchFamily="18" charset="-128"/>
            </a:endParaRPr>
          </a:p>
          <a:p>
            <a:pPr indent="108000" algn="l" fontAlgn="auto">
              <a:spcBef>
                <a:spcPts val="0"/>
              </a:spcBef>
              <a:spcAft>
                <a:spcPts val="0"/>
              </a:spcAft>
            </a:pPr>
            <a:endParaRPr lang="en-US" altLang="ja-JP" sz="1050" b="0" dirty="0">
              <a:solidFill>
                <a:prstClr val="black"/>
              </a:solidFill>
              <a:latin typeface="ＭＳ Ｐ明朝" panose="02020600040205080304" pitchFamily="18" charset="-128"/>
              <a:ea typeface="ＭＳ Ｐ明朝" panose="02020600040205080304" pitchFamily="18" charset="-128"/>
            </a:endParaRPr>
          </a:p>
          <a:p>
            <a:pPr indent="108000" algn="l" fontAlgn="auto">
              <a:spcBef>
                <a:spcPts val="0"/>
              </a:spcBef>
              <a:spcAft>
                <a:spcPts val="0"/>
              </a:spcAft>
            </a:pPr>
            <a:r>
              <a:rPr lang="ja-JP" altLang="en-US" sz="1050" b="0" dirty="0" smtClean="0">
                <a:solidFill>
                  <a:prstClr val="black"/>
                </a:solidFill>
                <a:latin typeface="ＭＳ Ｐ明朝" panose="02020600040205080304" pitchFamily="18" charset="-128"/>
                <a:ea typeface="ＭＳ Ｐ明朝" panose="02020600040205080304" pitchFamily="18" charset="-128"/>
              </a:rPr>
              <a:t>例えば、</a:t>
            </a:r>
            <a:endParaRPr lang="en-US" altLang="ja-JP" sz="1050" b="0" dirty="0" smtClean="0">
              <a:solidFill>
                <a:prstClr val="black"/>
              </a:solidFill>
              <a:latin typeface="ＭＳ Ｐ明朝" panose="02020600040205080304" pitchFamily="18" charset="-128"/>
              <a:ea typeface="ＭＳ Ｐ明朝" panose="02020600040205080304" pitchFamily="18" charset="-128"/>
            </a:endParaRPr>
          </a:p>
          <a:p>
            <a:pPr indent="108000" algn="l" fontAlgn="auto">
              <a:spcBef>
                <a:spcPts val="0"/>
              </a:spcBef>
              <a:spcAft>
                <a:spcPts val="0"/>
              </a:spcAft>
            </a:pPr>
            <a:r>
              <a:rPr lang="ja-JP" altLang="en-US" sz="1050" b="0" dirty="0" smtClean="0">
                <a:solidFill>
                  <a:prstClr val="black"/>
                </a:solidFill>
                <a:latin typeface="ＭＳ Ｐ明朝" panose="02020600040205080304" pitchFamily="18" charset="-128"/>
                <a:ea typeface="ＭＳ Ｐ明朝" panose="02020600040205080304" pitchFamily="18" charset="-128"/>
              </a:rPr>
              <a:t>・気分</a:t>
            </a:r>
            <a:r>
              <a:rPr lang="ja-JP" altLang="en-US" sz="1050" b="0" dirty="0">
                <a:solidFill>
                  <a:prstClr val="black"/>
                </a:solidFill>
                <a:latin typeface="ＭＳ Ｐ明朝" panose="02020600040205080304" pitchFamily="18" charset="-128"/>
                <a:ea typeface="ＭＳ Ｐ明朝" panose="02020600040205080304" pitchFamily="18" charset="-128"/>
              </a:rPr>
              <a:t>や体調をモニタリングできていた</a:t>
            </a:r>
            <a:r>
              <a:rPr lang="ja-JP" altLang="en-US" sz="1050" b="0" dirty="0" smtClean="0">
                <a:solidFill>
                  <a:prstClr val="black"/>
                </a:solidFill>
                <a:latin typeface="ＭＳ Ｐ明朝" panose="02020600040205080304" pitchFamily="18" charset="-128"/>
                <a:ea typeface="ＭＳ Ｐ明朝" panose="02020600040205080304" pitchFamily="18" charset="-128"/>
              </a:rPr>
              <a:t>か？</a:t>
            </a:r>
            <a:endParaRPr lang="en-US" altLang="ja-JP" sz="1050" b="0" dirty="0">
              <a:solidFill>
                <a:prstClr val="black"/>
              </a:solidFill>
              <a:latin typeface="ＭＳ Ｐ明朝" panose="02020600040205080304" pitchFamily="18" charset="-128"/>
              <a:ea typeface="ＭＳ Ｐ明朝" panose="02020600040205080304" pitchFamily="18" charset="-128"/>
            </a:endParaRPr>
          </a:p>
          <a:p>
            <a:pPr indent="108000" algn="l" fontAlgn="auto">
              <a:spcBef>
                <a:spcPts val="0"/>
              </a:spcBef>
              <a:spcAft>
                <a:spcPts val="0"/>
              </a:spcAft>
            </a:pPr>
            <a:r>
              <a:rPr lang="ja-JP" altLang="en-US" sz="1050" b="0" dirty="0" smtClean="0">
                <a:solidFill>
                  <a:prstClr val="black"/>
                </a:solidFill>
                <a:latin typeface="ＭＳ Ｐ明朝" panose="02020600040205080304" pitchFamily="18" charset="-128"/>
                <a:ea typeface="ＭＳ Ｐ明朝" panose="02020600040205080304" pitchFamily="18" charset="-128"/>
              </a:rPr>
              <a:t>・休憩</a:t>
            </a:r>
            <a:r>
              <a:rPr lang="ja-JP" altLang="en-US" sz="1050" b="0" dirty="0">
                <a:solidFill>
                  <a:prstClr val="black"/>
                </a:solidFill>
                <a:latin typeface="ＭＳ Ｐ明朝" panose="02020600040205080304" pitchFamily="18" charset="-128"/>
                <a:ea typeface="ＭＳ Ｐ明朝" panose="02020600040205080304" pitchFamily="18" charset="-128"/>
              </a:rPr>
              <a:t>を適切</a:t>
            </a:r>
            <a:r>
              <a:rPr lang="ja-JP" altLang="en-US" sz="1050" b="0" dirty="0" smtClean="0">
                <a:solidFill>
                  <a:prstClr val="black"/>
                </a:solidFill>
                <a:latin typeface="ＭＳ Ｐ明朝" panose="02020600040205080304" pitchFamily="18" charset="-128"/>
                <a:ea typeface="ＭＳ Ｐ明朝" panose="02020600040205080304" pitchFamily="18" charset="-128"/>
              </a:rPr>
              <a:t>に取れていたか？</a:t>
            </a:r>
            <a:r>
              <a:rPr lang="ja-JP" altLang="en-US" sz="1050" b="0" dirty="0" smtClean="0">
                <a:solidFill>
                  <a:prstClr val="black"/>
                </a:solidFill>
                <a:latin typeface="ＭＳ Ｐ明朝" panose="02020600040205080304" pitchFamily="18" charset="-128"/>
                <a:ea typeface="ＭＳ Ｐ明朝" panose="02020600040205080304" pitchFamily="18" charset="-128"/>
              </a:rPr>
              <a:t>など</a:t>
            </a:r>
            <a:endParaRPr lang="en-US" altLang="ja-JP" sz="1050" b="0" dirty="0">
              <a:solidFill>
                <a:prstClr val="black"/>
              </a:solidFill>
              <a:latin typeface="ＭＳ Ｐ明朝" panose="02020600040205080304" pitchFamily="18" charset="-128"/>
              <a:ea typeface="ＭＳ Ｐ明朝" panose="02020600040205080304" pitchFamily="18" charset="-128"/>
            </a:endParaRPr>
          </a:p>
          <a:p>
            <a:pPr indent="108000">
              <a:buClr>
                <a:schemeClr val="accent5">
                  <a:lumMod val="75000"/>
                </a:schemeClr>
              </a:buClr>
              <a:buFont typeface="Wingdings" panose="05000000000000000000" pitchFamily="2" charset="2"/>
              <a:buNone/>
            </a:pPr>
            <a:r>
              <a:rPr lang="ja-JP" altLang="en-US" sz="1050" dirty="0" smtClean="0">
                <a:solidFill>
                  <a:srgbClr val="000000"/>
                </a:solidFill>
                <a:latin typeface="ＭＳ Ｐ明朝" panose="02020600040205080304" pitchFamily="18" charset="-128"/>
                <a:ea typeface="ＭＳ Ｐ明朝" panose="02020600040205080304" pitchFamily="18" charset="-128"/>
              </a:rPr>
              <a:t>・必要なストレス対処ができたか？</a:t>
            </a:r>
            <a:endParaRPr lang="en-US" altLang="ja-JP" sz="1050" dirty="0" smtClean="0">
              <a:solidFill>
                <a:srgbClr val="000000"/>
              </a:solidFill>
              <a:latin typeface="ＭＳ Ｐ明朝" panose="02020600040205080304" pitchFamily="18" charset="-128"/>
              <a:ea typeface="ＭＳ Ｐ明朝" panose="02020600040205080304" pitchFamily="18" charset="-128"/>
            </a:endParaRPr>
          </a:p>
          <a:p>
            <a:pPr indent="108000" fontAlgn="auto">
              <a:spcAft>
                <a:spcPts val="0"/>
              </a:spcAft>
              <a:buClr>
                <a:schemeClr val="accent5">
                  <a:lumMod val="75000"/>
                </a:schemeClr>
              </a:buClr>
              <a:buFont typeface="Wingdings" panose="05000000000000000000" pitchFamily="2" charset="2"/>
              <a:buNone/>
            </a:pPr>
            <a:r>
              <a:rPr lang="ja-JP" altLang="en-US" sz="1050" dirty="0" smtClean="0">
                <a:solidFill>
                  <a:srgbClr val="000000"/>
                </a:solidFill>
                <a:latin typeface="ＭＳ Ｐ明朝" panose="02020600040205080304" pitchFamily="18" charset="-128"/>
                <a:ea typeface="ＭＳ Ｐ明朝" panose="02020600040205080304" pitchFamily="18" charset="-128"/>
              </a:rPr>
              <a:t>・アサーションを意識して意見を伝えられたか？</a:t>
            </a:r>
            <a:endParaRPr lang="en-US" altLang="ja-JP" sz="1050" dirty="0" smtClean="0">
              <a:solidFill>
                <a:srgbClr val="000000"/>
              </a:solidFill>
              <a:latin typeface="ＭＳ Ｐ明朝" panose="02020600040205080304" pitchFamily="18" charset="-128"/>
              <a:ea typeface="ＭＳ Ｐ明朝" panose="02020600040205080304" pitchFamily="18" charset="-128"/>
            </a:endParaRPr>
          </a:p>
          <a:p>
            <a:pPr indent="108000" fontAlgn="auto">
              <a:spcAft>
                <a:spcPts val="0"/>
              </a:spcAft>
              <a:buClr>
                <a:schemeClr val="accent5">
                  <a:lumMod val="75000"/>
                </a:schemeClr>
              </a:buClr>
              <a:buFont typeface="Wingdings" panose="05000000000000000000" pitchFamily="2" charset="2"/>
              <a:buNone/>
            </a:pPr>
            <a:r>
              <a:rPr lang="ja-JP" altLang="en-US" sz="1050" dirty="0" smtClean="0">
                <a:solidFill>
                  <a:srgbClr val="000000"/>
                </a:solidFill>
                <a:latin typeface="ＭＳ Ｐ明朝" panose="02020600040205080304" pitchFamily="18" charset="-128"/>
                <a:ea typeface="ＭＳ Ｐ明朝" panose="02020600040205080304" pitchFamily="18" charset="-128"/>
              </a:rPr>
              <a:t>・報告・連絡・相談ができたか？</a:t>
            </a:r>
            <a:endParaRPr lang="en-US" altLang="ja-JP" sz="1050" dirty="0" smtClean="0">
              <a:solidFill>
                <a:srgbClr val="000000"/>
              </a:solidFill>
              <a:latin typeface="ＭＳ Ｐ明朝" panose="02020600040205080304" pitchFamily="18" charset="-128"/>
              <a:ea typeface="ＭＳ Ｐ明朝" panose="02020600040205080304" pitchFamily="18" charset="-128"/>
            </a:endParaRPr>
          </a:p>
          <a:p>
            <a:pPr indent="108000" fontAlgn="auto">
              <a:spcAft>
                <a:spcPts val="0"/>
              </a:spcAft>
              <a:buClr>
                <a:schemeClr val="accent5">
                  <a:lumMod val="75000"/>
                </a:schemeClr>
              </a:buClr>
              <a:buFont typeface="Wingdings" panose="05000000000000000000" pitchFamily="2" charset="2"/>
              <a:buNone/>
            </a:pPr>
            <a:r>
              <a:rPr lang="ja-JP" altLang="en-US" sz="1050" dirty="0" smtClean="0">
                <a:solidFill>
                  <a:srgbClr val="000000"/>
                </a:solidFill>
                <a:latin typeface="ＭＳ Ｐ明朝" panose="02020600040205080304" pitchFamily="18" charset="-128"/>
                <a:ea typeface="ＭＳ Ｐ明朝" panose="02020600040205080304" pitchFamily="18" charset="-128"/>
              </a:rPr>
              <a:t>・タスクに計画的に取り組めたか？</a:t>
            </a:r>
            <a:endParaRPr lang="en-US" altLang="ja-JP" sz="1050" dirty="0" smtClean="0">
              <a:solidFill>
                <a:srgbClr val="000000"/>
              </a:solidFill>
              <a:latin typeface="ＭＳ Ｐ明朝" panose="02020600040205080304" pitchFamily="18" charset="-128"/>
              <a:ea typeface="ＭＳ Ｐ明朝" panose="02020600040205080304" pitchFamily="18" charset="-128"/>
            </a:endParaRPr>
          </a:p>
          <a:p>
            <a:pPr indent="108000" algn="l" fontAlgn="auto">
              <a:spcBef>
                <a:spcPts val="0"/>
              </a:spcBef>
              <a:spcAft>
                <a:spcPts val="0"/>
              </a:spcAft>
            </a:pPr>
            <a:endParaRPr lang="en-US" altLang="ja-JP" sz="1050" b="0" dirty="0">
              <a:solidFill>
                <a:prstClr val="black"/>
              </a:solidFill>
              <a:latin typeface="ＭＳ Ｐ明朝" panose="02020600040205080304" pitchFamily="18" charset="-128"/>
              <a:ea typeface="ＭＳ Ｐ明朝" panose="02020600040205080304" pitchFamily="18" charset="-128"/>
            </a:endParaRPr>
          </a:p>
          <a:p>
            <a:pPr indent="108000" algn="l" fontAlgn="auto">
              <a:spcBef>
                <a:spcPts val="0"/>
              </a:spcBef>
              <a:spcAft>
                <a:spcPts val="0"/>
              </a:spcAft>
            </a:pPr>
            <a:r>
              <a:rPr lang="ja-JP" altLang="en-US" sz="1050" b="0" dirty="0" smtClean="0">
                <a:solidFill>
                  <a:prstClr val="black"/>
                </a:solidFill>
                <a:latin typeface="ＭＳ Ｐ明朝" panose="02020600040205080304" pitchFamily="18" charset="-128"/>
                <a:ea typeface="ＭＳ Ｐ明朝" panose="02020600040205080304" pitchFamily="18" charset="-128"/>
              </a:rPr>
              <a:t>自分</a:t>
            </a:r>
            <a:r>
              <a:rPr lang="ja-JP" altLang="en-US" sz="1050" b="0" dirty="0">
                <a:solidFill>
                  <a:prstClr val="black"/>
                </a:solidFill>
                <a:latin typeface="ＭＳ Ｐ明朝" panose="02020600040205080304" pitchFamily="18" charset="-128"/>
                <a:ea typeface="ＭＳ Ｐ明朝" panose="02020600040205080304" pitchFamily="18" charset="-128"/>
              </a:rPr>
              <a:t>の思考や行動の癖を</a:t>
            </a:r>
            <a:r>
              <a:rPr lang="ja-JP" altLang="en-US" sz="1050" b="0" dirty="0" smtClean="0">
                <a:solidFill>
                  <a:prstClr val="black"/>
                </a:solidFill>
                <a:latin typeface="ＭＳ Ｐ明朝" panose="02020600040205080304" pitchFamily="18" charset="-128"/>
                <a:ea typeface="ＭＳ Ｐ明朝" panose="02020600040205080304" pitchFamily="18" charset="-128"/>
              </a:rPr>
              <a:t>振り返り、</a:t>
            </a:r>
            <a:r>
              <a:rPr lang="ja-JP" altLang="en-US" sz="1050" b="0" dirty="0">
                <a:solidFill>
                  <a:prstClr val="black"/>
                </a:solidFill>
                <a:latin typeface="ＭＳ Ｐ明朝" panose="02020600040205080304" pitchFamily="18" charset="-128"/>
                <a:ea typeface="ＭＳ Ｐ明朝" panose="02020600040205080304" pitchFamily="18" charset="-128"/>
              </a:rPr>
              <a:t>有効な対処が実践できた</a:t>
            </a:r>
            <a:r>
              <a:rPr lang="ja-JP" altLang="en-US" sz="1050" b="0" dirty="0" smtClean="0">
                <a:solidFill>
                  <a:prstClr val="black"/>
                </a:solidFill>
                <a:latin typeface="ＭＳ Ｐ明朝" panose="02020600040205080304" pitchFamily="18" charset="-128"/>
                <a:ea typeface="ＭＳ Ｐ明朝" panose="02020600040205080304" pitchFamily="18" charset="-128"/>
              </a:rPr>
              <a:t>ことを自信</a:t>
            </a:r>
            <a:r>
              <a:rPr lang="ja-JP" altLang="en-US" sz="1050" b="0" dirty="0">
                <a:solidFill>
                  <a:prstClr val="black"/>
                </a:solidFill>
                <a:latin typeface="ＭＳ Ｐ明朝" panose="02020600040205080304" pitchFamily="18" charset="-128"/>
                <a:ea typeface="ＭＳ Ｐ明朝" panose="02020600040205080304" pitchFamily="18" charset="-128"/>
              </a:rPr>
              <a:t>に</a:t>
            </a:r>
            <a:r>
              <a:rPr lang="ja-JP" altLang="en-US" sz="1050" b="0" dirty="0" smtClean="0">
                <a:solidFill>
                  <a:prstClr val="black"/>
                </a:solidFill>
                <a:latin typeface="ＭＳ Ｐ明朝" panose="02020600040205080304" pitchFamily="18" charset="-128"/>
                <a:ea typeface="ＭＳ Ｐ明朝" panose="02020600040205080304" pitchFamily="18" charset="-128"/>
              </a:rPr>
              <a:t>してください。</a:t>
            </a:r>
            <a:endParaRPr lang="en-US" altLang="ja-JP" sz="1050" b="0" dirty="0" smtClean="0">
              <a:solidFill>
                <a:prstClr val="black"/>
              </a:solidFill>
              <a:latin typeface="ＭＳ Ｐ明朝" panose="02020600040205080304" pitchFamily="18" charset="-128"/>
              <a:ea typeface="ＭＳ Ｐ明朝" panose="02020600040205080304" pitchFamily="18" charset="-128"/>
            </a:endParaRPr>
          </a:p>
          <a:p>
            <a:pPr indent="108000" algn="l" fontAlgn="auto">
              <a:spcBef>
                <a:spcPts val="0"/>
              </a:spcBef>
              <a:spcAft>
                <a:spcPts val="0"/>
              </a:spcAft>
            </a:pPr>
            <a:r>
              <a:rPr lang="ja-JP" altLang="en-US" sz="1050" b="0" dirty="0" smtClean="0">
                <a:solidFill>
                  <a:prstClr val="black"/>
                </a:solidFill>
                <a:latin typeface="ＭＳ Ｐ明朝" panose="02020600040205080304" pitchFamily="18" charset="-128"/>
                <a:ea typeface="ＭＳ Ｐ明朝" panose="02020600040205080304" pitchFamily="18" charset="-128"/>
              </a:rPr>
              <a:t>対処</a:t>
            </a:r>
            <a:r>
              <a:rPr lang="ja-JP" altLang="en-US" sz="1050" b="0" dirty="0">
                <a:solidFill>
                  <a:prstClr val="black"/>
                </a:solidFill>
                <a:latin typeface="ＭＳ Ｐ明朝" panose="02020600040205080304" pitchFamily="18" charset="-128"/>
                <a:ea typeface="ＭＳ Ｐ明朝" panose="02020600040205080304" pitchFamily="18" charset="-128"/>
              </a:rPr>
              <a:t>できなかった、もしくは対処したけれども効果がなかったことなどは、どうすればよいかを</a:t>
            </a:r>
            <a:r>
              <a:rPr lang="ja-JP" altLang="en-US" sz="1050" b="0" dirty="0" smtClean="0">
                <a:solidFill>
                  <a:prstClr val="black"/>
                </a:solidFill>
                <a:latin typeface="ＭＳ Ｐ明朝" panose="02020600040205080304" pitchFamily="18" charset="-128"/>
                <a:ea typeface="ＭＳ Ｐ明朝" panose="02020600040205080304" pitchFamily="18" charset="-128"/>
              </a:rPr>
              <a:t>検討しましょう。</a:t>
            </a:r>
            <a:endParaRPr lang="en-US" altLang="ja-JP" sz="1050" dirty="0">
              <a:latin typeface="+mn-ea"/>
            </a:endParaRPr>
          </a:p>
        </p:txBody>
      </p:sp>
    </p:spTree>
    <p:extLst>
      <p:ext uri="{BB962C8B-B14F-4D97-AF65-F5344CB8AC3E}">
        <p14:creationId xmlns:p14="http://schemas.microsoft.com/office/powerpoint/2010/main" val="36972430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98951A1-5165-460C-B83B-307AEE7CAD04}" type="datetime1">
              <a:rPr lang="ja-JP" altLang="en-US" smtClean="0">
                <a:solidFill>
                  <a:prstClr val="black">
                    <a:tint val="75000"/>
                  </a:prstClr>
                </a:solidFill>
              </a:rPr>
              <a:t>2022/1/24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0D585A5-B6BA-489B-B23A-EEBBF6C1AD3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903399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83180A5-0814-4431-B19B-A7F6CD21496B}" type="datetime1">
              <a:rPr lang="ja-JP" altLang="en-US" smtClean="0">
                <a:solidFill>
                  <a:prstClr val="black">
                    <a:tint val="75000"/>
                  </a:prstClr>
                </a:solidFill>
              </a:rPr>
              <a:t>2022/1/24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0D585A5-B6BA-489B-B23A-EEBBF6C1AD3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26809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083FF50-2F58-488A-BFFD-EDF604388273}" type="datetime1">
              <a:rPr lang="ja-JP" altLang="en-US" smtClean="0">
                <a:solidFill>
                  <a:prstClr val="black">
                    <a:tint val="75000"/>
                  </a:prstClr>
                </a:solidFill>
              </a:rPr>
              <a:t>2022/1/24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0D585A5-B6BA-489B-B23A-EEBBF6C1AD3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930916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228600" y="228600"/>
            <a:ext cx="7772400" cy="1143000"/>
          </a:xfrm>
        </p:spPr>
        <p:txBody>
          <a:bodyPr/>
          <a:lstStyle/>
          <a:p>
            <a:r>
              <a:rPr lang="ja-JP" altLang="en-US"/>
              <a:t>マスター タイトルの書式設定</a:t>
            </a:r>
          </a:p>
        </p:txBody>
      </p:sp>
      <p:sp>
        <p:nvSpPr>
          <p:cNvPr id="3" name="表プレースホルダー 2"/>
          <p:cNvSpPr>
            <a:spLocks noGrp="1"/>
          </p:cNvSpPr>
          <p:nvPr>
            <p:ph type="tbl" idx="1"/>
          </p:nvPr>
        </p:nvSpPr>
        <p:spPr>
          <a:xfrm>
            <a:off x="215900" y="1524000"/>
            <a:ext cx="7772400" cy="4648200"/>
          </a:xfrm>
        </p:spPr>
        <p:txBody>
          <a:bodyPr rtlCol="0">
            <a:normAutofit/>
          </a:bodyPr>
          <a:lstStyle/>
          <a:p>
            <a:pPr lvl="0"/>
            <a:endParaRPr lang="ja-JP" altLang="en-US" noProof="0" dirty="0"/>
          </a:p>
        </p:txBody>
      </p:sp>
      <p:sp>
        <p:nvSpPr>
          <p:cNvPr id="4" name="日付プレースホルダー 3"/>
          <p:cNvSpPr>
            <a:spLocks noGrp="1"/>
          </p:cNvSpPr>
          <p:nvPr>
            <p:ph type="dt" sz="half" idx="10"/>
          </p:nvPr>
        </p:nvSpPr>
        <p:spPr/>
        <p:txBody>
          <a:bodyPr/>
          <a:lstStyle>
            <a:lvl1pPr>
              <a:defRPr/>
            </a:lvl1pPr>
          </a:lstStyle>
          <a:p>
            <a:pPr>
              <a:defRPr/>
            </a:pPr>
            <a:fld id="{7900BD68-DFDA-4423-A6CE-B89656CCC4C3}" type="datetime1">
              <a:rPr lang="ja-JP" altLang="en-US" smtClean="0">
                <a:solidFill>
                  <a:prstClr val="black">
                    <a:tint val="75000"/>
                  </a:prstClr>
                </a:solidFill>
              </a:rPr>
              <a:t>2022/1/24</a:t>
            </a:fld>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AA9E8483-11AD-4576-8D29-FE5CD2FF8575}" type="slidenum">
              <a:rPr lang="en-US" altLang="ja-JP">
                <a:solidFill>
                  <a:prstClr val="black">
                    <a:tint val="75000"/>
                  </a:prstClr>
                </a:solidFill>
              </a:rPr>
              <a:pPr>
                <a:defRPr/>
              </a:pPr>
              <a:t>‹#›</a:t>
            </a:fld>
            <a:endParaRPr lang="en-US" altLang="ja-JP" dirty="0">
              <a:solidFill>
                <a:prstClr val="black">
                  <a:tint val="75000"/>
                </a:prstClr>
              </a:solidFill>
            </a:endParaRPr>
          </a:p>
        </p:txBody>
      </p:sp>
    </p:spTree>
    <p:extLst>
      <p:ext uri="{BB962C8B-B14F-4D97-AF65-F5344CB8AC3E}">
        <p14:creationId xmlns:p14="http://schemas.microsoft.com/office/powerpoint/2010/main" val="2899045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33"/>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0C4857C-9BF1-4F49-91F1-1D7C9766C143}" type="datetime1">
              <a:rPr lang="ja-JP" altLang="en-US" smtClean="0">
                <a:solidFill>
                  <a:prstClr val="black">
                    <a:tint val="75000"/>
                  </a:prstClr>
                </a:solidFill>
              </a:rPr>
              <a:pPr/>
              <a:t>2022/1/24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945831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5F76506-9049-4599-8EF9-FB6B84D988A8}" type="datetime1">
              <a:rPr lang="ja-JP" altLang="en-US" smtClean="0">
                <a:solidFill>
                  <a:prstClr val="black">
                    <a:tint val="75000"/>
                  </a:prstClr>
                </a:solidFill>
              </a:rPr>
              <a:pPr/>
              <a:t>2022/1/24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326521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8"/>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FEC96DC-7DB9-416F-A511-969798E68491}" type="datetime1">
              <a:rPr lang="ja-JP" altLang="en-US" smtClean="0">
                <a:solidFill>
                  <a:prstClr val="black">
                    <a:tint val="75000"/>
                  </a:prstClr>
                </a:solidFill>
              </a:rPr>
              <a:pPr/>
              <a:t>2022/1/24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739398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C513C7B-7872-4940-BE52-2C2D70BEFC45}" type="datetime1">
              <a:rPr lang="ja-JP" altLang="en-US" smtClean="0">
                <a:solidFill>
                  <a:prstClr val="black">
                    <a:tint val="75000"/>
                  </a:prstClr>
                </a:solidFill>
              </a:rPr>
              <a:pPr/>
              <a:t>2022/1/24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52533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9" y="1535113"/>
            <a:ext cx="4041775"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BE3C8F5-3AA3-4D20-9937-692F07552EC6}" type="datetime1">
              <a:rPr lang="ja-JP" altLang="en-US" smtClean="0">
                <a:solidFill>
                  <a:prstClr val="black">
                    <a:tint val="75000"/>
                  </a:prstClr>
                </a:solidFill>
              </a:rPr>
              <a:pPr/>
              <a:t>2022/1/24</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994497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1005AAC-2A06-4968-B44B-198F24604680}" type="datetime1">
              <a:rPr lang="ja-JP" altLang="en-US" smtClean="0">
                <a:solidFill>
                  <a:prstClr val="black">
                    <a:tint val="75000"/>
                  </a:prstClr>
                </a:solidFill>
              </a:rPr>
              <a:pPr/>
              <a:t>2022/1/24</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898154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9936134-D31F-4AC6-8495-8EA44F60CCC9}" type="datetime1">
              <a:rPr lang="ja-JP" altLang="en-US" smtClean="0">
                <a:solidFill>
                  <a:prstClr val="black">
                    <a:tint val="75000"/>
                  </a:prstClr>
                </a:solidFill>
              </a:rPr>
              <a:pPr/>
              <a:t>2022/1/24</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47183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EA07BF8-3129-48E1-9D0E-F5D4E2D6B888}" type="datetime1">
              <a:rPr lang="ja-JP" altLang="en-US" smtClean="0">
                <a:solidFill>
                  <a:prstClr val="black">
                    <a:tint val="75000"/>
                  </a:prstClr>
                </a:solidFill>
              </a:rPr>
              <a:t>2022/1/24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0D585A5-B6BA-489B-B23A-EEBBF6C1AD3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104752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8"/>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2" y="1435103"/>
            <a:ext cx="3008313"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0BE82A1-A2F4-4D79-9E19-FF82BF07F7CA}" type="datetime1">
              <a:rPr lang="ja-JP" altLang="en-US" smtClean="0">
                <a:solidFill>
                  <a:prstClr val="black">
                    <a:tint val="75000"/>
                  </a:prstClr>
                </a:solidFill>
              </a:rPr>
              <a:pPr/>
              <a:t>2022/1/24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449267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DA4805D-FBB8-46A3-986E-A8481881DCE8}" type="datetime1">
              <a:rPr lang="ja-JP" altLang="en-US" smtClean="0">
                <a:solidFill>
                  <a:prstClr val="black">
                    <a:tint val="75000"/>
                  </a:prstClr>
                </a:solidFill>
              </a:rPr>
              <a:pPr/>
              <a:t>2022/1/24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599501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D9DB7A8-F078-47E3-891A-2823219DB645}" type="datetime1">
              <a:rPr lang="ja-JP" altLang="en-US" smtClean="0">
                <a:solidFill>
                  <a:prstClr val="black">
                    <a:tint val="75000"/>
                  </a:prstClr>
                </a:solidFill>
              </a:rPr>
              <a:pPr/>
              <a:t>2022/1/24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872806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6"/>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46"/>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9C46B11-70DD-4A0F-894F-905AA575091A}" type="datetime1">
              <a:rPr lang="ja-JP" altLang="en-US" smtClean="0">
                <a:solidFill>
                  <a:prstClr val="black">
                    <a:tint val="75000"/>
                  </a:prstClr>
                </a:solidFill>
              </a:rPr>
              <a:pPr/>
              <a:t>2022/1/24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8201636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5539"/>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215"/>
            </a:lvl1pPr>
            <a:lvl2pPr marL="422041" indent="0" algn="ctr">
              <a:buNone/>
              <a:defRPr sz="1846"/>
            </a:lvl2pPr>
            <a:lvl3pPr marL="844083" indent="0" algn="ctr">
              <a:buNone/>
              <a:defRPr sz="1662"/>
            </a:lvl3pPr>
            <a:lvl4pPr marL="1266124" indent="0" algn="ctr">
              <a:buNone/>
              <a:defRPr sz="1477"/>
            </a:lvl4pPr>
            <a:lvl5pPr marL="1688165" indent="0" algn="ctr">
              <a:buNone/>
              <a:defRPr sz="1477"/>
            </a:lvl5pPr>
            <a:lvl6pPr marL="2110207" indent="0" algn="ctr">
              <a:buNone/>
              <a:defRPr sz="1477"/>
            </a:lvl6pPr>
            <a:lvl7pPr marL="2532248" indent="0" algn="ctr">
              <a:buNone/>
              <a:defRPr sz="1477"/>
            </a:lvl7pPr>
            <a:lvl8pPr marL="2954289" indent="0" algn="ctr">
              <a:buNone/>
              <a:defRPr sz="1477"/>
            </a:lvl8pPr>
            <a:lvl9pPr marL="3376331" indent="0" algn="ctr">
              <a:buNone/>
              <a:defRPr sz="1477"/>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9666DB5-3E8A-44EB-B50C-A4DC0E08180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2043699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9666DB5-3E8A-44EB-B50C-A4DC0E08180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925486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92" y="1709758"/>
            <a:ext cx="7886700" cy="2852737"/>
          </a:xfrm>
        </p:spPr>
        <p:txBody>
          <a:bodyPr anchor="b"/>
          <a:lstStyle>
            <a:lvl1pPr>
              <a:defRPr sz="5539"/>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92" y="4589485"/>
            <a:ext cx="7886700" cy="1500187"/>
          </a:xfrm>
        </p:spPr>
        <p:txBody>
          <a:bodyPr/>
          <a:lstStyle>
            <a:lvl1pPr marL="0" indent="0">
              <a:buNone/>
              <a:defRPr sz="2215">
                <a:solidFill>
                  <a:schemeClr val="tx1">
                    <a:tint val="75000"/>
                  </a:schemeClr>
                </a:solidFill>
              </a:defRPr>
            </a:lvl1pPr>
            <a:lvl2pPr marL="422041" indent="0">
              <a:buNone/>
              <a:defRPr sz="1846">
                <a:solidFill>
                  <a:schemeClr val="tx1">
                    <a:tint val="75000"/>
                  </a:schemeClr>
                </a:solidFill>
              </a:defRPr>
            </a:lvl2pPr>
            <a:lvl3pPr marL="844083" indent="0">
              <a:buNone/>
              <a:defRPr sz="1662">
                <a:solidFill>
                  <a:schemeClr val="tx1">
                    <a:tint val="75000"/>
                  </a:schemeClr>
                </a:solidFill>
              </a:defRPr>
            </a:lvl3pPr>
            <a:lvl4pPr marL="1266124" indent="0">
              <a:buNone/>
              <a:defRPr sz="1477">
                <a:solidFill>
                  <a:schemeClr val="tx1">
                    <a:tint val="75000"/>
                  </a:schemeClr>
                </a:solidFill>
              </a:defRPr>
            </a:lvl4pPr>
            <a:lvl5pPr marL="1688165" indent="0">
              <a:buNone/>
              <a:defRPr sz="1477">
                <a:solidFill>
                  <a:schemeClr val="tx1">
                    <a:tint val="75000"/>
                  </a:schemeClr>
                </a:solidFill>
              </a:defRPr>
            </a:lvl5pPr>
            <a:lvl6pPr marL="2110207" indent="0">
              <a:buNone/>
              <a:defRPr sz="1477">
                <a:solidFill>
                  <a:schemeClr val="tx1">
                    <a:tint val="75000"/>
                  </a:schemeClr>
                </a:solidFill>
              </a:defRPr>
            </a:lvl6pPr>
            <a:lvl7pPr marL="2532248" indent="0">
              <a:buNone/>
              <a:defRPr sz="1477">
                <a:solidFill>
                  <a:schemeClr val="tx1">
                    <a:tint val="75000"/>
                  </a:schemeClr>
                </a:solidFill>
              </a:defRPr>
            </a:lvl7pPr>
            <a:lvl8pPr marL="2954289" indent="0">
              <a:buNone/>
              <a:defRPr sz="1477">
                <a:solidFill>
                  <a:schemeClr val="tx1">
                    <a:tint val="75000"/>
                  </a:schemeClr>
                </a:solidFill>
              </a:defRPr>
            </a:lvl8pPr>
            <a:lvl9pPr marL="3376331" indent="0">
              <a:buNone/>
              <a:defRPr sz="1477">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9666DB5-3E8A-44EB-B50C-A4DC0E08180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2186019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9666DB5-3E8A-44EB-B50C-A4DC0E08180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8779115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4" y="365129"/>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9841" y="1681163"/>
            <a:ext cx="3868340" cy="82391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29841"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D9666DB5-3E8A-44EB-B50C-A4DC0E08180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5794129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D9666DB5-3E8A-44EB-B50C-A4DC0E08180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02583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7E93487-DC77-4FCD-95F3-DE98E3BA005F}" type="datetime1">
              <a:rPr lang="ja-JP" altLang="en-US" smtClean="0">
                <a:solidFill>
                  <a:prstClr val="black">
                    <a:tint val="75000"/>
                  </a:prstClr>
                </a:solidFill>
              </a:rPr>
              <a:t>2022/1/24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0D585A5-B6BA-489B-B23A-EEBBF6C1AD3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3096110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D9666DB5-3E8A-44EB-B50C-A4DC0E08180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3217945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5" y="457200"/>
            <a:ext cx="2949178" cy="1600200"/>
          </a:xfrm>
        </p:spPr>
        <p:txBody>
          <a:bodyPr anchor="b"/>
          <a:lstStyle>
            <a:lvl1pPr>
              <a:defRPr sz="2954"/>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391" y="987441"/>
            <a:ext cx="4629150" cy="4873625"/>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29845" y="2057400"/>
            <a:ext cx="2949178" cy="3811588"/>
          </a:xfrm>
        </p:spPr>
        <p:txBody>
          <a:bodyPr/>
          <a:lstStyle>
            <a:lvl1pPr marL="0" indent="0">
              <a:buNone/>
              <a:defRPr sz="1477"/>
            </a:lvl1pPr>
            <a:lvl2pPr marL="422041" indent="0">
              <a:buNone/>
              <a:defRPr sz="1292"/>
            </a:lvl2pPr>
            <a:lvl3pPr marL="844083" indent="0">
              <a:buNone/>
              <a:defRPr sz="1108"/>
            </a:lvl3pPr>
            <a:lvl4pPr marL="1266124" indent="0">
              <a:buNone/>
              <a:defRPr sz="923"/>
            </a:lvl4pPr>
            <a:lvl5pPr marL="1688165" indent="0">
              <a:buNone/>
              <a:defRPr sz="923"/>
            </a:lvl5pPr>
            <a:lvl6pPr marL="2110207" indent="0">
              <a:buNone/>
              <a:defRPr sz="923"/>
            </a:lvl6pPr>
            <a:lvl7pPr marL="2532248" indent="0">
              <a:buNone/>
              <a:defRPr sz="923"/>
            </a:lvl7pPr>
            <a:lvl8pPr marL="2954289" indent="0">
              <a:buNone/>
              <a:defRPr sz="923"/>
            </a:lvl8pPr>
            <a:lvl9pPr marL="3376331" indent="0">
              <a:buNone/>
              <a:defRPr sz="92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9666DB5-3E8A-44EB-B50C-A4DC0E08180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2236856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5" y="457200"/>
            <a:ext cx="2949178" cy="1600200"/>
          </a:xfrm>
        </p:spPr>
        <p:txBody>
          <a:bodyPr anchor="b"/>
          <a:lstStyle>
            <a:lvl1pPr>
              <a:defRPr sz="2954"/>
            </a:lvl1pPr>
          </a:lstStyle>
          <a:p>
            <a:r>
              <a:rPr kumimoji="1" lang="ja-JP" altLang="en-US"/>
              <a:t>マスター タイトルの書式設定</a:t>
            </a:r>
          </a:p>
        </p:txBody>
      </p:sp>
      <p:sp>
        <p:nvSpPr>
          <p:cNvPr id="3" name="図プレースホルダー 2"/>
          <p:cNvSpPr>
            <a:spLocks noGrp="1"/>
          </p:cNvSpPr>
          <p:nvPr>
            <p:ph type="pic" idx="1"/>
          </p:nvPr>
        </p:nvSpPr>
        <p:spPr>
          <a:xfrm>
            <a:off x="3887391" y="987441"/>
            <a:ext cx="4629150" cy="4873625"/>
          </a:xfrm>
        </p:spPr>
        <p:txBody>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endParaRPr kumimoji="1" lang="ja-JP" altLang="en-US"/>
          </a:p>
        </p:txBody>
      </p:sp>
      <p:sp>
        <p:nvSpPr>
          <p:cNvPr id="4" name="テキスト プレースホルダー 3"/>
          <p:cNvSpPr>
            <a:spLocks noGrp="1"/>
          </p:cNvSpPr>
          <p:nvPr>
            <p:ph type="body" sz="half" idx="2"/>
          </p:nvPr>
        </p:nvSpPr>
        <p:spPr>
          <a:xfrm>
            <a:off x="629845" y="2057400"/>
            <a:ext cx="2949178" cy="3811588"/>
          </a:xfrm>
        </p:spPr>
        <p:txBody>
          <a:bodyPr/>
          <a:lstStyle>
            <a:lvl1pPr marL="0" indent="0">
              <a:buNone/>
              <a:defRPr sz="1477"/>
            </a:lvl1pPr>
            <a:lvl2pPr marL="422041" indent="0">
              <a:buNone/>
              <a:defRPr sz="1292"/>
            </a:lvl2pPr>
            <a:lvl3pPr marL="844083" indent="0">
              <a:buNone/>
              <a:defRPr sz="1108"/>
            </a:lvl3pPr>
            <a:lvl4pPr marL="1266124" indent="0">
              <a:buNone/>
              <a:defRPr sz="923"/>
            </a:lvl4pPr>
            <a:lvl5pPr marL="1688165" indent="0">
              <a:buNone/>
              <a:defRPr sz="923"/>
            </a:lvl5pPr>
            <a:lvl6pPr marL="2110207" indent="0">
              <a:buNone/>
              <a:defRPr sz="923"/>
            </a:lvl6pPr>
            <a:lvl7pPr marL="2532248" indent="0">
              <a:buNone/>
              <a:defRPr sz="923"/>
            </a:lvl7pPr>
            <a:lvl8pPr marL="2954289" indent="0">
              <a:buNone/>
              <a:defRPr sz="923"/>
            </a:lvl8pPr>
            <a:lvl9pPr marL="3376331" indent="0">
              <a:buNone/>
              <a:defRPr sz="92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9666DB5-3E8A-44EB-B50C-A4DC0E08180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1549566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9666DB5-3E8A-44EB-B50C-A4DC0E08180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225162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85" y="365125"/>
            <a:ext cx="1971675"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6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9666DB5-3E8A-44EB-B50C-A4DC0E081807}"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72787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8E1E89A-7133-4652-9248-AD4D0BA17C89}" type="datetime1">
              <a:rPr lang="ja-JP" altLang="en-US" smtClean="0">
                <a:solidFill>
                  <a:prstClr val="black">
                    <a:tint val="75000"/>
                  </a:prstClr>
                </a:solidFill>
              </a:rPr>
              <a:t>2022/1/24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00D585A5-B6BA-489B-B23A-EEBBF6C1AD3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87394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18FC7F2-5D06-4EFA-BEAE-B0EF46BBFC77}" type="datetime1">
              <a:rPr lang="ja-JP" altLang="en-US" smtClean="0">
                <a:solidFill>
                  <a:prstClr val="black">
                    <a:tint val="75000"/>
                  </a:prstClr>
                </a:solidFill>
              </a:rPr>
              <a:t>2022/1/24</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00D585A5-B6BA-489B-B23A-EEBBF6C1AD3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85900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A9A7BFA-EBB0-492E-83F6-7708A2537FD9}" type="datetime1">
              <a:rPr lang="ja-JP" altLang="en-US" smtClean="0">
                <a:solidFill>
                  <a:prstClr val="black">
                    <a:tint val="75000"/>
                  </a:prstClr>
                </a:solidFill>
              </a:rPr>
              <a:t>2022/1/24</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00D585A5-B6BA-489B-B23A-EEBBF6C1AD3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45504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6BAD650-212F-48EF-9275-D5AD8307A5E1}" type="datetime1">
              <a:rPr lang="ja-JP" altLang="en-US" smtClean="0">
                <a:solidFill>
                  <a:prstClr val="black">
                    <a:tint val="75000"/>
                  </a:prstClr>
                </a:solidFill>
              </a:rPr>
              <a:t>2022/1/24</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00D585A5-B6BA-489B-B23A-EEBBF6C1AD3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76382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1726C71-F66C-4065-86E4-5D4102D0B4E3}" type="datetime1">
              <a:rPr lang="ja-JP" altLang="en-US" smtClean="0">
                <a:solidFill>
                  <a:prstClr val="black">
                    <a:tint val="75000"/>
                  </a:prstClr>
                </a:solidFill>
              </a:rPr>
              <a:t>2022/1/24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00D585A5-B6BA-489B-B23A-EEBBF6C1AD3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77231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55C1116-180B-48FC-BA0D-9FB6902FBF99}" type="datetime1">
              <a:rPr lang="ja-JP" altLang="en-US" smtClean="0">
                <a:solidFill>
                  <a:prstClr val="black">
                    <a:tint val="75000"/>
                  </a:prstClr>
                </a:solidFill>
              </a:rPr>
              <a:t>2022/1/24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00D585A5-B6BA-489B-B23A-EEBBF6C1AD3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89739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A7322F73-30CE-4FE0-8897-5B5AFF35CFCE}" type="datetime1">
              <a:rPr lang="ja-JP" altLang="en-US" smtClean="0">
                <a:solidFill>
                  <a:prstClr val="black">
                    <a:tint val="75000"/>
                  </a:prstClr>
                </a:solidFill>
                <a:latin typeface="Calibri"/>
                <a:ea typeface="ＭＳ Ｐゴシック"/>
              </a:rPr>
              <a:t>2022/1/24</a:t>
            </a:fld>
            <a:endParaRPr lang="ja-JP" altLang="en-US">
              <a:solidFill>
                <a:prstClr val="black">
                  <a:tint val="75000"/>
                </a:prstClr>
              </a:solidFill>
              <a:latin typeface="Calibri"/>
              <a:ea typeface="ＭＳ Ｐゴシック"/>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00D585A5-B6BA-489B-B23A-EEBBF6C1AD3C}" type="slidenum">
              <a:rPr lang="ja-JP" altLang="en-US" smtClean="0">
                <a:solidFill>
                  <a:prstClr val="black">
                    <a:tint val="75000"/>
                  </a:prstClr>
                </a:solidFill>
                <a:latin typeface="Calibri"/>
                <a:ea typeface="ＭＳ Ｐゴシック"/>
              </a:rPr>
              <a:pPr fontAlgn="auto">
                <a:spcBef>
                  <a:spcPts val="0"/>
                </a:spcBef>
                <a:spcAft>
                  <a:spcPts val="0"/>
                </a:spcAft>
              </a:pPr>
              <a:t>‹#›</a:t>
            </a:fld>
            <a:endParaRPr lang="ja-JP" altLang="en-US">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2111927087"/>
      </p:ext>
    </p:extLst>
  </p:cSld>
  <p:clrMap bg1="lt1" tx1="dk1" bg2="lt2" tx2="dk2" accent1="accent1" accent2="accent2" accent3="accent3" accent4="accent4" accent5="accent5" accent6="accent6" hlink="hlink" folHlink="folHlink"/>
  <p:sldLayoutIdLst>
    <p:sldLayoutId id="2147483879" r:id="rId1"/>
    <p:sldLayoutId id="2147483880" r:id="rId2"/>
    <p:sldLayoutId id="2147483881" r:id="rId3"/>
    <p:sldLayoutId id="2147483882" r:id="rId4"/>
    <p:sldLayoutId id="2147483883" r:id="rId5"/>
    <p:sldLayoutId id="2147483884" r:id="rId6"/>
    <p:sldLayoutId id="2147483885" r:id="rId7"/>
    <p:sldLayoutId id="2147483886" r:id="rId8"/>
    <p:sldLayoutId id="2147483887" r:id="rId9"/>
    <p:sldLayoutId id="2147483888" r:id="rId10"/>
    <p:sldLayoutId id="2147483889" r:id="rId11"/>
    <p:sldLayoutId id="2147483890"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8"/>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53909FCE-615D-4AD0-B578-26A1E67645E2}" type="datetime1">
              <a:rPr lang="ja-JP" altLang="en-US" smtClean="0">
                <a:solidFill>
                  <a:prstClr val="black">
                    <a:tint val="75000"/>
                  </a:prstClr>
                </a:solidFill>
                <a:latin typeface="Calibri"/>
                <a:ea typeface="ＭＳ Ｐゴシック" panose="020B0600070205080204" pitchFamily="50" charset="-128"/>
              </a:rPr>
              <a:pPr fontAlgn="auto">
                <a:spcBef>
                  <a:spcPts val="0"/>
                </a:spcBef>
                <a:spcAft>
                  <a:spcPts val="0"/>
                </a:spcAft>
              </a:pPr>
              <a:t>2022/1/24</a:t>
            </a:fld>
            <a:endParaRPr lang="ja-JP" altLang="en-US">
              <a:solidFill>
                <a:prstClr val="black">
                  <a:tint val="75000"/>
                </a:prstClr>
              </a:solidFill>
              <a:latin typeface="Calibri"/>
              <a:ea typeface="ＭＳ Ｐゴシック" panose="020B0600070205080204" pitchFamily="50" charset="-128"/>
            </a:endParaRPr>
          </a:p>
        </p:txBody>
      </p:sp>
      <p:sp>
        <p:nvSpPr>
          <p:cNvPr id="5" name="フッター プレースホルダー 4"/>
          <p:cNvSpPr>
            <a:spLocks noGrp="1"/>
          </p:cNvSpPr>
          <p:nvPr>
            <p:ph type="ftr" sz="quarter" idx="3"/>
          </p:nvPr>
        </p:nvSpPr>
        <p:spPr>
          <a:xfrm>
            <a:off x="3124200" y="6356358"/>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panose="020B0600070205080204" pitchFamily="50" charset="-128"/>
            </a:endParaRPr>
          </a:p>
        </p:txBody>
      </p:sp>
      <p:sp>
        <p:nvSpPr>
          <p:cNvPr id="6" name="スライド番号プレースホルダー 5"/>
          <p:cNvSpPr>
            <a:spLocks noGrp="1"/>
          </p:cNvSpPr>
          <p:nvPr>
            <p:ph type="sldNum" sz="quarter" idx="4"/>
          </p:nvPr>
        </p:nvSpPr>
        <p:spPr>
          <a:xfrm>
            <a:off x="6553200" y="6356358"/>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5F3AF5F3-3038-4FA1-9FF9-54FBF43F628C}" type="slidenum">
              <a:rPr lang="ja-JP" altLang="en-US" smtClean="0">
                <a:solidFill>
                  <a:prstClr val="black">
                    <a:tint val="75000"/>
                  </a:prstClr>
                </a:solidFill>
                <a:latin typeface="Calibri"/>
                <a:ea typeface="ＭＳ Ｐゴシック" panose="020B0600070205080204" pitchFamily="50" charset="-128"/>
              </a:rPr>
              <a:pPr fontAlgn="auto">
                <a:spcBef>
                  <a:spcPts val="0"/>
                </a:spcBef>
                <a:spcAft>
                  <a:spcPts val="0"/>
                </a:spcAft>
              </a:pPr>
              <a:t>‹#›</a:t>
            </a:fld>
            <a:endParaRPr lang="ja-JP" altLang="en-US">
              <a:solidFill>
                <a:prstClr val="black">
                  <a:tint val="75000"/>
                </a:prstClr>
              </a:solidFill>
              <a:latin typeface="Calibri"/>
              <a:ea typeface="ＭＳ Ｐゴシック" panose="020B0600070205080204" pitchFamily="50" charset="-128"/>
            </a:endParaRPr>
          </a:p>
        </p:txBody>
      </p:sp>
    </p:spTree>
    <p:extLst>
      <p:ext uri="{BB962C8B-B14F-4D97-AF65-F5344CB8AC3E}">
        <p14:creationId xmlns:p14="http://schemas.microsoft.com/office/powerpoint/2010/main" val="849676585"/>
      </p:ext>
    </p:extLst>
  </p:cSld>
  <p:clrMap bg1="lt1" tx1="dk1" bg2="lt2" tx2="dk2" accent1="accent1" accent2="accent2" accent3="accent3" accent4="accent4" accent5="accent5" accent6="accent6" hlink="hlink" folHlink="folHlink"/>
  <p:sldLayoutIdLst>
    <p:sldLayoutId id="2147483892" r:id="rId1"/>
    <p:sldLayoutId id="2147483893" r:id="rId2"/>
    <p:sldLayoutId id="2147483894" r:id="rId3"/>
    <p:sldLayoutId id="2147483895" r:id="rId4"/>
    <p:sldLayoutId id="2147483896" r:id="rId5"/>
    <p:sldLayoutId id="2147483897" r:id="rId6"/>
    <p:sldLayoutId id="2147483898" r:id="rId7"/>
    <p:sldLayoutId id="2147483899" r:id="rId8"/>
    <p:sldLayoutId id="2147483900" r:id="rId9"/>
    <p:sldLayoutId id="2147483901" r:id="rId10"/>
    <p:sldLayoutId id="2147483902" r:id="rId11"/>
  </p:sldLayoutIdLst>
  <p:hf hdr="0" ftr="0" dt="0"/>
  <p:txStyles>
    <p:titleStyle>
      <a:lvl1pPr algn="ctr" defTabSz="914377" rtl="0" eaLnBrk="1" latinLnBrk="0" hangingPunct="1">
        <a:spcBef>
          <a:spcPct val="0"/>
        </a:spcBef>
        <a:buNone/>
        <a:defRPr kumimoji="1" sz="4400" kern="1200">
          <a:solidFill>
            <a:schemeClr val="tx1"/>
          </a:solidFill>
          <a:latin typeface="+mj-lt"/>
          <a:ea typeface="+mj-ea"/>
          <a:cs typeface="+mj-cs"/>
        </a:defRPr>
      </a:lvl1pPr>
    </p:titleStyle>
    <p:bodyStyle>
      <a:lvl1pPr marL="342891" indent="-342891" algn="l" defTabSz="914377"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32" indent="-285744" algn="l" defTabSz="914377"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971" indent="-228594" algn="l" defTabSz="914377"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160" indent="-228594" algn="l" defTabSz="914377"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349" indent="-228594" algn="l" defTabSz="914377"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377" rtl="0" eaLnBrk="1" latinLnBrk="0" hangingPunct="1">
        <a:defRPr kumimoji="1" sz="1800" kern="1200">
          <a:solidFill>
            <a:schemeClr val="tx1"/>
          </a:solidFill>
          <a:latin typeface="+mn-lt"/>
          <a:ea typeface="+mn-ea"/>
          <a:cs typeface="+mn-cs"/>
        </a:defRPr>
      </a:lvl1pPr>
      <a:lvl2pPr marL="457189" algn="l" defTabSz="914377" rtl="0" eaLnBrk="1" latinLnBrk="0" hangingPunct="1">
        <a:defRPr kumimoji="1" sz="1800" kern="1200">
          <a:solidFill>
            <a:schemeClr val="tx1"/>
          </a:solidFill>
          <a:latin typeface="+mn-lt"/>
          <a:ea typeface="+mn-ea"/>
          <a:cs typeface="+mn-cs"/>
        </a:defRPr>
      </a:lvl2pPr>
      <a:lvl3pPr marL="914377" algn="l" defTabSz="914377" rtl="0" eaLnBrk="1" latinLnBrk="0" hangingPunct="1">
        <a:defRPr kumimoji="1" sz="1800" kern="1200">
          <a:solidFill>
            <a:schemeClr val="tx1"/>
          </a:solidFill>
          <a:latin typeface="+mn-lt"/>
          <a:ea typeface="+mn-ea"/>
          <a:cs typeface="+mn-cs"/>
        </a:defRPr>
      </a:lvl3pPr>
      <a:lvl4pPr marL="1371566" algn="l" defTabSz="914377" rtl="0" eaLnBrk="1" latinLnBrk="0" hangingPunct="1">
        <a:defRPr kumimoji="1" sz="1800" kern="1200">
          <a:solidFill>
            <a:schemeClr val="tx1"/>
          </a:solidFill>
          <a:latin typeface="+mn-lt"/>
          <a:ea typeface="+mn-ea"/>
          <a:cs typeface="+mn-cs"/>
        </a:defRPr>
      </a:lvl4pPr>
      <a:lvl5pPr marL="1828754" algn="l" defTabSz="914377" rtl="0" eaLnBrk="1" latinLnBrk="0" hangingPunct="1">
        <a:defRPr kumimoji="1" sz="1800" kern="1200">
          <a:solidFill>
            <a:schemeClr val="tx1"/>
          </a:solidFill>
          <a:latin typeface="+mn-lt"/>
          <a:ea typeface="+mn-ea"/>
          <a:cs typeface="+mn-cs"/>
        </a:defRPr>
      </a:lvl5pPr>
      <a:lvl6pPr marL="2285943" algn="l" defTabSz="914377" rtl="0" eaLnBrk="1" latinLnBrk="0" hangingPunct="1">
        <a:defRPr kumimoji="1" sz="1800" kern="1200">
          <a:solidFill>
            <a:schemeClr val="tx1"/>
          </a:solidFill>
          <a:latin typeface="+mn-lt"/>
          <a:ea typeface="+mn-ea"/>
          <a:cs typeface="+mn-cs"/>
        </a:defRPr>
      </a:lvl6pPr>
      <a:lvl7pPr marL="2743131" algn="l" defTabSz="914377" rtl="0" eaLnBrk="1" latinLnBrk="0" hangingPunct="1">
        <a:defRPr kumimoji="1" sz="1800" kern="1200">
          <a:solidFill>
            <a:schemeClr val="tx1"/>
          </a:solidFill>
          <a:latin typeface="+mn-lt"/>
          <a:ea typeface="+mn-ea"/>
          <a:cs typeface="+mn-cs"/>
        </a:defRPr>
      </a:lvl7pPr>
      <a:lvl8pPr marL="3200320" algn="l" defTabSz="914377" rtl="0" eaLnBrk="1" latinLnBrk="0" hangingPunct="1">
        <a:defRPr kumimoji="1" sz="1800" kern="1200">
          <a:solidFill>
            <a:schemeClr val="tx1"/>
          </a:solidFill>
          <a:latin typeface="+mn-lt"/>
          <a:ea typeface="+mn-ea"/>
          <a:cs typeface="+mn-cs"/>
        </a:defRPr>
      </a:lvl8pPr>
      <a:lvl9pPr marL="3657509" algn="l" defTabSz="914377"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6" y="365129"/>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6"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72"/>
            <a:ext cx="2057400" cy="365125"/>
          </a:xfrm>
          <a:prstGeom prst="rect">
            <a:avLst/>
          </a:prstGeom>
        </p:spPr>
        <p:txBody>
          <a:bodyPr vert="horz" lIns="91440" tIns="45720" rIns="91440" bIns="45720" rtlCol="0" anchor="ctr"/>
          <a:lstStyle>
            <a:lvl1pPr algn="l">
              <a:defRPr sz="1108">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panose="020F0502020204030204"/>
              <a:ea typeface="ＭＳ Ｐゴシック" panose="020B0600070205080204" pitchFamily="50" charset="-128"/>
            </a:endParaRPr>
          </a:p>
        </p:txBody>
      </p:sp>
      <p:sp>
        <p:nvSpPr>
          <p:cNvPr id="5" name="フッター プレースホルダー 4"/>
          <p:cNvSpPr>
            <a:spLocks noGrp="1"/>
          </p:cNvSpPr>
          <p:nvPr>
            <p:ph type="ftr" sz="quarter" idx="3"/>
          </p:nvPr>
        </p:nvSpPr>
        <p:spPr>
          <a:xfrm>
            <a:off x="3028956" y="6356372"/>
            <a:ext cx="3086100" cy="365125"/>
          </a:xfrm>
          <a:prstGeom prst="rect">
            <a:avLst/>
          </a:prstGeom>
        </p:spPr>
        <p:txBody>
          <a:bodyPr vert="horz" lIns="91440" tIns="45720" rIns="91440" bIns="45720" rtlCol="0" anchor="ctr"/>
          <a:lstStyle>
            <a:lvl1pPr algn="ctr">
              <a:defRPr sz="1108">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panose="020F0502020204030204"/>
              <a:ea typeface="ＭＳ Ｐゴシック" panose="020B0600070205080204" pitchFamily="50" charset="-128"/>
            </a:endParaRPr>
          </a:p>
        </p:txBody>
      </p:sp>
      <p:sp>
        <p:nvSpPr>
          <p:cNvPr id="6" name="スライド番号プレースホルダー 5"/>
          <p:cNvSpPr>
            <a:spLocks noGrp="1"/>
          </p:cNvSpPr>
          <p:nvPr>
            <p:ph type="sldNum" sz="quarter" idx="4"/>
          </p:nvPr>
        </p:nvSpPr>
        <p:spPr>
          <a:xfrm>
            <a:off x="6457950" y="6356372"/>
            <a:ext cx="2057400" cy="365125"/>
          </a:xfrm>
          <a:prstGeom prst="rect">
            <a:avLst/>
          </a:prstGeom>
        </p:spPr>
        <p:txBody>
          <a:bodyPr vert="horz" lIns="91440" tIns="45720" rIns="91440" bIns="45720" rtlCol="0" anchor="ctr"/>
          <a:lstStyle>
            <a:lvl1pPr algn="r">
              <a:defRPr sz="1108">
                <a:solidFill>
                  <a:schemeClr val="tx1">
                    <a:tint val="75000"/>
                  </a:schemeClr>
                </a:solidFill>
              </a:defRPr>
            </a:lvl1pPr>
          </a:lstStyle>
          <a:p>
            <a:pPr fontAlgn="auto">
              <a:spcBef>
                <a:spcPts val="0"/>
              </a:spcBef>
              <a:spcAft>
                <a:spcPts val="0"/>
              </a:spcAft>
            </a:pPr>
            <a:fld id="{D9666DB5-3E8A-44EB-B50C-A4DC0E081807}" type="slidenum">
              <a:rPr lang="ja-JP" altLang="en-US" smtClean="0">
                <a:solidFill>
                  <a:prstClr val="black">
                    <a:tint val="75000"/>
                  </a:prstClr>
                </a:solidFill>
                <a:latin typeface="Calibri" panose="020F0502020204030204"/>
                <a:ea typeface="ＭＳ Ｐゴシック" panose="020B0600070205080204" pitchFamily="50" charset="-128"/>
              </a:rPr>
              <a:pPr fontAlgn="auto">
                <a:spcBef>
                  <a:spcPts val="0"/>
                </a:spcBef>
                <a:spcAft>
                  <a:spcPts val="0"/>
                </a:spcAft>
              </a:pPr>
              <a:t>‹#›</a:t>
            </a:fld>
            <a:endParaRPr lang="ja-JP" altLang="en-US">
              <a:solidFill>
                <a:prstClr val="black">
                  <a:tint val="75000"/>
                </a:prstClr>
              </a:solidFill>
              <a:latin typeface="Calibri" panose="020F0502020204030204"/>
              <a:ea typeface="ＭＳ Ｐゴシック" panose="020B0600070205080204" pitchFamily="50" charset="-128"/>
            </a:endParaRPr>
          </a:p>
        </p:txBody>
      </p:sp>
    </p:spTree>
    <p:extLst>
      <p:ext uri="{BB962C8B-B14F-4D97-AF65-F5344CB8AC3E}">
        <p14:creationId xmlns:p14="http://schemas.microsoft.com/office/powerpoint/2010/main" val="3594715229"/>
      </p:ext>
    </p:extLst>
  </p:cSld>
  <p:clrMap bg1="lt1" tx1="dk1" bg2="lt2" tx2="dk2" accent1="accent1" accent2="accent2" accent3="accent3" accent4="accent4" accent5="accent5" accent6="accent6" hlink="hlink" folHlink="folHlink"/>
  <p:sldLayoutIdLst>
    <p:sldLayoutId id="2147483929" r:id="rId1"/>
    <p:sldLayoutId id="2147483930" r:id="rId2"/>
    <p:sldLayoutId id="2147483931" r:id="rId3"/>
    <p:sldLayoutId id="2147483932" r:id="rId4"/>
    <p:sldLayoutId id="2147483933" r:id="rId5"/>
    <p:sldLayoutId id="2147483934" r:id="rId6"/>
    <p:sldLayoutId id="2147483935" r:id="rId7"/>
    <p:sldLayoutId id="2147483936" r:id="rId8"/>
    <p:sldLayoutId id="2147483937" r:id="rId9"/>
    <p:sldLayoutId id="2147483938" r:id="rId10"/>
    <p:sldLayoutId id="2147483939" r:id="rId11"/>
  </p:sldLayoutIdLst>
  <p:hf hdr="0" ftr="0" dt="0"/>
  <p:txStyles>
    <p:titleStyle>
      <a:lvl1pPr algn="l" defTabSz="844083" rtl="0" eaLnBrk="1" latinLnBrk="0" hangingPunct="1">
        <a:lnSpc>
          <a:spcPct val="90000"/>
        </a:lnSpc>
        <a:spcBef>
          <a:spcPct val="0"/>
        </a:spcBef>
        <a:buNone/>
        <a:defRPr kumimoji="1" sz="4062" kern="1200">
          <a:solidFill>
            <a:schemeClr val="tx1"/>
          </a:solidFill>
          <a:latin typeface="+mj-lt"/>
          <a:ea typeface="+mj-ea"/>
          <a:cs typeface="+mj-cs"/>
        </a:defRPr>
      </a:lvl1pPr>
    </p:titleStyle>
    <p:bodyStyle>
      <a:lvl1pPr marL="211021" indent="-211021" algn="l" defTabSz="844083" rtl="0" eaLnBrk="1" latinLnBrk="0" hangingPunct="1">
        <a:lnSpc>
          <a:spcPct val="90000"/>
        </a:lnSpc>
        <a:spcBef>
          <a:spcPts val="923"/>
        </a:spcBef>
        <a:buFont typeface="Arial" panose="020B0604020202020204" pitchFamily="34" charset="0"/>
        <a:buChar char="•"/>
        <a:defRPr kumimoji="1" sz="2585" kern="1200">
          <a:solidFill>
            <a:schemeClr val="tx1"/>
          </a:solidFill>
          <a:latin typeface="+mn-lt"/>
          <a:ea typeface="+mn-ea"/>
          <a:cs typeface="+mn-cs"/>
        </a:defRPr>
      </a:lvl1pPr>
      <a:lvl2pPr marL="633062" indent="-211021" algn="l" defTabSz="844083" rtl="0" eaLnBrk="1" latinLnBrk="0" hangingPunct="1">
        <a:lnSpc>
          <a:spcPct val="90000"/>
        </a:lnSpc>
        <a:spcBef>
          <a:spcPts val="462"/>
        </a:spcBef>
        <a:buFont typeface="Arial" panose="020B0604020202020204" pitchFamily="34" charset="0"/>
        <a:buChar char="•"/>
        <a:defRPr kumimoji="1" sz="2215" kern="1200">
          <a:solidFill>
            <a:schemeClr val="tx1"/>
          </a:solidFill>
          <a:latin typeface="+mn-lt"/>
          <a:ea typeface="+mn-ea"/>
          <a:cs typeface="+mn-cs"/>
        </a:defRPr>
      </a:lvl2pPr>
      <a:lvl3pPr marL="1055103" indent="-211021" algn="l" defTabSz="844083" rtl="0" eaLnBrk="1" latinLnBrk="0" hangingPunct="1">
        <a:lnSpc>
          <a:spcPct val="90000"/>
        </a:lnSpc>
        <a:spcBef>
          <a:spcPts val="462"/>
        </a:spcBef>
        <a:buFont typeface="Arial" panose="020B0604020202020204" pitchFamily="34" charset="0"/>
        <a:buChar char="•"/>
        <a:defRPr kumimoji="1" sz="1846" kern="1200">
          <a:solidFill>
            <a:schemeClr val="tx1"/>
          </a:solidFill>
          <a:latin typeface="+mn-lt"/>
          <a:ea typeface="+mn-ea"/>
          <a:cs typeface="+mn-cs"/>
        </a:defRPr>
      </a:lvl3pPr>
      <a:lvl4pPr marL="1477145"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4pPr>
      <a:lvl5pPr marL="1899186"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5pPr>
      <a:lvl6pPr marL="2321227"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6pPr>
      <a:lvl7pPr marL="2743269"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7pPr>
      <a:lvl8pPr marL="3165310"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8pPr>
      <a:lvl9pPr marL="3587351"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5.xml"/></Relationships>
</file>

<file path=ppt/slides/_rels/slide1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1.xml"/><Relationship Id="rId1" Type="http://schemas.openxmlformats.org/officeDocument/2006/relationships/slideLayout" Target="../slideLayouts/slideLayout25.xml"/><Relationship Id="rId6" Type="http://schemas.openxmlformats.org/officeDocument/2006/relationships/image" Target="../media/image14.png"/><Relationship Id="rId5" Type="http://schemas.openxmlformats.org/officeDocument/2006/relationships/image" Target="../media/image19.png"/><Relationship Id="rId4" Type="http://schemas.openxmlformats.org/officeDocument/2006/relationships/image" Target="../media/image18.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png"/><Relationship Id="rId7" Type="http://schemas.openxmlformats.org/officeDocument/2006/relationships/diagramColors" Target="../diagrams/colors1.xml"/><Relationship Id="rId2" Type="http://schemas.openxmlformats.org/officeDocument/2006/relationships/notesSlide" Target="../notesSlides/notesSlide4.xml"/><Relationship Id="rId1" Type="http://schemas.openxmlformats.org/officeDocument/2006/relationships/slideLayout" Target="../slideLayouts/slideLayout25.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5.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notesSlide" Target="../notesSlides/notesSlide7.xml"/><Relationship Id="rId1" Type="http://schemas.openxmlformats.org/officeDocument/2006/relationships/slideLayout" Target="../slideLayouts/slideLayout25.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155600" y="1412776"/>
            <a:ext cx="8455968" cy="244827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endParaRPr lang="en-US" altLang="ja-JP" sz="2800" b="1" dirty="0" smtClean="0">
              <a:solidFill>
                <a:prstClr val="black"/>
              </a:solidFill>
              <a:latin typeface="HG丸ｺﾞｼｯｸM-PRO" panose="020F0600000000000000" pitchFamily="50" charset="-128"/>
              <a:ea typeface="HG丸ｺﾞｼｯｸM-PRO" panose="020F0600000000000000" pitchFamily="50" charset="-128"/>
            </a:endParaRPr>
          </a:p>
          <a:p>
            <a:pPr fontAlgn="auto">
              <a:spcAft>
                <a:spcPts val="0"/>
              </a:spcAft>
            </a:pPr>
            <a:r>
              <a:rPr lang="ja-JP" altLang="en-US" sz="4800" b="1" dirty="0" smtClean="0">
                <a:solidFill>
                  <a:prstClr val="black"/>
                </a:solidFill>
                <a:latin typeface="HG丸ｺﾞｼｯｸM-PRO" panose="020F0600000000000000" pitchFamily="50" charset="-128"/>
                <a:ea typeface="HG丸ｺﾞｼｯｸM-PRO" panose="020F0600000000000000" pitchFamily="50" charset="-128"/>
              </a:rPr>
              <a:t>オリエンテーション資料</a:t>
            </a:r>
            <a:endParaRPr lang="en-US" altLang="ja-JP" sz="4800"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5" name="タイトル 1"/>
          <p:cNvSpPr txBox="1">
            <a:spLocks/>
          </p:cNvSpPr>
          <p:nvPr/>
        </p:nvSpPr>
        <p:spPr>
          <a:xfrm>
            <a:off x="827584" y="5681315"/>
            <a:ext cx="7772400" cy="792088"/>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ja-JP" altLang="en-US" sz="2400" dirty="0">
                <a:solidFill>
                  <a:prstClr val="black"/>
                </a:solidFill>
                <a:latin typeface="HG丸ｺﾞｼｯｸM-PRO" panose="020F0600000000000000" pitchFamily="50" charset="-128"/>
                <a:ea typeface="HG丸ｺﾞｼｯｸM-PRO" panose="020F0600000000000000" pitchFamily="50" charset="-128"/>
              </a:rPr>
              <a:t>障害者職業総合センター　職業センター　開発課</a:t>
            </a:r>
            <a:endParaRPr lang="en-US" altLang="ja-JP" sz="2400" dirty="0">
              <a:solidFill>
                <a:prstClr val="black"/>
              </a:solidFill>
              <a:latin typeface="HG丸ｺﾞｼｯｸM-PRO" panose="020F0600000000000000" pitchFamily="50" charset="-128"/>
              <a:ea typeface="HG丸ｺﾞｼｯｸM-PRO" panose="020F0600000000000000" pitchFamily="50" charset="-128"/>
            </a:endParaRPr>
          </a:p>
        </p:txBody>
      </p:sp>
      <p:pic>
        <p:nvPicPr>
          <p:cNvPr id="7"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24798" y="3736417"/>
            <a:ext cx="2111946" cy="21119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正方形/長方形 1"/>
          <p:cNvSpPr/>
          <p:nvPr/>
        </p:nvSpPr>
        <p:spPr>
          <a:xfrm>
            <a:off x="5846067" y="292415"/>
            <a:ext cx="2765501" cy="400110"/>
          </a:xfrm>
          <a:prstGeom prst="rect">
            <a:avLst/>
          </a:prstGeom>
          <a:ln>
            <a:solidFill>
              <a:schemeClr val="bg1">
                <a:lumMod val="65000"/>
              </a:schemeClr>
            </a:solidFill>
          </a:ln>
        </p:spPr>
        <p:txBody>
          <a:bodyPr wrap="none">
            <a:spAutoFit/>
          </a:bodyPr>
          <a:lstStyle/>
          <a:p>
            <a:pPr fontAlgn="auto">
              <a:spcAft>
                <a:spcPts val="0"/>
              </a:spcAft>
            </a:pPr>
            <a:r>
              <a:rPr lang="ja-JP" altLang="en-US" sz="2000" b="1" dirty="0" smtClean="0">
                <a:solidFill>
                  <a:prstClr val="black"/>
                </a:solidFill>
                <a:latin typeface="HG丸ｺﾞｼｯｸM-PRO" panose="020F0600000000000000" pitchFamily="50" charset="-128"/>
                <a:ea typeface="HG丸ｺﾞｼｯｸM-PRO" panose="020F0600000000000000" pitchFamily="50" charset="-128"/>
              </a:rPr>
              <a:t>　ジョブリハーサル　</a:t>
            </a:r>
            <a:endParaRPr lang="en-US" altLang="ja-JP" sz="2000" b="1" dirty="0">
              <a:solidFill>
                <a:prstClr val="black"/>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0896946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右矢印 2">
            <a:extLst>
              <a:ext uri="{FF2B5EF4-FFF2-40B4-BE49-F238E27FC236}">
                <a16:creationId xmlns:a16="http://schemas.microsoft.com/office/drawing/2014/main" xmlns="" id="{4B5F14B6-B282-44A1-BB59-5104FAB0417A}"/>
              </a:ext>
            </a:extLst>
          </p:cNvPr>
          <p:cNvSpPr/>
          <p:nvPr/>
        </p:nvSpPr>
        <p:spPr>
          <a:xfrm rot="5400000">
            <a:off x="177954" y="4134622"/>
            <a:ext cx="1381878" cy="298526"/>
          </a:xfrm>
          <a:prstGeom prst="right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latin typeface="HG丸ｺﾞｼｯｸM-PRO" panose="020F0600000000000000" pitchFamily="50" charset="-128"/>
              <a:ea typeface="HG丸ｺﾞｼｯｸM-PRO" panose="020F0600000000000000" pitchFamily="50" charset="-128"/>
            </a:endParaRPr>
          </a:p>
        </p:txBody>
      </p:sp>
      <p:sp>
        <p:nvSpPr>
          <p:cNvPr id="37" name="Rectangle 3">
            <a:extLst>
              <a:ext uri="{FF2B5EF4-FFF2-40B4-BE49-F238E27FC236}">
                <a16:creationId xmlns:a16="http://schemas.microsoft.com/office/drawing/2014/main" xmlns="" id="{1FA6CD8E-5E0A-4FF7-8044-03EA099146EA}"/>
              </a:ext>
            </a:extLst>
          </p:cNvPr>
          <p:cNvSpPr txBox="1">
            <a:spLocks noChangeArrowheads="1"/>
          </p:cNvSpPr>
          <p:nvPr/>
        </p:nvSpPr>
        <p:spPr>
          <a:xfrm>
            <a:off x="238596" y="1089165"/>
            <a:ext cx="8610999" cy="4929411"/>
          </a:xfrm>
          <a:prstGeom prst="rect">
            <a:avLst/>
          </a:prstGeom>
        </p:spPr>
        <p:txBody>
          <a:bodyPr vert="horz" lIns="91440" tIns="45720" rIns="91440" bIns="45720" rtlCol="0">
            <a:normAutofit/>
          </a:bodyPr>
          <a:lstStyle>
            <a:lvl1pPr marL="211021" indent="-211021" algn="l" defTabSz="844083" rtl="0" eaLnBrk="1" latinLnBrk="0" hangingPunct="1">
              <a:lnSpc>
                <a:spcPct val="90000"/>
              </a:lnSpc>
              <a:spcBef>
                <a:spcPts val="923"/>
              </a:spcBef>
              <a:buFont typeface="Arial" panose="020B0604020202020204" pitchFamily="34" charset="0"/>
              <a:buChar char="•"/>
              <a:defRPr kumimoji="1" sz="2585" kern="1200">
                <a:solidFill>
                  <a:schemeClr val="tx1"/>
                </a:solidFill>
                <a:latin typeface="+mn-lt"/>
                <a:ea typeface="+mn-ea"/>
                <a:cs typeface="+mn-cs"/>
              </a:defRPr>
            </a:lvl1pPr>
            <a:lvl2pPr marL="633062" indent="-211021" algn="l" defTabSz="844083" rtl="0" eaLnBrk="1" latinLnBrk="0" hangingPunct="1">
              <a:lnSpc>
                <a:spcPct val="90000"/>
              </a:lnSpc>
              <a:spcBef>
                <a:spcPts val="462"/>
              </a:spcBef>
              <a:buFont typeface="Arial" panose="020B0604020202020204" pitchFamily="34" charset="0"/>
              <a:buChar char="•"/>
              <a:defRPr kumimoji="1" sz="2215" kern="1200">
                <a:solidFill>
                  <a:schemeClr val="tx1"/>
                </a:solidFill>
                <a:latin typeface="+mn-lt"/>
                <a:ea typeface="+mn-ea"/>
                <a:cs typeface="+mn-cs"/>
              </a:defRPr>
            </a:lvl2pPr>
            <a:lvl3pPr marL="1055103" indent="-211021" algn="l" defTabSz="844083" rtl="0" eaLnBrk="1" latinLnBrk="0" hangingPunct="1">
              <a:lnSpc>
                <a:spcPct val="90000"/>
              </a:lnSpc>
              <a:spcBef>
                <a:spcPts val="462"/>
              </a:spcBef>
              <a:buFont typeface="Arial" panose="020B0604020202020204" pitchFamily="34" charset="0"/>
              <a:buChar char="•"/>
              <a:defRPr kumimoji="1" sz="1846" kern="1200">
                <a:solidFill>
                  <a:schemeClr val="tx1"/>
                </a:solidFill>
                <a:latin typeface="+mn-lt"/>
                <a:ea typeface="+mn-ea"/>
                <a:cs typeface="+mn-cs"/>
              </a:defRPr>
            </a:lvl3pPr>
            <a:lvl4pPr marL="1477145"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4pPr>
            <a:lvl5pPr marL="1899186"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5pPr>
            <a:lvl6pPr marL="2321227"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6pPr>
            <a:lvl7pPr marL="2743269"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7pPr>
            <a:lvl8pPr marL="3165310"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8pPr>
            <a:lvl9pPr marL="3587351"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9pPr>
          </a:lstStyle>
          <a:p>
            <a:pPr marL="0" indent="0" fontAlgn="auto">
              <a:spcAft>
                <a:spcPts val="0"/>
              </a:spcAft>
              <a:buClr>
                <a:srgbClr val="4472C4">
                  <a:lumMod val="75000"/>
                </a:srgbClr>
              </a:buClr>
              <a:buFont typeface="Arial" panose="020B0604020202020204" pitchFamily="34" charset="0"/>
              <a:buNone/>
            </a:pPr>
            <a:r>
              <a:rPr lang="ja-JP" altLang="en-US" sz="2400" dirty="0">
                <a:solidFill>
                  <a:srgbClr val="000000"/>
                </a:solidFill>
                <a:latin typeface="HG丸ｺﾞｼｯｸM-PRO" panose="020F0600000000000000" pitchFamily="50" charset="-128"/>
                <a:ea typeface="HG丸ｺﾞｼｯｸM-PRO" panose="020F0600000000000000" pitchFamily="50" charset="-128"/>
              </a:rPr>
              <a:t>　</a:t>
            </a:r>
            <a:endParaRPr lang="en-US" altLang="ja-JP" sz="2400" dirty="0">
              <a:solidFill>
                <a:srgbClr val="000000"/>
              </a:solidFill>
              <a:latin typeface="HG丸ｺﾞｼｯｸM-PRO" panose="020F0600000000000000" pitchFamily="50" charset="-128"/>
              <a:ea typeface="HG丸ｺﾞｼｯｸM-PRO" panose="020F0600000000000000" pitchFamily="50" charset="-128"/>
            </a:endParaRPr>
          </a:p>
          <a:p>
            <a:pPr marL="0" indent="0" fontAlgn="auto">
              <a:spcAft>
                <a:spcPts val="0"/>
              </a:spcAft>
              <a:buClr>
                <a:srgbClr val="4472C4">
                  <a:lumMod val="75000"/>
                </a:srgbClr>
              </a:buClr>
              <a:buFont typeface="Arial" panose="020B0604020202020204" pitchFamily="34" charset="0"/>
              <a:buNone/>
            </a:pPr>
            <a:endParaRPr lang="en-US" altLang="ja-JP" sz="2400" dirty="0">
              <a:solidFill>
                <a:srgbClr val="000000"/>
              </a:solidFill>
              <a:latin typeface="HG丸ｺﾞｼｯｸM-PRO" panose="020F0600000000000000" pitchFamily="50" charset="-128"/>
              <a:ea typeface="HG丸ｺﾞｼｯｸM-PRO" panose="020F0600000000000000" pitchFamily="50" charset="-128"/>
            </a:endParaRPr>
          </a:p>
          <a:p>
            <a:pPr marL="0" indent="0" fontAlgn="auto">
              <a:spcAft>
                <a:spcPts val="0"/>
              </a:spcAft>
              <a:buClr>
                <a:srgbClr val="4472C4">
                  <a:lumMod val="75000"/>
                </a:srgbClr>
              </a:buClr>
              <a:buFont typeface="Arial" panose="020B0604020202020204" pitchFamily="34" charset="0"/>
              <a:buNone/>
            </a:pPr>
            <a:endParaRPr lang="en-US" altLang="ja-JP" sz="24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46" name="タイトル 1">
            <a:extLst>
              <a:ext uri="{FF2B5EF4-FFF2-40B4-BE49-F238E27FC236}">
                <a16:creationId xmlns:a16="http://schemas.microsoft.com/office/drawing/2014/main" xmlns="" id="{69440936-D138-45D6-8BBE-4A672087795E}"/>
              </a:ext>
            </a:extLst>
          </p:cNvPr>
          <p:cNvSpPr txBox="1">
            <a:spLocks/>
          </p:cNvSpPr>
          <p:nvPr/>
        </p:nvSpPr>
        <p:spPr>
          <a:xfrm>
            <a:off x="42875" y="75469"/>
            <a:ext cx="9143999" cy="956216"/>
          </a:xfrm>
          <a:prstGeom prst="rect">
            <a:avLst/>
          </a:prstGeom>
        </p:spPr>
        <p:txBody>
          <a:bodyPr vert="horz" lIns="91440" tIns="45720" rIns="91440" bIns="45720" rtlCol="0" anchor="ctr">
            <a:normAutofit/>
          </a:bodyPr>
          <a:lstStyle>
            <a:lvl1pPr algn="l" defTabSz="844083" rtl="0" eaLnBrk="1" latinLnBrk="0" hangingPunct="1">
              <a:lnSpc>
                <a:spcPct val="90000"/>
              </a:lnSpc>
              <a:spcBef>
                <a:spcPct val="0"/>
              </a:spcBef>
              <a:buNone/>
              <a:defRPr kumimoji="1" sz="4062" kern="1200">
                <a:solidFill>
                  <a:schemeClr val="tx1"/>
                </a:solidFill>
                <a:latin typeface="+mj-lt"/>
                <a:ea typeface="+mj-ea"/>
                <a:cs typeface="+mj-cs"/>
              </a:defRPr>
            </a:lvl1pPr>
          </a:lstStyle>
          <a:p>
            <a:pPr algn="ctr" fontAlgn="auto">
              <a:spcAft>
                <a:spcPts val="0"/>
              </a:spcAft>
            </a:pPr>
            <a:r>
              <a:rPr lang="ja-JP" altLang="en-US" sz="2800" b="1" dirty="0">
                <a:latin typeface="HG丸ｺﾞｼｯｸM-PRO" panose="020F0600000000000000" pitchFamily="50" charset="-128"/>
                <a:ea typeface="HG丸ｺﾞｼｯｸM-PRO" panose="020F0600000000000000" pitchFamily="50" charset="-128"/>
              </a:rPr>
              <a:t>ジョブリハーサルの標準スケジュール　</a:t>
            </a:r>
            <a:endParaRPr lang="ja-JP" altLang="en-US" sz="2100"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30" name="フローチャート: 結合子 29"/>
          <p:cNvSpPr/>
          <p:nvPr/>
        </p:nvSpPr>
        <p:spPr>
          <a:xfrm>
            <a:off x="496370" y="1954996"/>
            <a:ext cx="756000" cy="756000"/>
          </a:xfrm>
          <a:prstGeom prst="flowChartConnector">
            <a:avLst/>
          </a:prstGeom>
          <a:solidFill>
            <a:srgbClr val="CAE8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800" b="1" dirty="0">
                <a:solidFill>
                  <a:schemeClr val="tx1"/>
                </a:solidFill>
                <a:latin typeface="HG丸ｺﾞｼｯｸM-PRO" panose="020F0600000000000000" pitchFamily="50" charset="-128"/>
                <a:ea typeface="HG丸ｺﾞｼｯｸM-PRO" panose="020F0600000000000000" pitchFamily="50" charset="-128"/>
              </a:rPr>
              <a:t>10:35</a:t>
            </a:r>
            <a:endParaRPr kumimoji="1" lang="ja-JP" altLang="en-US" sz="8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27" name="フローチャート: 結合子 26"/>
          <p:cNvSpPr/>
          <p:nvPr/>
        </p:nvSpPr>
        <p:spPr>
          <a:xfrm>
            <a:off x="496370" y="2758294"/>
            <a:ext cx="756000" cy="756000"/>
          </a:xfrm>
          <a:prstGeom prst="flowChartConnector">
            <a:avLst/>
          </a:prstGeom>
          <a:solidFill>
            <a:srgbClr val="CAE8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800" b="1" dirty="0">
                <a:solidFill>
                  <a:schemeClr val="tx1"/>
                </a:solidFill>
                <a:latin typeface="HG丸ｺﾞｼｯｸM-PRO" panose="020F0600000000000000" pitchFamily="50" charset="-128"/>
                <a:ea typeface="HG丸ｺﾞｼｯｸM-PRO" panose="020F0600000000000000" pitchFamily="50" charset="-128"/>
              </a:rPr>
              <a:t>10:40</a:t>
            </a:r>
            <a:endParaRPr kumimoji="1" lang="ja-JP" altLang="en-US" sz="8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25" name="右矢印 2">
            <a:extLst>
              <a:ext uri="{FF2B5EF4-FFF2-40B4-BE49-F238E27FC236}">
                <a16:creationId xmlns:a16="http://schemas.microsoft.com/office/drawing/2014/main" xmlns="" id="{4B5F14B6-B282-44A1-BB59-5104FAB0417A}"/>
              </a:ext>
            </a:extLst>
          </p:cNvPr>
          <p:cNvSpPr/>
          <p:nvPr/>
        </p:nvSpPr>
        <p:spPr>
          <a:xfrm rot="5400000">
            <a:off x="773493" y="2593652"/>
            <a:ext cx="190800" cy="302400"/>
          </a:xfrm>
          <a:prstGeom prst="right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latin typeface="HG丸ｺﾞｼｯｸM-PRO" panose="020F0600000000000000" pitchFamily="50" charset="-128"/>
              <a:ea typeface="HG丸ｺﾞｼｯｸM-PRO" panose="020F0600000000000000" pitchFamily="50" charset="-128"/>
            </a:endParaRPr>
          </a:p>
        </p:txBody>
      </p:sp>
      <p:sp>
        <p:nvSpPr>
          <p:cNvPr id="34" name="フローチャート: 結合子 33"/>
          <p:cNvSpPr/>
          <p:nvPr/>
        </p:nvSpPr>
        <p:spPr>
          <a:xfrm>
            <a:off x="496370" y="4974822"/>
            <a:ext cx="756000" cy="756000"/>
          </a:xfrm>
          <a:prstGeom prst="flowChartConnector">
            <a:avLst/>
          </a:prstGeom>
          <a:solidFill>
            <a:srgbClr val="CAE8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800" b="1" dirty="0">
                <a:solidFill>
                  <a:schemeClr val="tx1"/>
                </a:solidFill>
                <a:latin typeface="HG丸ｺﾞｼｯｸM-PRO" panose="020F0600000000000000" pitchFamily="50" charset="-128"/>
                <a:ea typeface="HG丸ｺﾞｼｯｸM-PRO" panose="020F0600000000000000" pitchFamily="50" charset="-128"/>
              </a:rPr>
              <a:t>14:30</a:t>
            </a:r>
            <a:endParaRPr lang="ja-JP" altLang="en-US" sz="8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35" name="フローチャート: 結合子 34"/>
          <p:cNvSpPr/>
          <p:nvPr/>
        </p:nvSpPr>
        <p:spPr>
          <a:xfrm>
            <a:off x="496370" y="5809734"/>
            <a:ext cx="756000" cy="756000"/>
          </a:xfrm>
          <a:prstGeom prst="flowChartConnector">
            <a:avLst/>
          </a:prstGeom>
          <a:solidFill>
            <a:srgbClr val="CAE8AA"/>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800" b="1" dirty="0" smtClean="0">
                <a:solidFill>
                  <a:schemeClr val="tx1"/>
                </a:solidFill>
                <a:latin typeface="HG丸ｺﾞｼｯｸM-PRO" panose="020F0600000000000000" pitchFamily="50" charset="-128"/>
                <a:ea typeface="HG丸ｺﾞｼｯｸM-PRO" panose="020F0600000000000000" pitchFamily="50" charset="-128"/>
              </a:rPr>
              <a:t>15:30</a:t>
            </a:r>
          </a:p>
          <a:p>
            <a:pPr algn="ctr"/>
            <a:endParaRPr lang="en-US" altLang="ja-JP" sz="800" b="1" dirty="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800" b="1" dirty="0" smtClean="0">
                <a:solidFill>
                  <a:schemeClr val="tx1"/>
                </a:solidFill>
                <a:latin typeface="HG丸ｺﾞｼｯｸM-PRO" panose="020F0600000000000000" pitchFamily="50" charset="-128"/>
                <a:ea typeface="HG丸ｺﾞｼｯｸM-PRO" panose="020F0600000000000000" pitchFamily="50" charset="-128"/>
              </a:rPr>
              <a:t>（終了）</a:t>
            </a:r>
            <a:endParaRPr lang="ja-JP" altLang="en-US" sz="8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74" name="右矢印 2">
            <a:extLst>
              <a:ext uri="{FF2B5EF4-FFF2-40B4-BE49-F238E27FC236}">
                <a16:creationId xmlns:a16="http://schemas.microsoft.com/office/drawing/2014/main" xmlns="" id="{4B5F14B6-B282-44A1-BB59-5104FAB0417A}"/>
              </a:ext>
            </a:extLst>
          </p:cNvPr>
          <p:cNvSpPr/>
          <p:nvPr/>
        </p:nvSpPr>
        <p:spPr>
          <a:xfrm rot="5400000">
            <a:off x="767569" y="5595734"/>
            <a:ext cx="202649" cy="315519"/>
          </a:xfrm>
          <a:prstGeom prst="right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latin typeface="HG丸ｺﾞｼｯｸM-PRO" panose="020F0600000000000000" pitchFamily="50" charset="-128"/>
              <a:ea typeface="HG丸ｺﾞｼｯｸM-PRO" panose="020F0600000000000000"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579822928"/>
              </p:ext>
            </p:extLst>
          </p:nvPr>
        </p:nvGraphicFramePr>
        <p:xfrm>
          <a:off x="1403647" y="1862483"/>
          <a:ext cx="7416824" cy="822960"/>
        </p:xfrm>
        <a:graphic>
          <a:graphicData uri="http://schemas.openxmlformats.org/drawingml/2006/table">
            <a:tbl>
              <a:tblPr firstRow="1" bandRow="1">
                <a:tableStyleId>{5C22544A-7EE6-4342-B048-85BDC9FD1C3A}</a:tableStyleId>
              </a:tblPr>
              <a:tblGrid>
                <a:gridCol w="2304256">
                  <a:extLst>
                    <a:ext uri="{9D8B030D-6E8A-4147-A177-3AD203B41FA5}">
                      <a16:colId xmlns:a16="http://schemas.microsoft.com/office/drawing/2014/main" xmlns="" val="20000"/>
                    </a:ext>
                  </a:extLst>
                </a:gridCol>
                <a:gridCol w="5112568">
                  <a:extLst>
                    <a:ext uri="{9D8B030D-6E8A-4147-A177-3AD203B41FA5}">
                      <a16:colId xmlns:a16="http://schemas.microsoft.com/office/drawing/2014/main" xmlns="" val="20001"/>
                    </a:ext>
                  </a:extLst>
                </a:gridCol>
              </a:tblGrid>
              <a:tr h="775009">
                <a:tc>
                  <a:txBody>
                    <a:bodyPr/>
                    <a:lstStyle/>
                    <a:p>
                      <a:r>
                        <a:rPr lang="ja-JP" altLang="en-US" sz="1600" b="0" dirty="0" smtClean="0">
                          <a:solidFill>
                            <a:schemeClr val="tx1"/>
                          </a:solidFill>
                          <a:latin typeface="HG丸ｺﾞｼｯｸM-PRO" panose="020F0600000000000000" pitchFamily="50" charset="-128"/>
                          <a:ea typeface="HG丸ｺﾞｼｯｸM-PRO" panose="020F0600000000000000" pitchFamily="50" charset="-128"/>
                        </a:rPr>
                        <a:t>支援スタッフによる</a:t>
                      </a:r>
                      <a:endParaRPr lang="en-US" altLang="ja-JP" sz="1600" b="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600" b="0" dirty="0" smtClean="0">
                          <a:solidFill>
                            <a:schemeClr val="tx1"/>
                          </a:solidFill>
                          <a:latin typeface="HG丸ｺﾞｼｯｸM-PRO" panose="020F0600000000000000" pitchFamily="50" charset="-128"/>
                          <a:ea typeface="HG丸ｺﾞｼｯｸM-PRO" panose="020F0600000000000000" pitchFamily="50" charset="-128"/>
                        </a:rPr>
                        <a:t>説明・指示</a:t>
                      </a:r>
                      <a:endParaRPr kumimoji="1" lang="ja-JP" altLang="en-US" b="0" dirty="0"/>
                    </a:p>
                  </a:txBody>
                  <a:tcP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rgbClr val="FFCCCC"/>
                    </a:solidFill>
                  </a:tcPr>
                </a:tc>
                <a:tc>
                  <a:txBody>
                    <a:bodyPr/>
                    <a:lstStyle/>
                    <a:p>
                      <a:pPr marL="171450" indent="-171450">
                        <a:buFont typeface="Wingdings" panose="05000000000000000000" pitchFamily="2" charset="2"/>
                        <a:buChar char="u"/>
                      </a:pPr>
                      <a:r>
                        <a:rPr lang="ja-JP" altLang="en-US" sz="1200" b="0" dirty="0">
                          <a:solidFill>
                            <a:schemeClr val="tx1"/>
                          </a:solidFill>
                          <a:latin typeface="HG丸ｺﾞｼｯｸM-PRO" panose="020F0600000000000000" pitchFamily="50" charset="-128"/>
                          <a:ea typeface="HG丸ｺﾞｼｯｸM-PRO" panose="020F0600000000000000" pitchFamily="50" charset="-128"/>
                        </a:rPr>
                        <a:t>支援スタッフからジョブリハーサルの留意事項を説明します。</a:t>
                      </a:r>
                      <a:endParaRPr lang="en-US" altLang="ja-JP" sz="1200" b="0" dirty="0">
                        <a:solidFill>
                          <a:schemeClr val="tx1"/>
                        </a:solidFill>
                        <a:latin typeface="HG丸ｺﾞｼｯｸM-PRO" panose="020F0600000000000000" pitchFamily="50" charset="-128"/>
                        <a:ea typeface="HG丸ｺﾞｼｯｸM-PRO" panose="020F0600000000000000" pitchFamily="50" charset="-128"/>
                      </a:endParaRPr>
                    </a:p>
                    <a:p>
                      <a:pPr marL="171450" indent="-171450">
                        <a:buFont typeface="Wingdings" panose="05000000000000000000" pitchFamily="2" charset="2"/>
                        <a:buChar char="u"/>
                      </a:pPr>
                      <a:r>
                        <a:rPr lang="ja-JP" altLang="en-US" sz="1200" b="0" dirty="0">
                          <a:solidFill>
                            <a:schemeClr val="tx1"/>
                          </a:solidFill>
                          <a:latin typeface="HG丸ｺﾞｼｯｸM-PRO" panose="020F0600000000000000" pitchFamily="50" charset="-128"/>
                          <a:ea typeface="HG丸ｺﾞｼｯｸM-PRO" panose="020F0600000000000000" pitchFamily="50" charset="-128"/>
                        </a:rPr>
                        <a:t>当日のチーム構成・チームリーダー（課長又は主任）を発表します。</a:t>
                      </a:r>
                      <a:endParaRPr lang="en-US" altLang="ja-JP" sz="1200" b="0" dirty="0">
                        <a:solidFill>
                          <a:schemeClr val="tx1"/>
                        </a:solidFill>
                        <a:latin typeface="HG丸ｺﾞｼｯｸM-PRO" panose="020F0600000000000000" pitchFamily="50" charset="-128"/>
                        <a:ea typeface="HG丸ｺﾞｼｯｸM-PRO" panose="020F0600000000000000" pitchFamily="50" charset="-128"/>
                      </a:endParaRPr>
                    </a:p>
                    <a:p>
                      <a:pPr marL="171450" indent="-171450">
                        <a:buFont typeface="Wingdings" panose="05000000000000000000" pitchFamily="2" charset="2"/>
                        <a:buChar char="u"/>
                      </a:pPr>
                      <a:r>
                        <a:rPr lang="ja-JP" altLang="en-US" sz="1200" b="0" dirty="0">
                          <a:solidFill>
                            <a:schemeClr val="tx1"/>
                          </a:solidFill>
                          <a:latin typeface="HG丸ｺﾞｼｯｸM-PRO" panose="020F0600000000000000" pitchFamily="50" charset="-128"/>
                          <a:ea typeface="HG丸ｺﾞｼｯｸM-PRO" panose="020F0600000000000000" pitchFamily="50" charset="-128"/>
                        </a:rPr>
                        <a:t>チームリーダーに対して、支援スタッフが当日のタスクワークとスケジュールを説明します。</a:t>
                      </a:r>
                      <a:endParaRPr kumimoji="1" lang="ja-JP" altLang="en-US" sz="1050" dirty="0">
                        <a:solidFill>
                          <a:schemeClr val="tx1"/>
                        </a:solidFill>
                      </a:endParaRPr>
                    </a:p>
                  </a:txBody>
                  <a:tcP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rgbClr val="FFEBEB"/>
                    </a:solidFill>
                  </a:tcPr>
                </a:tc>
                <a:extLst>
                  <a:ext uri="{0D108BD9-81ED-4DB2-BD59-A6C34878D82A}">
                    <a16:rowId xmlns:a16="http://schemas.microsoft.com/office/drawing/2014/main" xmlns="" val="10000"/>
                  </a:ext>
                </a:extLst>
              </a:tr>
            </a:tbl>
          </a:graphicData>
        </a:graphic>
      </p:graphicFrame>
      <p:graphicFrame>
        <p:nvGraphicFramePr>
          <p:cNvPr id="41" name="表 40"/>
          <p:cNvGraphicFramePr>
            <a:graphicFrameLocks noGrp="1"/>
          </p:cNvGraphicFramePr>
          <p:nvPr>
            <p:extLst>
              <p:ext uri="{D42A27DB-BD31-4B8C-83A1-F6EECF244321}">
                <p14:modId xmlns:p14="http://schemas.microsoft.com/office/powerpoint/2010/main" val="3956733182"/>
              </p:ext>
            </p:extLst>
          </p:nvPr>
        </p:nvGraphicFramePr>
        <p:xfrm>
          <a:off x="1389085" y="5032810"/>
          <a:ext cx="7445948" cy="1053477"/>
        </p:xfrm>
        <a:graphic>
          <a:graphicData uri="http://schemas.openxmlformats.org/drawingml/2006/table">
            <a:tbl>
              <a:tblPr firstRow="1" bandRow="1">
                <a:tableStyleId>{5C22544A-7EE6-4342-B048-85BDC9FD1C3A}</a:tableStyleId>
              </a:tblPr>
              <a:tblGrid>
                <a:gridCol w="2304257">
                  <a:extLst>
                    <a:ext uri="{9D8B030D-6E8A-4147-A177-3AD203B41FA5}">
                      <a16:colId xmlns:a16="http://schemas.microsoft.com/office/drawing/2014/main" xmlns="" val="20000"/>
                    </a:ext>
                  </a:extLst>
                </a:gridCol>
                <a:gridCol w="5141691">
                  <a:extLst>
                    <a:ext uri="{9D8B030D-6E8A-4147-A177-3AD203B41FA5}">
                      <a16:colId xmlns:a16="http://schemas.microsoft.com/office/drawing/2014/main" xmlns="" val="20001"/>
                    </a:ext>
                  </a:extLst>
                </a:gridCol>
              </a:tblGrid>
              <a:tr h="1053477">
                <a:tc>
                  <a:txBody>
                    <a:bodyPr/>
                    <a:lstStyle/>
                    <a:p>
                      <a:r>
                        <a:rPr lang="ja-JP" altLang="en-US" sz="1600" b="0" dirty="0" smtClean="0">
                          <a:solidFill>
                            <a:schemeClr val="tx1"/>
                          </a:solidFill>
                          <a:latin typeface="HG丸ｺﾞｼｯｸM-PRO" panose="020F0600000000000000" pitchFamily="50" charset="-128"/>
                          <a:ea typeface="HG丸ｺﾞｼｯｸM-PRO" panose="020F0600000000000000" pitchFamily="50" charset="-128"/>
                        </a:rPr>
                        <a:t>振り返りミーティング</a:t>
                      </a:r>
                      <a:endParaRPr lang="en-US" altLang="ja-JP" sz="1600" b="0" dirty="0">
                        <a:solidFill>
                          <a:schemeClr val="tx1"/>
                        </a:solidFill>
                        <a:latin typeface="HG丸ｺﾞｼｯｸM-PRO" panose="020F0600000000000000" pitchFamily="50" charset="-128"/>
                        <a:ea typeface="HG丸ｺﾞｼｯｸM-PRO" panose="020F0600000000000000" pitchFamily="50" charset="-128"/>
                      </a:endParaRPr>
                    </a:p>
                  </a:txBody>
                  <a:tcP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rgbClr val="FFCCCC"/>
                    </a:solidFill>
                  </a:tcPr>
                </a:tc>
                <a:tc>
                  <a:txBody>
                    <a:bodyPr/>
                    <a:lstStyle/>
                    <a:p>
                      <a:pPr marL="171450" indent="-171450">
                        <a:buFont typeface="Wingdings" panose="05000000000000000000" pitchFamily="2" charset="2"/>
                        <a:buChar char="u"/>
                      </a:pP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rPr>
                        <a:t>振り返りシートを記入し、当日の取組みを振り返ります</a:t>
                      </a:r>
                      <a:r>
                        <a:rPr lang="ja-JP" altLang="en-US" sz="900" b="0" dirty="0" smtClean="0">
                          <a:solidFill>
                            <a:schemeClr val="tx1"/>
                          </a:solidFill>
                          <a:latin typeface="HG丸ｺﾞｼｯｸM-PRO" panose="020F0600000000000000" pitchFamily="50" charset="-128"/>
                          <a:ea typeface="HG丸ｺﾞｼｯｸM-PRO" panose="020F0600000000000000" pitchFamily="50" charset="-128"/>
                        </a:rPr>
                        <a:t>（</a:t>
                      </a:r>
                      <a:r>
                        <a:rPr lang="en-US" altLang="ja-JP" sz="900" b="0" dirty="0" smtClean="0">
                          <a:solidFill>
                            <a:schemeClr val="tx1"/>
                          </a:solidFill>
                          <a:latin typeface="HG丸ｺﾞｼｯｸM-PRO" panose="020F0600000000000000" pitchFamily="50" charset="-128"/>
                          <a:ea typeface="HG丸ｺﾞｼｯｸM-PRO" panose="020F0600000000000000" pitchFamily="50" charset="-128"/>
                        </a:rPr>
                        <a:t>10</a:t>
                      </a:r>
                      <a:r>
                        <a:rPr lang="ja-JP" altLang="en-US" sz="900" b="0" dirty="0" smtClean="0">
                          <a:solidFill>
                            <a:schemeClr val="tx1"/>
                          </a:solidFill>
                          <a:latin typeface="HG丸ｺﾞｼｯｸM-PRO" panose="020F0600000000000000" pitchFamily="50" charset="-128"/>
                          <a:ea typeface="HG丸ｺﾞｼｯｸM-PRO" panose="020F0600000000000000" pitchFamily="50" charset="-128"/>
                        </a:rPr>
                        <a:t>～</a:t>
                      </a:r>
                      <a:r>
                        <a:rPr lang="en-US" altLang="ja-JP" sz="900" b="0" dirty="0" smtClean="0">
                          <a:solidFill>
                            <a:schemeClr val="tx1"/>
                          </a:solidFill>
                          <a:latin typeface="HG丸ｺﾞｼｯｸM-PRO" panose="020F0600000000000000" pitchFamily="50" charset="-128"/>
                          <a:ea typeface="HG丸ｺﾞｼｯｸM-PRO" panose="020F0600000000000000" pitchFamily="50" charset="-128"/>
                        </a:rPr>
                        <a:t>15</a:t>
                      </a:r>
                      <a:r>
                        <a:rPr lang="ja-JP" altLang="en-US" sz="900" b="0" dirty="0" smtClean="0">
                          <a:solidFill>
                            <a:schemeClr val="tx1"/>
                          </a:solidFill>
                          <a:latin typeface="HG丸ｺﾞｼｯｸM-PRO" panose="020F0600000000000000" pitchFamily="50" charset="-128"/>
                          <a:ea typeface="HG丸ｺﾞｼｯｸM-PRO" panose="020F0600000000000000" pitchFamily="50" charset="-128"/>
                        </a:rPr>
                        <a:t>分）</a:t>
                      </a: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200" b="0" dirty="0" smtClean="0">
                        <a:solidFill>
                          <a:schemeClr val="tx1"/>
                        </a:solidFill>
                        <a:latin typeface="HG丸ｺﾞｼｯｸM-PRO" panose="020F0600000000000000" pitchFamily="50" charset="-128"/>
                        <a:ea typeface="HG丸ｺﾞｼｯｸM-PRO" panose="020F0600000000000000" pitchFamily="50" charset="-128"/>
                      </a:endParaRPr>
                    </a:p>
                    <a:p>
                      <a:pPr marL="171450" indent="-171450">
                        <a:buFont typeface="Wingdings" panose="05000000000000000000" pitchFamily="2" charset="2"/>
                        <a:buChar char="u"/>
                      </a:pP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rPr>
                        <a:t>チーム内</a:t>
                      </a:r>
                      <a:r>
                        <a:rPr lang="ja-JP" altLang="en-US" sz="1200" b="0" dirty="0">
                          <a:solidFill>
                            <a:schemeClr val="tx1"/>
                          </a:solidFill>
                          <a:latin typeface="HG丸ｺﾞｼｯｸM-PRO" panose="020F0600000000000000" pitchFamily="50" charset="-128"/>
                          <a:ea typeface="HG丸ｺﾞｼｯｸM-PRO" panose="020F0600000000000000" pitchFamily="50" charset="-128"/>
                        </a:rPr>
                        <a:t>で</a:t>
                      </a:r>
                      <a:r>
                        <a:rPr lang="ja-JP" altLang="en-US" sz="1200" b="0" dirty="0" smtClean="0">
                          <a:solidFill>
                            <a:schemeClr val="tx1"/>
                          </a:solidFill>
                          <a:latin typeface="HG丸ｺﾞｼｯｸM-PRO" panose="020F0600000000000000" pitchFamily="50" charset="-128"/>
                          <a:ea typeface="HG丸ｺﾞｼｯｸM-PRO" panose="020F0600000000000000" pitchFamily="50" charset="-128"/>
                        </a:rPr>
                        <a:t>振り返りと意見</a:t>
                      </a:r>
                      <a:r>
                        <a:rPr lang="ja-JP" altLang="en-US" sz="1200" b="0" dirty="0">
                          <a:solidFill>
                            <a:schemeClr val="tx1"/>
                          </a:solidFill>
                          <a:latin typeface="HG丸ｺﾞｼｯｸM-PRO" panose="020F0600000000000000" pitchFamily="50" charset="-128"/>
                          <a:ea typeface="HG丸ｺﾞｼｯｸM-PRO" panose="020F0600000000000000" pitchFamily="50" charset="-128"/>
                        </a:rPr>
                        <a:t>交換を行います。</a:t>
                      </a:r>
                      <a:endParaRPr lang="en-US" altLang="ja-JP" sz="1200" b="0" dirty="0">
                        <a:solidFill>
                          <a:schemeClr val="tx1"/>
                        </a:solidFill>
                        <a:latin typeface="HG丸ｺﾞｼｯｸM-PRO" panose="020F0600000000000000" pitchFamily="50" charset="-128"/>
                        <a:ea typeface="HG丸ｺﾞｼｯｸM-PRO" panose="020F0600000000000000" pitchFamily="50" charset="-128"/>
                      </a:endParaRPr>
                    </a:p>
                    <a:p>
                      <a:pPr marL="171450" indent="-171450">
                        <a:buFont typeface="Wingdings" panose="05000000000000000000" pitchFamily="2" charset="2"/>
                        <a:buChar char="u"/>
                      </a:pPr>
                      <a:r>
                        <a:rPr lang="ja-JP" altLang="en-US" sz="1200" b="0" dirty="0">
                          <a:solidFill>
                            <a:schemeClr val="tx1"/>
                          </a:solidFill>
                          <a:latin typeface="HG丸ｺﾞｼｯｸM-PRO" panose="020F0600000000000000" pitchFamily="50" charset="-128"/>
                          <a:ea typeface="HG丸ｺﾞｼｯｸM-PRO" panose="020F0600000000000000" pitchFamily="50" charset="-128"/>
                        </a:rPr>
                        <a:t>チームごとにチームリーダーから振り返り内容の発表を行います。</a:t>
                      </a:r>
                      <a:endParaRPr lang="en-US" altLang="ja-JP" sz="1200" b="0" dirty="0">
                        <a:solidFill>
                          <a:schemeClr val="tx1"/>
                        </a:solidFill>
                        <a:latin typeface="HG丸ｺﾞｼｯｸM-PRO" panose="020F0600000000000000" pitchFamily="50" charset="-128"/>
                        <a:ea typeface="HG丸ｺﾞｼｯｸM-PRO" panose="020F0600000000000000" pitchFamily="50" charset="-128"/>
                      </a:endParaRPr>
                    </a:p>
                    <a:p>
                      <a:pPr marL="171450" indent="-171450">
                        <a:buFont typeface="Wingdings" panose="05000000000000000000" pitchFamily="2" charset="2"/>
                        <a:buChar char="u"/>
                      </a:pPr>
                      <a:r>
                        <a:rPr lang="ja-JP" altLang="en-US" sz="1200" b="0" dirty="0">
                          <a:solidFill>
                            <a:schemeClr val="tx1"/>
                          </a:solidFill>
                          <a:latin typeface="HG丸ｺﾞｼｯｸM-PRO" panose="020F0600000000000000" pitchFamily="50" charset="-128"/>
                          <a:ea typeface="HG丸ｺﾞｼｯｸM-PRO" panose="020F0600000000000000" pitchFamily="50" charset="-128"/>
                        </a:rPr>
                        <a:t>支援スタッフからフィードバックを行います。</a:t>
                      </a:r>
                      <a:endParaRPr lang="en-US" altLang="ja-JP" sz="1200" b="0" dirty="0">
                        <a:solidFill>
                          <a:schemeClr val="tx1"/>
                        </a:solidFill>
                        <a:latin typeface="HG丸ｺﾞｼｯｸM-PRO" panose="020F0600000000000000" pitchFamily="50" charset="-128"/>
                        <a:ea typeface="HG丸ｺﾞｼｯｸM-PRO" panose="020F0600000000000000" pitchFamily="50" charset="-128"/>
                      </a:endParaRPr>
                    </a:p>
                  </a:txBody>
                  <a:tcP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rgbClr val="FFEBEB"/>
                    </a:solidFill>
                  </a:tcPr>
                </a:tc>
                <a:extLst>
                  <a:ext uri="{0D108BD9-81ED-4DB2-BD59-A6C34878D82A}">
                    <a16:rowId xmlns:a16="http://schemas.microsoft.com/office/drawing/2014/main" xmlns="" val="10000"/>
                  </a:ext>
                </a:extLst>
              </a:tr>
            </a:tbl>
          </a:graphicData>
        </a:graphic>
      </p:graphicFrame>
      <p:graphicFrame>
        <p:nvGraphicFramePr>
          <p:cNvPr id="42" name="表 41"/>
          <p:cNvGraphicFramePr>
            <a:graphicFrameLocks noGrp="1"/>
          </p:cNvGraphicFramePr>
          <p:nvPr>
            <p:extLst>
              <p:ext uri="{D42A27DB-BD31-4B8C-83A1-F6EECF244321}">
                <p14:modId xmlns:p14="http://schemas.microsoft.com/office/powerpoint/2010/main" val="2929735362"/>
              </p:ext>
            </p:extLst>
          </p:nvPr>
        </p:nvGraphicFramePr>
        <p:xfrm>
          <a:off x="1403647" y="3439394"/>
          <a:ext cx="7416824" cy="1371600"/>
        </p:xfrm>
        <a:graphic>
          <a:graphicData uri="http://schemas.openxmlformats.org/drawingml/2006/table">
            <a:tbl>
              <a:tblPr firstRow="1" bandRow="1">
                <a:tableStyleId>{5C22544A-7EE6-4342-B048-85BDC9FD1C3A}</a:tableStyleId>
              </a:tblPr>
              <a:tblGrid>
                <a:gridCol w="2304256">
                  <a:extLst>
                    <a:ext uri="{9D8B030D-6E8A-4147-A177-3AD203B41FA5}">
                      <a16:colId xmlns:a16="http://schemas.microsoft.com/office/drawing/2014/main" xmlns="" val="20000"/>
                    </a:ext>
                  </a:extLst>
                </a:gridCol>
                <a:gridCol w="5112568">
                  <a:extLst>
                    <a:ext uri="{9D8B030D-6E8A-4147-A177-3AD203B41FA5}">
                      <a16:colId xmlns:a16="http://schemas.microsoft.com/office/drawing/2014/main" xmlns="" val="20001"/>
                    </a:ext>
                  </a:extLst>
                </a:gridCol>
              </a:tblGrid>
              <a:tr h="720000">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タスクワークの実施</a:t>
                      </a:r>
                      <a:endParaRPr kumimoji="1" lang="en-US" altLang="ja-JP"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txBody>
                  <a:tcP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chemeClr val="accent1">
                        <a:lumMod val="60000"/>
                        <a:lumOff val="40000"/>
                      </a:schemeClr>
                    </a:solidFill>
                  </a:tcPr>
                </a:tc>
                <a:tc>
                  <a:txBody>
                    <a:bodyPr/>
                    <a:lstStyle/>
                    <a:p>
                      <a:pPr marL="171450" marR="0" lvl="0" indent="-171450" algn="l" defTabSz="914400" rtl="0" eaLnBrk="1" fontAlgn="base" latinLnBrk="0" hangingPunct="1">
                        <a:lnSpc>
                          <a:spcPct val="100000"/>
                        </a:lnSpc>
                        <a:spcBef>
                          <a:spcPct val="0"/>
                        </a:spcBef>
                        <a:spcAft>
                          <a:spcPct val="0"/>
                        </a:spcAft>
                        <a:buClrTx/>
                        <a:buSzTx/>
                        <a:buFont typeface="Wingdings" panose="05000000000000000000" pitchFamily="2" charset="2"/>
                        <a:buChar char="u"/>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チームで立てた計画に沿ってタスクワークに取り組みます。</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171450" marR="0" lvl="0" indent="-171450" algn="l" defTabSz="914400" rtl="0" eaLnBrk="1" fontAlgn="base" latinLnBrk="0" hangingPunct="1">
                        <a:lnSpc>
                          <a:spcPct val="100000"/>
                        </a:lnSpc>
                        <a:spcBef>
                          <a:spcPct val="0"/>
                        </a:spcBef>
                        <a:spcAft>
                          <a:spcPct val="0"/>
                        </a:spcAft>
                        <a:buClrTx/>
                        <a:buSzTx/>
                        <a:buFont typeface="Wingdings" panose="05000000000000000000" pitchFamily="2" charset="2"/>
                        <a:buChar char="u"/>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プレゼンテーションがある場合は、決められた時間に実施します。</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171450" marR="0" lvl="0" indent="-171450" algn="l" defTabSz="914400" rtl="0" eaLnBrk="1" fontAlgn="base" latinLnBrk="0" hangingPunct="1">
                        <a:lnSpc>
                          <a:spcPct val="100000"/>
                        </a:lnSpc>
                        <a:spcBef>
                          <a:spcPct val="0"/>
                        </a:spcBef>
                        <a:spcAft>
                          <a:spcPct val="0"/>
                        </a:spcAft>
                        <a:buClrTx/>
                        <a:buSzTx/>
                        <a:buFont typeface="Wingdings" panose="05000000000000000000" pitchFamily="2" charset="2"/>
                        <a:buChar char="u"/>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納期までに、すべてのタスクワークを終了し、提出物を提出します。</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昼休憩あり</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txBody>
                  <a:tcP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00"/>
                  </a:ext>
                </a:extLst>
              </a:tr>
            </a:tbl>
          </a:graphicData>
        </a:graphic>
      </p:graphicFrame>
      <p:graphicFrame>
        <p:nvGraphicFramePr>
          <p:cNvPr id="43" name="表 42"/>
          <p:cNvGraphicFramePr>
            <a:graphicFrameLocks noGrp="1"/>
          </p:cNvGraphicFramePr>
          <p:nvPr>
            <p:extLst>
              <p:ext uri="{D42A27DB-BD31-4B8C-83A1-F6EECF244321}">
                <p14:modId xmlns:p14="http://schemas.microsoft.com/office/powerpoint/2010/main" val="4057836984"/>
              </p:ext>
            </p:extLst>
          </p:nvPr>
        </p:nvGraphicFramePr>
        <p:xfrm>
          <a:off x="1403647" y="2779936"/>
          <a:ext cx="7416825" cy="579120"/>
        </p:xfrm>
        <a:graphic>
          <a:graphicData uri="http://schemas.openxmlformats.org/drawingml/2006/table">
            <a:tbl>
              <a:tblPr firstRow="1" bandRow="1">
                <a:tableStyleId>{5C22544A-7EE6-4342-B048-85BDC9FD1C3A}</a:tableStyleId>
              </a:tblPr>
              <a:tblGrid>
                <a:gridCol w="2304257">
                  <a:extLst>
                    <a:ext uri="{9D8B030D-6E8A-4147-A177-3AD203B41FA5}">
                      <a16:colId xmlns:a16="http://schemas.microsoft.com/office/drawing/2014/main" xmlns="" val="20000"/>
                    </a:ext>
                  </a:extLst>
                </a:gridCol>
                <a:gridCol w="5112568">
                  <a:extLst>
                    <a:ext uri="{9D8B030D-6E8A-4147-A177-3AD203B41FA5}">
                      <a16:colId xmlns:a16="http://schemas.microsoft.com/office/drawing/2014/main" xmlns="" val="20001"/>
                    </a:ext>
                  </a:extLst>
                </a:gridCol>
              </a:tblGrid>
              <a:tr h="496354">
                <a:tc>
                  <a:txBody>
                    <a:bodyPr/>
                    <a:lstStyle/>
                    <a:p>
                      <a:r>
                        <a:rPr lang="ja-JP" altLang="en-US" sz="1600" b="0" dirty="0" smtClean="0">
                          <a:solidFill>
                            <a:schemeClr val="tx1"/>
                          </a:solidFill>
                          <a:latin typeface="HG丸ｺﾞｼｯｸM-PRO" panose="020F0600000000000000" pitchFamily="50" charset="-128"/>
                          <a:ea typeface="HG丸ｺﾞｼｯｸM-PRO" panose="020F0600000000000000" pitchFamily="50" charset="-128"/>
                        </a:rPr>
                        <a:t>タスクワーク実施計画書の作成</a:t>
                      </a:r>
                      <a:endParaRPr lang="en-US" altLang="ja-JP" sz="1600" b="0" dirty="0">
                        <a:solidFill>
                          <a:schemeClr val="tx1"/>
                        </a:solidFill>
                        <a:latin typeface="HG丸ｺﾞｼｯｸM-PRO" panose="020F0600000000000000" pitchFamily="50" charset="-128"/>
                        <a:ea typeface="HG丸ｺﾞｼｯｸM-PRO" panose="020F0600000000000000" pitchFamily="50" charset="-128"/>
                      </a:endParaRPr>
                    </a:p>
                  </a:txBody>
                  <a:tcP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chemeClr val="accent1">
                        <a:lumMod val="60000"/>
                        <a:lumOff val="40000"/>
                      </a:schemeClr>
                    </a:solidFill>
                  </a:tcPr>
                </a:tc>
                <a:tc>
                  <a:txBody>
                    <a:bodyPr/>
                    <a:lstStyle/>
                    <a:p>
                      <a:pPr marL="171450" marR="0" lvl="0" indent="-171450" algn="l" defTabSz="914400" rtl="0" eaLnBrk="1" fontAlgn="base" latinLnBrk="0" hangingPunct="1">
                        <a:lnSpc>
                          <a:spcPct val="100000"/>
                        </a:lnSpc>
                        <a:spcBef>
                          <a:spcPct val="0"/>
                        </a:spcBef>
                        <a:spcAft>
                          <a:spcPct val="0"/>
                        </a:spcAft>
                        <a:buClrTx/>
                        <a:buSzTx/>
                        <a:buFont typeface="Wingdings" panose="05000000000000000000" pitchFamily="2" charset="2"/>
                        <a:buChar char="u"/>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チームリーダーがチームにタスクワークやスケジュールを説明します。</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171450" marR="0" lvl="0" indent="-171450" algn="l" defTabSz="914400" rtl="0" eaLnBrk="1" fontAlgn="base" latinLnBrk="0" hangingPunct="1">
                        <a:lnSpc>
                          <a:spcPct val="100000"/>
                        </a:lnSpc>
                        <a:spcBef>
                          <a:spcPct val="0"/>
                        </a:spcBef>
                        <a:spcAft>
                          <a:spcPct val="0"/>
                        </a:spcAft>
                        <a:buClrTx/>
                        <a:buSzTx/>
                        <a:buFont typeface="Wingdings" panose="05000000000000000000" pitchFamily="2" charset="2"/>
                        <a:buChar char="u"/>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タスク遂行のためのチーム内の役割分担や計画を検討します。</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txBody>
                  <a:tcP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00"/>
                  </a:ext>
                </a:extLst>
              </a:tr>
            </a:tbl>
          </a:graphicData>
        </a:graphic>
      </p:graphicFrame>
      <p:graphicFrame>
        <p:nvGraphicFramePr>
          <p:cNvPr id="44" name="表 43"/>
          <p:cNvGraphicFramePr>
            <a:graphicFrameLocks noGrp="1"/>
          </p:cNvGraphicFramePr>
          <p:nvPr>
            <p:extLst>
              <p:ext uri="{D42A27DB-BD31-4B8C-83A1-F6EECF244321}">
                <p14:modId xmlns:p14="http://schemas.microsoft.com/office/powerpoint/2010/main" val="197604723"/>
              </p:ext>
            </p:extLst>
          </p:nvPr>
        </p:nvGraphicFramePr>
        <p:xfrm>
          <a:off x="1403647" y="1166018"/>
          <a:ext cx="7416824" cy="506441"/>
        </p:xfrm>
        <a:graphic>
          <a:graphicData uri="http://schemas.openxmlformats.org/drawingml/2006/table">
            <a:tbl>
              <a:tblPr firstRow="1" bandRow="1">
                <a:tableStyleId>{5C22544A-7EE6-4342-B048-85BDC9FD1C3A}</a:tableStyleId>
              </a:tblPr>
              <a:tblGrid>
                <a:gridCol w="2304256">
                  <a:extLst>
                    <a:ext uri="{9D8B030D-6E8A-4147-A177-3AD203B41FA5}">
                      <a16:colId xmlns:a16="http://schemas.microsoft.com/office/drawing/2014/main" xmlns="" val="20000"/>
                    </a:ext>
                  </a:extLst>
                </a:gridCol>
                <a:gridCol w="5112568">
                  <a:extLst>
                    <a:ext uri="{9D8B030D-6E8A-4147-A177-3AD203B41FA5}">
                      <a16:colId xmlns:a16="http://schemas.microsoft.com/office/drawing/2014/main" xmlns="" val="20001"/>
                    </a:ext>
                  </a:extLst>
                </a:gridCol>
              </a:tblGrid>
              <a:tr h="506441">
                <a:tc>
                  <a:txBody>
                    <a:bodyPr/>
                    <a:lstStyle/>
                    <a:p>
                      <a:r>
                        <a:rPr lang="ja-JP" altLang="en-US" sz="1600" b="0" dirty="0" smtClean="0">
                          <a:solidFill>
                            <a:schemeClr val="tx1"/>
                          </a:solidFill>
                          <a:latin typeface="HG丸ｺﾞｼｯｸM-PRO" panose="020F0600000000000000" pitchFamily="50" charset="-128"/>
                          <a:ea typeface="HG丸ｺﾞｼｯｸM-PRO" panose="020F0600000000000000" pitchFamily="50" charset="-128"/>
                        </a:rPr>
                        <a:t>実施前ミーティング</a:t>
                      </a:r>
                      <a:endParaRPr kumimoji="1" lang="ja-JP" altLang="en-US" b="0" dirty="0"/>
                    </a:p>
                  </a:txBody>
                  <a:tcP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rgbClr val="FFCCCC"/>
                    </a:solidFill>
                  </a:tcPr>
                </a:tc>
                <a:tc>
                  <a:txBody>
                    <a:bodyPr/>
                    <a:lstStyle/>
                    <a:p>
                      <a:pPr marL="171450" indent="-171450">
                        <a:buFont typeface="Wingdings" panose="05000000000000000000" pitchFamily="2" charset="2"/>
                        <a:buChar char="u"/>
                      </a:pPr>
                      <a:r>
                        <a:rPr kumimoji="1" lang="ja-JP" altLang="en-US" sz="1200" b="0" dirty="0" smtClean="0">
                          <a:solidFill>
                            <a:schemeClr val="tx1"/>
                          </a:solidFill>
                          <a:latin typeface="HG丸ｺﾞｼｯｸM-PRO" panose="020F0600000000000000" pitchFamily="50" charset="-128"/>
                          <a:ea typeface="HG丸ｺﾞｼｯｸM-PRO" panose="020F0600000000000000" pitchFamily="50" charset="-128"/>
                        </a:rPr>
                        <a:t>受講者は</a:t>
                      </a:r>
                      <a:r>
                        <a:rPr kumimoji="1" lang="ja-JP" altLang="en-US" sz="1200" b="0" dirty="0">
                          <a:solidFill>
                            <a:schemeClr val="tx1"/>
                          </a:solidFill>
                          <a:latin typeface="HG丸ｺﾞｼｯｸM-PRO" panose="020F0600000000000000" pitchFamily="50" charset="-128"/>
                          <a:ea typeface="HG丸ｺﾞｼｯｸM-PRO" panose="020F0600000000000000" pitchFamily="50" charset="-128"/>
                        </a:rPr>
                        <a:t>、振り返りシート（事前記入欄）に当日の体調と気分、ジョブリハーサルの目標を記入し、発表します。</a:t>
                      </a:r>
                      <a:endParaRPr kumimoji="1" lang="ja-JP" altLang="en-US" sz="1050" dirty="0">
                        <a:solidFill>
                          <a:schemeClr val="tx1"/>
                        </a:solidFill>
                      </a:endParaRPr>
                    </a:p>
                  </a:txBody>
                  <a:tcP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rgbClr val="FFEBEB"/>
                    </a:solidFill>
                  </a:tcPr>
                </a:tc>
                <a:extLst>
                  <a:ext uri="{0D108BD9-81ED-4DB2-BD59-A6C34878D82A}">
                    <a16:rowId xmlns:a16="http://schemas.microsoft.com/office/drawing/2014/main" xmlns="" val="10000"/>
                  </a:ext>
                </a:extLst>
              </a:tr>
            </a:tbl>
          </a:graphicData>
        </a:graphic>
      </p:graphicFrame>
      <p:sp>
        <p:nvSpPr>
          <p:cNvPr id="45" name="フローチャート: 結合子 44"/>
          <p:cNvSpPr/>
          <p:nvPr/>
        </p:nvSpPr>
        <p:spPr>
          <a:xfrm>
            <a:off x="496370" y="1045814"/>
            <a:ext cx="756000" cy="756000"/>
          </a:xfrm>
          <a:prstGeom prst="flowChartConnector">
            <a:avLst/>
          </a:prstGeom>
          <a:solidFill>
            <a:srgbClr val="CAE8AA"/>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800" b="1" dirty="0" smtClean="0">
                <a:solidFill>
                  <a:schemeClr val="tx1"/>
                </a:solidFill>
                <a:latin typeface="HG丸ｺﾞｼｯｸM-PRO" panose="020F0600000000000000" pitchFamily="50" charset="-128"/>
                <a:ea typeface="HG丸ｺﾞｼｯｸM-PRO" panose="020F0600000000000000" pitchFamily="50" charset="-128"/>
              </a:rPr>
              <a:t>10:15</a:t>
            </a:r>
          </a:p>
        </p:txBody>
      </p:sp>
      <p:sp>
        <p:nvSpPr>
          <p:cNvPr id="49" name="右矢印 2">
            <a:extLst>
              <a:ext uri="{FF2B5EF4-FFF2-40B4-BE49-F238E27FC236}">
                <a16:creationId xmlns:a16="http://schemas.microsoft.com/office/drawing/2014/main" xmlns="" id="{4B5F14B6-B282-44A1-BB59-5104FAB0417A}"/>
              </a:ext>
            </a:extLst>
          </p:cNvPr>
          <p:cNvSpPr/>
          <p:nvPr/>
        </p:nvSpPr>
        <p:spPr>
          <a:xfrm rot="5400000">
            <a:off x="773493" y="1703578"/>
            <a:ext cx="190800" cy="302400"/>
          </a:xfrm>
          <a:prstGeom prst="right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9817715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3"/>
          <p:cNvSpPr txBox="1">
            <a:spLocks noChangeArrowheads="1"/>
          </p:cNvSpPr>
          <p:nvPr/>
        </p:nvSpPr>
        <p:spPr>
          <a:xfrm>
            <a:off x="4707169" y="3765816"/>
            <a:ext cx="3960000" cy="2124000"/>
          </a:xfrm>
          <a:prstGeom prst="rect">
            <a:avLst/>
          </a:prstGeom>
          <a:solidFill>
            <a:schemeClr val="accent4">
              <a:lumMod val="20000"/>
              <a:lumOff val="80000"/>
            </a:schemeClr>
          </a:solidFill>
          <a:ln>
            <a:solidFill>
              <a:schemeClr val="bg1">
                <a:lumMod val="65000"/>
              </a:schemeClr>
            </a:solid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lvl1pPr marL="342891" indent="-342891" algn="l" defTabSz="914377" rtl="0" eaLnBrk="1" latinLnBrk="0" hangingPunct="1">
              <a:spcBef>
                <a:spcPct val="20000"/>
              </a:spcBef>
              <a:buFont typeface="Arial" pitchFamily="34" charset="0"/>
              <a:buChar char="•"/>
              <a:defRPr kumimoji="1" sz="3200" kern="1200">
                <a:solidFill>
                  <a:schemeClr val="dk1"/>
                </a:solidFill>
                <a:latin typeface="+mn-lt"/>
                <a:ea typeface="+mn-ea"/>
                <a:cs typeface="+mn-cs"/>
              </a:defRPr>
            </a:lvl1pPr>
            <a:lvl2pPr marL="742932" indent="-285744" algn="l" defTabSz="914377" rtl="0" eaLnBrk="1" latinLnBrk="0" hangingPunct="1">
              <a:spcBef>
                <a:spcPct val="20000"/>
              </a:spcBef>
              <a:buFont typeface="Arial" pitchFamily="34" charset="0"/>
              <a:buChar char="–"/>
              <a:defRPr kumimoji="1" sz="2800" kern="1200">
                <a:solidFill>
                  <a:schemeClr val="dk1"/>
                </a:solidFill>
                <a:latin typeface="+mn-lt"/>
                <a:ea typeface="+mn-ea"/>
                <a:cs typeface="+mn-cs"/>
              </a:defRPr>
            </a:lvl2pPr>
            <a:lvl3pPr marL="1142971" indent="-228594" algn="l" defTabSz="914377" rtl="0" eaLnBrk="1" latinLnBrk="0" hangingPunct="1">
              <a:spcBef>
                <a:spcPct val="20000"/>
              </a:spcBef>
              <a:buFont typeface="Arial" pitchFamily="34" charset="0"/>
              <a:buChar char="•"/>
              <a:defRPr kumimoji="1" sz="2400" kern="1200">
                <a:solidFill>
                  <a:schemeClr val="dk1"/>
                </a:solidFill>
                <a:latin typeface="+mn-lt"/>
                <a:ea typeface="+mn-ea"/>
                <a:cs typeface="+mn-cs"/>
              </a:defRPr>
            </a:lvl3pPr>
            <a:lvl4pPr marL="1600160" indent="-228594" algn="l" defTabSz="914377" rtl="0" eaLnBrk="1" latinLnBrk="0" hangingPunct="1">
              <a:spcBef>
                <a:spcPct val="20000"/>
              </a:spcBef>
              <a:buFont typeface="Arial" pitchFamily="34" charset="0"/>
              <a:buChar char="–"/>
              <a:defRPr kumimoji="1" sz="2000" kern="1200">
                <a:solidFill>
                  <a:schemeClr val="dk1"/>
                </a:solidFill>
                <a:latin typeface="+mn-lt"/>
                <a:ea typeface="+mn-ea"/>
                <a:cs typeface="+mn-cs"/>
              </a:defRPr>
            </a:lvl4pPr>
            <a:lvl5pPr marL="2057349" indent="-228594" algn="l" defTabSz="914377" rtl="0" eaLnBrk="1" latinLnBrk="0" hangingPunct="1">
              <a:spcBef>
                <a:spcPct val="20000"/>
              </a:spcBef>
              <a:buFont typeface="Arial" pitchFamily="34" charset="0"/>
              <a:buChar char="»"/>
              <a:defRPr kumimoji="1" sz="2000" kern="1200">
                <a:solidFill>
                  <a:schemeClr val="dk1"/>
                </a:solidFill>
                <a:latin typeface="+mn-lt"/>
                <a:ea typeface="+mn-ea"/>
                <a:cs typeface="+mn-cs"/>
              </a:defRPr>
            </a:lvl5pPr>
            <a:lvl6pPr marL="2514537" indent="-228594" algn="l" defTabSz="914377" rtl="0" eaLnBrk="1" latinLnBrk="0" hangingPunct="1">
              <a:spcBef>
                <a:spcPct val="20000"/>
              </a:spcBef>
              <a:buFont typeface="Arial" pitchFamily="34" charset="0"/>
              <a:buChar char="•"/>
              <a:defRPr kumimoji="1" sz="2000" kern="1200">
                <a:solidFill>
                  <a:schemeClr val="dk1"/>
                </a:solidFill>
                <a:latin typeface="+mn-lt"/>
                <a:ea typeface="+mn-ea"/>
                <a:cs typeface="+mn-cs"/>
              </a:defRPr>
            </a:lvl6pPr>
            <a:lvl7pPr marL="2971726" indent="-228594" algn="l" defTabSz="914377" rtl="0" eaLnBrk="1" latinLnBrk="0" hangingPunct="1">
              <a:spcBef>
                <a:spcPct val="20000"/>
              </a:spcBef>
              <a:buFont typeface="Arial" pitchFamily="34" charset="0"/>
              <a:buChar char="•"/>
              <a:defRPr kumimoji="1" sz="2000" kern="1200">
                <a:solidFill>
                  <a:schemeClr val="dk1"/>
                </a:solidFill>
                <a:latin typeface="+mn-lt"/>
                <a:ea typeface="+mn-ea"/>
                <a:cs typeface="+mn-cs"/>
              </a:defRPr>
            </a:lvl7pPr>
            <a:lvl8pPr marL="3428914" indent="-228594" algn="l" defTabSz="914377" rtl="0" eaLnBrk="1" latinLnBrk="0" hangingPunct="1">
              <a:spcBef>
                <a:spcPct val="20000"/>
              </a:spcBef>
              <a:buFont typeface="Arial" pitchFamily="34" charset="0"/>
              <a:buChar char="•"/>
              <a:defRPr kumimoji="1" sz="2000" kern="1200">
                <a:solidFill>
                  <a:schemeClr val="dk1"/>
                </a:solidFill>
                <a:latin typeface="+mn-lt"/>
                <a:ea typeface="+mn-ea"/>
                <a:cs typeface="+mn-cs"/>
              </a:defRPr>
            </a:lvl8pPr>
            <a:lvl9pPr marL="3886103" indent="-228594" algn="l" defTabSz="914377" rtl="0" eaLnBrk="1" latinLnBrk="0" hangingPunct="1">
              <a:spcBef>
                <a:spcPct val="20000"/>
              </a:spcBef>
              <a:buFont typeface="Arial" pitchFamily="34" charset="0"/>
              <a:buChar char="•"/>
              <a:defRPr kumimoji="1" sz="2000" kern="1200">
                <a:solidFill>
                  <a:schemeClr val="dk1"/>
                </a:solidFill>
                <a:latin typeface="+mn-lt"/>
                <a:ea typeface="+mn-ea"/>
                <a:cs typeface="+mn-cs"/>
              </a:defRPr>
            </a:lvl9pPr>
          </a:lstStyle>
          <a:p>
            <a:pPr marL="0" indent="0" fontAlgn="auto">
              <a:spcAft>
                <a:spcPts val="0"/>
              </a:spcAft>
              <a:buClr>
                <a:schemeClr val="accent5">
                  <a:lumMod val="75000"/>
                </a:schemeClr>
              </a:buClr>
              <a:buNone/>
            </a:pPr>
            <a:endParaRPr lang="en-US" altLang="ja-JP" sz="1400" dirty="0">
              <a:solidFill>
                <a:srgbClr val="000000"/>
              </a:solidFill>
              <a:latin typeface="HG丸ｺﾞｼｯｸM-PRO" panose="020F0600000000000000" pitchFamily="50" charset="-128"/>
              <a:ea typeface="HG丸ｺﾞｼｯｸM-PRO" panose="020F0600000000000000" pitchFamily="50" charset="-128"/>
            </a:endParaRPr>
          </a:p>
          <a:p>
            <a:pPr marL="0" indent="0" fontAlgn="auto">
              <a:spcAft>
                <a:spcPts val="0"/>
              </a:spcAft>
              <a:buClr>
                <a:schemeClr val="accent5">
                  <a:lumMod val="75000"/>
                </a:schemeClr>
              </a:buClr>
              <a:buNone/>
            </a:pPr>
            <a:endParaRPr lang="en-US" altLang="ja-JP" sz="1400" dirty="0">
              <a:solidFill>
                <a:srgbClr val="000000"/>
              </a:solidFill>
              <a:latin typeface="HG丸ｺﾞｼｯｸM-PRO" panose="020F0600000000000000" pitchFamily="50" charset="-128"/>
              <a:ea typeface="HG丸ｺﾞｼｯｸM-PRO" panose="020F0600000000000000" pitchFamily="50" charset="-128"/>
            </a:endParaRPr>
          </a:p>
          <a:p>
            <a:pPr marL="0" indent="0" fontAlgn="auto">
              <a:spcAft>
                <a:spcPts val="0"/>
              </a:spcAft>
              <a:buClr>
                <a:schemeClr val="accent5">
                  <a:lumMod val="75000"/>
                </a:schemeClr>
              </a:buClr>
              <a:buNone/>
            </a:pPr>
            <a:endParaRPr lang="en-US" altLang="ja-JP" sz="1400" dirty="0">
              <a:solidFill>
                <a:srgbClr val="000000"/>
              </a:solidFill>
              <a:latin typeface="HG丸ｺﾞｼｯｸM-PRO" panose="020F0600000000000000" pitchFamily="50" charset="-128"/>
              <a:ea typeface="HG丸ｺﾞｼｯｸM-PRO" panose="020F0600000000000000" pitchFamily="50" charset="-128"/>
            </a:endParaRPr>
          </a:p>
          <a:p>
            <a:pPr marL="0" indent="0" fontAlgn="auto">
              <a:spcAft>
                <a:spcPts val="0"/>
              </a:spcAft>
              <a:buClr>
                <a:schemeClr val="accent5">
                  <a:lumMod val="75000"/>
                </a:schemeClr>
              </a:buClr>
              <a:buNone/>
            </a:pPr>
            <a:endParaRPr lang="en-US" altLang="ja-JP" sz="14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18" name="Rectangle 3"/>
          <p:cNvSpPr txBox="1">
            <a:spLocks noChangeArrowheads="1"/>
          </p:cNvSpPr>
          <p:nvPr/>
        </p:nvSpPr>
        <p:spPr>
          <a:xfrm>
            <a:off x="488121" y="1051363"/>
            <a:ext cx="3960000" cy="2124000"/>
          </a:xfrm>
          <a:prstGeom prst="rect">
            <a:avLst/>
          </a:prstGeom>
          <a:solidFill>
            <a:schemeClr val="accent6">
              <a:lumMod val="20000"/>
              <a:lumOff val="80000"/>
            </a:schemeClr>
          </a:solidFill>
          <a:ln>
            <a:solidFill>
              <a:schemeClr val="bg1">
                <a:lumMod val="65000"/>
              </a:schemeClr>
            </a:solid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lvl1pPr marL="342891" indent="-342891" algn="l" defTabSz="914377" rtl="0" eaLnBrk="1" latinLnBrk="0" hangingPunct="1">
              <a:spcBef>
                <a:spcPct val="20000"/>
              </a:spcBef>
              <a:buFont typeface="Arial" pitchFamily="34" charset="0"/>
              <a:buChar char="•"/>
              <a:defRPr kumimoji="1" sz="3200" kern="1200">
                <a:solidFill>
                  <a:schemeClr val="dk1"/>
                </a:solidFill>
                <a:latin typeface="+mn-lt"/>
                <a:ea typeface="+mn-ea"/>
                <a:cs typeface="+mn-cs"/>
              </a:defRPr>
            </a:lvl1pPr>
            <a:lvl2pPr marL="742932" indent="-285744" algn="l" defTabSz="914377" rtl="0" eaLnBrk="1" latinLnBrk="0" hangingPunct="1">
              <a:spcBef>
                <a:spcPct val="20000"/>
              </a:spcBef>
              <a:buFont typeface="Arial" pitchFamily="34" charset="0"/>
              <a:buChar char="–"/>
              <a:defRPr kumimoji="1" sz="2800" kern="1200">
                <a:solidFill>
                  <a:schemeClr val="dk1"/>
                </a:solidFill>
                <a:latin typeface="+mn-lt"/>
                <a:ea typeface="+mn-ea"/>
                <a:cs typeface="+mn-cs"/>
              </a:defRPr>
            </a:lvl2pPr>
            <a:lvl3pPr marL="1142971" indent="-228594" algn="l" defTabSz="914377" rtl="0" eaLnBrk="1" latinLnBrk="0" hangingPunct="1">
              <a:spcBef>
                <a:spcPct val="20000"/>
              </a:spcBef>
              <a:buFont typeface="Arial" pitchFamily="34" charset="0"/>
              <a:buChar char="•"/>
              <a:defRPr kumimoji="1" sz="2400" kern="1200">
                <a:solidFill>
                  <a:schemeClr val="dk1"/>
                </a:solidFill>
                <a:latin typeface="+mn-lt"/>
                <a:ea typeface="+mn-ea"/>
                <a:cs typeface="+mn-cs"/>
              </a:defRPr>
            </a:lvl3pPr>
            <a:lvl4pPr marL="1600160" indent="-228594" algn="l" defTabSz="914377" rtl="0" eaLnBrk="1" latinLnBrk="0" hangingPunct="1">
              <a:spcBef>
                <a:spcPct val="20000"/>
              </a:spcBef>
              <a:buFont typeface="Arial" pitchFamily="34" charset="0"/>
              <a:buChar char="–"/>
              <a:defRPr kumimoji="1" sz="2000" kern="1200">
                <a:solidFill>
                  <a:schemeClr val="dk1"/>
                </a:solidFill>
                <a:latin typeface="+mn-lt"/>
                <a:ea typeface="+mn-ea"/>
                <a:cs typeface="+mn-cs"/>
              </a:defRPr>
            </a:lvl4pPr>
            <a:lvl5pPr marL="2057349" indent="-228594" algn="l" defTabSz="914377" rtl="0" eaLnBrk="1" latinLnBrk="0" hangingPunct="1">
              <a:spcBef>
                <a:spcPct val="20000"/>
              </a:spcBef>
              <a:buFont typeface="Arial" pitchFamily="34" charset="0"/>
              <a:buChar char="»"/>
              <a:defRPr kumimoji="1" sz="2000" kern="1200">
                <a:solidFill>
                  <a:schemeClr val="dk1"/>
                </a:solidFill>
                <a:latin typeface="+mn-lt"/>
                <a:ea typeface="+mn-ea"/>
                <a:cs typeface="+mn-cs"/>
              </a:defRPr>
            </a:lvl5pPr>
            <a:lvl6pPr marL="2514537" indent="-228594" algn="l" defTabSz="914377" rtl="0" eaLnBrk="1" latinLnBrk="0" hangingPunct="1">
              <a:spcBef>
                <a:spcPct val="20000"/>
              </a:spcBef>
              <a:buFont typeface="Arial" pitchFamily="34" charset="0"/>
              <a:buChar char="•"/>
              <a:defRPr kumimoji="1" sz="2000" kern="1200">
                <a:solidFill>
                  <a:schemeClr val="dk1"/>
                </a:solidFill>
                <a:latin typeface="+mn-lt"/>
                <a:ea typeface="+mn-ea"/>
                <a:cs typeface="+mn-cs"/>
              </a:defRPr>
            </a:lvl6pPr>
            <a:lvl7pPr marL="2971726" indent="-228594" algn="l" defTabSz="914377" rtl="0" eaLnBrk="1" latinLnBrk="0" hangingPunct="1">
              <a:spcBef>
                <a:spcPct val="20000"/>
              </a:spcBef>
              <a:buFont typeface="Arial" pitchFamily="34" charset="0"/>
              <a:buChar char="•"/>
              <a:defRPr kumimoji="1" sz="2000" kern="1200">
                <a:solidFill>
                  <a:schemeClr val="dk1"/>
                </a:solidFill>
                <a:latin typeface="+mn-lt"/>
                <a:ea typeface="+mn-ea"/>
                <a:cs typeface="+mn-cs"/>
              </a:defRPr>
            </a:lvl7pPr>
            <a:lvl8pPr marL="3428914" indent="-228594" algn="l" defTabSz="914377" rtl="0" eaLnBrk="1" latinLnBrk="0" hangingPunct="1">
              <a:spcBef>
                <a:spcPct val="20000"/>
              </a:spcBef>
              <a:buFont typeface="Arial" pitchFamily="34" charset="0"/>
              <a:buChar char="•"/>
              <a:defRPr kumimoji="1" sz="2000" kern="1200">
                <a:solidFill>
                  <a:schemeClr val="dk1"/>
                </a:solidFill>
                <a:latin typeface="+mn-lt"/>
                <a:ea typeface="+mn-ea"/>
                <a:cs typeface="+mn-cs"/>
              </a:defRPr>
            </a:lvl8pPr>
            <a:lvl9pPr marL="3886103" indent="-228594" algn="l" defTabSz="914377" rtl="0" eaLnBrk="1" latinLnBrk="0" hangingPunct="1">
              <a:spcBef>
                <a:spcPct val="20000"/>
              </a:spcBef>
              <a:buFont typeface="Arial" pitchFamily="34" charset="0"/>
              <a:buChar char="•"/>
              <a:defRPr kumimoji="1" sz="2000" kern="1200">
                <a:solidFill>
                  <a:schemeClr val="dk1"/>
                </a:solidFill>
                <a:latin typeface="+mn-lt"/>
                <a:ea typeface="+mn-ea"/>
                <a:cs typeface="+mn-cs"/>
              </a:defRPr>
            </a:lvl9pPr>
          </a:lstStyle>
          <a:p>
            <a:pPr marL="0" indent="0" fontAlgn="auto">
              <a:spcAft>
                <a:spcPts val="0"/>
              </a:spcAft>
              <a:buClr>
                <a:schemeClr val="accent5">
                  <a:lumMod val="75000"/>
                </a:schemeClr>
              </a:buClr>
              <a:buNone/>
            </a:pPr>
            <a:endParaRPr lang="en-US" altLang="ja-JP" sz="1400" dirty="0">
              <a:solidFill>
                <a:srgbClr val="000000"/>
              </a:solidFill>
              <a:latin typeface="HG丸ｺﾞｼｯｸM-PRO" panose="020F0600000000000000" pitchFamily="50" charset="-128"/>
              <a:ea typeface="HG丸ｺﾞｼｯｸM-PRO" panose="020F0600000000000000" pitchFamily="50" charset="-128"/>
            </a:endParaRPr>
          </a:p>
          <a:p>
            <a:pPr marL="0" indent="0" fontAlgn="auto">
              <a:spcAft>
                <a:spcPts val="0"/>
              </a:spcAft>
              <a:buClr>
                <a:schemeClr val="accent5">
                  <a:lumMod val="75000"/>
                </a:schemeClr>
              </a:buClr>
              <a:buNone/>
            </a:pPr>
            <a:endParaRPr lang="en-US" altLang="ja-JP" sz="1400" dirty="0">
              <a:solidFill>
                <a:srgbClr val="000000"/>
              </a:solidFill>
              <a:latin typeface="HG丸ｺﾞｼｯｸM-PRO" panose="020F0600000000000000" pitchFamily="50" charset="-128"/>
              <a:ea typeface="HG丸ｺﾞｼｯｸM-PRO" panose="020F0600000000000000" pitchFamily="50" charset="-128"/>
            </a:endParaRPr>
          </a:p>
          <a:p>
            <a:pPr marL="0" indent="0" fontAlgn="auto">
              <a:spcAft>
                <a:spcPts val="0"/>
              </a:spcAft>
              <a:buClr>
                <a:schemeClr val="accent5">
                  <a:lumMod val="75000"/>
                </a:schemeClr>
              </a:buClr>
              <a:buNone/>
            </a:pPr>
            <a:endParaRPr lang="en-US" altLang="ja-JP" sz="1400" dirty="0">
              <a:solidFill>
                <a:srgbClr val="000000"/>
              </a:solidFill>
              <a:latin typeface="HG丸ｺﾞｼｯｸM-PRO" panose="020F0600000000000000" pitchFamily="50" charset="-128"/>
              <a:ea typeface="HG丸ｺﾞｼｯｸM-PRO" panose="020F0600000000000000" pitchFamily="50" charset="-128"/>
            </a:endParaRPr>
          </a:p>
          <a:p>
            <a:pPr marL="0" indent="0" fontAlgn="auto">
              <a:spcAft>
                <a:spcPts val="0"/>
              </a:spcAft>
              <a:buClr>
                <a:schemeClr val="accent5">
                  <a:lumMod val="75000"/>
                </a:schemeClr>
              </a:buClr>
              <a:buNone/>
            </a:pPr>
            <a:endParaRPr lang="en-US" altLang="ja-JP" sz="14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18434" name="Rectangle 2"/>
          <p:cNvSpPr>
            <a:spLocks noGrp="1" noChangeArrowheads="1"/>
          </p:cNvSpPr>
          <p:nvPr>
            <p:ph type="title"/>
          </p:nvPr>
        </p:nvSpPr>
        <p:spPr>
          <a:xfrm>
            <a:off x="0" y="221835"/>
            <a:ext cx="9144000" cy="731839"/>
          </a:xfrm>
        </p:spPr>
        <p:txBody>
          <a:bodyPr>
            <a:normAutofit/>
          </a:bodyPr>
          <a:lstStyle/>
          <a:p>
            <a:pPr algn="ctr" eaLnBrk="1" hangingPunct="1"/>
            <a:r>
              <a:rPr lang="ja-JP" altLang="en-US" sz="4000" b="1" dirty="0">
                <a:latin typeface="HG丸ｺﾞｼｯｸM-PRO" panose="020F0600000000000000" pitchFamily="50" charset="-128"/>
                <a:ea typeface="HG丸ｺﾞｼｯｸM-PRO" panose="020F0600000000000000" pitchFamily="50" charset="-128"/>
              </a:rPr>
              <a:t>受講者の声　</a:t>
            </a:r>
            <a:endParaRPr lang="ja-JP" altLang="en-US" sz="3100" b="1" dirty="0">
              <a:latin typeface="HG丸ｺﾞｼｯｸM-PRO" panose="020F0600000000000000" pitchFamily="50" charset="-128"/>
              <a:ea typeface="HG丸ｺﾞｼｯｸM-PRO" panose="020F0600000000000000" pitchFamily="50" charset="-128"/>
            </a:endParaRPr>
          </a:p>
        </p:txBody>
      </p:sp>
      <p:sp>
        <p:nvSpPr>
          <p:cNvPr id="6" name="Rectangle 3"/>
          <p:cNvSpPr txBox="1">
            <a:spLocks noChangeArrowheads="1"/>
          </p:cNvSpPr>
          <p:nvPr/>
        </p:nvSpPr>
        <p:spPr>
          <a:xfrm>
            <a:off x="4707168" y="1048539"/>
            <a:ext cx="3960000" cy="2124000"/>
          </a:xfrm>
          <a:prstGeom prst="rect">
            <a:avLst/>
          </a:prstGeom>
          <a:solidFill>
            <a:srgbClr val="D6F4FE"/>
          </a:solidFill>
          <a:ln>
            <a:solidFill>
              <a:schemeClr val="bg1">
                <a:lumMod val="65000"/>
              </a:schemeClr>
            </a:solid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lvl1pPr marL="342891" indent="-342891" algn="l" defTabSz="914377" rtl="0" eaLnBrk="1" latinLnBrk="0" hangingPunct="1">
              <a:spcBef>
                <a:spcPct val="20000"/>
              </a:spcBef>
              <a:buFont typeface="Arial" pitchFamily="34" charset="0"/>
              <a:buChar char="•"/>
              <a:defRPr kumimoji="1" sz="3200" kern="1200">
                <a:solidFill>
                  <a:schemeClr val="dk1"/>
                </a:solidFill>
                <a:latin typeface="+mn-lt"/>
                <a:ea typeface="+mn-ea"/>
                <a:cs typeface="+mn-cs"/>
              </a:defRPr>
            </a:lvl1pPr>
            <a:lvl2pPr marL="742932" indent="-285744" algn="l" defTabSz="914377" rtl="0" eaLnBrk="1" latinLnBrk="0" hangingPunct="1">
              <a:spcBef>
                <a:spcPct val="20000"/>
              </a:spcBef>
              <a:buFont typeface="Arial" pitchFamily="34" charset="0"/>
              <a:buChar char="–"/>
              <a:defRPr kumimoji="1" sz="2800" kern="1200">
                <a:solidFill>
                  <a:schemeClr val="dk1"/>
                </a:solidFill>
                <a:latin typeface="+mn-lt"/>
                <a:ea typeface="+mn-ea"/>
                <a:cs typeface="+mn-cs"/>
              </a:defRPr>
            </a:lvl2pPr>
            <a:lvl3pPr marL="1142971" indent="-228594" algn="l" defTabSz="914377" rtl="0" eaLnBrk="1" latinLnBrk="0" hangingPunct="1">
              <a:spcBef>
                <a:spcPct val="20000"/>
              </a:spcBef>
              <a:buFont typeface="Arial" pitchFamily="34" charset="0"/>
              <a:buChar char="•"/>
              <a:defRPr kumimoji="1" sz="2400" kern="1200">
                <a:solidFill>
                  <a:schemeClr val="dk1"/>
                </a:solidFill>
                <a:latin typeface="+mn-lt"/>
                <a:ea typeface="+mn-ea"/>
                <a:cs typeface="+mn-cs"/>
              </a:defRPr>
            </a:lvl3pPr>
            <a:lvl4pPr marL="1600160" indent="-228594" algn="l" defTabSz="914377" rtl="0" eaLnBrk="1" latinLnBrk="0" hangingPunct="1">
              <a:spcBef>
                <a:spcPct val="20000"/>
              </a:spcBef>
              <a:buFont typeface="Arial" pitchFamily="34" charset="0"/>
              <a:buChar char="–"/>
              <a:defRPr kumimoji="1" sz="2000" kern="1200">
                <a:solidFill>
                  <a:schemeClr val="dk1"/>
                </a:solidFill>
                <a:latin typeface="+mn-lt"/>
                <a:ea typeface="+mn-ea"/>
                <a:cs typeface="+mn-cs"/>
              </a:defRPr>
            </a:lvl4pPr>
            <a:lvl5pPr marL="2057349" indent="-228594" algn="l" defTabSz="914377" rtl="0" eaLnBrk="1" latinLnBrk="0" hangingPunct="1">
              <a:spcBef>
                <a:spcPct val="20000"/>
              </a:spcBef>
              <a:buFont typeface="Arial" pitchFamily="34" charset="0"/>
              <a:buChar char="»"/>
              <a:defRPr kumimoji="1" sz="2000" kern="1200">
                <a:solidFill>
                  <a:schemeClr val="dk1"/>
                </a:solidFill>
                <a:latin typeface="+mn-lt"/>
                <a:ea typeface="+mn-ea"/>
                <a:cs typeface="+mn-cs"/>
              </a:defRPr>
            </a:lvl5pPr>
            <a:lvl6pPr marL="2514537" indent="-228594" algn="l" defTabSz="914377" rtl="0" eaLnBrk="1" latinLnBrk="0" hangingPunct="1">
              <a:spcBef>
                <a:spcPct val="20000"/>
              </a:spcBef>
              <a:buFont typeface="Arial" pitchFamily="34" charset="0"/>
              <a:buChar char="•"/>
              <a:defRPr kumimoji="1" sz="2000" kern="1200">
                <a:solidFill>
                  <a:schemeClr val="dk1"/>
                </a:solidFill>
                <a:latin typeface="+mn-lt"/>
                <a:ea typeface="+mn-ea"/>
                <a:cs typeface="+mn-cs"/>
              </a:defRPr>
            </a:lvl6pPr>
            <a:lvl7pPr marL="2971726" indent="-228594" algn="l" defTabSz="914377" rtl="0" eaLnBrk="1" latinLnBrk="0" hangingPunct="1">
              <a:spcBef>
                <a:spcPct val="20000"/>
              </a:spcBef>
              <a:buFont typeface="Arial" pitchFamily="34" charset="0"/>
              <a:buChar char="•"/>
              <a:defRPr kumimoji="1" sz="2000" kern="1200">
                <a:solidFill>
                  <a:schemeClr val="dk1"/>
                </a:solidFill>
                <a:latin typeface="+mn-lt"/>
                <a:ea typeface="+mn-ea"/>
                <a:cs typeface="+mn-cs"/>
              </a:defRPr>
            </a:lvl7pPr>
            <a:lvl8pPr marL="3428914" indent="-228594" algn="l" defTabSz="914377" rtl="0" eaLnBrk="1" latinLnBrk="0" hangingPunct="1">
              <a:spcBef>
                <a:spcPct val="20000"/>
              </a:spcBef>
              <a:buFont typeface="Arial" pitchFamily="34" charset="0"/>
              <a:buChar char="•"/>
              <a:defRPr kumimoji="1" sz="2000" kern="1200">
                <a:solidFill>
                  <a:schemeClr val="dk1"/>
                </a:solidFill>
                <a:latin typeface="+mn-lt"/>
                <a:ea typeface="+mn-ea"/>
                <a:cs typeface="+mn-cs"/>
              </a:defRPr>
            </a:lvl8pPr>
            <a:lvl9pPr marL="3886103" indent="-228594" algn="l" defTabSz="914377" rtl="0" eaLnBrk="1" latinLnBrk="0" hangingPunct="1">
              <a:spcBef>
                <a:spcPct val="20000"/>
              </a:spcBef>
              <a:buFont typeface="Arial" pitchFamily="34" charset="0"/>
              <a:buChar char="•"/>
              <a:defRPr kumimoji="1" sz="2000" kern="1200">
                <a:solidFill>
                  <a:schemeClr val="dk1"/>
                </a:solidFill>
                <a:latin typeface="+mn-lt"/>
                <a:ea typeface="+mn-ea"/>
                <a:cs typeface="+mn-cs"/>
              </a:defRPr>
            </a:lvl9pPr>
          </a:lstStyle>
          <a:p>
            <a:pPr marL="0" indent="0" fontAlgn="auto">
              <a:spcAft>
                <a:spcPts val="0"/>
              </a:spcAft>
              <a:buClr>
                <a:schemeClr val="accent5">
                  <a:lumMod val="75000"/>
                </a:schemeClr>
              </a:buClr>
              <a:buNone/>
            </a:pPr>
            <a:endParaRPr lang="en-US" altLang="ja-JP" sz="1400" dirty="0">
              <a:solidFill>
                <a:srgbClr val="000000"/>
              </a:solidFill>
              <a:latin typeface="HG丸ｺﾞｼｯｸM-PRO" panose="020F0600000000000000" pitchFamily="50" charset="-128"/>
              <a:ea typeface="HG丸ｺﾞｼｯｸM-PRO" panose="020F0600000000000000" pitchFamily="50" charset="-128"/>
            </a:endParaRPr>
          </a:p>
          <a:p>
            <a:pPr marL="0" indent="0" fontAlgn="auto">
              <a:spcAft>
                <a:spcPts val="0"/>
              </a:spcAft>
              <a:buClr>
                <a:schemeClr val="accent5">
                  <a:lumMod val="75000"/>
                </a:schemeClr>
              </a:buClr>
              <a:buNone/>
            </a:pPr>
            <a:endParaRPr lang="en-US" altLang="ja-JP" sz="1400" dirty="0">
              <a:solidFill>
                <a:srgbClr val="000000"/>
              </a:solidFill>
              <a:latin typeface="HG丸ｺﾞｼｯｸM-PRO" panose="020F0600000000000000" pitchFamily="50" charset="-128"/>
              <a:ea typeface="HG丸ｺﾞｼｯｸM-PRO" panose="020F0600000000000000" pitchFamily="50" charset="-128"/>
            </a:endParaRPr>
          </a:p>
          <a:p>
            <a:pPr marL="0" indent="0" fontAlgn="auto">
              <a:spcAft>
                <a:spcPts val="0"/>
              </a:spcAft>
              <a:buClr>
                <a:schemeClr val="accent5">
                  <a:lumMod val="75000"/>
                </a:schemeClr>
              </a:buClr>
              <a:buNone/>
            </a:pPr>
            <a:endParaRPr lang="en-US" altLang="ja-JP" sz="1400" dirty="0">
              <a:solidFill>
                <a:srgbClr val="000000"/>
              </a:solidFill>
              <a:latin typeface="HG丸ｺﾞｼｯｸM-PRO" panose="020F0600000000000000" pitchFamily="50" charset="-128"/>
              <a:ea typeface="HG丸ｺﾞｼｯｸM-PRO" panose="020F0600000000000000" pitchFamily="50" charset="-128"/>
            </a:endParaRPr>
          </a:p>
          <a:p>
            <a:pPr marL="0" indent="0" fontAlgn="auto">
              <a:spcAft>
                <a:spcPts val="0"/>
              </a:spcAft>
              <a:buClr>
                <a:schemeClr val="accent5">
                  <a:lumMod val="75000"/>
                </a:schemeClr>
              </a:buClr>
              <a:buNone/>
            </a:pPr>
            <a:endParaRPr lang="en-US" altLang="ja-JP" sz="14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7" name="正方形/長方形 6"/>
          <p:cNvSpPr/>
          <p:nvPr/>
        </p:nvSpPr>
        <p:spPr>
          <a:xfrm>
            <a:off x="4707168" y="2883143"/>
            <a:ext cx="3960000" cy="641480"/>
          </a:xfrm>
          <a:prstGeom prst="rect">
            <a:avLst/>
          </a:prstGeom>
          <a:solidFill>
            <a:schemeClr val="accent1">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Clr>
                <a:srgbClr val="4472C4">
                  <a:lumMod val="75000"/>
                </a:srgbClr>
              </a:buClr>
            </a:pPr>
            <a:r>
              <a:rPr lang="en-US" altLang="ja-JP" sz="1600" b="1" dirty="0">
                <a:solidFill>
                  <a:srgbClr val="000000"/>
                </a:solidFill>
                <a:latin typeface="HG丸ｺﾞｼｯｸM-PRO" panose="020F0600000000000000" pitchFamily="50" charset="-128"/>
                <a:ea typeface="HG丸ｺﾞｼｯｸM-PRO" panose="020F0600000000000000" pitchFamily="50" charset="-128"/>
              </a:rPr>
              <a:t>【</a:t>
            </a:r>
            <a:r>
              <a:rPr lang="ja-JP" altLang="en-US" sz="1600" b="1" dirty="0">
                <a:solidFill>
                  <a:srgbClr val="000000"/>
                </a:solidFill>
                <a:latin typeface="HG丸ｺﾞｼｯｸM-PRO" panose="020F0600000000000000" pitchFamily="50" charset="-128"/>
                <a:ea typeface="HG丸ｺﾞｼｯｸM-PRO" panose="020F0600000000000000" pitchFamily="50" charset="-128"/>
              </a:rPr>
              <a:t>対人援助職</a:t>
            </a:r>
            <a:r>
              <a:rPr lang="en-US" altLang="ja-JP" sz="1600" b="1" dirty="0">
                <a:solidFill>
                  <a:srgbClr val="000000"/>
                </a:solidFill>
                <a:latin typeface="HG丸ｺﾞｼｯｸM-PRO" panose="020F0600000000000000" pitchFamily="50" charset="-128"/>
                <a:ea typeface="HG丸ｺﾞｼｯｸM-PRO" panose="020F0600000000000000" pitchFamily="50" charset="-128"/>
              </a:rPr>
              <a:t>】</a:t>
            </a:r>
            <a:r>
              <a:rPr lang="ja-JP" altLang="en-US" sz="1600" b="1" dirty="0">
                <a:solidFill>
                  <a:srgbClr val="000000"/>
                </a:solidFill>
                <a:latin typeface="HG丸ｺﾞｼｯｸM-PRO" panose="020F0600000000000000" pitchFamily="50" charset="-128"/>
                <a:ea typeface="HG丸ｺﾞｼｯｸM-PRO" panose="020F0600000000000000" pitchFamily="50" charset="-128"/>
              </a:rPr>
              <a:t>期待に応えようと焦って　　 </a:t>
            </a:r>
            <a:endParaRPr lang="en-US" altLang="ja-JP" sz="1600" b="1" dirty="0">
              <a:solidFill>
                <a:srgbClr val="000000"/>
              </a:solidFill>
              <a:latin typeface="HG丸ｺﾞｼｯｸM-PRO" panose="020F0600000000000000" pitchFamily="50" charset="-128"/>
              <a:ea typeface="HG丸ｺﾞｼｯｸM-PRO" panose="020F0600000000000000" pitchFamily="50" charset="-128"/>
            </a:endParaRPr>
          </a:p>
          <a:p>
            <a:pPr algn="ctr">
              <a:buClr>
                <a:srgbClr val="4472C4">
                  <a:lumMod val="75000"/>
                </a:srgbClr>
              </a:buClr>
            </a:pPr>
            <a:r>
              <a:rPr lang="en-US" altLang="ja-JP" sz="1600" b="1" dirty="0">
                <a:solidFill>
                  <a:srgbClr val="000000"/>
                </a:solidFill>
                <a:latin typeface="HG丸ｺﾞｼｯｸM-PRO" panose="020F0600000000000000" pitchFamily="50" charset="-128"/>
                <a:ea typeface="HG丸ｺﾞｼｯｸM-PRO" panose="020F0600000000000000" pitchFamily="50" charset="-128"/>
              </a:rPr>
              <a:t>             </a:t>
            </a:r>
            <a:r>
              <a:rPr lang="ja-JP" altLang="en-US" sz="1600" b="1" dirty="0">
                <a:solidFill>
                  <a:srgbClr val="000000"/>
                </a:solidFill>
                <a:latin typeface="HG丸ｺﾞｼｯｸM-PRO" panose="020F0600000000000000" pitchFamily="50" charset="-128"/>
                <a:ea typeface="HG丸ｺﾞｼｯｸM-PRO" panose="020F0600000000000000" pitchFamily="50" charset="-128"/>
              </a:rPr>
              <a:t>自分を追い込んでいた</a:t>
            </a:r>
            <a:r>
              <a:rPr lang="ja-JP" altLang="en-US" sz="1600" b="1" dirty="0">
                <a:solidFill>
                  <a:prstClr val="black"/>
                </a:solidFill>
                <a:latin typeface="HG丸ｺﾞｼｯｸM-PRO" panose="020F0600000000000000" pitchFamily="50" charset="-128"/>
                <a:ea typeface="HG丸ｺﾞｼｯｸM-PRO" panose="020F0600000000000000" pitchFamily="50" charset="-128"/>
              </a:rPr>
              <a:t>　</a:t>
            </a:r>
            <a:r>
              <a:rPr lang="en-US" altLang="ja-JP" sz="2000" b="1" dirty="0">
                <a:solidFill>
                  <a:prstClr val="black"/>
                </a:solidFill>
                <a:latin typeface="HG丸ｺﾞｼｯｸM-PRO" panose="020F0600000000000000" pitchFamily="50" charset="-128"/>
                <a:ea typeface="HG丸ｺﾞｼｯｸM-PRO" panose="020F0600000000000000" pitchFamily="50" charset="-128"/>
              </a:rPr>
              <a:t>B</a:t>
            </a:r>
            <a:r>
              <a:rPr lang="ja-JP" altLang="en-US" sz="1600" b="1" dirty="0" err="1">
                <a:solidFill>
                  <a:prstClr val="black"/>
                </a:solidFill>
                <a:latin typeface="HG丸ｺﾞｼｯｸM-PRO" panose="020F0600000000000000" pitchFamily="50" charset="-128"/>
                <a:ea typeface="HG丸ｺﾞｼｯｸM-PRO" panose="020F0600000000000000" pitchFamily="50" charset="-128"/>
              </a:rPr>
              <a:t>さん</a:t>
            </a:r>
            <a:endParaRPr lang="en-US" altLang="ja-JP" sz="1600"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5" name="角丸四角形吹き出し 4"/>
          <p:cNvSpPr/>
          <p:nvPr/>
        </p:nvSpPr>
        <p:spPr>
          <a:xfrm>
            <a:off x="1797675" y="1318800"/>
            <a:ext cx="2520000" cy="1440000"/>
          </a:xfrm>
          <a:prstGeom prst="wedgeRoundRectCallout">
            <a:avLst>
              <a:gd name="adj1" fmla="val -65003"/>
              <a:gd name="adj2" fmla="val 15861"/>
              <a:gd name="adj3" fmla="val 16667"/>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solidFill>
                  <a:sysClr val="windowText" lastClr="000000"/>
                </a:solidFill>
                <a:latin typeface="HG丸ｺﾞｼｯｸM-PRO" panose="020F0600000000000000" pitchFamily="50" charset="-128"/>
                <a:ea typeface="HG丸ｺﾞｼｯｸM-PRO" panose="020F0600000000000000" pitchFamily="50" charset="-128"/>
              </a:rPr>
              <a:t>タイマーを活用して定期的に休憩を取りながらタスクに取り組むと、次の日に疲労が残らない。休憩の大切さを実感。</a:t>
            </a:r>
          </a:p>
        </p:txBody>
      </p:sp>
      <p:sp>
        <p:nvSpPr>
          <p:cNvPr id="12" name="Rectangle 3"/>
          <p:cNvSpPr txBox="1">
            <a:spLocks noChangeArrowheads="1"/>
          </p:cNvSpPr>
          <p:nvPr/>
        </p:nvSpPr>
        <p:spPr>
          <a:xfrm>
            <a:off x="492685" y="3731338"/>
            <a:ext cx="3955436" cy="2117619"/>
          </a:xfrm>
          <a:prstGeom prst="rect">
            <a:avLst/>
          </a:prstGeom>
          <a:solidFill>
            <a:srgbClr val="FFEBEB"/>
          </a:solidFill>
          <a:ln>
            <a:solidFill>
              <a:schemeClr val="bg1">
                <a:lumMod val="65000"/>
              </a:schemeClr>
            </a:solid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lvl1pPr marL="342891" indent="-342891" algn="l" defTabSz="914377" rtl="0" eaLnBrk="1" latinLnBrk="0" hangingPunct="1">
              <a:spcBef>
                <a:spcPct val="20000"/>
              </a:spcBef>
              <a:buFont typeface="Arial" pitchFamily="34" charset="0"/>
              <a:buChar char="•"/>
              <a:defRPr kumimoji="1" sz="3200" kern="1200">
                <a:solidFill>
                  <a:schemeClr val="dk1"/>
                </a:solidFill>
                <a:latin typeface="+mn-lt"/>
                <a:ea typeface="+mn-ea"/>
                <a:cs typeface="+mn-cs"/>
              </a:defRPr>
            </a:lvl1pPr>
            <a:lvl2pPr marL="742932" indent="-285744" algn="l" defTabSz="914377" rtl="0" eaLnBrk="1" latinLnBrk="0" hangingPunct="1">
              <a:spcBef>
                <a:spcPct val="20000"/>
              </a:spcBef>
              <a:buFont typeface="Arial" pitchFamily="34" charset="0"/>
              <a:buChar char="–"/>
              <a:defRPr kumimoji="1" sz="2800" kern="1200">
                <a:solidFill>
                  <a:schemeClr val="dk1"/>
                </a:solidFill>
                <a:latin typeface="+mn-lt"/>
                <a:ea typeface="+mn-ea"/>
                <a:cs typeface="+mn-cs"/>
              </a:defRPr>
            </a:lvl2pPr>
            <a:lvl3pPr marL="1142971" indent="-228594" algn="l" defTabSz="914377" rtl="0" eaLnBrk="1" latinLnBrk="0" hangingPunct="1">
              <a:spcBef>
                <a:spcPct val="20000"/>
              </a:spcBef>
              <a:buFont typeface="Arial" pitchFamily="34" charset="0"/>
              <a:buChar char="•"/>
              <a:defRPr kumimoji="1" sz="2400" kern="1200">
                <a:solidFill>
                  <a:schemeClr val="dk1"/>
                </a:solidFill>
                <a:latin typeface="+mn-lt"/>
                <a:ea typeface="+mn-ea"/>
                <a:cs typeface="+mn-cs"/>
              </a:defRPr>
            </a:lvl3pPr>
            <a:lvl4pPr marL="1600160" indent="-228594" algn="l" defTabSz="914377" rtl="0" eaLnBrk="1" latinLnBrk="0" hangingPunct="1">
              <a:spcBef>
                <a:spcPct val="20000"/>
              </a:spcBef>
              <a:buFont typeface="Arial" pitchFamily="34" charset="0"/>
              <a:buChar char="–"/>
              <a:defRPr kumimoji="1" sz="2000" kern="1200">
                <a:solidFill>
                  <a:schemeClr val="dk1"/>
                </a:solidFill>
                <a:latin typeface="+mn-lt"/>
                <a:ea typeface="+mn-ea"/>
                <a:cs typeface="+mn-cs"/>
              </a:defRPr>
            </a:lvl4pPr>
            <a:lvl5pPr marL="2057349" indent="-228594" algn="l" defTabSz="914377" rtl="0" eaLnBrk="1" latinLnBrk="0" hangingPunct="1">
              <a:spcBef>
                <a:spcPct val="20000"/>
              </a:spcBef>
              <a:buFont typeface="Arial" pitchFamily="34" charset="0"/>
              <a:buChar char="»"/>
              <a:defRPr kumimoji="1" sz="2000" kern="1200">
                <a:solidFill>
                  <a:schemeClr val="dk1"/>
                </a:solidFill>
                <a:latin typeface="+mn-lt"/>
                <a:ea typeface="+mn-ea"/>
                <a:cs typeface="+mn-cs"/>
              </a:defRPr>
            </a:lvl5pPr>
            <a:lvl6pPr marL="2514537" indent="-228594" algn="l" defTabSz="914377" rtl="0" eaLnBrk="1" latinLnBrk="0" hangingPunct="1">
              <a:spcBef>
                <a:spcPct val="20000"/>
              </a:spcBef>
              <a:buFont typeface="Arial" pitchFamily="34" charset="0"/>
              <a:buChar char="•"/>
              <a:defRPr kumimoji="1" sz="2000" kern="1200">
                <a:solidFill>
                  <a:schemeClr val="dk1"/>
                </a:solidFill>
                <a:latin typeface="+mn-lt"/>
                <a:ea typeface="+mn-ea"/>
                <a:cs typeface="+mn-cs"/>
              </a:defRPr>
            </a:lvl6pPr>
            <a:lvl7pPr marL="2971726" indent="-228594" algn="l" defTabSz="914377" rtl="0" eaLnBrk="1" latinLnBrk="0" hangingPunct="1">
              <a:spcBef>
                <a:spcPct val="20000"/>
              </a:spcBef>
              <a:buFont typeface="Arial" pitchFamily="34" charset="0"/>
              <a:buChar char="•"/>
              <a:defRPr kumimoji="1" sz="2000" kern="1200">
                <a:solidFill>
                  <a:schemeClr val="dk1"/>
                </a:solidFill>
                <a:latin typeface="+mn-lt"/>
                <a:ea typeface="+mn-ea"/>
                <a:cs typeface="+mn-cs"/>
              </a:defRPr>
            </a:lvl7pPr>
            <a:lvl8pPr marL="3428914" indent="-228594" algn="l" defTabSz="914377" rtl="0" eaLnBrk="1" latinLnBrk="0" hangingPunct="1">
              <a:spcBef>
                <a:spcPct val="20000"/>
              </a:spcBef>
              <a:buFont typeface="Arial" pitchFamily="34" charset="0"/>
              <a:buChar char="•"/>
              <a:defRPr kumimoji="1" sz="2000" kern="1200">
                <a:solidFill>
                  <a:schemeClr val="dk1"/>
                </a:solidFill>
                <a:latin typeface="+mn-lt"/>
                <a:ea typeface="+mn-ea"/>
                <a:cs typeface="+mn-cs"/>
              </a:defRPr>
            </a:lvl8pPr>
            <a:lvl9pPr marL="3886103" indent="-228594" algn="l" defTabSz="914377" rtl="0" eaLnBrk="1" latinLnBrk="0" hangingPunct="1">
              <a:spcBef>
                <a:spcPct val="20000"/>
              </a:spcBef>
              <a:buFont typeface="Arial" pitchFamily="34" charset="0"/>
              <a:buChar char="•"/>
              <a:defRPr kumimoji="1" sz="2000" kern="1200">
                <a:solidFill>
                  <a:schemeClr val="dk1"/>
                </a:solidFill>
                <a:latin typeface="+mn-lt"/>
                <a:ea typeface="+mn-ea"/>
                <a:cs typeface="+mn-cs"/>
              </a:defRPr>
            </a:lvl9pPr>
          </a:lstStyle>
          <a:p>
            <a:pPr marL="0" indent="0" fontAlgn="auto">
              <a:spcAft>
                <a:spcPts val="0"/>
              </a:spcAft>
              <a:buClr>
                <a:schemeClr val="accent5">
                  <a:lumMod val="75000"/>
                </a:schemeClr>
              </a:buClr>
              <a:buNone/>
            </a:pPr>
            <a:endParaRPr lang="en-US" altLang="ja-JP" sz="1400" dirty="0">
              <a:solidFill>
                <a:srgbClr val="000000"/>
              </a:solidFill>
              <a:latin typeface="HG丸ｺﾞｼｯｸM-PRO" panose="020F0600000000000000" pitchFamily="50" charset="-128"/>
              <a:ea typeface="HG丸ｺﾞｼｯｸM-PRO" panose="020F0600000000000000" pitchFamily="50" charset="-128"/>
            </a:endParaRPr>
          </a:p>
          <a:p>
            <a:pPr marL="0" indent="0" fontAlgn="auto">
              <a:spcAft>
                <a:spcPts val="0"/>
              </a:spcAft>
              <a:buClr>
                <a:schemeClr val="accent5">
                  <a:lumMod val="75000"/>
                </a:schemeClr>
              </a:buClr>
              <a:buNone/>
            </a:pPr>
            <a:endParaRPr lang="en-US" altLang="ja-JP" sz="1400" dirty="0">
              <a:solidFill>
                <a:srgbClr val="000000"/>
              </a:solidFill>
              <a:latin typeface="HG丸ｺﾞｼｯｸM-PRO" panose="020F0600000000000000" pitchFamily="50" charset="-128"/>
              <a:ea typeface="HG丸ｺﾞｼｯｸM-PRO" panose="020F0600000000000000" pitchFamily="50" charset="-128"/>
            </a:endParaRPr>
          </a:p>
          <a:p>
            <a:pPr marL="0" indent="0" fontAlgn="auto">
              <a:spcAft>
                <a:spcPts val="0"/>
              </a:spcAft>
              <a:buClr>
                <a:schemeClr val="accent5">
                  <a:lumMod val="75000"/>
                </a:schemeClr>
              </a:buClr>
              <a:buNone/>
            </a:pPr>
            <a:endParaRPr lang="en-US" altLang="ja-JP" sz="1400" dirty="0">
              <a:solidFill>
                <a:srgbClr val="000000"/>
              </a:solidFill>
              <a:latin typeface="HG丸ｺﾞｼｯｸM-PRO" panose="020F0600000000000000" pitchFamily="50" charset="-128"/>
              <a:ea typeface="HG丸ｺﾞｼｯｸM-PRO" panose="020F0600000000000000" pitchFamily="50" charset="-128"/>
            </a:endParaRPr>
          </a:p>
          <a:p>
            <a:pPr marL="0" indent="0" fontAlgn="auto">
              <a:spcAft>
                <a:spcPts val="0"/>
              </a:spcAft>
              <a:buClr>
                <a:schemeClr val="accent5">
                  <a:lumMod val="75000"/>
                </a:schemeClr>
              </a:buClr>
              <a:buNone/>
            </a:pPr>
            <a:endParaRPr lang="en-US" altLang="ja-JP" sz="1400" dirty="0">
              <a:solidFill>
                <a:srgbClr val="000000"/>
              </a:solidFill>
              <a:latin typeface="HG丸ｺﾞｼｯｸM-PRO" panose="020F0600000000000000" pitchFamily="50" charset="-128"/>
              <a:ea typeface="HG丸ｺﾞｼｯｸM-PRO" panose="020F0600000000000000" pitchFamily="50" charset="-128"/>
            </a:endParaRPr>
          </a:p>
        </p:txBody>
      </p:sp>
      <p:pic>
        <p:nvPicPr>
          <p:cNvPr id="13" name="図 12"/>
          <p:cNvPicPr>
            <a:picLocks noChangeAspect="1"/>
          </p:cNvPicPr>
          <p:nvPr/>
        </p:nvPicPr>
        <p:blipFill rotWithShape="1">
          <a:blip r:embed="rId3"/>
          <a:srcRect l="35631" t="21655" r="37443" b="46294"/>
          <a:stretch/>
        </p:blipFill>
        <p:spPr>
          <a:xfrm>
            <a:off x="560842" y="1513503"/>
            <a:ext cx="949547" cy="1130320"/>
          </a:xfrm>
          <a:prstGeom prst="rect">
            <a:avLst/>
          </a:prstGeom>
        </p:spPr>
      </p:pic>
      <p:sp>
        <p:nvSpPr>
          <p:cNvPr id="14" name="正方形/長方形 13"/>
          <p:cNvSpPr/>
          <p:nvPr/>
        </p:nvSpPr>
        <p:spPr>
          <a:xfrm>
            <a:off x="482937" y="5623749"/>
            <a:ext cx="3960000" cy="655431"/>
          </a:xfrm>
          <a:prstGeom prst="rect">
            <a:avLst/>
          </a:prstGeom>
          <a:solidFill>
            <a:srgbClr val="FFCCCC"/>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Aft>
                <a:spcPts val="0"/>
              </a:spcAft>
              <a:buClr>
                <a:schemeClr val="accent5">
                  <a:lumMod val="75000"/>
                </a:schemeClr>
              </a:buClr>
            </a:pPr>
            <a:r>
              <a:rPr lang="en-US" altLang="ja-JP" sz="1600" b="1" dirty="0">
                <a:solidFill>
                  <a:srgbClr val="000000"/>
                </a:solidFill>
                <a:latin typeface="HG丸ｺﾞｼｯｸM-PRO" panose="020F0600000000000000" pitchFamily="50" charset="-128"/>
                <a:ea typeface="HG丸ｺﾞｼｯｸM-PRO" panose="020F0600000000000000" pitchFamily="50" charset="-128"/>
              </a:rPr>
              <a:t>【</a:t>
            </a:r>
            <a:r>
              <a:rPr lang="ja-JP" altLang="en-US" sz="1600" b="1" dirty="0">
                <a:solidFill>
                  <a:srgbClr val="000000"/>
                </a:solidFill>
                <a:latin typeface="HG丸ｺﾞｼｯｸM-PRO" panose="020F0600000000000000" pitchFamily="50" charset="-128"/>
                <a:ea typeface="HG丸ｺﾞｼｯｸM-PRO" panose="020F0600000000000000" pitchFamily="50" charset="-128"/>
              </a:rPr>
              <a:t>事務職</a:t>
            </a:r>
            <a:r>
              <a:rPr lang="en-US" altLang="ja-JP" sz="1600" b="1" dirty="0">
                <a:solidFill>
                  <a:srgbClr val="000000"/>
                </a:solidFill>
                <a:latin typeface="HG丸ｺﾞｼｯｸM-PRO" panose="020F0600000000000000" pitchFamily="50" charset="-128"/>
                <a:ea typeface="HG丸ｺﾞｼｯｸM-PRO" panose="020F0600000000000000" pitchFamily="50" charset="-128"/>
              </a:rPr>
              <a:t>】</a:t>
            </a:r>
            <a:r>
              <a:rPr lang="ja-JP" altLang="en-US" sz="1600" b="1" dirty="0">
                <a:solidFill>
                  <a:srgbClr val="000000"/>
                </a:solidFill>
                <a:latin typeface="HG丸ｺﾞｼｯｸM-PRO" panose="020F0600000000000000" pitchFamily="50" charset="-128"/>
                <a:ea typeface="HG丸ｺﾞｼｯｸM-PRO" panose="020F0600000000000000" pitchFamily="50" charset="-128"/>
              </a:rPr>
              <a:t>仕事を依頼することが苦手だった　</a:t>
            </a:r>
            <a:r>
              <a:rPr lang="en-US" altLang="ja-JP" sz="2000" b="1" dirty="0">
                <a:solidFill>
                  <a:srgbClr val="000000"/>
                </a:solidFill>
                <a:latin typeface="HG丸ｺﾞｼｯｸM-PRO" panose="020F0600000000000000" pitchFamily="50" charset="-128"/>
                <a:ea typeface="HG丸ｺﾞｼｯｸM-PRO" panose="020F0600000000000000" pitchFamily="50" charset="-128"/>
              </a:rPr>
              <a:t>C</a:t>
            </a:r>
            <a:r>
              <a:rPr lang="ja-JP" altLang="en-US" sz="1600" b="1" dirty="0" err="1">
                <a:solidFill>
                  <a:srgbClr val="000000"/>
                </a:solidFill>
                <a:latin typeface="HG丸ｺﾞｼｯｸM-PRO" panose="020F0600000000000000" pitchFamily="50" charset="-128"/>
                <a:ea typeface="HG丸ｺﾞｼｯｸM-PRO" panose="020F0600000000000000" pitchFamily="50" charset="-128"/>
              </a:rPr>
              <a:t>さん</a:t>
            </a:r>
            <a:endParaRPr lang="en-US" altLang="ja-JP" sz="1600" b="1" dirty="0">
              <a:solidFill>
                <a:srgbClr val="000000"/>
              </a:solidFill>
              <a:latin typeface="HG丸ｺﾞｼｯｸM-PRO" panose="020F0600000000000000" pitchFamily="50" charset="-128"/>
              <a:ea typeface="HG丸ｺﾞｼｯｸM-PRO" panose="020F0600000000000000" pitchFamily="50" charset="-128"/>
            </a:endParaRPr>
          </a:p>
        </p:txBody>
      </p:sp>
      <p:sp>
        <p:nvSpPr>
          <p:cNvPr id="16" name="角丸四角形吹き出し 15"/>
          <p:cNvSpPr/>
          <p:nvPr/>
        </p:nvSpPr>
        <p:spPr>
          <a:xfrm>
            <a:off x="4848563" y="1320760"/>
            <a:ext cx="2520000" cy="1440000"/>
          </a:xfrm>
          <a:prstGeom prst="wedgeRoundRectCallout">
            <a:avLst>
              <a:gd name="adj1" fmla="val 65630"/>
              <a:gd name="adj2" fmla="val 20390"/>
              <a:gd name="adj3" fmla="val 16667"/>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solidFill>
                  <a:sysClr val="windowText" lastClr="000000"/>
                </a:solidFill>
                <a:latin typeface="HG丸ｺﾞｼｯｸM-PRO" panose="020F0600000000000000" pitchFamily="50" charset="-128"/>
                <a:ea typeface="HG丸ｺﾞｼｯｸM-PRO" panose="020F0600000000000000" pitchFamily="50" charset="-128"/>
              </a:rPr>
              <a:t>焦りとストレスを感じた</a:t>
            </a:r>
            <a:endParaRPr lang="en-US" altLang="ja-JP" sz="1400" b="1" dirty="0">
              <a:solidFill>
                <a:sysClr val="windowText" lastClr="000000"/>
              </a:solidFill>
              <a:latin typeface="HG丸ｺﾞｼｯｸM-PRO" panose="020F0600000000000000" pitchFamily="50" charset="-128"/>
              <a:ea typeface="HG丸ｺﾞｼｯｸM-PRO" panose="020F0600000000000000" pitchFamily="50" charset="-128"/>
            </a:endParaRPr>
          </a:p>
          <a:p>
            <a:r>
              <a:rPr lang="ja-JP" altLang="en-US" sz="1400" b="1" dirty="0">
                <a:solidFill>
                  <a:sysClr val="windowText" lastClr="000000"/>
                </a:solidFill>
                <a:latin typeface="HG丸ｺﾞｼｯｸM-PRO" panose="020F0600000000000000" pitchFamily="50" charset="-128"/>
                <a:ea typeface="HG丸ｺﾞｼｯｸM-PRO" panose="020F0600000000000000" pitchFamily="50" charset="-128"/>
              </a:rPr>
              <a:t>時に、「自分ができることに一つひとつ取り組もう」とセルフトークを実践し、</a:t>
            </a:r>
            <a:endParaRPr lang="en-US" altLang="ja-JP" sz="1400" b="1" dirty="0">
              <a:solidFill>
                <a:sysClr val="windowText" lastClr="000000"/>
              </a:solidFill>
              <a:latin typeface="HG丸ｺﾞｼｯｸM-PRO" panose="020F0600000000000000" pitchFamily="50" charset="-128"/>
              <a:ea typeface="HG丸ｺﾞｼｯｸM-PRO" panose="020F0600000000000000" pitchFamily="50" charset="-128"/>
            </a:endParaRPr>
          </a:p>
          <a:p>
            <a:r>
              <a:rPr lang="ja-JP" altLang="en-US" sz="1400" b="1" dirty="0">
                <a:solidFill>
                  <a:sysClr val="windowText" lastClr="000000"/>
                </a:solidFill>
                <a:latin typeface="HG丸ｺﾞｼｯｸM-PRO" panose="020F0600000000000000" pitchFamily="50" charset="-128"/>
                <a:ea typeface="HG丸ｺﾞｼｯｸM-PRO" panose="020F0600000000000000" pitchFamily="50" charset="-128"/>
              </a:rPr>
              <a:t>効果を感じた。</a:t>
            </a:r>
          </a:p>
        </p:txBody>
      </p:sp>
      <p:pic>
        <p:nvPicPr>
          <p:cNvPr id="17"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74426" y="1609679"/>
            <a:ext cx="1236556" cy="12365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 name="正方形/長方形 18"/>
          <p:cNvSpPr/>
          <p:nvPr/>
        </p:nvSpPr>
        <p:spPr>
          <a:xfrm>
            <a:off x="488121" y="2906463"/>
            <a:ext cx="3960000" cy="621244"/>
          </a:xfrm>
          <a:prstGeom prst="rect">
            <a:avLst/>
          </a:prstGeom>
          <a:solidFill>
            <a:schemeClr val="accent6">
              <a:lumMod val="40000"/>
              <a:lumOff val="6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Aft>
                <a:spcPts val="0"/>
              </a:spcAft>
              <a:buClr>
                <a:schemeClr val="accent5">
                  <a:lumMod val="75000"/>
                </a:schemeClr>
              </a:buClr>
            </a:pPr>
            <a:r>
              <a:rPr lang="en-US" altLang="ja-JP" sz="1600" b="1" dirty="0">
                <a:solidFill>
                  <a:srgbClr val="000000"/>
                </a:solidFill>
                <a:latin typeface="HG丸ｺﾞｼｯｸM-PRO" panose="020F0600000000000000" pitchFamily="50" charset="-128"/>
                <a:ea typeface="HG丸ｺﾞｼｯｸM-PRO" panose="020F0600000000000000" pitchFamily="50" charset="-128"/>
              </a:rPr>
              <a:t>【</a:t>
            </a:r>
            <a:r>
              <a:rPr lang="ja-JP" altLang="en-US" sz="1600" b="1" dirty="0">
                <a:solidFill>
                  <a:srgbClr val="000000"/>
                </a:solidFill>
                <a:latin typeface="HG丸ｺﾞｼｯｸM-PRO" panose="020F0600000000000000" pitchFamily="50" charset="-128"/>
                <a:ea typeface="HG丸ｺﾞｼｯｸM-PRO" panose="020F0600000000000000" pitchFamily="50" charset="-128"/>
              </a:rPr>
              <a:t>専門職（</a:t>
            </a:r>
            <a:r>
              <a:rPr lang="en-US" altLang="ja-JP" sz="1600" b="1" dirty="0">
                <a:solidFill>
                  <a:srgbClr val="000000"/>
                </a:solidFill>
                <a:latin typeface="HG丸ｺﾞｼｯｸM-PRO" panose="020F0600000000000000" pitchFamily="50" charset="-128"/>
                <a:ea typeface="HG丸ｺﾞｼｯｸM-PRO" panose="020F0600000000000000" pitchFamily="50" charset="-128"/>
              </a:rPr>
              <a:t>SE</a:t>
            </a:r>
            <a:r>
              <a:rPr lang="ja-JP" altLang="en-US" sz="1600" b="1" dirty="0">
                <a:solidFill>
                  <a:srgbClr val="000000"/>
                </a:solidFill>
                <a:latin typeface="HG丸ｺﾞｼｯｸM-PRO" panose="020F0600000000000000" pitchFamily="50" charset="-128"/>
                <a:ea typeface="HG丸ｺﾞｼｯｸM-PRO" panose="020F0600000000000000" pitchFamily="50" charset="-128"/>
              </a:rPr>
              <a:t>）</a:t>
            </a:r>
            <a:r>
              <a:rPr lang="en-US" altLang="ja-JP" sz="1600" b="1" dirty="0" smtClean="0">
                <a:solidFill>
                  <a:srgbClr val="000000"/>
                </a:solidFill>
                <a:latin typeface="HG丸ｺﾞｼｯｸM-PRO" panose="020F0600000000000000" pitchFamily="50" charset="-128"/>
                <a:ea typeface="HG丸ｺﾞｼｯｸM-PRO" panose="020F0600000000000000" pitchFamily="50" charset="-128"/>
              </a:rPr>
              <a:t>】</a:t>
            </a:r>
            <a:r>
              <a:rPr lang="ja-JP" altLang="en-US" sz="1600" b="1" dirty="0" smtClean="0">
                <a:solidFill>
                  <a:srgbClr val="000000"/>
                </a:solidFill>
                <a:latin typeface="HG丸ｺﾞｼｯｸM-PRO" panose="020F0600000000000000" pitchFamily="50" charset="-128"/>
                <a:ea typeface="HG丸ｺﾞｼｯｸM-PRO" panose="020F0600000000000000" pitchFamily="50" charset="-128"/>
              </a:rPr>
              <a:t>仕事</a:t>
            </a:r>
            <a:r>
              <a:rPr lang="ja-JP" altLang="en-US" sz="1600" b="1" dirty="0">
                <a:solidFill>
                  <a:srgbClr val="000000"/>
                </a:solidFill>
                <a:latin typeface="HG丸ｺﾞｼｯｸM-PRO" panose="020F0600000000000000" pitchFamily="50" charset="-128"/>
                <a:ea typeface="HG丸ｺﾞｼｯｸM-PRO" panose="020F0600000000000000" pitchFamily="50" charset="-128"/>
              </a:rPr>
              <a:t>に没頭して疲労</a:t>
            </a:r>
            <a:r>
              <a:rPr lang="ja-JP" altLang="en-US" sz="1600" b="1" dirty="0" smtClean="0">
                <a:solidFill>
                  <a:srgbClr val="000000"/>
                </a:solidFill>
                <a:latin typeface="HG丸ｺﾞｼｯｸM-PRO" panose="020F0600000000000000" pitchFamily="50" charset="-128"/>
                <a:ea typeface="HG丸ｺﾞｼｯｸM-PRO" panose="020F0600000000000000" pitchFamily="50" charset="-128"/>
              </a:rPr>
              <a:t>を　</a:t>
            </a:r>
            <a:endParaRPr lang="en-US" altLang="ja-JP" sz="1600" b="1" dirty="0" smtClean="0">
              <a:solidFill>
                <a:srgbClr val="000000"/>
              </a:solidFill>
              <a:latin typeface="HG丸ｺﾞｼｯｸM-PRO" panose="020F0600000000000000" pitchFamily="50" charset="-128"/>
              <a:ea typeface="HG丸ｺﾞｼｯｸM-PRO" panose="020F0600000000000000" pitchFamily="50" charset="-128"/>
            </a:endParaRPr>
          </a:p>
          <a:p>
            <a:pPr algn="ctr" fontAlgn="auto">
              <a:spcAft>
                <a:spcPts val="0"/>
              </a:spcAft>
              <a:buClr>
                <a:schemeClr val="accent5">
                  <a:lumMod val="75000"/>
                </a:schemeClr>
              </a:buClr>
            </a:pPr>
            <a:r>
              <a:rPr lang="ja-JP" altLang="en-US" sz="1600" b="1" dirty="0" smtClean="0">
                <a:solidFill>
                  <a:srgbClr val="000000"/>
                </a:solidFill>
                <a:latin typeface="HG丸ｺﾞｼｯｸM-PRO" panose="020F0600000000000000" pitchFamily="50" charset="-128"/>
                <a:ea typeface="HG丸ｺﾞｼｯｸM-PRO" panose="020F0600000000000000" pitchFamily="50" charset="-128"/>
              </a:rPr>
              <a:t>　　　　　　　 溜めていた　</a:t>
            </a:r>
            <a:r>
              <a:rPr lang="en-US" altLang="ja-JP" sz="2000" b="1" dirty="0" smtClean="0">
                <a:solidFill>
                  <a:srgbClr val="000000"/>
                </a:solidFill>
                <a:latin typeface="HG丸ｺﾞｼｯｸM-PRO" panose="020F0600000000000000" pitchFamily="50" charset="-128"/>
                <a:ea typeface="HG丸ｺﾞｼｯｸM-PRO" panose="020F0600000000000000" pitchFamily="50" charset="-128"/>
              </a:rPr>
              <a:t>A</a:t>
            </a:r>
            <a:r>
              <a:rPr lang="ja-JP" altLang="en-US" sz="1600" b="1" dirty="0" err="1" smtClean="0">
                <a:solidFill>
                  <a:srgbClr val="000000"/>
                </a:solidFill>
                <a:latin typeface="HG丸ｺﾞｼｯｸM-PRO" panose="020F0600000000000000" pitchFamily="50" charset="-128"/>
                <a:ea typeface="HG丸ｺﾞｼｯｸM-PRO" panose="020F0600000000000000" pitchFamily="50" charset="-128"/>
              </a:rPr>
              <a:t>さん</a:t>
            </a:r>
            <a:endParaRPr lang="en-US" altLang="ja-JP" sz="1600" b="1" dirty="0">
              <a:solidFill>
                <a:srgbClr val="000000"/>
              </a:solidFill>
              <a:latin typeface="HG丸ｺﾞｼｯｸM-PRO" panose="020F0600000000000000" pitchFamily="50" charset="-128"/>
              <a:ea typeface="HG丸ｺﾞｼｯｸM-PRO" panose="020F0600000000000000" pitchFamily="50" charset="-128"/>
            </a:endParaRPr>
          </a:p>
        </p:txBody>
      </p:sp>
      <p:pic>
        <p:nvPicPr>
          <p:cNvPr id="20"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588376" y="4191884"/>
            <a:ext cx="1208655" cy="1208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 name="角丸四角形吹き出し 20"/>
          <p:cNvSpPr/>
          <p:nvPr/>
        </p:nvSpPr>
        <p:spPr>
          <a:xfrm>
            <a:off x="4848563" y="3962051"/>
            <a:ext cx="2520000" cy="1440000"/>
          </a:xfrm>
          <a:prstGeom prst="wedgeRoundRectCallout">
            <a:avLst>
              <a:gd name="adj1" fmla="val 65750"/>
              <a:gd name="adj2" fmla="val 16970"/>
              <a:gd name="adj3" fmla="val 16667"/>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solidFill>
                  <a:sysClr val="windowText" lastClr="000000"/>
                </a:solidFill>
                <a:latin typeface="HG丸ｺﾞｼｯｸM-PRO" panose="020F0600000000000000" pitchFamily="50" charset="-128"/>
                <a:ea typeface="HG丸ｺﾞｼｯｸM-PRO" panose="020F0600000000000000" pitchFamily="50" charset="-128"/>
              </a:rPr>
              <a:t>チームリーダー役の時に</a:t>
            </a:r>
            <a:endParaRPr lang="en-US" altLang="ja-JP" sz="1400" b="1" dirty="0">
              <a:solidFill>
                <a:sysClr val="windowText" lastClr="000000"/>
              </a:solidFill>
              <a:latin typeface="HG丸ｺﾞｼｯｸM-PRO" panose="020F0600000000000000" pitchFamily="50" charset="-128"/>
              <a:ea typeface="HG丸ｺﾞｼｯｸM-PRO" panose="020F0600000000000000" pitchFamily="50" charset="-128"/>
            </a:endParaRPr>
          </a:p>
          <a:p>
            <a:r>
              <a:rPr lang="ja-JP" altLang="en-US" sz="1400" b="1" dirty="0">
                <a:solidFill>
                  <a:sysClr val="windowText" lastClr="000000"/>
                </a:solidFill>
                <a:latin typeface="HG丸ｺﾞｼｯｸM-PRO" panose="020F0600000000000000" pitchFamily="50" charset="-128"/>
                <a:ea typeface="HG丸ｺﾞｼｯｸM-PRO" panose="020F0600000000000000" pitchFamily="50" charset="-128"/>
              </a:rPr>
              <a:t>一人で仕事を抱え込み、</a:t>
            </a:r>
            <a:endParaRPr lang="en-US" altLang="ja-JP" sz="1400" b="1" dirty="0">
              <a:solidFill>
                <a:sysClr val="windowText" lastClr="000000"/>
              </a:solidFill>
              <a:latin typeface="HG丸ｺﾞｼｯｸM-PRO" panose="020F0600000000000000" pitchFamily="50" charset="-128"/>
              <a:ea typeface="HG丸ｺﾞｼｯｸM-PRO" panose="020F0600000000000000" pitchFamily="50" charset="-128"/>
            </a:endParaRPr>
          </a:p>
          <a:p>
            <a:r>
              <a:rPr lang="ja-JP" altLang="en-US" sz="1400" b="1" dirty="0">
                <a:solidFill>
                  <a:sysClr val="windowText" lastClr="000000"/>
                </a:solidFill>
                <a:latin typeface="HG丸ｺﾞｼｯｸM-PRO" panose="020F0600000000000000" pitchFamily="50" charset="-128"/>
                <a:ea typeface="HG丸ｺﾞｼｯｸM-PRO" panose="020F0600000000000000" pitchFamily="50" charset="-128"/>
              </a:rPr>
              <a:t>自分の仕事の癖に改めて</a:t>
            </a:r>
            <a:endParaRPr lang="en-US" altLang="ja-JP" sz="1400" b="1" dirty="0">
              <a:solidFill>
                <a:sysClr val="windowText" lastClr="000000"/>
              </a:solidFill>
              <a:latin typeface="HG丸ｺﾞｼｯｸM-PRO" panose="020F0600000000000000" pitchFamily="50" charset="-128"/>
              <a:ea typeface="HG丸ｺﾞｼｯｸM-PRO" panose="020F0600000000000000" pitchFamily="50" charset="-128"/>
            </a:endParaRPr>
          </a:p>
          <a:p>
            <a:r>
              <a:rPr lang="ja-JP" altLang="en-US" sz="1400" b="1" dirty="0">
                <a:solidFill>
                  <a:sysClr val="windowText" lastClr="000000"/>
                </a:solidFill>
                <a:latin typeface="HG丸ｺﾞｼｯｸM-PRO" panose="020F0600000000000000" pitchFamily="50" charset="-128"/>
                <a:ea typeface="HG丸ｺﾞｼｯｸM-PRO" panose="020F0600000000000000" pitchFamily="50" charset="-128"/>
              </a:rPr>
              <a:t>気づいた。</a:t>
            </a:r>
          </a:p>
        </p:txBody>
      </p:sp>
      <p:sp>
        <p:nvSpPr>
          <p:cNvPr id="23" name="正方形/長方形 22"/>
          <p:cNvSpPr/>
          <p:nvPr/>
        </p:nvSpPr>
        <p:spPr>
          <a:xfrm>
            <a:off x="4707168" y="5621294"/>
            <a:ext cx="3960000" cy="641480"/>
          </a:xfrm>
          <a:prstGeom prst="rect">
            <a:avLst/>
          </a:prstGeom>
          <a:solidFill>
            <a:schemeClr val="accent2">
              <a:lumMod val="40000"/>
              <a:lumOff val="6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Aft>
                <a:spcPts val="0"/>
              </a:spcAft>
              <a:buClr>
                <a:schemeClr val="accent5">
                  <a:lumMod val="75000"/>
                </a:schemeClr>
              </a:buClr>
            </a:pPr>
            <a:r>
              <a:rPr lang="en-US" altLang="ja-JP" sz="1600" b="1" dirty="0">
                <a:solidFill>
                  <a:srgbClr val="000000"/>
                </a:solidFill>
                <a:latin typeface="HG丸ｺﾞｼｯｸM-PRO" panose="020F0600000000000000" pitchFamily="50" charset="-128"/>
                <a:ea typeface="HG丸ｺﾞｼｯｸM-PRO" panose="020F0600000000000000" pitchFamily="50" charset="-128"/>
              </a:rPr>
              <a:t>【</a:t>
            </a:r>
            <a:r>
              <a:rPr lang="ja-JP" altLang="en-US" sz="1600" b="1" dirty="0">
                <a:solidFill>
                  <a:srgbClr val="000000"/>
                </a:solidFill>
                <a:latin typeface="HG丸ｺﾞｼｯｸM-PRO" panose="020F0600000000000000" pitchFamily="50" charset="-128"/>
                <a:ea typeface="HG丸ｺﾞｼｯｸM-PRO" panose="020F0600000000000000" pitchFamily="50" charset="-128"/>
              </a:rPr>
              <a:t>管理職</a:t>
            </a:r>
            <a:r>
              <a:rPr lang="en-US" altLang="ja-JP" sz="1600" b="1" dirty="0">
                <a:solidFill>
                  <a:srgbClr val="000000"/>
                </a:solidFill>
                <a:latin typeface="HG丸ｺﾞｼｯｸM-PRO" panose="020F0600000000000000" pitchFamily="50" charset="-128"/>
                <a:ea typeface="HG丸ｺﾞｼｯｸM-PRO" panose="020F0600000000000000" pitchFamily="50" charset="-128"/>
              </a:rPr>
              <a:t>】</a:t>
            </a:r>
            <a:r>
              <a:rPr lang="ja-JP" altLang="en-US" sz="1600" b="1" dirty="0">
                <a:solidFill>
                  <a:schemeClr val="tx1"/>
                </a:solidFill>
                <a:latin typeface="HG丸ｺﾞｼｯｸM-PRO" panose="020F0600000000000000" pitchFamily="50" charset="-128"/>
                <a:ea typeface="HG丸ｺﾞｼｯｸM-PRO" panose="020F0600000000000000" pitchFamily="50" charset="-128"/>
              </a:rPr>
              <a:t>仕事を抱え込み、孤独を感じていた　</a:t>
            </a:r>
            <a:r>
              <a:rPr lang="en-US" altLang="ja-JP" sz="2000" b="1" dirty="0">
                <a:solidFill>
                  <a:schemeClr val="tx1"/>
                </a:solidFill>
                <a:latin typeface="HG丸ｺﾞｼｯｸM-PRO" panose="020F0600000000000000" pitchFamily="50" charset="-128"/>
                <a:ea typeface="HG丸ｺﾞｼｯｸM-PRO" panose="020F0600000000000000" pitchFamily="50" charset="-128"/>
              </a:rPr>
              <a:t>D</a:t>
            </a:r>
            <a:r>
              <a:rPr lang="ja-JP" altLang="en-US" sz="1600" b="1" dirty="0" err="1">
                <a:solidFill>
                  <a:schemeClr val="tx1"/>
                </a:solidFill>
                <a:latin typeface="HG丸ｺﾞｼｯｸM-PRO" panose="020F0600000000000000" pitchFamily="50" charset="-128"/>
                <a:ea typeface="HG丸ｺﾞｼｯｸM-PRO" panose="020F0600000000000000" pitchFamily="50" charset="-128"/>
              </a:rPr>
              <a:t>さん</a:t>
            </a:r>
            <a:endParaRPr lang="en-US" altLang="ja-JP" sz="1600" b="1" dirty="0">
              <a:solidFill>
                <a:schemeClr val="tx1"/>
              </a:solidFill>
              <a:latin typeface="HG丸ｺﾞｼｯｸM-PRO" panose="020F0600000000000000" pitchFamily="50" charset="-128"/>
              <a:ea typeface="HG丸ｺﾞｼｯｸM-PRO" panose="020F0600000000000000" pitchFamily="50" charset="-128"/>
            </a:endParaRPr>
          </a:p>
        </p:txBody>
      </p:sp>
      <p:pic>
        <p:nvPicPr>
          <p:cNvPr id="24" name="図 23"/>
          <p:cNvPicPr>
            <a:picLocks noChangeAspect="1"/>
          </p:cNvPicPr>
          <p:nvPr/>
        </p:nvPicPr>
        <p:blipFill rotWithShape="1">
          <a:blip r:embed="rId6"/>
          <a:srcRect l="33704" t="15547" r="33037" b="46658"/>
          <a:stretch/>
        </p:blipFill>
        <p:spPr>
          <a:xfrm>
            <a:off x="588574" y="4224596"/>
            <a:ext cx="995370" cy="1131102"/>
          </a:xfrm>
          <a:prstGeom prst="rect">
            <a:avLst/>
          </a:prstGeom>
        </p:spPr>
      </p:pic>
      <p:sp>
        <p:nvSpPr>
          <p:cNvPr id="26" name="角丸四角形吹き出し 25"/>
          <p:cNvSpPr/>
          <p:nvPr/>
        </p:nvSpPr>
        <p:spPr>
          <a:xfrm>
            <a:off x="1800611" y="3962051"/>
            <a:ext cx="2520000" cy="1440000"/>
          </a:xfrm>
          <a:prstGeom prst="wedgeRoundRectCallout">
            <a:avLst>
              <a:gd name="adj1" fmla="val -63396"/>
              <a:gd name="adj2" fmla="val 16721"/>
              <a:gd name="adj3" fmla="val 16667"/>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dirty="0">
                <a:solidFill>
                  <a:sysClr val="windowText" lastClr="000000"/>
                </a:solidFill>
                <a:latin typeface="HG丸ｺﾞｼｯｸM-PRO" panose="020F0600000000000000" pitchFamily="50" charset="-128"/>
                <a:ea typeface="HG丸ｺﾞｼｯｸM-PRO" panose="020F0600000000000000" pitchFamily="50" charset="-128"/>
              </a:rPr>
              <a:t>DESC</a:t>
            </a:r>
            <a:r>
              <a:rPr lang="ja-JP" altLang="en-US" sz="1400" b="1" dirty="0">
                <a:solidFill>
                  <a:sysClr val="windowText" lastClr="000000"/>
                </a:solidFill>
                <a:latin typeface="HG丸ｺﾞｼｯｸM-PRO" panose="020F0600000000000000" pitchFamily="50" charset="-128"/>
                <a:ea typeface="HG丸ｺﾞｼｯｸM-PRO" panose="020F0600000000000000" pitchFamily="50" charset="-128"/>
              </a:rPr>
              <a:t>法（アサーションスキル）をもとに他のメンバーに作業分担をお願いできたことが自信になった。</a:t>
            </a:r>
          </a:p>
        </p:txBody>
      </p:sp>
    </p:spTree>
    <p:extLst>
      <p:ext uri="{BB962C8B-B14F-4D97-AF65-F5344CB8AC3E}">
        <p14:creationId xmlns:p14="http://schemas.microsoft.com/office/powerpoint/2010/main" val="34192353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idx="1"/>
          </p:nvPr>
        </p:nvSpPr>
        <p:spPr>
          <a:xfrm>
            <a:off x="364805" y="916426"/>
            <a:ext cx="8414390" cy="5526129"/>
          </a:xfrm>
          <a:ln>
            <a:solidFill>
              <a:schemeClr val="bg1">
                <a:lumMod val="75000"/>
              </a:schemeClr>
            </a:solidFill>
          </a:ln>
        </p:spPr>
        <p:txBody>
          <a:bodyPr>
            <a:noAutofit/>
          </a:bodyPr>
          <a:lstStyle/>
          <a:p>
            <a:pPr marL="0" indent="0" hangingPunct="0">
              <a:buNone/>
            </a:pPr>
            <a:endParaRPr lang="en-US" altLang="ja-JP" sz="600" dirty="0">
              <a:latin typeface="HG丸ｺﾞｼｯｸM-PRO" panose="020F0600000000000000" pitchFamily="50" charset="-128"/>
              <a:ea typeface="HG丸ｺﾞｼｯｸM-PRO" panose="020F0600000000000000" pitchFamily="50" charset="-128"/>
            </a:endParaRPr>
          </a:p>
          <a:p>
            <a:pPr hangingPunct="0">
              <a:buFont typeface="Wingdings" panose="05000000000000000000" pitchFamily="2" charset="2"/>
              <a:buChar char="u"/>
            </a:pPr>
            <a:r>
              <a:rPr lang="ja-JP" altLang="en-US" sz="2000" dirty="0">
                <a:latin typeface="HG丸ｺﾞｼｯｸM-PRO" panose="020F0600000000000000" pitchFamily="50" charset="-128"/>
                <a:ea typeface="HG丸ｺﾞｼｯｸM-PRO" panose="020F0600000000000000" pitchFamily="50" charset="-128"/>
              </a:rPr>
              <a:t>ジョブリハーサルでは、実際の職場に近い場面を設定しているため、精神的・身体的なストレスや負荷がかかることが想定されます。</a:t>
            </a:r>
            <a:endParaRPr lang="en-US" altLang="ja-JP" sz="2000" dirty="0">
              <a:latin typeface="HG丸ｺﾞｼｯｸM-PRO" panose="020F0600000000000000" pitchFamily="50" charset="-128"/>
              <a:ea typeface="HG丸ｺﾞｼｯｸM-PRO" panose="020F0600000000000000" pitchFamily="50" charset="-128"/>
            </a:endParaRPr>
          </a:p>
          <a:p>
            <a:pPr marL="0" indent="0" hangingPunct="0">
              <a:buNone/>
            </a:pPr>
            <a:endParaRPr lang="en-US" altLang="ja-JP" sz="400" dirty="0">
              <a:latin typeface="HG丸ｺﾞｼｯｸM-PRO" panose="020F0600000000000000" pitchFamily="50" charset="-128"/>
              <a:ea typeface="HG丸ｺﾞｼｯｸM-PRO" panose="020F0600000000000000" pitchFamily="50" charset="-128"/>
            </a:endParaRPr>
          </a:p>
          <a:p>
            <a:pPr hangingPunct="0">
              <a:buFont typeface="Wingdings" panose="05000000000000000000" pitchFamily="2" charset="2"/>
              <a:buChar char="u"/>
            </a:pPr>
            <a:r>
              <a:rPr lang="ja-JP" altLang="en-US" sz="2000" dirty="0">
                <a:latin typeface="HG丸ｺﾞｼｯｸM-PRO" panose="020F0600000000000000" pitchFamily="50" charset="-128"/>
                <a:ea typeface="HG丸ｺﾞｼｯｸM-PRO" panose="020F0600000000000000" pitchFamily="50" charset="-128"/>
              </a:rPr>
              <a:t>体調不良の方は、当日朝までに支援スタッフにお申し出ください。開始後も無理せず必要な対処をしましょう。</a:t>
            </a:r>
            <a:endParaRPr lang="en-US" altLang="ja-JP" sz="2000" dirty="0">
              <a:latin typeface="HG丸ｺﾞｼｯｸM-PRO" panose="020F0600000000000000" pitchFamily="50" charset="-128"/>
              <a:ea typeface="HG丸ｺﾞｼｯｸM-PRO" panose="020F0600000000000000" pitchFamily="50" charset="-128"/>
            </a:endParaRPr>
          </a:p>
          <a:p>
            <a:pPr marL="0" indent="0" hangingPunct="0">
              <a:buNone/>
            </a:pPr>
            <a:endParaRPr lang="en-US" altLang="ja-JP" sz="400" dirty="0">
              <a:latin typeface="HG丸ｺﾞｼｯｸM-PRO" panose="020F0600000000000000" pitchFamily="50" charset="-128"/>
              <a:ea typeface="HG丸ｺﾞｼｯｸM-PRO" panose="020F0600000000000000" pitchFamily="50" charset="-128"/>
            </a:endParaRPr>
          </a:p>
          <a:p>
            <a:pPr hangingPunct="0">
              <a:buFont typeface="Wingdings" panose="05000000000000000000" pitchFamily="2" charset="2"/>
              <a:buChar char="u"/>
            </a:pPr>
            <a:r>
              <a:rPr lang="ja-JP" altLang="en-US" sz="2000" dirty="0">
                <a:latin typeface="HG丸ｺﾞｼｯｸM-PRO" panose="020F0600000000000000" pitchFamily="50" charset="-128"/>
                <a:ea typeface="HG丸ｺﾞｼｯｸM-PRO" panose="020F0600000000000000" pitchFamily="50" charset="-128"/>
              </a:rPr>
              <a:t>ジョブリハーサル中は、「職場復帰に向けたリハーサル」を体験できるよう、支援スタッフはタスクの実施方法や優先順位を教えるなどの支援を行いません。</a:t>
            </a:r>
            <a:endParaRPr lang="en-US" altLang="ja-JP" sz="2000" dirty="0">
              <a:latin typeface="HG丸ｺﾞｼｯｸM-PRO" panose="020F0600000000000000" pitchFamily="50" charset="-128"/>
              <a:ea typeface="HG丸ｺﾞｼｯｸM-PRO" panose="020F0600000000000000" pitchFamily="50" charset="-128"/>
            </a:endParaRPr>
          </a:p>
          <a:p>
            <a:pPr marL="0" indent="0" hangingPunct="0">
              <a:buNone/>
            </a:pPr>
            <a:endParaRPr lang="en-US" altLang="ja-JP" sz="400" dirty="0">
              <a:latin typeface="HG丸ｺﾞｼｯｸM-PRO" panose="020F0600000000000000" pitchFamily="50" charset="-128"/>
              <a:ea typeface="HG丸ｺﾞｼｯｸM-PRO" panose="020F0600000000000000" pitchFamily="50" charset="-128"/>
            </a:endParaRPr>
          </a:p>
          <a:p>
            <a:pPr hangingPunct="0">
              <a:buFont typeface="Wingdings" panose="05000000000000000000" pitchFamily="2" charset="2"/>
              <a:buChar char="u"/>
            </a:pPr>
            <a:r>
              <a:rPr lang="ja-JP" altLang="en-US" sz="2000" dirty="0">
                <a:latin typeface="HG丸ｺﾞｼｯｸM-PRO" panose="020F0600000000000000" pitchFamily="50" charset="-128"/>
                <a:ea typeface="HG丸ｺﾞｼｯｸM-PRO" panose="020F0600000000000000" pitchFamily="50" charset="-128"/>
              </a:rPr>
              <a:t>結果や評価に納得できず理不尽に感じる場面があるかもしれませんが、そこも含めて「リハーサル</a:t>
            </a:r>
            <a:r>
              <a:rPr lang="ja-JP" altLang="en-US" sz="2000">
                <a:latin typeface="HG丸ｺﾞｼｯｸM-PRO" panose="020F0600000000000000" pitchFamily="50" charset="-128"/>
                <a:ea typeface="HG丸ｺﾞｼｯｸM-PRO" panose="020F0600000000000000" pitchFamily="50" charset="-128"/>
              </a:rPr>
              <a:t>」</a:t>
            </a:r>
            <a:r>
              <a:rPr lang="ja-JP" altLang="en-US" sz="2000" smtClean="0">
                <a:latin typeface="HG丸ｺﾞｼｯｸM-PRO" panose="020F0600000000000000" pitchFamily="50" charset="-128"/>
                <a:ea typeface="HG丸ｺﾞｼｯｸM-PRO" panose="020F0600000000000000" pitchFamily="50" charset="-128"/>
              </a:rPr>
              <a:t>ととらえましょう</a:t>
            </a:r>
            <a:r>
              <a:rPr lang="ja-JP" altLang="en-US" sz="2000" dirty="0">
                <a:latin typeface="HG丸ｺﾞｼｯｸM-PRO" panose="020F0600000000000000" pitchFamily="50" charset="-128"/>
                <a:ea typeface="HG丸ｺﾞｼｯｸM-PRO" panose="020F0600000000000000" pitchFamily="50" charset="-128"/>
              </a:rPr>
              <a:t>。</a:t>
            </a:r>
            <a:endParaRPr lang="en-US" altLang="ja-JP" sz="2000" dirty="0">
              <a:latin typeface="HG丸ｺﾞｼｯｸM-PRO" panose="020F0600000000000000" pitchFamily="50" charset="-128"/>
              <a:ea typeface="HG丸ｺﾞｼｯｸM-PRO" panose="020F0600000000000000" pitchFamily="50" charset="-128"/>
            </a:endParaRPr>
          </a:p>
          <a:p>
            <a:pPr marL="0" indent="0" hangingPunct="0">
              <a:buNone/>
            </a:pPr>
            <a:endParaRPr lang="en-US" altLang="ja-JP" sz="400" dirty="0">
              <a:latin typeface="HG丸ｺﾞｼｯｸM-PRO" panose="020F0600000000000000" pitchFamily="50" charset="-128"/>
              <a:ea typeface="HG丸ｺﾞｼｯｸM-PRO" panose="020F0600000000000000" pitchFamily="50" charset="-128"/>
            </a:endParaRPr>
          </a:p>
          <a:p>
            <a:pPr hangingPunct="0">
              <a:buFont typeface="Wingdings" panose="05000000000000000000" pitchFamily="2" charset="2"/>
              <a:buChar char="u"/>
            </a:pPr>
            <a:r>
              <a:rPr lang="ja-JP" altLang="en-US" sz="2000" dirty="0">
                <a:latin typeface="HG丸ｺﾞｼｯｸM-PRO" panose="020F0600000000000000" pitchFamily="50" charset="-128"/>
                <a:ea typeface="HG丸ｺﾞｼｯｸM-PRO" panose="020F0600000000000000" pitchFamily="50" charset="-128"/>
              </a:rPr>
              <a:t>失敗したり、うまくいかないときは、自分の思考、行動、気分の変化をよく観察し、対処スキルを試す機会、自分の思考や行動の癖に気づく機会として活用しましょう。</a:t>
            </a:r>
            <a:endParaRPr lang="en-US" altLang="ja-JP" sz="2000" dirty="0">
              <a:latin typeface="HG丸ｺﾞｼｯｸM-PRO" panose="020F0600000000000000" pitchFamily="50" charset="-128"/>
              <a:ea typeface="HG丸ｺﾞｼｯｸM-PRO" panose="020F0600000000000000" pitchFamily="50" charset="-128"/>
            </a:endParaRPr>
          </a:p>
          <a:p>
            <a:pPr marL="0" indent="0" hangingPunct="0">
              <a:buNone/>
            </a:pPr>
            <a:endParaRPr lang="en-US" altLang="ja-JP" sz="400" dirty="0">
              <a:latin typeface="HG丸ｺﾞｼｯｸM-PRO" panose="020F0600000000000000" pitchFamily="50" charset="-128"/>
              <a:ea typeface="HG丸ｺﾞｼｯｸM-PRO" panose="020F0600000000000000" pitchFamily="50" charset="-128"/>
            </a:endParaRPr>
          </a:p>
          <a:p>
            <a:pPr hangingPunct="0">
              <a:buFont typeface="Wingdings" panose="05000000000000000000" pitchFamily="2" charset="2"/>
              <a:buChar char="u"/>
            </a:pPr>
            <a:r>
              <a:rPr lang="ja-JP" altLang="ja-JP" sz="2000" dirty="0">
                <a:latin typeface="HG丸ｺﾞｼｯｸM-PRO" panose="020F0600000000000000" pitchFamily="50" charset="-128"/>
                <a:ea typeface="HG丸ｺﾞｼｯｸM-PRO" panose="020F0600000000000000" pitchFamily="50" charset="-128"/>
              </a:rPr>
              <a:t>具体的な目標を意識して</a:t>
            </a:r>
            <a:r>
              <a:rPr lang="ja-JP" altLang="en-US" sz="2000" dirty="0">
                <a:latin typeface="HG丸ｺﾞｼｯｸM-PRO" panose="020F0600000000000000" pitchFamily="50" charset="-128"/>
                <a:ea typeface="HG丸ｺﾞｼｯｸM-PRO" panose="020F0600000000000000" pitchFamily="50" charset="-128"/>
              </a:rPr>
              <a:t>主体的に</a:t>
            </a:r>
            <a:r>
              <a:rPr lang="ja-JP" altLang="ja-JP" sz="2000" dirty="0">
                <a:latin typeface="HG丸ｺﾞｼｯｸM-PRO" panose="020F0600000000000000" pitchFamily="50" charset="-128"/>
                <a:ea typeface="HG丸ｺﾞｼｯｸM-PRO" panose="020F0600000000000000" pitchFamily="50" charset="-128"/>
              </a:rPr>
              <a:t>取</a:t>
            </a:r>
            <a:r>
              <a:rPr lang="ja-JP" altLang="en-US" sz="2000" dirty="0">
                <a:latin typeface="HG丸ｺﾞｼｯｸM-PRO" panose="020F0600000000000000" pitchFamily="50" charset="-128"/>
                <a:ea typeface="HG丸ｺﾞｼｯｸM-PRO" panose="020F0600000000000000" pitchFamily="50" charset="-128"/>
              </a:rPr>
              <a:t>り</a:t>
            </a:r>
            <a:r>
              <a:rPr lang="ja-JP" altLang="ja-JP" sz="2000" dirty="0">
                <a:latin typeface="HG丸ｺﾞｼｯｸM-PRO" panose="020F0600000000000000" pitchFamily="50" charset="-128"/>
                <a:ea typeface="HG丸ｺﾞｼｯｸM-PRO" panose="020F0600000000000000" pitchFamily="50" charset="-128"/>
              </a:rPr>
              <a:t>組みましょう。</a:t>
            </a:r>
            <a:endParaRPr lang="en-US" altLang="ja-JP" sz="2000" dirty="0">
              <a:latin typeface="HG丸ｺﾞｼｯｸM-PRO" panose="020F0600000000000000" pitchFamily="50" charset="-128"/>
              <a:ea typeface="HG丸ｺﾞｼｯｸM-PRO" panose="020F0600000000000000" pitchFamily="50" charset="-128"/>
            </a:endParaRPr>
          </a:p>
          <a:p>
            <a:pPr hangingPunct="0">
              <a:buFont typeface="Wingdings" panose="05000000000000000000" pitchFamily="2" charset="2"/>
              <a:buChar char="u"/>
            </a:pPr>
            <a:endParaRPr lang="en-US" altLang="ja-JP" sz="1800" dirty="0">
              <a:latin typeface="HG丸ｺﾞｼｯｸM-PRO" panose="020F0600000000000000" pitchFamily="50" charset="-128"/>
              <a:ea typeface="HG丸ｺﾞｼｯｸM-PRO" panose="020F0600000000000000" pitchFamily="50" charset="-128"/>
            </a:endParaRPr>
          </a:p>
          <a:p>
            <a:pPr hangingPunct="0">
              <a:buFont typeface="Wingdings" panose="05000000000000000000" pitchFamily="2" charset="2"/>
              <a:buChar char="u"/>
            </a:pPr>
            <a:endParaRPr lang="en-US" altLang="ja-JP" sz="2000" dirty="0">
              <a:latin typeface="HG丸ｺﾞｼｯｸM-PRO" panose="020F0600000000000000" pitchFamily="50" charset="-128"/>
              <a:ea typeface="HG丸ｺﾞｼｯｸM-PRO" panose="020F0600000000000000" pitchFamily="50" charset="-128"/>
            </a:endParaRPr>
          </a:p>
        </p:txBody>
      </p:sp>
      <p:sp>
        <p:nvSpPr>
          <p:cNvPr id="18434" name="Rectangle 2"/>
          <p:cNvSpPr>
            <a:spLocks noGrp="1" noChangeArrowheads="1"/>
          </p:cNvSpPr>
          <p:nvPr>
            <p:ph type="title"/>
          </p:nvPr>
        </p:nvSpPr>
        <p:spPr>
          <a:xfrm>
            <a:off x="251520" y="123360"/>
            <a:ext cx="8640960" cy="731839"/>
          </a:xfrm>
        </p:spPr>
        <p:txBody>
          <a:bodyPr>
            <a:normAutofit/>
          </a:bodyPr>
          <a:lstStyle/>
          <a:p>
            <a:pPr algn="ctr" eaLnBrk="1" hangingPunct="1"/>
            <a:r>
              <a:rPr lang="ja-JP" altLang="en-US" sz="4000" b="1" smtClean="0">
                <a:latin typeface="HG丸ｺﾞｼｯｸM-PRO" panose="020F0600000000000000" pitchFamily="50" charset="-128"/>
                <a:ea typeface="HG丸ｺﾞｼｯｸM-PRO" panose="020F0600000000000000" pitchFamily="50" charset="-128"/>
              </a:rPr>
              <a:t>参加にあたっての留意</a:t>
            </a:r>
            <a:r>
              <a:rPr lang="ja-JP" altLang="en-US" sz="4000" b="1" dirty="0">
                <a:latin typeface="HG丸ｺﾞｼｯｸM-PRO" panose="020F0600000000000000" pitchFamily="50" charset="-128"/>
                <a:ea typeface="HG丸ｺﾞｼｯｸM-PRO" panose="020F0600000000000000" pitchFamily="50" charset="-128"/>
              </a:rPr>
              <a:t>事項　</a:t>
            </a:r>
          </a:p>
        </p:txBody>
      </p:sp>
    </p:spTree>
    <p:extLst>
      <p:ext uri="{BB962C8B-B14F-4D97-AF65-F5344CB8AC3E}">
        <p14:creationId xmlns:p14="http://schemas.microsoft.com/office/powerpoint/2010/main" val="3251466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タイトル 1"/>
          <p:cNvSpPr txBox="1">
            <a:spLocks/>
          </p:cNvSpPr>
          <p:nvPr/>
        </p:nvSpPr>
        <p:spPr>
          <a:xfrm>
            <a:off x="344974" y="1456950"/>
            <a:ext cx="8189183" cy="1348668"/>
          </a:xfrm>
          <a:prstGeom prst="rect">
            <a:avLst/>
          </a:prstGeom>
        </p:spPr>
        <p:txBody>
          <a:bodyPr vert="horz" lIns="77913" tIns="38957" rIns="77913" bIns="38957"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fontAlgn="auto">
              <a:spcAft>
                <a:spcPts val="0"/>
              </a:spcAft>
            </a:pPr>
            <a:endParaRPr lang="ja-JP" altLang="en-US" sz="2727"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37" name="Rectangle 3">
            <a:extLst>
              <a:ext uri="{FF2B5EF4-FFF2-40B4-BE49-F238E27FC236}">
                <a16:creationId xmlns:a16="http://schemas.microsoft.com/office/drawing/2014/main" xmlns="" id="{1FA6CD8E-5E0A-4FF7-8044-03EA099146EA}"/>
              </a:ext>
            </a:extLst>
          </p:cNvPr>
          <p:cNvSpPr txBox="1">
            <a:spLocks noChangeArrowheads="1"/>
          </p:cNvSpPr>
          <p:nvPr/>
        </p:nvSpPr>
        <p:spPr>
          <a:xfrm>
            <a:off x="-13565" y="1732377"/>
            <a:ext cx="8610999" cy="4929411"/>
          </a:xfrm>
          <a:prstGeom prst="rect">
            <a:avLst/>
          </a:prstGeom>
        </p:spPr>
        <p:txBody>
          <a:bodyPr vert="horz" lIns="91440" tIns="45720" rIns="91440" bIns="45720" rtlCol="0">
            <a:normAutofit/>
          </a:bodyPr>
          <a:lstStyle>
            <a:lvl1pPr marL="211021" indent="-211021" algn="l" defTabSz="844083" rtl="0" eaLnBrk="1" latinLnBrk="0" hangingPunct="1">
              <a:lnSpc>
                <a:spcPct val="90000"/>
              </a:lnSpc>
              <a:spcBef>
                <a:spcPts val="923"/>
              </a:spcBef>
              <a:buFont typeface="Arial" panose="020B0604020202020204" pitchFamily="34" charset="0"/>
              <a:buChar char="•"/>
              <a:defRPr kumimoji="1" sz="2585" kern="1200">
                <a:solidFill>
                  <a:schemeClr val="tx1"/>
                </a:solidFill>
                <a:latin typeface="+mn-lt"/>
                <a:ea typeface="+mn-ea"/>
                <a:cs typeface="+mn-cs"/>
              </a:defRPr>
            </a:lvl1pPr>
            <a:lvl2pPr marL="633062" indent="-211021" algn="l" defTabSz="844083" rtl="0" eaLnBrk="1" latinLnBrk="0" hangingPunct="1">
              <a:lnSpc>
                <a:spcPct val="90000"/>
              </a:lnSpc>
              <a:spcBef>
                <a:spcPts val="462"/>
              </a:spcBef>
              <a:buFont typeface="Arial" panose="020B0604020202020204" pitchFamily="34" charset="0"/>
              <a:buChar char="•"/>
              <a:defRPr kumimoji="1" sz="2215" kern="1200">
                <a:solidFill>
                  <a:schemeClr val="tx1"/>
                </a:solidFill>
                <a:latin typeface="+mn-lt"/>
                <a:ea typeface="+mn-ea"/>
                <a:cs typeface="+mn-cs"/>
              </a:defRPr>
            </a:lvl2pPr>
            <a:lvl3pPr marL="1055103" indent="-211021" algn="l" defTabSz="844083" rtl="0" eaLnBrk="1" latinLnBrk="0" hangingPunct="1">
              <a:lnSpc>
                <a:spcPct val="90000"/>
              </a:lnSpc>
              <a:spcBef>
                <a:spcPts val="462"/>
              </a:spcBef>
              <a:buFont typeface="Arial" panose="020B0604020202020204" pitchFamily="34" charset="0"/>
              <a:buChar char="•"/>
              <a:defRPr kumimoji="1" sz="1846" kern="1200">
                <a:solidFill>
                  <a:schemeClr val="tx1"/>
                </a:solidFill>
                <a:latin typeface="+mn-lt"/>
                <a:ea typeface="+mn-ea"/>
                <a:cs typeface="+mn-cs"/>
              </a:defRPr>
            </a:lvl3pPr>
            <a:lvl4pPr marL="1477145"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4pPr>
            <a:lvl5pPr marL="1899186"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5pPr>
            <a:lvl6pPr marL="2321227"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6pPr>
            <a:lvl7pPr marL="2743269"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7pPr>
            <a:lvl8pPr marL="3165310"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8pPr>
            <a:lvl9pPr marL="3587351"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9pPr>
          </a:lstStyle>
          <a:p>
            <a:pPr marL="0" indent="0" fontAlgn="auto">
              <a:spcAft>
                <a:spcPts val="0"/>
              </a:spcAft>
              <a:buClr>
                <a:srgbClr val="4472C4">
                  <a:lumMod val="75000"/>
                </a:srgbClr>
              </a:buClr>
              <a:buFont typeface="Arial" panose="020B0604020202020204" pitchFamily="34" charset="0"/>
              <a:buNone/>
            </a:pPr>
            <a:r>
              <a:rPr lang="ja-JP" altLang="en-US" sz="2400" dirty="0">
                <a:solidFill>
                  <a:srgbClr val="000000"/>
                </a:solidFill>
                <a:latin typeface="HG丸ｺﾞｼｯｸM-PRO" panose="020F0600000000000000" pitchFamily="50" charset="-128"/>
                <a:ea typeface="HG丸ｺﾞｼｯｸM-PRO" panose="020F0600000000000000" pitchFamily="50" charset="-128"/>
              </a:rPr>
              <a:t>　</a:t>
            </a:r>
            <a:endParaRPr lang="en-US" altLang="ja-JP" sz="2400" dirty="0">
              <a:solidFill>
                <a:srgbClr val="000000"/>
              </a:solidFill>
              <a:latin typeface="HG丸ｺﾞｼｯｸM-PRO" panose="020F0600000000000000" pitchFamily="50" charset="-128"/>
              <a:ea typeface="HG丸ｺﾞｼｯｸM-PRO" panose="020F0600000000000000" pitchFamily="50" charset="-128"/>
            </a:endParaRPr>
          </a:p>
          <a:p>
            <a:pPr marL="0" indent="0" fontAlgn="auto">
              <a:spcAft>
                <a:spcPts val="0"/>
              </a:spcAft>
              <a:buClr>
                <a:srgbClr val="4472C4">
                  <a:lumMod val="75000"/>
                </a:srgbClr>
              </a:buClr>
              <a:buFont typeface="Arial" panose="020B0604020202020204" pitchFamily="34" charset="0"/>
              <a:buNone/>
            </a:pPr>
            <a:endParaRPr lang="en-US" altLang="ja-JP" sz="2400" dirty="0">
              <a:solidFill>
                <a:srgbClr val="000000"/>
              </a:solidFill>
              <a:latin typeface="HG丸ｺﾞｼｯｸM-PRO" panose="020F0600000000000000" pitchFamily="50" charset="-128"/>
              <a:ea typeface="HG丸ｺﾞｼｯｸM-PRO" panose="020F0600000000000000" pitchFamily="50" charset="-128"/>
            </a:endParaRPr>
          </a:p>
          <a:p>
            <a:pPr marL="0" indent="0" fontAlgn="auto">
              <a:spcAft>
                <a:spcPts val="0"/>
              </a:spcAft>
              <a:buClr>
                <a:srgbClr val="4472C4">
                  <a:lumMod val="75000"/>
                </a:srgbClr>
              </a:buClr>
              <a:buFont typeface="Arial" panose="020B0604020202020204" pitchFamily="34" charset="0"/>
              <a:buNone/>
            </a:pPr>
            <a:endParaRPr lang="en-US" altLang="ja-JP" sz="24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46" name="タイトル 1">
            <a:extLst>
              <a:ext uri="{FF2B5EF4-FFF2-40B4-BE49-F238E27FC236}">
                <a16:creationId xmlns:a16="http://schemas.microsoft.com/office/drawing/2014/main" xmlns="" id="{69440936-D138-45D6-8BBE-4A672087795E}"/>
              </a:ext>
            </a:extLst>
          </p:cNvPr>
          <p:cNvSpPr txBox="1">
            <a:spLocks/>
          </p:cNvSpPr>
          <p:nvPr/>
        </p:nvSpPr>
        <p:spPr>
          <a:xfrm>
            <a:off x="-16092" y="12753"/>
            <a:ext cx="9143999" cy="1168257"/>
          </a:xfrm>
          <a:prstGeom prst="rect">
            <a:avLst/>
          </a:prstGeom>
        </p:spPr>
        <p:txBody>
          <a:bodyPr vert="horz" lIns="91440" tIns="45720" rIns="91440" bIns="45720" rtlCol="0" anchor="ctr">
            <a:normAutofit/>
          </a:bodyPr>
          <a:lstStyle>
            <a:lvl1pPr algn="l" defTabSz="844083" rtl="0" eaLnBrk="1" latinLnBrk="0" hangingPunct="1">
              <a:lnSpc>
                <a:spcPct val="90000"/>
              </a:lnSpc>
              <a:spcBef>
                <a:spcPct val="0"/>
              </a:spcBef>
              <a:buNone/>
              <a:defRPr kumimoji="1" sz="4062" kern="1200">
                <a:solidFill>
                  <a:schemeClr val="tx1"/>
                </a:solidFill>
                <a:latin typeface="+mj-lt"/>
                <a:ea typeface="+mj-ea"/>
                <a:cs typeface="+mj-cs"/>
              </a:defRPr>
            </a:lvl1pPr>
          </a:lstStyle>
          <a:p>
            <a:pPr algn="ctr" fontAlgn="auto">
              <a:spcAft>
                <a:spcPts val="0"/>
              </a:spcAft>
            </a:pPr>
            <a:r>
              <a:rPr lang="ja-JP" altLang="en-US" sz="2800" b="1" dirty="0">
                <a:solidFill>
                  <a:prstClr val="black"/>
                </a:solidFill>
                <a:latin typeface="HG丸ｺﾞｼｯｸM-PRO" panose="020F0600000000000000" pitchFamily="50" charset="-128"/>
                <a:ea typeface="HG丸ｺﾞｼｯｸM-PRO" panose="020F0600000000000000" pitchFamily="50" charset="-128"/>
              </a:rPr>
              <a:t>皆さんに質問です</a:t>
            </a:r>
            <a:endParaRPr lang="en-US" altLang="ja-JP" sz="2000"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44" name="角丸四角形 43"/>
          <p:cNvSpPr/>
          <p:nvPr/>
        </p:nvSpPr>
        <p:spPr>
          <a:xfrm>
            <a:off x="1217185" y="1234554"/>
            <a:ext cx="6444760" cy="1161926"/>
          </a:xfrm>
          <a:prstGeom prst="roundRect">
            <a:avLst/>
          </a:prstGeom>
          <a:solidFill>
            <a:schemeClr val="bg1">
              <a:lumMod val="75000"/>
            </a:schemeClr>
          </a:solidFill>
          <a:ln cmpd="dbl">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lang="ja-JP" altLang="en-US" b="1" dirty="0">
                <a:solidFill>
                  <a:prstClr val="black"/>
                </a:solidFill>
                <a:latin typeface="HG丸ｺﾞｼｯｸM-PRO" panose="020F0600000000000000" pitchFamily="50" charset="-128"/>
                <a:ea typeface="HG丸ｺﾞｼｯｸM-PRO" panose="020F0600000000000000" pitchFamily="50" charset="-128"/>
              </a:rPr>
              <a:t>プログラムで</a:t>
            </a:r>
            <a:r>
              <a:rPr lang="ja-JP" altLang="en-US" b="1" dirty="0" smtClean="0">
                <a:solidFill>
                  <a:prstClr val="black"/>
                </a:solidFill>
                <a:latin typeface="HG丸ｺﾞｼｯｸM-PRO" panose="020F0600000000000000" pitchFamily="50" charset="-128"/>
                <a:ea typeface="HG丸ｺﾞｼｯｸM-PRO" panose="020F0600000000000000" pitchFamily="50" charset="-128"/>
              </a:rPr>
              <a:t>学んだ</a:t>
            </a:r>
            <a:r>
              <a:rPr lang="ja-JP" altLang="en-US" sz="3200" b="1" dirty="0" smtClean="0">
                <a:solidFill>
                  <a:prstClr val="black"/>
                </a:solidFill>
                <a:latin typeface="HG丸ｺﾞｼｯｸM-PRO" panose="020F0600000000000000" pitchFamily="50" charset="-128"/>
                <a:ea typeface="HG丸ｺﾞｼｯｸM-PRO" panose="020F0600000000000000" pitchFamily="50" charset="-128"/>
              </a:rPr>
              <a:t>知識・スキル</a:t>
            </a:r>
            <a:r>
              <a:rPr lang="ja-JP" altLang="en-US" b="1" dirty="0" smtClean="0">
                <a:solidFill>
                  <a:prstClr val="black"/>
                </a:solidFill>
                <a:latin typeface="HG丸ｺﾞｼｯｸM-PRO" panose="020F0600000000000000" pitchFamily="50" charset="-128"/>
                <a:ea typeface="HG丸ｺﾞｼｯｸM-PRO" panose="020F0600000000000000" pitchFamily="50" charset="-128"/>
              </a:rPr>
              <a:t>を</a:t>
            </a:r>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fontAlgn="auto">
              <a:spcBef>
                <a:spcPts val="0"/>
              </a:spcBef>
              <a:spcAft>
                <a:spcPts val="0"/>
              </a:spcAft>
            </a:pPr>
            <a:r>
              <a:rPr lang="ja-JP" altLang="en-US" b="1" dirty="0" smtClean="0">
                <a:solidFill>
                  <a:prstClr val="black"/>
                </a:solidFill>
                <a:latin typeface="HG丸ｺﾞｼｯｸM-PRO" panose="020F0600000000000000" pitchFamily="50" charset="-128"/>
                <a:ea typeface="HG丸ｺﾞｼｯｸM-PRO" panose="020F0600000000000000" pitchFamily="50" charset="-128"/>
              </a:rPr>
              <a:t>今、実際に</a:t>
            </a:r>
            <a:r>
              <a:rPr lang="ja-JP" altLang="en-US" sz="3200" b="1" dirty="0" smtClean="0">
                <a:solidFill>
                  <a:prstClr val="black"/>
                </a:solidFill>
                <a:latin typeface="HG丸ｺﾞｼｯｸM-PRO" panose="020F0600000000000000" pitchFamily="50" charset="-128"/>
                <a:ea typeface="HG丸ｺﾞｼｯｸM-PRO" panose="020F0600000000000000" pitchFamily="50" charset="-128"/>
              </a:rPr>
              <a:t>活用</a:t>
            </a:r>
            <a:r>
              <a:rPr lang="ja-JP" altLang="en-US" b="1" dirty="0" smtClean="0">
                <a:solidFill>
                  <a:prstClr val="black"/>
                </a:solidFill>
                <a:latin typeface="HG丸ｺﾞｼｯｸM-PRO" panose="020F0600000000000000" pitchFamily="50" charset="-128"/>
                <a:ea typeface="HG丸ｺﾞｼｯｸM-PRO" panose="020F0600000000000000" pitchFamily="50" charset="-128"/>
              </a:rPr>
              <a:t>して</a:t>
            </a:r>
            <a:r>
              <a:rPr lang="ja-JP" altLang="en-US" b="1" dirty="0">
                <a:solidFill>
                  <a:prstClr val="black"/>
                </a:solidFill>
                <a:latin typeface="HG丸ｺﾞｼｯｸM-PRO" panose="020F0600000000000000" pitchFamily="50" charset="-128"/>
                <a:ea typeface="HG丸ｺﾞｼｯｸM-PRO" panose="020F0600000000000000" pitchFamily="50" charset="-128"/>
              </a:rPr>
              <a:t>いますか？</a:t>
            </a:r>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p:txBody>
      </p:sp>
      <p:pic>
        <p:nvPicPr>
          <p:cNvPr id="48" name="図 47"/>
          <p:cNvPicPr>
            <a:picLocks noChangeAspect="1"/>
          </p:cNvPicPr>
          <p:nvPr/>
        </p:nvPicPr>
        <p:blipFill rotWithShape="1">
          <a:blip r:embed="rId3"/>
          <a:srcRect l="28162" r="35996"/>
          <a:stretch/>
        </p:blipFill>
        <p:spPr>
          <a:xfrm>
            <a:off x="7862266" y="266346"/>
            <a:ext cx="1008112" cy="2812644"/>
          </a:xfrm>
          <a:prstGeom prst="rect">
            <a:avLst/>
          </a:prstGeom>
        </p:spPr>
      </p:pic>
      <p:sp>
        <p:nvSpPr>
          <p:cNvPr id="9" name="角丸四角形 14">
            <a:extLst>
              <a:ext uri="{FF2B5EF4-FFF2-40B4-BE49-F238E27FC236}">
                <a16:creationId xmlns:a16="http://schemas.microsoft.com/office/drawing/2014/main" xmlns="" id="{83A2AB90-8F04-4761-BFAC-D2E24F9C3A75}"/>
              </a:ext>
            </a:extLst>
          </p:cNvPr>
          <p:cNvSpPr/>
          <p:nvPr/>
        </p:nvSpPr>
        <p:spPr>
          <a:xfrm>
            <a:off x="617918" y="2805618"/>
            <a:ext cx="7979516" cy="3287677"/>
          </a:xfrm>
          <a:prstGeom prst="roundRect">
            <a:avLst/>
          </a:prstGeom>
          <a:ln w="41275" cmpd="tri">
            <a:solidFill>
              <a:schemeClr val="accent1">
                <a:lumMod val="60000"/>
                <a:lumOff val="40000"/>
              </a:schemeClr>
            </a:solidFill>
          </a:ln>
        </p:spPr>
        <p:style>
          <a:lnRef idx="2">
            <a:schemeClr val="accent6"/>
          </a:lnRef>
          <a:fillRef idx="1">
            <a:schemeClr val="lt1"/>
          </a:fillRef>
          <a:effectRef idx="0">
            <a:schemeClr val="accent6"/>
          </a:effectRef>
          <a:fontRef idx="minor">
            <a:schemeClr val="dk1"/>
          </a:fontRef>
        </p:style>
        <p:txBody>
          <a:bodyPr lIns="36000" tIns="36000" rIns="36000" bIns="36000" rtlCol="0" anchor="t" anchorCtr="0"/>
          <a:lstStyle/>
          <a:p>
            <a:pPr fontAlgn="auto">
              <a:spcBef>
                <a:spcPts val="0"/>
              </a:spcBef>
              <a:spcAft>
                <a:spcPts val="0"/>
              </a:spcAft>
            </a:pPr>
            <a:r>
              <a:rPr lang="ja-JP" altLang="en-US" sz="1800" b="1" dirty="0">
                <a:solidFill>
                  <a:prstClr val="black"/>
                </a:solidFill>
                <a:latin typeface="HG丸ｺﾞｼｯｸM-PRO" panose="020F0600000000000000" pitchFamily="50" charset="-128"/>
                <a:ea typeface="HG丸ｺﾞｼｯｸM-PRO" panose="020F0600000000000000" pitchFamily="50" charset="-128"/>
              </a:rPr>
              <a:t>◇活用して</a:t>
            </a:r>
            <a:r>
              <a:rPr lang="ja-JP" altLang="en-US" sz="1800" b="1" dirty="0" smtClean="0">
                <a:solidFill>
                  <a:prstClr val="black"/>
                </a:solidFill>
                <a:latin typeface="HG丸ｺﾞｼｯｸM-PRO" panose="020F0600000000000000" pitchFamily="50" charset="-128"/>
                <a:ea typeface="HG丸ｺﾞｼｯｸM-PRO" panose="020F0600000000000000" pitchFamily="50" charset="-128"/>
              </a:rPr>
              <a:t>いる知識・スキル　</a:t>
            </a:r>
            <a:endParaRPr lang="en-US" altLang="ja-JP" sz="1800" b="1" dirty="0" smtClean="0">
              <a:solidFill>
                <a:prstClr val="black"/>
              </a:solidFill>
              <a:latin typeface="HG丸ｺﾞｼｯｸM-PRO" panose="020F0600000000000000" pitchFamily="50" charset="-128"/>
              <a:ea typeface="HG丸ｺﾞｼｯｸM-PRO" panose="020F0600000000000000" pitchFamily="50" charset="-128"/>
            </a:endParaRPr>
          </a:p>
          <a:p>
            <a:pPr fontAlgn="auto">
              <a:spcBef>
                <a:spcPts val="0"/>
              </a:spcBef>
              <a:spcAft>
                <a:spcPts val="0"/>
              </a:spcAft>
            </a:pPr>
            <a:r>
              <a:rPr lang="ja-JP" altLang="en-US" sz="1800" b="1" dirty="0">
                <a:solidFill>
                  <a:prstClr val="black"/>
                </a:solidFill>
                <a:latin typeface="HG丸ｺﾞｼｯｸM-PRO" panose="020F0600000000000000" pitchFamily="50" charset="-128"/>
                <a:ea typeface="HG丸ｺﾞｼｯｸM-PRO" panose="020F0600000000000000" pitchFamily="50" charset="-128"/>
              </a:rPr>
              <a:t>　</a:t>
            </a:r>
            <a:r>
              <a:rPr lang="ja-JP" altLang="en-US" sz="1400" b="1" dirty="0">
                <a:solidFill>
                  <a:prstClr val="black"/>
                </a:solidFill>
                <a:latin typeface="HG丸ｺﾞｼｯｸM-PRO" panose="020F0600000000000000" pitchFamily="50" charset="-128"/>
                <a:ea typeface="HG丸ｺﾞｼｯｸM-PRO" panose="020F0600000000000000" pitchFamily="50" charset="-128"/>
              </a:rPr>
              <a:t>（</a:t>
            </a:r>
            <a:r>
              <a:rPr lang="ja-JP" altLang="en-US" sz="1400" b="1" dirty="0" smtClean="0">
                <a:solidFill>
                  <a:prstClr val="black"/>
                </a:solidFill>
                <a:latin typeface="HG丸ｺﾞｼｯｸM-PRO" panose="020F0600000000000000" pitchFamily="50" charset="-128"/>
                <a:ea typeface="HG丸ｺﾞｼｯｸM-PRO" panose="020F0600000000000000" pitchFamily="50" charset="-128"/>
              </a:rPr>
              <a:t>例：アサーション、セルフトーク、マインドフルネス、呼吸法、自分の強み）</a:t>
            </a:r>
            <a:r>
              <a:rPr lang="ja-JP" altLang="en-US" sz="1800" b="1" dirty="0">
                <a:solidFill>
                  <a:prstClr val="black"/>
                </a:solidFill>
                <a:latin typeface="HG丸ｺﾞｼｯｸM-PRO" panose="020F0600000000000000" pitchFamily="50" charset="-128"/>
                <a:ea typeface="HG丸ｺﾞｼｯｸM-PRO" panose="020F0600000000000000" pitchFamily="50" charset="-128"/>
              </a:rPr>
              <a:t>　</a:t>
            </a:r>
            <a:endParaRPr lang="en-US" altLang="ja-JP" sz="1800" b="1" dirty="0">
              <a:solidFill>
                <a:prstClr val="black"/>
              </a:solidFill>
              <a:latin typeface="HG丸ｺﾞｼｯｸM-PRO" panose="020F0600000000000000" pitchFamily="50" charset="-128"/>
              <a:ea typeface="HG丸ｺﾞｼｯｸM-PRO" panose="020F0600000000000000" pitchFamily="50" charset="-128"/>
            </a:endParaRPr>
          </a:p>
          <a:p>
            <a:pPr fontAlgn="auto">
              <a:spcBef>
                <a:spcPts val="0"/>
              </a:spcBef>
              <a:spcAft>
                <a:spcPts val="0"/>
              </a:spcAft>
            </a:pPr>
            <a:endParaRPr lang="en-US" altLang="ja-JP" sz="1800" b="1" dirty="0">
              <a:solidFill>
                <a:prstClr val="black"/>
              </a:solidFill>
              <a:latin typeface="HG丸ｺﾞｼｯｸM-PRO" panose="020F0600000000000000" pitchFamily="50" charset="-128"/>
              <a:ea typeface="HG丸ｺﾞｼｯｸM-PRO" panose="020F0600000000000000" pitchFamily="50" charset="-128"/>
            </a:endParaRPr>
          </a:p>
          <a:p>
            <a:pPr fontAlgn="auto">
              <a:spcBef>
                <a:spcPts val="0"/>
              </a:spcBef>
              <a:spcAft>
                <a:spcPts val="0"/>
              </a:spcAft>
            </a:pPr>
            <a:endParaRPr lang="en-US" altLang="ja-JP" sz="1800" b="1" dirty="0">
              <a:solidFill>
                <a:prstClr val="black"/>
              </a:solidFill>
              <a:latin typeface="HG丸ｺﾞｼｯｸM-PRO" panose="020F0600000000000000" pitchFamily="50" charset="-128"/>
              <a:ea typeface="HG丸ｺﾞｼｯｸM-PRO" panose="020F0600000000000000" pitchFamily="50" charset="-128"/>
            </a:endParaRPr>
          </a:p>
          <a:p>
            <a:pPr fontAlgn="auto">
              <a:spcBef>
                <a:spcPts val="0"/>
              </a:spcBef>
              <a:spcAft>
                <a:spcPts val="0"/>
              </a:spcAft>
            </a:pPr>
            <a:endParaRPr lang="en-US" altLang="ja-JP" sz="1800" b="1" dirty="0">
              <a:solidFill>
                <a:prstClr val="black"/>
              </a:solidFill>
              <a:latin typeface="HG丸ｺﾞｼｯｸM-PRO" panose="020F0600000000000000" pitchFamily="50" charset="-128"/>
              <a:ea typeface="HG丸ｺﾞｼｯｸM-PRO" panose="020F0600000000000000" pitchFamily="50" charset="-128"/>
            </a:endParaRPr>
          </a:p>
          <a:p>
            <a:pPr fontAlgn="auto">
              <a:spcBef>
                <a:spcPts val="0"/>
              </a:spcBef>
              <a:spcAft>
                <a:spcPts val="0"/>
              </a:spcAft>
            </a:pPr>
            <a:r>
              <a:rPr lang="ja-JP" altLang="en-US" sz="1800" b="1" dirty="0">
                <a:solidFill>
                  <a:prstClr val="black"/>
                </a:solidFill>
                <a:latin typeface="HG丸ｺﾞｼｯｸM-PRO" panose="020F0600000000000000" pitchFamily="50" charset="-128"/>
                <a:ea typeface="HG丸ｺﾞｼｯｸM-PRO" panose="020F0600000000000000" pitchFamily="50" charset="-128"/>
              </a:rPr>
              <a:t>◇今後、活用できると</a:t>
            </a:r>
            <a:r>
              <a:rPr lang="ja-JP" altLang="en-US" sz="1800" b="1" dirty="0" smtClean="0">
                <a:solidFill>
                  <a:prstClr val="black"/>
                </a:solidFill>
                <a:latin typeface="HG丸ｺﾞｼｯｸM-PRO" panose="020F0600000000000000" pitchFamily="50" charset="-128"/>
                <a:ea typeface="HG丸ｺﾞｼｯｸM-PRO" panose="020F0600000000000000" pitchFamily="50" charset="-128"/>
              </a:rPr>
              <a:t>よい知識・スキル</a:t>
            </a:r>
            <a:endParaRPr lang="en-US" altLang="ja-JP" sz="1800" b="1" dirty="0">
              <a:solidFill>
                <a:prstClr val="black"/>
              </a:solidFill>
              <a:latin typeface="HG丸ｺﾞｼｯｸM-PRO" panose="020F0600000000000000" pitchFamily="50" charset="-128"/>
              <a:ea typeface="HG丸ｺﾞｼｯｸM-PRO" panose="020F0600000000000000" pitchFamily="50" charset="-128"/>
            </a:endParaRPr>
          </a:p>
          <a:p>
            <a:pPr fontAlgn="auto">
              <a:spcBef>
                <a:spcPts val="0"/>
              </a:spcBef>
              <a:spcAft>
                <a:spcPts val="0"/>
              </a:spcAft>
            </a:pPr>
            <a:r>
              <a:rPr lang="ja-JP" altLang="en-US" sz="1400" b="1" dirty="0" smtClean="0">
                <a:solidFill>
                  <a:prstClr val="black"/>
                </a:solidFill>
                <a:latin typeface="HG丸ｺﾞｼｯｸM-PRO" panose="020F0600000000000000" pitchFamily="50" charset="-128"/>
                <a:ea typeface="HG丸ｺﾞｼｯｸM-PRO" panose="020F0600000000000000" pitchFamily="50" charset="-128"/>
              </a:rPr>
              <a:t>　</a:t>
            </a:r>
            <a:endParaRPr lang="en-US" altLang="ja-JP" sz="1800" b="1" dirty="0">
              <a:solidFill>
                <a:prstClr val="black"/>
              </a:solidFill>
              <a:latin typeface="HG丸ｺﾞｼｯｸM-PRO" panose="020F0600000000000000" pitchFamily="50" charset="-128"/>
              <a:ea typeface="HG丸ｺﾞｼｯｸM-PRO" panose="020F0600000000000000" pitchFamily="50" charset="-128"/>
            </a:endParaRPr>
          </a:p>
          <a:p>
            <a:pPr fontAlgn="auto">
              <a:spcBef>
                <a:spcPts val="0"/>
              </a:spcBef>
              <a:spcAft>
                <a:spcPts val="0"/>
              </a:spcAft>
            </a:pPr>
            <a:endParaRPr lang="en-US" altLang="ja-JP" sz="1800" b="1" dirty="0">
              <a:solidFill>
                <a:prstClr val="black"/>
              </a:solidFill>
              <a:latin typeface="HG丸ｺﾞｼｯｸM-PRO" panose="020F0600000000000000" pitchFamily="50" charset="-128"/>
              <a:ea typeface="HG丸ｺﾞｼｯｸM-PRO" panose="020F0600000000000000" pitchFamily="50" charset="-128"/>
            </a:endParaRPr>
          </a:p>
          <a:p>
            <a:pPr fontAlgn="auto">
              <a:spcBef>
                <a:spcPts val="0"/>
              </a:spcBef>
              <a:spcAft>
                <a:spcPts val="0"/>
              </a:spcAft>
            </a:pPr>
            <a:endParaRPr lang="en-US" altLang="ja-JP" sz="2000" b="1" dirty="0">
              <a:solidFill>
                <a:prstClr val="black"/>
              </a:solidFill>
              <a:latin typeface="HG丸ｺﾞｼｯｸM-PRO" panose="020F0600000000000000" pitchFamily="50" charset="-128"/>
              <a:ea typeface="HG丸ｺﾞｼｯｸM-PRO" panose="020F0600000000000000" pitchFamily="50" charset="-128"/>
            </a:endParaRPr>
          </a:p>
          <a:p>
            <a:pPr fontAlgn="auto">
              <a:spcBef>
                <a:spcPts val="0"/>
              </a:spcBef>
              <a:spcAft>
                <a:spcPts val="0"/>
              </a:spcAft>
            </a:pPr>
            <a:endParaRPr lang="en-US" altLang="ja-JP" sz="2000" b="1" dirty="0">
              <a:solidFill>
                <a:prstClr val="black"/>
              </a:solidFill>
              <a:latin typeface="HG丸ｺﾞｼｯｸM-PRO" panose="020F0600000000000000" pitchFamily="50" charset="-128"/>
              <a:ea typeface="HG丸ｺﾞｼｯｸM-PRO" panose="020F0600000000000000" pitchFamily="50" charset="-128"/>
            </a:endParaRPr>
          </a:p>
          <a:p>
            <a:pPr fontAlgn="auto">
              <a:spcBef>
                <a:spcPts val="0"/>
              </a:spcBef>
              <a:spcAft>
                <a:spcPts val="0"/>
              </a:spcAft>
            </a:pPr>
            <a:endParaRPr lang="en-US" altLang="ja-JP" sz="2000" b="1" dirty="0">
              <a:solidFill>
                <a:prstClr val="black"/>
              </a:solidFill>
              <a:latin typeface="HG丸ｺﾞｼｯｸM-PRO" panose="020F0600000000000000" pitchFamily="50" charset="-128"/>
              <a:ea typeface="HG丸ｺﾞｼｯｸM-PRO" panose="020F0600000000000000" pitchFamily="50" charset="-128"/>
            </a:endParaRPr>
          </a:p>
          <a:p>
            <a:pPr fontAlgn="auto">
              <a:spcBef>
                <a:spcPts val="0"/>
              </a:spcBef>
              <a:spcAft>
                <a:spcPts val="0"/>
              </a:spcAft>
            </a:pPr>
            <a:endParaRPr lang="en-US" altLang="ja-JP" sz="2000" b="1" dirty="0">
              <a:solidFill>
                <a:prstClr val="black"/>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557552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idx="1"/>
          </p:nvPr>
        </p:nvSpPr>
        <p:spPr>
          <a:xfrm>
            <a:off x="528136" y="1924798"/>
            <a:ext cx="8087717" cy="4096489"/>
          </a:xfrm>
        </p:spPr>
        <p:txBody>
          <a:bodyPr>
            <a:normAutofit/>
          </a:bodyPr>
          <a:lstStyle/>
          <a:p>
            <a:pPr marL="0" indent="0">
              <a:buClr>
                <a:schemeClr val="accent5">
                  <a:lumMod val="75000"/>
                </a:schemeClr>
              </a:buClr>
              <a:buNone/>
            </a:pPr>
            <a:r>
              <a:rPr lang="ja-JP" altLang="en-US" sz="2700" dirty="0">
                <a:solidFill>
                  <a:srgbClr val="000000"/>
                </a:solidFill>
                <a:latin typeface="HG丸ｺﾞｼｯｸM-PRO" panose="020F0600000000000000" pitchFamily="50" charset="-128"/>
                <a:ea typeface="HG丸ｺﾞｼｯｸM-PRO" panose="020F0600000000000000" pitchFamily="50" charset="-128"/>
              </a:rPr>
              <a:t>　</a:t>
            </a:r>
            <a:r>
              <a:rPr lang="ja-JP" altLang="en-US" sz="2700" dirty="0" smtClean="0">
                <a:solidFill>
                  <a:srgbClr val="000000"/>
                </a:solidFill>
                <a:latin typeface="HG丸ｺﾞｼｯｸM-PRO" panose="020F0600000000000000" pitchFamily="50" charset="-128"/>
                <a:ea typeface="HG丸ｺﾞｼｯｸM-PRO" panose="020F0600000000000000" pitchFamily="50" charset="-128"/>
              </a:rPr>
              <a:t>学んだ</a:t>
            </a:r>
            <a:r>
              <a:rPr lang="ja-JP" altLang="en-US" sz="2700" dirty="0" smtClean="0">
                <a:solidFill>
                  <a:srgbClr val="000000"/>
                </a:solidFill>
                <a:latin typeface="HG丸ｺﾞｼｯｸM-PRO" panose="020F0600000000000000" pitchFamily="50" charset="-128"/>
                <a:ea typeface="HG丸ｺﾞｼｯｸM-PRO" panose="020F0600000000000000" pitchFamily="50" charset="-128"/>
              </a:rPr>
              <a:t>さまざ</a:t>
            </a:r>
            <a:r>
              <a:rPr lang="ja-JP" altLang="en-US" sz="2700" dirty="0">
                <a:solidFill>
                  <a:srgbClr val="000000"/>
                </a:solidFill>
                <a:latin typeface="HG丸ｺﾞｼｯｸM-PRO" panose="020F0600000000000000" pitchFamily="50" charset="-128"/>
                <a:ea typeface="HG丸ｺﾞｼｯｸM-PRO" panose="020F0600000000000000" pitchFamily="50" charset="-128"/>
              </a:rPr>
              <a:t>ま</a:t>
            </a:r>
            <a:r>
              <a:rPr lang="ja-JP" altLang="en-US" sz="2700" dirty="0" smtClean="0">
                <a:solidFill>
                  <a:srgbClr val="000000"/>
                </a:solidFill>
                <a:latin typeface="HG丸ｺﾞｼｯｸM-PRO" panose="020F0600000000000000" pitchFamily="50" charset="-128"/>
                <a:ea typeface="HG丸ｺﾞｼｯｸM-PRO" panose="020F0600000000000000" pitchFamily="50" charset="-128"/>
              </a:rPr>
              <a:t>な</a:t>
            </a:r>
            <a:r>
              <a:rPr lang="ja-JP" altLang="en-US" sz="2700" dirty="0">
                <a:solidFill>
                  <a:srgbClr val="000000"/>
                </a:solidFill>
                <a:latin typeface="HG丸ｺﾞｼｯｸM-PRO" panose="020F0600000000000000" pitchFamily="50" charset="-128"/>
                <a:ea typeface="HG丸ｺﾞｼｯｸM-PRO" panose="020F0600000000000000" pitchFamily="50" charset="-128"/>
              </a:rPr>
              <a:t>対処スキルを実際の職場に近い環境で実践し、職場復帰後に実際に活用できるように</a:t>
            </a:r>
            <a:r>
              <a:rPr lang="ja-JP" altLang="en-US" sz="2700" dirty="0" smtClean="0">
                <a:solidFill>
                  <a:srgbClr val="000000"/>
                </a:solidFill>
                <a:latin typeface="HG丸ｺﾞｼｯｸM-PRO" panose="020F0600000000000000" pitchFamily="50" charset="-128"/>
                <a:ea typeface="HG丸ｺﾞｼｯｸM-PRO" panose="020F0600000000000000" pitchFamily="50" charset="-128"/>
              </a:rPr>
              <a:t>することを目的としたプログラム</a:t>
            </a:r>
            <a:r>
              <a:rPr lang="ja-JP" altLang="en-US" sz="2700" dirty="0">
                <a:solidFill>
                  <a:srgbClr val="000000"/>
                </a:solidFill>
                <a:latin typeface="HG丸ｺﾞｼｯｸM-PRO" panose="020F0600000000000000" pitchFamily="50" charset="-128"/>
                <a:ea typeface="HG丸ｺﾞｼｯｸM-PRO" panose="020F0600000000000000" pitchFamily="50" charset="-128"/>
              </a:rPr>
              <a:t>です。</a:t>
            </a:r>
            <a:endParaRPr lang="en-US" altLang="ja-JP" sz="2700" dirty="0">
              <a:solidFill>
                <a:srgbClr val="000000"/>
              </a:solidFill>
              <a:latin typeface="HG丸ｺﾞｼｯｸM-PRO" panose="020F0600000000000000" pitchFamily="50" charset="-128"/>
              <a:ea typeface="HG丸ｺﾞｼｯｸM-PRO" panose="020F0600000000000000" pitchFamily="50" charset="-128"/>
            </a:endParaRPr>
          </a:p>
          <a:p>
            <a:pPr marL="0" indent="0">
              <a:buClr>
                <a:schemeClr val="accent5">
                  <a:lumMod val="75000"/>
                </a:schemeClr>
              </a:buClr>
              <a:buNone/>
            </a:pPr>
            <a:r>
              <a:rPr lang="ja-JP" altLang="en-US" sz="2700" dirty="0">
                <a:solidFill>
                  <a:srgbClr val="000000"/>
                </a:solidFill>
                <a:latin typeface="HG丸ｺﾞｼｯｸM-PRO" panose="020F0600000000000000" pitchFamily="50" charset="-128"/>
                <a:ea typeface="HG丸ｺﾞｼｯｸM-PRO" panose="020F0600000000000000" pitchFamily="50" charset="-128"/>
              </a:rPr>
              <a:t>　</a:t>
            </a:r>
            <a:r>
              <a:rPr lang="ja-JP" altLang="en-US" sz="2700" dirty="0" smtClean="0">
                <a:solidFill>
                  <a:srgbClr val="000000"/>
                </a:solidFill>
                <a:latin typeface="HG丸ｺﾞｼｯｸM-PRO" panose="020F0600000000000000" pitchFamily="50" charset="-128"/>
                <a:ea typeface="HG丸ｺﾞｼｯｸM-PRO" panose="020F0600000000000000" pitchFamily="50" charset="-128"/>
              </a:rPr>
              <a:t>ジョブリハーサルでは</a:t>
            </a:r>
            <a:r>
              <a:rPr lang="ja-JP" altLang="en-US" sz="2700" dirty="0">
                <a:solidFill>
                  <a:srgbClr val="000000"/>
                </a:solidFill>
                <a:latin typeface="HG丸ｺﾞｼｯｸM-PRO" panose="020F0600000000000000" pitchFamily="50" charset="-128"/>
                <a:ea typeface="HG丸ｺﾞｼｯｸM-PRO" panose="020F0600000000000000" pitchFamily="50" charset="-128"/>
              </a:rPr>
              <a:t>、皆さんが「少し大変だなぁ」と感じる質・量の作業</a:t>
            </a:r>
            <a:r>
              <a:rPr lang="ja-JP" altLang="en-US" sz="2700" dirty="0" smtClean="0">
                <a:solidFill>
                  <a:srgbClr val="000000"/>
                </a:solidFill>
                <a:latin typeface="HG丸ｺﾞｼｯｸM-PRO" panose="020F0600000000000000" pitchFamily="50" charset="-128"/>
                <a:ea typeface="HG丸ｺﾞｼｯｸM-PRO" panose="020F0600000000000000" pitchFamily="50" charset="-128"/>
              </a:rPr>
              <a:t>課題を</a:t>
            </a:r>
            <a:r>
              <a:rPr lang="ja-JP" altLang="en-US" sz="2700" dirty="0">
                <a:solidFill>
                  <a:srgbClr val="000000"/>
                </a:solidFill>
                <a:latin typeface="HG丸ｺﾞｼｯｸM-PRO" panose="020F0600000000000000" pitchFamily="50" charset="-128"/>
                <a:ea typeface="HG丸ｺﾞｼｯｸM-PRO" panose="020F0600000000000000" pitchFamily="50" charset="-128"/>
              </a:rPr>
              <a:t>こなしながら、</a:t>
            </a:r>
            <a:r>
              <a:rPr lang="ja-JP" altLang="en-US" sz="2700" u="sng" dirty="0">
                <a:solidFill>
                  <a:srgbClr val="000000"/>
                </a:solidFill>
                <a:latin typeface="HG丸ｺﾞｼｯｸM-PRO" panose="020F0600000000000000" pitchFamily="50" charset="-128"/>
                <a:ea typeface="HG丸ｺﾞｼｯｸM-PRO" panose="020F0600000000000000" pitchFamily="50" charset="-128"/>
              </a:rPr>
              <a:t>自分の行動</a:t>
            </a:r>
            <a:r>
              <a:rPr lang="ja-JP" altLang="en-US" sz="2700" u="sng" dirty="0" smtClean="0">
                <a:solidFill>
                  <a:srgbClr val="000000"/>
                </a:solidFill>
                <a:latin typeface="HG丸ｺﾞｼｯｸM-PRO" panose="020F0600000000000000" pitchFamily="50" charset="-128"/>
                <a:ea typeface="HG丸ｺﾞｼｯｸM-PRO" panose="020F0600000000000000" pitchFamily="50" charset="-128"/>
              </a:rPr>
              <a:t>の特徴</a:t>
            </a:r>
            <a:r>
              <a:rPr lang="ja-JP" altLang="en-US" sz="2700" u="sng" dirty="0">
                <a:solidFill>
                  <a:srgbClr val="000000"/>
                </a:solidFill>
                <a:latin typeface="HG丸ｺﾞｼｯｸM-PRO" panose="020F0600000000000000" pitchFamily="50" charset="-128"/>
                <a:ea typeface="HG丸ｺﾞｼｯｸM-PRO" panose="020F0600000000000000" pitchFamily="50" charset="-128"/>
              </a:rPr>
              <a:t>や思考の癖を振り返り</a:t>
            </a:r>
            <a:r>
              <a:rPr lang="ja-JP" altLang="en-US" sz="2700" dirty="0">
                <a:solidFill>
                  <a:srgbClr val="000000"/>
                </a:solidFill>
                <a:latin typeface="HG丸ｺﾞｼｯｸM-PRO" panose="020F0600000000000000" pitchFamily="50" charset="-128"/>
                <a:ea typeface="HG丸ｺﾞｼｯｸM-PRO" panose="020F0600000000000000" pitchFamily="50" charset="-128"/>
              </a:rPr>
              <a:t>、</a:t>
            </a:r>
            <a:r>
              <a:rPr lang="ja-JP" altLang="en-US" sz="2700" u="sng" dirty="0">
                <a:solidFill>
                  <a:srgbClr val="000000"/>
                </a:solidFill>
                <a:latin typeface="HG丸ｺﾞｼｯｸM-PRO" panose="020F0600000000000000" pitchFamily="50" charset="-128"/>
                <a:ea typeface="HG丸ｺﾞｼｯｸM-PRO" panose="020F0600000000000000" pitchFamily="50" charset="-128"/>
              </a:rPr>
              <a:t>必要な対処スキル</a:t>
            </a:r>
            <a:r>
              <a:rPr lang="ja-JP" altLang="en-US" sz="2700" u="sng" dirty="0" smtClean="0">
                <a:solidFill>
                  <a:srgbClr val="000000"/>
                </a:solidFill>
                <a:latin typeface="HG丸ｺﾞｼｯｸM-PRO" panose="020F0600000000000000" pitchFamily="50" charset="-128"/>
                <a:ea typeface="HG丸ｺﾞｼｯｸM-PRO" panose="020F0600000000000000" pitchFamily="50" charset="-128"/>
              </a:rPr>
              <a:t>を実践</a:t>
            </a:r>
            <a:r>
              <a:rPr lang="ja-JP" altLang="en-US" sz="2700" u="sng" dirty="0">
                <a:solidFill>
                  <a:srgbClr val="000000"/>
                </a:solidFill>
                <a:latin typeface="HG丸ｺﾞｼｯｸM-PRO" panose="020F0600000000000000" pitchFamily="50" charset="-128"/>
                <a:ea typeface="HG丸ｺﾞｼｯｸM-PRO" panose="020F0600000000000000" pitchFamily="50" charset="-128"/>
              </a:rPr>
              <a:t>し</a:t>
            </a:r>
            <a:r>
              <a:rPr lang="ja-JP" altLang="en-US" sz="2700" dirty="0">
                <a:solidFill>
                  <a:srgbClr val="000000"/>
                </a:solidFill>
                <a:latin typeface="HG丸ｺﾞｼｯｸM-PRO" panose="020F0600000000000000" pitchFamily="50" charset="-128"/>
                <a:ea typeface="HG丸ｺﾞｼｯｸM-PRO" panose="020F0600000000000000" pitchFamily="50" charset="-128"/>
              </a:rPr>
              <a:t>、職場復帰に向けたリハーサルを行います。</a:t>
            </a:r>
            <a:endParaRPr lang="en-US" altLang="ja-JP" sz="2700" dirty="0">
              <a:solidFill>
                <a:srgbClr val="000000"/>
              </a:solidFill>
              <a:latin typeface="HG丸ｺﾞｼｯｸM-PRO" panose="020F0600000000000000" pitchFamily="50" charset="-128"/>
              <a:ea typeface="HG丸ｺﾞｼｯｸM-PRO" panose="020F0600000000000000" pitchFamily="50" charset="-128"/>
            </a:endParaRPr>
          </a:p>
          <a:p>
            <a:pPr marL="0" indent="0">
              <a:buClr>
                <a:schemeClr val="accent5">
                  <a:lumMod val="75000"/>
                </a:schemeClr>
              </a:buClr>
              <a:buNone/>
            </a:pPr>
            <a:r>
              <a:rPr lang="ja-JP" altLang="en-US" sz="2700" dirty="0">
                <a:solidFill>
                  <a:srgbClr val="000000"/>
                </a:solidFill>
                <a:latin typeface="HG丸ｺﾞｼｯｸM-PRO" panose="020F0600000000000000" pitchFamily="50" charset="-128"/>
                <a:ea typeface="HG丸ｺﾞｼｯｸM-PRO" panose="020F0600000000000000" pitchFamily="50" charset="-128"/>
              </a:rPr>
              <a:t>　</a:t>
            </a:r>
            <a:endParaRPr lang="en-US" altLang="ja-JP" sz="2700" b="1" dirty="0">
              <a:solidFill>
                <a:srgbClr val="000000"/>
              </a:solidFill>
              <a:latin typeface="HG丸ｺﾞｼｯｸM-PRO" panose="020F0600000000000000" pitchFamily="50" charset="-128"/>
              <a:ea typeface="HG丸ｺﾞｼｯｸM-PRO" panose="020F0600000000000000" pitchFamily="50" charset="-128"/>
            </a:endParaRPr>
          </a:p>
          <a:p>
            <a:pPr marL="0" indent="0">
              <a:buClr>
                <a:schemeClr val="accent5">
                  <a:lumMod val="75000"/>
                </a:schemeClr>
              </a:buClr>
              <a:buNone/>
            </a:pPr>
            <a:endParaRPr lang="en-US" altLang="ja-JP" sz="27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18434" name="Rectangle 2"/>
          <p:cNvSpPr>
            <a:spLocks noGrp="1" noChangeArrowheads="1"/>
          </p:cNvSpPr>
          <p:nvPr>
            <p:ph type="title"/>
          </p:nvPr>
        </p:nvSpPr>
        <p:spPr>
          <a:xfrm>
            <a:off x="-7109" y="163485"/>
            <a:ext cx="9144000" cy="731839"/>
          </a:xfrm>
        </p:spPr>
        <p:txBody>
          <a:bodyPr>
            <a:normAutofit/>
          </a:bodyPr>
          <a:lstStyle/>
          <a:p>
            <a:pPr eaLnBrk="1" hangingPunct="1"/>
            <a:r>
              <a:rPr lang="ja-JP" altLang="en-US" sz="4000" b="1" dirty="0" smtClean="0">
                <a:latin typeface="HG丸ｺﾞｼｯｸM-PRO" panose="020F0600000000000000" pitchFamily="50" charset="-128"/>
                <a:ea typeface="HG丸ｺﾞｼｯｸM-PRO" panose="020F0600000000000000" pitchFamily="50" charset="-128"/>
              </a:rPr>
              <a:t>ジョブリハーサルの目的と概要</a:t>
            </a:r>
            <a:endParaRPr lang="ja-JP" altLang="en-US" sz="4000" b="1" dirty="0">
              <a:latin typeface="HG丸ｺﾞｼｯｸM-PRO" panose="020F0600000000000000" pitchFamily="50" charset="-128"/>
              <a:ea typeface="HG丸ｺﾞｼｯｸM-PRO" panose="020F0600000000000000" pitchFamily="50" charset="-128"/>
            </a:endParaRPr>
          </a:p>
        </p:txBody>
      </p:sp>
      <p:sp>
        <p:nvSpPr>
          <p:cNvPr id="4" name="正方形/長方形 3"/>
          <p:cNvSpPr/>
          <p:nvPr/>
        </p:nvSpPr>
        <p:spPr>
          <a:xfrm>
            <a:off x="442477" y="1700808"/>
            <a:ext cx="8259033" cy="3888432"/>
          </a:xfrm>
          <a:prstGeom prst="rect">
            <a:avLst/>
          </a:prstGeom>
          <a:noFill/>
          <a:ln w="28575" cmpd="sng">
            <a:solidFill>
              <a:schemeClr val="tx2">
                <a:lumMod val="60000"/>
                <a:lumOff val="4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ja-JP" altLang="en-US" sz="1800">
              <a:solidFill>
                <a:prstClr val="white"/>
              </a:solidFill>
            </a:endParaRPr>
          </a:p>
        </p:txBody>
      </p:sp>
      <p:sp>
        <p:nvSpPr>
          <p:cNvPr id="2" name="テキスト ボックス 1"/>
          <p:cNvSpPr txBox="1"/>
          <p:nvPr/>
        </p:nvSpPr>
        <p:spPr>
          <a:xfrm>
            <a:off x="442477" y="1206978"/>
            <a:ext cx="1434709" cy="461665"/>
          </a:xfrm>
          <a:prstGeom prst="rect">
            <a:avLst/>
          </a:prstGeom>
          <a:noFill/>
        </p:spPr>
        <p:txBody>
          <a:bodyPr wrap="square" rtlCol="0">
            <a:spAutoFit/>
          </a:bodyPr>
          <a:lstStyle/>
          <a:p>
            <a:r>
              <a:rPr lang="en-US" altLang="ja-JP" b="1" dirty="0">
                <a:latin typeface="HG丸ｺﾞｼｯｸM-PRO" panose="020F0600000000000000" pitchFamily="50" charset="-128"/>
                <a:ea typeface="HG丸ｺﾞｼｯｸM-PRO" panose="020F0600000000000000" pitchFamily="50" charset="-128"/>
              </a:rPr>
              <a:t>【</a:t>
            </a:r>
            <a:r>
              <a:rPr kumimoji="1" lang="ja-JP" altLang="en-US" b="1" dirty="0" smtClean="0">
                <a:latin typeface="HG丸ｺﾞｼｯｸM-PRO" panose="020F0600000000000000" pitchFamily="50" charset="-128"/>
                <a:ea typeface="HG丸ｺﾞｼｯｸM-PRO" panose="020F0600000000000000" pitchFamily="50" charset="-128"/>
              </a:rPr>
              <a:t>目的</a:t>
            </a:r>
            <a:r>
              <a:rPr lang="en-US" altLang="ja-JP" b="1" dirty="0">
                <a:latin typeface="HG丸ｺﾞｼｯｸM-PRO" panose="020F0600000000000000" pitchFamily="50" charset="-128"/>
                <a:ea typeface="HG丸ｺﾞｼｯｸM-PRO" panose="020F0600000000000000" pitchFamily="50" charset="-128"/>
              </a:rPr>
              <a:t>】</a:t>
            </a:r>
            <a:endParaRPr kumimoji="1" lang="ja-JP" altLang="en-US" b="1"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417538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0" y="9693"/>
            <a:ext cx="9144000" cy="955589"/>
          </a:xfrm>
        </p:spPr>
        <p:txBody>
          <a:bodyPr>
            <a:normAutofit/>
          </a:bodyPr>
          <a:lstStyle/>
          <a:p>
            <a:pPr algn="ctr" eaLnBrk="1" hangingPunct="1"/>
            <a:r>
              <a:rPr lang="en-US" altLang="ja-JP" sz="2200" b="1" dirty="0">
                <a:latin typeface="HG丸ｺﾞｼｯｸM-PRO" panose="020F0600000000000000" pitchFamily="50" charset="-128"/>
                <a:ea typeface="HG丸ｺﾞｼｯｸM-PRO" panose="020F0600000000000000" pitchFamily="50" charset="-128"/>
              </a:rPr>
              <a:t/>
            </a:r>
            <a:br>
              <a:rPr lang="en-US" altLang="ja-JP" sz="2200" b="1" dirty="0">
                <a:latin typeface="HG丸ｺﾞｼｯｸM-PRO" panose="020F0600000000000000" pitchFamily="50" charset="-128"/>
                <a:ea typeface="HG丸ｺﾞｼｯｸM-PRO" panose="020F0600000000000000" pitchFamily="50" charset="-128"/>
              </a:rPr>
            </a:br>
            <a:r>
              <a:rPr lang="ja-JP" altLang="en-US" sz="4000" b="1" dirty="0" smtClean="0">
                <a:latin typeface="HG丸ｺﾞｼｯｸM-PRO" panose="020F0600000000000000" pitchFamily="50" charset="-128"/>
                <a:ea typeface="HG丸ｺﾞｼｯｸM-PRO" panose="020F0600000000000000" pitchFamily="50" charset="-128"/>
              </a:rPr>
              <a:t>ジョブリハーサルの目的と概要</a:t>
            </a:r>
            <a:endParaRPr lang="ja-JP" altLang="en-US" sz="4000" b="1" dirty="0">
              <a:latin typeface="HG丸ｺﾞｼｯｸM-PRO" panose="020F0600000000000000" pitchFamily="50" charset="-128"/>
              <a:ea typeface="HG丸ｺﾞｼｯｸM-PRO" panose="020F0600000000000000" pitchFamily="50" charset="-128"/>
            </a:endParaRPr>
          </a:p>
        </p:txBody>
      </p:sp>
      <p:sp>
        <p:nvSpPr>
          <p:cNvPr id="12" name="Rectangle 3"/>
          <p:cNvSpPr txBox="1">
            <a:spLocks noChangeArrowheads="1"/>
          </p:cNvSpPr>
          <p:nvPr/>
        </p:nvSpPr>
        <p:spPr>
          <a:xfrm>
            <a:off x="526190" y="3810337"/>
            <a:ext cx="1944216" cy="1728192"/>
          </a:xfrm>
          <a:prstGeom prst="rect">
            <a:avLst/>
          </a:prstGeom>
          <a:solidFill>
            <a:srgbClr val="D6F4FE"/>
          </a:solidFill>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lvl1pPr marL="342891" indent="-342891" algn="l" defTabSz="914377" rtl="0" eaLnBrk="1" latinLnBrk="0" hangingPunct="1">
              <a:spcBef>
                <a:spcPct val="20000"/>
              </a:spcBef>
              <a:buFont typeface="Arial" pitchFamily="34" charset="0"/>
              <a:buChar char="•"/>
              <a:defRPr kumimoji="1" sz="3200" kern="1200">
                <a:solidFill>
                  <a:schemeClr val="dk1"/>
                </a:solidFill>
                <a:latin typeface="+mn-lt"/>
                <a:ea typeface="+mn-ea"/>
                <a:cs typeface="+mn-cs"/>
              </a:defRPr>
            </a:lvl1pPr>
            <a:lvl2pPr marL="742932" indent="-285744" algn="l" defTabSz="914377" rtl="0" eaLnBrk="1" latinLnBrk="0" hangingPunct="1">
              <a:spcBef>
                <a:spcPct val="20000"/>
              </a:spcBef>
              <a:buFont typeface="Arial" pitchFamily="34" charset="0"/>
              <a:buChar char="–"/>
              <a:defRPr kumimoji="1" sz="2800" kern="1200">
                <a:solidFill>
                  <a:schemeClr val="dk1"/>
                </a:solidFill>
                <a:latin typeface="+mn-lt"/>
                <a:ea typeface="+mn-ea"/>
                <a:cs typeface="+mn-cs"/>
              </a:defRPr>
            </a:lvl2pPr>
            <a:lvl3pPr marL="1142971" indent="-228594" algn="l" defTabSz="914377" rtl="0" eaLnBrk="1" latinLnBrk="0" hangingPunct="1">
              <a:spcBef>
                <a:spcPct val="20000"/>
              </a:spcBef>
              <a:buFont typeface="Arial" pitchFamily="34" charset="0"/>
              <a:buChar char="•"/>
              <a:defRPr kumimoji="1" sz="2400" kern="1200">
                <a:solidFill>
                  <a:schemeClr val="dk1"/>
                </a:solidFill>
                <a:latin typeface="+mn-lt"/>
                <a:ea typeface="+mn-ea"/>
                <a:cs typeface="+mn-cs"/>
              </a:defRPr>
            </a:lvl3pPr>
            <a:lvl4pPr marL="1600160" indent="-228594" algn="l" defTabSz="914377" rtl="0" eaLnBrk="1" latinLnBrk="0" hangingPunct="1">
              <a:spcBef>
                <a:spcPct val="20000"/>
              </a:spcBef>
              <a:buFont typeface="Arial" pitchFamily="34" charset="0"/>
              <a:buChar char="–"/>
              <a:defRPr kumimoji="1" sz="2000" kern="1200">
                <a:solidFill>
                  <a:schemeClr val="dk1"/>
                </a:solidFill>
                <a:latin typeface="+mn-lt"/>
                <a:ea typeface="+mn-ea"/>
                <a:cs typeface="+mn-cs"/>
              </a:defRPr>
            </a:lvl4pPr>
            <a:lvl5pPr marL="2057349" indent="-228594" algn="l" defTabSz="914377" rtl="0" eaLnBrk="1" latinLnBrk="0" hangingPunct="1">
              <a:spcBef>
                <a:spcPct val="20000"/>
              </a:spcBef>
              <a:buFont typeface="Arial" pitchFamily="34" charset="0"/>
              <a:buChar char="»"/>
              <a:defRPr kumimoji="1" sz="2000" kern="1200">
                <a:solidFill>
                  <a:schemeClr val="dk1"/>
                </a:solidFill>
                <a:latin typeface="+mn-lt"/>
                <a:ea typeface="+mn-ea"/>
                <a:cs typeface="+mn-cs"/>
              </a:defRPr>
            </a:lvl5pPr>
            <a:lvl6pPr marL="2514537" indent="-228594" algn="l" defTabSz="914377" rtl="0" eaLnBrk="1" latinLnBrk="0" hangingPunct="1">
              <a:spcBef>
                <a:spcPct val="20000"/>
              </a:spcBef>
              <a:buFont typeface="Arial" pitchFamily="34" charset="0"/>
              <a:buChar char="•"/>
              <a:defRPr kumimoji="1" sz="2000" kern="1200">
                <a:solidFill>
                  <a:schemeClr val="dk1"/>
                </a:solidFill>
                <a:latin typeface="+mn-lt"/>
                <a:ea typeface="+mn-ea"/>
                <a:cs typeface="+mn-cs"/>
              </a:defRPr>
            </a:lvl6pPr>
            <a:lvl7pPr marL="2971726" indent="-228594" algn="l" defTabSz="914377" rtl="0" eaLnBrk="1" latinLnBrk="0" hangingPunct="1">
              <a:spcBef>
                <a:spcPct val="20000"/>
              </a:spcBef>
              <a:buFont typeface="Arial" pitchFamily="34" charset="0"/>
              <a:buChar char="•"/>
              <a:defRPr kumimoji="1" sz="2000" kern="1200">
                <a:solidFill>
                  <a:schemeClr val="dk1"/>
                </a:solidFill>
                <a:latin typeface="+mn-lt"/>
                <a:ea typeface="+mn-ea"/>
                <a:cs typeface="+mn-cs"/>
              </a:defRPr>
            </a:lvl7pPr>
            <a:lvl8pPr marL="3428914" indent="-228594" algn="l" defTabSz="914377" rtl="0" eaLnBrk="1" latinLnBrk="0" hangingPunct="1">
              <a:spcBef>
                <a:spcPct val="20000"/>
              </a:spcBef>
              <a:buFont typeface="Arial" pitchFamily="34" charset="0"/>
              <a:buChar char="•"/>
              <a:defRPr kumimoji="1" sz="2000" kern="1200">
                <a:solidFill>
                  <a:schemeClr val="dk1"/>
                </a:solidFill>
                <a:latin typeface="+mn-lt"/>
                <a:ea typeface="+mn-ea"/>
                <a:cs typeface="+mn-cs"/>
              </a:defRPr>
            </a:lvl8pPr>
            <a:lvl9pPr marL="3886103" indent="-228594" algn="l" defTabSz="914377" rtl="0" eaLnBrk="1" latinLnBrk="0" hangingPunct="1">
              <a:spcBef>
                <a:spcPct val="20000"/>
              </a:spcBef>
              <a:buFont typeface="Arial" pitchFamily="34" charset="0"/>
              <a:buChar char="•"/>
              <a:defRPr kumimoji="1" sz="2000" kern="1200">
                <a:solidFill>
                  <a:schemeClr val="dk1"/>
                </a:solidFill>
                <a:latin typeface="+mn-lt"/>
                <a:ea typeface="+mn-ea"/>
                <a:cs typeface="+mn-cs"/>
              </a:defRPr>
            </a:lvl9pPr>
          </a:lstStyle>
          <a:p>
            <a:pPr marL="0" indent="0" fontAlgn="auto">
              <a:spcAft>
                <a:spcPts val="0"/>
              </a:spcAft>
              <a:buClr>
                <a:schemeClr val="accent5">
                  <a:lumMod val="75000"/>
                </a:schemeClr>
              </a:buClr>
              <a:buFont typeface="Arial" pitchFamily="34" charset="0"/>
              <a:buNone/>
            </a:pPr>
            <a:endParaRPr lang="en-US" altLang="ja-JP" sz="3100" dirty="0">
              <a:solidFill>
                <a:srgbClr val="000000"/>
              </a:solidFill>
              <a:latin typeface="UD デジタル 教科書体 NP-R" panose="02020400000000000000" pitchFamily="18" charset="-128"/>
              <a:ea typeface="UD デジタル 教科書体 NP-R" panose="02020400000000000000" pitchFamily="18" charset="-128"/>
            </a:endParaRPr>
          </a:p>
        </p:txBody>
      </p:sp>
      <p:sp>
        <p:nvSpPr>
          <p:cNvPr id="2" name="正方形/長方形 1"/>
          <p:cNvSpPr/>
          <p:nvPr/>
        </p:nvSpPr>
        <p:spPr>
          <a:xfrm>
            <a:off x="526190" y="5538013"/>
            <a:ext cx="1944216" cy="28803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fontAlgn="auto">
              <a:spcAft>
                <a:spcPts val="0"/>
              </a:spcAft>
              <a:buClr>
                <a:schemeClr val="accent5">
                  <a:lumMod val="75000"/>
                </a:schemeClr>
              </a:buClr>
              <a:buFont typeface="Arial" pitchFamily="34" charset="0"/>
              <a:buNone/>
            </a:pPr>
            <a:r>
              <a:rPr lang="ja-JP" altLang="en-US" sz="1600" b="1" dirty="0" smtClean="0">
                <a:solidFill>
                  <a:srgbClr val="000000"/>
                </a:solidFill>
                <a:latin typeface="HG丸ｺﾞｼｯｸM-PRO" panose="020F0600000000000000" pitchFamily="50" charset="-128"/>
                <a:ea typeface="HG丸ｺﾞｼｯｸM-PRO" panose="020F0600000000000000" pitchFamily="50" charset="-128"/>
              </a:rPr>
              <a:t>さまざ</a:t>
            </a:r>
            <a:r>
              <a:rPr lang="ja-JP" altLang="en-US" sz="1600" b="1" dirty="0">
                <a:solidFill>
                  <a:srgbClr val="000000"/>
                </a:solidFill>
                <a:latin typeface="HG丸ｺﾞｼｯｸM-PRO" panose="020F0600000000000000" pitchFamily="50" charset="-128"/>
                <a:ea typeface="HG丸ｺﾞｼｯｸM-PRO" panose="020F0600000000000000" pitchFamily="50" charset="-128"/>
              </a:rPr>
              <a:t>ま</a:t>
            </a:r>
            <a:r>
              <a:rPr lang="ja-JP" altLang="en-US" sz="1600" b="1" dirty="0" smtClean="0">
                <a:solidFill>
                  <a:srgbClr val="000000"/>
                </a:solidFill>
                <a:latin typeface="HG丸ｺﾞｼｯｸM-PRO" panose="020F0600000000000000" pitchFamily="50" charset="-128"/>
                <a:ea typeface="HG丸ｺﾞｼｯｸM-PRO" panose="020F0600000000000000" pitchFamily="50" charset="-128"/>
              </a:rPr>
              <a:t>なタスク</a:t>
            </a:r>
            <a:endParaRPr lang="en-US" altLang="ja-JP" sz="1600" b="1" dirty="0">
              <a:solidFill>
                <a:srgbClr val="000000"/>
              </a:solidFill>
              <a:latin typeface="HG丸ｺﾞｼｯｸM-PRO" panose="020F0600000000000000" pitchFamily="50" charset="-128"/>
              <a:ea typeface="HG丸ｺﾞｼｯｸM-PRO" panose="020F0600000000000000" pitchFamily="50" charset="-128"/>
            </a:endParaRPr>
          </a:p>
        </p:txBody>
      </p:sp>
      <p:pic>
        <p:nvPicPr>
          <p:cNvPr id="9" name="図 8"/>
          <p:cNvPicPr>
            <a:picLocks noChangeAspect="1"/>
          </p:cNvPicPr>
          <p:nvPr/>
        </p:nvPicPr>
        <p:blipFill>
          <a:blip r:embed="rId3"/>
          <a:stretch>
            <a:fillRect/>
          </a:stretch>
        </p:blipFill>
        <p:spPr>
          <a:xfrm>
            <a:off x="854789" y="4046678"/>
            <a:ext cx="1354790" cy="1354790"/>
          </a:xfrm>
          <a:prstGeom prst="rect">
            <a:avLst/>
          </a:prstGeom>
        </p:spPr>
      </p:pic>
      <p:sp>
        <p:nvSpPr>
          <p:cNvPr id="11" name="Rectangle 3"/>
          <p:cNvSpPr txBox="1">
            <a:spLocks noChangeArrowheads="1"/>
          </p:cNvSpPr>
          <p:nvPr/>
        </p:nvSpPr>
        <p:spPr>
          <a:xfrm>
            <a:off x="2601060" y="3809821"/>
            <a:ext cx="1944216" cy="1728192"/>
          </a:xfrm>
          <a:prstGeom prst="rect">
            <a:avLst/>
          </a:prstGeom>
          <a:solidFill>
            <a:srgbClr val="D6F4FE"/>
          </a:solidFill>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lvl1pPr marL="342891" indent="-342891" algn="l" defTabSz="914377" rtl="0" eaLnBrk="1" latinLnBrk="0" hangingPunct="1">
              <a:spcBef>
                <a:spcPct val="20000"/>
              </a:spcBef>
              <a:buFont typeface="Arial" pitchFamily="34" charset="0"/>
              <a:buChar char="•"/>
              <a:defRPr kumimoji="1" sz="3200" kern="1200">
                <a:solidFill>
                  <a:schemeClr val="dk1"/>
                </a:solidFill>
                <a:latin typeface="+mn-lt"/>
                <a:ea typeface="+mn-ea"/>
                <a:cs typeface="+mn-cs"/>
              </a:defRPr>
            </a:lvl1pPr>
            <a:lvl2pPr marL="742932" indent="-285744" algn="l" defTabSz="914377" rtl="0" eaLnBrk="1" latinLnBrk="0" hangingPunct="1">
              <a:spcBef>
                <a:spcPct val="20000"/>
              </a:spcBef>
              <a:buFont typeface="Arial" pitchFamily="34" charset="0"/>
              <a:buChar char="–"/>
              <a:defRPr kumimoji="1" sz="2800" kern="1200">
                <a:solidFill>
                  <a:schemeClr val="dk1"/>
                </a:solidFill>
                <a:latin typeface="+mn-lt"/>
                <a:ea typeface="+mn-ea"/>
                <a:cs typeface="+mn-cs"/>
              </a:defRPr>
            </a:lvl2pPr>
            <a:lvl3pPr marL="1142971" indent="-228594" algn="l" defTabSz="914377" rtl="0" eaLnBrk="1" latinLnBrk="0" hangingPunct="1">
              <a:spcBef>
                <a:spcPct val="20000"/>
              </a:spcBef>
              <a:buFont typeface="Arial" pitchFamily="34" charset="0"/>
              <a:buChar char="•"/>
              <a:defRPr kumimoji="1" sz="2400" kern="1200">
                <a:solidFill>
                  <a:schemeClr val="dk1"/>
                </a:solidFill>
                <a:latin typeface="+mn-lt"/>
                <a:ea typeface="+mn-ea"/>
                <a:cs typeface="+mn-cs"/>
              </a:defRPr>
            </a:lvl3pPr>
            <a:lvl4pPr marL="1600160" indent="-228594" algn="l" defTabSz="914377" rtl="0" eaLnBrk="1" latinLnBrk="0" hangingPunct="1">
              <a:spcBef>
                <a:spcPct val="20000"/>
              </a:spcBef>
              <a:buFont typeface="Arial" pitchFamily="34" charset="0"/>
              <a:buChar char="–"/>
              <a:defRPr kumimoji="1" sz="2000" kern="1200">
                <a:solidFill>
                  <a:schemeClr val="dk1"/>
                </a:solidFill>
                <a:latin typeface="+mn-lt"/>
                <a:ea typeface="+mn-ea"/>
                <a:cs typeface="+mn-cs"/>
              </a:defRPr>
            </a:lvl4pPr>
            <a:lvl5pPr marL="2057349" indent="-228594" algn="l" defTabSz="914377" rtl="0" eaLnBrk="1" latinLnBrk="0" hangingPunct="1">
              <a:spcBef>
                <a:spcPct val="20000"/>
              </a:spcBef>
              <a:buFont typeface="Arial" pitchFamily="34" charset="0"/>
              <a:buChar char="»"/>
              <a:defRPr kumimoji="1" sz="2000" kern="1200">
                <a:solidFill>
                  <a:schemeClr val="dk1"/>
                </a:solidFill>
                <a:latin typeface="+mn-lt"/>
                <a:ea typeface="+mn-ea"/>
                <a:cs typeface="+mn-cs"/>
              </a:defRPr>
            </a:lvl5pPr>
            <a:lvl6pPr marL="2514537" indent="-228594" algn="l" defTabSz="914377" rtl="0" eaLnBrk="1" latinLnBrk="0" hangingPunct="1">
              <a:spcBef>
                <a:spcPct val="20000"/>
              </a:spcBef>
              <a:buFont typeface="Arial" pitchFamily="34" charset="0"/>
              <a:buChar char="•"/>
              <a:defRPr kumimoji="1" sz="2000" kern="1200">
                <a:solidFill>
                  <a:schemeClr val="dk1"/>
                </a:solidFill>
                <a:latin typeface="+mn-lt"/>
                <a:ea typeface="+mn-ea"/>
                <a:cs typeface="+mn-cs"/>
              </a:defRPr>
            </a:lvl6pPr>
            <a:lvl7pPr marL="2971726" indent="-228594" algn="l" defTabSz="914377" rtl="0" eaLnBrk="1" latinLnBrk="0" hangingPunct="1">
              <a:spcBef>
                <a:spcPct val="20000"/>
              </a:spcBef>
              <a:buFont typeface="Arial" pitchFamily="34" charset="0"/>
              <a:buChar char="•"/>
              <a:defRPr kumimoji="1" sz="2000" kern="1200">
                <a:solidFill>
                  <a:schemeClr val="dk1"/>
                </a:solidFill>
                <a:latin typeface="+mn-lt"/>
                <a:ea typeface="+mn-ea"/>
                <a:cs typeface="+mn-cs"/>
              </a:defRPr>
            </a:lvl7pPr>
            <a:lvl8pPr marL="3428914" indent="-228594" algn="l" defTabSz="914377" rtl="0" eaLnBrk="1" latinLnBrk="0" hangingPunct="1">
              <a:spcBef>
                <a:spcPct val="20000"/>
              </a:spcBef>
              <a:buFont typeface="Arial" pitchFamily="34" charset="0"/>
              <a:buChar char="•"/>
              <a:defRPr kumimoji="1" sz="2000" kern="1200">
                <a:solidFill>
                  <a:schemeClr val="dk1"/>
                </a:solidFill>
                <a:latin typeface="+mn-lt"/>
                <a:ea typeface="+mn-ea"/>
                <a:cs typeface="+mn-cs"/>
              </a:defRPr>
            </a:lvl8pPr>
            <a:lvl9pPr marL="3886103" indent="-228594" algn="l" defTabSz="914377" rtl="0" eaLnBrk="1" latinLnBrk="0" hangingPunct="1">
              <a:spcBef>
                <a:spcPct val="20000"/>
              </a:spcBef>
              <a:buFont typeface="Arial" pitchFamily="34" charset="0"/>
              <a:buChar char="•"/>
              <a:defRPr kumimoji="1" sz="2000" kern="1200">
                <a:solidFill>
                  <a:schemeClr val="dk1"/>
                </a:solidFill>
                <a:latin typeface="+mn-lt"/>
                <a:ea typeface="+mn-ea"/>
                <a:cs typeface="+mn-cs"/>
              </a:defRPr>
            </a:lvl9pPr>
          </a:lstStyle>
          <a:p>
            <a:pPr marL="0" indent="0" fontAlgn="auto">
              <a:spcAft>
                <a:spcPts val="0"/>
              </a:spcAft>
              <a:buClr>
                <a:schemeClr val="accent5">
                  <a:lumMod val="75000"/>
                </a:schemeClr>
              </a:buClr>
              <a:buFont typeface="Arial" pitchFamily="34" charset="0"/>
              <a:buNone/>
            </a:pPr>
            <a:endParaRPr lang="en-US" altLang="ja-JP" sz="3100" dirty="0">
              <a:solidFill>
                <a:srgbClr val="000000"/>
              </a:solidFill>
              <a:latin typeface="UD デジタル 教科書体 NP-R" panose="02020400000000000000" pitchFamily="18" charset="-128"/>
              <a:ea typeface="UD デジタル 教科書体 NP-R" panose="02020400000000000000" pitchFamily="18" charset="-128"/>
            </a:endParaRPr>
          </a:p>
        </p:txBody>
      </p:sp>
      <p:sp>
        <p:nvSpPr>
          <p:cNvPr id="14" name="正方形/長方形 13"/>
          <p:cNvSpPr/>
          <p:nvPr/>
        </p:nvSpPr>
        <p:spPr>
          <a:xfrm>
            <a:off x="2601060" y="5534373"/>
            <a:ext cx="1944216" cy="28803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Aft>
                <a:spcPts val="0"/>
              </a:spcAft>
              <a:buClr>
                <a:schemeClr val="accent5">
                  <a:lumMod val="75000"/>
                </a:schemeClr>
              </a:buClr>
            </a:pPr>
            <a:r>
              <a:rPr lang="ja-JP" altLang="en-US" sz="1600" b="1" dirty="0">
                <a:solidFill>
                  <a:srgbClr val="000000"/>
                </a:solidFill>
                <a:latin typeface="HG丸ｺﾞｼｯｸM-PRO" panose="020F0600000000000000" pitchFamily="50" charset="-128"/>
                <a:ea typeface="HG丸ｺﾞｼｯｸM-PRO" panose="020F0600000000000000" pitchFamily="50" charset="-128"/>
              </a:rPr>
              <a:t>ノルマ・納期</a:t>
            </a:r>
            <a:endParaRPr lang="en-US" altLang="ja-JP" sz="1600" b="1" dirty="0">
              <a:solidFill>
                <a:srgbClr val="000000"/>
              </a:solidFill>
              <a:latin typeface="HG丸ｺﾞｼｯｸM-PRO" panose="020F0600000000000000" pitchFamily="50" charset="-128"/>
              <a:ea typeface="HG丸ｺﾞｼｯｸM-PRO" panose="020F0600000000000000" pitchFamily="50" charset="-128"/>
            </a:endParaRPr>
          </a:p>
        </p:txBody>
      </p:sp>
      <p:sp>
        <p:nvSpPr>
          <p:cNvPr id="15" name="Rectangle 3"/>
          <p:cNvSpPr txBox="1">
            <a:spLocks noChangeArrowheads="1"/>
          </p:cNvSpPr>
          <p:nvPr/>
        </p:nvSpPr>
        <p:spPr>
          <a:xfrm>
            <a:off x="4702654" y="3810992"/>
            <a:ext cx="1944216" cy="1728192"/>
          </a:xfrm>
          <a:prstGeom prst="rect">
            <a:avLst/>
          </a:prstGeom>
          <a:solidFill>
            <a:srgbClr val="D6F4FE"/>
          </a:solidFill>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lvl1pPr marL="342891" indent="-342891" algn="l" defTabSz="914377" rtl="0" eaLnBrk="1" latinLnBrk="0" hangingPunct="1">
              <a:spcBef>
                <a:spcPct val="20000"/>
              </a:spcBef>
              <a:buFont typeface="Arial" pitchFamily="34" charset="0"/>
              <a:buChar char="•"/>
              <a:defRPr kumimoji="1" sz="3200" kern="1200">
                <a:solidFill>
                  <a:schemeClr val="dk1"/>
                </a:solidFill>
                <a:latin typeface="+mn-lt"/>
                <a:ea typeface="+mn-ea"/>
                <a:cs typeface="+mn-cs"/>
              </a:defRPr>
            </a:lvl1pPr>
            <a:lvl2pPr marL="742932" indent="-285744" algn="l" defTabSz="914377" rtl="0" eaLnBrk="1" latinLnBrk="0" hangingPunct="1">
              <a:spcBef>
                <a:spcPct val="20000"/>
              </a:spcBef>
              <a:buFont typeface="Arial" pitchFamily="34" charset="0"/>
              <a:buChar char="–"/>
              <a:defRPr kumimoji="1" sz="2800" kern="1200">
                <a:solidFill>
                  <a:schemeClr val="dk1"/>
                </a:solidFill>
                <a:latin typeface="+mn-lt"/>
                <a:ea typeface="+mn-ea"/>
                <a:cs typeface="+mn-cs"/>
              </a:defRPr>
            </a:lvl2pPr>
            <a:lvl3pPr marL="1142971" indent="-228594" algn="l" defTabSz="914377" rtl="0" eaLnBrk="1" latinLnBrk="0" hangingPunct="1">
              <a:spcBef>
                <a:spcPct val="20000"/>
              </a:spcBef>
              <a:buFont typeface="Arial" pitchFamily="34" charset="0"/>
              <a:buChar char="•"/>
              <a:defRPr kumimoji="1" sz="2400" kern="1200">
                <a:solidFill>
                  <a:schemeClr val="dk1"/>
                </a:solidFill>
                <a:latin typeface="+mn-lt"/>
                <a:ea typeface="+mn-ea"/>
                <a:cs typeface="+mn-cs"/>
              </a:defRPr>
            </a:lvl3pPr>
            <a:lvl4pPr marL="1600160" indent="-228594" algn="l" defTabSz="914377" rtl="0" eaLnBrk="1" latinLnBrk="0" hangingPunct="1">
              <a:spcBef>
                <a:spcPct val="20000"/>
              </a:spcBef>
              <a:buFont typeface="Arial" pitchFamily="34" charset="0"/>
              <a:buChar char="–"/>
              <a:defRPr kumimoji="1" sz="2000" kern="1200">
                <a:solidFill>
                  <a:schemeClr val="dk1"/>
                </a:solidFill>
                <a:latin typeface="+mn-lt"/>
                <a:ea typeface="+mn-ea"/>
                <a:cs typeface="+mn-cs"/>
              </a:defRPr>
            </a:lvl4pPr>
            <a:lvl5pPr marL="2057349" indent="-228594" algn="l" defTabSz="914377" rtl="0" eaLnBrk="1" latinLnBrk="0" hangingPunct="1">
              <a:spcBef>
                <a:spcPct val="20000"/>
              </a:spcBef>
              <a:buFont typeface="Arial" pitchFamily="34" charset="0"/>
              <a:buChar char="»"/>
              <a:defRPr kumimoji="1" sz="2000" kern="1200">
                <a:solidFill>
                  <a:schemeClr val="dk1"/>
                </a:solidFill>
                <a:latin typeface="+mn-lt"/>
                <a:ea typeface="+mn-ea"/>
                <a:cs typeface="+mn-cs"/>
              </a:defRPr>
            </a:lvl5pPr>
            <a:lvl6pPr marL="2514537" indent="-228594" algn="l" defTabSz="914377" rtl="0" eaLnBrk="1" latinLnBrk="0" hangingPunct="1">
              <a:spcBef>
                <a:spcPct val="20000"/>
              </a:spcBef>
              <a:buFont typeface="Arial" pitchFamily="34" charset="0"/>
              <a:buChar char="•"/>
              <a:defRPr kumimoji="1" sz="2000" kern="1200">
                <a:solidFill>
                  <a:schemeClr val="dk1"/>
                </a:solidFill>
                <a:latin typeface="+mn-lt"/>
                <a:ea typeface="+mn-ea"/>
                <a:cs typeface="+mn-cs"/>
              </a:defRPr>
            </a:lvl6pPr>
            <a:lvl7pPr marL="2971726" indent="-228594" algn="l" defTabSz="914377" rtl="0" eaLnBrk="1" latinLnBrk="0" hangingPunct="1">
              <a:spcBef>
                <a:spcPct val="20000"/>
              </a:spcBef>
              <a:buFont typeface="Arial" pitchFamily="34" charset="0"/>
              <a:buChar char="•"/>
              <a:defRPr kumimoji="1" sz="2000" kern="1200">
                <a:solidFill>
                  <a:schemeClr val="dk1"/>
                </a:solidFill>
                <a:latin typeface="+mn-lt"/>
                <a:ea typeface="+mn-ea"/>
                <a:cs typeface="+mn-cs"/>
              </a:defRPr>
            </a:lvl7pPr>
            <a:lvl8pPr marL="3428914" indent="-228594" algn="l" defTabSz="914377" rtl="0" eaLnBrk="1" latinLnBrk="0" hangingPunct="1">
              <a:spcBef>
                <a:spcPct val="20000"/>
              </a:spcBef>
              <a:buFont typeface="Arial" pitchFamily="34" charset="0"/>
              <a:buChar char="•"/>
              <a:defRPr kumimoji="1" sz="2000" kern="1200">
                <a:solidFill>
                  <a:schemeClr val="dk1"/>
                </a:solidFill>
                <a:latin typeface="+mn-lt"/>
                <a:ea typeface="+mn-ea"/>
                <a:cs typeface="+mn-cs"/>
              </a:defRPr>
            </a:lvl8pPr>
            <a:lvl9pPr marL="3886103" indent="-228594" algn="l" defTabSz="914377" rtl="0" eaLnBrk="1" latinLnBrk="0" hangingPunct="1">
              <a:spcBef>
                <a:spcPct val="20000"/>
              </a:spcBef>
              <a:buFont typeface="Arial" pitchFamily="34" charset="0"/>
              <a:buChar char="•"/>
              <a:defRPr kumimoji="1" sz="2000" kern="1200">
                <a:solidFill>
                  <a:schemeClr val="dk1"/>
                </a:solidFill>
                <a:latin typeface="+mn-lt"/>
                <a:ea typeface="+mn-ea"/>
                <a:cs typeface="+mn-cs"/>
              </a:defRPr>
            </a:lvl9pPr>
          </a:lstStyle>
          <a:p>
            <a:pPr marL="0" indent="0" fontAlgn="auto">
              <a:spcAft>
                <a:spcPts val="0"/>
              </a:spcAft>
              <a:buClr>
                <a:schemeClr val="accent5">
                  <a:lumMod val="75000"/>
                </a:schemeClr>
              </a:buClr>
              <a:buFont typeface="Arial" pitchFamily="34" charset="0"/>
              <a:buNone/>
            </a:pPr>
            <a:endParaRPr lang="en-US" altLang="ja-JP" sz="3100" dirty="0">
              <a:solidFill>
                <a:srgbClr val="000000"/>
              </a:solidFill>
              <a:latin typeface="UD デジタル 教科書体 NP-R" panose="02020400000000000000" pitchFamily="18" charset="-128"/>
              <a:ea typeface="UD デジタル 教科書体 NP-R" panose="02020400000000000000" pitchFamily="18" charset="-128"/>
            </a:endParaRPr>
          </a:p>
        </p:txBody>
      </p:sp>
      <p:sp>
        <p:nvSpPr>
          <p:cNvPr id="16" name="正方形/長方形 15"/>
          <p:cNvSpPr/>
          <p:nvPr/>
        </p:nvSpPr>
        <p:spPr>
          <a:xfrm>
            <a:off x="4702654" y="5548817"/>
            <a:ext cx="1944216" cy="28803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fontAlgn="auto">
              <a:spcAft>
                <a:spcPts val="0"/>
              </a:spcAft>
              <a:buClr>
                <a:schemeClr val="accent5">
                  <a:lumMod val="75000"/>
                </a:schemeClr>
              </a:buClr>
              <a:buFont typeface="Arial" pitchFamily="34" charset="0"/>
              <a:buNone/>
            </a:pPr>
            <a:r>
              <a:rPr lang="ja-JP" altLang="en-US" sz="1600" b="1" dirty="0">
                <a:solidFill>
                  <a:srgbClr val="000000"/>
                </a:solidFill>
                <a:latin typeface="HG丸ｺﾞｼｯｸM-PRO" panose="020F0600000000000000" pitchFamily="50" charset="-128"/>
                <a:ea typeface="HG丸ｺﾞｼｯｸM-PRO" panose="020F0600000000000000" pitchFamily="50" charset="-128"/>
              </a:rPr>
              <a:t>チームと職位</a:t>
            </a:r>
            <a:endParaRPr lang="en-US" altLang="ja-JP" sz="1600" b="1" dirty="0">
              <a:solidFill>
                <a:srgbClr val="000000"/>
              </a:solidFill>
              <a:latin typeface="HG丸ｺﾞｼｯｸM-PRO" panose="020F0600000000000000" pitchFamily="50" charset="-128"/>
              <a:ea typeface="HG丸ｺﾞｼｯｸM-PRO" panose="020F0600000000000000" pitchFamily="50" charset="-128"/>
            </a:endParaRPr>
          </a:p>
        </p:txBody>
      </p:sp>
      <p:sp>
        <p:nvSpPr>
          <p:cNvPr id="20" name="Rectangle 3"/>
          <p:cNvSpPr txBox="1">
            <a:spLocks noChangeArrowheads="1"/>
          </p:cNvSpPr>
          <p:nvPr/>
        </p:nvSpPr>
        <p:spPr>
          <a:xfrm>
            <a:off x="6804248" y="3820625"/>
            <a:ext cx="1944216" cy="1728192"/>
          </a:xfrm>
          <a:prstGeom prst="rect">
            <a:avLst/>
          </a:prstGeom>
          <a:solidFill>
            <a:srgbClr val="D6F4FE"/>
          </a:solidFill>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lvl1pPr marL="342891" indent="-342891" algn="l" defTabSz="914377" rtl="0" eaLnBrk="1" latinLnBrk="0" hangingPunct="1">
              <a:spcBef>
                <a:spcPct val="20000"/>
              </a:spcBef>
              <a:buFont typeface="Arial" pitchFamily="34" charset="0"/>
              <a:buChar char="•"/>
              <a:defRPr kumimoji="1" sz="3200" kern="1200">
                <a:solidFill>
                  <a:schemeClr val="dk1"/>
                </a:solidFill>
                <a:latin typeface="+mn-lt"/>
                <a:ea typeface="+mn-ea"/>
                <a:cs typeface="+mn-cs"/>
              </a:defRPr>
            </a:lvl1pPr>
            <a:lvl2pPr marL="742932" indent="-285744" algn="l" defTabSz="914377" rtl="0" eaLnBrk="1" latinLnBrk="0" hangingPunct="1">
              <a:spcBef>
                <a:spcPct val="20000"/>
              </a:spcBef>
              <a:buFont typeface="Arial" pitchFamily="34" charset="0"/>
              <a:buChar char="–"/>
              <a:defRPr kumimoji="1" sz="2800" kern="1200">
                <a:solidFill>
                  <a:schemeClr val="dk1"/>
                </a:solidFill>
                <a:latin typeface="+mn-lt"/>
                <a:ea typeface="+mn-ea"/>
                <a:cs typeface="+mn-cs"/>
              </a:defRPr>
            </a:lvl2pPr>
            <a:lvl3pPr marL="1142971" indent="-228594" algn="l" defTabSz="914377" rtl="0" eaLnBrk="1" latinLnBrk="0" hangingPunct="1">
              <a:spcBef>
                <a:spcPct val="20000"/>
              </a:spcBef>
              <a:buFont typeface="Arial" pitchFamily="34" charset="0"/>
              <a:buChar char="•"/>
              <a:defRPr kumimoji="1" sz="2400" kern="1200">
                <a:solidFill>
                  <a:schemeClr val="dk1"/>
                </a:solidFill>
                <a:latin typeface="+mn-lt"/>
                <a:ea typeface="+mn-ea"/>
                <a:cs typeface="+mn-cs"/>
              </a:defRPr>
            </a:lvl3pPr>
            <a:lvl4pPr marL="1600160" indent="-228594" algn="l" defTabSz="914377" rtl="0" eaLnBrk="1" latinLnBrk="0" hangingPunct="1">
              <a:spcBef>
                <a:spcPct val="20000"/>
              </a:spcBef>
              <a:buFont typeface="Arial" pitchFamily="34" charset="0"/>
              <a:buChar char="–"/>
              <a:defRPr kumimoji="1" sz="2000" kern="1200">
                <a:solidFill>
                  <a:schemeClr val="dk1"/>
                </a:solidFill>
                <a:latin typeface="+mn-lt"/>
                <a:ea typeface="+mn-ea"/>
                <a:cs typeface="+mn-cs"/>
              </a:defRPr>
            </a:lvl4pPr>
            <a:lvl5pPr marL="2057349" indent="-228594" algn="l" defTabSz="914377" rtl="0" eaLnBrk="1" latinLnBrk="0" hangingPunct="1">
              <a:spcBef>
                <a:spcPct val="20000"/>
              </a:spcBef>
              <a:buFont typeface="Arial" pitchFamily="34" charset="0"/>
              <a:buChar char="»"/>
              <a:defRPr kumimoji="1" sz="2000" kern="1200">
                <a:solidFill>
                  <a:schemeClr val="dk1"/>
                </a:solidFill>
                <a:latin typeface="+mn-lt"/>
                <a:ea typeface="+mn-ea"/>
                <a:cs typeface="+mn-cs"/>
              </a:defRPr>
            </a:lvl5pPr>
            <a:lvl6pPr marL="2514537" indent="-228594" algn="l" defTabSz="914377" rtl="0" eaLnBrk="1" latinLnBrk="0" hangingPunct="1">
              <a:spcBef>
                <a:spcPct val="20000"/>
              </a:spcBef>
              <a:buFont typeface="Arial" pitchFamily="34" charset="0"/>
              <a:buChar char="•"/>
              <a:defRPr kumimoji="1" sz="2000" kern="1200">
                <a:solidFill>
                  <a:schemeClr val="dk1"/>
                </a:solidFill>
                <a:latin typeface="+mn-lt"/>
                <a:ea typeface="+mn-ea"/>
                <a:cs typeface="+mn-cs"/>
              </a:defRPr>
            </a:lvl6pPr>
            <a:lvl7pPr marL="2971726" indent="-228594" algn="l" defTabSz="914377" rtl="0" eaLnBrk="1" latinLnBrk="0" hangingPunct="1">
              <a:spcBef>
                <a:spcPct val="20000"/>
              </a:spcBef>
              <a:buFont typeface="Arial" pitchFamily="34" charset="0"/>
              <a:buChar char="•"/>
              <a:defRPr kumimoji="1" sz="2000" kern="1200">
                <a:solidFill>
                  <a:schemeClr val="dk1"/>
                </a:solidFill>
                <a:latin typeface="+mn-lt"/>
                <a:ea typeface="+mn-ea"/>
                <a:cs typeface="+mn-cs"/>
              </a:defRPr>
            </a:lvl7pPr>
            <a:lvl8pPr marL="3428914" indent="-228594" algn="l" defTabSz="914377" rtl="0" eaLnBrk="1" latinLnBrk="0" hangingPunct="1">
              <a:spcBef>
                <a:spcPct val="20000"/>
              </a:spcBef>
              <a:buFont typeface="Arial" pitchFamily="34" charset="0"/>
              <a:buChar char="•"/>
              <a:defRPr kumimoji="1" sz="2000" kern="1200">
                <a:solidFill>
                  <a:schemeClr val="dk1"/>
                </a:solidFill>
                <a:latin typeface="+mn-lt"/>
                <a:ea typeface="+mn-ea"/>
                <a:cs typeface="+mn-cs"/>
              </a:defRPr>
            </a:lvl8pPr>
            <a:lvl9pPr marL="3886103" indent="-228594" algn="l" defTabSz="914377" rtl="0" eaLnBrk="1" latinLnBrk="0" hangingPunct="1">
              <a:spcBef>
                <a:spcPct val="20000"/>
              </a:spcBef>
              <a:buFont typeface="Arial" pitchFamily="34" charset="0"/>
              <a:buChar char="•"/>
              <a:defRPr kumimoji="1" sz="2000" kern="1200">
                <a:solidFill>
                  <a:schemeClr val="dk1"/>
                </a:solidFill>
                <a:latin typeface="+mn-lt"/>
                <a:ea typeface="+mn-ea"/>
                <a:cs typeface="+mn-cs"/>
              </a:defRPr>
            </a:lvl9pPr>
          </a:lstStyle>
          <a:p>
            <a:pPr marL="0" indent="0" fontAlgn="auto">
              <a:spcAft>
                <a:spcPts val="0"/>
              </a:spcAft>
              <a:buClr>
                <a:schemeClr val="accent5">
                  <a:lumMod val="75000"/>
                </a:schemeClr>
              </a:buClr>
              <a:buFont typeface="Arial" pitchFamily="34" charset="0"/>
              <a:buNone/>
            </a:pPr>
            <a:endParaRPr lang="en-US" altLang="ja-JP" sz="3100" dirty="0">
              <a:solidFill>
                <a:srgbClr val="000000"/>
              </a:solidFill>
              <a:latin typeface="UD デジタル 教科書体 NP-R" panose="02020400000000000000" pitchFamily="18" charset="-128"/>
              <a:ea typeface="UD デジタル 教科書体 NP-R" panose="02020400000000000000" pitchFamily="18" charset="-128"/>
            </a:endParaRPr>
          </a:p>
        </p:txBody>
      </p:sp>
      <p:sp>
        <p:nvSpPr>
          <p:cNvPr id="21" name="正方形/長方形 20"/>
          <p:cNvSpPr/>
          <p:nvPr/>
        </p:nvSpPr>
        <p:spPr>
          <a:xfrm>
            <a:off x="6804248" y="5548817"/>
            <a:ext cx="1944216" cy="28803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fontAlgn="auto">
              <a:spcAft>
                <a:spcPts val="0"/>
              </a:spcAft>
              <a:buClr>
                <a:schemeClr val="accent5">
                  <a:lumMod val="75000"/>
                </a:schemeClr>
              </a:buClr>
              <a:buFont typeface="Arial" pitchFamily="34" charset="0"/>
              <a:buNone/>
            </a:pPr>
            <a:r>
              <a:rPr lang="ja-JP" altLang="en-US" sz="1400" b="1" dirty="0">
                <a:solidFill>
                  <a:srgbClr val="000000"/>
                </a:solidFill>
                <a:latin typeface="HG丸ｺﾞｼｯｸM-PRO" panose="020F0600000000000000" pitchFamily="50" charset="-128"/>
                <a:ea typeface="HG丸ｺﾞｼｯｸM-PRO" panose="020F0600000000000000" pitchFamily="50" charset="-128"/>
              </a:rPr>
              <a:t>問題解決場面</a:t>
            </a:r>
            <a:endParaRPr lang="en-US" altLang="ja-JP" sz="1400" b="1" dirty="0">
              <a:solidFill>
                <a:srgbClr val="000000"/>
              </a:solidFill>
              <a:latin typeface="HG丸ｺﾞｼｯｸM-PRO" panose="020F0600000000000000" pitchFamily="50" charset="-128"/>
              <a:ea typeface="HG丸ｺﾞｼｯｸM-PRO" panose="020F0600000000000000" pitchFamily="50" charset="-128"/>
            </a:endParaRPr>
          </a:p>
        </p:txBody>
      </p:sp>
      <p:sp>
        <p:nvSpPr>
          <p:cNvPr id="34" name="円/楕円 33"/>
          <p:cNvSpPr/>
          <p:nvPr/>
        </p:nvSpPr>
        <p:spPr>
          <a:xfrm>
            <a:off x="2930656" y="3961137"/>
            <a:ext cx="1368152" cy="1328698"/>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ja-JP" altLang="en-US" sz="1400" b="1" dirty="0">
              <a:solidFill>
                <a:srgbClr val="1F497D"/>
              </a:solidFill>
              <a:latin typeface="HG丸ｺﾞｼｯｸM-PRO" panose="020F0600000000000000" pitchFamily="50" charset="-128"/>
              <a:ea typeface="HG丸ｺﾞｼｯｸM-PRO" panose="020F0600000000000000" pitchFamily="50" charset="-128"/>
            </a:endParaRPr>
          </a:p>
        </p:txBody>
      </p:sp>
      <p:sp>
        <p:nvSpPr>
          <p:cNvPr id="35" name="円/楕円 34"/>
          <p:cNvSpPr/>
          <p:nvPr/>
        </p:nvSpPr>
        <p:spPr>
          <a:xfrm>
            <a:off x="3127055" y="4122418"/>
            <a:ext cx="1008000" cy="1008000"/>
          </a:xfrm>
          <a:prstGeom prst="ellipse">
            <a:avLst/>
          </a:prstGeom>
          <a:solidFill>
            <a:srgbClr val="D6F4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ja-JP" altLang="en-US" sz="1400" b="1" dirty="0">
              <a:solidFill>
                <a:srgbClr val="1F497D"/>
              </a:solidFill>
              <a:latin typeface="HG丸ｺﾞｼｯｸM-PRO" panose="020F0600000000000000" pitchFamily="50" charset="-128"/>
              <a:ea typeface="HG丸ｺﾞｼｯｸM-PRO" panose="020F0600000000000000" pitchFamily="50" charset="-128"/>
            </a:endParaRPr>
          </a:p>
        </p:txBody>
      </p:sp>
      <p:cxnSp>
        <p:nvCxnSpPr>
          <p:cNvPr id="36" name="直線矢印コネクタ 35"/>
          <p:cNvCxnSpPr/>
          <p:nvPr/>
        </p:nvCxnSpPr>
        <p:spPr>
          <a:xfrm>
            <a:off x="3610281" y="4670389"/>
            <a:ext cx="395932"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flipH="1" flipV="1">
            <a:off x="3610281" y="4175200"/>
            <a:ext cx="0" cy="48733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28" name="図表 27"/>
          <p:cNvGraphicFramePr/>
          <p:nvPr>
            <p:extLst>
              <p:ext uri="{D42A27DB-BD31-4B8C-83A1-F6EECF244321}">
                <p14:modId xmlns:p14="http://schemas.microsoft.com/office/powerpoint/2010/main" val="3194675646"/>
              </p:ext>
            </p:extLst>
          </p:nvPr>
        </p:nvGraphicFramePr>
        <p:xfrm>
          <a:off x="4732834" y="3937140"/>
          <a:ext cx="1883855" cy="149516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2" name="角丸四角形 41"/>
          <p:cNvSpPr/>
          <p:nvPr/>
        </p:nvSpPr>
        <p:spPr>
          <a:xfrm>
            <a:off x="983430" y="1829378"/>
            <a:ext cx="7332985" cy="1275465"/>
          </a:xfrm>
          <a:prstGeom prst="roundRect">
            <a:avLst/>
          </a:prstGeom>
          <a:ln w="41275" cmpd="tri">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lIns="36000" tIns="36000" rIns="36000" bIns="36000" rtlCol="0" anchor="t" anchorCtr="0"/>
          <a:lstStyle/>
          <a:p>
            <a:pPr fontAlgn="auto">
              <a:spcBef>
                <a:spcPts val="0"/>
              </a:spcBef>
              <a:spcAft>
                <a:spcPts val="0"/>
              </a:spcAft>
            </a:pPr>
            <a:r>
              <a:rPr lang="ja-JP" altLang="en-US" sz="2000" b="1" dirty="0" smtClean="0">
                <a:solidFill>
                  <a:prstClr val="black"/>
                </a:solidFill>
                <a:latin typeface="HG丸ｺﾞｼｯｸM-PRO" panose="020F0600000000000000" pitchFamily="50" charset="-128"/>
                <a:ea typeface="HG丸ｺﾞｼｯｸM-PRO" panose="020F0600000000000000" pitchFamily="50" charset="-128"/>
              </a:rPr>
              <a:t>実際の職場に近い環境を設定するため、負荷を感じる程度の課題となるよう、</a:t>
            </a:r>
            <a:r>
              <a:rPr lang="ja-JP" altLang="en-US" sz="2800" b="1" dirty="0" smtClean="0">
                <a:solidFill>
                  <a:prstClr val="black"/>
                </a:solidFill>
                <a:latin typeface="HG丸ｺﾞｼｯｸM-PRO" panose="020F0600000000000000" pitchFamily="50" charset="-128"/>
                <a:ea typeface="HG丸ｺﾞｼｯｸM-PRO" panose="020F0600000000000000" pitchFamily="50" charset="-128"/>
              </a:rPr>
              <a:t>「職場でおこりうる要素」</a:t>
            </a:r>
            <a:r>
              <a:rPr lang="ja-JP" altLang="en-US" sz="2000" b="1" dirty="0" smtClean="0">
                <a:solidFill>
                  <a:prstClr val="black"/>
                </a:solidFill>
                <a:latin typeface="HG丸ｺﾞｼｯｸM-PRO" panose="020F0600000000000000" pitchFamily="50" charset="-128"/>
                <a:ea typeface="HG丸ｺﾞｼｯｸM-PRO" panose="020F0600000000000000" pitchFamily="50" charset="-128"/>
              </a:rPr>
              <a:t>を</a:t>
            </a:r>
            <a:r>
              <a:rPr lang="ja-JP" altLang="en-US" sz="2000" b="1" dirty="0">
                <a:solidFill>
                  <a:prstClr val="black"/>
                </a:solidFill>
                <a:latin typeface="HG丸ｺﾞｼｯｸM-PRO" panose="020F0600000000000000" pitchFamily="50" charset="-128"/>
                <a:ea typeface="HG丸ｺﾞｼｯｸM-PRO" panose="020F0600000000000000" pitchFamily="50" charset="-128"/>
              </a:rPr>
              <a:t>取り入れています。</a:t>
            </a:r>
            <a:endParaRPr lang="en-US" altLang="ja-JP" sz="2000"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29" name="正方形/長方形 28"/>
          <p:cNvSpPr/>
          <p:nvPr/>
        </p:nvSpPr>
        <p:spPr>
          <a:xfrm>
            <a:off x="7308304" y="4291026"/>
            <a:ext cx="1008112"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5400" dirty="0"/>
              <a:t>❔</a:t>
            </a:r>
          </a:p>
        </p:txBody>
      </p:sp>
      <p:sp>
        <p:nvSpPr>
          <p:cNvPr id="22" name="円/楕円 21"/>
          <p:cNvSpPr/>
          <p:nvPr/>
        </p:nvSpPr>
        <p:spPr>
          <a:xfrm>
            <a:off x="3551672" y="4583873"/>
            <a:ext cx="144000" cy="144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ja-JP" altLang="en-US" sz="1400" b="1" dirty="0">
              <a:solidFill>
                <a:srgbClr val="1F497D"/>
              </a:solidFill>
              <a:latin typeface="HG丸ｺﾞｼｯｸM-PRO" panose="020F0600000000000000" pitchFamily="50" charset="-128"/>
              <a:ea typeface="HG丸ｺﾞｼｯｸM-PRO" panose="020F0600000000000000" pitchFamily="50" charset="-128"/>
            </a:endParaRPr>
          </a:p>
        </p:txBody>
      </p:sp>
      <p:sp>
        <p:nvSpPr>
          <p:cNvPr id="23" name="テキスト ボックス 22"/>
          <p:cNvSpPr txBox="1"/>
          <p:nvPr/>
        </p:nvSpPr>
        <p:spPr>
          <a:xfrm>
            <a:off x="266076" y="1195784"/>
            <a:ext cx="1434709" cy="461665"/>
          </a:xfrm>
          <a:prstGeom prst="rect">
            <a:avLst/>
          </a:prstGeom>
          <a:noFill/>
        </p:spPr>
        <p:txBody>
          <a:bodyPr wrap="square" rtlCol="0">
            <a:spAutoFit/>
          </a:bodyPr>
          <a:lstStyle/>
          <a:p>
            <a:r>
              <a:rPr lang="en-US" altLang="ja-JP" b="1" dirty="0" smtClean="0">
                <a:latin typeface="HG丸ｺﾞｼｯｸM-PRO" panose="020F0600000000000000" pitchFamily="50" charset="-128"/>
                <a:ea typeface="HG丸ｺﾞｼｯｸM-PRO" panose="020F0600000000000000" pitchFamily="50" charset="-128"/>
              </a:rPr>
              <a:t>【</a:t>
            </a:r>
            <a:r>
              <a:rPr lang="ja-JP" altLang="en-US" b="1" dirty="0" smtClean="0">
                <a:latin typeface="HG丸ｺﾞｼｯｸM-PRO" panose="020F0600000000000000" pitchFamily="50" charset="-128"/>
                <a:ea typeface="HG丸ｺﾞｼｯｸM-PRO" panose="020F0600000000000000" pitchFamily="50" charset="-128"/>
              </a:rPr>
              <a:t>概要</a:t>
            </a:r>
            <a:r>
              <a:rPr lang="en-US" altLang="ja-JP" b="1" dirty="0" smtClean="0">
                <a:latin typeface="HG丸ｺﾞｼｯｸM-PRO" panose="020F0600000000000000" pitchFamily="50" charset="-128"/>
                <a:ea typeface="HG丸ｺﾞｼｯｸM-PRO" panose="020F0600000000000000" pitchFamily="50" charset="-128"/>
              </a:rPr>
              <a:t>】</a:t>
            </a:r>
            <a:endParaRPr kumimoji="1" lang="ja-JP" altLang="en-US" b="1"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122049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円/楕円 57"/>
          <p:cNvSpPr/>
          <p:nvPr/>
        </p:nvSpPr>
        <p:spPr>
          <a:xfrm>
            <a:off x="2464396" y="4258667"/>
            <a:ext cx="2088000" cy="2088000"/>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ja-JP" altLang="en-US" sz="1400" b="1" dirty="0">
              <a:solidFill>
                <a:srgbClr val="1F497D"/>
              </a:solidFill>
              <a:latin typeface="HG丸ｺﾞｼｯｸM-PRO" panose="020F0600000000000000" pitchFamily="50" charset="-128"/>
              <a:ea typeface="HG丸ｺﾞｼｯｸM-PRO" panose="020F0600000000000000" pitchFamily="50" charset="-128"/>
            </a:endParaRPr>
          </a:p>
        </p:txBody>
      </p:sp>
      <p:sp>
        <p:nvSpPr>
          <p:cNvPr id="22" name="タイトル 1"/>
          <p:cNvSpPr txBox="1">
            <a:spLocks/>
          </p:cNvSpPr>
          <p:nvPr/>
        </p:nvSpPr>
        <p:spPr>
          <a:xfrm>
            <a:off x="329651" y="1520593"/>
            <a:ext cx="8189183" cy="1348668"/>
          </a:xfrm>
          <a:prstGeom prst="rect">
            <a:avLst/>
          </a:prstGeom>
        </p:spPr>
        <p:txBody>
          <a:bodyPr vert="horz" lIns="77913" tIns="38957" rIns="77913" bIns="38957"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fontAlgn="auto">
              <a:spcAft>
                <a:spcPts val="0"/>
              </a:spcAft>
            </a:pPr>
            <a:endParaRPr lang="ja-JP" altLang="en-US" sz="2727"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37" name="Rectangle 3">
            <a:extLst>
              <a:ext uri="{FF2B5EF4-FFF2-40B4-BE49-F238E27FC236}">
                <a16:creationId xmlns:a16="http://schemas.microsoft.com/office/drawing/2014/main" xmlns="" id="{1FA6CD8E-5E0A-4FF7-8044-03EA099146EA}"/>
              </a:ext>
            </a:extLst>
          </p:cNvPr>
          <p:cNvSpPr txBox="1">
            <a:spLocks noChangeArrowheads="1"/>
          </p:cNvSpPr>
          <p:nvPr/>
        </p:nvSpPr>
        <p:spPr>
          <a:xfrm>
            <a:off x="238596" y="1089165"/>
            <a:ext cx="8610999" cy="4929411"/>
          </a:xfrm>
          <a:prstGeom prst="rect">
            <a:avLst/>
          </a:prstGeom>
        </p:spPr>
        <p:txBody>
          <a:bodyPr vert="horz" lIns="91440" tIns="45720" rIns="91440" bIns="45720" rtlCol="0">
            <a:normAutofit/>
          </a:bodyPr>
          <a:lstStyle>
            <a:lvl1pPr marL="211021" indent="-211021" algn="l" defTabSz="844083" rtl="0" eaLnBrk="1" latinLnBrk="0" hangingPunct="1">
              <a:lnSpc>
                <a:spcPct val="90000"/>
              </a:lnSpc>
              <a:spcBef>
                <a:spcPts val="923"/>
              </a:spcBef>
              <a:buFont typeface="Arial" panose="020B0604020202020204" pitchFamily="34" charset="0"/>
              <a:buChar char="•"/>
              <a:defRPr kumimoji="1" sz="2585" kern="1200">
                <a:solidFill>
                  <a:schemeClr val="tx1"/>
                </a:solidFill>
                <a:latin typeface="+mn-lt"/>
                <a:ea typeface="+mn-ea"/>
                <a:cs typeface="+mn-cs"/>
              </a:defRPr>
            </a:lvl1pPr>
            <a:lvl2pPr marL="633062" indent="-211021" algn="l" defTabSz="844083" rtl="0" eaLnBrk="1" latinLnBrk="0" hangingPunct="1">
              <a:lnSpc>
                <a:spcPct val="90000"/>
              </a:lnSpc>
              <a:spcBef>
                <a:spcPts val="462"/>
              </a:spcBef>
              <a:buFont typeface="Arial" panose="020B0604020202020204" pitchFamily="34" charset="0"/>
              <a:buChar char="•"/>
              <a:defRPr kumimoji="1" sz="2215" kern="1200">
                <a:solidFill>
                  <a:schemeClr val="tx1"/>
                </a:solidFill>
                <a:latin typeface="+mn-lt"/>
                <a:ea typeface="+mn-ea"/>
                <a:cs typeface="+mn-cs"/>
              </a:defRPr>
            </a:lvl2pPr>
            <a:lvl3pPr marL="1055103" indent="-211021" algn="l" defTabSz="844083" rtl="0" eaLnBrk="1" latinLnBrk="0" hangingPunct="1">
              <a:lnSpc>
                <a:spcPct val="90000"/>
              </a:lnSpc>
              <a:spcBef>
                <a:spcPts val="462"/>
              </a:spcBef>
              <a:buFont typeface="Arial" panose="020B0604020202020204" pitchFamily="34" charset="0"/>
              <a:buChar char="•"/>
              <a:defRPr kumimoji="1" sz="1846" kern="1200">
                <a:solidFill>
                  <a:schemeClr val="tx1"/>
                </a:solidFill>
                <a:latin typeface="+mn-lt"/>
                <a:ea typeface="+mn-ea"/>
                <a:cs typeface="+mn-cs"/>
              </a:defRPr>
            </a:lvl3pPr>
            <a:lvl4pPr marL="1477145"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4pPr>
            <a:lvl5pPr marL="1899186"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5pPr>
            <a:lvl6pPr marL="2321227"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6pPr>
            <a:lvl7pPr marL="2743269"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7pPr>
            <a:lvl8pPr marL="3165310"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8pPr>
            <a:lvl9pPr marL="3587351"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9pPr>
          </a:lstStyle>
          <a:p>
            <a:pPr marL="0" indent="0" fontAlgn="auto">
              <a:spcAft>
                <a:spcPts val="0"/>
              </a:spcAft>
              <a:buClr>
                <a:srgbClr val="4472C4">
                  <a:lumMod val="75000"/>
                </a:srgbClr>
              </a:buClr>
              <a:buFont typeface="Arial" panose="020B0604020202020204" pitchFamily="34" charset="0"/>
              <a:buNone/>
            </a:pPr>
            <a:r>
              <a:rPr lang="ja-JP" altLang="en-US" sz="2400" dirty="0">
                <a:solidFill>
                  <a:srgbClr val="000000"/>
                </a:solidFill>
                <a:latin typeface="HG丸ｺﾞｼｯｸM-PRO" panose="020F0600000000000000" pitchFamily="50" charset="-128"/>
                <a:ea typeface="HG丸ｺﾞｼｯｸM-PRO" panose="020F0600000000000000" pitchFamily="50" charset="-128"/>
              </a:rPr>
              <a:t>　</a:t>
            </a:r>
            <a:endParaRPr lang="en-US" altLang="ja-JP" sz="2400" dirty="0">
              <a:solidFill>
                <a:srgbClr val="000000"/>
              </a:solidFill>
              <a:latin typeface="HG丸ｺﾞｼｯｸM-PRO" panose="020F0600000000000000" pitchFamily="50" charset="-128"/>
              <a:ea typeface="HG丸ｺﾞｼｯｸM-PRO" panose="020F0600000000000000" pitchFamily="50" charset="-128"/>
            </a:endParaRPr>
          </a:p>
          <a:p>
            <a:pPr marL="0" indent="0" fontAlgn="auto">
              <a:spcAft>
                <a:spcPts val="0"/>
              </a:spcAft>
              <a:buClr>
                <a:srgbClr val="4472C4">
                  <a:lumMod val="75000"/>
                </a:srgbClr>
              </a:buClr>
              <a:buFont typeface="Arial" panose="020B0604020202020204" pitchFamily="34" charset="0"/>
              <a:buNone/>
            </a:pPr>
            <a:endParaRPr lang="en-US" altLang="ja-JP" sz="2400" dirty="0">
              <a:solidFill>
                <a:srgbClr val="000000"/>
              </a:solidFill>
              <a:latin typeface="HG丸ｺﾞｼｯｸM-PRO" panose="020F0600000000000000" pitchFamily="50" charset="-128"/>
              <a:ea typeface="HG丸ｺﾞｼｯｸM-PRO" panose="020F0600000000000000" pitchFamily="50" charset="-128"/>
            </a:endParaRPr>
          </a:p>
          <a:p>
            <a:pPr marL="0" indent="0" fontAlgn="auto">
              <a:spcAft>
                <a:spcPts val="0"/>
              </a:spcAft>
              <a:buClr>
                <a:srgbClr val="4472C4">
                  <a:lumMod val="75000"/>
                </a:srgbClr>
              </a:buClr>
              <a:buFont typeface="Arial" panose="020B0604020202020204" pitchFamily="34" charset="0"/>
              <a:buNone/>
            </a:pPr>
            <a:endParaRPr lang="en-US" altLang="ja-JP" sz="24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27" name="テキスト ボックス 26">
            <a:extLst>
              <a:ext uri="{FF2B5EF4-FFF2-40B4-BE49-F238E27FC236}">
                <a16:creationId xmlns:a16="http://schemas.microsoft.com/office/drawing/2014/main" xmlns="" id="{A08F5E6E-7D53-47DE-B5AF-FB5EC25153EF}"/>
              </a:ext>
            </a:extLst>
          </p:cNvPr>
          <p:cNvSpPr txBox="1"/>
          <p:nvPr/>
        </p:nvSpPr>
        <p:spPr>
          <a:xfrm>
            <a:off x="496213" y="1967553"/>
            <a:ext cx="3860452" cy="369332"/>
          </a:xfrm>
          <a:prstGeom prst="rect">
            <a:avLst/>
          </a:prstGeom>
          <a:noFill/>
        </p:spPr>
        <p:txBody>
          <a:bodyPr wrap="square" rtlCol="0">
            <a:spAutoFit/>
          </a:bodyPr>
          <a:lstStyle/>
          <a:p>
            <a:r>
              <a:rPr lang="ja-JP" altLang="en-US" sz="1800" b="1" dirty="0">
                <a:solidFill>
                  <a:prstClr val="black"/>
                </a:solidFill>
                <a:latin typeface="BIZ UDPゴシック" panose="020B0400000000000000" pitchFamily="50" charset="-128"/>
                <a:ea typeface="BIZ UDPゴシック" panose="020B0400000000000000" pitchFamily="50" charset="-128"/>
              </a:rPr>
              <a:t>　　</a:t>
            </a:r>
            <a:endParaRPr lang="en-US" altLang="ja-JP" sz="1800"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46" name="タイトル 1">
            <a:extLst>
              <a:ext uri="{FF2B5EF4-FFF2-40B4-BE49-F238E27FC236}">
                <a16:creationId xmlns:a16="http://schemas.microsoft.com/office/drawing/2014/main" xmlns="" id="{69440936-D138-45D6-8BBE-4A672087795E}"/>
              </a:ext>
            </a:extLst>
          </p:cNvPr>
          <p:cNvSpPr txBox="1">
            <a:spLocks/>
          </p:cNvSpPr>
          <p:nvPr/>
        </p:nvSpPr>
        <p:spPr>
          <a:xfrm>
            <a:off x="1" y="72207"/>
            <a:ext cx="9143999" cy="1015351"/>
          </a:xfrm>
          <a:prstGeom prst="rect">
            <a:avLst/>
          </a:prstGeom>
        </p:spPr>
        <p:txBody>
          <a:bodyPr vert="horz" lIns="91440" tIns="45720" rIns="91440" bIns="45720" rtlCol="0" anchor="ctr">
            <a:normAutofit fontScale="85000" lnSpcReduction="20000"/>
          </a:bodyPr>
          <a:lstStyle>
            <a:lvl1pPr algn="l" defTabSz="844083" rtl="0" eaLnBrk="1" latinLnBrk="0" hangingPunct="1">
              <a:lnSpc>
                <a:spcPct val="90000"/>
              </a:lnSpc>
              <a:spcBef>
                <a:spcPct val="0"/>
              </a:spcBef>
              <a:buNone/>
              <a:defRPr kumimoji="1" sz="4062" kern="1200">
                <a:solidFill>
                  <a:schemeClr val="tx1"/>
                </a:solidFill>
                <a:latin typeface="+mj-lt"/>
                <a:ea typeface="+mj-ea"/>
                <a:cs typeface="+mj-cs"/>
              </a:defRPr>
            </a:lvl1pPr>
          </a:lstStyle>
          <a:p>
            <a:pPr fontAlgn="auto">
              <a:spcAft>
                <a:spcPts val="0"/>
              </a:spcAft>
            </a:pPr>
            <a:r>
              <a:rPr lang="ja-JP" altLang="en-US" sz="2400" b="1" dirty="0" smtClean="0">
                <a:solidFill>
                  <a:prstClr val="black"/>
                </a:solidFill>
                <a:latin typeface="HG丸ｺﾞｼｯｸM-PRO" panose="020F0600000000000000" pitchFamily="50" charset="-128"/>
                <a:ea typeface="HG丸ｺﾞｼｯｸM-PRO" panose="020F0600000000000000" pitchFamily="50" charset="-128"/>
              </a:rPr>
              <a:t>＜要素１＞</a:t>
            </a:r>
            <a:endParaRPr lang="en-US" altLang="ja-JP" sz="2400" b="1" dirty="0" smtClean="0">
              <a:solidFill>
                <a:prstClr val="black"/>
              </a:solidFill>
              <a:latin typeface="HG丸ｺﾞｼｯｸM-PRO" panose="020F0600000000000000" pitchFamily="50" charset="-128"/>
              <a:ea typeface="HG丸ｺﾞｼｯｸM-PRO" panose="020F0600000000000000" pitchFamily="50" charset="-128"/>
            </a:endParaRPr>
          </a:p>
          <a:p>
            <a:pPr fontAlgn="auto">
              <a:spcAft>
                <a:spcPts val="0"/>
              </a:spcAft>
            </a:pPr>
            <a:r>
              <a:rPr lang="ja-JP" altLang="en-US" sz="2200" b="1" dirty="0">
                <a:solidFill>
                  <a:prstClr val="black"/>
                </a:solidFill>
                <a:latin typeface="HG丸ｺﾞｼｯｸM-PRO" panose="020F0600000000000000" pitchFamily="50" charset="-128"/>
                <a:ea typeface="HG丸ｺﾞｼｯｸM-PRO" panose="020F0600000000000000" pitchFamily="50" charset="-128"/>
              </a:rPr>
              <a:t>　</a:t>
            </a:r>
            <a:endParaRPr lang="en-US" altLang="ja-JP" sz="2200" b="1" dirty="0">
              <a:solidFill>
                <a:prstClr val="black"/>
              </a:solidFill>
              <a:latin typeface="HG丸ｺﾞｼｯｸM-PRO" panose="020F0600000000000000" pitchFamily="50" charset="-128"/>
              <a:ea typeface="HG丸ｺﾞｼｯｸM-PRO" panose="020F0600000000000000" pitchFamily="50" charset="-128"/>
            </a:endParaRPr>
          </a:p>
          <a:p>
            <a:pPr algn="ctr" fontAlgn="auto">
              <a:spcAft>
                <a:spcPts val="0"/>
              </a:spcAft>
            </a:pPr>
            <a:r>
              <a:rPr lang="ja-JP" altLang="en-US" sz="4700" b="1" dirty="0" smtClean="0">
                <a:solidFill>
                  <a:prstClr val="black"/>
                </a:solidFill>
                <a:latin typeface="HG丸ｺﾞｼｯｸM-PRO" panose="020F0600000000000000" pitchFamily="50" charset="-128"/>
                <a:ea typeface="HG丸ｺﾞｼｯｸM-PRO" panose="020F0600000000000000" pitchFamily="50" charset="-128"/>
              </a:rPr>
              <a:t>さまざ</a:t>
            </a:r>
            <a:r>
              <a:rPr lang="ja-JP" altLang="en-US" sz="4700" b="1" dirty="0">
                <a:solidFill>
                  <a:prstClr val="black"/>
                </a:solidFill>
                <a:latin typeface="HG丸ｺﾞｼｯｸM-PRO" panose="020F0600000000000000" pitchFamily="50" charset="-128"/>
                <a:ea typeface="HG丸ｺﾞｼｯｸM-PRO" panose="020F0600000000000000" pitchFamily="50" charset="-128"/>
              </a:rPr>
              <a:t>ま</a:t>
            </a:r>
            <a:r>
              <a:rPr lang="ja-JP" altLang="en-US" sz="4700" b="1" dirty="0" smtClean="0">
                <a:solidFill>
                  <a:prstClr val="black"/>
                </a:solidFill>
                <a:latin typeface="HG丸ｺﾞｼｯｸM-PRO" panose="020F0600000000000000" pitchFamily="50" charset="-128"/>
                <a:ea typeface="HG丸ｺﾞｼｯｸM-PRO" panose="020F0600000000000000" pitchFamily="50" charset="-128"/>
              </a:rPr>
              <a:t>な</a:t>
            </a:r>
            <a:r>
              <a:rPr lang="ja-JP" altLang="en-US" sz="4700" b="1" dirty="0" smtClean="0">
                <a:solidFill>
                  <a:prstClr val="black"/>
                </a:solidFill>
                <a:latin typeface="HG丸ｺﾞｼｯｸM-PRO" panose="020F0600000000000000" pitchFamily="50" charset="-128"/>
                <a:ea typeface="HG丸ｺﾞｼｯｸM-PRO" panose="020F0600000000000000" pitchFamily="50" charset="-128"/>
              </a:rPr>
              <a:t>タスク</a:t>
            </a:r>
            <a:r>
              <a:rPr lang="ja-JP" altLang="en-US" sz="4600" b="1" dirty="0" smtClean="0">
                <a:solidFill>
                  <a:prstClr val="black"/>
                </a:solidFill>
                <a:latin typeface="HG丸ｺﾞｼｯｸM-PRO" panose="020F0600000000000000" pitchFamily="50" charset="-128"/>
                <a:ea typeface="HG丸ｺﾞｼｯｸM-PRO" panose="020F0600000000000000" pitchFamily="50" charset="-128"/>
              </a:rPr>
              <a:t>　</a:t>
            </a:r>
            <a:endParaRPr lang="ja-JP" altLang="en-US" sz="4600"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45" name="円/楕円 44"/>
          <p:cNvSpPr/>
          <p:nvPr/>
        </p:nvSpPr>
        <p:spPr>
          <a:xfrm>
            <a:off x="2542257" y="2026211"/>
            <a:ext cx="2088000" cy="2088000"/>
          </a:xfrm>
          <a:prstGeom prst="ellipse">
            <a:avLst/>
          </a:prstGeom>
          <a:solidFill>
            <a:srgbClr val="CAE8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kumimoji="0" lang="ja-JP" altLang="en-US" sz="1600" b="1" kern="0" dirty="0">
                <a:solidFill>
                  <a:srgbClr val="1F497D"/>
                </a:solidFill>
                <a:latin typeface="HG丸ｺﾞｼｯｸM-PRO" panose="020F0600000000000000" pitchFamily="50" charset="-128"/>
                <a:ea typeface="HG丸ｺﾞｼｯｸM-PRO" panose="020F0600000000000000" pitchFamily="50" charset="-128"/>
              </a:rPr>
              <a:t>　</a:t>
            </a:r>
            <a:endParaRPr lang="en-US" altLang="ja-JP" sz="1600" b="1" dirty="0">
              <a:solidFill>
                <a:srgbClr val="1F497D"/>
              </a:solidFill>
              <a:latin typeface="HG丸ｺﾞｼｯｸM-PRO" panose="020F0600000000000000" pitchFamily="50" charset="-128"/>
              <a:ea typeface="HG丸ｺﾞｼｯｸM-PRO" panose="020F0600000000000000" pitchFamily="50" charset="-128"/>
            </a:endParaRPr>
          </a:p>
        </p:txBody>
      </p:sp>
      <p:sp>
        <p:nvSpPr>
          <p:cNvPr id="34" name="円/楕円 33"/>
          <p:cNvSpPr/>
          <p:nvPr/>
        </p:nvSpPr>
        <p:spPr>
          <a:xfrm>
            <a:off x="286401" y="4275417"/>
            <a:ext cx="2088000" cy="2088000"/>
          </a:xfrm>
          <a:prstGeom prst="ellipse">
            <a:avLst/>
          </a:prstGeom>
          <a:solidFill>
            <a:srgbClr val="D6F4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ja-JP" altLang="en-US" sz="1400" b="1" dirty="0">
              <a:solidFill>
                <a:srgbClr val="1F497D"/>
              </a:solidFill>
              <a:latin typeface="HG丸ｺﾞｼｯｸM-PRO" panose="020F0600000000000000" pitchFamily="50" charset="-128"/>
              <a:ea typeface="HG丸ｺﾞｼｯｸM-PRO" panose="020F0600000000000000" pitchFamily="50" charset="-128"/>
            </a:endParaRPr>
          </a:p>
        </p:txBody>
      </p:sp>
      <p:sp>
        <p:nvSpPr>
          <p:cNvPr id="41" name="円/楕円 40"/>
          <p:cNvSpPr/>
          <p:nvPr/>
        </p:nvSpPr>
        <p:spPr>
          <a:xfrm>
            <a:off x="4660658" y="1987742"/>
            <a:ext cx="2088000" cy="2088000"/>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ja-JP" altLang="en-US" sz="1400" b="1" dirty="0">
              <a:solidFill>
                <a:srgbClr val="1F497D"/>
              </a:solidFill>
              <a:latin typeface="HG丸ｺﾞｼｯｸM-PRO" panose="020F0600000000000000" pitchFamily="50" charset="-128"/>
              <a:ea typeface="HG丸ｺﾞｼｯｸM-PRO" panose="020F0600000000000000" pitchFamily="50" charset="-128"/>
            </a:endParaRPr>
          </a:p>
        </p:txBody>
      </p:sp>
      <p:sp>
        <p:nvSpPr>
          <p:cNvPr id="48" name="円/楕円 47"/>
          <p:cNvSpPr/>
          <p:nvPr/>
        </p:nvSpPr>
        <p:spPr>
          <a:xfrm>
            <a:off x="320239" y="2043526"/>
            <a:ext cx="2088000" cy="2088000"/>
          </a:xfrm>
          <a:prstGeom prst="ellipse">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ja-JP" altLang="en-US" sz="1400" b="1" dirty="0">
              <a:solidFill>
                <a:srgbClr val="1F497D"/>
              </a:solidFill>
              <a:latin typeface="HG丸ｺﾞｼｯｸM-PRO" panose="020F0600000000000000" pitchFamily="50" charset="-128"/>
              <a:ea typeface="HG丸ｺﾞｼｯｸM-PRO" panose="020F0600000000000000" pitchFamily="50" charset="-128"/>
            </a:endParaRPr>
          </a:p>
        </p:txBody>
      </p:sp>
      <p:sp>
        <p:nvSpPr>
          <p:cNvPr id="65" name="角丸四角形 64"/>
          <p:cNvSpPr/>
          <p:nvPr/>
        </p:nvSpPr>
        <p:spPr>
          <a:xfrm>
            <a:off x="1060830" y="1106070"/>
            <a:ext cx="7288362" cy="743374"/>
          </a:xfrm>
          <a:prstGeom prst="roundRect">
            <a:avLst/>
          </a:prstGeom>
          <a:ln w="41275" cmpd="tri">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lIns="36000" tIns="36000" rIns="36000" bIns="36000" rtlCol="0" anchor="t" anchorCtr="0"/>
          <a:lstStyle/>
          <a:p>
            <a:pPr fontAlgn="auto">
              <a:spcBef>
                <a:spcPts val="0"/>
              </a:spcBef>
              <a:spcAft>
                <a:spcPts val="0"/>
              </a:spcAft>
            </a:pPr>
            <a:r>
              <a:rPr lang="ja-JP" altLang="en-US" sz="1800" b="1" dirty="0">
                <a:solidFill>
                  <a:prstClr val="black"/>
                </a:solidFill>
                <a:latin typeface="HG丸ｺﾞｼｯｸM-PRO" panose="020F0600000000000000" pitchFamily="50" charset="-128"/>
                <a:ea typeface="HG丸ｺﾞｼｯｸM-PRO" panose="020F0600000000000000" pitchFamily="50" charset="-128"/>
              </a:rPr>
              <a:t>職場に</a:t>
            </a:r>
            <a:r>
              <a:rPr lang="ja-JP" altLang="en-US" sz="1800" b="1" dirty="0" smtClean="0">
                <a:solidFill>
                  <a:prstClr val="black"/>
                </a:solidFill>
                <a:latin typeface="HG丸ｺﾞｼｯｸM-PRO" panose="020F0600000000000000" pitchFamily="50" charset="-128"/>
                <a:ea typeface="HG丸ｺﾞｼｯｸM-PRO" panose="020F0600000000000000" pitchFamily="50" charset="-128"/>
              </a:rPr>
              <a:t>は</a:t>
            </a:r>
            <a:r>
              <a:rPr lang="ja-JP" altLang="en-US" sz="1800" b="1" dirty="0" smtClean="0">
                <a:solidFill>
                  <a:prstClr val="black"/>
                </a:solidFill>
                <a:latin typeface="HG丸ｺﾞｼｯｸM-PRO" panose="020F0600000000000000" pitchFamily="50" charset="-128"/>
                <a:ea typeface="HG丸ｺﾞｼｯｸM-PRO" panose="020F0600000000000000" pitchFamily="50" charset="-128"/>
              </a:rPr>
              <a:t>さまざま</a:t>
            </a:r>
            <a:r>
              <a:rPr lang="ja-JP" altLang="en-US" sz="1800" b="1" dirty="0" smtClean="0">
                <a:solidFill>
                  <a:prstClr val="black"/>
                </a:solidFill>
                <a:latin typeface="HG丸ｺﾞｼｯｸM-PRO" panose="020F0600000000000000" pitchFamily="50" charset="-128"/>
                <a:ea typeface="HG丸ｺﾞｼｯｸM-PRO" panose="020F0600000000000000" pitchFamily="50" charset="-128"/>
              </a:rPr>
              <a:t>な</a:t>
            </a:r>
            <a:r>
              <a:rPr lang="ja-JP" altLang="en-US" sz="1800" b="1" dirty="0">
                <a:solidFill>
                  <a:prstClr val="black"/>
                </a:solidFill>
                <a:latin typeface="HG丸ｺﾞｼｯｸM-PRO" panose="020F0600000000000000" pitchFamily="50" charset="-128"/>
                <a:ea typeface="HG丸ｺﾞｼｯｸM-PRO" panose="020F0600000000000000" pitchFamily="50" charset="-128"/>
              </a:rPr>
              <a:t>タスクがあります</a:t>
            </a:r>
            <a:r>
              <a:rPr lang="ja-JP" altLang="en-US" sz="1800" b="1" dirty="0" smtClean="0">
                <a:solidFill>
                  <a:prstClr val="black"/>
                </a:solidFill>
                <a:latin typeface="HG丸ｺﾞｼｯｸM-PRO" panose="020F0600000000000000" pitchFamily="50" charset="-128"/>
                <a:ea typeface="HG丸ｺﾞｼｯｸM-PRO" panose="020F0600000000000000" pitchFamily="50" charset="-128"/>
              </a:rPr>
              <a:t>。ジョブリハーサル</a:t>
            </a:r>
            <a:r>
              <a:rPr lang="ja-JP" altLang="en-US" sz="1800" b="1" dirty="0">
                <a:solidFill>
                  <a:prstClr val="black"/>
                </a:solidFill>
                <a:latin typeface="HG丸ｺﾞｼｯｸM-PRO" panose="020F0600000000000000" pitchFamily="50" charset="-128"/>
                <a:ea typeface="HG丸ｺﾞｼｯｸM-PRO" panose="020F0600000000000000" pitchFamily="50" charset="-128"/>
              </a:rPr>
              <a:t>では</a:t>
            </a:r>
            <a:r>
              <a:rPr lang="ja-JP" altLang="en-US" sz="1800" b="1" dirty="0" smtClean="0">
                <a:solidFill>
                  <a:prstClr val="black"/>
                </a:solidFill>
                <a:latin typeface="HG丸ｺﾞｼｯｸM-PRO" panose="020F0600000000000000" pitchFamily="50" charset="-128"/>
                <a:ea typeface="HG丸ｺﾞｼｯｸM-PRO" panose="020F0600000000000000" pitchFamily="50" charset="-128"/>
              </a:rPr>
              <a:t>、さまざまな模擬的</a:t>
            </a:r>
            <a:r>
              <a:rPr lang="ja-JP" altLang="en-US" sz="1800" b="1" dirty="0" smtClean="0">
                <a:solidFill>
                  <a:prstClr val="black"/>
                </a:solidFill>
                <a:latin typeface="HG丸ｺﾞｼｯｸM-PRO" panose="020F0600000000000000" pitchFamily="50" charset="-128"/>
                <a:ea typeface="HG丸ｺﾞｼｯｸM-PRO" panose="020F0600000000000000" pitchFamily="50" charset="-128"/>
              </a:rPr>
              <a:t>タスク（タスクワーク）を組み合わせて実施します</a:t>
            </a:r>
            <a:r>
              <a:rPr lang="ja-JP" altLang="en-US" sz="1800" b="1" dirty="0">
                <a:solidFill>
                  <a:prstClr val="black"/>
                </a:solidFill>
                <a:latin typeface="HG丸ｺﾞｼｯｸM-PRO" panose="020F0600000000000000" pitchFamily="50" charset="-128"/>
                <a:ea typeface="HG丸ｺﾞｼｯｸM-PRO" panose="020F0600000000000000" pitchFamily="50" charset="-128"/>
              </a:rPr>
              <a:t>。</a:t>
            </a:r>
            <a:endParaRPr lang="en-US" altLang="ja-JP" sz="1800" b="1" dirty="0">
              <a:solidFill>
                <a:prstClr val="black"/>
              </a:solidFill>
              <a:latin typeface="HG丸ｺﾞｼｯｸM-PRO" panose="020F0600000000000000" pitchFamily="50" charset="-128"/>
              <a:ea typeface="HG丸ｺﾞｼｯｸM-PRO" panose="020F0600000000000000" pitchFamily="50" charset="-128"/>
            </a:endParaRPr>
          </a:p>
        </p:txBody>
      </p:sp>
      <p:pic>
        <p:nvPicPr>
          <p:cNvPr id="25" name="図 24"/>
          <p:cNvPicPr>
            <a:picLocks noChangeAspect="1"/>
          </p:cNvPicPr>
          <p:nvPr/>
        </p:nvPicPr>
        <p:blipFill>
          <a:blip r:embed="rId3"/>
          <a:stretch>
            <a:fillRect/>
          </a:stretch>
        </p:blipFill>
        <p:spPr>
          <a:xfrm>
            <a:off x="2920264" y="2167053"/>
            <a:ext cx="1263785" cy="1263785"/>
          </a:xfrm>
          <a:prstGeom prst="rect">
            <a:avLst/>
          </a:prstGeom>
        </p:spPr>
      </p:pic>
      <p:sp>
        <p:nvSpPr>
          <p:cNvPr id="19" name="角丸四角形 47">
            <a:extLst>
              <a:ext uri="{FF2B5EF4-FFF2-40B4-BE49-F238E27FC236}">
                <a16:creationId xmlns:a16="http://schemas.microsoft.com/office/drawing/2014/main" xmlns="" id="{79345950-E3EF-4AF9-BE50-1D45F61136C2}"/>
              </a:ext>
            </a:extLst>
          </p:cNvPr>
          <p:cNvSpPr/>
          <p:nvPr/>
        </p:nvSpPr>
        <p:spPr>
          <a:xfrm>
            <a:off x="709320" y="3422372"/>
            <a:ext cx="1341770" cy="491919"/>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ja-JP" altLang="en-US" sz="1400" b="1" dirty="0">
                <a:solidFill>
                  <a:prstClr val="black"/>
                </a:solidFill>
                <a:latin typeface="HG丸ｺﾞｼｯｸM-PRO" panose="020F0600000000000000" pitchFamily="50" charset="-128"/>
                <a:ea typeface="HG丸ｺﾞｼｯｸM-PRO" panose="020F0600000000000000" pitchFamily="50" charset="-128"/>
              </a:rPr>
              <a:t>プレゼン</a:t>
            </a:r>
            <a:endParaRPr lang="en-US" altLang="ja-JP" sz="1400" b="1" dirty="0">
              <a:solidFill>
                <a:prstClr val="black"/>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ja-JP" altLang="en-US" sz="1400" b="1" dirty="0">
                <a:solidFill>
                  <a:prstClr val="black"/>
                </a:solidFill>
                <a:latin typeface="HG丸ｺﾞｼｯｸM-PRO" panose="020F0600000000000000" pitchFamily="50" charset="-128"/>
                <a:ea typeface="HG丸ｺﾞｼｯｸM-PRO" panose="020F0600000000000000" pitchFamily="50" charset="-128"/>
              </a:rPr>
              <a:t>テーション</a:t>
            </a:r>
            <a:endParaRPr lang="en-US" altLang="ja-JP" sz="1400" b="1" dirty="0">
              <a:solidFill>
                <a:prstClr val="black"/>
              </a:solidFill>
              <a:latin typeface="HG丸ｺﾞｼｯｸM-PRO" panose="020F0600000000000000" pitchFamily="50" charset="-128"/>
              <a:ea typeface="HG丸ｺﾞｼｯｸM-PRO" panose="020F0600000000000000" pitchFamily="50" charset="-128"/>
            </a:endParaRPr>
          </a:p>
        </p:txBody>
      </p:sp>
      <p:pic>
        <p:nvPicPr>
          <p:cNvPr id="20" name="図 19">
            <a:extLst>
              <a:ext uri="{FF2B5EF4-FFF2-40B4-BE49-F238E27FC236}">
                <a16:creationId xmlns:a16="http://schemas.microsoft.com/office/drawing/2014/main" xmlns="" id="{A2AA7C96-F316-4D5A-9ECE-8B00347C6E83}"/>
              </a:ext>
            </a:extLst>
          </p:cNvPr>
          <p:cNvPicPr>
            <a:picLocks noChangeAspect="1"/>
          </p:cNvPicPr>
          <p:nvPr/>
        </p:nvPicPr>
        <p:blipFill rotWithShape="1">
          <a:blip r:embed="rId4"/>
          <a:srcRect r="25616" b="22489"/>
          <a:stretch/>
        </p:blipFill>
        <p:spPr>
          <a:xfrm>
            <a:off x="569594" y="2035833"/>
            <a:ext cx="1471598" cy="1533455"/>
          </a:xfrm>
          <a:prstGeom prst="rect">
            <a:avLst/>
          </a:prstGeom>
          <a:ln>
            <a:noFill/>
          </a:ln>
        </p:spPr>
      </p:pic>
      <p:sp>
        <p:nvSpPr>
          <p:cNvPr id="21" name="角丸四角形 47">
            <a:extLst>
              <a:ext uri="{FF2B5EF4-FFF2-40B4-BE49-F238E27FC236}">
                <a16:creationId xmlns:a16="http://schemas.microsoft.com/office/drawing/2014/main" xmlns="" id="{C617E071-549E-4EDE-9250-70524651D286}"/>
              </a:ext>
            </a:extLst>
          </p:cNvPr>
          <p:cNvSpPr/>
          <p:nvPr/>
        </p:nvSpPr>
        <p:spPr>
          <a:xfrm>
            <a:off x="5048884" y="3442570"/>
            <a:ext cx="1332000" cy="324000"/>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ja-JP" altLang="en-US" sz="1400" b="1" dirty="0">
                <a:solidFill>
                  <a:prstClr val="black"/>
                </a:solidFill>
                <a:latin typeface="HG丸ｺﾞｼｯｸM-PRO" panose="020F0600000000000000" pitchFamily="50" charset="-128"/>
                <a:ea typeface="HG丸ｺﾞｼｯｸM-PRO" panose="020F0600000000000000" pitchFamily="50" charset="-128"/>
              </a:rPr>
              <a:t>ミーティング</a:t>
            </a:r>
            <a:endParaRPr lang="en-US" altLang="ja-JP" sz="1400" b="1" dirty="0">
              <a:solidFill>
                <a:prstClr val="black"/>
              </a:solidFill>
              <a:latin typeface="HG丸ｺﾞｼｯｸM-PRO" panose="020F0600000000000000" pitchFamily="50" charset="-128"/>
              <a:ea typeface="HG丸ｺﾞｼｯｸM-PRO" panose="020F0600000000000000" pitchFamily="50" charset="-128"/>
            </a:endParaRPr>
          </a:p>
        </p:txBody>
      </p:sp>
      <p:pic>
        <p:nvPicPr>
          <p:cNvPr id="23" name="コンテンツ プレースホルダー 3">
            <a:extLst>
              <a:ext uri="{FF2B5EF4-FFF2-40B4-BE49-F238E27FC236}">
                <a16:creationId xmlns:a16="http://schemas.microsoft.com/office/drawing/2014/main" xmlns="" id="{BFC14B20-8713-4CC1-BA49-07B1371D1118}"/>
              </a:ext>
            </a:extLst>
          </p:cNvPr>
          <p:cNvPicPr>
            <a:picLocks noChangeAspect="1"/>
          </p:cNvPicPr>
          <p:nvPr/>
        </p:nvPicPr>
        <p:blipFill>
          <a:blip r:embed="rId5"/>
          <a:stretch>
            <a:fillRect/>
          </a:stretch>
        </p:blipFill>
        <p:spPr>
          <a:xfrm flipH="1">
            <a:off x="5058439" y="2099745"/>
            <a:ext cx="1270538" cy="1285435"/>
          </a:xfrm>
          <a:prstGeom prst="rect">
            <a:avLst/>
          </a:prstGeom>
        </p:spPr>
      </p:pic>
      <p:sp>
        <p:nvSpPr>
          <p:cNvPr id="28" name="角丸四角形 27"/>
          <p:cNvSpPr/>
          <p:nvPr/>
        </p:nvSpPr>
        <p:spPr>
          <a:xfrm>
            <a:off x="2886156" y="3449840"/>
            <a:ext cx="1332000" cy="324000"/>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ja-JP" altLang="en-US" sz="1400" b="1" dirty="0">
                <a:solidFill>
                  <a:prstClr val="black"/>
                </a:solidFill>
                <a:latin typeface="HG丸ｺﾞｼｯｸM-PRO" panose="020F0600000000000000" pitchFamily="50" charset="-128"/>
                <a:ea typeface="HG丸ｺﾞｼｯｸM-PRO" panose="020F0600000000000000" pitchFamily="50" charset="-128"/>
              </a:rPr>
              <a:t>事務作業</a:t>
            </a:r>
            <a:endParaRPr lang="en-US" altLang="ja-JP" sz="1000"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29" name="角丸四角形 47">
            <a:extLst>
              <a:ext uri="{FF2B5EF4-FFF2-40B4-BE49-F238E27FC236}">
                <a16:creationId xmlns:a16="http://schemas.microsoft.com/office/drawing/2014/main" xmlns="" id="{79345950-E3EF-4AF9-BE50-1D45F61136C2}"/>
              </a:ext>
            </a:extLst>
          </p:cNvPr>
          <p:cNvSpPr/>
          <p:nvPr/>
        </p:nvSpPr>
        <p:spPr>
          <a:xfrm>
            <a:off x="2858666" y="5668746"/>
            <a:ext cx="1332000" cy="324000"/>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ja-JP" altLang="en-US" sz="1400" b="1" dirty="0">
                <a:solidFill>
                  <a:prstClr val="black"/>
                </a:solidFill>
                <a:latin typeface="HG丸ｺﾞｼｯｸM-PRO" panose="020F0600000000000000" pitchFamily="50" charset="-128"/>
                <a:ea typeface="HG丸ｺﾞｼｯｸM-PRO" panose="020F0600000000000000" pitchFamily="50" charset="-128"/>
              </a:rPr>
              <a:t>実務作業</a:t>
            </a:r>
            <a:endParaRPr lang="en-US" altLang="ja-JP" sz="1400"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30" name="角丸四角形 47">
            <a:extLst>
              <a:ext uri="{FF2B5EF4-FFF2-40B4-BE49-F238E27FC236}">
                <a16:creationId xmlns:a16="http://schemas.microsoft.com/office/drawing/2014/main" xmlns="" id="{79345950-E3EF-4AF9-BE50-1D45F61136C2}"/>
              </a:ext>
            </a:extLst>
          </p:cNvPr>
          <p:cNvSpPr/>
          <p:nvPr/>
        </p:nvSpPr>
        <p:spPr>
          <a:xfrm>
            <a:off x="656893" y="5701474"/>
            <a:ext cx="1332000" cy="324000"/>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ja-JP" altLang="en-US" sz="1400" b="1" dirty="0">
                <a:solidFill>
                  <a:prstClr val="black"/>
                </a:solidFill>
                <a:latin typeface="HG丸ｺﾞｼｯｸM-PRO" panose="020F0600000000000000" pitchFamily="50" charset="-128"/>
                <a:ea typeface="HG丸ｺﾞｼｯｸM-PRO" panose="020F0600000000000000" pitchFamily="50" charset="-128"/>
              </a:rPr>
              <a:t>交渉・調整</a:t>
            </a:r>
            <a:endParaRPr lang="en-US" altLang="ja-JP" sz="1400" b="1" dirty="0">
              <a:solidFill>
                <a:prstClr val="black"/>
              </a:solidFill>
              <a:latin typeface="HG丸ｺﾞｼｯｸM-PRO" panose="020F0600000000000000" pitchFamily="50" charset="-128"/>
              <a:ea typeface="HG丸ｺﾞｼｯｸM-PRO" panose="020F0600000000000000" pitchFamily="50" charset="-128"/>
            </a:endParaRPr>
          </a:p>
        </p:txBody>
      </p:sp>
      <p:pic>
        <p:nvPicPr>
          <p:cNvPr id="31" name="図 30"/>
          <p:cNvPicPr>
            <a:picLocks noChangeAspect="1"/>
          </p:cNvPicPr>
          <p:nvPr/>
        </p:nvPicPr>
        <p:blipFill>
          <a:blip r:embed="rId6"/>
          <a:stretch>
            <a:fillRect/>
          </a:stretch>
        </p:blipFill>
        <p:spPr>
          <a:xfrm>
            <a:off x="644387" y="4302964"/>
            <a:ext cx="1473852" cy="1473852"/>
          </a:xfrm>
          <a:prstGeom prst="rect">
            <a:avLst/>
          </a:prstGeom>
        </p:spPr>
      </p:pic>
      <p:pic>
        <p:nvPicPr>
          <p:cNvPr id="32" name="図 31"/>
          <p:cNvPicPr>
            <a:picLocks noChangeAspect="1"/>
          </p:cNvPicPr>
          <p:nvPr/>
        </p:nvPicPr>
        <p:blipFill>
          <a:blip r:embed="rId7"/>
          <a:stretch>
            <a:fillRect/>
          </a:stretch>
        </p:blipFill>
        <p:spPr>
          <a:xfrm>
            <a:off x="2851661" y="4193107"/>
            <a:ext cx="1463464" cy="1463464"/>
          </a:xfrm>
          <a:prstGeom prst="rect">
            <a:avLst/>
          </a:prstGeom>
        </p:spPr>
      </p:pic>
      <p:sp>
        <p:nvSpPr>
          <p:cNvPr id="24" name="円/楕円 23"/>
          <p:cNvSpPr/>
          <p:nvPr/>
        </p:nvSpPr>
        <p:spPr>
          <a:xfrm>
            <a:off x="6839169" y="1969364"/>
            <a:ext cx="2088000" cy="2088000"/>
          </a:xfrm>
          <a:prstGeom prst="ellips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ja-JP" altLang="en-US" sz="1400" b="1" dirty="0">
              <a:solidFill>
                <a:srgbClr val="1F497D"/>
              </a:solidFill>
              <a:latin typeface="HG丸ｺﾞｼｯｸM-PRO" panose="020F0600000000000000" pitchFamily="50" charset="-128"/>
              <a:ea typeface="HG丸ｺﾞｼｯｸM-PRO" panose="020F0600000000000000" pitchFamily="50" charset="-128"/>
            </a:endParaRPr>
          </a:p>
        </p:txBody>
      </p:sp>
      <p:sp>
        <p:nvSpPr>
          <p:cNvPr id="26" name="円/楕円 25"/>
          <p:cNvSpPr/>
          <p:nvPr/>
        </p:nvSpPr>
        <p:spPr>
          <a:xfrm>
            <a:off x="4705011" y="4275417"/>
            <a:ext cx="2088000" cy="2088000"/>
          </a:xfrm>
          <a:prstGeom prst="ellipse">
            <a:avLst/>
          </a:prstGeom>
          <a:solidFill>
            <a:srgbClr val="FFE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ja-JP" altLang="en-US" sz="1400" b="1" dirty="0">
              <a:solidFill>
                <a:srgbClr val="1F497D"/>
              </a:solidFill>
              <a:latin typeface="HG丸ｺﾞｼｯｸM-PRO" panose="020F0600000000000000" pitchFamily="50" charset="-128"/>
              <a:ea typeface="HG丸ｺﾞｼｯｸM-PRO" panose="020F0600000000000000" pitchFamily="50" charset="-128"/>
            </a:endParaRPr>
          </a:p>
        </p:txBody>
      </p:sp>
      <p:sp>
        <p:nvSpPr>
          <p:cNvPr id="35" name="円/楕円 34"/>
          <p:cNvSpPr/>
          <p:nvPr/>
        </p:nvSpPr>
        <p:spPr>
          <a:xfrm>
            <a:off x="6928190" y="4202915"/>
            <a:ext cx="2088000" cy="2088000"/>
          </a:xfrm>
          <a:prstGeom prst="ellipse">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ja-JP" altLang="en-US" sz="1400" b="1" dirty="0">
              <a:solidFill>
                <a:srgbClr val="1F497D"/>
              </a:solidFill>
              <a:latin typeface="HG丸ｺﾞｼｯｸM-PRO" panose="020F0600000000000000" pitchFamily="50" charset="-128"/>
              <a:ea typeface="HG丸ｺﾞｼｯｸM-PRO" panose="020F0600000000000000" pitchFamily="50" charset="-128"/>
            </a:endParaRPr>
          </a:p>
        </p:txBody>
      </p:sp>
      <p:sp>
        <p:nvSpPr>
          <p:cNvPr id="36" name="角丸四角形 47">
            <a:extLst>
              <a:ext uri="{FF2B5EF4-FFF2-40B4-BE49-F238E27FC236}">
                <a16:creationId xmlns:a16="http://schemas.microsoft.com/office/drawing/2014/main" xmlns="" id="{C617E071-549E-4EDE-9250-70524651D286}"/>
              </a:ext>
            </a:extLst>
          </p:cNvPr>
          <p:cNvSpPr/>
          <p:nvPr/>
        </p:nvSpPr>
        <p:spPr>
          <a:xfrm>
            <a:off x="5065011" y="5685541"/>
            <a:ext cx="1332000" cy="324000"/>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ja-JP" altLang="en-US" sz="1400" b="1" dirty="0">
                <a:solidFill>
                  <a:prstClr val="black"/>
                </a:solidFill>
                <a:latin typeface="HG丸ｺﾞｼｯｸM-PRO" panose="020F0600000000000000" pitchFamily="50" charset="-128"/>
                <a:ea typeface="HG丸ｺﾞｼｯｸM-PRO" panose="020F0600000000000000" pitchFamily="50" charset="-128"/>
              </a:rPr>
              <a:t>企画立案</a:t>
            </a:r>
            <a:endParaRPr lang="en-US" altLang="ja-JP" sz="1400"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38" name="角丸四角形 47">
            <a:extLst>
              <a:ext uri="{FF2B5EF4-FFF2-40B4-BE49-F238E27FC236}">
                <a16:creationId xmlns:a16="http://schemas.microsoft.com/office/drawing/2014/main" xmlns="" id="{C617E071-549E-4EDE-9250-70524651D286}"/>
              </a:ext>
            </a:extLst>
          </p:cNvPr>
          <p:cNvSpPr/>
          <p:nvPr/>
        </p:nvSpPr>
        <p:spPr>
          <a:xfrm>
            <a:off x="7228108" y="3429578"/>
            <a:ext cx="1332000" cy="324000"/>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ja-JP" altLang="en-US" sz="1400" b="1" dirty="0">
                <a:solidFill>
                  <a:prstClr val="black"/>
                </a:solidFill>
                <a:latin typeface="HG丸ｺﾞｼｯｸM-PRO" panose="020F0600000000000000" pitchFamily="50" charset="-128"/>
                <a:ea typeface="HG丸ｺﾞｼｯｸM-PRO" panose="020F0600000000000000" pitchFamily="50" charset="-128"/>
              </a:rPr>
              <a:t>マネジメント</a:t>
            </a:r>
            <a:endParaRPr lang="en-US" altLang="ja-JP" sz="1400"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39" name="角丸四角形 47">
            <a:extLst>
              <a:ext uri="{FF2B5EF4-FFF2-40B4-BE49-F238E27FC236}">
                <a16:creationId xmlns:a16="http://schemas.microsoft.com/office/drawing/2014/main" xmlns="" id="{C617E071-549E-4EDE-9250-70524651D286}"/>
              </a:ext>
            </a:extLst>
          </p:cNvPr>
          <p:cNvSpPr/>
          <p:nvPr/>
        </p:nvSpPr>
        <p:spPr>
          <a:xfrm>
            <a:off x="7306190" y="5668746"/>
            <a:ext cx="1332000" cy="324000"/>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ja-JP" altLang="en-US" sz="1400" b="1" dirty="0">
                <a:solidFill>
                  <a:prstClr val="black"/>
                </a:solidFill>
                <a:latin typeface="HG丸ｺﾞｼｯｸM-PRO" panose="020F0600000000000000" pitchFamily="50" charset="-128"/>
                <a:ea typeface="HG丸ｺﾞｼｯｸM-PRO" panose="020F0600000000000000" pitchFamily="50" charset="-128"/>
              </a:rPr>
              <a:t>情報収集</a:t>
            </a:r>
            <a:endParaRPr lang="en-US" altLang="ja-JP" sz="1400" b="1" dirty="0">
              <a:solidFill>
                <a:prstClr val="black"/>
              </a:solidFill>
              <a:latin typeface="HG丸ｺﾞｼｯｸM-PRO" panose="020F0600000000000000" pitchFamily="50" charset="-128"/>
              <a:ea typeface="HG丸ｺﾞｼｯｸM-PRO" panose="020F0600000000000000" pitchFamily="50" charset="-128"/>
            </a:endParaRPr>
          </a:p>
        </p:txBody>
      </p:sp>
      <p:pic>
        <p:nvPicPr>
          <p:cNvPr id="40" name="図 39"/>
          <p:cNvPicPr>
            <a:picLocks noChangeAspect="1"/>
          </p:cNvPicPr>
          <p:nvPr/>
        </p:nvPicPr>
        <p:blipFill rotWithShape="1">
          <a:blip r:embed="rId8"/>
          <a:srcRect l="11958" t="11865" r="13524" b="13616"/>
          <a:stretch/>
        </p:blipFill>
        <p:spPr>
          <a:xfrm>
            <a:off x="7117572" y="1998002"/>
            <a:ext cx="1474644" cy="1474643"/>
          </a:xfrm>
          <a:prstGeom prst="rect">
            <a:avLst/>
          </a:prstGeom>
        </p:spPr>
      </p:pic>
      <p:pic>
        <p:nvPicPr>
          <p:cNvPr id="42" name="図 41"/>
          <p:cNvPicPr>
            <a:picLocks noChangeAspect="1"/>
          </p:cNvPicPr>
          <p:nvPr/>
        </p:nvPicPr>
        <p:blipFill>
          <a:blip r:embed="rId9"/>
          <a:stretch>
            <a:fillRect/>
          </a:stretch>
        </p:blipFill>
        <p:spPr>
          <a:xfrm>
            <a:off x="5103650" y="4309495"/>
            <a:ext cx="1344351" cy="1344351"/>
          </a:xfrm>
          <a:prstGeom prst="rect">
            <a:avLst/>
          </a:prstGeom>
        </p:spPr>
      </p:pic>
      <p:pic>
        <p:nvPicPr>
          <p:cNvPr id="44" name="図 43"/>
          <p:cNvPicPr>
            <a:picLocks noChangeAspect="1"/>
          </p:cNvPicPr>
          <p:nvPr/>
        </p:nvPicPr>
        <p:blipFill rotWithShape="1">
          <a:blip r:embed="rId10"/>
          <a:srcRect t="29153" r="58559" b="8775"/>
          <a:stretch/>
        </p:blipFill>
        <p:spPr>
          <a:xfrm>
            <a:off x="7404264" y="4218061"/>
            <a:ext cx="981339" cy="1469861"/>
          </a:xfrm>
          <a:prstGeom prst="rect">
            <a:avLst/>
          </a:prstGeom>
        </p:spPr>
      </p:pic>
    </p:spTree>
    <p:extLst>
      <p:ext uri="{BB962C8B-B14F-4D97-AF65-F5344CB8AC3E}">
        <p14:creationId xmlns:p14="http://schemas.microsoft.com/office/powerpoint/2010/main" val="3769588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タイトル 1"/>
          <p:cNvSpPr txBox="1">
            <a:spLocks/>
          </p:cNvSpPr>
          <p:nvPr/>
        </p:nvSpPr>
        <p:spPr>
          <a:xfrm>
            <a:off x="329651" y="1520593"/>
            <a:ext cx="8189183" cy="1348668"/>
          </a:xfrm>
          <a:prstGeom prst="rect">
            <a:avLst/>
          </a:prstGeom>
        </p:spPr>
        <p:txBody>
          <a:bodyPr vert="horz" lIns="77913" tIns="38957" rIns="77913" bIns="38957"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fontAlgn="auto">
              <a:spcAft>
                <a:spcPts val="0"/>
              </a:spcAft>
            </a:pPr>
            <a:endParaRPr lang="ja-JP" altLang="en-US" sz="2727"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37" name="Rectangle 3">
            <a:extLst>
              <a:ext uri="{FF2B5EF4-FFF2-40B4-BE49-F238E27FC236}">
                <a16:creationId xmlns:a16="http://schemas.microsoft.com/office/drawing/2014/main" xmlns="" id="{1FA6CD8E-5E0A-4FF7-8044-03EA099146EA}"/>
              </a:ext>
            </a:extLst>
          </p:cNvPr>
          <p:cNvSpPr txBox="1">
            <a:spLocks noChangeArrowheads="1"/>
          </p:cNvSpPr>
          <p:nvPr/>
        </p:nvSpPr>
        <p:spPr>
          <a:xfrm>
            <a:off x="172920" y="1055868"/>
            <a:ext cx="8610999" cy="4929411"/>
          </a:xfrm>
          <a:prstGeom prst="rect">
            <a:avLst/>
          </a:prstGeom>
        </p:spPr>
        <p:txBody>
          <a:bodyPr vert="horz" lIns="91440" tIns="45720" rIns="91440" bIns="45720" rtlCol="0">
            <a:normAutofit/>
          </a:bodyPr>
          <a:lstStyle>
            <a:lvl1pPr marL="211021" indent="-211021" algn="l" defTabSz="844083" rtl="0" eaLnBrk="1" latinLnBrk="0" hangingPunct="1">
              <a:lnSpc>
                <a:spcPct val="90000"/>
              </a:lnSpc>
              <a:spcBef>
                <a:spcPts val="923"/>
              </a:spcBef>
              <a:buFont typeface="Arial" panose="020B0604020202020204" pitchFamily="34" charset="0"/>
              <a:buChar char="•"/>
              <a:defRPr kumimoji="1" sz="2585" kern="1200">
                <a:solidFill>
                  <a:schemeClr val="tx1"/>
                </a:solidFill>
                <a:latin typeface="+mn-lt"/>
                <a:ea typeface="+mn-ea"/>
                <a:cs typeface="+mn-cs"/>
              </a:defRPr>
            </a:lvl1pPr>
            <a:lvl2pPr marL="633062" indent="-211021" algn="l" defTabSz="844083" rtl="0" eaLnBrk="1" latinLnBrk="0" hangingPunct="1">
              <a:lnSpc>
                <a:spcPct val="90000"/>
              </a:lnSpc>
              <a:spcBef>
                <a:spcPts val="462"/>
              </a:spcBef>
              <a:buFont typeface="Arial" panose="020B0604020202020204" pitchFamily="34" charset="0"/>
              <a:buChar char="•"/>
              <a:defRPr kumimoji="1" sz="2215" kern="1200">
                <a:solidFill>
                  <a:schemeClr val="tx1"/>
                </a:solidFill>
                <a:latin typeface="+mn-lt"/>
                <a:ea typeface="+mn-ea"/>
                <a:cs typeface="+mn-cs"/>
              </a:defRPr>
            </a:lvl2pPr>
            <a:lvl3pPr marL="1055103" indent="-211021" algn="l" defTabSz="844083" rtl="0" eaLnBrk="1" latinLnBrk="0" hangingPunct="1">
              <a:lnSpc>
                <a:spcPct val="90000"/>
              </a:lnSpc>
              <a:spcBef>
                <a:spcPts val="462"/>
              </a:spcBef>
              <a:buFont typeface="Arial" panose="020B0604020202020204" pitchFamily="34" charset="0"/>
              <a:buChar char="•"/>
              <a:defRPr kumimoji="1" sz="1846" kern="1200">
                <a:solidFill>
                  <a:schemeClr val="tx1"/>
                </a:solidFill>
                <a:latin typeface="+mn-lt"/>
                <a:ea typeface="+mn-ea"/>
                <a:cs typeface="+mn-cs"/>
              </a:defRPr>
            </a:lvl3pPr>
            <a:lvl4pPr marL="1477145"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4pPr>
            <a:lvl5pPr marL="1899186"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5pPr>
            <a:lvl6pPr marL="2321227"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6pPr>
            <a:lvl7pPr marL="2743269"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7pPr>
            <a:lvl8pPr marL="3165310"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8pPr>
            <a:lvl9pPr marL="3587351"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9pPr>
          </a:lstStyle>
          <a:p>
            <a:pPr marL="0" indent="0" fontAlgn="auto">
              <a:spcAft>
                <a:spcPts val="0"/>
              </a:spcAft>
              <a:buClr>
                <a:srgbClr val="4472C4">
                  <a:lumMod val="75000"/>
                </a:srgbClr>
              </a:buClr>
              <a:buFont typeface="Arial" panose="020B0604020202020204" pitchFamily="34" charset="0"/>
              <a:buNone/>
            </a:pPr>
            <a:r>
              <a:rPr lang="ja-JP" altLang="en-US" sz="2400" dirty="0">
                <a:solidFill>
                  <a:srgbClr val="000000"/>
                </a:solidFill>
                <a:latin typeface="HG丸ｺﾞｼｯｸM-PRO" panose="020F0600000000000000" pitchFamily="50" charset="-128"/>
                <a:ea typeface="HG丸ｺﾞｼｯｸM-PRO" panose="020F0600000000000000" pitchFamily="50" charset="-128"/>
              </a:rPr>
              <a:t>　</a:t>
            </a:r>
            <a:endParaRPr lang="en-US" altLang="ja-JP" sz="2400" dirty="0">
              <a:solidFill>
                <a:srgbClr val="000000"/>
              </a:solidFill>
              <a:latin typeface="HG丸ｺﾞｼｯｸM-PRO" panose="020F0600000000000000" pitchFamily="50" charset="-128"/>
              <a:ea typeface="HG丸ｺﾞｼｯｸM-PRO" panose="020F0600000000000000" pitchFamily="50" charset="-128"/>
            </a:endParaRPr>
          </a:p>
          <a:p>
            <a:pPr marL="0" indent="0" fontAlgn="auto">
              <a:spcAft>
                <a:spcPts val="0"/>
              </a:spcAft>
              <a:buClr>
                <a:srgbClr val="4472C4">
                  <a:lumMod val="75000"/>
                </a:srgbClr>
              </a:buClr>
              <a:buFont typeface="Arial" panose="020B0604020202020204" pitchFamily="34" charset="0"/>
              <a:buNone/>
            </a:pPr>
            <a:endParaRPr lang="en-US" altLang="ja-JP" sz="2400" dirty="0">
              <a:solidFill>
                <a:srgbClr val="000000"/>
              </a:solidFill>
              <a:latin typeface="HG丸ｺﾞｼｯｸM-PRO" panose="020F0600000000000000" pitchFamily="50" charset="-128"/>
              <a:ea typeface="HG丸ｺﾞｼｯｸM-PRO" panose="020F0600000000000000" pitchFamily="50" charset="-128"/>
            </a:endParaRPr>
          </a:p>
          <a:p>
            <a:pPr marL="0" indent="0" fontAlgn="auto">
              <a:spcAft>
                <a:spcPts val="0"/>
              </a:spcAft>
              <a:buClr>
                <a:srgbClr val="4472C4">
                  <a:lumMod val="75000"/>
                </a:srgbClr>
              </a:buClr>
              <a:buFont typeface="Arial" panose="020B0604020202020204" pitchFamily="34" charset="0"/>
              <a:buNone/>
            </a:pPr>
            <a:endParaRPr lang="en-US" altLang="ja-JP" sz="24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46" name="タイトル 1">
            <a:extLst>
              <a:ext uri="{FF2B5EF4-FFF2-40B4-BE49-F238E27FC236}">
                <a16:creationId xmlns:a16="http://schemas.microsoft.com/office/drawing/2014/main" xmlns="" id="{69440936-D138-45D6-8BBE-4A672087795E}"/>
              </a:ext>
            </a:extLst>
          </p:cNvPr>
          <p:cNvSpPr txBox="1">
            <a:spLocks/>
          </p:cNvSpPr>
          <p:nvPr/>
        </p:nvSpPr>
        <p:spPr>
          <a:xfrm>
            <a:off x="-27905" y="90329"/>
            <a:ext cx="9143999" cy="1015351"/>
          </a:xfrm>
          <a:prstGeom prst="rect">
            <a:avLst/>
          </a:prstGeom>
        </p:spPr>
        <p:txBody>
          <a:bodyPr vert="horz" lIns="91440" tIns="45720" rIns="91440" bIns="45720" rtlCol="0" anchor="ctr">
            <a:normAutofit fontScale="92500" lnSpcReduction="20000"/>
          </a:bodyPr>
          <a:lstStyle>
            <a:lvl1pPr algn="l" defTabSz="844083" rtl="0" eaLnBrk="1" latinLnBrk="0" hangingPunct="1">
              <a:lnSpc>
                <a:spcPct val="90000"/>
              </a:lnSpc>
              <a:spcBef>
                <a:spcPct val="0"/>
              </a:spcBef>
              <a:buNone/>
              <a:defRPr kumimoji="1" sz="4062" kern="1200">
                <a:solidFill>
                  <a:schemeClr val="tx1"/>
                </a:solidFill>
                <a:latin typeface="+mj-lt"/>
                <a:ea typeface="+mj-ea"/>
                <a:cs typeface="+mj-cs"/>
              </a:defRPr>
            </a:lvl1pPr>
          </a:lstStyle>
          <a:p>
            <a:pPr fontAlgn="auto">
              <a:spcAft>
                <a:spcPts val="0"/>
              </a:spcAft>
            </a:pPr>
            <a:r>
              <a:rPr lang="ja-JP" altLang="en-US" sz="2200" b="1" dirty="0" smtClean="0">
                <a:solidFill>
                  <a:prstClr val="black"/>
                </a:solidFill>
                <a:latin typeface="HG丸ｺﾞｼｯｸM-PRO" panose="020F0600000000000000" pitchFamily="50" charset="-128"/>
                <a:ea typeface="HG丸ｺﾞｼｯｸM-PRO" panose="020F0600000000000000" pitchFamily="50" charset="-128"/>
              </a:rPr>
              <a:t>＜要素２＞</a:t>
            </a:r>
            <a:r>
              <a:rPr lang="ja-JP" altLang="en-US" sz="2600" b="1" dirty="0" smtClean="0">
                <a:solidFill>
                  <a:prstClr val="black"/>
                </a:solidFill>
                <a:latin typeface="HG丸ｺﾞｼｯｸM-PRO" panose="020F0600000000000000" pitchFamily="50" charset="-128"/>
                <a:ea typeface="HG丸ｺﾞｼｯｸM-PRO" panose="020F0600000000000000" pitchFamily="50" charset="-128"/>
              </a:rPr>
              <a:t>　</a:t>
            </a:r>
            <a:endParaRPr lang="en-US" altLang="ja-JP" sz="2600" b="1" dirty="0" smtClean="0">
              <a:solidFill>
                <a:prstClr val="black"/>
              </a:solidFill>
              <a:latin typeface="HG丸ｺﾞｼｯｸM-PRO" panose="020F0600000000000000" pitchFamily="50" charset="-128"/>
              <a:ea typeface="HG丸ｺﾞｼｯｸM-PRO" panose="020F0600000000000000" pitchFamily="50" charset="-128"/>
            </a:endParaRPr>
          </a:p>
          <a:p>
            <a:pPr algn="ctr" fontAlgn="auto">
              <a:spcAft>
                <a:spcPts val="0"/>
              </a:spcAft>
            </a:pPr>
            <a:endParaRPr lang="en-US" altLang="ja-JP" sz="2800" b="1" dirty="0" smtClean="0">
              <a:solidFill>
                <a:prstClr val="black"/>
              </a:solidFill>
              <a:latin typeface="HG丸ｺﾞｼｯｸM-PRO" panose="020F0600000000000000" pitchFamily="50" charset="-128"/>
              <a:ea typeface="HG丸ｺﾞｼｯｸM-PRO" panose="020F0600000000000000" pitchFamily="50" charset="-128"/>
            </a:endParaRPr>
          </a:p>
          <a:p>
            <a:pPr algn="ctr" fontAlgn="auto">
              <a:spcAft>
                <a:spcPts val="0"/>
              </a:spcAft>
            </a:pPr>
            <a:r>
              <a:rPr lang="ja-JP" altLang="en-US" sz="3500" b="1" dirty="0" smtClean="0">
                <a:solidFill>
                  <a:prstClr val="black"/>
                </a:solidFill>
                <a:latin typeface="HG丸ｺﾞｼｯｸM-PRO" panose="020F0600000000000000" pitchFamily="50" charset="-128"/>
                <a:ea typeface="HG丸ｺﾞｼｯｸM-PRO" panose="020F0600000000000000" pitchFamily="50" charset="-128"/>
              </a:rPr>
              <a:t>ノルマ</a:t>
            </a:r>
            <a:r>
              <a:rPr lang="ja-JP" altLang="en-US" sz="3500" b="1" dirty="0">
                <a:solidFill>
                  <a:prstClr val="black"/>
                </a:solidFill>
                <a:latin typeface="HG丸ｺﾞｼｯｸM-PRO" panose="020F0600000000000000" pitchFamily="50" charset="-128"/>
                <a:ea typeface="HG丸ｺﾞｼｯｸM-PRO" panose="020F0600000000000000" pitchFamily="50" charset="-128"/>
              </a:rPr>
              <a:t>や納期</a:t>
            </a:r>
            <a:endParaRPr lang="ja-JP" altLang="en-US" sz="2600"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41" name="円/楕円 40"/>
          <p:cNvSpPr/>
          <p:nvPr/>
        </p:nvSpPr>
        <p:spPr>
          <a:xfrm>
            <a:off x="2226847" y="2064850"/>
            <a:ext cx="4295313" cy="4284000"/>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ja-JP" altLang="en-US" sz="1400" b="1" dirty="0">
              <a:solidFill>
                <a:srgbClr val="1F497D"/>
              </a:solidFill>
              <a:latin typeface="HG丸ｺﾞｼｯｸM-PRO" panose="020F0600000000000000" pitchFamily="50" charset="-128"/>
              <a:ea typeface="HG丸ｺﾞｼｯｸM-PRO" panose="020F0600000000000000" pitchFamily="50" charset="-128"/>
            </a:endParaRPr>
          </a:p>
        </p:txBody>
      </p:sp>
      <p:sp>
        <p:nvSpPr>
          <p:cNvPr id="48" name="円/楕円 47"/>
          <p:cNvSpPr/>
          <p:nvPr/>
        </p:nvSpPr>
        <p:spPr>
          <a:xfrm>
            <a:off x="2769879" y="2606365"/>
            <a:ext cx="3209248" cy="3200970"/>
          </a:xfrm>
          <a:prstGeom prst="ellipse">
            <a:avLst/>
          </a:prstGeom>
          <a:solidFill>
            <a:srgbClr val="D6F4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ja-JP" altLang="en-US" sz="1400" b="1" dirty="0">
              <a:solidFill>
                <a:srgbClr val="1F497D"/>
              </a:solidFill>
              <a:latin typeface="HG丸ｺﾞｼｯｸM-PRO" panose="020F0600000000000000" pitchFamily="50" charset="-128"/>
              <a:ea typeface="HG丸ｺﾞｼｯｸM-PRO" panose="020F0600000000000000" pitchFamily="50" charset="-128"/>
            </a:endParaRPr>
          </a:p>
        </p:txBody>
      </p:sp>
      <p:sp>
        <p:nvSpPr>
          <p:cNvPr id="65" name="角丸四角形 64"/>
          <p:cNvSpPr/>
          <p:nvPr/>
        </p:nvSpPr>
        <p:spPr>
          <a:xfrm>
            <a:off x="838743" y="1178347"/>
            <a:ext cx="7410701" cy="804517"/>
          </a:xfrm>
          <a:prstGeom prst="roundRect">
            <a:avLst/>
          </a:prstGeom>
          <a:ln w="41275" cmpd="tri">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lIns="36000" tIns="36000" rIns="36000" bIns="36000" rtlCol="0" anchor="t" anchorCtr="0"/>
          <a:lstStyle/>
          <a:p>
            <a:pPr fontAlgn="auto">
              <a:spcBef>
                <a:spcPts val="0"/>
              </a:spcBef>
              <a:spcAft>
                <a:spcPts val="0"/>
              </a:spcAft>
            </a:pPr>
            <a:r>
              <a:rPr lang="ja-JP" altLang="en-US" sz="2000" b="1" dirty="0">
                <a:solidFill>
                  <a:prstClr val="black"/>
                </a:solidFill>
                <a:latin typeface="HG丸ｺﾞｼｯｸM-PRO" panose="020F0600000000000000" pitchFamily="50" charset="-128"/>
                <a:ea typeface="HG丸ｺﾞｼｯｸM-PRO" panose="020F0600000000000000" pitchFamily="50" charset="-128"/>
              </a:rPr>
              <a:t>職場には、ノルマや納期があります</a:t>
            </a:r>
            <a:r>
              <a:rPr lang="ja-JP" altLang="en-US" sz="2000" b="1" dirty="0" smtClean="0">
                <a:solidFill>
                  <a:prstClr val="black"/>
                </a:solidFill>
                <a:latin typeface="HG丸ｺﾞｼｯｸM-PRO" panose="020F0600000000000000" pitchFamily="50" charset="-128"/>
                <a:ea typeface="HG丸ｺﾞｼｯｸM-PRO" panose="020F0600000000000000" pitchFamily="50" charset="-128"/>
              </a:rPr>
              <a:t>。ジョブリハーサル</a:t>
            </a:r>
            <a:r>
              <a:rPr lang="ja-JP" altLang="en-US" sz="2000" b="1" dirty="0">
                <a:solidFill>
                  <a:prstClr val="black"/>
                </a:solidFill>
                <a:latin typeface="HG丸ｺﾞｼｯｸM-PRO" panose="020F0600000000000000" pitchFamily="50" charset="-128"/>
                <a:ea typeface="HG丸ｺﾞｼｯｸM-PRO" panose="020F0600000000000000" pitchFamily="50" charset="-128"/>
              </a:rPr>
              <a:t>では、取り組む</a:t>
            </a:r>
            <a:r>
              <a:rPr lang="ja-JP" altLang="en-US" sz="2000" b="1" dirty="0" smtClean="0">
                <a:solidFill>
                  <a:prstClr val="black"/>
                </a:solidFill>
                <a:latin typeface="HG丸ｺﾞｼｯｸM-PRO" panose="020F0600000000000000" pitchFamily="50" charset="-128"/>
                <a:ea typeface="HG丸ｺﾞｼｯｸM-PRO" panose="020F0600000000000000" pitchFamily="50" charset="-128"/>
              </a:rPr>
              <a:t>タスクワークにノルマ</a:t>
            </a:r>
            <a:r>
              <a:rPr lang="ja-JP" altLang="en-US" sz="2000" b="1" dirty="0">
                <a:solidFill>
                  <a:prstClr val="black"/>
                </a:solidFill>
                <a:latin typeface="HG丸ｺﾞｼｯｸM-PRO" panose="020F0600000000000000" pitchFamily="50" charset="-128"/>
                <a:ea typeface="HG丸ｺﾞｼｯｸM-PRO" panose="020F0600000000000000" pitchFamily="50" charset="-128"/>
              </a:rPr>
              <a:t>や納期を定めています。</a:t>
            </a:r>
            <a:endParaRPr lang="en-US" altLang="ja-JP" sz="2000"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26" name="円/楕円 25"/>
          <p:cNvSpPr/>
          <p:nvPr/>
        </p:nvSpPr>
        <p:spPr>
          <a:xfrm>
            <a:off x="4223316" y="3985302"/>
            <a:ext cx="288000" cy="288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ja-JP" altLang="en-US" sz="1400" b="1" dirty="0">
              <a:solidFill>
                <a:srgbClr val="1F497D"/>
              </a:solidFill>
              <a:latin typeface="HG丸ｺﾞｼｯｸM-PRO" panose="020F0600000000000000" pitchFamily="50" charset="-128"/>
              <a:ea typeface="HG丸ｺﾞｼｯｸM-PRO" panose="020F0600000000000000" pitchFamily="50" charset="-128"/>
            </a:endParaRPr>
          </a:p>
        </p:txBody>
      </p:sp>
      <p:cxnSp>
        <p:nvCxnSpPr>
          <p:cNvPr id="5" name="直線矢印コネクタ 4"/>
          <p:cNvCxnSpPr/>
          <p:nvPr/>
        </p:nvCxnSpPr>
        <p:spPr>
          <a:xfrm>
            <a:off x="4474396" y="4129302"/>
            <a:ext cx="902336" cy="6704"/>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p:nvPr/>
        </p:nvCxnSpPr>
        <p:spPr>
          <a:xfrm flipH="1" flipV="1">
            <a:off x="4353980" y="2731168"/>
            <a:ext cx="13336" cy="1460149"/>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xmlns="" id="{D2050907-F130-492B-8A88-15EB0A205CAE}"/>
              </a:ext>
            </a:extLst>
          </p:cNvPr>
          <p:cNvSpPr txBox="1"/>
          <p:nvPr/>
        </p:nvSpPr>
        <p:spPr>
          <a:xfrm>
            <a:off x="6125775" y="5300414"/>
            <a:ext cx="2658144" cy="1200329"/>
          </a:xfrm>
          <a:prstGeom prst="rect">
            <a:avLst/>
          </a:prstGeom>
          <a:noFill/>
        </p:spPr>
        <p:txBody>
          <a:bodyPr wrap="square" rtlCol="0">
            <a:spAutoFit/>
          </a:bodyPr>
          <a:lstStyle/>
          <a:p>
            <a:r>
              <a:rPr kumimoji="1" lang="ja-JP" altLang="en-US" b="1" dirty="0">
                <a:solidFill>
                  <a:schemeClr val="accent5">
                    <a:lumMod val="75000"/>
                  </a:schemeClr>
                </a:solidFill>
                <a:latin typeface="HG丸ｺﾞｼｯｸM-PRO" panose="020F0600000000000000" pitchFamily="50" charset="-128"/>
                <a:ea typeface="HG丸ｺﾞｼｯｸM-PRO" panose="020F0600000000000000" pitchFamily="50" charset="-128"/>
              </a:rPr>
              <a:t>納期は、</a:t>
            </a:r>
            <a:r>
              <a:rPr kumimoji="1" lang="ja-JP" altLang="en-US" b="1" u="sng" dirty="0">
                <a:solidFill>
                  <a:schemeClr val="accent5">
                    <a:lumMod val="75000"/>
                  </a:schemeClr>
                </a:solidFill>
                <a:latin typeface="HG丸ｺﾞｼｯｸM-PRO" panose="020F0600000000000000" pitchFamily="50" charset="-128"/>
                <a:ea typeface="HG丸ｺﾞｼｯｸM-PRO" panose="020F0600000000000000" pitchFamily="50" charset="-128"/>
              </a:rPr>
              <a:t>数分から数時間、</a:t>
            </a:r>
            <a:r>
              <a:rPr kumimoji="1" lang="ja-JP" altLang="en-US" b="1" u="sng" dirty="0" smtClean="0">
                <a:solidFill>
                  <a:schemeClr val="accent5">
                    <a:lumMod val="75000"/>
                  </a:schemeClr>
                </a:solidFill>
                <a:latin typeface="HG丸ｺﾞｼｯｸM-PRO" panose="020F0600000000000000" pitchFamily="50" charset="-128"/>
                <a:ea typeface="HG丸ｺﾞｼｯｸM-PRO" panose="020F0600000000000000" pitchFamily="50" charset="-128"/>
              </a:rPr>
              <a:t>数日、数週間としています</a:t>
            </a:r>
            <a:r>
              <a:rPr lang="ja-JP" altLang="en-US" b="1" dirty="0" smtClean="0">
                <a:solidFill>
                  <a:schemeClr val="accent5">
                    <a:lumMod val="75000"/>
                  </a:schemeClr>
                </a:solidFill>
                <a:latin typeface="HG丸ｺﾞｼｯｸM-PRO" panose="020F0600000000000000" pitchFamily="50" charset="-128"/>
                <a:ea typeface="HG丸ｺﾞｼｯｸM-PRO" panose="020F0600000000000000" pitchFamily="50" charset="-128"/>
              </a:rPr>
              <a:t>。</a:t>
            </a:r>
            <a:endParaRPr kumimoji="1" lang="en-US" altLang="ja-JP" b="1" dirty="0">
              <a:solidFill>
                <a:schemeClr val="accent5">
                  <a:lumMod val="75000"/>
                </a:schemeClr>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2004497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タイトル 1"/>
          <p:cNvSpPr txBox="1">
            <a:spLocks/>
          </p:cNvSpPr>
          <p:nvPr/>
        </p:nvSpPr>
        <p:spPr>
          <a:xfrm>
            <a:off x="285737" y="1447832"/>
            <a:ext cx="8189183" cy="1348668"/>
          </a:xfrm>
          <a:prstGeom prst="rect">
            <a:avLst/>
          </a:prstGeom>
        </p:spPr>
        <p:txBody>
          <a:bodyPr vert="horz" lIns="77913" tIns="38957" rIns="77913" bIns="38957"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fontAlgn="auto">
              <a:spcAft>
                <a:spcPts val="0"/>
              </a:spcAft>
            </a:pPr>
            <a:endParaRPr lang="ja-JP" altLang="en-US" sz="2727"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37" name="Rectangle 3">
            <a:extLst>
              <a:ext uri="{FF2B5EF4-FFF2-40B4-BE49-F238E27FC236}">
                <a16:creationId xmlns:a16="http://schemas.microsoft.com/office/drawing/2014/main" xmlns="" id="{1FA6CD8E-5E0A-4FF7-8044-03EA099146EA}"/>
              </a:ext>
            </a:extLst>
          </p:cNvPr>
          <p:cNvSpPr txBox="1">
            <a:spLocks noChangeArrowheads="1"/>
          </p:cNvSpPr>
          <p:nvPr/>
        </p:nvSpPr>
        <p:spPr>
          <a:xfrm>
            <a:off x="238596" y="1089165"/>
            <a:ext cx="8610999" cy="4929411"/>
          </a:xfrm>
          <a:prstGeom prst="rect">
            <a:avLst/>
          </a:prstGeom>
        </p:spPr>
        <p:txBody>
          <a:bodyPr vert="horz" lIns="91440" tIns="45720" rIns="91440" bIns="45720" rtlCol="0">
            <a:normAutofit/>
          </a:bodyPr>
          <a:lstStyle>
            <a:lvl1pPr marL="211021" indent="-211021" algn="l" defTabSz="844083" rtl="0" eaLnBrk="1" latinLnBrk="0" hangingPunct="1">
              <a:lnSpc>
                <a:spcPct val="90000"/>
              </a:lnSpc>
              <a:spcBef>
                <a:spcPts val="923"/>
              </a:spcBef>
              <a:buFont typeface="Arial" panose="020B0604020202020204" pitchFamily="34" charset="0"/>
              <a:buChar char="•"/>
              <a:defRPr kumimoji="1" sz="2585" kern="1200">
                <a:solidFill>
                  <a:schemeClr val="tx1"/>
                </a:solidFill>
                <a:latin typeface="+mn-lt"/>
                <a:ea typeface="+mn-ea"/>
                <a:cs typeface="+mn-cs"/>
              </a:defRPr>
            </a:lvl1pPr>
            <a:lvl2pPr marL="633062" indent="-211021" algn="l" defTabSz="844083" rtl="0" eaLnBrk="1" latinLnBrk="0" hangingPunct="1">
              <a:lnSpc>
                <a:spcPct val="90000"/>
              </a:lnSpc>
              <a:spcBef>
                <a:spcPts val="462"/>
              </a:spcBef>
              <a:buFont typeface="Arial" panose="020B0604020202020204" pitchFamily="34" charset="0"/>
              <a:buChar char="•"/>
              <a:defRPr kumimoji="1" sz="2215" kern="1200">
                <a:solidFill>
                  <a:schemeClr val="tx1"/>
                </a:solidFill>
                <a:latin typeface="+mn-lt"/>
                <a:ea typeface="+mn-ea"/>
                <a:cs typeface="+mn-cs"/>
              </a:defRPr>
            </a:lvl2pPr>
            <a:lvl3pPr marL="1055103" indent="-211021" algn="l" defTabSz="844083" rtl="0" eaLnBrk="1" latinLnBrk="0" hangingPunct="1">
              <a:lnSpc>
                <a:spcPct val="90000"/>
              </a:lnSpc>
              <a:spcBef>
                <a:spcPts val="462"/>
              </a:spcBef>
              <a:buFont typeface="Arial" panose="020B0604020202020204" pitchFamily="34" charset="0"/>
              <a:buChar char="•"/>
              <a:defRPr kumimoji="1" sz="1846" kern="1200">
                <a:solidFill>
                  <a:schemeClr val="tx1"/>
                </a:solidFill>
                <a:latin typeface="+mn-lt"/>
                <a:ea typeface="+mn-ea"/>
                <a:cs typeface="+mn-cs"/>
              </a:defRPr>
            </a:lvl3pPr>
            <a:lvl4pPr marL="1477145"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4pPr>
            <a:lvl5pPr marL="1899186"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5pPr>
            <a:lvl6pPr marL="2321227"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6pPr>
            <a:lvl7pPr marL="2743269"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7pPr>
            <a:lvl8pPr marL="3165310"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8pPr>
            <a:lvl9pPr marL="3587351"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9pPr>
          </a:lstStyle>
          <a:p>
            <a:pPr marL="0" indent="0" fontAlgn="auto">
              <a:spcAft>
                <a:spcPts val="0"/>
              </a:spcAft>
              <a:buClr>
                <a:srgbClr val="4472C4">
                  <a:lumMod val="75000"/>
                </a:srgbClr>
              </a:buClr>
              <a:buFont typeface="Arial" panose="020B0604020202020204" pitchFamily="34" charset="0"/>
              <a:buNone/>
            </a:pPr>
            <a:r>
              <a:rPr lang="ja-JP" altLang="en-US" sz="2400" dirty="0">
                <a:solidFill>
                  <a:srgbClr val="000000"/>
                </a:solidFill>
                <a:latin typeface="HG丸ｺﾞｼｯｸM-PRO" panose="020F0600000000000000" pitchFamily="50" charset="-128"/>
                <a:ea typeface="HG丸ｺﾞｼｯｸM-PRO" panose="020F0600000000000000" pitchFamily="50" charset="-128"/>
              </a:rPr>
              <a:t>　</a:t>
            </a:r>
            <a:endParaRPr lang="en-US" altLang="ja-JP" sz="2400" dirty="0">
              <a:solidFill>
                <a:srgbClr val="000000"/>
              </a:solidFill>
              <a:latin typeface="HG丸ｺﾞｼｯｸM-PRO" panose="020F0600000000000000" pitchFamily="50" charset="-128"/>
              <a:ea typeface="HG丸ｺﾞｼｯｸM-PRO" panose="020F0600000000000000" pitchFamily="50" charset="-128"/>
            </a:endParaRPr>
          </a:p>
          <a:p>
            <a:pPr marL="0" indent="0" fontAlgn="auto">
              <a:spcAft>
                <a:spcPts val="0"/>
              </a:spcAft>
              <a:buClr>
                <a:srgbClr val="4472C4">
                  <a:lumMod val="75000"/>
                </a:srgbClr>
              </a:buClr>
              <a:buFont typeface="Arial" panose="020B0604020202020204" pitchFamily="34" charset="0"/>
              <a:buNone/>
            </a:pPr>
            <a:endParaRPr lang="en-US" altLang="ja-JP" sz="2400" dirty="0">
              <a:solidFill>
                <a:srgbClr val="000000"/>
              </a:solidFill>
              <a:latin typeface="HG丸ｺﾞｼｯｸM-PRO" panose="020F0600000000000000" pitchFamily="50" charset="-128"/>
              <a:ea typeface="HG丸ｺﾞｼｯｸM-PRO" panose="020F0600000000000000" pitchFamily="50" charset="-128"/>
            </a:endParaRPr>
          </a:p>
          <a:p>
            <a:pPr marL="0" indent="0" fontAlgn="auto">
              <a:spcAft>
                <a:spcPts val="0"/>
              </a:spcAft>
              <a:buClr>
                <a:srgbClr val="4472C4">
                  <a:lumMod val="75000"/>
                </a:srgbClr>
              </a:buClr>
              <a:buFont typeface="Arial" panose="020B0604020202020204" pitchFamily="34" charset="0"/>
              <a:buNone/>
            </a:pPr>
            <a:endParaRPr lang="en-US" altLang="ja-JP" sz="24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27" name="テキスト ボックス 26">
            <a:extLst>
              <a:ext uri="{FF2B5EF4-FFF2-40B4-BE49-F238E27FC236}">
                <a16:creationId xmlns:a16="http://schemas.microsoft.com/office/drawing/2014/main" xmlns="" id="{A08F5E6E-7D53-47DE-B5AF-FB5EC25153EF}"/>
              </a:ext>
            </a:extLst>
          </p:cNvPr>
          <p:cNvSpPr txBox="1"/>
          <p:nvPr/>
        </p:nvSpPr>
        <p:spPr>
          <a:xfrm>
            <a:off x="429817" y="1563701"/>
            <a:ext cx="3860452" cy="369332"/>
          </a:xfrm>
          <a:prstGeom prst="rect">
            <a:avLst/>
          </a:prstGeom>
          <a:noFill/>
        </p:spPr>
        <p:txBody>
          <a:bodyPr wrap="square" rtlCol="0">
            <a:spAutoFit/>
          </a:bodyPr>
          <a:lstStyle/>
          <a:p>
            <a:r>
              <a:rPr lang="ja-JP" altLang="en-US" sz="1800" b="1" dirty="0">
                <a:solidFill>
                  <a:prstClr val="black"/>
                </a:solidFill>
                <a:latin typeface="BIZ UDPゴシック" panose="020B0400000000000000" pitchFamily="50" charset="-128"/>
                <a:ea typeface="BIZ UDPゴシック" panose="020B0400000000000000" pitchFamily="50" charset="-128"/>
              </a:rPr>
              <a:t>　　</a:t>
            </a:r>
            <a:endParaRPr lang="en-US" altLang="ja-JP" sz="1800"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46" name="タイトル 1">
            <a:extLst>
              <a:ext uri="{FF2B5EF4-FFF2-40B4-BE49-F238E27FC236}">
                <a16:creationId xmlns:a16="http://schemas.microsoft.com/office/drawing/2014/main" xmlns="" id="{69440936-D138-45D6-8BBE-4A672087795E}"/>
              </a:ext>
            </a:extLst>
          </p:cNvPr>
          <p:cNvSpPr txBox="1">
            <a:spLocks/>
          </p:cNvSpPr>
          <p:nvPr/>
        </p:nvSpPr>
        <p:spPr>
          <a:xfrm>
            <a:off x="42875" y="75469"/>
            <a:ext cx="9143999" cy="956216"/>
          </a:xfrm>
          <a:prstGeom prst="rect">
            <a:avLst/>
          </a:prstGeom>
        </p:spPr>
        <p:txBody>
          <a:bodyPr vert="horz" lIns="91440" tIns="45720" rIns="91440" bIns="45720" rtlCol="0" anchor="ctr">
            <a:normAutofit/>
          </a:bodyPr>
          <a:lstStyle>
            <a:lvl1pPr algn="l" defTabSz="844083" rtl="0" eaLnBrk="1" latinLnBrk="0" hangingPunct="1">
              <a:lnSpc>
                <a:spcPct val="90000"/>
              </a:lnSpc>
              <a:spcBef>
                <a:spcPct val="0"/>
              </a:spcBef>
              <a:buNone/>
              <a:defRPr kumimoji="1" sz="4062" kern="1200">
                <a:solidFill>
                  <a:schemeClr val="tx1"/>
                </a:solidFill>
                <a:latin typeface="+mj-lt"/>
                <a:ea typeface="+mj-ea"/>
                <a:cs typeface="+mj-cs"/>
              </a:defRPr>
            </a:lvl1pPr>
          </a:lstStyle>
          <a:p>
            <a:pPr fontAlgn="auto">
              <a:spcAft>
                <a:spcPts val="0"/>
              </a:spcAft>
            </a:pPr>
            <a:r>
              <a:rPr lang="ja-JP" altLang="en-US" sz="2000" b="1" dirty="0" smtClean="0">
                <a:solidFill>
                  <a:prstClr val="black"/>
                </a:solidFill>
                <a:latin typeface="HG丸ｺﾞｼｯｸM-PRO" panose="020F0600000000000000" pitchFamily="50" charset="-128"/>
                <a:ea typeface="HG丸ｺﾞｼｯｸM-PRO" panose="020F0600000000000000" pitchFamily="50" charset="-128"/>
              </a:rPr>
              <a:t>＜要素３＞</a:t>
            </a:r>
            <a:r>
              <a:rPr lang="ja-JP" altLang="en-US" sz="3000" b="1" dirty="0" smtClean="0">
                <a:solidFill>
                  <a:prstClr val="black"/>
                </a:solidFill>
                <a:latin typeface="HG丸ｺﾞｼｯｸM-PRO" panose="020F0600000000000000" pitchFamily="50" charset="-128"/>
                <a:ea typeface="HG丸ｺﾞｼｯｸM-PRO" panose="020F0600000000000000" pitchFamily="50" charset="-128"/>
              </a:rPr>
              <a:t>　</a:t>
            </a:r>
            <a:endParaRPr lang="en-US" altLang="ja-JP" sz="3000" b="1" dirty="0" smtClean="0">
              <a:solidFill>
                <a:prstClr val="black"/>
              </a:solidFill>
              <a:latin typeface="HG丸ｺﾞｼｯｸM-PRO" panose="020F0600000000000000" pitchFamily="50" charset="-128"/>
              <a:ea typeface="HG丸ｺﾞｼｯｸM-PRO" panose="020F0600000000000000" pitchFamily="50" charset="-128"/>
            </a:endParaRPr>
          </a:p>
          <a:p>
            <a:pPr algn="ctr" fontAlgn="auto">
              <a:spcAft>
                <a:spcPts val="0"/>
              </a:spcAft>
            </a:pPr>
            <a:r>
              <a:rPr lang="ja-JP" altLang="en-US" sz="3200" b="1" dirty="0" smtClean="0">
                <a:solidFill>
                  <a:prstClr val="black"/>
                </a:solidFill>
                <a:latin typeface="HG丸ｺﾞｼｯｸM-PRO" panose="020F0600000000000000" pitchFamily="50" charset="-128"/>
                <a:ea typeface="HG丸ｺﾞｼｯｸM-PRO" panose="020F0600000000000000" pitchFamily="50" charset="-128"/>
              </a:rPr>
              <a:t>チームと職位</a:t>
            </a:r>
            <a:r>
              <a:rPr lang="ja-JP" altLang="en-US" sz="3300" b="1" dirty="0" smtClean="0">
                <a:solidFill>
                  <a:prstClr val="black"/>
                </a:solidFill>
                <a:latin typeface="HG丸ｺﾞｼｯｸM-PRO" panose="020F0600000000000000" pitchFamily="50" charset="-128"/>
                <a:ea typeface="HG丸ｺﾞｼｯｸM-PRO" panose="020F0600000000000000" pitchFamily="50" charset="-128"/>
              </a:rPr>
              <a:t>　</a:t>
            </a:r>
            <a:endParaRPr lang="ja-JP" altLang="en-US" sz="1600"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65" name="角丸四角形 64"/>
          <p:cNvSpPr/>
          <p:nvPr/>
        </p:nvSpPr>
        <p:spPr>
          <a:xfrm>
            <a:off x="334075" y="1195715"/>
            <a:ext cx="8471532" cy="737318"/>
          </a:xfrm>
          <a:prstGeom prst="roundRect">
            <a:avLst/>
          </a:prstGeom>
          <a:ln w="41275" cmpd="tri">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lIns="36000" tIns="36000" rIns="36000" bIns="36000" rtlCol="0" anchor="t" anchorCtr="0"/>
          <a:lstStyle/>
          <a:p>
            <a:pPr fontAlgn="auto">
              <a:spcBef>
                <a:spcPts val="0"/>
              </a:spcBef>
              <a:spcAft>
                <a:spcPts val="0"/>
              </a:spcAft>
            </a:pPr>
            <a:r>
              <a:rPr lang="ja-JP" altLang="en-US" sz="1800" b="1" dirty="0" smtClean="0">
                <a:solidFill>
                  <a:prstClr val="black"/>
                </a:solidFill>
                <a:latin typeface="HG丸ｺﾞｼｯｸM-PRO" panose="020F0600000000000000" pitchFamily="50" charset="-128"/>
                <a:ea typeface="HG丸ｺﾞｼｯｸM-PRO" panose="020F0600000000000000" pitchFamily="50" charset="-128"/>
              </a:rPr>
              <a:t>職場</a:t>
            </a:r>
            <a:r>
              <a:rPr lang="ja-JP" altLang="en-US" sz="1800" b="1" dirty="0">
                <a:solidFill>
                  <a:prstClr val="black"/>
                </a:solidFill>
                <a:latin typeface="HG丸ｺﾞｼｯｸM-PRO" panose="020F0600000000000000" pitchFamily="50" charset="-128"/>
                <a:ea typeface="HG丸ｺﾞｼｯｸM-PRO" panose="020F0600000000000000" pitchFamily="50" charset="-128"/>
              </a:rPr>
              <a:t>では、職位によって求められる役割が決められます。</a:t>
            </a:r>
            <a:endParaRPr lang="en-US" altLang="ja-JP" sz="1800" b="1" dirty="0">
              <a:solidFill>
                <a:prstClr val="black"/>
              </a:solidFill>
              <a:latin typeface="HG丸ｺﾞｼｯｸM-PRO" panose="020F0600000000000000" pitchFamily="50" charset="-128"/>
              <a:ea typeface="HG丸ｺﾞｼｯｸM-PRO" panose="020F0600000000000000" pitchFamily="50" charset="-128"/>
            </a:endParaRPr>
          </a:p>
          <a:p>
            <a:pPr fontAlgn="auto">
              <a:spcBef>
                <a:spcPts val="0"/>
              </a:spcBef>
              <a:spcAft>
                <a:spcPts val="0"/>
              </a:spcAft>
            </a:pPr>
            <a:r>
              <a:rPr lang="ja-JP" altLang="en-US" sz="1800" b="1" dirty="0">
                <a:solidFill>
                  <a:prstClr val="black"/>
                </a:solidFill>
                <a:latin typeface="HG丸ｺﾞｼｯｸM-PRO" panose="020F0600000000000000" pitchFamily="50" charset="-128"/>
                <a:ea typeface="HG丸ｺﾞｼｯｸM-PRO" panose="020F0600000000000000" pitchFamily="50" charset="-128"/>
              </a:rPr>
              <a:t>ジョブリハーサルでは、職位を設定し、チーム内で期待される役割を担います。</a:t>
            </a:r>
            <a:endParaRPr lang="en-US" altLang="ja-JP" sz="1800"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38" name="角丸四角形 37"/>
          <p:cNvSpPr/>
          <p:nvPr/>
        </p:nvSpPr>
        <p:spPr>
          <a:xfrm>
            <a:off x="2733485" y="3203009"/>
            <a:ext cx="2372271" cy="722170"/>
          </a:xfrm>
          <a:prstGeom prst="round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ja-JP" altLang="en-US" sz="2215" b="1" dirty="0">
                <a:solidFill>
                  <a:prstClr val="black"/>
                </a:solidFill>
                <a:latin typeface="HG丸ｺﾞｼｯｸM-PRO" panose="020F0600000000000000" pitchFamily="50" charset="-128"/>
                <a:ea typeface="HG丸ｺﾞｼｯｸM-PRO" panose="020F0600000000000000" pitchFamily="50" charset="-128"/>
              </a:rPr>
              <a:t>課長</a:t>
            </a:r>
            <a:endParaRPr lang="en-US" altLang="ja-JP" sz="2215" b="1" dirty="0">
              <a:solidFill>
                <a:prstClr val="black"/>
              </a:solidFill>
              <a:latin typeface="HG丸ｺﾞｼｯｸM-PRO" panose="020F0600000000000000" pitchFamily="50" charset="-128"/>
              <a:ea typeface="HG丸ｺﾞｼｯｸM-PRO" panose="020F0600000000000000" pitchFamily="50" charset="-128"/>
            </a:endParaRPr>
          </a:p>
        </p:txBody>
      </p:sp>
      <p:pic>
        <p:nvPicPr>
          <p:cNvPr id="42"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67312" y="3047878"/>
            <a:ext cx="1290545" cy="1290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4" name="角丸四角形 43"/>
          <p:cNvSpPr/>
          <p:nvPr/>
        </p:nvSpPr>
        <p:spPr>
          <a:xfrm>
            <a:off x="3955379" y="4338423"/>
            <a:ext cx="1150377" cy="782268"/>
          </a:xfrm>
          <a:prstGeom prst="round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ja-JP" altLang="en-US" sz="2000" b="1" dirty="0">
                <a:solidFill>
                  <a:prstClr val="black"/>
                </a:solidFill>
                <a:latin typeface="HG丸ｺﾞｼｯｸM-PRO" panose="020F0600000000000000" pitchFamily="50" charset="-128"/>
                <a:ea typeface="HG丸ｺﾞｼｯｸM-PRO" panose="020F0600000000000000" pitchFamily="50" charset="-128"/>
              </a:rPr>
              <a:t>主任</a:t>
            </a:r>
            <a:endParaRPr lang="en-US" altLang="ja-JP" sz="2000"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51" name="角丸四角形 50"/>
          <p:cNvSpPr/>
          <p:nvPr/>
        </p:nvSpPr>
        <p:spPr>
          <a:xfrm>
            <a:off x="2856581" y="5601826"/>
            <a:ext cx="2249175" cy="697284"/>
          </a:xfrm>
          <a:prstGeom prst="round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ja-JP" altLang="en-US" sz="2000" b="1" dirty="0">
                <a:solidFill>
                  <a:prstClr val="black"/>
                </a:solidFill>
                <a:latin typeface="HG丸ｺﾞｼｯｸM-PRO" panose="020F0600000000000000" pitchFamily="50" charset="-128"/>
                <a:ea typeface="HG丸ｺﾞｼｯｸM-PRO" panose="020F0600000000000000" pitchFamily="50" charset="-128"/>
              </a:rPr>
              <a:t>担当者</a:t>
            </a:r>
            <a:endParaRPr lang="en-US" altLang="ja-JP" sz="2000" b="1" dirty="0">
              <a:solidFill>
                <a:prstClr val="black"/>
              </a:solidFill>
              <a:latin typeface="HG丸ｺﾞｼｯｸM-PRO" panose="020F0600000000000000" pitchFamily="50" charset="-128"/>
              <a:ea typeface="HG丸ｺﾞｼｯｸM-PRO" panose="020F0600000000000000" pitchFamily="50" charset="-128"/>
            </a:endParaRPr>
          </a:p>
        </p:txBody>
      </p:sp>
      <p:pic>
        <p:nvPicPr>
          <p:cNvPr id="53"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18652" y="4079918"/>
            <a:ext cx="1211725" cy="12665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テキスト ボックス 4"/>
          <p:cNvSpPr txBox="1"/>
          <p:nvPr/>
        </p:nvSpPr>
        <p:spPr>
          <a:xfrm>
            <a:off x="5408796" y="2957993"/>
            <a:ext cx="3380002" cy="954107"/>
          </a:xfrm>
          <a:prstGeom prst="rect">
            <a:avLst/>
          </a:prstGeom>
          <a:solidFill>
            <a:schemeClr val="bg1"/>
          </a:solidFill>
          <a:ln>
            <a:solidFill>
              <a:schemeClr val="bg1">
                <a:lumMod val="65000"/>
              </a:schemeClr>
            </a:solidFill>
          </a:ln>
        </p:spPr>
        <p:txBody>
          <a:bodyPr wrap="square" rtlCol="0">
            <a:spAutoFit/>
          </a:bodyPr>
          <a:lstStyle/>
          <a:p>
            <a:pPr marL="285750" indent="-285750">
              <a:buFont typeface="Wingdings" panose="05000000000000000000" pitchFamily="2" charset="2"/>
              <a:buChar char="u"/>
            </a:pPr>
            <a:r>
              <a:rPr lang="ja-JP" altLang="en-US" sz="1400" dirty="0">
                <a:solidFill>
                  <a:prstClr val="black"/>
                </a:solidFill>
                <a:latin typeface="HG丸ｺﾞｼｯｸM-PRO" panose="020F0600000000000000" pitchFamily="50" charset="-128"/>
                <a:ea typeface="HG丸ｺﾞｼｯｸM-PRO" panose="020F0600000000000000" pitchFamily="50" charset="-128"/>
              </a:rPr>
              <a:t>課内の業務を総括する。</a:t>
            </a:r>
            <a:endParaRPr lang="en-US" altLang="ja-JP" sz="1400" dirty="0">
              <a:solidFill>
                <a:prstClr val="black"/>
              </a:solidFill>
              <a:latin typeface="HG丸ｺﾞｼｯｸM-PRO" panose="020F0600000000000000" pitchFamily="50" charset="-128"/>
              <a:ea typeface="HG丸ｺﾞｼｯｸM-PRO" panose="020F0600000000000000" pitchFamily="50" charset="-128"/>
            </a:endParaRPr>
          </a:p>
          <a:p>
            <a:pPr marL="285750" indent="-285750">
              <a:buFont typeface="Wingdings" panose="05000000000000000000" pitchFamily="2" charset="2"/>
              <a:buChar char="u"/>
            </a:pPr>
            <a:r>
              <a:rPr lang="ja-JP" altLang="en-US" sz="1400" dirty="0">
                <a:solidFill>
                  <a:prstClr val="black"/>
                </a:solidFill>
                <a:latin typeface="HG丸ｺﾞｼｯｸM-PRO" panose="020F0600000000000000" pitchFamily="50" charset="-128"/>
                <a:ea typeface="HG丸ｺﾞｼｯｸM-PRO" panose="020F0600000000000000" pitchFamily="50" charset="-128"/>
              </a:rPr>
              <a:t>課内の業務の役割分担、進捗管理を行う。</a:t>
            </a:r>
            <a:endParaRPr lang="en-US" altLang="ja-JP" sz="1400" dirty="0">
              <a:solidFill>
                <a:prstClr val="black"/>
              </a:solidFill>
              <a:latin typeface="HG丸ｺﾞｼｯｸM-PRO" panose="020F0600000000000000" pitchFamily="50" charset="-128"/>
              <a:ea typeface="HG丸ｺﾞｼｯｸM-PRO" panose="020F0600000000000000" pitchFamily="50" charset="-128"/>
            </a:endParaRPr>
          </a:p>
          <a:p>
            <a:pPr marL="285750" indent="-285750">
              <a:buFont typeface="Wingdings" panose="05000000000000000000" pitchFamily="2" charset="2"/>
              <a:buChar char="u"/>
            </a:pPr>
            <a:r>
              <a:rPr lang="ja-JP" altLang="en-US" sz="1400" dirty="0">
                <a:solidFill>
                  <a:prstClr val="black"/>
                </a:solidFill>
                <a:latin typeface="HG丸ｺﾞｼｯｸM-PRO" panose="020F0600000000000000" pitchFamily="50" charset="-128"/>
                <a:ea typeface="HG丸ｺﾞｼｯｸM-PRO" panose="020F0600000000000000" pitchFamily="50" charset="-128"/>
              </a:rPr>
              <a:t>主任、担当者をフォローする。</a:t>
            </a:r>
            <a:endParaRPr lang="en-US" altLang="ja-JP" sz="1400" dirty="0">
              <a:solidFill>
                <a:prstClr val="black"/>
              </a:solidFill>
              <a:latin typeface="HG丸ｺﾞｼｯｸM-PRO" panose="020F0600000000000000" pitchFamily="50" charset="-128"/>
              <a:ea typeface="HG丸ｺﾞｼｯｸM-PRO" panose="020F0600000000000000" pitchFamily="50" charset="-128"/>
            </a:endParaRPr>
          </a:p>
        </p:txBody>
      </p:sp>
      <p:sp>
        <p:nvSpPr>
          <p:cNvPr id="55" name="テキスト ボックス 54"/>
          <p:cNvSpPr txBox="1"/>
          <p:nvPr/>
        </p:nvSpPr>
        <p:spPr>
          <a:xfrm>
            <a:off x="5413605" y="4130108"/>
            <a:ext cx="3359547" cy="1384995"/>
          </a:xfrm>
          <a:prstGeom prst="rect">
            <a:avLst/>
          </a:prstGeom>
          <a:solidFill>
            <a:schemeClr val="bg1"/>
          </a:solidFill>
          <a:ln>
            <a:solidFill>
              <a:schemeClr val="bg1">
                <a:lumMod val="65000"/>
              </a:schemeClr>
            </a:solidFill>
          </a:ln>
        </p:spPr>
        <p:txBody>
          <a:bodyPr wrap="square" rtlCol="0">
            <a:spAutoFit/>
          </a:bodyPr>
          <a:lstStyle/>
          <a:p>
            <a:pPr marL="285750" indent="-285750">
              <a:buFont typeface="Wingdings" panose="05000000000000000000" pitchFamily="2" charset="2"/>
              <a:buChar char="u"/>
            </a:pPr>
            <a:r>
              <a:rPr lang="ja-JP" altLang="en-US" sz="1400" dirty="0">
                <a:solidFill>
                  <a:prstClr val="black"/>
                </a:solidFill>
                <a:latin typeface="HG丸ｺﾞｼｯｸM-PRO" panose="020F0600000000000000" pitchFamily="50" charset="-128"/>
                <a:ea typeface="HG丸ｺﾞｼｯｸM-PRO" panose="020F0600000000000000" pitchFamily="50" charset="-128"/>
              </a:rPr>
              <a:t>上司の指示・助言</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をふまえ</a:t>
            </a:r>
            <a:r>
              <a:rPr lang="ja-JP" altLang="en-US" sz="1400" dirty="0">
                <a:solidFill>
                  <a:prstClr val="black"/>
                </a:solidFill>
                <a:latin typeface="HG丸ｺﾞｼｯｸM-PRO" panose="020F0600000000000000" pitchFamily="50" charset="-128"/>
                <a:ea typeface="HG丸ｺﾞｼｯｸM-PRO" panose="020F0600000000000000" pitchFamily="50" charset="-128"/>
              </a:rPr>
              <a:t>チームやグループの中心メンバーとして、創意工夫を凝らし自主的な判断、改善、提案を行う。</a:t>
            </a:r>
            <a:endParaRPr lang="en-US" altLang="ja-JP" sz="1400" dirty="0">
              <a:solidFill>
                <a:prstClr val="black"/>
              </a:solidFill>
              <a:latin typeface="HG丸ｺﾞｼｯｸM-PRO" panose="020F0600000000000000" pitchFamily="50" charset="-128"/>
              <a:ea typeface="HG丸ｺﾞｼｯｸM-PRO" panose="020F0600000000000000" pitchFamily="50" charset="-128"/>
            </a:endParaRPr>
          </a:p>
          <a:p>
            <a:pPr marL="285750" indent="-285750">
              <a:buFont typeface="Wingdings" panose="05000000000000000000" pitchFamily="2" charset="2"/>
              <a:buChar char="u"/>
            </a:pPr>
            <a:r>
              <a:rPr lang="ja-JP" altLang="en-US" sz="1400" dirty="0">
                <a:solidFill>
                  <a:prstClr val="black"/>
                </a:solidFill>
                <a:latin typeface="HG丸ｺﾞｼｯｸM-PRO" panose="020F0600000000000000" pitchFamily="50" charset="-128"/>
                <a:ea typeface="HG丸ｺﾞｼｯｸM-PRO" panose="020F0600000000000000" pitchFamily="50" charset="-128"/>
              </a:rPr>
              <a:t>課長を補佐、担当者をフォローする。</a:t>
            </a:r>
            <a:endParaRPr lang="en-US" altLang="ja-JP" sz="1400" dirty="0">
              <a:solidFill>
                <a:prstClr val="black"/>
              </a:solidFill>
              <a:latin typeface="HG丸ｺﾞｼｯｸM-PRO" panose="020F0600000000000000" pitchFamily="50" charset="-128"/>
              <a:ea typeface="HG丸ｺﾞｼｯｸM-PRO" panose="020F0600000000000000" pitchFamily="50" charset="-128"/>
            </a:endParaRPr>
          </a:p>
          <a:p>
            <a:pPr marL="285750" indent="-285750">
              <a:buFont typeface="Wingdings" panose="05000000000000000000" pitchFamily="2" charset="2"/>
              <a:buChar char="u"/>
            </a:pPr>
            <a:r>
              <a:rPr lang="ja-JP" altLang="en-US" sz="1400" dirty="0">
                <a:solidFill>
                  <a:prstClr val="black"/>
                </a:solidFill>
                <a:latin typeface="HG丸ｺﾞｼｯｸM-PRO" panose="020F0600000000000000" pitchFamily="50" charset="-128"/>
                <a:ea typeface="HG丸ｺﾞｼｯｸM-PRO" panose="020F0600000000000000" pitchFamily="50" charset="-128"/>
              </a:rPr>
              <a:t>担当者の役割を兼ねる。</a:t>
            </a:r>
            <a:endParaRPr lang="en-US" altLang="ja-JP" sz="1400" dirty="0">
              <a:solidFill>
                <a:prstClr val="black"/>
              </a:solidFill>
              <a:latin typeface="HG丸ｺﾞｼｯｸM-PRO" panose="020F0600000000000000" pitchFamily="50" charset="-128"/>
              <a:ea typeface="HG丸ｺﾞｼｯｸM-PRO" panose="020F0600000000000000" pitchFamily="50" charset="-128"/>
            </a:endParaRPr>
          </a:p>
        </p:txBody>
      </p:sp>
      <p:sp>
        <p:nvSpPr>
          <p:cNvPr id="67" name="テキスト ボックス 66"/>
          <p:cNvSpPr txBox="1"/>
          <p:nvPr/>
        </p:nvSpPr>
        <p:spPr>
          <a:xfrm>
            <a:off x="5400829" y="5733111"/>
            <a:ext cx="3363073" cy="523220"/>
          </a:xfrm>
          <a:prstGeom prst="rect">
            <a:avLst/>
          </a:prstGeom>
          <a:solidFill>
            <a:schemeClr val="bg1"/>
          </a:solidFill>
          <a:ln>
            <a:solidFill>
              <a:schemeClr val="bg1">
                <a:lumMod val="65000"/>
              </a:schemeClr>
            </a:solidFill>
          </a:ln>
        </p:spPr>
        <p:txBody>
          <a:bodyPr wrap="square" rtlCol="0">
            <a:spAutoFit/>
          </a:bodyPr>
          <a:lstStyle/>
          <a:p>
            <a:pPr marL="285750" indent="-285750">
              <a:buFont typeface="Wingdings" panose="05000000000000000000" pitchFamily="2" charset="2"/>
              <a:buChar char="u"/>
            </a:pPr>
            <a:r>
              <a:rPr lang="ja-JP" altLang="en-US" sz="1400" dirty="0">
                <a:solidFill>
                  <a:prstClr val="black"/>
                </a:solidFill>
                <a:latin typeface="HG丸ｺﾞｼｯｸM-PRO" panose="020F0600000000000000" pitchFamily="50" charset="-128"/>
                <a:ea typeface="HG丸ｺﾞｼｯｸM-PRO" panose="020F0600000000000000" pitchFamily="50" charset="-128"/>
              </a:rPr>
              <a:t>上司の指示・助言</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をふまえて</a:t>
            </a:r>
            <a:r>
              <a:rPr lang="ja-JP" altLang="en-US" sz="1400" dirty="0">
                <a:solidFill>
                  <a:prstClr val="black"/>
                </a:solidFill>
                <a:latin typeface="HG丸ｺﾞｼｯｸM-PRO" panose="020F0600000000000000" pitchFamily="50" charset="-128"/>
                <a:ea typeface="HG丸ｺﾞｼｯｸM-PRO" panose="020F0600000000000000" pitchFamily="50" charset="-128"/>
              </a:rPr>
              <a:t>業務を確実に実行する。</a:t>
            </a:r>
            <a:endParaRPr lang="en-US" altLang="ja-JP" sz="1400" dirty="0">
              <a:solidFill>
                <a:prstClr val="black"/>
              </a:solidFill>
              <a:latin typeface="HG丸ｺﾞｼｯｸM-PRO" panose="020F0600000000000000" pitchFamily="50" charset="-128"/>
              <a:ea typeface="HG丸ｺﾞｼｯｸM-PRO" panose="020F0600000000000000" pitchFamily="50" charset="-128"/>
            </a:endParaRPr>
          </a:p>
        </p:txBody>
      </p:sp>
      <p:sp>
        <p:nvSpPr>
          <p:cNvPr id="69" name="右矢印 2">
            <a:extLst>
              <a:ext uri="{FF2B5EF4-FFF2-40B4-BE49-F238E27FC236}">
                <a16:creationId xmlns:a16="http://schemas.microsoft.com/office/drawing/2014/main" xmlns="" id="{4B5F14B6-B282-44A1-BB59-5104FAB0417A}"/>
              </a:ext>
            </a:extLst>
          </p:cNvPr>
          <p:cNvSpPr/>
          <p:nvPr/>
        </p:nvSpPr>
        <p:spPr>
          <a:xfrm rot="5400000">
            <a:off x="4073401" y="3913490"/>
            <a:ext cx="313190" cy="476229"/>
          </a:xfrm>
          <a:prstGeom prst="rightArrow">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sp>
        <p:nvSpPr>
          <p:cNvPr id="70" name="右矢印 2">
            <a:extLst>
              <a:ext uri="{FF2B5EF4-FFF2-40B4-BE49-F238E27FC236}">
                <a16:creationId xmlns:a16="http://schemas.microsoft.com/office/drawing/2014/main" xmlns="" id="{4B5F14B6-B282-44A1-BB59-5104FAB0417A}"/>
              </a:ext>
            </a:extLst>
          </p:cNvPr>
          <p:cNvSpPr/>
          <p:nvPr/>
        </p:nvSpPr>
        <p:spPr>
          <a:xfrm rot="16200000">
            <a:off x="4554035" y="3893889"/>
            <a:ext cx="313190" cy="476229"/>
          </a:xfrm>
          <a:prstGeom prst="right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sp>
        <p:nvSpPr>
          <p:cNvPr id="71" name="右矢印 2">
            <a:extLst>
              <a:ext uri="{FF2B5EF4-FFF2-40B4-BE49-F238E27FC236}">
                <a16:creationId xmlns:a16="http://schemas.microsoft.com/office/drawing/2014/main" xmlns="" id="{4B5F14B6-B282-44A1-BB59-5104FAB0417A}"/>
              </a:ext>
            </a:extLst>
          </p:cNvPr>
          <p:cNvSpPr/>
          <p:nvPr/>
        </p:nvSpPr>
        <p:spPr>
          <a:xfrm rot="5400000">
            <a:off x="2259903" y="4557768"/>
            <a:ext cx="1503983" cy="462551"/>
          </a:xfrm>
          <a:prstGeom prst="rightArrow">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sp>
        <p:nvSpPr>
          <p:cNvPr id="72" name="右矢印 2">
            <a:extLst>
              <a:ext uri="{FF2B5EF4-FFF2-40B4-BE49-F238E27FC236}">
                <a16:creationId xmlns:a16="http://schemas.microsoft.com/office/drawing/2014/main" xmlns="" id="{4B5F14B6-B282-44A1-BB59-5104FAB0417A}"/>
              </a:ext>
            </a:extLst>
          </p:cNvPr>
          <p:cNvSpPr/>
          <p:nvPr/>
        </p:nvSpPr>
        <p:spPr>
          <a:xfrm rot="16200000">
            <a:off x="2606184" y="4463861"/>
            <a:ext cx="1581813" cy="499602"/>
          </a:xfrm>
          <a:prstGeom prst="right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sp>
        <p:nvSpPr>
          <p:cNvPr id="75" name="テキスト ボックス 74">
            <a:extLst>
              <a:ext uri="{FF2B5EF4-FFF2-40B4-BE49-F238E27FC236}">
                <a16:creationId xmlns:a16="http://schemas.microsoft.com/office/drawing/2014/main" xmlns="" id="{4B7197C5-42B5-4D02-8201-C8BC616DB84B}"/>
              </a:ext>
            </a:extLst>
          </p:cNvPr>
          <p:cNvSpPr txBox="1"/>
          <p:nvPr/>
        </p:nvSpPr>
        <p:spPr>
          <a:xfrm>
            <a:off x="2998779" y="2828488"/>
            <a:ext cx="492443" cy="276999"/>
          </a:xfrm>
          <a:prstGeom prst="rect">
            <a:avLst/>
          </a:prstGeom>
          <a:noFill/>
        </p:spPr>
        <p:txBody>
          <a:bodyPr wrap="none" rtlCol="0">
            <a:spAutoFit/>
          </a:bodyPr>
          <a:lstStyle/>
          <a:p>
            <a:r>
              <a:rPr lang="ja-JP" altLang="en-US" sz="1200" b="1" dirty="0">
                <a:solidFill>
                  <a:prstClr val="black"/>
                </a:solidFill>
                <a:latin typeface="HG丸ｺﾞｼｯｸM-PRO" panose="020F0600000000000000" pitchFamily="50" charset="-128"/>
                <a:ea typeface="HG丸ｺﾞｼｯｸM-PRO" panose="020F0600000000000000" pitchFamily="50" charset="-128"/>
              </a:rPr>
              <a:t>指示</a:t>
            </a:r>
          </a:p>
        </p:txBody>
      </p:sp>
      <p:sp>
        <p:nvSpPr>
          <p:cNvPr id="34" name="角丸四角形 33"/>
          <p:cNvSpPr/>
          <p:nvPr/>
        </p:nvSpPr>
        <p:spPr>
          <a:xfrm>
            <a:off x="2761905" y="2170897"/>
            <a:ext cx="2336852" cy="677440"/>
          </a:xfrm>
          <a:prstGeom prst="round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ja-JP" altLang="en-US" sz="2000" b="1" dirty="0">
                <a:solidFill>
                  <a:prstClr val="black"/>
                </a:solidFill>
                <a:latin typeface="HG丸ｺﾞｼｯｸM-PRO" panose="020F0600000000000000" pitchFamily="50" charset="-128"/>
                <a:ea typeface="HG丸ｺﾞｼｯｸM-PRO" panose="020F0600000000000000" pitchFamily="50" charset="-128"/>
              </a:rPr>
              <a:t>部長</a:t>
            </a:r>
            <a:endParaRPr lang="en-US" altLang="ja-JP" sz="2000"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39" name="テキスト ボックス 38"/>
          <p:cNvSpPr txBox="1"/>
          <p:nvPr/>
        </p:nvSpPr>
        <p:spPr>
          <a:xfrm>
            <a:off x="5400829" y="2216765"/>
            <a:ext cx="3384425" cy="523220"/>
          </a:xfrm>
          <a:prstGeom prst="rect">
            <a:avLst/>
          </a:prstGeom>
          <a:solidFill>
            <a:schemeClr val="bg1"/>
          </a:solidFill>
          <a:ln>
            <a:solidFill>
              <a:schemeClr val="bg1">
                <a:lumMod val="65000"/>
              </a:schemeClr>
            </a:solidFill>
          </a:ln>
        </p:spPr>
        <p:txBody>
          <a:bodyPr wrap="square" rtlCol="0">
            <a:spAutoFit/>
          </a:bodyPr>
          <a:lstStyle/>
          <a:p>
            <a:pPr marL="285750" indent="-285750">
              <a:buFont typeface="Wingdings" panose="05000000000000000000" pitchFamily="2" charset="2"/>
              <a:buChar char="u"/>
            </a:pPr>
            <a:r>
              <a:rPr lang="ja-JP" altLang="en-US" sz="1400" dirty="0">
                <a:solidFill>
                  <a:prstClr val="black"/>
                </a:solidFill>
                <a:latin typeface="HG丸ｺﾞｼｯｸM-PRO" panose="020F0600000000000000" pitchFamily="50" charset="-128"/>
                <a:ea typeface="HG丸ｺﾞｼｯｸM-PRO" panose="020F0600000000000000" pitchFamily="50" charset="-128"/>
              </a:rPr>
              <a:t>部内の業務を総括する。</a:t>
            </a:r>
            <a:endParaRPr lang="en-US" altLang="ja-JP" sz="1400" dirty="0">
              <a:solidFill>
                <a:prstClr val="black"/>
              </a:solidFill>
              <a:latin typeface="HG丸ｺﾞｼｯｸM-PRO" panose="020F0600000000000000" pitchFamily="50" charset="-128"/>
              <a:ea typeface="HG丸ｺﾞｼｯｸM-PRO" panose="020F0600000000000000" pitchFamily="50" charset="-128"/>
            </a:endParaRPr>
          </a:p>
          <a:p>
            <a:endParaRPr lang="en-US" altLang="ja-JP" sz="1400" dirty="0">
              <a:solidFill>
                <a:prstClr val="black"/>
              </a:solidFill>
              <a:latin typeface="HG丸ｺﾞｼｯｸM-PRO" panose="020F0600000000000000" pitchFamily="50" charset="-128"/>
              <a:ea typeface="HG丸ｺﾞｼｯｸM-PRO" panose="020F0600000000000000" pitchFamily="50" charset="-128"/>
            </a:endParaRPr>
          </a:p>
        </p:txBody>
      </p:sp>
      <p:pic>
        <p:nvPicPr>
          <p:cNvPr id="33" name="図 32"/>
          <p:cNvPicPr>
            <a:picLocks noChangeAspect="1"/>
          </p:cNvPicPr>
          <p:nvPr/>
        </p:nvPicPr>
        <p:blipFill rotWithShape="1">
          <a:blip r:embed="rId5"/>
          <a:srcRect l="28054" r="33317"/>
          <a:stretch/>
        </p:blipFill>
        <p:spPr>
          <a:xfrm>
            <a:off x="2020188" y="1807703"/>
            <a:ext cx="556753" cy="1441275"/>
          </a:xfrm>
          <a:prstGeom prst="rect">
            <a:avLst/>
          </a:prstGeom>
        </p:spPr>
      </p:pic>
      <p:sp>
        <p:nvSpPr>
          <p:cNvPr id="35" name="テキスト ボックス 34">
            <a:extLst>
              <a:ext uri="{FF2B5EF4-FFF2-40B4-BE49-F238E27FC236}">
                <a16:creationId xmlns:a16="http://schemas.microsoft.com/office/drawing/2014/main" xmlns="" id="{D2AF68A8-F2BA-45C2-91ED-DF8C72A53894}"/>
              </a:ext>
            </a:extLst>
          </p:cNvPr>
          <p:cNvSpPr txBox="1"/>
          <p:nvPr/>
        </p:nvSpPr>
        <p:spPr>
          <a:xfrm>
            <a:off x="190136" y="6475203"/>
            <a:ext cx="8953864" cy="400110"/>
          </a:xfrm>
          <a:prstGeom prst="rect">
            <a:avLst/>
          </a:prstGeom>
          <a:noFill/>
        </p:spPr>
        <p:txBody>
          <a:bodyPr wrap="square" rtlCol="0">
            <a:spAutoFit/>
          </a:bodyPr>
          <a:lstStyle/>
          <a:p>
            <a:r>
              <a:rPr lang="ja-JP" altLang="en-US" sz="1000" dirty="0">
                <a:solidFill>
                  <a:prstClr val="black"/>
                </a:solidFill>
                <a:latin typeface="HG丸ｺﾞｼｯｸM-PRO" panose="020F0600000000000000" pitchFamily="50" charset="-128"/>
                <a:ea typeface="HG丸ｺﾞｼｯｸM-PRO" panose="020F0600000000000000" pitchFamily="50" charset="-128"/>
              </a:rPr>
              <a:t>参考：厚生労働省：キャリアマップ、職業能力評価シート導入・活用マニュアル</a:t>
            </a:r>
            <a:endParaRPr lang="en-US" altLang="ja-JP" sz="1000" dirty="0">
              <a:solidFill>
                <a:prstClr val="black"/>
              </a:solidFill>
              <a:latin typeface="HG丸ｺﾞｼｯｸM-PRO" panose="020F0600000000000000" pitchFamily="50" charset="-128"/>
              <a:ea typeface="HG丸ｺﾞｼｯｸM-PRO" panose="020F0600000000000000" pitchFamily="50" charset="-128"/>
            </a:endParaRPr>
          </a:p>
          <a:p>
            <a:r>
              <a:rPr lang="ja-JP" altLang="en-US" sz="1000" dirty="0">
                <a:solidFill>
                  <a:prstClr val="black"/>
                </a:solidFill>
                <a:latin typeface="HG丸ｺﾞｼｯｸM-PRO" panose="020F0600000000000000" pitchFamily="50" charset="-128"/>
                <a:ea typeface="HG丸ｺﾞｼｯｸM-PRO" panose="020F0600000000000000" pitchFamily="50" charset="-128"/>
              </a:rPr>
              <a:t>　　　　「事務系職種の人材育成のために（経営戦略、情報システム、営業・マーケティング・広告）」</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a:t>
            </a:r>
            <a:r>
              <a:rPr lang="en-US" altLang="ja-JP" sz="1000" dirty="0" smtClean="0">
                <a:solidFill>
                  <a:prstClr val="black"/>
                </a:solidFill>
                <a:latin typeface="HG丸ｺﾞｼｯｸM-PRO" panose="020F0600000000000000" pitchFamily="50" charset="-128"/>
                <a:ea typeface="HG丸ｺﾞｼｯｸM-PRO" panose="020F0600000000000000" pitchFamily="50" charset="-128"/>
              </a:rPr>
              <a:t>2018</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a:t>
            </a:r>
            <a:endParaRPr lang="en-US" altLang="ja-JP" sz="1000" dirty="0">
              <a:solidFill>
                <a:prstClr val="black"/>
              </a:solidFill>
              <a:latin typeface="HG丸ｺﾞｼｯｸM-PRO" panose="020F0600000000000000" pitchFamily="50" charset="-128"/>
              <a:ea typeface="HG丸ｺﾞｼｯｸM-PRO" panose="020F0600000000000000" pitchFamily="50" charset="-128"/>
            </a:endParaRPr>
          </a:p>
        </p:txBody>
      </p:sp>
      <p:sp>
        <p:nvSpPr>
          <p:cNvPr id="48" name="右矢印 2">
            <a:extLst>
              <a:ext uri="{FF2B5EF4-FFF2-40B4-BE49-F238E27FC236}">
                <a16:creationId xmlns:a16="http://schemas.microsoft.com/office/drawing/2014/main" xmlns="" id="{4B5F14B6-B282-44A1-BB59-5104FAB0417A}"/>
              </a:ext>
            </a:extLst>
          </p:cNvPr>
          <p:cNvSpPr/>
          <p:nvPr/>
        </p:nvSpPr>
        <p:spPr>
          <a:xfrm rot="5400000">
            <a:off x="4170587" y="5119303"/>
            <a:ext cx="313190" cy="476229"/>
          </a:xfrm>
          <a:prstGeom prst="rightArrow">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sp>
        <p:nvSpPr>
          <p:cNvPr id="50" name="右矢印 2">
            <a:extLst>
              <a:ext uri="{FF2B5EF4-FFF2-40B4-BE49-F238E27FC236}">
                <a16:creationId xmlns:a16="http://schemas.microsoft.com/office/drawing/2014/main" xmlns="" id="{4B5F14B6-B282-44A1-BB59-5104FAB0417A}"/>
              </a:ext>
            </a:extLst>
          </p:cNvPr>
          <p:cNvSpPr/>
          <p:nvPr/>
        </p:nvSpPr>
        <p:spPr>
          <a:xfrm rot="16200000">
            <a:off x="4641874" y="5056940"/>
            <a:ext cx="313190" cy="476229"/>
          </a:xfrm>
          <a:prstGeom prst="right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sp>
        <p:nvSpPr>
          <p:cNvPr id="58" name="テキスト ボックス 57">
            <a:extLst>
              <a:ext uri="{FF2B5EF4-FFF2-40B4-BE49-F238E27FC236}">
                <a16:creationId xmlns:a16="http://schemas.microsoft.com/office/drawing/2014/main" xmlns="" id="{4B7197C5-42B5-4D02-8201-C8BC616DB84B}"/>
              </a:ext>
            </a:extLst>
          </p:cNvPr>
          <p:cNvSpPr txBox="1"/>
          <p:nvPr/>
        </p:nvSpPr>
        <p:spPr>
          <a:xfrm>
            <a:off x="4341755" y="2853582"/>
            <a:ext cx="954107" cy="276999"/>
          </a:xfrm>
          <a:prstGeom prst="rect">
            <a:avLst/>
          </a:prstGeom>
          <a:noFill/>
        </p:spPr>
        <p:txBody>
          <a:bodyPr wrap="none" rtlCol="0">
            <a:spAutoFit/>
          </a:bodyPr>
          <a:lstStyle/>
          <a:p>
            <a:r>
              <a:rPr lang="ja-JP" altLang="en-US" sz="1200" b="1" dirty="0">
                <a:solidFill>
                  <a:prstClr val="black"/>
                </a:solidFill>
                <a:latin typeface="HG丸ｺﾞｼｯｸM-PRO" panose="020F0600000000000000" pitchFamily="50" charset="-128"/>
                <a:ea typeface="HG丸ｺﾞｼｯｸM-PRO" panose="020F0600000000000000" pitchFamily="50" charset="-128"/>
              </a:rPr>
              <a:t>報告・相談</a:t>
            </a:r>
          </a:p>
        </p:txBody>
      </p:sp>
      <p:sp>
        <p:nvSpPr>
          <p:cNvPr id="59" name="右矢印 2">
            <a:extLst>
              <a:ext uri="{FF2B5EF4-FFF2-40B4-BE49-F238E27FC236}">
                <a16:creationId xmlns:a16="http://schemas.microsoft.com/office/drawing/2014/main" xmlns="" id="{4B5F14B6-B282-44A1-BB59-5104FAB0417A}"/>
              </a:ext>
            </a:extLst>
          </p:cNvPr>
          <p:cNvSpPr/>
          <p:nvPr/>
        </p:nvSpPr>
        <p:spPr>
          <a:xfrm rot="16200000">
            <a:off x="3934181" y="2763193"/>
            <a:ext cx="313190" cy="476229"/>
          </a:xfrm>
          <a:prstGeom prst="right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sp>
        <p:nvSpPr>
          <p:cNvPr id="45" name="右矢印 2">
            <a:extLst>
              <a:ext uri="{FF2B5EF4-FFF2-40B4-BE49-F238E27FC236}">
                <a16:creationId xmlns:a16="http://schemas.microsoft.com/office/drawing/2014/main" xmlns="" id="{4B5F14B6-B282-44A1-BB59-5104FAB0417A}"/>
              </a:ext>
            </a:extLst>
          </p:cNvPr>
          <p:cNvSpPr/>
          <p:nvPr/>
        </p:nvSpPr>
        <p:spPr>
          <a:xfrm rot="5400000">
            <a:off x="3478609" y="2813221"/>
            <a:ext cx="313190" cy="476229"/>
          </a:xfrm>
          <a:prstGeom prst="rightArrow">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pic>
        <p:nvPicPr>
          <p:cNvPr id="40" name="図 39"/>
          <p:cNvPicPr>
            <a:picLocks noChangeAspect="1"/>
          </p:cNvPicPr>
          <p:nvPr/>
        </p:nvPicPr>
        <p:blipFill>
          <a:blip r:embed="rId6"/>
          <a:stretch>
            <a:fillRect/>
          </a:stretch>
        </p:blipFill>
        <p:spPr>
          <a:xfrm>
            <a:off x="1555521" y="5042433"/>
            <a:ext cx="1301060" cy="1301060"/>
          </a:xfrm>
          <a:prstGeom prst="rect">
            <a:avLst/>
          </a:prstGeom>
        </p:spPr>
      </p:pic>
      <p:pic>
        <p:nvPicPr>
          <p:cNvPr id="41" name="図 40"/>
          <p:cNvPicPr>
            <a:picLocks noChangeAspect="1"/>
          </p:cNvPicPr>
          <p:nvPr/>
        </p:nvPicPr>
        <p:blipFill>
          <a:blip r:embed="rId7"/>
          <a:stretch>
            <a:fillRect/>
          </a:stretch>
        </p:blipFill>
        <p:spPr>
          <a:xfrm>
            <a:off x="958249" y="4789043"/>
            <a:ext cx="1623501" cy="1623501"/>
          </a:xfrm>
          <a:prstGeom prst="rect">
            <a:avLst/>
          </a:prstGeom>
        </p:spPr>
      </p:pic>
      <p:pic>
        <p:nvPicPr>
          <p:cNvPr id="47" name="Picture 49"/>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l="33719"/>
          <a:stretch/>
        </p:blipFill>
        <p:spPr bwMode="auto">
          <a:xfrm>
            <a:off x="2411760" y="4988256"/>
            <a:ext cx="966203" cy="14577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62990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1409152" y="1865559"/>
            <a:ext cx="6289852" cy="4446056"/>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5" name="左矢印 4"/>
          <p:cNvSpPr/>
          <p:nvPr/>
        </p:nvSpPr>
        <p:spPr>
          <a:xfrm rot="19414066">
            <a:off x="6838402" y="2031317"/>
            <a:ext cx="758781" cy="414703"/>
          </a:xfrm>
          <a:prstGeom prst="leftArrow">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22" name="タイトル 1"/>
          <p:cNvSpPr txBox="1">
            <a:spLocks/>
          </p:cNvSpPr>
          <p:nvPr/>
        </p:nvSpPr>
        <p:spPr>
          <a:xfrm>
            <a:off x="283075" y="1107461"/>
            <a:ext cx="8189183" cy="913240"/>
          </a:xfrm>
          <a:prstGeom prst="rect">
            <a:avLst/>
          </a:prstGeom>
        </p:spPr>
        <p:txBody>
          <a:bodyPr vert="horz" lIns="77913" tIns="38957" rIns="77913" bIns="38957"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fontAlgn="auto">
              <a:spcAft>
                <a:spcPts val="0"/>
              </a:spcAft>
            </a:pPr>
            <a:endParaRPr lang="ja-JP" altLang="en-US" sz="2727"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12" name="星: 32 pt 11">
            <a:extLst>
              <a:ext uri="{FF2B5EF4-FFF2-40B4-BE49-F238E27FC236}">
                <a16:creationId xmlns:a16="http://schemas.microsoft.com/office/drawing/2014/main" xmlns="" id="{6DE9E553-E4C8-44E6-B40D-28446222E1B8}"/>
              </a:ext>
            </a:extLst>
          </p:cNvPr>
          <p:cNvSpPr/>
          <p:nvPr/>
        </p:nvSpPr>
        <p:spPr>
          <a:xfrm>
            <a:off x="4512980" y="4686783"/>
            <a:ext cx="2578957" cy="1294325"/>
          </a:xfrm>
          <a:prstGeom prst="star32">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b="1" dirty="0">
                <a:solidFill>
                  <a:prstClr val="black"/>
                </a:solidFill>
                <a:latin typeface="HG丸ｺﾞｼｯｸM-PRO" panose="020F0600000000000000" pitchFamily="50" charset="-128"/>
                <a:ea typeface="HG丸ｺﾞｼｯｸM-PRO" panose="020F0600000000000000" pitchFamily="50" charset="-128"/>
              </a:rPr>
              <a:t>予定通りにいかない</a:t>
            </a:r>
            <a:endParaRPr lang="ja-JP" altLang="en-US" sz="1800" dirty="0">
              <a:solidFill>
                <a:prstClr val="black"/>
              </a:solidFill>
              <a:latin typeface="HG丸ｺﾞｼｯｸM-PRO" panose="020F0600000000000000" pitchFamily="50" charset="-128"/>
              <a:ea typeface="HG丸ｺﾞｼｯｸM-PRO" panose="020F0600000000000000" pitchFamily="50" charset="-128"/>
            </a:endParaRPr>
          </a:p>
        </p:txBody>
      </p:sp>
      <p:sp>
        <p:nvSpPr>
          <p:cNvPr id="27" name="角丸四角形 26"/>
          <p:cNvSpPr/>
          <p:nvPr/>
        </p:nvSpPr>
        <p:spPr>
          <a:xfrm>
            <a:off x="376094" y="959016"/>
            <a:ext cx="8588394" cy="682648"/>
          </a:xfrm>
          <a:prstGeom prst="roundRect">
            <a:avLst/>
          </a:prstGeom>
          <a:ln w="41275" cmpd="tri">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lIns="36000" tIns="36000" rIns="36000" bIns="36000" rtlCol="0" anchor="t" anchorCtr="0"/>
          <a:lstStyle/>
          <a:p>
            <a:pPr fontAlgn="auto">
              <a:spcBef>
                <a:spcPts val="0"/>
              </a:spcBef>
              <a:spcAft>
                <a:spcPts val="0"/>
              </a:spcAft>
            </a:pPr>
            <a:r>
              <a:rPr lang="ja-JP" altLang="en-US" sz="1700" b="1" dirty="0">
                <a:solidFill>
                  <a:prstClr val="black"/>
                </a:solidFill>
                <a:latin typeface="HG丸ｺﾞｼｯｸM-PRO" panose="020F0600000000000000" pitchFamily="50" charset="-128"/>
                <a:ea typeface="HG丸ｺﾞｼｯｸM-PRO" panose="020F0600000000000000" pitchFamily="50" charset="-128"/>
              </a:rPr>
              <a:t>職場で</a:t>
            </a:r>
            <a:r>
              <a:rPr lang="ja-JP" altLang="en-US" sz="1700" b="1" dirty="0" smtClean="0">
                <a:solidFill>
                  <a:prstClr val="black"/>
                </a:solidFill>
                <a:latin typeface="HG丸ｺﾞｼｯｸM-PRO" panose="020F0600000000000000" pitchFamily="50" charset="-128"/>
                <a:ea typeface="HG丸ｺﾞｼｯｸM-PRO" panose="020F0600000000000000" pitchFamily="50" charset="-128"/>
              </a:rPr>
              <a:t>はさまざまな</a:t>
            </a:r>
            <a:r>
              <a:rPr lang="ja-JP" altLang="en-US" sz="1700" b="1" dirty="0">
                <a:solidFill>
                  <a:prstClr val="black"/>
                </a:solidFill>
                <a:latin typeface="HG丸ｺﾞｼｯｸM-PRO" panose="020F0600000000000000" pitchFamily="50" charset="-128"/>
                <a:ea typeface="HG丸ｺﾞｼｯｸM-PRO" panose="020F0600000000000000" pitchFamily="50" charset="-128"/>
              </a:rPr>
              <a:t>問題が発生し、解決するための対処が必要となります。</a:t>
            </a:r>
            <a:endParaRPr lang="en-US" altLang="ja-JP" sz="1700" b="1" dirty="0">
              <a:solidFill>
                <a:prstClr val="black"/>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ja-JP" altLang="en-US" sz="1700" b="1" dirty="0">
                <a:solidFill>
                  <a:prstClr val="black"/>
                </a:solidFill>
                <a:latin typeface="HG丸ｺﾞｼｯｸM-PRO" panose="020F0600000000000000" pitchFamily="50" charset="-128"/>
                <a:ea typeface="HG丸ｺﾞｼｯｸM-PRO" panose="020F0600000000000000" pitchFamily="50" charset="-128"/>
              </a:rPr>
              <a:t>ジョブリハーサルでは、そうした場面を対処スキルを実践する機会としてとらえます。</a:t>
            </a:r>
            <a:endParaRPr lang="en-US" altLang="ja-JP" sz="1700"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33" name="タイトル 1">
            <a:extLst>
              <a:ext uri="{FF2B5EF4-FFF2-40B4-BE49-F238E27FC236}">
                <a16:creationId xmlns:a16="http://schemas.microsoft.com/office/drawing/2014/main" xmlns="" id="{69440936-D138-45D6-8BBE-4A672087795E}"/>
              </a:ext>
            </a:extLst>
          </p:cNvPr>
          <p:cNvSpPr txBox="1">
            <a:spLocks/>
          </p:cNvSpPr>
          <p:nvPr/>
        </p:nvSpPr>
        <p:spPr>
          <a:xfrm>
            <a:off x="-17922" y="49544"/>
            <a:ext cx="9143999" cy="1015351"/>
          </a:xfrm>
          <a:prstGeom prst="rect">
            <a:avLst/>
          </a:prstGeom>
        </p:spPr>
        <p:txBody>
          <a:bodyPr vert="horz" lIns="91440" tIns="45720" rIns="91440" bIns="45720" rtlCol="0" anchor="ctr">
            <a:normAutofit/>
          </a:bodyPr>
          <a:lstStyle>
            <a:lvl1pPr algn="l" defTabSz="844083" rtl="0" eaLnBrk="1" latinLnBrk="0" hangingPunct="1">
              <a:lnSpc>
                <a:spcPct val="90000"/>
              </a:lnSpc>
              <a:spcBef>
                <a:spcPct val="0"/>
              </a:spcBef>
              <a:buNone/>
              <a:defRPr kumimoji="1" sz="4062" kern="1200">
                <a:solidFill>
                  <a:schemeClr val="tx1"/>
                </a:solidFill>
                <a:latin typeface="+mj-lt"/>
                <a:ea typeface="+mj-ea"/>
                <a:cs typeface="+mj-cs"/>
              </a:defRPr>
            </a:lvl1pPr>
          </a:lstStyle>
          <a:p>
            <a:pPr fontAlgn="auto">
              <a:spcAft>
                <a:spcPts val="0"/>
              </a:spcAft>
            </a:pPr>
            <a:r>
              <a:rPr lang="ja-JP" altLang="en-US" sz="2000" b="1" dirty="0" smtClean="0">
                <a:solidFill>
                  <a:prstClr val="black"/>
                </a:solidFill>
                <a:latin typeface="HG丸ｺﾞｼｯｸM-PRO" panose="020F0600000000000000" pitchFamily="50" charset="-128"/>
                <a:ea typeface="HG丸ｺﾞｼｯｸM-PRO" panose="020F0600000000000000" pitchFamily="50" charset="-128"/>
              </a:rPr>
              <a:t>＜要素４＞</a:t>
            </a:r>
            <a:r>
              <a:rPr lang="ja-JP" altLang="en-US" sz="2200" b="1" dirty="0" smtClean="0">
                <a:solidFill>
                  <a:prstClr val="black"/>
                </a:solidFill>
                <a:latin typeface="HG丸ｺﾞｼｯｸM-PRO" panose="020F0600000000000000" pitchFamily="50" charset="-128"/>
                <a:ea typeface="HG丸ｺﾞｼｯｸM-PRO" panose="020F0600000000000000" pitchFamily="50" charset="-128"/>
              </a:rPr>
              <a:t>　</a:t>
            </a:r>
            <a:endParaRPr lang="en-US" altLang="ja-JP" sz="2200" b="1" dirty="0" smtClean="0">
              <a:solidFill>
                <a:prstClr val="black"/>
              </a:solidFill>
              <a:latin typeface="HG丸ｺﾞｼｯｸM-PRO" panose="020F0600000000000000" pitchFamily="50" charset="-128"/>
              <a:ea typeface="HG丸ｺﾞｼｯｸM-PRO" panose="020F0600000000000000" pitchFamily="50" charset="-128"/>
            </a:endParaRPr>
          </a:p>
          <a:p>
            <a:pPr algn="ctr" fontAlgn="auto">
              <a:spcAft>
                <a:spcPts val="0"/>
              </a:spcAft>
            </a:pPr>
            <a:r>
              <a:rPr lang="ja-JP" altLang="en-US" sz="3200" b="1" dirty="0" smtClean="0">
                <a:solidFill>
                  <a:prstClr val="black"/>
                </a:solidFill>
                <a:latin typeface="HG丸ｺﾞｼｯｸM-PRO" panose="020F0600000000000000" pitchFamily="50" charset="-128"/>
                <a:ea typeface="HG丸ｺﾞｼｯｸM-PRO" panose="020F0600000000000000" pitchFamily="50" charset="-128"/>
              </a:rPr>
              <a:t>問題解決場面</a:t>
            </a:r>
            <a:endParaRPr lang="ja-JP" altLang="en-US" sz="2400"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38" name="星: 32 pt 11">
            <a:extLst>
              <a:ext uri="{FF2B5EF4-FFF2-40B4-BE49-F238E27FC236}">
                <a16:creationId xmlns:a16="http://schemas.microsoft.com/office/drawing/2014/main" xmlns="" id="{6DE9E553-E4C8-44E6-B40D-28446222E1B8}"/>
              </a:ext>
            </a:extLst>
          </p:cNvPr>
          <p:cNvSpPr/>
          <p:nvPr/>
        </p:nvSpPr>
        <p:spPr>
          <a:xfrm>
            <a:off x="4750907" y="2349736"/>
            <a:ext cx="2620072" cy="1202152"/>
          </a:xfrm>
          <a:prstGeom prst="star32">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b="1" dirty="0">
                <a:solidFill>
                  <a:prstClr val="black"/>
                </a:solidFill>
                <a:latin typeface="HG丸ｺﾞｼｯｸM-PRO" panose="020F0600000000000000" pitchFamily="50" charset="-128"/>
                <a:ea typeface="HG丸ｺﾞｼｯｸM-PRO" panose="020F0600000000000000" pitchFamily="50" charset="-128"/>
              </a:rPr>
              <a:t>上司からの評価</a:t>
            </a:r>
            <a:endParaRPr lang="ja-JP" altLang="en-US" sz="1800" dirty="0">
              <a:solidFill>
                <a:prstClr val="black"/>
              </a:solidFill>
              <a:latin typeface="HG丸ｺﾞｼｯｸM-PRO" panose="020F0600000000000000" pitchFamily="50" charset="-128"/>
              <a:ea typeface="HG丸ｺﾞｼｯｸM-PRO" panose="020F0600000000000000" pitchFamily="50" charset="-128"/>
            </a:endParaRPr>
          </a:p>
        </p:txBody>
      </p:sp>
      <p:sp>
        <p:nvSpPr>
          <p:cNvPr id="42" name="星: 32 pt 11">
            <a:extLst>
              <a:ext uri="{FF2B5EF4-FFF2-40B4-BE49-F238E27FC236}">
                <a16:creationId xmlns:a16="http://schemas.microsoft.com/office/drawing/2014/main" xmlns="" id="{6DE9E553-E4C8-44E6-B40D-28446222E1B8}"/>
              </a:ext>
            </a:extLst>
          </p:cNvPr>
          <p:cNvSpPr/>
          <p:nvPr/>
        </p:nvSpPr>
        <p:spPr>
          <a:xfrm>
            <a:off x="1521989" y="3435932"/>
            <a:ext cx="2274473" cy="1459507"/>
          </a:xfrm>
          <a:prstGeom prst="star32">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b="1" dirty="0">
                <a:solidFill>
                  <a:prstClr val="black"/>
                </a:solidFill>
                <a:latin typeface="HG丸ｺﾞｼｯｸM-PRO" panose="020F0600000000000000" pitchFamily="50" charset="-128"/>
                <a:ea typeface="HG丸ｺﾞｼｯｸM-PRO" panose="020F0600000000000000" pitchFamily="50" charset="-128"/>
              </a:rPr>
              <a:t>締切りに間に合わない</a:t>
            </a:r>
          </a:p>
        </p:txBody>
      </p:sp>
      <p:sp>
        <p:nvSpPr>
          <p:cNvPr id="31" name="星: 32 pt 11">
            <a:extLst>
              <a:ext uri="{FF2B5EF4-FFF2-40B4-BE49-F238E27FC236}">
                <a16:creationId xmlns:a16="http://schemas.microsoft.com/office/drawing/2014/main" xmlns="" id="{6DE9E553-E4C8-44E6-B40D-28446222E1B8}"/>
              </a:ext>
            </a:extLst>
          </p:cNvPr>
          <p:cNvSpPr/>
          <p:nvPr/>
        </p:nvSpPr>
        <p:spPr>
          <a:xfrm>
            <a:off x="1902490" y="4838230"/>
            <a:ext cx="2776192" cy="1149639"/>
          </a:xfrm>
          <a:prstGeom prst="star32">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b="1" dirty="0">
                <a:solidFill>
                  <a:prstClr val="black"/>
                </a:solidFill>
                <a:latin typeface="HG丸ｺﾞｼｯｸM-PRO" panose="020F0600000000000000" pitchFamily="50" charset="-128"/>
                <a:ea typeface="HG丸ｺﾞｼｯｸM-PRO" panose="020F0600000000000000" pitchFamily="50" charset="-128"/>
              </a:rPr>
              <a:t>意見の違い</a:t>
            </a:r>
            <a:endParaRPr lang="ja-JP" altLang="en-US" sz="1800" dirty="0">
              <a:solidFill>
                <a:prstClr val="black"/>
              </a:solidFill>
              <a:latin typeface="HG丸ｺﾞｼｯｸM-PRO" panose="020F0600000000000000" pitchFamily="50" charset="-128"/>
              <a:ea typeface="HG丸ｺﾞｼｯｸM-PRO" panose="020F0600000000000000" pitchFamily="50" charset="-128"/>
            </a:endParaRPr>
          </a:p>
        </p:txBody>
      </p:sp>
      <p:sp>
        <p:nvSpPr>
          <p:cNvPr id="23" name="星: 32 pt 11">
            <a:extLst>
              <a:ext uri="{FF2B5EF4-FFF2-40B4-BE49-F238E27FC236}">
                <a16:creationId xmlns:a16="http://schemas.microsoft.com/office/drawing/2014/main" xmlns="" id="{6DE9E553-E4C8-44E6-B40D-28446222E1B8}"/>
              </a:ext>
            </a:extLst>
          </p:cNvPr>
          <p:cNvSpPr/>
          <p:nvPr/>
        </p:nvSpPr>
        <p:spPr>
          <a:xfrm>
            <a:off x="2072076" y="2531094"/>
            <a:ext cx="1447796" cy="809414"/>
          </a:xfrm>
          <a:prstGeom prst="star32">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b="1" dirty="0">
                <a:solidFill>
                  <a:prstClr val="black"/>
                </a:solidFill>
                <a:latin typeface="HG丸ｺﾞｼｯｸM-PRO" panose="020F0600000000000000" pitchFamily="50" charset="-128"/>
                <a:ea typeface="HG丸ｺﾞｼｯｸM-PRO" panose="020F0600000000000000" pitchFamily="50" charset="-128"/>
              </a:rPr>
              <a:t>突発事項</a:t>
            </a:r>
            <a:endParaRPr lang="ja-JP" altLang="en-US" sz="1800" dirty="0">
              <a:solidFill>
                <a:prstClr val="black"/>
              </a:solidFill>
              <a:latin typeface="HG丸ｺﾞｼｯｸM-PRO" panose="020F0600000000000000" pitchFamily="50" charset="-128"/>
              <a:ea typeface="HG丸ｺﾞｼｯｸM-PRO" panose="020F0600000000000000" pitchFamily="50" charset="-128"/>
            </a:endParaRPr>
          </a:p>
        </p:txBody>
      </p:sp>
      <p:sp>
        <p:nvSpPr>
          <p:cNvPr id="32" name="星: 32 pt 11">
            <a:extLst>
              <a:ext uri="{FF2B5EF4-FFF2-40B4-BE49-F238E27FC236}">
                <a16:creationId xmlns:a16="http://schemas.microsoft.com/office/drawing/2014/main" xmlns="" id="{6DE9E553-E4C8-44E6-B40D-28446222E1B8}"/>
              </a:ext>
            </a:extLst>
          </p:cNvPr>
          <p:cNvSpPr/>
          <p:nvPr/>
        </p:nvSpPr>
        <p:spPr>
          <a:xfrm>
            <a:off x="5190268" y="3492981"/>
            <a:ext cx="2508736" cy="1252709"/>
          </a:xfrm>
          <a:prstGeom prst="star32">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b="1" dirty="0">
                <a:solidFill>
                  <a:prstClr val="black"/>
                </a:solidFill>
                <a:latin typeface="HG丸ｺﾞｼｯｸM-PRO" panose="020F0600000000000000" pitchFamily="50" charset="-128"/>
                <a:ea typeface="HG丸ｺﾞｼｯｸM-PRO" panose="020F0600000000000000" pitchFamily="50" charset="-128"/>
              </a:rPr>
              <a:t>イレギュラーな</a:t>
            </a:r>
            <a:endParaRPr lang="en-US" altLang="ja-JP" sz="1800" b="1" dirty="0">
              <a:solidFill>
                <a:prstClr val="black"/>
              </a:solidFill>
              <a:latin typeface="HG丸ｺﾞｼｯｸM-PRO" panose="020F0600000000000000" pitchFamily="50" charset="-128"/>
              <a:ea typeface="HG丸ｺﾞｼｯｸM-PRO" panose="020F0600000000000000" pitchFamily="50" charset="-128"/>
            </a:endParaRPr>
          </a:p>
          <a:p>
            <a:pPr algn="ctr"/>
            <a:r>
              <a:rPr lang="ja-JP" altLang="en-US" sz="1800" b="1" dirty="0">
                <a:solidFill>
                  <a:prstClr val="black"/>
                </a:solidFill>
                <a:latin typeface="HG丸ｺﾞｼｯｸM-PRO" panose="020F0600000000000000" pitchFamily="50" charset="-128"/>
                <a:ea typeface="HG丸ｺﾞｼｯｸM-PRO" panose="020F0600000000000000" pitchFamily="50" charset="-128"/>
              </a:rPr>
              <a:t>タスク</a:t>
            </a:r>
            <a:endParaRPr lang="ja-JP" altLang="en-US" sz="1800" dirty="0">
              <a:solidFill>
                <a:prstClr val="black"/>
              </a:solidFill>
              <a:latin typeface="HG丸ｺﾞｼｯｸM-PRO" panose="020F0600000000000000" pitchFamily="50" charset="-128"/>
              <a:ea typeface="HG丸ｺﾞｼｯｸM-PRO" panose="020F0600000000000000" pitchFamily="50" charset="-128"/>
            </a:endParaRPr>
          </a:p>
        </p:txBody>
      </p:sp>
      <p:sp>
        <p:nvSpPr>
          <p:cNvPr id="3" name="角丸四角形 2"/>
          <p:cNvSpPr/>
          <p:nvPr/>
        </p:nvSpPr>
        <p:spPr>
          <a:xfrm>
            <a:off x="117778" y="1737088"/>
            <a:ext cx="1800000" cy="864000"/>
          </a:xfrm>
          <a:prstGeom prst="roundRect">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b="1" dirty="0">
                <a:solidFill>
                  <a:prstClr val="black"/>
                </a:solidFill>
                <a:latin typeface="HG丸ｺﾞｼｯｸM-PRO" panose="020F0600000000000000" pitchFamily="50" charset="-128"/>
                <a:ea typeface="HG丸ｺﾞｼｯｸM-PRO" panose="020F0600000000000000" pitchFamily="50" charset="-128"/>
              </a:rPr>
              <a:t>【</a:t>
            </a:r>
            <a:r>
              <a:rPr lang="ja-JP" altLang="en-US" sz="1050" b="1" dirty="0">
                <a:solidFill>
                  <a:prstClr val="black"/>
                </a:solidFill>
                <a:latin typeface="HG丸ｺﾞｼｯｸM-PRO" panose="020F0600000000000000" pitchFamily="50" charset="-128"/>
                <a:ea typeface="HG丸ｺﾞｼｯｸM-PRO" panose="020F0600000000000000" pitchFamily="50" charset="-128"/>
              </a:rPr>
              <a:t>生活習慣・体調管理</a:t>
            </a:r>
            <a:r>
              <a:rPr lang="en-US" altLang="ja-JP" sz="1050" b="1" dirty="0">
                <a:solidFill>
                  <a:prstClr val="black"/>
                </a:solidFill>
                <a:latin typeface="HG丸ｺﾞｼｯｸM-PRO" panose="020F0600000000000000" pitchFamily="50" charset="-128"/>
                <a:ea typeface="HG丸ｺﾞｼｯｸM-PRO" panose="020F0600000000000000" pitchFamily="50" charset="-128"/>
              </a:rPr>
              <a:t>】</a:t>
            </a:r>
          </a:p>
          <a:p>
            <a:pPr algn="ctr"/>
            <a:r>
              <a:rPr lang="ja-JP" altLang="en-US" sz="1600" b="1" dirty="0">
                <a:solidFill>
                  <a:prstClr val="black"/>
                </a:solidFill>
                <a:latin typeface="HG丸ｺﾞｼｯｸM-PRO" panose="020F0600000000000000" pitchFamily="50" charset="-128"/>
                <a:ea typeface="HG丸ｺﾞｼｯｸM-PRO" panose="020F0600000000000000" pitchFamily="50" charset="-128"/>
              </a:rPr>
              <a:t>休憩・</a:t>
            </a:r>
            <a:endParaRPr lang="en-US" altLang="ja-JP" sz="1600" b="1" dirty="0">
              <a:solidFill>
                <a:prstClr val="black"/>
              </a:solidFill>
              <a:latin typeface="HG丸ｺﾞｼｯｸM-PRO" panose="020F0600000000000000" pitchFamily="50" charset="-128"/>
              <a:ea typeface="HG丸ｺﾞｼｯｸM-PRO" panose="020F0600000000000000" pitchFamily="50" charset="-128"/>
            </a:endParaRPr>
          </a:p>
          <a:p>
            <a:pPr algn="ctr"/>
            <a:r>
              <a:rPr lang="ja-JP" altLang="en-US" sz="1600" b="1" dirty="0">
                <a:solidFill>
                  <a:prstClr val="black"/>
                </a:solidFill>
                <a:latin typeface="HG丸ｺﾞｼｯｸM-PRO" panose="020F0600000000000000" pitchFamily="50" charset="-128"/>
                <a:ea typeface="HG丸ｺﾞｼｯｸM-PRO" panose="020F0600000000000000" pitchFamily="50" charset="-128"/>
              </a:rPr>
              <a:t>リフレッシュ</a:t>
            </a:r>
          </a:p>
        </p:txBody>
      </p:sp>
      <p:sp>
        <p:nvSpPr>
          <p:cNvPr id="34" name="角丸四角形 33"/>
          <p:cNvSpPr/>
          <p:nvPr/>
        </p:nvSpPr>
        <p:spPr>
          <a:xfrm>
            <a:off x="117778" y="5792704"/>
            <a:ext cx="1800000" cy="864000"/>
          </a:xfrm>
          <a:prstGeom prst="roundRect">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b="1" dirty="0">
                <a:solidFill>
                  <a:prstClr val="black"/>
                </a:solidFill>
                <a:latin typeface="HG丸ｺﾞｼｯｸM-PRO" panose="020F0600000000000000" pitchFamily="50" charset="-128"/>
                <a:ea typeface="HG丸ｺﾞｼｯｸM-PRO" panose="020F0600000000000000" pitchFamily="50" charset="-128"/>
              </a:rPr>
              <a:t>【</a:t>
            </a:r>
            <a:r>
              <a:rPr lang="ja-JP" altLang="en-US" sz="1050" b="1" dirty="0">
                <a:solidFill>
                  <a:prstClr val="black"/>
                </a:solidFill>
                <a:latin typeface="HG丸ｺﾞｼｯｸM-PRO" panose="020F0600000000000000" pitchFamily="50" charset="-128"/>
                <a:ea typeface="HG丸ｺﾞｼｯｸM-PRO" panose="020F0600000000000000" pitchFamily="50" charset="-128"/>
              </a:rPr>
              <a:t>コミュニケーション</a:t>
            </a:r>
            <a:r>
              <a:rPr lang="en-US" altLang="ja-JP" sz="1050" b="1" dirty="0">
                <a:solidFill>
                  <a:prstClr val="black"/>
                </a:solidFill>
                <a:latin typeface="HG丸ｺﾞｼｯｸM-PRO" panose="020F0600000000000000" pitchFamily="50" charset="-128"/>
                <a:ea typeface="HG丸ｺﾞｼｯｸM-PRO" panose="020F0600000000000000" pitchFamily="50" charset="-128"/>
              </a:rPr>
              <a:t>】</a:t>
            </a:r>
            <a:r>
              <a:rPr lang="ja-JP" altLang="en-US" sz="1600" b="1" dirty="0">
                <a:solidFill>
                  <a:prstClr val="black"/>
                </a:solidFill>
                <a:latin typeface="HG丸ｺﾞｼｯｸM-PRO" panose="020F0600000000000000" pitchFamily="50" charset="-128"/>
                <a:ea typeface="HG丸ｺﾞｼｯｸM-PRO" panose="020F0600000000000000" pitchFamily="50" charset="-128"/>
              </a:rPr>
              <a:t>交渉・調整・</a:t>
            </a:r>
            <a:endParaRPr lang="en-US" altLang="ja-JP" sz="1600" b="1" dirty="0">
              <a:solidFill>
                <a:prstClr val="black"/>
              </a:solidFill>
              <a:latin typeface="HG丸ｺﾞｼｯｸM-PRO" panose="020F0600000000000000" pitchFamily="50" charset="-128"/>
              <a:ea typeface="HG丸ｺﾞｼｯｸM-PRO" panose="020F0600000000000000" pitchFamily="50" charset="-128"/>
            </a:endParaRPr>
          </a:p>
          <a:p>
            <a:pPr algn="ctr"/>
            <a:r>
              <a:rPr lang="ja-JP" altLang="en-US" sz="1600" b="1" dirty="0">
                <a:solidFill>
                  <a:prstClr val="black"/>
                </a:solidFill>
                <a:latin typeface="HG丸ｺﾞｼｯｸM-PRO" panose="020F0600000000000000" pitchFamily="50" charset="-128"/>
                <a:ea typeface="HG丸ｺﾞｼｯｸM-PRO" panose="020F0600000000000000" pitchFamily="50" charset="-128"/>
              </a:rPr>
              <a:t>アサーション</a:t>
            </a:r>
          </a:p>
        </p:txBody>
      </p:sp>
      <p:sp>
        <p:nvSpPr>
          <p:cNvPr id="39" name="角丸四角形 38"/>
          <p:cNvSpPr/>
          <p:nvPr/>
        </p:nvSpPr>
        <p:spPr>
          <a:xfrm>
            <a:off x="7268413" y="1719267"/>
            <a:ext cx="1800000" cy="864000"/>
          </a:xfrm>
          <a:prstGeom prst="roundRect">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b="1" dirty="0">
                <a:solidFill>
                  <a:prstClr val="black"/>
                </a:solidFill>
                <a:latin typeface="HG丸ｺﾞｼｯｸM-PRO" panose="020F0600000000000000" pitchFamily="50" charset="-128"/>
                <a:ea typeface="HG丸ｺﾞｼｯｸM-PRO" panose="020F0600000000000000" pitchFamily="50" charset="-128"/>
              </a:rPr>
              <a:t>【</a:t>
            </a:r>
            <a:r>
              <a:rPr lang="ja-JP" altLang="en-US" sz="1050" b="1" dirty="0">
                <a:solidFill>
                  <a:prstClr val="black"/>
                </a:solidFill>
                <a:latin typeface="HG丸ｺﾞｼｯｸM-PRO" panose="020F0600000000000000" pitchFamily="50" charset="-128"/>
                <a:ea typeface="HG丸ｺﾞｼｯｸM-PRO" panose="020F0600000000000000" pitchFamily="50" charset="-128"/>
              </a:rPr>
              <a:t>ストレス対処</a:t>
            </a:r>
            <a:r>
              <a:rPr lang="en-US" altLang="ja-JP" sz="1050" b="1" dirty="0">
                <a:solidFill>
                  <a:prstClr val="black"/>
                </a:solidFill>
                <a:latin typeface="HG丸ｺﾞｼｯｸM-PRO" panose="020F0600000000000000" pitchFamily="50" charset="-128"/>
                <a:ea typeface="HG丸ｺﾞｼｯｸM-PRO" panose="020F0600000000000000" pitchFamily="50" charset="-128"/>
              </a:rPr>
              <a:t>】</a:t>
            </a:r>
          </a:p>
          <a:p>
            <a:pPr algn="ctr"/>
            <a:r>
              <a:rPr lang="ja-JP" altLang="en-US" sz="1600" b="1" dirty="0">
                <a:solidFill>
                  <a:prstClr val="black"/>
                </a:solidFill>
                <a:latin typeface="HG丸ｺﾞｼｯｸM-PRO" panose="020F0600000000000000" pitchFamily="50" charset="-128"/>
                <a:ea typeface="HG丸ｺﾞｼｯｸM-PRO" panose="020F0600000000000000" pitchFamily="50" charset="-128"/>
              </a:rPr>
              <a:t>受け止め方の</a:t>
            </a:r>
            <a:endParaRPr lang="en-US" altLang="ja-JP" sz="1600" b="1" dirty="0">
              <a:solidFill>
                <a:prstClr val="black"/>
              </a:solidFill>
              <a:latin typeface="HG丸ｺﾞｼｯｸM-PRO" panose="020F0600000000000000" pitchFamily="50" charset="-128"/>
              <a:ea typeface="HG丸ｺﾞｼｯｸM-PRO" panose="020F0600000000000000" pitchFamily="50" charset="-128"/>
            </a:endParaRPr>
          </a:p>
          <a:p>
            <a:pPr algn="ctr"/>
            <a:r>
              <a:rPr lang="ja-JP" altLang="en-US" sz="1600" b="1" dirty="0">
                <a:solidFill>
                  <a:prstClr val="black"/>
                </a:solidFill>
                <a:latin typeface="HG丸ｺﾞｼｯｸM-PRO" panose="020F0600000000000000" pitchFamily="50" charset="-128"/>
                <a:ea typeface="HG丸ｺﾞｼｯｸM-PRO" panose="020F0600000000000000" pitchFamily="50" charset="-128"/>
              </a:rPr>
              <a:t>工夫</a:t>
            </a:r>
          </a:p>
        </p:txBody>
      </p:sp>
      <p:sp>
        <p:nvSpPr>
          <p:cNvPr id="41" name="右矢印 2">
            <a:extLst>
              <a:ext uri="{FF2B5EF4-FFF2-40B4-BE49-F238E27FC236}">
                <a16:creationId xmlns:a16="http://schemas.microsoft.com/office/drawing/2014/main" xmlns="" id="{4B5F14B6-B282-44A1-BB59-5104FAB0417A}"/>
              </a:ext>
            </a:extLst>
          </p:cNvPr>
          <p:cNvSpPr/>
          <p:nvPr/>
        </p:nvSpPr>
        <p:spPr>
          <a:xfrm rot="2934637">
            <a:off x="1682801" y="2099542"/>
            <a:ext cx="668505" cy="360680"/>
          </a:xfrm>
          <a:prstGeom prst="rightArrow">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43" name="右矢印 2">
            <a:extLst>
              <a:ext uri="{FF2B5EF4-FFF2-40B4-BE49-F238E27FC236}">
                <a16:creationId xmlns:a16="http://schemas.microsoft.com/office/drawing/2014/main" xmlns="" id="{4B5F14B6-B282-44A1-BB59-5104FAB0417A}"/>
              </a:ext>
            </a:extLst>
          </p:cNvPr>
          <p:cNvSpPr/>
          <p:nvPr/>
        </p:nvSpPr>
        <p:spPr>
          <a:xfrm rot="19796053">
            <a:off x="1735727" y="5789230"/>
            <a:ext cx="663600" cy="429827"/>
          </a:xfrm>
          <a:prstGeom prst="rightArrow">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44" name="左矢印 43"/>
          <p:cNvSpPr/>
          <p:nvPr/>
        </p:nvSpPr>
        <p:spPr>
          <a:xfrm rot="1399455">
            <a:off x="6347865" y="5903222"/>
            <a:ext cx="758781" cy="414703"/>
          </a:xfrm>
          <a:prstGeom prst="leftArrow">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36" name="角丸四角形 35"/>
          <p:cNvSpPr/>
          <p:nvPr/>
        </p:nvSpPr>
        <p:spPr>
          <a:xfrm>
            <a:off x="6876256" y="5886633"/>
            <a:ext cx="2124000" cy="864000"/>
          </a:xfrm>
          <a:prstGeom prst="roundRect">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b="1" dirty="0">
                <a:solidFill>
                  <a:prstClr val="black"/>
                </a:solidFill>
                <a:latin typeface="HG丸ｺﾞｼｯｸM-PRO" panose="020F0600000000000000" pitchFamily="50" charset="-128"/>
                <a:ea typeface="HG丸ｺﾞｼｯｸM-PRO" panose="020F0600000000000000" pitchFamily="50" charset="-128"/>
              </a:rPr>
              <a:t>【</a:t>
            </a:r>
            <a:r>
              <a:rPr lang="ja-JP" altLang="en-US" sz="1050" b="1" dirty="0">
                <a:solidFill>
                  <a:prstClr val="black"/>
                </a:solidFill>
                <a:latin typeface="HG丸ｺﾞｼｯｸM-PRO" panose="020F0600000000000000" pitchFamily="50" charset="-128"/>
                <a:ea typeface="HG丸ｺﾞｼｯｸM-PRO" panose="020F0600000000000000" pitchFamily="50" charset="-128"/>
              </a:rPr>
              <a:t>仕事の取組み方・働き方</a:t>
            </a:r>
            <a:r>
              <a:rPr lang="en-US" altLang="ja-JP" sz="1050" b="1" dirty="0">
                <a:solidFill>
                  <a:prstClr val="black"/>
                </a:solidFill>
                <a:latin typeface="HG丸ｺﾞｼｯｸM-PRO" panose="020F0600000000000000" pitchFamily="50" charset="-128"/>
                <a:ea typeface="HG丸ｺﾞｼｯｸM-PRO" panose="020F0600000000000000" pitchFamily="50" charset="-128"/>
              </a:rPr>
              <a:t>】</a:t>
            </a:r>
          </a:p>
          <a:p>
            <a:pPr algn="ctr"/>
            <a:r>
              <a:rPr lang="ja-JP" altLang="en-US" sz="1600" b="1" dirty="0">
                <a:solidFill>
                  <a:prstClr val="black"/>
                </a:solidFill>
                <a:latin typeface="HG丸ｺﾞｼｯｸM-PRO" panose="020F0600000000000000" pitchFamily="50" charset="-128"/>
                <a:ea typeface="HG丸ｺﾞｼｯｸM-PRO" panose="020F0600000000000000" pitchFamily="50" charset="-128"/>
              </a:rPr>
              <a:t>時間管理・優先順位の明確化</a:t>
            </a:r>
          </a:p>
        </p:txBody>
      </p:sp>
      <p:sp>
        <p:nvSpPr>
          <p:cNvPr id="4" name="正方形/長方形 3"/>
          <p:cNvSpPr/>
          <p:nvPr/>
        </p:nvSpPr>
        <p:spPr>
          <a:xfrm>
            <a:off x="3425914" y="2976848"/>
            <a:ext cx="2190525" cy="2646878"/>
          </a:xfrm>
          <a:prstGeom prst="rect">
            <a:avLst/>
          </a:prstGeom>
        </p:spPr>
        <p:txBody>
          <a:bodyPr wrap="square">
            <a:spAutoFit/>
          </a:bodyPr>
          <a:lstStyle/>
          <a:p>
            <a:r>
              <a:rPr lang="ja-JP" altLang="en-US" sz="16600" b="1" dirty="0">
                <a:solidFill>
                  <a:srgbClr val="000000"/>
                </a:solidFill>
                <a:latin typeface="HG丸ｺﾞｼｯｸM-PRO" panose="020F0600000000000000" pitchFamily="50" charset="-128"/>
                <a:ea typeface="HG丸ｺﾞｼｯｸM-PRO" panose="020F0600000000000000" pitchFamily="50" charset="-128"/>
              </a:rPr>
              <a:t>❔</a:t>
            </a:r>
            <a:endParaRPr lang="ja-JP" altLang="en-US" sz="16600"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35" name="星: 32 pt 11">
            <a:extLst>
              <a:ext uri="{FF2B5EF4-FFF2-40B4-BE49-F238E27FC236}">
                <a16:creationId xmlns:a16="http://schemas.microsoft.com/office/drawing/2014/main" xmlns="" id="{6DE9E553-E4C8-44E6-B40D-28446222E1B8}"/>
              </a:ext>
            </a:extLst>
          </p:cNvPr>
          <p:cNvSpPr/>
          <p:nvPr/>
        </p:nvSpPr>
        <p:spPr>
          <a:xfrm>
            <a:off x="3331852" y="2180764"/>
            <a:ext cx="1447796" cy="809414"/>
          </a:xfrm>
          <a:prstGeom prst="star32">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b="1" dirty="0">
                <a:solidFill>
                  <a:prstClr val="black"/>
                </a:solidFill>
                <a:latin typeface="HG丸ｺﾞｼｯｸM-PRO" panose="020F0600000000000000" pitchFamily="50" charset="-128"/>
                <a:ea typeface="HG丸ｺﾞｼｯｸM-PRO" panose="020F0600000000000000" pitchFamily="50" charset="-128"/>
              </a:rPr>
              <a:t>疲労</a:t>
            </a:r>
            <a:endParaRPr lang="ja-JP" altLang="en-US" sz="1800" dirty="0">
              <a:solidFill>
                <a:prstClr val="black"/>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863623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idx="1"/>
          </p:nvPr>
        </p:nvSpPr>
        <p:spPr>
          <a:xfrm>
            <a:off x="836387" y="3249412"/>
            <a:ext cx="7471224" cy="3434630"/>
          </a:xfrm>
          <a:solidFill>
            <a:schemeClr val="accent3">
              <a:lumMod val="20000"/>
              <a:lumOff val="80000"/>
            </a:schemeClr>
          </a:solidFill>
          <a:ln>
            <a:solidFill>
              <a:schemeClr val="bg1">
                <a:lumMod val="50000"/>
              </a:schemeClr>
            </a:solidFill>
          </a:ln>
        </p:spPr>
        <p:style>
          <a:lnRef idx="2">
            <a:schemeClr val="accent1"/>
          </a:lnRef>
          <a:fillRef idx="1">
            <a:schemeClr val="lt1"/>
          </a:fillRef>
          <a:effectRef idx="0">
            <a:schemeClr val="accent1"/>
          </a:effectRef>
          <a:fontRef idx="minor">
            <a:schemeClr val="dk1"/>
          </a:fontRef>
        </p:style>
        <p:txBody>
          <a:bodyPr>
            <a:normAutofit/>
          </a:bodyPr>
          <a:lstStyle/>
          <a:p>
            <a:pPr marL="0" indent="0">
              <a:buClr>
                <a:schemeClr val="accent5">
                  <a:lumMod val="75000"/>
                </a:schemeClr>
              </a:buClr>
              <a:buNone/>
            </a:pPr>
            <a:endParaRPr lang="en-US" altLang="ja-JP" sz="2000" dirty="0">
              <a:solidFill>
                <a:srgbClr val="000000"/>
              </a:solidFill>
              <a:latin typeface="HG丸ｺﾞｼｯｸM-PRO" panose="020F0600000000000000" pitchFamily="50" charset="-128"/>
              <a:ea typeface="HG丸ｺﾞｼｯｸM-PRO" panose="020F0600000000000000" pitchFamily="50" charset="-128"/>
            </a:endParaRPr>
          </a:p>
          <a:p>
            <a:pPr fontAlgn="auto">
              <a:spcAft>
                <a:spcPts val="0"/>
              </a:spcAft>
              <a:buClr>
                <a:schemeClr val="accent5">
                  <a:lumMod val="75000"/>
                </a:schemeClr>
              </a:buClr>
              <a:buFont typeface="Wingdings" panose="05000000000000000000" pitchFamily="2" charset="2"/>
              <a:buChar char="p"/>
            </a:pPr>
            <a:r>
              <a:rPr lang="ja-JP" altLang="en-US" sz="2400" dirty="0">
                <a:solidFill>
                  <a:srgbClr val="000000"/>
                </a:solidFill>
                <a:latin typeface="HG丸ｺﾞｼｯｸM-PRO" panose="020F0600000000000000" pitchFamily="50" charset="-128"/>
                <a:ea typeface="HG丸ｺﾞｼｯｸM-PRO" panose="020F0600000000000000" pitchFamily="50" charset="-128"/>
              </a:rPr>
              <a:t>　気分や体調をモニタリングできたか？</a:t>
            </a:r>
            <a:endParaRPr lang="en-US" altLang="ja-JP" sz="2400" dirty="0">
              <a:solidFill>
                <a:srgbClr val="000000"/>
              </a:solidFill>
              <a:latin typeface="HG丸ｺﾞｼｯｸM-PRO" panose="020F0600000000000000" pitchFamily="50" charset="-128"/>
              <a:ea typeface="HG丸ｺﾞｼｯｸM-PRO" panose="020F0600000000000000" pitchFamily="50" charset="-128"/>
            </a:endParaRPr>
          </a:p>
          <a:p>
            <a:pPr fontAlgn="auto">
              <a:spcAft>
                <a:spcPts val="0"/>
              </a:spcAft>
              <a:buClr>
                <a:schemeClr val="accent5">
                  <a:lumMod val="75000"/>
                </a:schemeClr>
              </a:buClr>
              <a:buFont typeface="Wingdings" panose="05000000000000000000" pitchFamily="2" charset="2"/>
              <a:buChar char="p"/>
            </a:pPr>
            <a:r>
              <a:rPr lang="ja-JP" altLang="en-US" sz="2400" dirty="0">
                <a:solidFill>
                  <a:srgbClr val="000000"/>
                </a:solidFill>
                <a:latin typeface="HG丸ｺﾞｼｯｸM-PRO" panose="020F0600000000000000" pitchFamily="50" charset="-128"/>
                <a:ea typeface="HG丸ｺﾞｼｯｸM-PRO" panose="020F0600000000000000" pitchFamily="50" charset="-128"/>
              </a:rPr>
              <a:t>　休憩を適切に取れたか？</a:t>
            </a:r>
            <a:endParaRPr lang="en-US" altLang="ja-JP" sz="2400" dirty="0">
              <a:solidFill>
                <a:srgbClr val="000000"/>
              </a:solidFill>
              <a:latin typeface="HG丸ｺﾞｼｯｸM-PRO" panose="020F0600000000000000" pitchFamily="50" charset="-128"/>
              <a:ea typeface="HG丸ｺﾞｼｯｸM-PRO" panose="020F0600000000000000" pitchFamily="50" charset="-128"/>
            </a:endParaRPr>
          </a:p>
          <a:p>
            <a:pPr>
              <a:buClr>
                <a:schemeClr val="accent5">
                  <a:lumMod val="75000"/>
                </a:schemeClr>
              </a:buClr>
              <a:buFont typeface="Wingdings" panose="05000000000000000000" pitchFamily="2" charset="2"/>
              <a:buChar char="p"/>
            </a:pPr>
            <a:r>
              <a:rPr lang="ja-JP" altLang="en-US" sz="2400" dirty="0">
                <a:solidFill>
                  <a:srgbClr val="000000"/>
                </a:solidFill>
                <a:latin typeface="HG丸ｺﾞｼｯｸM-PRO" panose="020F0600000000000000" pitchFamily="50" charset="-128"/>
                <a:ea typeface="HG丸ｺﾞｼｯｸM-PRO" panose="020F0600000000000000" pitchFamily="50" charset="-128"/>
              </a:rPr>
              <a:t>　必要なストレス対処ができたか？</a:t>
            </a:r>
            <a:endParaRPr lang="en-US" altLang="ja-JP" sz="2400" dirty="0">
              <a:solidFill>
                <a:srgbClr val="000000"/>
              </a:solidFill>
              <a:latin typeface="HG丸ｺﾞｼｯｸM-PRO" panose="020F0600000000000000" pitchFamily="50" charset="-128"/>
              <a:ea typeface="HG丸ｺﾞｼｯｸM-PRO" panose="020F0600000000000000" pitchFamily="50" charset="-128"/>
            </a:endParaRPr>
          </a:p>
          <a:p>
            <a:pPr fontAlgn="auto">
              <a:spcAft>
                <a:spcPts val="0"/>
              </a:spcAft>
              <a:buClr>
                <a:schemeClr val="accent5">
                  <a:lumMod val="75000"/>
                </a:schemeClr>
              </a:buClr>
              <a:buFont typeface="Wingdings" panose="05000000000000000000" pitchFamily="2" charset="2"/>
              <a:buChar char="p"/>
            </a:pPr>
            <a:r>
              <a:rPr lang="ja-JP" altLang="en-US" sz="2400" dirty="0">
                <a:solidFill>
                  <a:srgbClr val="000000"/>
                </a:solidFill>
                <a:latin typeface="HG丸ｺﾞｼｯｸM-PRO" panose="020F0600000000000000" pitchFamily="50" charset="-128"/>
                <a:ea typeface="HG丸ｺﾞｼｯｸM-PRO" panose="020F0600000000000000" pitchFamily="50" charset="-128"/>
              </a:rPr>
              <a:t>　アサーションを意識して意見を伝えられたか？</a:t>
            </a:r>
            <a:endParaRPr lang="en-US" altLang="ja-JP" sz="2400" dirty="0">
              <a:solidFill>
                <a:srgbClr val="000000"/>
              </a:solidFill>
              <a:latin typeface="HG丸ｺﾞｼｯｸM-PRO" panose="020F0600000000000000" pitchFamily="50" charset="-128"/>
              <a:ea typeface="HG丸ｺﾞｼｯｸM-PRO" panose="020F0600000000000000" pitchFamily="50" charset="-128"/>
            </a:endParaRPr>
          </a:p>
          <a:p>
            <a:pPr fontAlgn="auto">
              <a:spcAft>
                <a:spcPts val="0"/>
              </a:spcAft>
              <a:buClr>
                <a:schemeClr val="accent5">
                  <a:lumMod val="75000"/>
                </a:schemeClr>
              </a:buClr>
              <a:buFont typeface="Wingdings" panose="05000000000000000000" pitchFamily="2" charset="2"/>
              <a:buChar char="p"/>
            </a:pPr>
            <a:r>
              <a:rPr lang="ja-JP" altLang="en-US" sz="2400" dirty="0">
                <a:solidFill>
                  <a:srgbClr val="000000"/>
                </a:solidFill>
                <a:latin typeface="HG丸ｺﾞｼｯｸM-PRO" panose="020F0600000000000000" pitchFamily="50" charset="-128"/>
                <a:ea typeface="HG丸ｺﾞｼｯｸM-PRO" panose="020F0600000000000000" pitchFamily="50" charset="-128"/>
              </a:rPr>
              <a:t>　報告・連絡・相談ができたか？</a:t>
            </a:r>
            <a:endParaRPr lang="en-US" altLang="ja-JP" sz="2400" dirty="0">
              <a:solidFill>
                <a:srgbClr val="000000"/>
              </a:solidFill>
              <a:latin typeface="HG丸ｺﾞｼｯｸM-PRO" panose="020F0600000000000000" pitchFamily="50" charset="-128"/>
              <a:ea typeface="HG丸ｺﾞｼｯｸM-PRO" panose="020F0600000000000000" pitchFamily="50" charset="-128"/>
            </a:endParaRPr>
          </a:p>
          <a:p>
            <a:pPr fontAlgn="auto">
              <a:spcAft>
                <a:spcPts val="0"/>
              </a:spcAft>
              <a:buClr>
                <a:schemeClr val="accent5">
                  <a:lumMod val="75000"/>
                </a:schemeClr>
              </a:buClr>
              <a:buFont typeface="Wingdings" panose="05000000000000000000" pitchFamily="2" charset="2"/>
              <a:buChar char="p"/>
            </a:pPr>
            <a:r>
              <a:rPr lang="ja-JP" altLang="en-US" sz="2400" dirty="0">
                <a:solidFill>
                  <a:srgbClr val="000000"/>
                </a:solidFill>
                <a:latin typeface="HG丸ｺﾞｼｯｸM-PRO" panose="020F0600000000000000" pitchFamily="50" charset="-128"/>
                <a:ea typeface="HG丸ｺﾞｼｯｸM-PRO" panose="020F0600000000000000" pitchFamily="50" charset="-128"/>
              </a:rPr>
              <a:t>　</a:t>
            </a:r>
            <a:r>
              <a:rPr lang="ja-JP" altLang="en-US" sz="2400" dirty="0" smtClean="0">
                <a:solidFill>
                  <a:srgbClr val="000000"/>
                </a:solidFill>
                <a:latin typeface="HG丸ｺﾞｼｯｸM-PRO" panose="020F0600000000000000" pitchFamily="50" charset="-128"/>
                <a:ea typeface="HG丸ｺﾞｼｯｸM-PRO" panose="020F0600000000000000" pitchFamily="50" charset="-128"/>
              </a:rPr>
              <a:t>タスクワークに</a:t>
            </a:r>
            <a:r>
              <a:rPr lang="ja-JP" altLang="en-US" sz="2400" dirty="0">
                <a:solidFill>
                  <a:srgbClr val="000000"/>
                </a:solidFill>
                <a:latin typeface="HG丸ｺﾞｼｯｸM-PRO" panose="020F0600000000000000" pitchFamily="50" charset="-128"/>
                <a:ea typeface="HG丸ｺﾞｼｯｸM-PRO" panose="020F0600000000000000" pitchFamily="50" charset="-128"/>
              </a:rPr>
              <a:t>計画的に取り組めたか？</a:t>
            </a:r>
            <a:endParaRPr lang="en-US" altLang="ja-JP" sz="24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18434" name="Rectangle 2"/>
          <p:cNvSpPr>
            <a:spLocks noGrp="1" noChangeArrowheads="1"/>
          </p:cNvSpPr>
          <p:nvPr>
            <p:ph type="title"/>
          </p:nvPr>
        </p:nvSpPr>
        <p:spPr>
          <a:xfrm>
            <a:off x="0" y="239433"/>
            <a:ext cx="9144000" cy="731839"/>
          </a:xfrm>
        </p:spPr>
        <p:txBody>
          <a:bodyPr>
            <a:normAutofit/>
          </a:bodyPr>
          <a:lstStyle/>
          <a:p>
            <a:pPr eaLnBrk="1" hangingPunct="1"/>
            <a:r>
              <a:rPr lang="ja-JP" altLang="en-US" sz="4000" b="1" dirty="0">
                <a:latin typeface="HG丸ｺﾞｼｯｸM-PRO" panose="020F0600000000000000" pitchFamily="50" charset="-128"/>
                <a:ea typeface="HG丸ｺﾞｼｯｸM-PRO" panose="020F0600000000000000" pitchFamily="50" charset="-128"/>
              </a:rPr>
              <a:t>ジョブリハーサルのねらい</a:t>
            </a:r>
          </a:p>
        </p:txBody>
      </p:sp>
      <p:sp>
        <p:nvSpPr>
          <p:cNvPr id="8" name="角丸四角形 7"/>
          <p:cNvSpPr/>
          <p:nvPr/>
        </p:nvSpPr>
        <p:spPr>
          <a:xfrm>
            <a:off x="364770" y="1239525"/>
            <a:ext cx="8414456" cy="783012"/>
          </a:xfrm>
          <a:prstGeom prst="roundRect">
            <a:avLst/>
          </a:prstGeom>
          <a:ln w="41275" cmpd="tri">
            <a:solidFill>
              <a:schemeClr val="accent1">
                <a:lumMod val="75000"/>
              </a:schemeClr>
            </a:solidFill>
          </a:ln>
        </p:spPr>
        <p:style>
          <a:lnRef idx="2">
            <a:schemeClr val="accent6"/>
          </a:lnRef>
          <a:fillRef idx="1">
            <a:schemeClr val="lt1"/>
          </a:fillRef>
          <a:effectRef idx="0">
            <a:schemeClr val="accent6"/>
          </a:effectRef>
          <a:fontRef idx="minor">
            <a:schemeClr val="dk1"/>
          </a:fontRef>
        </p:style>
        <p:txBody>
          <a:bodyPr lIns="36000" tIns="36000" rIns="36000" bIns="36000" rtlCol="0" anchor="t" anchorCtr="0"/>
          <a:lstStyle/>
          <a:p>
            <a:pPr fontAlgn="auto">
              <a:spcBef>
                <a:spcPts val="0"/>
              </a:spcBef>
              <a:spcAft>
                <a:spcPts val="0"/>
              </a:spcAft>
            </a:pPr>
            <a:r>
              <a:rPr lang="ja-JP" altLang="en-US" sz="1700" b="1" dirty="0">
                <a:solidFill>
                  <a:prstClr val="black"/>
                </a:solidFill>
                <a:latin typeface="HG丸ｺﾞｼｯｸM-PRO" panose="020F0600000000000000" pitchFamily="50" charset="-128"/>
                <a:ea typeface="HG丸ｺﾞｼｯｸM-PRO" panose="020F0600000000000000" pitchFamily="50" charset="-128"/>
              </a:rPr>
              <a:t>ジョブリハーサルは、職場での自分の思考や行動の</a:t>
            </a:r>
            <a:r>
              <a:rPr lang="ja-JP" altLang="en-US" sz="1700" b="1" dirty="0" smtClean="0">
                <a:solidFill>
                  <a:prstClr val="black"/>
                </a:solidFill>
                <a:latin typeface="HG丸ｺﾞｼｯｸM-PRO" panose="020F0600000000000000" pitchFamily="50" charset="-128"/>
                <a:ea typeface="HG丸ｺﾞｼｯｸM-PRO" panose="020F0600000000000000" pitchFamily="50" charset="-128"/>
              </a:rPr>
              <a:t>癖が現れやすい</a:t>
            </a:r>
            <a:r>
              <a:rPr lang="ja-JP" altLang="en-US" sz="1700" b="1" dirty="0">
                <a:solidFill>
                  <a:prstClr val="black"/>
                </a:solidFill>
                <a:latin typeface="HG丸ｺﾞｼｯｸM-PRO" panose="020F0600000000000000" pitchFamily="50" charset="-128"/>
                <a:ea typeface="HG丸ｺﾞｼｯｸM-PRO" panose="020F0600000000000000" pitchFamily="50" charset="-128"/>
              </a:rPr>
              <a:t>プログラムです。</a:t>
            </a:r>
            <a:endParaRPr lang="en-US" altLang="ja-JP" sz="1700" b="1" dirty="0">
              <a:solidFill>
                <a:prstClr val="black"/>
              </a:solidFill>
              <a:latin typeface="HG丸ｺﾞｼｯｸM-PRO" panose="020F0600000000000000" pitchFamily="50" charset="-128"/>
              <a:ea typeface="HG丸ｺﾞｼｯｸM-PRO" panose="020F0600000000000000" pitchFamily="50" charset="-128"/>
            </a:endParaRPr>
          </a:p>
          <a:p>
            <a:pPr fontAlgn="auto">
              <a:spcBef>
                <a:spcPts val="0"/>
              </a:spcBef>
              <a:spcAft>
                <a:spcPts val="0"/>
              </a:spcAft>
            </a:pPr>
            <a:r>
              <a:rPr lang="ja-JP" altLang="en-US" sz="1700" b="1" dirty="0">
                <a:solidFill>
                  <a:prstClr val="black"/>
                </a:solidFill>
                <a:latin typeface="HG丸ｺﾞｼｯｸM-PRO" panose="020F0600000000000000" pitchFamily="50" charset="-128"/>
                <a:ea typeface="HG丸ｺﾞｼｯｸM-PRO" panose="020F0600000000000000" pitchFamily="50" charset="-128"/>
              </a:rPr>
              <a:t>自分の思考や行動の癖を振り返り</a:t>
            </a:r>
            <a:r>
              <a:rPr lang="ja-JP" altLang="en-US" sz="1700" b="1" dirty="0" smtClean="0">
                <a:solidFill>
                  <a:prstClr val="black"/>
                </a:solidFill>
                <a:latin typeface="HG丸ｺﾞｼｯｸM-PRO" panose="020F0600000000000000" pitchFamily="50" charset="-128"/>
                <a:ea typeface="HG丸ｺﾞｼｯｸM-PRO" panose="020F0600000000000000" pitchFamily="50" charset="-128"/>
              </a:rPr>
              <a:t>、さまざまな</a:t>
            </a:r>
            <a:r>
              <a:rPr lang="ja-JP" altLang="en-US" sz="1700" b="1" dirty="0">
                <a:solidFill>
                  <a:prstClr val="black"/>
                </a:solidFill>
                <a:latin typeface="HG丸ｺﾞｼｯｸM-PRO" panose="020F0600000000000000" pitchFamily="50" charset="-128"/>
                <a:ea typeface="HG丸ｺﾞｼｯｸM-PRO" panose="020F0600000000000000" pitchFamily="50" charset="-128"/>
              </a:rPr>
              <a:t>対処スキルを実践しましょう。</a:t>
            </a:r>
            <a:endParaRPr lang="en-US" altLang="ja-JP" sz="1700"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10" name="円/楕円 9"/>
          <p:cNvSpPr/>
          <p:nvPr/>
        </p:nvSpPr>
        <p:spPr>
          <a:xfrm>
            <a:off x="3204342" y="2081974"/>
            <a:ext cx="936104" cy="976640"/>
          </a:xfrm>
          <a:prstGeom prst="ellipse">
            <a:avLst/>
          </a:prstGeom>
          <a:solidFill>
            <a:srgbClr val="D6F4F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spcBef>
                <a:spcPts val="0"/>
              </a:spcBef>
              <a:spcAft>
                <a:spcPts val="0"/>
              </a:spcAft>
            </a:pPr>
            <a:r>
              <a:rPr lang="ja-JP" altLang="en-US" sz="1200" b="1" dirty="0">
                <a:solidFill>
                  <a:srgbClr val="1F497D"/>
                </a:solidFill>
                <a:latin typeface="HG丸ｺﾞｼｯｸM-PRO" panose="020F0600000000000000" pitchFamily="50" charset="-128"/>
                <a:ea typeface="HG丸ｺﾞｼｯｸM-PRO" panose="020F0600000000000000" pitchFamily="50" charset="-128"/>
              </a:rPr>
              <a:t>振り返り</a:t>
            </a:r>
          </a:p>
        </p:txBody>
      </p:sp>
      <p:sp>
        <p:nvSpPr>
          <p:cNvPr id="11" name="円/楕円 10"/>
          <p:cNvSpPr/>
          <p:nvPr/>
        </p:nvSpPr>
        <p:spPr>
          <a:xfrm>
            <a:off x="4960831" y="2065134"/>
            <a:ext cx="942977" cy="1010320"/>
          </a:xfrm>
          <a:prstGeom prst="ellipse">
            <a:avLst/>
          </a:prstGeom>
          <a:solidFill>
            <a:srgbClr val="FFE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ja-JP" altLang="en-US" sz="1400" b="1" dirty="0">
                <a:solidFill>
                  <a:srgbClr val="1F497D"/>
                </a:solidFill>
                <a:latin typeface="HG丸ｺﾞｼｯｸM-PRO" panose="020F0600000000000000" pitchFamily="50" charset="-128"/>
                <a:ea typeface="HG丸ｺﾞｼｯｸM-PRO" panose="020F0600000000000000" pitchFamily="50" charset="-128"/>
              </a:rPr>
              <a:t>実践</a:t>
            </a:r>
          </a:p>
        </p:txBody>
      </p:sp>
      <p:sp>
        <p:nvSpPr>
          <p:cNvPr id="4" name="下カーブ矢印 3"/>
          <p:cNvSpPr/>
          <p:nvPr/>
        </p:nvSpPr>
        <p:spPr>
          <a:xfrm>
            <a:off x="4343689" y="2155975"/>
            <a:ext cx="456619" cy="258715"/>
          </a:xfrm>
          <a:prstGeom prst="curvedDownArrow">
            <a:avLst/>
          </a:prstGeom>
          <a:solidFill>
            <a:srgbClr val="CAE8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下カーブ矢印 13"/>
          <p:cNvSpPr/>
          <p:nvPr/>
        </p:nvSpPr>
        <p:spPr>
          <a:xfrm rot="9737980">
            <a:off x="4343690" y="2808531"/>
            <a:ext cx="456619" cy="258715"/>
          </a:xfrm>
          <a:prstGeom prst="curvedDownArrow">
            <a:avLst/>
          </a:prstGeom>
          <a:solidFill>
            <a:srgbClr val="CAE8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4142127143"/>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1957</Words>
  <Application>Microsoft Office PowerPoint</Application>
  <PresentationFormat>画面に合わせる (4:3)</PresentationFormat>
  <Paragraphs>275</Paragraphs>
  <Slides>12</Slides>
  <Notes>12</Notes>
  <HiddenSlides>0</HiddenSlides>
  <MMClips>0</MMClips>
  <ScaleCrop>false</ScaleCrop>
  <HeadingPairs>
    <vt:vector size="6" baseType="variant">
      <vt:variant>
        <vt:lpstr>使用されているフォント</vt:lpstr>
      </vt:variant>
      <vt:variant>
        <vt:i4>13</vt:i4>
      </vt:variant>
      <vt:variant>
        <vt:lpstr>テーマ</vt:lpstr>
      </vt:variant>
      <vt:variant>
        <vt:i4>3</vt:i4>
      </vt:variant>
      <vt:variant>
        <vt:lpstr>スライド タイトル</vt:lpstr>
      </vt:variant>
      <vt:variant>
        <vt:i4>12</vt:i4>
      </vt:variant>
    </vt:vector>
  </HeadingPairs>
  <TitlesOfParts>
    <vt:vector size="28" baseType="lpstr">
      <vt:lpstr>BIZ UDPゴシック</vt:lpstr>
      <vt:lpstr>HG丸ｺﾞｼｯｸM-PRO</vt:lpstr>
      <vt:lpstr>ＭＳ Ｐゴシック</vt:lpstr>
      <vt:lpstr>ＭＳ Ｐ明朝</vt:lpstr>
      <vt:lpstr>Osaka</vt:lpstr>
      <vt:lpstr>UD デジタル 教科書体 NP-R</vt:lpstr>
      <vt:lpstr>メイリオ</vt:lpstr>
      <vt:lpstr>Arial</vt:lpstr>
      <vt:lpstr>Calibri</vt:lpstr>
      <vt:lpstr>Calibri Light</vt:lpstr>
      <vt:lpstr>Times</vt:lpstr>
      <vt:lpstr>Times New Roman</vt:lpstr>
      <vt:lpstr>Wingdings</vt:lpstr>
      <vt:lpstr>1_Office ​​テーマ</vt:lpstr>
      <vt:lpstr>2_Office ​​テーマ</vt:lpstr>
      <vt:lpstr>Office テーマ</vt:lpstr>
      <vt:lpstr>PowerPoint プレゼンテーション</vt:lpstr>
      <vt:lpstr>PowerPoint プレゼンテーション</vt:lpstr>
      <vt:lpstr>ジョブリハーサルの目的と概要</vt:lpstr>
      <vt:lpstr> ジョブリハーサルの目的と概要</vt:lpstr>
      <vt:lpstr>PowerPoint プレゼンテーション</vt:lpstr>
      <vt:lpstr>PowerPoint プレゼンテーション</vt:lpstr>
      <vt:lpstr>PowerPoint プレゼンテーション</vt:lpstr>
      <vt:lpstr>PowerPoint プレゼンテーション</vt:lpstr>
      <vt:lpstr>ジョブリハーサルのねらい</vt:lpstr>
      <vt:lpstr>PowerPoint プレゼンテーション</vt:lpstr>
      <vt:lpstr>受講者の声　</vt:lpstr>
      <vt:lpstr>参加にあたっての留意事項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2021-12-03T08:30:47Z</dcterms:created>
  <dcterms:modified xsi:type="dcterms:W3CDTF">2022-01-24T11:35:15Z</dcterms:modified>
</cp:coreProperties>
</file>