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94" r:id="rId2"/>
    <p:sldId id="295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4" d="100"/>
          <a:sy n="94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FCAEC-26BC-45A4-9E5A-42F73A15255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B8D10-71DA-442F-84A3-566D8CDB1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38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B8D10-71DA-442F-84A3-566D8CDB10D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431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個人ワーク</a:t>
            </a:r>
          </a:p>
          <a:p>
            <a:r>
              <a:rPr kumimoji="1" lang="ja-JP" altLang="en-US" dirty="0"/>
              <a:t>１５分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3581E-C06D-4006-98F0-88A4692BB30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83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87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9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2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34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2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69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77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41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84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99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56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65D8F-DA82-4634-90C0-105F3283A63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DA02C-DCFC-4C3D-B065-4B547E31B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44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976"/>
              </p:ext>
            </p:extLst>
          </p:nvPr>
        </p:nvGraphicFramePr>
        <p:xfrm>
          <a:off x="126381" y="334532"/>
          <a:ext cx="2081562" cy="2403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36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属性情報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氏名・年齢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事業所名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住所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家族状況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移動手段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支援制度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収入状況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その他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36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支援課題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63533"/>
              </p:ext>
            </p:extLst>
          </p:nvPr>
        </p:nvGraphicFramePr>
        <p:xfrm>
          <a:off x="2312142" y="345055"/>
          <a:ext cx="3492000" cy="1998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5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生活習慣・健康状態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生活リズム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食事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運動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睡眠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飲酒・タバコ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その他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31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支援課題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892432"/>
              </p:ext>
            </p:extLst>
          </p:nvPr>
        </p:nvGraphicFramePr>
        <p:xfrm>
          <a:off x="118947" y="3046705"/>
          <a:ext cx="2081561" cy="1998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高次脳機能障害　（手帳　　　級）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/>
                        <a:t>原因疾患等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/>
                        <a:t>受傷年月日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/>
                        <a:t>受傷時年齢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/>
                        <a:t>検査結果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/>
                        <a:t>症状等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/>
                        <a:t>障害特性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31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支援課題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895991"/>
              </p:ext>
            </p:extLst>
          </p:nvPr>
        </p:nvGraphicFramePr>
        <p:xfrm>
          <a:off x="2319576" y="4340187"/>
          <a:ext cx="3492000" cy="1839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/>
                        <a:t>その他の症状　（手帳　　　級）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身体の状況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補装具等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生活習慣病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てんかん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その他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1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支援課題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754651"/>
              </p:ext>
            </p:extLst>
          </p:nvPr>
        </p:nvGraphicFramePr>
        <p:xfrm>
          <a:off x="5902560" y="3208596"/>
          <a:ext cx="3174656" cy="197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8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医療情報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00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通院先（科・主治医）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00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通院頻度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0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受診内容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0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服薬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841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現在実施中のリハビリ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/>
                        <a:t>過去のリハビリ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支援課題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275562"/>
              </p:ext>
            </p:extLst>
          </p:nvPr>
        </p:nvGraphicFramePr>
        <p:xfrm>
          <a:off x="5904594" y="335889"/>
          <a:ext cx="3174657" cy="282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31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事業主情報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休職期限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担当者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復職までの流れ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休職前の業務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本人の希望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事業主の意向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復職時期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036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勤務時間／日数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復職部署</a:t>
                      </a:r>
                      <a:endParaRPr kumimoji="1" lang="en-US" altLang="ja-JP" sz="800" dirty="0"/>
                    </a:p>
                    <a:p>
                      <a:r>
                        <a:rPr kumimoji="1" lang="ja-JP" altLang="en-US" sz="800" dirty="0"/>
                        <a:t>復職後の業務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その他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31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支援課題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 gridSpan="3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928876"/>
              </p:ext>
            </p:extLst>
          </p:nvPr>
        </p:nvGraphicFramePr>
        <p:xfrm>
          <a:off x="2319573" y="2628984"/>
          <a:ext cx="3492000" cy="1451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6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5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ストレス・疲労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ストレス状況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ストレスサイン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ストレス対処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支援課題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101029"/>
              </p:ext>
            </p:extLst>
          </p:nvPr>
        </p:nvGraphicFramePr>
        <p:xfrm>
          <a:off x="5902560" y="5220711"/>
          <a:ext cx="3172329" cy="159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06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サポート体制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00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利用中の支援機関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00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支援内容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00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家族関係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841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その他相談相手等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支援課題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タイトル 1"/>
          <p:cNvSpPr txBox="1">
            <a:spLocks/>
          </p:cNvSpPr>
          <p:nvPr/>
        </p:nvSpPr>
        <p:spPr>
          <a:xfrm>
            <a:off x="457200" y="0"/>
            <a:ext cx="8229600" cy="3791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300" dirty="0">
                <a:latin typeface="+mj-ea"/>
              </a:rPr>
              <a:t>ケースフォーミュレーションのための情報整理シート</a:t>
            </a:r>
            <a:endParaRPr lang="ja-JP" altLang="en-US" sz="2300" dirty="0">
              <a:latin typeface="+mj-ea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831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 1"/>
          <p:cNvSpPr>
            <a:spLocks noGrp="1"/>
          </p:cNvSpPr>
          <p:nvPr>
            <p:ph type="title"/>
          </p:nvPr>
        </p:nvSpPr>
        <p:spPr>
          <a:xfrm>
            <a:off x="458551" y="0"/>
            <a:ext cx="8229600" cy="595502"/>
          </a:xfrm>
        </p:spPr>
        <p:txBody>
          <a:bodyPr>
            <a:noAutofit/>
          </a:bodyPr>
          <a:lstStyle/>
          <a:p>
            <a:pPr algn="ctr"/>
            <a:r>
              <a:rPr lang="ja-JP" altLang="en-US" sz="2400" dirty="0">
                <a:latin typeface="+mj-ea"/>
              </a:rPr>
              <a:t>ケースフォーミュレーションシート</a:t>
            </a:r>
            <a:endParaRPr kumimoji="1" lang="ja-JP" altLang="en-US" sz="2400" dirty="0">
              <a:latin typeface="+mj-ea"/>
              <a:cs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41687" y="4432944"/>
            <a:ext cx="3240000" cy="1080000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認知面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47465" y="5592673"/>
            <a:ext cx="3240000" cy="1080000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身体面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3815828" y="4429292"/>
            <a:ext cx="3240000" cy="1080000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感情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818786" y="5590480"/>
            <a:ext cx="3240000" cy="1080000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障害認識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30434" y="4345724"/>
            <a:ext cx="8802054" cy="241731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100798" y="4830113"/>
            <a:ext cx="289116" cy="140644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dist"/>
            <a:r>
              <a:rPr lang="ja-JP" altLang="en-US" sz="1200" b="1" dirty="0"/>
              <a:t>個人</a:t>
            </a:r>
            <a:r>
              <a:rPr kumimoji="1" lang="ja-JP" altLang="en-US" sz="1200" b="1" dirty="0"/>
              <a:t>要因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7172344" y="4427221"/>
            <a:ext cx="1756065" cy="2248642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その他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386362" y="3055434"/>
            <a:ext cx="3096000" cy="12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支援課題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  <a:p>
            <a:pPr algn="ctr"/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02571" y="3066585"/>
            <a:ext cx="1944000" cy="12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原因となる疾患・外傷など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  <a:p>
            <a:pPr algn="ctr"/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635084" y="3062867"/>
            <a:ext cx="3276000" cy="12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支援方針</a:t>
            </a:r>
            <a:r>
              <a:rPr kumimoji="1"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430535" y="652680"/>
            <a:ext cx="3240000" cy="10800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家族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36313" y="1812409"/>
            <a:ext cx="3240000" cy="10800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職場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3804676" y="649028"/>
            <a:ext cx="3240000" cy="10800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地域生活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3807634" y="1810216"/>
            <a:ext cx="3240000" cy="10800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サポート機関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19282" y="565460"/>
            <a:ext cx="8798338" cy="2417319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89646" y="1049849"/>
            <a:ext cx="289116" cy="140644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dist"/>
            <a:r>
              <a:rPr lang="ja-JP" altLang="en-US" sz="1200" b="1" dirty="0"/>
              <a:t>環境</a:t>
            </a:r>
            <a:r>
              <a:rPr kumimoji="1" lang="ja-JP" altLang="en-US" sz="1200" b="1" dirty="0"/>
              <a:t>要因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7161192" y="646957"/>
            <a:ext cx="1756065" cy="224864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その他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67980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227</Words>
  <Application>Microsoft Office PowerPoint</Application>
  <PresentationFormat>画面に合わせる (4:3)</PresentationFormat>
  <Paragraphs>93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ケースフォーミュレーションシート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④情報整理シート,ケースフォーミュレーションシート</dc:title>
  <dc:creator>独立行政法人高齢・障害・求職者雇用支援機構</dc:creator>
  <cp:lastModifiedBy/>
  <cp:revision>1</cp:revision>
  <dcterms:created xsi:type="dcterms:W3CDTF">2022-02-24T04:40:08Z</dcterms:created>
  <dcterms:modified xsi:type="dcterms:W3CDTF">2022-02-24T04:40:36Z</dcterms:modified>
</cp:coreProperties>
</file>