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8" r:id="rId1"/>
    <p:sldMasterId id="2147484550" r:id="rId2"/>
    <p:sldMasterId id="2147484565" r:id="rId3"/>
    <p:sldMasterId id="2147484699" r:id="rId4"/>
    <p:sldMasterId id="2147484713" r:id="rId5"/>
    <p:sldMasterId id="2147484728" r:id="rId6"/>
    <p:sldMasterId id="2147484741" r:id="rId7"/>
    <p:sldMasterId id="2147485591" r:id="rId8"/>
  </p:sldMasterIdLst>
  <p:notesMasterIdLst>
    <p:notesMasterId r:id="rId60"/>
  </p:notesMasterIdLst>
  <p:handoutMasterIdLst>
    <p:handoutMasterId r:id="rId61"/>
  </p:handoutMasterIdLst>
  <p:sldIdLst>
    <p:sldId id="542" r:id="rId9"/>
    <p:sldId id="543" r:id="rId10"/>
    <p:sldId id="541" r:id="rId11"/>
    <p:sldId id="589" r:id="rId12"/>
    <p:sldId id="521" r:id="rId13"/>
    <p:sldId id="563" r:id="rId14"/>
    <p:sldId id="579" r:id="rId15"/>
    <p:sldId id="567" r:id="rId16"/>
    <p:sldId id="568" r:id="rId17"/>
    <p:sldId id="569" r:id="rId18"/>
    <p:sldId id="570" r:id="rId19"/>
    <p:sldId id="571" r:id="rId20"/>
    <p:sldId id="573" r:id="rId21"/>
    <p:sldId id="576" r:id="rId22"/>
    <p:sldId id="585"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81" r:id="rId37"/>
    <p:sldId id="582" r:id="rId38"/>
    <p:sldId id="583" r:id="rId39"/>
    <p:sldId id="584" r:id="rId40"/>
    <p:sldId id="577" r:id="rId41"/>
    <p:sldId id="578" r:id="rId42"/>
    <p:sldId id="444" r:id="rId43"/>
    <p:sldId id="448" r:id="rId44"/>
    <p:sldId id="502" r:id="rId45"/>
    <p:sldId id="446" r:id="rId46"/>
    <p:sldId id="586" r:id="rId47"/>
    <p:sldId id="507" r:id="rId48"/>
    <p:sldId id="532" r:id="rId49"/>
    <p:sldId id="565" r:id="rId50"/>
    <p:sldId id="413" r:id="rId51"/>
    <p:sldId id="509" r:id="rId52"/>
    <p:sldId id="407" r:id="rId53"/>
    <p:sldId id="510" r:id="rId54"/>
    <p:sldId id="408" r:id="rId55"/>
    <p:sldId id="511" r:id="rId56"/>
    <p:sldId id="587" r:id="rId57"/>
    <p:sldId id="433" r:id="rId58"/>
    <p:sldId id="453" r:id="rId59"/>
  </p:sldIdLst>
  <p:sldSz cx="10080625" cy="7559675"/>
  <p:notesSz cx="6807200" cy="9939338"/>
  <p:defaultTextStyle>
    <a:defPPr>
      <a:defRPr lang="en-GB"/>
    </a:defPPr>
    <a:lvl1pPr algn="l" defTabSz="44767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30213" indent="-214313" algn="l" defTabSz="44767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646113" indent="-214313" algn="l" defTabSz="44767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862013" indent="-214313" algn="l" defTabSz="44767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077913" indent="-214313" algn="l" defTabSz="447675"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54">
          <p15:clr>
            <a:srgbClr val="A4A3A4"/>
          </p15:clr>
        </p15:guide>
        <p15:guide id="2" pos="3175">
          <p15:clr>
            <a:srgbClr val="A4A3A4"/>
          </p15:clr>
        </p15:guide>
      </p15:sldGuideLst>
    </p:ext>
    <p:ext uri="{2D200454-40CA-4A62-9FC3-DE9A4176ACB9}">
      <p15:notesGuideLst xmlns:p15="http://schemas.microsoft.com/office/powerpoint/2012/main">
        <p15:guide id="1" orient="horz" pos="2678">
          <p15:clr>
            <a:srgbClr val="A4A3A4"/>
          </p15:clr>
        </p15:guide>
        <p15:guide id="2" pos="19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0000"/>
    <a:srgbClr val="000000"/>
    <a:srgbClr val="FFFF00"/>
    <a:srgbClr val="C2B65A"/>
    <a:srgbClr val="FF99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89" autoAdjust="0"/>
  </p:normalViewPr>
  <p:slideViewPr>
    <p:cSldViewPr>
      <p:cViewPr varScale="1">
        <p:scale>
          <a:sx n="76" d="100"/>
          <a:sy n="76" d="100"/>
        </p:scale>
        <p:origin x="1024" y="56"/>
      </p:cViewPr>
      <p:guideLst>
        <p:guide orient="horz" pos="2154"/>
        <p:guide pos="3175"/>
      </p:guideLst>
    </p:cSldViewPr>
  </p:slideViewPr>
  <p:outlineViewPr>
    <p:cViewPr varScale="1">
      <p:scale>
        <a:sx n="170" d="200"/>
        <a:sy n="170" d="200"/>
      </p:scale>
      <p:origin x="0" y="8688"/>
    </p:cViewPr>
  </p:outlineViewPr>
  <p:notesTextViewPr>
    <p:cViewPr>
      <p:scale>
        <a:sx n="100" d="100"/>
        <a:sy n="100" d="100"/>
      </p:scale>
      <p:origin x="0" y="0"/>
    </p:cViewPr>
  </p:notesTextViewPr>
  <p:sorterViewPr>
    <p:cViewPr varScale="1">
      <p:scale>
        <a:sx n="1" d="1"/>
        <a:sy n="1" d="1"/>
      </p:scale>
      <p:origin x="0" y="-4518"/>
    </p:cViewPr>
  </p:sorterViewPr>
  <p:notesViewPr>
    <p:cSldViewPr>
      <p:cViewPr varScale="1">
        <p:scale>
          <a:sx n="74" d="100"/>
          <a:sy n="74" d="100"/>
        </p:scale>
        <p:origin x="2124" y="54"/>
      </p:cViewPr>
      <p:guideLst>
        <p:guide orient="horz" pos="2678"/>
        <p:guide pos="19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49575" cy="496888"/>
          </a:xfrm>
          <a:prstGeom prst="rect">
            <a:avLst/>
          </a:prstGeom>
        </p:spPr>
        <p:txBody>
          <a:bodyPr vert="horz" wrap="square" lIns="91547" tIns="45773" rIns="91547" bIns="45773" numCol="1" anchor="t" anchorCtr="0" compatLnSpc="1">
            <a:prstTxWarp prst="textNoShape">
              <a:avLst/>
            </a:prstTxWarp>
          </a:bodyPr>
          <a:lstStyle>
            <a:lvl1pPr defTabSz="449123" eaLnBrk="1" hangingPunct="1">
              <a:defRPr sz="1200"/>
            </a:lvl1pPr>
          </a:lstStyle>
          <a:p>
            <a:pPr>
              <a:defRPr/>
            </a:pPr>
            <a:endParaRPr lang="en-AU" altLang="en-US"/>
          </a:p>
        </p:txBody>
      </p:sp>
      <p:sp>
        <p:nvSpPr>
          <p:cNvPr id="3" name="Date Placeholder 2">
            <a:extLst>
              <a:ext uri="{FF2B5EF4-FFF2-40B4-BE49-F238E27FC236}"/>
            </a:extLst>
          </p:cNvPr>
          <p:cNvSpPr>
            <a:spLocks noGrp="1"/>
          </p:cNvSpPr>
          <p:nvPr>
            <p:ph type="dt" sz="quarter" idx="1"/>
          </p:nvPr>
        </p:nvSpPr>
        <p:spPr>
          <a:xfrm>
            <a:off x="3856038" y="0"/>
            <a:ext cx="2949575" cy="496888"/>
          </a:xfrm>
          <a:prstGeom prst="rect">
            <a:avLst/>
          </a:prstGeom>
        </p:spPr>
        <p:txBody>
          <a:bodyPr vert="horz" wrap="square" lIns="91547" tIns="45773" rIns="91547" bIns="45773" numCol="1" anchor="t" anchorCtr="0" compatLnSpc="1">
            <a:prstTxWarp prst="textNoShape">
              <a:avLst/>
            </a:prstTxWarp>
          </a:bodyPr>
          <a:lstStyle>
            <a:lvl1pPr algn="r" defTabSz="449123" eaLnBrk="1" hangingPunct="1">
              <a:defRPr sz="1200"/>
            </a:lvl1pPr>
          </a:lstStyle>
          <a:p>
            <a:pPr>
              <a:defRPr/>
            </a:pPr>
            <a:fld id="{787CB38D-4ADB-4D46-8FF2-76DDBE85F673}" type="datetimeFigureOut">
              <a:rPr lang="en-AU" altLang="en-US"/>
              <a:pPr>
                <a:defRPr/>
              </a:pPr>
              <a:t>1/03/2021</a:t>
            </a:fld>
            <a:endParaRPr lang="en-AU" altLang="en-US"/>
          </a:p>
        </p:txBody>
      </p:sp>
      <p:sp>
        <p:nvSpPr>
          <p:cNvPr id="4" name="Footer Placeholder 3">
            <a:extLst>
              <a:ext uri="{FF2B5EF4-FFF2-40B4-BE49-F238E27FC236}"/>
            </a:extLst>
          </p:cNvPr>
          <p:cNvSpPr>
            <a:spLocks noGrp="1"/>
          </p:cNvSpPr>
          <p:nvPr>
            <p:ph type="ftr" sz="quarter" idx="2"/>
          </p:nvPr>
        </p:nvSpPr>
        <p:spPr>
          <a:xfrm>
            <a:off x="0" y="9440863"/>
            <a:ext cx="2949575" cy="496887"/>
          </a:xfrm>
          <a:prstGeom prst="rect">
            <a:avLst/>
          </a:prstGeom>
        </p:spPr>
        <p:txBody>
          <a:bodyPr vert="horz" wrap="square" lIns="91547" tIns="45773" rIns="91547" bIns="45773" numCol="1" anchor="b" anchorCtr="0" compatLnSpc="1">
            <a:prstTxWarp prst="textNoShape">
              <a:avLst/>
            </a:prstTxWarp>
          </a:bodyPr>
          <a:lstStyle>
            <a:lvl1pPr defTabSz="449123" eaLnBrk="1" hangingPunct="1">
              <a:defRPr sz="1200"/>
            </a:lvl1pPr>
          </a:lstStyle>
          <a:p>
            <a:pPr>
              <a:defRPr/>
            </a:pPr>
            <a:endParaRPr lang="en-AU" altLang="en-US"/>
          </a:p>
        </p:txBody>
      </p:sp>
      <p:sp>
        <p:nvSpPr>
          <p:cNvPr id="5" name="Slide Number Placeholder 4">
            <a:extLst>
              <a:ext uri="{FF2B5EF4-FFF2-40B4-BE49-F238E27FC236}"/>
            </a:extLst>
          </p:cNvPr>
          <p:cNvSpPr>
            <a:spLocks noGrp="1"/>
          </p:cNvSpPr>
          <p:nvPr>
            <p:ph type="sldNum" sz="quarter" idx="3"/>
          </p:nvPr>
        </p:nvSpPr>
        <p:spPr>
          <a:xfrm>
            <a:off x="3856038" y="9440863"/>
            <a:ext cx="2949575" cy="496887"/>
          </a:xfrm>
          <a:prstGeom prst="rect">
            <a:avLst/>
          </a:prstGeom>
        </p:spPr>
        <p:txBody>
          <a:bodyPr vert="horz" wrap="square" lIns="91547" tIns="45773" rIns="91547" bIns="45773" numCol="1" anchor="b" anchorCtr="0" compatLnSpc="1">
            <a:prstTxWarp prst="textNoShape">
              <a:avLst/>
            </a:prstTxWarp>
          </a:bodyPr>
          <a:lstStyle>
            <a:lvl1pPr algn="r" eaLnBrk="1" hangingPunct="1">
              <a:defRPr sz="1200"/>
            </a:lvl1pPr>
          </a:lstStyle>
          <a:p>
            <a:pPr>
              <a:defRPr/>
            </a:pPr>
            <a:fld id="{9EA12348-E0A8-42E9-8B0E-D15ADC3FEB32}" type="slidenum">
              <a:rPr lang="en-AU" altLang="en-US"/>
              <a:pPr>
                <a:defRPr/>
              </a:pPr>
              <a:t>‹#›</a:t>
            </a:fld>
            <a:endParaRPr lang="en-AU" altLang="en-US"/>
          </a:p>
        </p:txBody>
      </p:sp>
    </p:spTree>
    <p:extLst>
      <p:ext uri="{BB962C8B-B14F-4D97-AF65-F5344CB8AC3E}">
        <p14:creationId xmlns:p14="http://schemas.microsoft.com/office/powerpoint/2010/main" val="178403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p:cNvSpPr>
          <p:nvPr>
            <p:ph type="sldImg"/>
          </p:nvPr>
        </p:nvSpPr>
        <p:spPr bwMode="auto">
          <a:xfrm>
            <a:off x="919163" y="755650"/>
            <a:ext cx="49657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a:extLst>
              <a:ext uri="{FF2B5EF4-FFF2-40B4-BE49-F238E27FC236}"/>
            </a:extLst>
          </p:cNvPr>
          <p:cNvSpPr>
            <a:spLocks noGrp="1" noChangeArrowheads="1"/>
          </p:cNvSpPr>
          <p:nvPr>
            <p:ph type="body"/>
          </p:nvPr>
        </p:nvSpPr>
        <p:spPr bwMode="auto">
          <a:xfrm>
            <a:off x="682625" y="4721225"/>
            <a:ext cx="5440363" cy="44719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ltLang="en-US" noProof="0" smtClean="0"/>
          </a:p>
        </p:txBody>
      </p:sp>
      <p:sp>
        <p:nvSpPr>
          <p:cNvPr id="2051" name="Rectangle 3">
            <a:extLst>
              <a:ext uri="{FF2B5EF4-FFF2-40B4-BE49-F238E27FC236}"/>
            </a:extLst>
          </p:cNvPr>
          <p:cNvSpPr>
            <a:spLocks noGrp="1" noChangeArrowheads="1"/>
          </p:cNvSpPr>
          <p:nvPr>
            <p:ph type="hdr"/>
          </p:nvPr>
        </p:nvSpPr>
        <p:spPr bwMode="auto">
          <a:xfrm>
            <a:off x="0" y="0"/>
            <a:ext cx="2952750"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49123" eaLnBrk="1">
              <a:lnSpc>
                <a:spcPct val="116000"/>
              </a:lnSpc>
              <a:buClr>
                <a:srgbClr val="000000"/>
              </a:buClr>
              <a:buSzPct val="45000"/>
              <a:buFont typeface="StarSymbol" charset="2"/>
              <a:buNone/>
              <a:tabLst>
                <a:tab pos="661988" algn="l"/>
                <a:tab pos="1325563" algn="l"/>
                <a:tab pos="1990725" algn="l"/>
                <a:tab pos="2654300" algn="l"/>
              </a:tabLst>
              <a:defRPr sz="1300">
                <a:solidFill>
                  <a:srgbClr val="000000"/>
                </a:solidFill>
                <a:latin typeface="Nimbus Roman No9 L" charset="0"/>
                <a:cs typeface="Arial" pitchFamily="34" charset="0"/>
              </a:defRPr>
            </a:lvl1pPr>
          </a:lstStyle>
          <a:p>
            <a:pPr>
              <a:defRPr/>
            </a:pPr>
            <a:endParaRPr lang="en-US" altLang="en-US"/>
          </a:p>
        </p:txBody>
      </p:sp>
      <p:sp>
        <p:nvSpPr>
          <p:cNvPr id="2052" name="Rectangle 4">
            <a:extLst>
              <a:ext uri="{FF2B5EF4-FFF2-40B4-BE49-F238E27FC236}"/>
            </a:extLst>
          </p:cNvPr>
          <p:cNvSpPr>
            <a:spLocks noGrp="1" noChangeArrowheads="1"/>
          </p:cNvSpPr>
          <p:nvPr>
            <p:ph type="dt"/>
          </p:nvPr>
        </p:nvSpPr>
        <p:spPr bwMode="auto">
          <a:xfrm>
            <a:off x="3852863" y="0"/>
            <a:ext cx="2952750"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9123" eaLnBrk="1">
              <a:lnSpc>
                <a:spcPct val="116000"/>
              </a:lnSpc>
              <a:buClr>
                <a:srgbClr val="000000"/>
              </a:buClr>
              <a:buSzPct val="45000"/>
              <a:buFont typeface="StarSymbol" charset="2"/>
              <a:buNone/>
              <a:tabLst>
                <a:tab pos="661988" algn="l"/>
                <a:tab pos="1325563" algn="l"/>
                <a:tab pos="1990725" algn="l"/>
                <a:tab pos="2654300" algn="l"/>
              </a:tabLst>
              <a:defRPr sz="1300">
                <a:solidFill>
                  <a:srgbClr val="000000"/>
                </a:solidFill>
                <a:latin typeface="Nimbus Roman No9 L" charset="0"/>
                <a:cs typeface="Arial" pitchFamily="34" charset="0"/>
              </a:defRPr>
            </a:lvl1pPr>
          </a:lstStyle>
          <a:p>
            <a:pPr>
              <a:defRPr/>
            </a:pPr>
            <a:endParaRPr lang="en-US" altLang="en-US"/>
          </a:p>
        </p:txBody>
      </p:sp>
      <p:sp>
        <p:nvSpPr>
          <p:cNvPr id="2053" name="Rectangle 5">
            <a:extLst>
              <a:ext uri="{FF2B5EF4-FFF2-40B4-BE49-F238E27FC236}"/>
            </a:extLst>
          </p:cNvPr>
          <p:cNvSpPr>
            <a:spLocks noGrp="1" noChangeArrowheads="1"/>
          </p:cNvSpPr>
          <p:nvPr>
            <p:ph type="ftr"/>
          </p:nvPr>
        </p:nvSpPr>
        <p:spPr bwMode="auto">
          <a:xfrm>
            <a:off x="0" y="9444038"/>
            <a:ext cx="2952750"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49123" eaLnBrk="1">
              <a:lnSpc>
                <a:spcPct val="116000"/>
              </a:lnSpc>
              <a:buClr>
                <a:srgbClr val="000000"/>
              </a:buClr>
              <a:buSzPct val="45000"/>
              <a:buFont typeface="StarSymbol" charset="2"/>
              <a:buNone/>
              <a:tabLst>
                <a:tab pos="661988" algn="l"/>
                <a:tab pos="1325563" algn="l"/>
                <a:tab pos="1990725" algn="l"/>
                <a:tab pos="2654300" algn="l"/>
              </a:tabLst>
              <a:defRPr sz="1300">
                <a:solidFill>
                  <a:srgbClr val="000000"/>
                </a:solidFill>
                <a:latin typeface="Nimbus Roman No9 L" charset="0"/>
                <a:cs typeface="Arial" pitchFamily="34" charset="0"/>
              </a:defRPr>
            </a:lvl1pPr>
          </a:lstStyle>
          <a:p>
            <a:pPr>
              <a:defRPr/>
            </a:pPr>
            <a:endParaRPr lang="en-US" altLang="en-US"/>
          </a:p>
        </p:txBody>
      </p:sp>
      <p:sp>
        <p:nvSpPr>
          <p:cNvPr id="2054" name="Rectangle 6">
            <a:extLst>
              <a:ext uri="{FF2B5EF4-FFF2-40B4-BE49-F238E27FC236}"/>
            </a:extLst>
          </p:cNvPr>
          <p:cNvSpPr>
            <a:spLocks noGrp="1" noChangeArrowheads="1"/>
          </p:cNvSpPr>
          <p:nvPr>
            <p:ph type="sldNum"/>
          </p:nvPr>
        </p:nvSpPr>
        <p:spPr bwMode="auto">
          <a:xfrm>
            <a:off x="3852863" y="9444038"/>
            <a:ext cx="2952750"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116000"/>
              </a:lnSpc>
              <a:buClr>
                <a:srgbClr val="000000"/>
              </a:buClr>
              <a:buSzPct val="45000"/>
              <a:buFont typeface="StarSymbol" charset="2"/>
              <a:buNone/>
              <a:tabLst>
                <a:tab pos="660400" algn="l"/>
                <a:tab pos="1325563" algn="l"/>
                <a:tab pos="1990725" algn="l"/>
                <a:tab pos="2654300" algn="l"/>
              </a:tabLst>
              <a:defRPr sz="1300">
                <a:solidFill>
                  <a:srgbClr val="000000"/>
                </a:solidFill>
                <a:latin typeface="Nimbus Roman No9 L" charset="0"/>
                <a:cs typeface="Arial" panose="020B0604020202020204" pitchFamily="34" charset="0"/>
              </a:defRPr>
            </a:lvl1pPr>
          </a:lstStyle>
          <a:p>
            <a:pPr>
              <a:defRPr/>
            </a:pPr>
            <a:fld id="{6EFF126C-098F-42FF-9F68-47E56057527E}" type="slidenum">
              <a:rPr lang="en-GB" altLang="en-US"/>
              <a:pPr>
                <a:defRPr/>
              </a:pPr>
              <a:t>‹#›</a:t>
            </a:fld>
            <a:endParaRPr lang="en-GB" altLang="en-US"/>
          </a:p>
        </p:txBody>
      </p:sp>
    </p:spTree>
    <p:extLst>
      <p:ext uri="{BB962C8B-B14F-4D97-AF65-F5344CB8AC3E}">
        <p14:creationId xmlns:p14="http://schemas.microsoft.com/office/powerpoint/2010/main" val="2466556887"/>
      </p:ext>
    </p:extLst>
  </p:cSld>
  <p:clrMap bg1="lt1" tx1="dk1" bg2="lt2" tx2="dk2" accent1="accent1" accent2="accent2" accent3="accent3" accent4="accent4" accent5="accent5" accent6="accent6" hlink="hlink" folHlink="folHlink"/>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ＭＳ Ｐゴシック" pitchFamily="50" charset="-128"/>
        <a:cs typeface="Arial" charset="0"/>
      </a:defRPr>
    </a:lvl1pPr>
    <a:lvl2pPr marL="741363" indent="-28416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2pPr>
    <a:lvl3pPr marL="11414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3pPr>
    <a:lvl4pPr marL="15986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4pPr>
    <a:lvl5pPr marL="2055813" indent="-227013"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6EFF126C-098F-42FF-9F68-47E56057527E}" type="slidenum">
              <a:rPr lang="en-GB" altLang="en-US" smtClean="0"/>
              <a:pPr>
                <a:defRPr/>
              </a:pPr>
              <a:t>1</a:t>
            </a:fld>
            <a:endParaRPr lang="en-GB" altLang="en-US"/>
          </a:p>
        </p:txBody>
      </p:sp>
    </p:spTree>
    <p:extLst>
      <p:ext uri="{BB962C8B-B14F-4D97-AF65-F5344CB8AC3E}">
        <p14:creationId xmlns:p14="http://schemas.microsoft.com/office/powerpoint/2010/main" val="183488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1363" indent="-2841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61CD1654-337D-4613-AF60-FFA74EB437AC}" type="slidenum">
              <a:rPr lang="en-US" altLang="en-US" sz="1300" smtClean="0">
                <a:solidFill>
                  <a:schemeClr val="tx1"/>
                </a:solidFill>
                <a:latin typeface="Arial" panose="020B0604020202020204" pitchFamily="34" charset="0"/>
              </a:rPr>
              <a:pPr>
                <a:spcBef>
                  <a:spcPct val="0"/>
                </a:spcBef>
                <a:buSzPct val="45000"/>
                <a:buFont typeface="StarSymbol" charset="2"/>
                <a:buNone/>
              </a:pPr>
              <a:t>10</a:t>
            </a:fld>
            <a:endParaRPr lang="en-US" altLang="en-US" sz="1300" smtClean="0">
              <a:solidFill>
                <a:schemeClr val="tx1"/>
              </a:solidFill>
              <a:latin typeface="Arial" panose="020B0604020202020204" pitchFamily="34" charset="0"/>
            </a:endParaRPr>
          </a:p>
        </p:txBody>
      </p:sp>
      <p:sp>
        <p:nvSpPr>
          <p:cNvPr id="107523" name="Rectangle 2"/>
          <p:cNvSpPr>
            <a:spLocks noGrp="1" noRot="1" noChangeAspect="1" noChangeArrowheads="1" noTextEdit="1"/>
          </p:cNvSpPr>
          <p:nvPr>
            <p:ph type="sldImg"/>
          </p:nvPr>
        </p:nvSpPr>
        <p:spPr/>
      </p:sp>
      <p:sp>
        <p:nvSpPr>
          <p:cNvPr id="107524"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buClrTx/>
              <a:buSzTx/>
              <a:buFontTx/>
              <a:buNone/>
            </a:pPr>
            <a:endParaRPr kumimoji="1" lang="ja-JP" altLang="en-US">
              <a:solidFill>
                <a:schemeClr val="tx1"/>
              </a:solidFill>
              <a:latin typeface="Arial" panose="020B0604020202020204" pitchFamily="34" charset="0"/>
            </a:endParaRPr>
          </a:p>
        </p:txBody>
      </p:sp>
      <p:sp>
        <p:nvSpPr>
          <p:cNvPr id="107525" name="ノート プレースホルダー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smtClean="0">
              <a:cs typeface="Arial" panose="020B0604020202020204" pitchFamily="34" charset="0"/>
            </a:endParaRPr>
          </a:p>
        </p:txBody>
      </p:sp>
    </p:spTree>
    <p:extLst>
      <p:ext uri="{BB962C8B-B14F-4D97-AF65-F5344CB8AC3E}">
        <p14:creationId xmlns:p14="http://schemas.microsoft.com/office/powerpoint/2010/main" val="9881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marL="744538" indent="-28575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marL="1144588"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marL="1603375"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marL="2062163"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25193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29765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34337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38909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3A3D150A-5AE5-4180-BB7B-83F6505619AC}" type="slidenum">
              <a:rPr lang="en-US" altLang="en-US" sz="1200" smtClean="0">
                <a:solidFill>
                  <a:srgbClr val="000000"/>
                </a:solidFill>
              </a:rPr>
              <a:pPr/>
              <a:t>11</a:t>
            </a:fld>
            <a:endParaRPr lang="en-US" altLang="en-US" sz="1200" smtClean="0">
              <a:solidFill>
                <a:srgbClr val="000000"/>
              </a:solidFill>
            </a:endParaRPr>
          </a:p>
        </p:txBody>
      </p:sp>
      <p:sp>
        <p:nvSpPr>
          <p:cNvPr id="109571" name="Rectangle 2"/>
          <p:cNvSpPr>
            <a:spLocks noGrp="1" noRot="1" noChangeAspect="1" noChangeArrowheads="1" noTextEdit="1"/>
          </p:cNvSpPr>
          <p:nvPr>
            <p:ph type="sldImg"/>
          </p:nvPr>
        </p:nvSpPr>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cs typeface="Arial" panose="020B0604020202020204" pitchFamily="34" charset="0"/>
            </a:endParaRPr>
          </a:p>
        </p:txBody>
      </p:sp>
    </p:spTree>
    <p:extLst>
      <p:ext uri="{BB962C8B-B14F-4D97-AF65-F5344CB8AC3E}">
        <p14:creationId xmlns:p14="http://schemas.microsoft.com/office/powerpoint/2010/main" val="56749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marL="744538" indent="-28575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marL="1144588"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marL="1603375"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marL="2062163"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25193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29765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34337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38909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26478FA3-E25E-4B59-B9F9-9A939F609CB5}" type="slidenum">
              <a:rPr lang="en-US" altLang="en-US" sz="1200" smtClean="0">
                <a:solidFill>
                  <a:srgbClr val="000000"/>
                </a:solidFill>
              </a:rPr>
              <a:pPr/>
              <a:t>12</a:t>
            </a:fld>
            <a:endParaRPr lang="en-US" altLang="en-US" sz="1200" smtClean="0">
              <a:solidFill>
                <a:srgbClr val="000000"/>
              </a:solidFill>
            </a:endParaRPr>
          </a:p>
        </p:txBody>
      </p:sp>
      <p:sp>
        <p:nvSpPr>
          <p:cNvPr id="111619" name="Rectangle 2"/>
          <p:cNvSpPr>
            <a:spLocks noGrp="1" noRot="1" noChangeAspect="1" noChangeArrowheads="1" noTextEdit="1"/>
          </p:cNvSpPr>
          <p:nvPr>
            <p:ph type="sldImg"/>
          </p:nvPr>
        </p:nvSpPr>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cs typeface="Arial" panose="020B0604020202020204" pitchFamily="34" charset="0"/>
            </a:endParaRPr>
          </a:p>
        </p:txBody>
      </p:sp>
    </p:spTree>
    <p:extLst>
      <p:ext uri="{BB962C8B-B14F-4D97-AF65-F5344CB8AC3E}">
        <p14:creationId xmlns:p14="http://schemas.microsoft.com/office/powerpoint/2010/main" val="275009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D15B238C-90C6-4D47-B923-7FABA156BE88}"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13</a:t>
            </a:fld>
            <a:endParaRPr lang="en-US" altLang="en-US" sz="1300" smtClean="0">
              <a:solidFill>
                <a:schemeClr val="tx1"/>
              </a:solidFill>
              <a:latin typeface="Arial" panose="020B0604020202020204" pitchFamily="34" charset="0"/>
            </a:endParaRPr>
          </a:p>
        </p:txBody>
      </p:sp>
      <p:sp>
        <p:nvSpPr>
          <p:cNvPr id="113667" name="Rectangle 2"/>
          <p:cNvSpPr>
            <a:spLocks noGrp="1" noRot="1" noChangeAspect="1" noChangeArrowheads="1" noTextEdit="1"/>
          </p:cNvSpPr>
          <p:nvPr>
            <p:ph type="sldImg"/>
          </p:nvPr>
        </p:nvSpPr>
        <p:spPr>
          <a:ln>
            <a:solidFill>
              <a:schemeClr val="tx1"/>
            </a:solidFill>
            <a:round/>
            <a:headEnd/>
            <a:tailEnd/>
          </a:ln>
        </p:spPr>
      </p:sp>
      <p:sp>
        <p:nvSpPr>
          <p:cNvPr id="113668"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smtClean="0">
              <a:cs typeface="Arial" panose="020B0604020202020204" pitchFamily="34" charset="0"/>
            </a:endParaRPr>
          </a:p>
        </p:txBody>
      </p:sp>
    </p:spTree>
    <p:extLst>
      <p:ext uri="{BB962C8B-B14F-4D97-AF65-F5344CB8AC3E}">
        <p14:creationId xmlns:p14="http://schemas.microsoft.com/office/powerpoint/2010/main" val="72084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A1A53069-E304-4BC6-B885-F8593EFB46E3}"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14</a:t>
            </a:fld>
            <a:endParaRPr lang="en-US" altLang="en-US" sz="1300" smtClean="0">
              <a:solidFill>
                <a:schemeClr val="tx1"/>
              </a:solidFill>
              <a:latin typeface="Arial" panose="020B0604020202020204" pitchFamily="34" charset="0"/>
            </a:endParaRPr>
          </a:p>
        </p:txBody>
      </p:sp>
      <p:sp>
        <p:nvSpPr>
          <p:cNvPr id="115715" name="Rectangle 2"/>
          <p:cNvSpPr>
            <a:spLocks noGrp="1" noRot="1" noChangeAspect="1" noChangeArrowheads="1" noTextEdit="1"/>
          </p:cNvSpPr>
          <p:nvPr>
            <p:ph type="sldImg"/>
          </p:nvPr>
        </p:nvSpPr>
        <p:spPr>
          <a:ln>
            <a:solidFill>
              <a:schemeClr val="tx1"/>
            </a:solidFill>
            <a:round/>
            <a:headEnd/>
            <a:tailEnd/>
          </a:ln>
        </p:spPr>
      </p:sp>
      <p:sp>
        <p:nvSpPr>
          <p:cNvPr id="115716" name="Rectangle 3"/>
          <p:cNvSpPr>
            <a:spLocks noGrp="1" noChangeArrowheads="1"/>
          </p:cNvSpPr>
          <p:nvPr>
            <p:ph type="body" idx="1"/>
          </p:nvPr>
        </p:nvSpPr>
        <p:spPr>
          <a:xfrm>
            <a:off x="908050" y="4578350"/>
            <a:ext cx="49911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900" dirty="0" smtClean="0">
              <a:cs typeface="Arial" panose="020B0604020202020204" pitchFamily="34" charset="0"/>
            </a:endParaRPr>
          </a:p>
        </p:txBody>
      </p:sp>
    </p:spTree>
    <p:extLst>
      <p:ext uri="{BB962C8B-B14F-4D97-AF65-F5344CB8AC3E}">
        <p14:creationId xmlns:p14="http://schemas.microsoft.com/office/powerpoint/2010/main" val="255593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b="0" dirty="0" smtClean="0">
              <a:cs typeface="Arial" panose="020B0604020202020204" pitchFamily="34" charset="0"/>
            </a:endParaRPr>
          </a:p>
        </p:txBody>
      </p:sp>
      <p:sp>
        <p:nvSpPr>
          <p:cNvPr id="1177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69A9C042-FE57-4B4C-B9B9-89108A7E7576}" type="slidenum">
              <a:rPr lang="en-US" altLang="en-US" smtClean="0">
                <a:solidFill>
                  <a:srgbClr val="000000"/>
                </a:solidFill>
                <a:latin typeface="Nimbus Roman No9 L" charset="0"/>
              </a:rPr>
              <a:pPr/>
              <a:t>15</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2405307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ChangeArrowheads="1" noTextEdit="1"/>
          </p:cNvSpPr>
          <p:nvPr>
            <p:ph type="sldImg"/>
          </p:nvPr>
        </p:nvSpPr>
        <p:spPr/>
      </p:sp>
      <p:sp>
        <p:nvSpPr>
          <p:cNvPr id="11981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1363" indent="-2841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13298DA2-6D4F-4682-B413-5D2DDBB87806}" type="slidenum">
              <a:rPr lang="en-US" altLang="en-US" sz="1300" smtClean="0">
                <a:latin typeface="Arial" panose="020B0604020202020204" pitchFamily="34" charset="0"/>
              </a:rPr>
              <a:pPr>
                <a:spcBef>
                  <a:spcPct val="0"/>
                </a:spcBef>
                <a:buSzPct val="45000"/>
                <a:buFont typeface="StarSymbol" charset="2"/>
                <a:buNone/>
              </a:pPr>
              <a:t>16</a:t>
            </a:fld>
            <a:endParaRPr lang="en-US" altLang="en-US" sz="1300" smtClean="0">
              <a:latin typeface="Arial" panose="020B0604020202020204" pitchFamily="34" charset="0"/>
            </a:endParaRPr>
          </a:p>
        </p:txBody>
      </p:sp>
      <p:sp>
        <p:nvSpPr>
          <p:cNvPr id="119812"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defTabSz="914400">
              <a:buClrTx/>
              <a:buSzTx/>
              <a:buFontTx/>
              <a:buNone/>
            </a:pPr>
            <a:endParaRPr kumimoji="1" lang="en-US" altLang="ja-JP">
              <a:latin typeface="Arial" panose="020B0604020202020204" pitchFamily="34" charset="0"/>
            </a:endParaRPr>
          </a:p>
        </p:txBody>
      </p:sp>
      <p:sp>
        <p:nvSpPr>
          <p:cNvPr id="119813" name="ノート プレースホルダー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Tree>
    <p:extLst>
      <p:ext uri="{BB962C8B-B14F-4D97-AF65-F5344CB8AC3E}">
        <p14:creationId xmlns:p14="http://schemas.microsoft.com/office/powerpoint/2010/main" val="90882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6EFF126C-098F-42FF-9F68-47E56057527E}" type="slidenum">
              <a:rPr lang="en-GB" altLang="en-US" smtClean="0"/>
              <a:pPr>
                <a:defRPr/>
              </a:pPr>
              <a:t>17</a:t>
            </a:fld>
            <a:endParaRPr lang="en-GB" altLang="en-US"/>
          </a:p>
        </p:txBody>
      </p:sp>
    </p:spTree>
    <p:extLst>
      <p:ext uri="{BB962C8B-B14F-4D97-AF65-F5344CB8AC3E}">
        <p14:creationId xmlns:p14="http://schemas.microsoft.com/office/powerpoint/2010/main" val="139538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ー 1"/>
          <p:cNvSpPr>
            <a:spLocks noGrp="1" noRot="1" noChangeAspect="1" noTextEdit="1"/>
          </p:cNvSpPr>
          <p:nvPr>
            <p:ph type="sldImg"/>
          </p:nvPr>
        </p:nvSpPr>
        <p:spPr/>
      </p:sp>
      <p:sp>
        <p:nvSpPr>
          <p:cNvPr id="1228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22884"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699EBA31-8110-4FFB-912F-FDF3321A8EE5}" type="slidenum">
              <a:rPr lang="en-US" altLang="en-US" smtClean="0">
                <a:solidFill>
                  <a:srgbClr val="000000"/>
                </a:solidFill>
                <a:latin typeface="Nimbus Roman No9 L" charset="0"/>
              </a:rPr>
              <a:pPr/>
              <a:t>18</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191145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4B136A07-0F0C-4863-9E00-226BAD0D3476}" type="slidenum">
              <a:rPr lang="en-US" altLang="en-US" sz="1300" smtClean="0">
                <a:latin typeface="Arial" panose="020B0604020202020204" pitchFamily="34" charset="0"/>
              </a:rPr>
              <a:pPr eaLnBrk="0">
                <a:spcBef>
                  <a:spcPct val="0"/>
                </a:spcBef>
                <a:buSzPct val="45000"/>
                <a:buFont typeface="StarSymbol" charset="2"/>
                <a:buNone/>
              </a:pPr>
              <a:t>19</a:t>
            </a:fld>
            <a:endParaRPr lang="en-US" altLang="en-US" sz="1300" smtClean="0">
              <a:latin typeface="Arial" panose="020B0604020202020204" pitchFamily="34" charset="0"/>
            </a:endParaRPr>
          </a:p>
        </p:txBody>
      </p:sp>
      <p:sp>
        <p:nvSpPr>
          <p:cNvPr id="124931" name="Rectangle 2"/>
          <p:cNvSpPr>
            <a:spLocks noGrp="1" noRot="1" noChangeAspect="1" noChangeArrowheads="1" noTextEdit="1"/>
          </p:cNvSpPr>
          <p:nvPr>
            <p:ph type="sldImg"/>
          </p:nvPr>
        </p:nvSpPr>
        <p:spPr>
          <a:ln>
            <a:solidFill>
              <a:schemeClr val="tx1"/>
            </a:solidFill>
            <a:round/>
            <a:headEnd/>
            <a:tailEnd/>
          </a:ln>
        </p:spPr>
      </p:sp>
      <p:sp>
        <p:nvSpPr>
          <p:cNvPr id="124932" name="Rectangle 3"/>
          <p:cNvSpPr>
            <a:spLocks noGrp="1" noChangeArrowheads="1"/>
          </p:cNvSpPr>
          <p:nvPr>
            <p:ph type="body" idx="1"/>
          </p:nvPr>
        </p:nvSpPr>
        <p:spPr>
          <a:xfrm>
            <a:off x="908050" y="4578350"/>
            <a:ext cx="49911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u="non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84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a:defRPr/>
            </a:pPr>
            <a:endParaRPr kumimoji="1" lang="ja-JP" altLang="en-US" dirty="0"/>
          </a:p>
        </p:txBody>
      </p:sp>
      <p:sp>
        <p:nvSpPr>
          <p:cNvPr id="94212"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7EE5081F-2B7F-4186-9F3B-94450041C456}" type="slidenum">
              <a:rPr lang="ja-JP" altLang="en-US" smtClean="0">
                <a:solidFill>
                  <a:srgbClr val="000000"/>
                </a:solidFill>
                <a:latin typeface="Nimbus Roman No9 L" charset="0"/>
              </a:rPr>
              <a:pPr/>
              <a:t>2</a:t>
            </a:fld>
            <a:endParaRPr lang="ja-JP" altLang="en-US" smtClean="0">
              <a:solidFill>
                <a:srgbClr val="000000"/>
              </a:solidFill>
              <a:latin typeface="Nimbus Roman No9 L" charset="0"/>
            </a:endParaRPr>
          </a:p>
        </p:txBody>
      </p:sp>
    </p:spTree>
    <p:extLst>
      <p:ext uri="{BB962C8B-B14F-4D97-AF65-F5344CB8AC3E}">
        <p14:creationId xmlns:p14="http://schemas.microsoft.com/office/powerpoint/2010/main" val="2090566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B7424572-F4B6-462C-8CB6-2DFE0418329A}" type="slidenum">
              <a:rPr lang="en-US" altLang="en-US" sz="1300" smtClean="0">
                <a:latin typeface="Arial" panose="020B0604020202020204" pitchFamily="34" charset="0"/>
              </a:rPr>
              <a:pPr eaLnBrk="0">
                <a:spcBef>
                  <a:spcPct val="0"/>
                </a:spcBef>
                <a:buSzPct val="45000"/>
                <a:buFont typeface="StarSymbol" charset="2"/>
                <a:buNone/>
              </a:pPr>
              <a:t>20</a:t>
            </a:fld>
            <a:endParaRPr lang="en-US" altLang="en-US" sz="1300" smtClean="0">
              <a:latin typeface="Arial" panose="020B0604020202020204" pitchFamily="34" charset="0"/>
            </a:endParaRPr>
          </a:p>
        </p:txBody>
      </p:sp>
      <p:sp>
        <p:nvSpPr>
          <p:cNvPr id="126979" name="Rectangle 2"/>
          <p:cNvSpPr>
            <a:spLocks noGrp="1" noRot="1" noChangeAspect="1" noChangeArrowheads="1" noTextEdit="1"/>
          </p:cNvSpPr>
          <p:nvPr>
            <p:ph type="sldImg"/>
          </p:nvPr>
        </p:nvSpPr>
        <p:spPr>
          <a:ln>
            <a:solidFill>
              <a:schemeClr val="tx1"/>
            </a:solidFill>
            <a:round/>
            <a:headEnd/>
            <a:tailEnd/>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85430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192581E7-49DD-4509-9C13-375B64B92D54}" type="slidenum">
              <a:rPr lang="en-US" altLang="en-US" sz="1300" smtClean="0">
                <a:latin typeface="Arial" panose="020B0604020202020204" pitchFamily="34" charset="0"/>
              </a:rPr>
              <a:pPr eaLnBrk="0">
                <a:spcBef>
                  <a:spcPct val="0"/>
                </a:spcBef>
                <a:buSzPct val="45000"/>
                <a:buFont typeface="StarSymbol" charset="2"/>
                <a:buNone/>
              </a:pPr>
              <a:t>21</a:t>
            </a:fld>
            <a:endParaRPr lang="en-US" altLang="en-US" sz="1300" smtClean="0">
              <a:latin typeface="Arial" panose="020B0604020202020204" pitchFamily="34" charset="0"/>
            </a:endParaRPr>
          </a:p>
        </p:txBody>
      </p:sp>
      <p:sp>
        <p:nvSpPr>
          <p:cNvPr id="129027" name="Rectangle 2"/>
          <p:cNvSpPr>
            <a:spLocks noGrp="1" noRot="1" noChangeAspect="1" noChangeArrowheads="1" noTextEdit="1"/>
          </p:cNvSpPr>
          <p:nvPr>
            <p:ph type="sldImg"/>
          </p:nvPr>
        </p:nvSpPr>
        <p:spPr>
          <a:ln>
            <a:solidFill>
              <a:schemeClr val="tx1"/>
            </a:solidFill>
            <a:round/>
            <a:headEnd/>
            <a:tailEnd/>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413768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EEF10392-B91C-4D92-83B1-643057A426D5}" type="slidenum">
              <a:rPr lang="en-US" altLang="en-US" sz="1300" smtClean="0">
                <a:latin typeface="Arial" panose="020B0604020202020204" pitchFamily="34" charset="0"/>
              </a:rPr>
              <a:pPr eaLnBrk="0">
                <a:spcBef>
                  <a:spcPct val="0"/>
                </a:spcBef>
                <a:buSzPct val="45000"/>
                <a:buFont typeface="StarSymbol" charset="2"/>
                <a:buNone/>
              </a:pPr>
              <a:t>22</a:t>
            </a:fld>
            <a:endParaRPr lang="en-US" altLang="en-US" sz="1300" smtClean="0">
              <a:latin typeface="Arial" panose="020B0604020202020204" pitchFamily="34" charset="0"/>
            </a:endParaRPr>
          </a:p>
        </p:txBody>
      </p:sp>
      <p:sp>
        <p:nvSpPr>
          <p:cNvPr id="131075" name="Rectangle 2"/>
          <p:cNvSpPr>
            <a:spLocks noGrp="1" noRot="1" noChangeAspect="1" noChangeArrowheads="1" noTextEdit="1"/>
          </p:cNvSpPr>
          <p:nvPr>
            <p:ph type="sldImg"/>
          </p:nvPr>
        </p:nvSpPr>
        <p:spPr>
          <a:ln>
            <a:solidFill>
              <a:schemeClr val="tx1"/>
            </a:solidFill>
            <a:round/>
            <a:headEnd/>
            <a:tailEnd/>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09893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15F0E0A0-B79F-4CEB-A359-DD3A3A106B8B}" type="slidenum">
              <a:rPr lang="en-US" altLang="en-US" sz="1300" smtClean="0">
                <a:latin typeface="Arial" panose="020B0604020202020204" pitchFamily="34" charset="0"/>
              </a:rPr>
              <a:pPr eaLnBrk="0">
                <a:spcBef>
                  <a:spcPct val="0"/>
                </a:spcBef>
                <a:buSzPct val="45000"/>
                <a:buFont typeface="StarSymbol" charset="2"/>
                <a:buNone/>
              </a:pPr>
              <a:t>23</a:t>
            </a:fld>
            <a:endParaRPr lang="en-US" altLang="en-US" sz="1300" smtClean="0">
              <a:latin typeface="Arial" panose="020B0604020202020204" pitchFamily="34" charset="0"/>
            </a:endParaRPr>
          </a:p>
        </p:txBody>
      </p:sp>
      <p:sp>
        <p:nvSpPr>
          <p:cNvPr id="133123" name="Rectangle 2"/>
          <p:cNvSpPr>
            <a:spLocks noGrp="1" noRot="1" noChangeAspect="1" noChangeArrowheads="1" noTextEdit="1"/>
          </p:cNvSpPr>
          <p:nvPr>
            <p:ph type="sldImg"/>
          </p:nvPr>
        </p:nvSpPr>
        <p:spPr>
          <a:ln>
            <a:solidFill>
              <a:schemeClr val="tx1"/>
            </a:solidFill>
            <a:round/>
            <a:headEnd/>
            <a:tailEnd/>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smtClean="0">
              <a:cs typeface="Arial" panose="020B0604020202020204" pitchFamily="34" charset="0"/>
            </a:endParaRPr>
          </a:p>
        </p:txBody>
      </p:sp>
    </p:spTree>
    <p:extLst>
      <p:ext uri="{BB962C8B-B14F-4D97-AF65-F5344CB8AC3E}">
        <p14:creationId xmlns:p14="http://schemas.microsoft.com/office/powerpoint/2010/main" val="414754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4AC4EFDC-FDD4-4CCC-9056-ADE2EEAF04A1}" type="slidenum">
              <a:rPr lang="en-US" altLang="en-US" sz="1300" smtClean="0">
                <a:latin typeface="Arial" panose="020B0604020202020204" pitchFamily="34" charset="0"/>
              </a:rPr>
              <a:pPr eaLnBrk="0">
                <a:spcBef>
                  <a:spcPct val="0"/>
                </a:spcBef>
                <a:buSzPct val="45000"/>
                <a:buFont typeface="StarSymbol" charset="2"/>
                <a:buNone/>
              </a:pPr>
              <a:t>24</a:t>
            </a:fld>
            <a:endParaRPr lang="en-US" altLang="en-US" sz="1300" smtClean="0">
              <a:latin typeface="Arial" panose="020B0604020202020204" pitchFamily="34" charset="0"/>
            </a:endParaRPr>
          </a:p>
        </p:txBody>
      </p:sp>
      <p:sp>
        <p:nvSpPr>
          <p:cNvPr id="135171" name="Rectangle 2"/>
          <p:cNvSpPr>
            <a:spLocks noGrp="1" noRot="1" noChangeAspect="1" noChangeArrowheads="1" noTextEdit="1"/>
          </p:cNvSpPr>
          <p:nvPr>
            <p:ph type="sldImg"/>
          </p:nvPr>
        </p:nvSpPr>
        <p:spPr>
          <a:ln>
            <a:solidFill>
              <a:schemeClr val="tx1"/>
            </a:solidFill>
            <a:round/>
            <a:headEnd/>
            <a:tailEnd/>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smtClean="0">
              <a:cs typeface="Arial" panose="020B0604020202020204" pitchFamily="34" charset="0"/>
            </a:endParaRPr>
          </a:p>
        </p:txBody>
      </p:sp>
    </p:spTree>
    <p:extLst>
      <p:ext uri="{BB962C8B-B14F-4D97-AF65-F5344CB8AC3E}">
        <p14:creationId xmlns:p14="http://schemas.microsoft.com/office/powerpoint/2010/main" val="3557058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2A2B63FD-51DE-4F01-8B3C-E4497ADAACFF}" type="slidenum">
              <a:rPr lang="en-US" altLang="en-US" sz="1300" smtClean="0">
                <a:latin typeface="Arial" panose="020B0604020202020204" pitchFamily="34" charset="0"/>
              </a:rPr>
              <a:pPr eaLnBrk="0">
                <a:spcBef>
                  <a:spcPct val="0"/>
                </a:spcBef>
                <a:buSzPct val="45000"/>
                <a:buFont typeface="StarSymbol" charset="2"/>
                <a:buNone/>
              </a:pPr>
              <a:t>25</a:t>
            </a:fld>
            <a:endParaRPr lang="en-US" altLang="en-US" sz="1300"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a:ln>
            <a:solidFill>
              <a:schemeClr val="tx1"/>
            </a:solidFill>
            <a:round/>
            <a:headEnd/>
            <a:tailEnd/>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smtClean="0">
              <a:cs typeface="Arial" panose="020B0604020202020204" pitchFamily="34" charset="0"/>
            </a:endParaRPr>
          </a:p>
        </p:txBody>
      </p:sp>
    </p:spTree>
    <p:extLst>
      <p:ext uri="{BB962C8B-B14F-4D97-AF65-F5344CB8AC3E}">
        <p14:creationId xmlns:p14="http://schemas.microsoft.com/office/powerpoint/2010/main" val="3642628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BDEE7016-1545-4DC3-8DDF-816C007FBB23}" type="slidenum">
              <a:rPr lang="en-US" altLang="en-US" sz="1300" smtClean="0">
                <a:latin typeface="Arial" panose="020B0604020202020204" pitchFamily="34" charset="0"/>
              </a:rPr>
              <a:pPr eaLnBrk="0">
                <a:spcBef>
                  <a:spcPct val="0"/>
                </a:spcBef>
                <a:buSzPct val="45000"/>
                <a:buFont typeface="StarSymbol" charset="2"/>
                <a:buNone/>
              </a:pPr>
              <a:t>26</a:t>
            </a:fld>
            <a:endParaRPr lang="en-US" altLang="en-US" sz="1300" smtClean="0">
              <a:latin typeface="Arial" panose="020B0604020202020204" pitchFamily="34" charset="0"/>
            </a:endParaRPr>
          </a:p>
        </p:txBody>
      </p:sp>
      <p:sp>
        <p:nvSpPr>
          <p:cNvPr id="139267" name="Rectangle 2"/>
          <p:cNvSpPr>
            <a:spLocks noGrp="1" noRot="1" noChangeAspect="1" noChangeArrowheads="1" noTextEdit="1"/>
          </p:cNvSpPr>
          <p:nvPr>
            <p:ph type="sldImg"/>
          </p:nvPr>
        </p:nvSpPr>
        <p:spPr>
          <a:ln>
            <a:solidFill>
              <a:schemeClr val="tx1"/>
            </a:solidFill>
            <a:round/>
            <a:headEnd/>
            <a:tailEnd/>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smtClean="0">
              <a:cs typeface="Arial" panose="020B0604020202020204" pitchFamily="34" charset="0"/>
            </a:endParaRPr>
          </a:p>
        </p:txBody>
      </p:sp>
    </p:spTree>
    <p:extLst>
      <p:ext uri="{BB962C8B-B14F-4D97-AF65-F5344CB8AC3E}">
        <p14:creationId xmlns:p14="http://schemas.microsoft.com/office/powerpoint/2010/main" val="2698767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1E53688A-D9A3-420B-80B9-04E5818AAB10}" type="slidenum">
              <a:rPr lang="en-US" altLang="en-US" sz="1300" smtClean="0">
                <a:latin typeface="Arial" panose="020B0604020202020204" pitchFamily="34" charset="0"/>
              </a:rPr>
              <a:pPr eaLnBrk="0">
                <a:spcBef>
                  <a:spcPct val="0"/>
                </a:spcBef>
                <a:buSzPct val="45000"/>
                <a:buFont typeface="StarSymbol" charset="2"/>
                <a:buNone/>
              </a:pPr>
              <a:t>27</a:t>
            </a:fld>
            <a:endParaRPr lang="en-US" altLang="en-US" sz="1300" smtClean="0">
              <a:latin typeface="Arial" panose="020B0604020202020204" pitchFamily="34" charset="0"/>
            </a:endParaRPr>
          </a:p>
        </p:txBody>
      </p:sp>
      <p:sp>
        <p:nvSpPr>
          <p:cNvPr id="141315" name="Rectangle 2"/>
          <p:cNvSpPr>
            <a:spLocks noGrp="1" noRot="1" noChangeAspect="1" noChangeArrowheads="1" noTextEdit="1"/>
          </p:cNvSpPr>
          <p:nvPr>
            <p:ph type="sldImg"/>
          </p:nvPr>
        </p:nvSpPr>
        <p:spPr>
          <a:ln>
            <a:solidFill>
              <a:schemeClr val="tx1"/>
            </a:solidFill>
            <a:round/>
            <a:headEnd/>
            <a:tailEnd/>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2386852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ChangeArrowheads="1" noTextEdit="1"/>
          </p:cNvSpPr>
          <p:nvPr>
            <p:ph type="sldImg"/>
          </p:nvPr>
        </p:nvSpPr>
        <p:spPr>
          <a:ln>
            <a:solidFill>
              <a:schemeClr val="tx1"/>
            </a:solidFill>
            <a:round/>
            <a:headEnd/>
            <a:tailEnd/>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smtClean="0">
              <a:cs typeface="Arial" panose="020B0604020202020204" pitchFamily="34" charset="0"/>
            </a:endParaRPr>
          </a:p>
        </p:txBody>
      </p:sp>
      <p:sp>
        <p:nvSpPr>
          <p:cNvPr id="1433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418F3ADD-B3FD-48F0-9AF3-370637FC504B}" type="slidenum">
              <a:rPr lang="en-US" altLang="en-US" sz="1300" smtClean="0">
                <a:latin typeface="Arial" panose="020B0604020202020204" pitchFamily="34" charset="0"/>
              </a:rPr>
              <a:pPr eaLnBrk="0">
                <a:spcBef>
                  <a:spcPct val="0"/>
                </a:spcBef>
                <a:buSzPct val="45000"/>
                <a:buFont typeface="StarSymbol" charset="2"/>
                <a:buNone/>
              </a:pPr>
              <a:t>28</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30325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marL="744538" indent="-28575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marL="1144588"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marL="1603375"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marL="2062163"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25193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29765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34337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38909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DDB6756A-E14C-4530-99A3-3C85042C47DD}" type="slidenum">
              <a:rPr lang="en-US" altLang="en-US" sz="1200" smtClean="0">
                <a:solidFill>
                  <a:srgbClr val="000000"/>
                </a:solidFill>
              </a:rPr>
              <a:pPr/>
              <a:t>29</a:t>
            </a:fld>
            <a:endParaRPr lang="en-US" altLang="en-US" sz="1200" smtClean="0">
              <a:solidFill>
                <a:srgbClr val="000000"/>
              </a:solidFill>
            </a:endParaRPr>
          </a:p>
        </p:txBody>
      </p:sp>
      <p:sp>
        <p:nvSpPr>
          <p:cNvPr id="145411" name="Rectangle 2"/>
          <p:cNvSpPr>
            <a:spLocks noGrp="1" noRot="1" noChangeAspect="1" noChangeArrowheads="1" noTextEdit="1"/>
          </p:cNvSpPr>
          <p:nvPr>
            <p:ph type="sldImg"/>
          </p:nvPr>
        </p:nvSpPr>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pPr>
            <a:endParaRPr lang="en-AU" altLang="ja-JP" dirty="0" smtClean="0">
              <a:solidFill>
                <a:schemeClr val="tx1"/>
              </a:solidFill>
              <a:latin typeface="ＭＳ 明朝" panose="02020609040205080304" pitchFamily="17" charset="-128"/>
              <a:cs typeface="Arial" panose="020B0604020202020204" pitchFamily="34" charset="0"/>
            </a:endParaRPr>
          </a:p>
        </p:txBody>
      </p:sp>
    </p:spTree>
    <p:extLst>
      <p:ext uri="{BB962C8B-B14F-4D97-AF65-F5344CB8AC3E}">
        <p14:creationId xmlns:p14="http://schemas.microsoft.com/office/powerpoint/2010/main" val="121828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a:solidFill>
              <a:schemeClr val="tx1"/>
            </a:solidFill>
            <a:round/>
            <a:headEnd/>
            <a:tailEnd/>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smtClean="0">
              <a:cs typeface="Arial" panose="020B0604020202020204" pitchFamily="34" charset="0"/>
            </a:endParaRPr>
          </a:p>
        </p:txBody>
      </p:sp>
      <p:sp>
        <p:nvSpPr>
          <p:cNvPr id="962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677863" indent="-2587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0461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465263"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1885950" indent="-206375">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3431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8003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2575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714750" indent="-206375"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0DF6B32D-AD96-4FE8-9AF9-B24E40B353DC}" type="slidenum">
              <a:rPr lang="en-GB" altLang="en-US" sz="1300" smtClean="0">
                <a:latin typeface="Nimbus Roman No9 L" charset="0"/>
              </a:rPr>
              <a:pPr>
                <a:spcBef>
                  <a:spcPct val="0"/>
                </a:spcBef>
                <a:buSzPct val="45000"/>
                <a:buFont typeface="StarSymbol" charset="2"/>
                <a:buNone/>
              </a:pPr>
              <a:t>3</a:t>
            </a:fld>
            <a:endParaRPr lang="en-GB" altLang="en-US" sz="1300" smtClean="0">
              <a:latin typeface="Nimbus Roman No9 L" charset="0"/>
            </a:endParaRPr>
          </a:p>
        </p:txBody>
      </p:sp>
    </p:spTree>
    <p:extLst>
      <p:ext uri="{BB962C8B-B14F-4D97-AF65-F5344CB8AC3E}">
        <p14:creationId xmlns:p14="http://schemas.microsoft.com/office/powerpoint/2010/main" val="1871210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pPr>
            <a:endParaRPr lang="en-AU" altLang="ja-JP" dirty="0" smtClean="0">
              <a:solidFill>
                <a:schemeClr val="tx1"/>
              </a:solidFill>
              <a:latin typeface="ＭＳ 明朝" panose="02020609040205080304" pitchFamily="17" charset="-128"/>
              <a:cs typeface="Arial" panose="020B0604020202020204" pitchFamily="34" charset="0"/>
            </a:endParaRPr>
          </a:p>
        </p:txBody>
      </p:sp>
      <p:sp>
        <p:nvSpPr>
          <p:cNvPr id="147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1F613533-CF80-4D98-A8E9-3300B060871A}" type="slidenum">
              <a:rPr lang="en-US" altLang="en-US" smtClean="0">
                <a:solidFill>
                  <a:srgbClr val="000000"/>
                </a:solidFill>
                <a:latin typeface="Nimbus Roman No9 L" charset="0"/>
              </a:rPr>
              <a:pPr/>
              <a:t>30</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1018790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altLang="ja-JP" dirty="0" smtClean="0">
              <a:cs typeface="Arial" panose="020B0604020202020204" pitchFamily="34" charset="0"/>
            </a:endParaRPr>
          </a:p>
        </p:txBody>
      </p:sp>
      <p:sp>
        <p:nvSpPr>
          <p:cNvPr id="1495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638725F3-D237-4E0D-B390-F7ED282E7561}" type="slidenum">
              <a:rPr lang="en-US" altLang="en-US" smtClean="0">
                <a:solidFill>
                  <a:srgbClr val="000000"/>
                </a:solidFill>
                <a:latin typeface="Nimbus Roman No9 L" charset="0"/>
              </a:rPr>
              <a:pPr/>
              <a:t>31</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3158872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marL="744538" indent="-28575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marL="1144588"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marL="1603375"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marL="2062163" indent="-228600">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25193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29765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34337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3890963" indent="-228600"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8E1B14A0-F822-4EC8-83D5-555D38560CD2}" type="slidenum">
              <a:rPr lang="en-US" altLang="en-US" sz="1200" smtClean="0">
                <a:solidFill>
                  <a:srgbClr val="000000"/>
                </a:solidFill>
              </a:rPr>
              <a:pPr/>
              <a:t>32</a:t>
            </a:fld>
            <a:endParaRPr lang="en-US" altLang="en-US" sz="1200" smtClean="0">
              <a:solidFill>
                <a:srgbClr val="000000"/>
              </a:solidFill>
            </a:endParaRPr>
          </a:p>
        </p:txBody>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cs typeface="Arial" panose="020B0604020202020204" pitchFamily="34" charset="0"/>
            </a:endParaRPr>
          </a:p>
        </p:txBody>
      </p:sp>
      <p:sp>
        <p:nvSpPr>
          <p:cNvPr id="151556" name="Rectangle 2"/>
          <p:cNvSpPr>
            <a:spLocks noGrp="1" noRot="1" noChangeAspect="1" noChangeArrowheads="1" noTextEdit="1"/>
          </p:cNvSpPr>
          <p:nvPr>
            <p:ph type="sldImg"/>
          </p:nvPr>
        </p:nvSpPr>
        <p:spPr>
          <a:xfrm>
            <a:off x="917575" y="744538"/>
            <a:ext cx="4972050" cy="3730625"/>
          </a:xfrm>
          <a:ln>
            <a:solidFill>
              <a:schemeClr val="tx1"/>
            </a:solidFill>
            <a:round/>
            <a:headEnd/>
            <a:tailEnd/>
          </a:ln>
        </p:spPr>
      </p:sp>
    </p:spTree>
    <p:extLst>
      <p:ext uri="{BB962C8B-B14F-4D97-AF65-F5344CB8AC3E}">
        <p14:creationId xmlns:p14="http://schemas.microsoft.com/office/powerpoint/2010/main" val="3370666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p:sp>
      <p:sp>
        <p:nvSpPr>
          <p:cNvPr id="1536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53604"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FF563637-1FF3-4F9A-852A-6BB18C5BC2BB}" type="slidenum">
              <a:rPr lang="en-US" altLang="en-US" smtClean="0">
                <a:solidFill>
                  <a:srgbClr val="000000"/>
                </a:solidFill>
                <a:latin typeface="Nimbus Roman No9 L" charset="0"/>
              </a:rPr>
              <a:pPr/>
              <a:t>33</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3028157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ー 1"/>
          <p:cNvSpPr>
            <a:spLocks noGrp="1" noRot="1" noChangeAspect="1" noTextEdit="1"/>
          </p:cNvSpPr>
          <p:nvPr>
            <p:ph type="sldImg"/>
          </p:nvPr>
        </p:nvSpPr>
        <p:spPr/>
      </p:sp>
      <p:sp>
        <p:nvSpPr>
          <p:cNvPr id="1556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55652"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2DC76FE8-6A78-4DDC-9528-20C03D7DC7D4}" type="slidenum">
              <a:rPr lang="en-US" altLang="en-US" smtClean="0">
                <a:solidFill>
                  <a:srgbClr val="000000"/>
                </a:solidFill>
                <a:latin typeface="Nimbus Roman No9 L" charset="0"/>
              </a:rPr>
              <a:pPr/>
              <a:t>34</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2774525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ChangeArrowheads="1" noTextEdit="1"/>
          </p:cNvSpPr>
          <p:nvPr>
            <p:ph type="sldImg"/>
          </p:nvPr>
        </p:nvSpPr>
        <p:spPr>
          <a:ln>
            <a:solidFill>
              <a:schemeClr val="tx1"/>
            </a:solidFill>
            <a:round/>
            <a:headEnd/>
            <a:tailEnd/>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smtClean="0">
              <a:cs typeface="Arial" panose="020B0604020202020204" pitchFamily="34" charset="0"/>
            </a:endParaRPr>
          </a:p>
        </p:txBody>
      </p:sp>
      <p:sp>
        <p:nvSpPr>
          <p:cNvPr id="1577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4431CF65-ADC1-492D-B688-10D7AB4980FC}" type="slidenum">
              <a:rPr lang="en-GB" altLang="en-US" sz="1300" smtClean="0">
                <a:latin typeface="Nimbus Roman No9 L" charset="0"/>
              </a:rPr>
              <a:pPr>
                <a:spcBef>
                  <a:spcPct val="0"/>
                </a:spcBef>
                <a:buSzPct val="45000"/>
                <a:buFont typeface="StarSymbol" charset="2"/>
                <a:buNone/>
              </a:pPr>
              <a:t>35</a:t>
            </a:fld>
            <a:endParaRPr lang="en-GB" altLang="en-US" sz="1300" smtClean="0">
              <a:latin typeface="Nimbus Roman No9 L" charset="0"/>
            </a:endParaRPr>
          </a:p>
        </p:txBody>
      </p:sp>
    </p:spTree>
    <p:extLst>
      <p:ext uri="{BB962C8B-B14F-4D97-AF65-F5344CB8AC3E}">
        <p14:creationId xmlns:p14="http://schemas.microsoft.com/office/powerpoint/2010/main" val="3807844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ChangeArrowheads="1" noTextEdit="1"/>
          </p:cNvSpPr>
          <p:nvPr>
            <p:ph type="sldImg"/>
          </p:nvPr>
        </p:nvSpPr>
        <p:spPr>
          <a:ln>
            <a:solidFill>
              <a:schemeClr val="tx1"/>
            </a:solidFill>
            <a:round/>
            <a:headEnd/>
            <a:tailEnd/>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ja-JP" dirty="0" smtClean="0">
              <a:cs typeface="Arial" panose="020B0604020202020204" pitchFamily="34" charset="0"/>
            </a:endParaRPr>
          </a:p>
        </p:txBody>
      </p:sp>
      <p:sp>
        <p:nvSpPr>
          <p:cNvPr id="159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72BA94BC-1EBB-4C8F-9658-9F1B080A1A0A}" type="slidenum">
              <a:rPr lang="en-GB" altLang="en-US" sz="1300" smtClean="0">
                <a:latin typeface="Nimbus Roman No9 L" charset="0"/>
              </a:rPr>
              <a:pPr>
                <a:spcBef>
                  <a:spcPct val="0"/>
                </a:spcBef>
                <a:buSzPct val="45000"/>
                <a:buFont typeface="StarSymbol" charset="2"/>
                <a:buNone/>
              </a:pPr>
              <a:t>36</a:t>
            </a:fld>
            <a:endParaRPr lang="en-GB" altLang="en-US" sz="1300" smtClean="0">
              <a:latin typeface="Nimbus Roman No9 L" charset="0"/>
            </a:endParaRPr>
          </a:p>
        </p:txBody>
      </p:sp>
    </p:spTree>
    <p:extLst>
      <p:ext uri="{BB962C8B-B14F-4D97-AF65-F5344CB8AC3E}">
        <p14:creationId xmlns:p14="http://schemas.microsoft.com/office/powerpoint/2010/main" val="3968678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ChangeArrowheads="1" noTextEdit="1"/>
          </p:cNvSpPr>
          <p:nvPr>
            <p:ph type="sldImg"/>
          </p:nvPr>
        </p:nvSpPr>
        <p:spPr>
          <a:ln>
            <a:solidFill>
              <a:schemeClr val="tx1"/>
            </a:solidFill>
            <a:round/>
            <a:headEnd/>
            <a:tailEnd/>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ja-JP" dirty="0" smtClean="0">
              <a:cs typeface="Arial" panose="020B0604020202020204" pitchFamily="34" charset="0"/>
            </a:endParaRPr>
          </a:p>
        </p:txBody>
      </p:sp>
      <p:sp>
        <p:nvSpPr>
          <p:cNvPr id="1617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4198E4E0-0835-4C9D-8436-3EF68DADE511}" type="slidenum">
              <a:rPr lang="en-GB" altLang="en-US" sz="1300" smtClean="0">
                <a:latin typeface="Nimbus Roman No9 L" charset="0"/>
              </a:rPr>
              <a:pPr>
                <a:spcBef>
                  <a:spcPct val="0"/>
                </a:spcBef>
                <a:buSzPct val="45000"/>
                <a:buFont typeface="StarSymbol" charset="2"/>
                <a:buNone/>
              </a:pPr>
              <a:t>37</a:t>
            </a:fld>
            <a:endParaRPr lang="en-GB" altLang="en-US" sz="1300" smtClean="0">
              <a:latin typeface="Nimbus Roman No9 L" charset="0"/>
            </a:endParaRPr>
          </a:p>
        </p:txBody>
      </p:sp>
    </p:spTree>
    <p:extLst>
      <p:ext uri="{BB962C8B-B14F-4D97-AF65-F5344CB8AC3E}">
        <p14:creationId xmlns:p14="http://schemas.microsoft.com/office/powerpoint/2010/main" val="1832203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ChangeArrowheads="1" noTextEdit="1"/>
          </p:cNvSpPr>
          <p:nvPr>
            <p:ph type="sldImg"/>
          </p:nvPr>
        </p:nvSpPr>
        <p:spPr>
          <a:ln>
            <a:solidFill>
              <a:schemeClr val="tx1"/>
            </a:solidFill>
            <a:round/>
            <a:headEnd/>
            <a:tailEnd/>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mtClean="0">
              <a:cs typeface="Arial" panose="020B0604020202020204" pitchFamily="34" charset="0"/>
            </a:endParaRPr>
          </a:p>
        </p:txBody>
      </p:sp>
      <p:sp>
        <p:nvSpPr>
          <p:cNvPr id="163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1FC3014B-1060-4C24-8AA5-C673C3438780}" type="slidenum">
              <a:rPr lang="en-GB" altLang="en-US" sz="1300" smtClean="0">
                <a:latin typeface="Nimbus Roman No9 L" charset="0"/>
              </a:rPr>
              <a:pPr>
                <a:spcBef>
                  <a:spcPct val="0"/>
                </a:spcBef>
                <a:buSzPct val="45000"/>
                <a:buFont typeface="StarSymbol" charset="2"/>
                <a:buNone/>
              </a:pPr>
              <a:t>38</a:t>
            </a:fld>
            <a:endParaRPr lang="en-GB" altLang="en-US" sz="1300" smtClean="0">
              <a:latin typeface="Nimbus Roman No9 L" charset="0"/>
            </a:endParaRPr>
          </a:p>
        </p:txBody>
      </p:sp>
    </p:spTree>
    <p:extLst>
      <p:ext uri="{BB962C8B-B14F-4D97-AF65-F5344CB8AC3E}">
        <p14:creationId xmlns:p14="http://schemas.microsoft.com/office/powerpoint/2010/main" val="148025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6EFF126C-098F-42FF-9F68-47E56057527E}" type="slidenum">
              <a:rPr lang="en-GB" altLang="en-US" smtClean="0"/>
              <a:pPr>
                <a:defRPr/>
              </a:pPr>
              <a:t>39</a:t>
            </a:fld>
            <a:endParaRPr lang="en-GB" altLang="en-US"/>
          </a:p>
        </p:txBody>
      </p:sp>
    </p:spTree>
    <p:extLst>
      <p:ext uri="{BB962C8B-B14F-4D97-AF65-F5344CB8AC3E}">
        <p14:creationId xmlns:p14="http://schemas.microsoft.com/office/powerpoint/2010/main" val="28789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6EFF126C-098F-42FF-9F68-47E56057527E}" type="slidenum">
              <a:rPr lang="en-GB" altLang="en-US" smtClean="0"/>
              <a:pPr>
                <a:defRPr/>
              </a:pPr>
              <a:t>4</a:t>
            </a:fld>
            <a:endParaRPr lang="en-GB" altLang="en-US"/>
          </a:p>
        </p:txBody>
      </p:sp>
    </p:spTree>
    <p:extLst>
      <p:ext uri="{BB962C8B-B14F-4D97-AF65-F5344CB8AC3E}">
        <p14:creationId xmlns:p14="http://schemas.microsoft.com/office/powerpoint/2010/main" val="4161795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ChangeArrowheads="1" noTextEdit="1"/>
          </p:cNvSpPr>
          <p:nvPr>
            <p:ph type="sldImg"/>
          </p:nvPr>
        </p:nvSpPr>
        <p:spPr>
          <a:ln>
            <a:solidFill>
              <a:schemeClr val="tx1"/>
            </a:solidFill>
            <a:round/>
            <a:headEnd/>
            <a:tailEnd/>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ja-JP" dirty="0" smtClean="0">
              <a:cs typeface="Arial" panose="020B0604020202020204" pitchFamily="34" charset="0"/>
            </a:endParaRPr>
          </a:p>
        </p:txBody>
      </p:sp>
      <p:sp>
        <p:nvSpPr>
          <p:cNvPr id="1669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E6C1F12A-5227-487B-918F-B9A21CC1550D}" type="slidenum">
              <a:rPr lang="en-GB" altLang="en-US" sz="1300" smtClean="0">
                <a:latin typeface="Nimbus Roman No9 L" charset="0"/>
              </a:rPr>
              <a:pPr>
                <a:spcBef>
                  <a:spcPct val="0"/>
                </a:spcBef>
                <a:buSzPct val="45000"/>
                <a:buFont typeface="StarSymbol" charset="2"/>
                <a:buNone/>
              </a:pPr>
              <a:t>40</a:t>
            </a:fld>
            <a:endParaRPr lang="en-GB" altLang="en-US" sz="1300" smtClean="0">
              <a:latin typeface="Nimbus Roman No9 L" charset="0"/>
            </a:endParaRPr>
          </a:p>
        </p:txBody>
      </p:sp>
    </p:spTree>
    <p:extLst>
      <p:ext uri="{BB962C8B-B14F-4D97-AF65-F5344CB8AC3E}">
        <p14:creationId xmlns:p14="http://schemas.microsoft.com/office/powerpoint/2010/main" val="1928090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1363" indent="-2841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0CC4C8EB-C51B-4101-872E-6E59AD924FE2}" type="slidenum">
              <a:rPr lang="en-US" altLang="en-US" sz="1300" smtClean="0">
                <a:solidFill>
                  <a:schemeClr val="tx1"/>
                </a:solidFill>
                <a:latin typeface="Arial" panose="020B0604020202020204" pitchFamily="34" charset="0"/>
              </a:rPr>
              <a:pPr>
                <a:spcBef>
                  <a:spcPct val="0"/>
                </a:spcBef>
                <a:buSzPct val="45000"/>
                <a:buFont typeface="StarSymbol" charset="2"/>
                <a:buNone/>
              </a:pPr>
              <a:t>41</a:t>
            </a:fld>
            <a:endParaRPr lang="en-US" altLang="en-US" sz="1300" smtClean="0">
              <a:solidFill>
                <a:schemeClr val="tx1"/>
              </a:solidFill>
              <a:latin typeface="Arial" panose="020B0604020202020204" pitchFamily="34" charset="0"/>
            </a:endParaRPr>
          </a:p>
        </p:txBody>
      </p:sp>
      <p:sp>
        <p:nvSpPr>
          <p:cNvPr id="168963" name="Rectangle 2"/>
          <p:cNvSpPr>
            <a:spLocks noGrp="1" noRot="1" noChangeAspect="1" noChangeArrowheads="1" noTextEdit="1"/>
          </p:cNvSpPr>
          <p:nvPr>
            <p:ph type="sldImg"/>
          </p:nvPr>
        </p:nvSpPr>
        <p:spPr/>
      </p:sp>
      <p:sp>
        <p:nvSpPr>
          <p:cNvPr id="168964"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buClrTx/>
              <a:buSzTx/>
              <a:buFontTx/>
              <a:buNone/>
            </a:pPr>
            <a:endParaRPr kumimoji="1" lang="ja-JP"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1713191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ー 1"/>
          <p:cNvSpPr>
            <a:spLocks noGrp="1" noRot="1" noChangeAspect="1" noTextEdit="1"/>
          </p:cNvSpPr>
          <p:nvPr>
            <p:ph type="sldImg"/>
          </p:nvPr>
        </p:nvSpPr>
        <p:spPr/>
      </p:sp>
      <p:sp>
        <p:nvSpPr>
          <p:cNvPr id="1710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71012"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9AFAC709-34EA-4EAA-B7DA-DA606671A72D}" type="slidenum">
              <a:rPr lang="en-US" altLang="en-US" smtClean="0">
                <a:solidFill>
                  <a:srgbClr val="000000"/>
                </a:solidFill>
                <a:latin typeface="Nimbus Roman No9 L" charset="0"/>
              </a:rPr>
              <a:pPr/>
              <a:t>42</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3429654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3A78FC40-71E8-4EE1-9A41-D015BACAE5DA}"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43</a:t>
            </a:fld>
            <a:endParaRPr lang="en-US" altLang="en-US" sz="1300" smtClean="0">
              <a:solidFill>
                <a:schemeClr val="tx1"/>
              </a:solidFill>
              <a:latin typeface="Arial" panose="020B0604020202020204" pitchFamily="34" charset="0"/>
            </a:endParaRPr>
          </a:p>
        </p:txBody>
      </p:sp>
      <p:sp>
        <p:nvSpPr>
          <p:cNvPr id="173059" name="Rectangle 2"/>
          <p:cNvSpPr>
            <a:spLocks noGrp="1" noRot="1" noChangeAspect="1" noChangeArrowheads="1" noTextEdit="1"/>
          </p:cNvSpPr>
          <p:nvPr>
            <p:ph type="sldImg"/>
          </p:nvPr>
        </p:nvSpPr>
        <p:spPr>
          <a:ln>
            <a:solidFill>
              <a:schemeClr val="tx1"/>
            </a:solidFill>
            <a:round/>
            <a:headEnd/>
            <a:tailEnd/>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smtClean="0">
              <a:cs typeface="Arial" panose="020B0604020202020204" pitchFamily="34" charset="0"/>
            </a:endParaRPr>
          </a:p>
        </p:txBody>
      </p:sp>
    </p:spTree>
    <p:extLst>
      <p:ext uri="{BB962C8B-B14F-4D97-AF65-F5344CB8AC3E}">
        <p14:creationId xmlns:p14="http://schemas.microsoft.com/office/powerpoint/2010/main" val="2225060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03FAB385-305A-4895-AF7C-1FEA410A8EB2}"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44</a:t>
            </a:fld>
            <a:endParaRPr lang="en-US" altLang="en-US" sz="1300" smtClean="0">
              <a:solidFill>
                <a:schemeClr val="tx1"/>
              </a:solidFill>
              <a:latin typeface="Arial" panose="020B0604020202020204" pitchFamily="34" charset="0"/>
            </a:endParaRPr>
          </a:p>
        </p:txBody>
      </p:sp>
      <p:sp>
        <p:nvSpPr>
          <p:cNvPr id="175107" name="Rectangle 2"/>
          <p:cNvSpPr>
            <a:spLocks noGrp="1" noRot="1" noChangeAspect="1" noChangeArrowheads="1" noTextEdit="1"/>
          </p:cNvSpPr>
          <p:nvPr>
            <p:ph type="sldImg"/>
          </p:nvPr>
        </p:nvSpPr>
        <p:spPr>
          <a:ln>
            <a:solidFill>
              <a:schemeClr val="tx1"/>
            </a:solidFill>
            <a:round/>
            <a:headEnd/>
            <a:tailEnd/>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sz="1600" dirty="0" smtClean="0">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878881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EFA2A1ED-DD46-4CAB-81DD-9C7BA05F29AC}"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45</a:t>
            </a:fld>
            <a:endParaRPr lang="en-US" altLang="en-US" sz="1300" smtClean="0">
              <a:solidFill>
                <a:schemeClr val="tx1"/>
              </a:solidFill>
              <a:latin typeface="Arial" panose="020B0604020202020204" pitchFamily="34" charset="0"/>
            </a:endParaRPr>
          </a:p>
        </p:txBody>
      </p:sp>
      <p:sp>
        <p:nvSpPr>
          <p:cNvPr id="177155" name="Rectangle 2"/>
          <p:cNvSpPr>
            <a:spLocks noGrp="1" noRot="1" noChangeAspect="1" noChangeArrowheads="1" noTextEdit="1"/>
          </p:cNvSpPr>
          <p:nvPr>
            <p:ph type="sldImg"/>
          </p:nvPr>
        </p:nvSpPr>
        <p:spPr>
          <a:ln>
            <a:solidFill>
              <a:schemeClr val="tx1"/>
            </a:solidFill>
            <a:round/>
            <a:headEnd/>
            <a:tailEnd/>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smtClean="0">
              <a:cs typeface="Arial" panose="020B0604020202020204" pitchFamily="34" charset="0"/>
            </a:endParaRPr>
          </a:p>
        </p:txBody>
      </p:sp>
    </p:spTree>
    <p:extLst>
      <p:ext uri="{BB962C8B-B14F-4D97-AF65-F5344CB8AC3E}">
        <p14:creationId xmlns:p14="http://schemas.microsoft.com/office/powerpoint/2010/main" val="3838843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06908C60-775B-44E3-A7B9-A7C3FA5E7ADA}"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46</a:t>
            </a:fld>
            <a:endParaRPr lang="en-US" altLang="en-US" sz="1300" smtClean="0">
              <a:solidFill>
                <a:schemeClr val="tx1"/>
              </a:solidFill>
              <a:latin typeface="Arial" panose="020B0604020202020204" pitchFamily="34" charset="0"/>
            </a:endParaRPr>
          </a:p>
        </p:txBody>
      </p:sp>
      <p:sp>
        <p:nvSpPr>
          <p:cNvPr id="179203" name="Rectangle 2"/>
          <p:cNvSpPr>
            <a:spLocks noGrp="1" noRot="1" noChangeAspect="1" noChangeArrowheads="1" noTextEdit="1"/>
          </p:cNvSpPr>
          <p:nvPr>
            <p:ph type="sldImg"/>
          </p:nvPr>
        </p:nvSpPr>
        <p:spPr>
          <a:ln>
            <a:solidFill>
              <a:schemeClr val="tx1"/>
            </a:solidFill>
            <a:round/>
            <a:headEnd/>
            <a:tailEnd/>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b="0" dirty="0" smtClean="0">
              <a:cs typeface="Arial" panose="020B0604020202020204" pitchFamily="34" charset="0"/>
            </a:endParaRPr>
          </a:p>
        </p:txBody>
      </p:sp>
    </p:spTree>
    <p:extLst>
      <p:ext uri="{BB962C8B-B14F-4D97-AF65-F5344CB8AC3E}">
        <p14:creationId xmlns:p14="http://schemas.microsoft.com/office/powerpoint/2010/main" val="2482198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018ACDF6-265F-4370-91C4-61676BC2835D}"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47</a:t>
            </a:fld>
            <a:endParaRPr lang="en-US" altLang="en-US" sz="1300" smtClean="0">
              <a:solidFill>
                <a:schemeClr val="tx1"/>
              </a:solidFill>
              <a:latin typeface="Arial" panose="020B0604020202020204" pitchFamily="34" charset="0"/>
            </a:endParaRPr>
          </a:p>
        </p:txBody>
      </p:sp>
      <p:sp>
        <p:nvSpPr>
          <p:cNvPr id="181251" name="Rectangle 2"/>
          <p:cNvSpPr>
            <a:spLocks noGrp="1" noRot="1" noChangeAspect="1" noChangeArrowheads="1" noTextEdit="1"/>
          </p:cNvSpPr>
          <p:nvPr>
            <p:ph type="sldImg"/>
          </p:nvPr>
        </p:nvSpPr>
        <p:spPr>
          <a:ln>
            <a:solidFill>
              <a:schemeClr val="tx1"/>
            </a:solidFill>
            <a:round/>
            <a:headEnd/>
            <a:tailEnd/>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smtClean="0">
              <a:cs typeface="Arial" panose="020B0604020202020204" pitchFamily="34" charset="0"/>
            </a:endParaRPr>
          </a:p>
        </p:txBody>
      </p:sp>
    </p:spTree>
    <p:extLst>
      <p:ext uri="{BB962C8B-B14F-4D97-AF65-F5344CB8AC3E}">
        <p14:creationId xmlns:p14="http://schemas.microsoft.com/office/powerpoint/2010/main" val="4123316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eaLnBrk="0">
              <a:spcBef>
                <a:spcPct val="0"/>
              </a:spcBef>
              <a:buSzPct val="45000"/>
              <a:buFont typeface="StarSymbol" charset="2"/>
              <a:buNone/>
            </a:pPr>
            <a:fld id="{88F2AEFE-28FA-489A-92FA-C6693606B3A9}" type="slidenum">
              <a:rPr lang="en-US" altLang="en-US" sz="1300" smtClean="0">
                <a:solidFill>
                  <a:schemeClr val="tx1"/>
                </a:solidFill>
                <a:latin typeface="Arial" panose="020B0604020202020204" pitchFamily="34" charset="0"/>
              </a:rPr>
              <a:pPr eaLnBrk="0">
                <a:spcBef>
                  <a:spcPct val="0"/>
                </a:spcBef>
                <a:buSzPct val="45000"/>
                <a:buFont typeface="StarSymbol" charset="2"/>
                <a:buNone/>
              </a:pPr>
              <a:t>48</a:t>
            </a:fld>
            <a:endParaRPr lang="en-US" altLang="en-US" sz="1300" smtClean="0">
              <a:solidFill>
                <a:schemeClr val="tx1"/>
              </a:solidFill>
              <a:latin typeface="Arial" panose="020B0604020202020204" pitchFamily="34" charset="0"/>
            </a:endParaRPr>
          </a:p>
        </p:txBody>
      </p:sp>
      <p:sp>
        <p:nvSpPr>
          <p:cNvPr id="183299" name="Rectangle 2"/>
          <p:cNvSpPr>
            <a:spLocks noGrp="1" noRot="1" noChangeAspect="1" noChangeArrowheads="1" noTextEdit="1"/>
          </p:cNvSpPr>
          <p:nvPr>
            <p:ph type="sldImg"/>
          </p:nvPr>
        </p:nvSpPr>
        <p:spPr>
          <a:ln>
            <a:solidFill>
              <a:schemeClr val="tx1"/>
            </a:solidFill>
            <a:round/>
            <a:headEnd/>
            <a:tailEnd/>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lvl="2" indent="0" eaLnBrk="1" hangingPunct="1">
              <a:spcBef>
                <a:spcPct val="0"/>
              </a:spcBef>
              <a:spcAft>
                <a:spcPts val="1200"/>
              </a:spcAft>
              <a:buFontTx/>
              <a:buNone/>
            </a:pPr>
            <a:endParaRPr lang="en-US" altLang="en-US" dirty="0" smtClean="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76872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6EFF126C-098F-42FF-9F68-47E56057527E}" type="slidenum">
              <a:rPr lang="en-GB" altLang="en-US" smtClean="0"/>
              <a:pPr>
                <a:defRPr/>
              </a:pPr>
              <a:t>49</a:t>
            </a:fld>
            <a:endParaRPr lang="en-GB" altLang="en-US"/>
          </a:p>
        </p:txBody>
      </p:sp>
    </p:spTree>
    <p:extLst>
      <p:ext uri="{BB962C8B-B14F-4D97-AF65-F5344CB8AC3E}">
        <p14:creationId xmlns:p14="http://schemas.microsoft.com/office/powerpoint/2010/main" val="320390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ChangeArrowheads="1" noTextEdit="1"/>
          </p:cNvSpPr>
          <p:nvPr>
            <p:ph type="sldImg"/>
          </p:nvPr>
        </p:nvSpPr>
        <p:spPr>
          <a:ln>
            <a:solidFill>
              <a:schemeClr val="tx1"/>
            </a:solidFill>
            <a:round/>
            <a:headEnd/>
            <a:tailEnd/>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smtClean="0">
              <a:cs typeface="Arial" panose="020B0604020202020204" pitchFamily="34" charset="0"/>
            </a:endParaRPr>
          </a:p>
        </p:txBody>
      </p:sp>
      <p:sp>
        <p:nvSpPr>
          <p:cNvPr id="921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A29408BD-95E7-4F92-AE6C-12B53F236D97}" type="slidenum">
              <a:rPr lang="en-GB" altLang="en-US" smtClean="0">
                <a:solidFill>
                  <a:srgbClr val="000000"/>
                </a:solidFill>
                <a:latin typeface="Nimbus Roman No9 L" charset="0"/>
              </a:rPr>
              <a:pPr/>
              <a:t>5</a:t>
            </a:fld>
            <a:endParaRPr lang="en-GB" altLang="en-US" smtClean="0">
              <a:solidFill>
                <a:srgbClr val="000000"/>
              </a:solidFill>
              <a:latin typeface="Nimbus Roman No9 L" charset="0"/>
            </a:endParaRPr>
          </a:p>
        </p:txBody>
      </p:sp>
    </p:spTree>
    <p:extLst>
      <p:ext uri="{BB962C8B-B14F-4D97-AF65-F5344CB8AC3E}">
        <p14:creationId xmlns:p14="http://schemas.microsoft.com/office/powerpoint/2010/main" val="697269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3" tIns="47821" rIns="95643" bIns="47821" anchor="b"/>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fld id="{BB85BED2-19C8-4B45-BBF9-A8B9F2F27A21}" type="slidenum">
              <a:rPr lang="en-AU" altLang="en-US" sz="1300">
                <a:solidFill>
                  <a:schemeClr val="tx1"/>
                </a:solidFill>
              </a:rPr>
              <a:pPr algn="r" eaLnBrk="1" hangingPunct="1">
                <a:spcBef>
                  <a:spcPct val="0"/>
                </a:spcBef>
                <a:buClrTx/>
                <a:buSzTx/>
                <a:buFontTx/>
                <a:buNone/>
              </a:pPr>
              <a:t>50</a:t>
            </a:fld>
            <a:endParaRPr lang="en-AU" altLang="en-US" sz="1300">
              <a:solidFill>
                <a:schemeClr val="tx1"/>
              </a:solidFill>
            </a:endParaRPr>
          </a:p>
        </p:txBody>
      </p:sp>
      <p:sp>
        <p:nvSpPr>
          <p:cNvPr id="186371" name="Rectangle 2"/>
          <p:cNvSpPr>
            <a:spLocks noGrp="1" noRot="1" noChangeAspect="1" noChangeArrowheads="1" noTextEdit="1"/>
          </p:cNvSpPr>
          <p:nvPr>
            <p:ph type="sldImg"/>
          </p:nvPr>
        </p:nvSpPr>
        <p:spPr>
          <a:xfrm>
            <a:off x="1582738" y="496888"/>
            <a:ext cx="3641725" cy="2732087"/>
          </a:xfrm>
          <a:solidFill>
            <a:srgbClr val="FFFFFF"/>
          </a:solidFill>
          <a:ln>
            <a:solidFill>
              <a:schemeClr val="tx1"/>
            </a:solidFill>
            <a:round/>
            <a:headEnd/>
            <a:tailEnd/>
          </a:ln>
        </p:spPr>
      </p:sp>
      <p:sp>
        <p:nvSpPr>
          <p:cNvPr id="186372" name="Rectangle 3"/>
          <p:cNvSpPr>
            <a:spLocks noGrp="1" noChangeArrowheads="1"/>
          </p:cNvSpPr>
          <p:nvPr>
            <p:ph type="body" idx="1"/>
          </p:nvPr>
        </p:nvSpPr>
        <p:spPr>
          <a:xfrm>
            <a:off x="682625" y="4721225"/>
            <a:ext cx="5440363" cy="4473575"/>
          </a:xfrm>
          <a:solidFill>
            <a:srgbClr val="FFFFFF"/>
          </a:solidFill>
          <a:ln>
            <a:solidFill>
              <a:srgbClr val="000000"/>
            </a:solidFill>
            <a:miter lim="800000"/>
          </a:ln>
        </p:spPr>
        <p:txBody>
          <a:bodyPr lIns="86019" tIns="43008" rIns="86019" bIns="43008"/>
          <a:lstStyle/>
          <a:p>
            <a:endParaRPr lang="en-US" altLang="ja-JP" dirty="0" smtClean="0">
              <a:cs typeface="Arial" panose="020B0604020202020204" pitchFamily="34" charset="0"/>
            </a:endParaRPr>
          </a:p>
        </p:txBody>
      </p:sp>
    </p:spTree>
    <p:extLst>
      <p:ext uri="{BB962C8B-B14F-4D97-AF65-F5344CB8AC3E}">
        <p14:creationId xmlns:p14="http://schemas.microsoft.com/office/powerpoint/2010/main" val="3556607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ChangeArrowheads="1" noTextEdit="1"/>
          </p:cNvSpPr>
          <p:nvPr>
            <p:ph type="sldImg"/>
          </p:nvPr>
        </p:nvSpPr>
        <p:spPr>
          <a:ln>
            <a:solidFill>
              <a:schemeClr val="tx1"/>
            </a:solidFill>
            <a:round/>
            <a:headEnd/>
            <a:tailEnd/>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smtClean="0">
              <a:cs typeface="Arial" panose="020B0604020202020204" pitchFamily="34" charset="0"/>
            </a:endParaRPr>
          </a:p>
        </p:txBody>
      </p:sp>
      <p:sp>
        <p:nvSpPr>
          <p:cNvPr id="188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F8166939-01EC-49C6-A61E-841AE3C64FA6}" type="slidenum">
              <a:rPr lang="en-GB" altLang="en-US" sz="1300" smtClean="0">
                <a:latin typeface="Nimbus Roman No9 L" charset="0"/>
              </a:rPr>
              <a:pPr>
                <a:spcBef>
                  <a:spcPct val="0"/>
                </a:spcBef>
                <a:buSzPct val="45000"/>
                <a:buFont typeface="StarSymbol" charset="2"/>
                <a:buNone/>
              </a:pPr>
              <a:t>51</a:t>
            </a:fld>
            <a:endParaRPr lang="en-GB" altLang="en-US" sz="1300" smtClean="0">
              <a:latin typeface="Nimbus Roman No9 L" charset="0"/>
            </a:endParaRPr>
          </a:p>
        </p:txBody>
      </p:sp>
    </p:spTree>
    <p:extLst>
      <p:ext uri="{BB962C8B-B14F-4D97-AF65-F5344CB8AC3E}">
        <p14:creationId xmlns:p14="http://schemas.microsoft.com/office/powerpoint/2010/main" val="54087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p:cNvSpPr>
            <a:spLocks noGrp="1" noRot="1" noChangeAspect="1" noTextEdit="1"/>
          </p:cNvSpPr>
          <p:nvPr>
            <p:ph type="sldImg"/>
          </p:nvPr>
        </p:nvSpPr>
        <p:spPr/>
      </p:sp>
      <p:sp>
        <p:nvSpPr>
          <p:cNvPr id="1003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00356"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51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923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95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6713" indent="-214313" defTabSz="447675"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A4FA19BE-C87C-4181-AC75-1E305D58ED9F}" type="slidenum">
              <a:rPr lang="en-US" altLang="en-US" smtClean="0">
                <a:solidFill>
                  <a:srgbClr val="000000"/>
                </a:solidFill>
                <a:latin typeface="Nimbus Roman No9 L" charset="0"/>
              </a:rPr>
              <a:pPr/>
              <a:t>6</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4262710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6EFF126C-098F-42FF-9F68-47E56057527E}" type="slidenum">
              <a:rPr lang="en-GB" altLang="en-US" smtClean="0"/>
              <a:pPr>
                <a:defRPr/>
              </a:pPr>
              <a:t>7</a:t>
            </a:fld>
            <a:endParaRPr lang="en-GB" altLang="en-US"/>
          </a:p>
        </p:txBody>
      </p:sp>
    </p:spTree>
    <p:extLst>
      <p:ext uri="{BB962C8B-B14F-4D97-AF65-F5344CB8AC3E}">
        <p14:creationId xmlns:p14="http://schemas.microsoft.com/office/powerpoint/2010/main" val="378417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1363" indent="-2841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E66E706D-DCB8-49F3-BCF8-8F7480302904}" type="slidenum">
              <a:rPr lang="en-US" altLang="en-US" sz="1300" smtClean="0">
                <a:solidFill>
                  <a:schemeClr val="tx1"/>
                </a:solidFill>
                <a:latin typeface="Arial" panose="020B0604020202020204" pitchFamily="34" charset="0"/>
              </a:rPr>
              <a:pPr>
                <a:spcBef>
                  <a:spcPct val="0"/>
                </a:spcBef>
                <a:buSzPct val="45000"/>
                <a:buFont typeface="StarSymbol" charset="2"/>
                <a:buNone/>
              </a:pPr>
              <a:t>8</a:t>
            </a:fld>
            <a:endParaRPr lang="en-US" altLang="en-US" sz="1300" smtClean="0">
              <a:solidFill>
                <a:schemeClr val="tx1"/>
              </a:solidFill>
              <a:latin typeface="Arial" panose="020B0604020202020204" pitchFamily="34" charset="0"/>
            </a:endParaRPr>
          </a:p>
        </p:txBody>
      </p:sp>
      <p:sp>
        <p:nvSpPr>
          <p:cNvPr id="103427" name="Rectangle 2"/>
          <p:cNvSpPr>
            <a:spLocks noGrp="1" noRot="1" noChangeAspect="1" noChangeArrowheads="1" noTextEdit="1"/>
          </p:cNvSpPr>
          <p:nvPr>
            <p:ph type="sldImg"/>
          </p:nvPr>
        </p:nvSpPr>
        <p:spPr/>
      </p:sp>
      <p:sp>
        <p:nvSpPr>
          <p:cNvPr id="103428"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buClrTx/>
              <a:buSzTx/>
              <a:buFontTx/>
              <a:buNone/>
            </a:pPr>
            <a:endParaRPr kumimoji="1" lang="ja-JP" altLang="en-US">
              <a:solidFill>
                <a:schemeClr val="tx1"/>
              </a:solidFill>
              <a:latin typeface="Arial" panose="020B0604020202020204" pitchFamily="34" charset="0"/>
            </a:endParaRPr>
          </a:p>
        </p:txBody>
      </p:sp>
      <p:sp>
        <p:nvSpPr>
          <p:cNvPr id="103429" name="ノート プレースホルダー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Tree>
    <p:extLst>
      <p:ext uri="{BB962C8B-B14F-4D97-AF65-F5344CB8AC3E}">
        <p14:creationId xmlns:p14="http://schemas.microsoft.com/office/powerpoint/2010/main" val="189887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1363" indent="-28416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7013">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7013" defTabSz="447675"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265743DD-96C9-4493-9C52-C4C80778AE78}" type="slidenum">
              <a:rPr lang="en-US" altLang="en-US" sz="1300" smtClean="0">
                <a:solidFill>
                  <a:schemeClr val="tx1"/>
                </a:solidFill>
                <a:latin typeface="Arial" panose="020B0604020202020204" pitchFamily="34" charset="0"/>
              </a:rPr>
              <a:pPr>
                <a:spcBef>
                  <a:spcPct val="0"/>
                </a:spcBef>
                <a:buSzPct val="45000"/>
                <a:buFont typeface="StarSymbol" charset="2"/>
                <a:buNone/>
              </a:pPr>
              <a:t>9</a:t>
            </a:fld>
            <a:endParaRPr lang="en-US" altLang="en-US" sz="1300" smtClean="0">
              <a:solidFill>
                <a:schemeClr val="tx1"/>
              </a:solidFill>
              <a:latin typeface="Arial" panose="020B0604020202020204" pitchFamily="34" charset="0"/>
            </a:endParaRPr>
          </a:p>
        </p:txBody>
      </p:sp>
      <p:sp>
        <p:nvSpPr>
          <p:cNvPr id="105475" name="Rectangle 2"/>
          <p:cNvSpPr>
            <a:spLocks noGrp="1" noRot="1" noChangeAspect="1" noChangeArrowheads="1" noTextEdit="1"/>
          </p:cNvSpPr>
          <p:nvPr>
            <p:ph type="sldImg"/>
          </p:nvPr>
        </p:nvSpPr>
        <p:spPr/>
      </p:sp>
      <p:sp>
        <p:nvSpPr>
          <p:cNvPr id="105476"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buClrTx/>
              <a:buSzTx/>
              <a:buFontTx/>
              <a:buNone/>
            </a:pPr>
            <a:endParaRPr kumimoji="1" lang="ja-JP" altLang="en-US">
              <a:solidFill>
                <a:schemeClr val="tx1"/>
              </a:solidFill>
              <a:latin typeface="Arial" panose="020B0604020202020204" pitchFamily="34" charset="0"/>
            </a:endParaRPr>
          </a:p>
        </p:txBody>
      </p:sp>
      <p:sp>
        <p:nvSpPr>
          <p:cNvPr id="105477" name="ノート プレースホルダー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Tree>
    <p:extLst>
      <p:ext uri="{BB962C8B-B14F-4D97-AF65-F5344CB8AC3E}">
        <p14:creationId xmlns:p14="http://schemas.microsoft.com/office/powerpoint/2010/main" val="87855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078" y="1237197"/>
            <a:ext cx="7560469" cy="2631887"/>
          </a:xfrm>
        </p:spPr>
        <p:txBody>
          <a:bodyPr anchor="b"/>
          <a:lstStyle>
            <a:lvl1pPr algn="ctr">
              <a:defRPr sz="5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260078" y="3970582"/>
            <a:ext cx="7560469" cy="1825171"/>
          </a:xfrm>
        </p:spPr>
        <p:txBody>
          <a:bodyPr/>
          <a:lstStyle>
            <a:lvl1pPr marL="0" indent="0" algn="ctr">
              <a:buNone/>
              <a:defRPr sz="2000"/>
            </a:lvl1pPr>
            <a:lvl2pPr marL="377896" indent="0" algn="ctr">
              <a:buNone/>
              <a:defRPr sz="1700"/>
            </a:lvl2pPr>
            <a:lvl3pPr marL="755791" indent="0" algn="ctr">
              <a:buNone/>
              <a:defRPr sz="1400"/>
            </a:lvl3pPr>
            <a:lvl4pPr marL="1133688" indent="0" algn="ctr">
              <a:buNone/>
              <a:defRPr sz="1300"/>
            </a:lvl4pPr>
            <a:lvl5pPr marL="1511582" indent="0" algn="ctr">
              <a:buNone/>
              <a:defRPr sz="1300"/>
            </a:lvl5pPr>
            <a:lvl6pPr marL="1889477" indent="0" algn="ctr">
              <a:buNone/>
              <a:defRPr sz="1300"/>
            </a:lvl6pPr>
            <a:lvl7pPr marL="2267372" indent="0" algn="ctr">
              <a:buNone/>
              <a:defRPr sz="1300"/>
            </a:lvl7pPr>
            <a:lvl8pPr marL="2645269" indent="0" algn="ctr">
              <a:buNone/>
              <a:defRPr sz="1300"/>
            </a:lvl8pPr>
            <a:lvl9pPr marL="3023165" indent="0" algn="ctr">
              <a:buNone/>
              <a:defRPr sz="13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7DCB828-5293-4FCB-835D-05CBF2CAEA8D}" type="slidenum">
              <a:rPr lang="en-US" altLang="en-US"/>
              <a:pPr>
                <a:defRPr/>
              </a:pPr>
              <a:t>‹#›</a:t>
            </a:fld>
            <a:endParaRPr lang="en-US" altLang="en-US"/>
          </a:p>
        </p:txBody>
      </p:sp>
    </p:spTree>
    <p:extLst>
      <p:ext uri="{BB962C8B-B14F-4D97-AF65-F5344CB8AC3E}">
        <p14:creationId xmlns:p14="http://schemas.microsoft.com/office/powerpoint/2010/main" val="77622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65E6E87-5156-4DF1-ADA0-49525A10A73C}" type="slidenum">
              <a:rPr lang="en-US" altLang="en-US"/>
              <a:pPr>
                <a:defRPr/>
              </a:pPr>
              <a:t>‹#›</a:t>
            </a:fld>
            <a:endParaRPr lang="en-US" altLang="en-US"/>
          </a:p>
        </p:txBody>
      </p:sp>
    </p:spTree>
    <p:extLst>
      <p:ext uri="{BB962C8B-B14F-4D97-AF65-F5344CB8AC3E}">
        <p14:creationId xmlns:p14="http://schemas.microsoft.com/office/powerpoint/2010/main" val="3834306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B59B19E-FCB8-4282-95EE-D6186AFC4CB9}" type="slidenum">
              <a:rPr lang="en-US" altLang="en-US"/>
              <a:pPr>
                <a:defRPr/>
              </a:pPr>
              <a:t>‹#›</a:t>
            </a:fld>
            <a:endParaRPr lang="en-US" altLang="en-US"/>
          </a:p>
        </p:txBody>
      </p:sp>
    </p:spTree>
    <p:extLst>
      <p:ext uri="{BB962C8B-B14F-4D97-AF65-F5344CB8AC3E}">
        <p14:creationId xmlns:p14="http://schemas.microsoft.com/office/powerpoint/2010/main" val="28284147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7" y="306388"/>
            <a:ext cx="9072563" cy="1260475"/>
          </a:xfrm>
        </p:spPr>
        <p:txBody>
          <a:bodyPr/>
          <a:lstStyle/>
          <a:p>
            <a:r>
              <a:rPr lang="en-US"/>
              <a:t>Click to edit Master title style</a:t>
            </a:r>
          </a:p>
        </p:txBody>
      </p:sp>
      <p:sp>
        <p:nvSpPr>
          <p:cNvPr id="3" name="Text Placeholder 2"/>
          <p:cNvSpPr>
            <a:spLocks noGrp="1"/>
          </p:cNvSpPr>
          <p:nvPr>
            <p:ph type="body" sz="half" idx="1"/>
          </p:nvPr>
        </p:nvSpPr>
        <p:spPr>
          <a:xfrm>
            <a:off x="504825" y="1763716"/>
            <a:ext cx="4459288"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8" y="1763716"/>
            <a:ext cx="4460875"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7C585CCF-2488-413B-859F-F40019462F2D}" type="slidenum">
              <a:rPr lang="en-US" altLang="en-US"/>
              <a:pPr>
                <a:defRPr/>
              </a:pPr>
              <a:t>‹#›</a:t>
            </a:fld>
            <a:endParaRPr lang="en-US" altLang="en-US"/>
          </a:p>
        </p:txBody>
      </p:sp>
    </p:spTree>
    <p:extLst>
      <p:ext uri="{BB962C8B-B14F-4D97-AF65-F5344CB8AC3E}">
        <p14:creationId xmlns:p14="http://schemas.microsoft.com/office/powerpoint/2010/main" val="193826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13950" y="402485"/>
            <a:ext cx="2173635" cy="64064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93046" y="402485"/>
            <a:ext cx="6394896"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C2600DE-5D97-4C0F-9F25-14B9E90AA9FC}" type="slidenum">
              <a:rPr lang="en-US" altLang="en-US"/>
              <a:pPr>
                <a:defRPr/>
              </a:pPr>
              <a:t>‹#›</a:t>
            </a:fld>
            <a:endParaRPr lang="en-US" altLang="en-US"/>
          </a:p>
        </p:txBody>
      </p:sp>
    </p:spTree>
    <p:extLst>
      <p:ext uri="{BB962C8B-B14F-4D97-AF65-F5344CB8AC3E}">
        <p14:creationId xmlns:p14="http://schemas.microsoft.com/office/powerpoint/2010/main" val="266993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2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89" y="2246904"/>
            <a:ext cx="8866050" cy="4355563"/>
          </a:xfrm>
        </p:spPr>
        <p:txBody>
          <a:bodyPr/>
          <a:lstStyle>
            <a:lvl1pPr marL="377979" indent="-377979">
              <a:buFont typeface="Arial" panose="020B0604020202020204" pitchFamily="34" charset="0"/>
              <a:buChar char="•"/>
              <a:defRPr/>
            </a:lvl1pPr>
            <a:lvl2pPr marL="740209" indent="-377979">
              <a:buFont typeface="Arial" panose="020B0604020202020204" pitchFamily="34" charset="0"/>
              <a:buChar char="•"/>
              <a:defRPr/>
            </a:lvl2pPr>
            <a:lvl3pPr marL="1083188" indent="-377979">
              <a:buFont typeface="Arial" panose="020B0604020202020204" pitchFamily="34" charset="0"/>
              <a:buChar char="•"/>
              <a:defRPr/>
            </a:lvl3pPr>
            <a:lvl4pPr marL="1322925" indent="-314982">
              <a:buFont typeface="Arial" panose="020B0604020202020204" pitchFamily="34" charset="0"/>
              <a:buChar char="•"/>
              <a:defRPr/>
            </a:lvl4pPr>
            <a:lvl5pPr marL="1674655" indent="-314982">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D7083420-75B2-4140-88FB-1E35033D0EBC}" type="slidenum">
              <a:rPr lang="en-US" altLang="en-US"/>
              <a:pPr>
                <a:defRPr/>
              </a:pPr>
              <a:t>‹#›</a:t>
            </a:fld>
            <a:endParaRPr lang="en-US" altLang="en-US"/>
          </a:p>
        </p:txBody>
      </p:sp>
    </p:spTree>
    <p:extLst>
      <p:ext uri="{BB962C8B-B14F-4D97-AF65-F5344CB8AC3E}">
        <p14:creationId xmlns:p14="http://schemas.microsoft.com/office/powerpoint/2010/main" val="73743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49" y="1651260"/>
            <a:ext cx="8865128" cy="2311840"/>
          </a:xfrm>
        </p:spPr>
        <p:txBody>
          <a:bodyPr anchor="b"/>
          <a:lstStyle>
            <a:lvl1pPr algn="ctr">
              <a:defRPr sz="5300" b="0" cap="none"/>
            </a:lvl1pPr>
          </a:lstStyle>
          <a:p>
            <a:r>
              <a:rPr lang="en-US"/>
              <a:t>Click to edit Master title style</a:t>
            </a:r>
            <a:endParaRPr lang="en-US" dirty="0"/>
          </a:p>
        </p:txBody>
      </p:sp>
      <p:sp>
        <p:nvSpPr>
          <p:cNvPr id="3" name="Text Placeholder 2"/>
          <p:cNvSpPr>
            <a:spLocks noGrp="1"/>
          </p:cNvSpPr>
          <p:nvPr>
            <p:ph type="body" idx="1"/>
          </p:nvPr>
        </p:nvSpPr>
        <p:spPr>
          <a:xfrm>
            <a:off x="924057" y="4138534"/>
            <a:ext cx="8232512" cy="1653678"/>
          </a:xfrm>
        </p:spPr>
        <p:txBody>
          <a:bodyPr/>
          <a:lstStyle>
            <a:lvl1pPr marL="0" indent="0" algn="ctr">
              <a:buNone/>
              <a:defRPr sz="2200">
                <a:solidFill>
                  <a:schemeClr val="tx1">
                    <a:tint val="75000"/>
                  </a:schemeClr>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7623D7B7-0A2F-43FA-BFAD-A75968556BDB}" type="slidenum">
              <a:rPr lang="en-US" altLang="en-US"/>
              <a:pPr>
                <a:defRPr/>
              </a:pPr>
              <a:t>‹#›</a:t>
            </a:fld>
            <a:endParaRPr lang="en-US" altLang="en-US"/>
          </a:p>
        </p:txBody>
      </p:sp>
    </p:spTree>
    <p:extLst>
      <p:ext uri="{BB962C8B-B14F-4D97-AF65-F5344CB8AC3E}">
        <p14:creationId xmlns:p14="http://schemas.microsoft.com/office/powerpoint/2010/main" val="83090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7"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defTabSz="447675">
              <a:defRPr/>
            </a:lvl1pPr>
          </a:lstStyle>
          <a:p>
            <a:pPr>
              <a:defRPr/>
            </a:pPr>
            <a:endParaRPr lang="en-US" altLang="en-US"/>
          </a:p>
        </p:txBody>
      </p:sp>
      <p:sp>
        <p:nvSpPr>
          <p:cNvPr id="6" name="Footer Placeholder 4"/>
          <p:cNvSpPr>
            <a:spLocks noGrp="1"/>
          </p:cNvSpPr>
          <p:nvPr>
            <p:ph type="ftr" sz="quarter" idx="16"/>
          </p:nvPr>
        </p:nvSpPr>
        <p:spPr/>
        <p:txBody>
          <a:bodyPr/>
          <a:lstStyle>
            <a:lvl1pPr defTabSz="447675">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0DF06567-0A8A-4C44-8BFC-43C843B3E525}" type="slidenum">
              <a:rPr lang="en-US" altLang="en-US"/>
              <a:pPr>
                <a:defRPr/>
              </a:pPr>
              <a:t>‹#›</a:t>
            </a:fld>
            <a:endParaRPr lang="en-US" altLang="en-US"/>
          </a:p>
        </p:txBody>
      </p:sp>
    </p:spTree>
    <p:extLst>
      <p:ext uri="{BB962C8B-B14F-4D97-AF65-F5344CB8AC3E}">
        <p14:creationId xmlns:p14="http://schemas.microsoft.com/office/powerpoint/2010/main" val="122230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20813" cy="795337"/>
          </a:xfrm>
          <a:custGeom>
            <a:avLst/>
            <a:gdLst>
              <a:gd name="T0" fmla="*/ 691256 w 1288494"/>
              <a:gd name="T1" fmla="*/ 851486 h 722529"/>
              <a:gd name="T2" fmla="*/ 933597 w 1288494"/>
              <a:gd name="T3" fmla="*/ 937387 h 722529"/>
              <a:gd name="T4" fmla="*/ 290012 w 1288494"/>
              <a:gd name="T5" fmla="*/ 578869 h 722529"/>
              <a:gd name="T6" fmla="*/ 2196931 w 1288494"/>
              <a:gd name="T7" fmla="*/ 1224949 h 722529"/>
              <a:gd name="T8" fmla="*/ 71480 w 1288494"/>
              <a:gd name="T9" fmla="*/ 300636 h 722529"/>
              <a:gd name="T10" fmla="*/ 53627 w 1288494"/>
              <a:gd name="T11" fmla="*/ 263282 h 722529"/>
              <a:gd name="T12" fmla="*/ 2524677 w 1288494"/>
              <a:gd name="T13" fmla="*/ 1286574 h 722529"/>
              <a:gd name="T14" fmla="*/ 2510772 w 1288494"/>
              <a:gd name="T15" fmla="*/ 1258563 h 722529"/>
              <a:gd name="T16" fmla="*/ 2141305 w 1288494"/>
              <a:gd name="T17" fmla="*/ 1137190 h 722529"/>
              <a:gd name="T18" fmla="*/ 2520703 w 1288494"/>
              <a:gd name="T19" fmla="*/ 1187607 h 722529"/>
              <a:gd name="T20" fmla="*/ 29744 w 1288494"/>
              <a:gd name="T21" fmla="*/ 201688 h 722529"/>
              <a:gd name="T22" fmla="*/ 5919 w 1288494"/>
              <a:gd name="T23" fmla="*/ 18659 h 722529"/>
              <a:gd name="T24" fmla="*/ 19830 w 1288494"/>
              <a:gd name="T25" fmla="*/ 85935 h 722529"/>
              <a:gd name="T26" fmla="*/ 47644 w 1288494"/>
              <a:gd name="T27" fmla="*/ 192310 h 722529"/>
              <a:gd name="T28" fmla="*/ 121173 w 1288494"/>
              <a:gd name="T29" fmla="*/ 345451 h 722529"/>
              <a:gd name="T30" fmla="*/ 291993 w 1288494"/>
              <a:gd name="T31" fmla="*/ 543384 h 722529"/>
              <a:gd name="T32" fmla="*/ 450907 w 1288494"/>
              <a:gd name="T33" fmla="*/ 675961 h 722529"/>
              <a:gd name="T34" fmla="*/ 576048 w 1288494"/>
              <a:gd name="T35" fmla="*/ 756260 h 722529"/>
              <a:gd name="T36" fmla="*/ 846193 w 1288494"/>
              <a:gd name="T37" fmla="*/ 898174 h 722529"/>
              <a:gd name="T38" fmla="*/ 981265 w 1288494"/>
              <a:gd name="T39" fmla="*/ 959796 h 722529"/>
              <a:gd name="T40" fmla="*/ 1156066 w 1288494"/>
              <a:gd name="T41" fmla="*/ 1023282 h 722529"/>
              <a:gd name="T42" fmla="*/ 1398408 w 1288494"/>
              <a:gd name="T43" fmla="*/ 1086765 h 722529"/>
              <a:gd name="T44" fmla="*/ 1980411 w 1288494"/>
              <a:gd name="T45" fmla="*/ 1193207 h 722529"/>
              <a:gd name="T46" fmla="*/ 2539573 w 1288494"/>
              <a:gd name="T47" fmla="*/ 1226817 h 722529"/>
              <a:gd name="T48" fmla="*/ 2260493 w 1288494"/>
              <a:gd name="T49" fmla="*/ 1230557 h 722529"/>
              <a:gd name="T50" fmla="*/ 2101577 w 1288494"/>
              <a:gd name="T51" fmla="*/ 1219351 h 722529"/>
              <a:gd name="T52" fmla="*/ 1938703 w 1288494"/>
              <a:gd name="T53" fmla="*/ 1206281 h 722529"/>
              <a:gd name="T54" fmla="*/ 1855268 w 1288494"/>
              <a:gd name="T55" fmla="*/ 1196942 h 722529"/>
              <a:gd name="T56" fmla="*/ 1664579 w 1288494"/>
              <a:gd name="T57" fmla="*/ 1163329 h 722529"/>
              <a:gd name="T58" fmla="*/ 1597042 w 1288494"/>
              <a:gd name="T59" fmla="*/ 1150258 h 722529"/>
              <a:gd name="T60" fmla="*/ 1485807 w 1288494"/>
              <a:gd name="T61" fmla="*/ 1129721 h 722529"/>
              <a:gd name="T62" fmla="*/ 1394430 w 1288494"/>
              <a:gd name="T63" fmla="*/ 1103577 h 722529"/>
              <a:gd name="T64" fmla="*/ 1311005 w 1288494"/>
              <a:gd name="T65" fmla="*/ 1084905 h 722529"/>
              <a:gd name="T66" fmla="*/ 1215657 w 1288494"/>
              <a:gd name="T67" fmla="*/ 1062498 h 722529"/>
              <a:gd name="T68" fmla="*/ 1132234 w 1288494"/>
              <a:gd name="T69" fmla="*/ 1034481 h 722529"/>
              <a:gd name="T70" fmla="*/ 1074625 w 1288494"/>
              <a:gd name="T71" fmla="*/ 1015811 h 722529"/>
              <a:gd name="T72" fmla="*/ 1009076 w 1288494"/>
              <a:gd name="T73" fmla="*/ 993408 h 722529"/>
              <a:gd name="T74" fmla="*/ 915720 w 1288494"/>
              <a:gd name="T75" fmla="*/ 957924 h 722529"/>
              <a:gd name="T76" fmla="*/ 864073 w 1288494"/>
              <a:gd name="T77" fmla="*/ 933647 h 722529"/>
              <a:gd name="T78" fmla="*/ 800503 w 1288494"/>
              <a:gd name="T79" fmla="*/ 901907 h 722529"/>
              <a:gd name="T80" fmla="*/ 723038 w 1288494"/>
              <a:gd name="T81" fmla="*/ 864559 h 722529"/>
              <a:gd name="T82" fmla="*/ 669408 w 1288494"/>
              <a:gd name="T83" fmla="*/ 838412 h 722529"/>
              <a:gd name="T84" fmla="*/ 599877 w 1288494"/>
              <a:gd name="T85" fmla="*/ 797341 h 722529"/>
              <a:gd name="T86" fmla="*/ 492619 w 1288494"/>
              <a:gd name="T87" fmla="*/ 730118 h 722529"/>
              <a:gd name="T88" fmla="*/ 431039 w 1288494"/>
              <a:gd name="T89" fmla="*/ 692772 h 722529"/>
              <a:gd name="T90" fmla="*/ 303919 w 1288494"/>
              <a:gd name="T91" fmla="*/ 591936 h 722529"/>
              <a:gd name="T92" fmla="*/ 276108 w 1288494"/>
              <a:gd name="T93" fmla="*/ 562059 h 722529"/>
              <a:gd name="T94" fmla="*/ 270145 w 1288494"/>
              <a:gd name="T95" fmla="*/ 552727 h 722529"/>
              <a:gd name="T96" fmla="*/ 250277 w 1288494"/>
              <a:gd name="T97" fmla="*/ 535918 h 722529"/>
              <a:gd name="T98" fmla="*/ 222466 w 1288494"/>
              <a:gd name="T99" fmla="*/ 511638 h 722529"/>
              <a:gd name="T100" fmla="*/ 186720 w 1288494"/>
              <a:gd name="T101" fmla="*/ 466814 h 722529"/>
              <a:gd name="T102" fmla="*/ 172821 w 1288494"/>
              <a:gd name="T103" fmla="*/ 450027 h 722529"/>
              <a:gd name="T104" fmla="*/ 143020 w 1288494"/>
              <a:gd name="T105" fmla="*/ 414530 h 722529"/>
              <a:gd name="T106" fmla="*/ 129118 w 1288494"/>
              <a:gd name="T107" fmla="*/ 382791 h 722529"/>
              <a:gd name="T108" fmla="*/ 95339 w 1288494"/>
              <a:gd name="T109" fmla="*/ 336110 h 722529"/>
              <a:gd name="T110" fmla="*/ 75456 w 1288494"/>
              <a:gd name="T111" fmla="*/ 308105 h 722529"/>
              <a:gd name="T112" fmla="*/ 69537 w 1288494"/>
              <a:gd name="T113" fmla="*/ 276354 h 722529"/>
              <a:gd name="T114" fmla="*/ 33736 w 1288494"/>
              <a:gd name="T115" fmla="*/ 194207 h 722529"/>
              <a:gd name="T116" fmla="*/ 9918 w 1288494"/>
              <a:gd name="T117" fmla="*/ 97100 h 722529"/>
              <a:gd name="T118" fmla="*/ 3873 w 1288494"/>
              <a:gd name="T119" fmla="*/ 5823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94" tIns="50397" rIns="100794" bIns="50397"/>
          <a:lstStyle/>
          <a:p>
            <a:endParaRPr lang="ja-JP" altLang="en-US"/>
          </a:p>
        </p:txBody>
      </p:sp>
      <p:sp>
        <p:nvSpPr>
          <p:cNvPr id="8" name="Freeform 33"/>
          <p:cNvSpPr>
            <a:spLocks/>
          </p:cNvSpPr>
          <p:nvPr/>
        </p:nvSpPr>
        <p:spPr bwMode="auto">
          <a:xfrm rot="9377604">
            <a:off x="4327525" y="3656013"/>
            <a:ext cx="1420813" cy="795337"/>
          </a:xfrm>
          <a:custGeom>
            <a:avLst/>
            <a:gdLst>
              <a:gd name="T0" fmla="*/ 29742 w 1288494"/>
              <a:gd name="T1" fmla="*/ 209147 h 722529"/>
              <a:gd name="T2" fmla="*/ 65541 w 1288494"/>
              <a:gd name="T3" fmla="*/ 287566 h 722529"/>
              <a:gd name="T4" fmla="*/ 75456 w 1288494"/>
              <a:gd name="T5" fmla="*/ 306237 h 722529"/>
              <a:gd name="T6" fmla="*/ 101322 w 1288494"/>
              <a:gd name="T7" fmla="*/ 354795 h 722529"/>
              <a:gd name="T8" fmla="*/ 2324053 w 1288494"/>
              <a:gd name="T9" fmla="*/ 1361263 h 722529"/>
              <a:gd name="T10" fmla="*/ 2504810 w 1288494"/>
              <a:gd name="T11" fmla="*/ 1210015 h 722529"/>
              <a:gd name="T12" fmla="*/ 2163163 w 1288494"/>
              <a:gd name="T13" fmla="*/ 1109187 h 722529"/>
              <a:gd name="T14" fmla="*/ 2629953 w 1288494"/>
              <a:gd name="T15" fmla="*/ 1224954 h 722529"/>
              <a:gd name="T16" fmla="*/ 1857253 w 1288494"/>
              <a:gd name="T17" fmla="*/ 1195074 h 722529"/>
              <a:gd name="T18" fmla="*/ 498576 w 1288494"/>
              <a:gd name="T19" fmla="*/ 707706 h 722529"/>
              <a:gd name="T20" fmla="*/ 683307 w 1288494"/>
              <a:gd name="T21" fmla="*/ 845889 h 722529"/>
              <a:gd name="T22" fmla="*/ 897837 w 1288494"/>
              <a:gd name="T23" fmla="*/ 944860 h 722529"/>
              <a:gd name="T24" fmla="*/ 802496 w 1288494"/>
              <a:gd name="T25" fmla="*/ 903774 h 722529"/>
              <a:gd name="T26" fmla="*/ 750848 w 1288494"/>
              <a:gd name="T27" fmla="*/ 881370 h 722529"/>
              <a:gd name="T28" fmla="*/ 709134 w 1288494"/>
              <a:gd name="T29" fmla="*/ 858959 h 722529"/>
              <a:gd name="T30" fmla="*/ 625703 w 1288494"/>
              <a:gd name="T31" fmla="*/ 816017 h 722529"/>
              <a:gd name="T32" fmla="*/ 552211 w 1288494"/>
              <a:gd name="T33" fmla="*/ 773056 h 722529"/>
              <a:gd name="T34" fmla="*/ 460836 w 1288494"/>
              <a:gd name="T35" fmla="*/ 713314 h 722529"/>
              <a:gd name="T36" fmla="*/ 399261 w 1288494"/>
              <a:gd name="T37" fmla="*/ 670360 h 722529"/>
              <a:gd name="T38" fmla="*/ 290012 w 1288494"/>
              <a:gd name="T39" fmla="*/ 576993 h 722529"/>
              <a:gd name="T40" fmla="*/ 286043 w 1288494"/>
              <a:gd name="T41" fmla="*/ 558321 h 722529"/>
              <a:gd name="T42" fmla="*/ 264178 w 1288494"/>
              <a:gd name="T43" fmla="*/ 548985 h 722529"/>
              <a:gd name="T44" fmla="*/ 232395 w 1288494"/>
              <a:gd name="T45" fmla="*/ 524707 h 722529"/>
              <a:gd name="T46" fmla="*/ 212537 w 1288494"/>
              <a:gd name="T47" fmla="*/ 500437 h 722529"/>
              <a:gd name="T48" fmla="*/ 182749 w 1288494"/>
              <a:gd name="T49" fmla="*/ 466817 h 722529"/>
              <a:gd name="T50" fmla="*/ 152951 w 1288494"/>
              <a:gd name="T51" fmla="*/ 431359 h 722529"/>
              <a:gd name="T52" fmla="*/ 137055 w 1288494"/>
              <a:gd name="T53" fmla="*/ 395863 h 722529"/>
              <a:gd name="T54" fmla="*/ 111255 w 1288494"/>
              <a:gd name="T55" fmla="*/ 364120 h 722529"/>
              <a:gd name="T56" fmla="*/ 87425 w 1288494"/>
              <a:gd name="T57" fmla="*/ 328652 h 722529"/>
              <a:gd name="T58" fmla="*/ 75456 w 1288494"/>
              <a:gd name="T59" fmla="*/ 298771 h 722529"/>
              <a:gd name="T60" fmla="*/ 57565 w 1288494"/>
              <a:gd name="T61" fmla="*/ 250211 h 722529"/>
              <a:gd name="T62" fmla="*/ 15835 w 1288494"/>
              <a:gd name="T63" fmla="*/ 134421 h 722529"/>
              <a:gd name="T64" fmla="*/ 9913 w 1288494"/>
              <a:gd name="T65" fmla="*/ 65372 h 722529"/>
              <a:gd name="T66" fmla="*/ 3991 w 1288494"/>
              <a:gd name="T67" fmla="*/ 26147 h 722529"/>
              <a:gd name="T68" fmla="*/ 11977 w 1288494"/>
              <a:gd name="T69" fmla="*/ 78446 h 722529"/>
              <a:gd name="T70" fmla="*/ 65545 w 1288494"/>
              <a:gd name="T71" fmla="*/ 237139 h 722529"/>
              <a:gd name="T72" fmla="*/ 143019 w 1288494"/>
              <a:gd name="T73" fmla="*/ 373468 h 722529"/>
              <a:gd name="T74" fmla="*/ 337678 w 1288494"/>
              <a:gd name="T75" fmla="*/ 582598 h 722529"/>
              <a:gd name="T76" fmla="*/ 493899 w 1288494"/>
              <a:gd name="T77" fmla="*/ 704635 h 722529"/>
              <a:gd name="T78" fmla="*/ 621730 w 1288494"/>
              <a:gd name="T79" fmla="*/ 782404 h 722529"/>
              <a:gd name="T80" fmla="*/ 879960 w 1288494"/>
              <a:gd name="T81" fmla="*/ 913115 h 722529"/>
              <a:gd name="T82" fmla="*/ 995169 w 1288494"/>
              <a:gd name="T83" fmla="*/ 965397 h 722529"/>
              <a:gd name="T84" fmla="*/ 1165994 w 1288494"/>
              <a:gd name="T85" fmla="*/ 1025155 h 722529"/>
              <a:gd name="T86" fmla="*/ 1674508 w 1288494"/>
              <a:gd name="T87" fmla="*/ 1144658 h 722529"/>
              <a:gd name="T88" fmla="*/ 1984379 w 1288494"/>
              <a:gd name="T89" fmla="*/ 1193209 h 722529"/>
              <a:gd name="T90" fmla="*/ 2540568 w 1288494"/>
              <a:gd name="T91" fmla="*/ 1228689 h 722529"/>
              <a:gd name="T92" fmla="*/ 2222745 w 1288494"/>
              <a:gd name="T93" fmla="*/ 1224950 h 722529"/>
              <a:gd name="T94" fmla="*/ 2101576 w 1288494"/>
              <a:gd name="T95" fmla="*/ 1219352 h 722529"/>
              <a:gd name="T96" fmla="*/ 1934725 w 1288494"/>
              <a:gd name="T97" fmla="*/ 1206281 h 722529"/>
              <a:gd name="T98" fmla="*/ 1861228 w 1288494"/>
              <a:gd name="T99" fmla="*/ 1193209 h 722529"/>
              <a:gd name="T100" fmla="*/ 1648684 w 1288494"/>
              <a:gd name="T101" fmla="*/ 1159600 h 722529"/>
              <a:gd name="T102" fmla="*/ 1575189 w 1288494"/>
              <a:gd name="T103" fmla="*/ 1146528 h 722529"/>
              <a:gd name="T104" fmla="*/ 1448059 w 1288494"/>
              <a:gd name="T105" fmla="*/ 1118514 h 722529"/>
              <a:gd name="T106" fmla="*/ 1370596 w 1288494"/>
              <a:gd name="T107" fmla="*/ 1101714 h 722529"/>
              <a:gd name="T108" fmla="*/ 1293122 w 1288494"/>
              <a:gd name="T109" fmla="*/ 1083044 h 722529"/>
              <a:gd name="T110" fmla="*/ 1199771 w 1288494"/>
              <a:gd name="T111" fmla="*/ 1055027 h 722529"/>
              <a:gd name="T112" fmla="*/ 1132229 w 1288494"/>
              <a:gd name="T113" fmla="*/ 1034484 h 722529"/>
              <a:gd name="T114" fmla="*/ 1074623 w 1288494"/>
              <a:gd name="T115" fmla="*/ 1015811 h 722529"/>
              <a:gd name="T116" fmla="*/ 1009074 w 1288494"/>
              <a:gd name="T117" fmla="*/ 993408 h 722529"/>
              <a:gd name="T118" fmla="*/ 915717 w 1288494"/>
              <a:gd name="T119" fmla="*/ 95792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94" tIns="50397" rIns="100794" bIns="50397"/>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6"/>
            <a:ext cx="3326606" cy="597890"/>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defTabSz="447675">
              <a:defRPr/>
            </a:lvl1pPr>
          </a:lstStyle>
          <a:p>
            <a:pPr>
              <a:defRPr/>
            </a:pPr>
            <a:endParaRPr lang="en-US" altLang="en-US"/>
          </a:p>
        </p:txBody>
      </p:sp>
      <p:sp>
        <p:nvSpPr>
          <p:cNvPr id="10" name="Footer Placeholder 7"/>
          <p:cNvSpPr>
            <a:spLocks noGrp="1"/>
          </p:cNvSpPr>
          <p:nvPr>
            <p:ph type="ftr" sz="quarter" idx="16"/>
          </p:nvPr>
        </p:nvSpPr>
        <p:spPr/>
        <p:txBody>
          <a:bodyPr/>
          <a:lstStyle>
            <a:lvl1pPr defTabSz="447675">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D2F25CFA-1186-4107-A857-F5F5F39748BD}" type="slidenum">
              <a:rPr lang="en-US" altLang="en-US"/>
              <a:pPr>
                <a:defRPr/>
              </a:pPr>
              <a:t>‹#›</a:t>
            </a:fld>
            <a:endParaRPr lang="en-US" altLang="en-US"/>
          </a:p>
        </p:txBody>
      </p:sp>
    </p:spTree>
    <p:extLst>
      <p:ext uri="{BB962C8B-B14F-4D97-AF65-F5344CB8AC3E}">
        <p14:creationId xmlns:p14="http://schemas.microsoft.com/office/powerpoint/2010/main" val="512300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47675">
              <a:defRPr/>
            </a:lvl1pPr>
          </a:lstStyle>
          <a:p>
            <a:pPr>
              <a:defRPr/>
            </a:pPr>
            <a:endParaRPr lang="en-US" altLang="en-US"/>
          </a:p>
        </p:txBody>
      </p:sp>
      <p:sp>
        <p:nvSpPr>
          <p:cNvPr id="4"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83FF94DD-DD38-4BA8-83CB-2267DF966DBE}" type="slidenum">
              <a:rPr lang="en-US" altLang="en-US"/>
              <a:pPr>
                <a:defRPr/>
              </a:pPr>
              <a:t>‹#›</a:t>
            </a:fld>
            <a:endParaRPr lang="en-US" altLang="en-US"/>
          </a:p>
        </p:txBody>
      </p:sp>
    </p:spTree>
    <p:extLst>
      <p:ext uri="{BB962C8B-B14F-4D97-AF65-F5344CB8AC3E}">
        <p14:creationId xmlns:p14="http://schemas.microsoft.com/office/powerpoint/2010/main" val="1298462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7675">
              <a:defRPr/>
            </a:lvl1pPr>
          </a:lstStyle>
          <a:p>
            <a:pPr>
              <a:defRPr/>
            </a:pPr>
            <a:endParaRPr lang="en-US" altLang="en-US"/>
          </a:p>
        </p:txBody>
      </p:sp>
      <p:sp>
        <p:nvSpPr>
          <p:cNvPr id="3"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79F5763E-1279-4166-9F55-50B2BF132A48}" type="slidenum">
              <a:rPr lang="en-US" altLang="en-US"/>
              <a:pPr>
                <a:defRPr/>
              </a:pPr>
              <a:t>‹#›</a:t>
            </a:fld>
            <a:endParaRPr lang="en-US" altLang="en-US"/>
          </a:p>
        </p:txBody>
      </p:sp>
    </p:spTree>
    <p:extLst>
      <p:ext uri="{BB962C8B-B14F-4D97-AF65-F5344CB8AC3E}">
        <p14:creationId xmlns:p14="http://schemas.microsoft.com/office/powerpoint/2010/main" val="2920701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49" y="1639232"/>
            <a:ext cx="3316456" cy="2117920"/>
          </a:xfrm>
        </p:spPr>
        <p:txBody>
          <a:bodyPr anchor="b"/>
          <a:lstStyle>
            <a:lvl1pPr algn="l">
              <a:defRPr sz="2600" b="0"/>
            </a:lvl1pPr>
          </a:lstStyle>
          <a:p>
            <a:r>
              <a:rPr lang="en-US"/>
              <a:t>Click to edit Master title style</a:t>
            </a:r>
          </a:p>
        </p:txBody>
      </p:sp>
      <p:sp>
        <p:nvSpPr>
          <p:cNvPr id="3" name="Content Placeholder 2"/>
          <p:cNvSpPr>
            <a:spLocks noGrp="1"/>
          </p:cNvSpPr>
          <p:nvPr>
            <p:ph idx="1"/>
          </p:nvPr>
        </p:nvSpPr>
        <p:spPr>
          <a:xfrm>
            <a:off x="4292148" y="920905"/>
            <a:ext cx="5180729" cy="5678603"/>
          </a:xfrm>
        </p:spPr>
        <p:txBody>
          <a:bodyPr anchor="ctr"/>
          <a:lstStyle>
            <a:lvl1pPr>
              <a:defRPr sz="2600"/>
            </a:lvl1pPr>
            <a:lvl2pPr>
              <a:defRPr sz="2400"/>
            </a:lvl2pPr>
            <a:lvl3pPr>
              <a:defRPr sz="2200"/>
            </a:lvl3pPr>
            <a:lvl4pPr>
              <a:defRPr sz="2000"/>
            </a:lvl4pPr>
            <a:lvl5pPr>
              <a:defRPr sz="18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49" y="3757153"/>
            <a:ext cx="3316456" cy="2115442"/>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47675">
              <a:defRPr/>
            </a:lvl1pPr>
          </a:lstStyle>
          <a:p>
            <a:pPr>
              <a:defRPr/>
            </a:pPr>
            <a:endParaRPr lang="en-US" altLang="en-US"/>
          </a:p>
        </p:txBody>
      </p:sp>
      <p:sp>
        <p:nvSpPr>
          <p:cNvPr id="6"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4954FB3B-D6E0-4092-961A-2FEA6C0B766E}" type="slidenum">
              <a:rPr lang="en-US" altLang="en-US"/>
              <a:pPr>
                <a:defRPr/>
              </a:pPr>
              <a:t>‹#›</a:t>
            </a:fld>
            <a:endParaRPr lang="en-US" altLang="en-US"/>
          </a:p>
        </p:txBody>
      </p:sp>
    </p:spTree>
    <p:extLst>
      <p:ext uri="{BB962C8B-B14F-4D97-AF65-F5344CB8AC3E}">
        <p14:creationId xmlns:p14="http://schemas.microsoft.com/office/powerpoint/2010/main" val="229553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CAF2E0D-2FC7-448F-AC31-D1E6805C4AA0}" type="slidenum">
              <a:rPr lang="en-US" altLang="en-US"/>
              <a:pPr>
                <a:defRPr/>
              </a:pPr>
              <a:t>‹#›</a:t>
            </a:fld>
            <a:endParaRPr lang="en-US" altLang="en-US"/>
          </a:p>
        </p:txBody>
      </p:sp>
    </p:spTree>
    <p:extLst>
      <p:ext uri="{BB962C8B-B14F-4D97-AF65-F5344CB8AC3E}">
        <p14:creationId xmlns:p14="http://schemas.microsoft.com/office/powerpoint/2010/main" val="555952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09550"/>
            <a:ext cx="30654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6" y="655172"/>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r>
              <a:rPr lang="en-US" noProof="0" dirty="0"/>
              <a:t>Click icon to add picture</a:t>
            </a:r>
          </a:p>
        </p:txBody>
      </p:sp>
      <p:sp>
        <p:nvSpPr>
          <p:cNvPr id="4" name="Text Placeholder 3"/>
          <p:cNvSpPr>
            <a:spLocks noGrp="1"/>
          </p:cNvSpPr>
          <p:nvPr>
            <p:ph type="body" sz="half" idx="2"/>
          </p:nvPr>
        </p:nvSpPr>
        <p:spPr>
          <a:xfrm>
            <a:off x="1344084" y="5970306"/>
            <a:ext cx="7392458" cy="664835"/>
          </a:xfrm>
        </p:spPr>
        <p:txBody>
          <a:bodyPr>
            <a:normAutofit/>
          </a:bodyPr>
          <a:lstStyle>
            <a:lvl1pPr marL="0" indent="0" algn="ctr">
              <a:buNone/>
              <a:defRPr sz="18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defTabSz="447675">
              <a:defRPr/>
            </a:lvl1pPr>
          </a:lstStyle>
          <a:p>
            <a:pPr>
              <a:defRPr/>
            </a:pPr>
            <a:endParaRPr lang="en-US" altLang="en-US"/>
          </a:p>
        </p:txBody>
      </p:sp>
      <p:sp>
        <p:nvSpPr>
          <p:cNvPr id="7" name="Footer Placeholder 5"/>
          <p:cNvSpPr>
            <a:spLocks noGrp="1"/>
          </p:cNvSpPr>
          <p:nvPr>
            <p:ph type="ftr" sz="quarter" idx="11"/>
          </p:nvPr>
        </p:nvSpPr>
        <p:spPr/>
        <p:txBody>
          <a:bodyPr/>
          <a:lstStyle>
            <a:lvl1pPr defTabSz="447675">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0581CFA6-AFBB-4DE0-82C7-A79455BF4E24}" type="slidenum">
              <a:rPr lang="en-US" altLang="en-US"/>
              <a:pPr>
                <a:defRPr/>
              </a:pPr>
              <a:t>‹#›</a:t>
            </a:fld>
            <a:endParaRPr lang="en-US" altLang="en-US"/>
          </a:p>
        </p:txBody>
      </p:sp>
    </p:spTree>
    <p:extLst>
      <p:ext uri="{BB962C8B-B14F-4D97-AF65-F5344CB8AC3E}">
        <p14:creationId xmlns:p14="http://schemas.microsoft.com/office/powerpoint/2010/main" val="45811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52DCBDF6-9A93-4609-9E2D-3E4EBCCD826C}" type="slidenum">
              <a:rPr lang="en-US" altLang="en-US"/>
              <a:pPr>
                <a:defRPr/>
              </a:pPr>
              <a:t>‹#›</a:t>
            </a:fld>
            <a:endParaRPr lang="en-US" altLang="en-US"/>
          </a:p>
        </p:txBody>
      </p:sp>
    </p:spTree>
    <p:extLst>
      <p:ext uri="{BB962C8B-B14F-4D97-AF65-F5344CB8AC3E}">
        <p14:creationId xmlns:p14="http://schemas.microsoft.com/office/powerpoint/2010/main" val="1487424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A44688BA-9B7C-448E-AA18-5321DD0DF15E}" type="slidenum">
              <a:rPr lang="en-US" altLang="en-US"/>
              <a:pPr>
                <a:defRPr/>
              </a:pPr>
              <a:t>‹#›</a:t>
            </a:fld>
            <a:endParaRPr lang="en-US" altLang="en-US"/>
          </a:p>
        </p:txBody>
      </p:sp>
    </p:spTree>
    <p:extLst>
      <p:ext uri="{BB962C8B-B14F-4D97-AF65-F5344CB8AC3E}">
        <p14:creationId xmlns:p14="http://schemas.microsoft.com/office/powerpoint/2010/main" val="374464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able Placeholder 2"/>
          <p:cNvSpPr>
            <a:spLocks noGrp="1"/>
          </p:cNvSpPr>
          <p:nvPr>
            <p:ph type="tbl" idx="1"/>
          </p:nvPr>
        </p:nvSpPr>
        <p:spPr>
          <a:xfrm>
            <a:off x="504031" y="2099910"/>
            <a:ext cx="9072563" cy="4535805"/>
          </a:xfrm>
        </p:spPr>
        <p:txBody>
          <a:bodyPr rtlCol="0">
            <a:normAutofit/>
          </a:bodyPr>
          <a:lstStyle/>
          <a:p>
            <a:pPr lvl="0"/>
            <a:endParaRPr lang="en-AU" noProof="0" dirty="0"/>
          </a:p>
        </p:txBody>
      </p:sp>
      <p:sp>
        <p:nvSpPr>
          <p:cNvPr id="4" name="Date Placeholder 3"/>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479AC112-4D61-46C3-9323-A2AF576182F2}" type="slidenum">
              <a:rPr lang="en-US" altLang="en-US"/>
              <a:pPr>
                <a:defRPr/>
              </a:pPr>
              <a:t>‹#›</a:t>
            </a:fld>
            <a:endParaRPr lang="en-US" altLang="en-US"/>
          </a:p>
        </p:txBody>
      </p:sp>
    </p:spTree>
    <p:extLst>
      <p:ext uri="{BB962C8B-B14F-4D97-AF65-F5344CB8AC3E}">
        <p14:creationId xmlns:p14="http://schemas.microsoft.com/office/powerpoint/2010/main" val="2421081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5124318" y="2099910"/>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5124318" y="4451809"/>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7" name="Footer Placeholder 6"/>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8" name="Slide Number Placeholder 7"/>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2F292A53-43E4-40EE-9D43-DFB591EC42DA}" type="slidenum">
              <a:rPr lang="en-US" altLang="en-US"/>
              <a:pPr>
                <a:defRPr/>
              </a:pPr>
              <a:t>‹#›</a:t>
            </a:fld>
            <a:endParaRPr lang="en-US" altLang="en-US"/>
          </a:p>
        </p:txBody>
      </p:sp>
    </p:spTree>
    <p:extLst>
      <p:ext uri="{BB962C8B-B14F-4D97-AF65-F5344CB8AC3E}">
        <p14:creationId xmlns:p14="http://schemas.microsoft.com/office/powerpoint/2010/main" val="756467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6" name="Footer Placeholder 5"/>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7" name="Slide Number Placeholder 6"/>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D0086A9E-98C4-4146-8337-7A11D84D78A0}" type="slidenum">
              <a:rPr lang="en-US" altLang="en-US"/>
              <a:pPr>
                <a:defRPr/>
              </a:pPr>
              <a:t>‹#›</a:t>
            </a:fld>
            <a:endParaRPr lang="en-US" altLang="en-US"/>
          </a:p>
        </p:txBody>
      </p:sp>
    </p:spTree>
    <p:extLst>
      <p:ext uri="{BB962C8B-B14F-4D97-AF65-F5344CB8AC3E}">
        <p14:creationId xmlns:p14="http://schemas.microsoft.com/office/powerpoint/2010/main" val="1248516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0"/>
            <a:ext cx="856853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E5FBE624-AA7D-4365-83D5-6041CA5FC8A7}"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D7C999A8-5ADD-4CF7-995B-FB6BB0285D1C}" type="slidenum">
              <a:rPr lang="ja-JP" altLang="en-US"/>
              <a:pPr>
                <a:defRPr/>
              </a:pPr>
              <a:t>‹#›</a:t>
            </a:fld>
            <a:endParaRPr lang="ja-JP" altLang="en-US"/>
          </a:p>
        </p:txBody>
      </p:sp>
    </p:spTree>
    <p:extLst>
      <p:ext uri="{BB962C8B-B14F-4D97-AF65-F5344CB8AC3E}">
        <p14:creationId xmlns:p14="http://schemas.microsoft.com/office/powerpoint/2010/main" val="25557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118432A5-9262-40F8-B5B3-770DD198FB2C}"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4CACF657-02DE-4274-A676-EF2A7249A799}" type="slidenum">
              <a:rPr lang="ja-JP" altLang="en-US"/>
              <a:pPr>
                <a:defRPr/>
              </a:pPr>
              <a:t>‹#›</a:t>
            </a:fld>
            <a:endParaRPr lang="ja-JP" altLang="en-US"/>
          </a:p>
        </p:txBody>
      </p:sp>
    </p:spTree>
    <p:extLst>
      <p:ext uri="{BB962C8B-B14F-4D97-AF65-F5344CB8AC3E}">
        <p14:creationId xmlns:p14="http://schemas.microsoft.com/office/powerpoint/2010/main" val="3315474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2"/>
            <a:ext cx="856853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190529C5-5A54-4F0B-8A29-9BD4C3874316}"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F90C4BCF-F8BD-47A3-A446-C264C19EF9C2}" type="slidenum">
              <a:rPr lang="ja-JP" altLang="en-US"/>
              <a:pPr>
                <a:defRPr/>
              </a:pPr>
              <a:t>‹#›</a:t>
            </a:fld>
            <a:endParaRPr lang="ja-JP" altLang="en-US"/>
          </a:p>
        </p:txBody>
      </p:sp>
    </p:spTree>
    <p:extLst>
      <p:ext uri="{BB962C8B-B14F-4D97-AF65-F5344CB8AC3E}">
        <p14:creationId xmlns:p14="http://schemas.microsoft.com/office/powerpoint/2010/main" val="611452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5F08B6C2-CC27-4CE0-9441-68C060718F9D}"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1308714E-0C0B-461E-82B7-1B10C58BF304}" type="slidenum">
              <a:rPr lang="ja-JP" altLang="en-US"/>
              <a:pPr>
                <a:defRPr/>
              </a:pPr>
              <a:t>‹#›</a:t>
            </a:fld>
            <a:endParaRPr lang="ja-JP" altLang="en-US"/>
          </a:p>
        </p:txBody>
      </p:sp>
    </p:spTree>
    <p:extLst>
      <p:ext uri="{BB962C8B-B14F-4D97-AF65-F5344CB8AC3E}">
        <p14:creationId xmlns:p14="http://schemas.microsoft.com/office/powerpoint/2010/main" val="381408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7793" y="1884670"/>
            <a:ext cx="8694539" cy="3144614"/>
          </a:xfrm>
        </p:spPr>
        <p:txBody>
          <a:bodyPr anchor="b"/>
          <a:lstStyle>
            <a:lvl1pPr>
              <a:defRPr sz="5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87793" y="5059037"/>
            <a:ext cx="8694539" cy="1653678"/>
          </a:xfrm>
        </p:spPr>
        <p:txBody>
          <a:bodyPr/>
          <a:lstStyle>
            <a:lvl1pPr marL="0" indent="0">
              <a:buNone/>
              <a:defRPr sz="2000">
                <a:solidFill>
                  <a:schemeClr val="tx1">
                    <a:tint val="75000"/>
                  </a:schemeClr>
                </a:solidFill>
              </a:defRPr>
            </a:lvl1pPr>
            <a:lvl2pPr marL="377896" indent="0">
              <a:buNone/>
              <a:defRPr sz="1700">
                <a:solidFill>
                  <a:schemeClr val="tx1">
                    <a:tint val="75000"/>
                  </a:schemeClr>
                </a:solidFill>
              </a:defRPr>
            </a:lvl2pPr>
            <a:lvl3pPr marL="755791" indent="0">
              <a:buNone/>
              <a:defRPr sz="1400">
                <a:solidFill>
                  <a:schemeClr val="tx1">
                    <a:tint val="75000"/>
                  </a:schemeClr>
                </a:solidFill>
              </a:defRPr>
            </a:lvl3pPr>
            <a:lvl4pPr marL="1133688" indent="0">
              <a:buNone/>
              <a:defRPr sz="1300">
                <a:solidFill>
                  <a:schemeClr val="tx1">
                    <a:tint val="75000"/>
                  </a:schemeClr>
                </a:solidFill>
              </a:defRPr>
            </a:lvl4pPr>
            <a:lvl5pPr marL="1511582" indent="0">
              <a:buNone/>
              <a:defRPr sz="1300">
                <a:solidFill>
                  <a:schemeClr val="tx1">
                    <a:tint val="75000"/>
                  </a:schemeClr>
                </a:solidFill>
              </a:defRPr>
            </a:lvl5pPr>
            <a:lvl6pPr marL="1889477" indent="0">
              <a:buNone/>
              <a:defRPr sz="1300">
                <a:solidFill>
                  <a:schemeClr val="tx1">
                    <a:tint val="75000"/>
                  </a:schemeClr>
                </a:solidFill>
              </a:defRPr>
            </a:lvl6pPr>
            <a:lvl7pPr marL="2267372" indent="0">
              <a:buNone/>
              <a:defRPr sz="1300">
                <a:solidFill>
                  <a:schemeClr val="tx1">
                    <a:tint val="75000"/>
                  </a:schemeClr>
                </a:solidFill>
              </a:defRPr>
            </a:lvl7pPr>
            <a:lvl8pPr marL="2645269" indent="0">
              <a:buNone/>
              <a:defRPr sz="1300">
                <a:solidFill>
                  <a:schemeClr val="tx1">
                    <a:tint val="75000"/>
                  </a:schemeClr>
                </a:solidFill>
              </a:defRPr>
            </a:lvl8pPr>
            <a:lvl9pPr marL="3023165" indent="0">
              <a:buNone/>
              <a:defRPr sz="13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652E34A-2CEC-407F-BCA3-504E0340F00A}" type="slidenum">
              <a:rPr lang="en-US" altLang="en-US"/>
              <a:pPr>
                <a:defRPr/>
              </a:pPr>
              <a:t>‹#›</a:t>
            </a:fld>
            <a:endParaRPr lang="en-US" altLang="en-US"/>
          </a:p>
        </p:txBody>
      </p:sp>
    </p:spTree>
    <p:extLst>
      <p:ext uri="{BB962C8B-B14F-4D97-AF65-F5344CB8AC3E}">
        <p14:creationId xmlns:p14="http://schemas.microsoft.com/office/powerpoint/2010/main" val="1524434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35435C1B-D6C0-4BB5-B925-C428C5B7A02C}" type="datetime1">
              <a:rPr lang="ja-JP" altLang="en-US"/>
              <a:pPr>
                <a:defRPr/>
              </a:pPr>
              <a:t>2021/3/1</a:t>
            </a:fld>
            <a:endParaRPr lang="ja-JP" altLang="en-US"/>
          </a:p>
        </p:txBody>
      </p:sp>
      <p:sp>
        <p:nvSpPr>
          <p:cNvPr id="8" name="フッター プレースホルダー 7"/>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8EF76689-6C52-41C3-B60C-E6C8CC1CDAD6}" type="slidenum">
              <a:rPr lang="ja-JP" altLang="en-US"/>
              <a:pPr>
                <a:defRPr/>
              </a:pPr>
              <a:t>‹#›</a:t>
            </a:fld>
            <a:endParaRPr lang="ja-JP" altLang="en-US"/>
          </a:p>
        </p:txBody>
      </p:sp>
    </p:spTree>
    <p:extLst>
      <p:ext uri="{BB962C8B-B14F-4D97-AF65-F5344CB8AC3E}">
        <p14:creationId xmlns:p14="http://schemas.microsoft.com/office/powerpoint/2010/main" val="57189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73F434FA-C519-42DA-9444-7FF5BD187531}" type="datetime1">
              <a:rPr lang="ja-JP" altLang="en-US"/>
              <a:pPr>
                <a:defRPr/>
              </a:pPr>
              <a:t>2021/3/1</a:t>
            </a:fld>
            <a:endParaRPr lang="ja-JP" altLang="en-US"/>
          </a:p>
        </p:txBody>
      </p:sp>
      <p:sp>
        <p:nvSpPr>
          <p:cNvPr id="4" name="フッター プレースホルダー 3"/>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47B63383-C0EF-4C52-B7B1-977678ACDCAA}" type="slidenum">
              <a:rPr lang="ja-JP" altLang="en-US"/>
              <a:pPr>
                <a:defRPr/>
              </a:pPr>
              <a:t>‹#›</a:t>
            </a:fld>
            <a:endParaRPr lang="ja-JP" altLang="en-US"/>
          </a:p>
        </p:txBody>
      </p:sp>
    </p:spTree>
    <p:extLst>
      <p:ext uri="{BB962C8B-B14F-4D97-AF65-F5344CB8AC3E}">
        <p14:creationId xmlns:p14="http://schemas.microsoft.com/office/powerpoint/2010/main" val="2838629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89FD438E-26CF-44F8-A412-B4BDE70C3134}" type="datetime1">
              <a:rPr lang="ja-JP" altLang="en-US"/>
              <a:pPr>
                <a:defRPr/>
              </a:pPr>
              <a:t>2021/3/1</a:t>
            </a:fld>
            <a:endParaRPr lang="ja-JP" altLang="en-US"/>
          </a:p>
        </p:txBody>
      </p:sp>
      <p:sp>
        <p:nvSpPr>
          <p:cNvPr id="3" name="フッター プレースホルダー 2"/>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387BADDE-A183-4B66-BEB3-7BA6C21B192A}" type="slidenum">
              <a:rPr lang="ja-JP" altLang="en-US"/>
              <a:pPr>
                <a:defRPr/>
              </a:pPr>
              <a:t>‹#›</a:t>
            </a:fld>
            <a:endParaRPr lang="ja-JP" altLang="en-US"/>
          </a:p>
        </p:txBody>
      </p:sp>
    </p:spTree>
    <p:extLst>
      <p:ext uri="{BB962C8B-B14F-4D97-AF65-F5344CB8AC3E}">
        <p14:creationId xmlns:p14="http://schemas.microsoft.com/office/powerpoint/2010/main" val="1828576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300987"/>
            <a:ext cx="3316456"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170A96D5-7F89-4907-9973-C5BD18768EC0}"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5DAA39A3-168B-4704-9686-8EC6CD26CF4B}" type="slidenum">
              <a:rPr lang="ja-JP" altLang="en-US"/>
              <a:pPr>
                <a:defRPr/>
              </a:pPr>
              <a:t>‹#›</a:t>
            </a:fld>
            <a:endParaRPr lang="ja-JP" altLang="en-US"/>
          </a:p>
        </p:txBody>
      </p:sp>
    </p:spTree>
    <p:extLst>
      <p:ext uri="{BB962C8B-B14F-4D97-AF65-F5344CB8AC3E}">
        <p14:creationId xmlns:p14="http://schemas.microsoft.com/office/powerpoint/2010/main" val="41488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1975873" y="675471"/>
            <a:ext cx="6048375"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EE1CAAD1-797C-4A06-9503-275E11C1B185}"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75718269-D62D-4574-AD77-F1D4CFC7B2C0}" type="slidenum">
              <a:rPr lang="ja-JP" altLang="en-US"/>
              <a:pPr>
                <a:defRPr/>
              </a:pPr>
              <a:t>‹#›</a:t>
            </a:fld>
            <a:endParaRPr lang="ja-JP" altLang="en-US"/>
          </a:p>
        </p:txBody>
      </p:sp>
    </p:spTree>
    <p:extLst>
      <p:ext uri="{BB962C8B-B14F-4D97-AF65-F5344CB8AC3E}">
        <p14:creationId xmlns:p14="http://schemas.microsoft.com/office/powerpoint/2010/main" val="2738916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F8DC862E-AED5-4ED5-8B1E-DEF744A60938}"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B86CFAA2-6D4D-4143-B673-C6F1F557D784}" type="slidenum">
              <a:rPr lang="ja-JP" altLang="en-US"/>
              <a:pPr>
                <a:defRPr/>
              </a:pPr>
              <a:t>‹#›</a:t>
            </a:fld>
            <a:endParaRPr lang="ja-JP" altLang="en-US"/>
          </a:p>
        </p:txBody>
      </p:sp>
    </p:spTree>
    <p:extLst>
      <p:ext uri="{BB962C8B-B14F-4D97-AF65-F5344CB8AC3E}">
        <p14:creationId xmlns:p14="http://schemas.microsoft.com/office/powerpoint/2010/main" val="2674221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302738"/>
            <a:ext cx="2268141"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04031" y="302738"/>
            <a:ext cx="6636411"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8481F029-09BF-4174-90AE-EF5EBA470B8A}"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7675" eaLnBrk="0" fontAlgn="base" hangingPunct="0">
              <a:spcBef>
                <a:spcPct val="0"/>
              </a:spcBef>
              <a:spcAft>
                <a:spcPct val="0"/>
              </a:spcAft>
              <a:defRPr kumimoji="0">
                <a:latin typeface="Arial" panose="020B0604020202020204" pitchFamily="34" charset="0"/>
              </a:defRPr>
            </a:lvl1pPr>
          </a:lstStyle>
          <a:p>
            <a:pPr>
              <a:defRPr/>
            </a:pPr>
            <a:fld id="{7898CEBE-1DD2-4868-A125-7591973DE128}" type="slidenum">
              <a:rPr lang="ja-JP" altLang="en-US"/>
              <a:pPr>
                <a:defRPr/>
              </a:pPr>
              <a:t>‹#›</a:t>
            </a:fld>
            <a:endParaRPr lang="ja-JP" altLang="en-US"/>
          </a:p>
        </p:txBody>
      </p:sp>
    </p:spTree>
    <p:extLst>
      <p:ext uri="{BB962C8B-B14F-4D97-AF65-F5344CB8AC3E}">
        <p14:creationId xmlns:p14="http://schemas.microsoft.com/office/powerpoint/2010/main" val="2682664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10080625" cy="7559675"/>
          </a:xfrm>
          <a:prstGeom prst="rect">
            <a:avLst/>
          </a:prstGeom>
          <a:noFill/>
        </p:spPr>
      </p:pic>
      <p:grpSp>
        <p:nvGrpSpPr>
          <p:cNvPr id="5" name="Group 8"/>
          <p:cNvGrpSpPr>
            <a:grpSpLocks/>
          </p:cNvGrpSpPr>
          <p:nvPr/>
        </p:nvGrpSpPr>
        <p:grpSpPr bwMode="auto">
          <a:xfrm rot="-1066324">
            <a:off x="681038" y="4324350"/>
            <a:ext cx="2767012" cy="2786063"/>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1007943">
                <a:defRPr/>
              </a:pPr>
              <a:endParaRPr lang="en-US" altLang="en-US" sz="1984" dirty="0">
                <a:solidFill>
                  <a:srgbClr val="FFFFFF"/>
                </a:solidFill>
                <a:latin typeface="ＭＳ 明朝" panose="02020609040205080304" pitchFamily="17" charset="-128"/>
              </a:endParaRPr>
            </a:p>
          </p:txBody>
        </p:sp>
        <p:sp>
          <p:nvSpPr>
            <p:cNvPr id="7" name="Rectangle 6"/>
            <p:cNvSpPr/>
            <p:nvPr/>
          </p:nvSpPr>
          <p:spPr>
            <a:xfrm>
              <a:off x="590460" y="416912"/>
              <a:ext cx="2321874" cy="2320633"/>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1007943">
                <a:defRPr/>
              </a:pPr>
              <a:endParaRPr lang="en-US" altLang="en-US" sz="1984" dirty="0">
                <a:solidFill>
                  <a:srgbClr val="FFFFFF"/>
                </a:solidFill>
                <a:latin typeface="ＭＳ 明朝" panose="02020609040205080304" pitchFamily="17" charset="-128"/>
              </a:endParaRPr>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3148013" y="2852738"/>
            <a:ext cx="63658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rcRect/>
          <a:stretch>
            <a:fillRect/>
          </a:stretch>
        </p:blipFill>
        <p:spPr bwMode="auto">
          <a:xfrm>
            <a:off x="0" y="6481763"/>
            <a:ext cx="10080625" cy="363537"/>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681907" y="3324352"/>
            <a:ext cx="5343523" cy="1763397"/>
          </a:xfrm>
        </p:spPr>
        <p:txBody>
          <a:bodyPr anchor="b"/>
          <a:lstStyle>
            <a:lvl1pPr>
              <a:defRPr sz="5291">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528329" y="5254644"/>
            <a:ext cx="5331857" cy="1147339"/>
          </a:xfrm>
        </p:spPr>
        <p:txBody>
          <a:bodyPr>
            <a:normAutofit/>
          </a:bodyPr>
          <a:lstStyle>
            <a:lvl1pPr marL="0" indent="0" algn="ctr">
              <a:buNone/>
              <a:defRPr sz="1984">
                <a:solidFill>
                  <a:srgbClr val="000100"/>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rot="20520000">
            <a:off x="1062038" y="5578475"/>
            <a:ext cx="2170112" cy="590550"/>
          </a:xfrm>
        </p:spPr>
        <p:txBody>
          <a:bodyPr anchor="t"/>
          <a:lstStyle>
            <a:lvl1pPr algn="ctr" defTabSz="447675">
              <a:defRPr sz="2425">
                <a:solidFill>
                  <a:srgbClr val="A63212"/>
                </a:solidFill>
                <a:ea typeface="ＭＳ Ｐゴシック" panose="020B0600070205080204" pitchFamily="50" charset="-128"/>
              </a:defRPr>
            </a:lvl1pPr>
          </a:lstStyle>
          <a:p>
            <a:pPr>
              <a:defRPr/>
            </a:pPr>
            <a:endParaRPr lang="en-US" altLang="en-US"/>
          </a:p>
        </p:txBody>
      </p:sp>
      <p:sp>
        <p:nvSpPr>
          <p:cNvPr id="13" name="Footer Placeholder 4"/>
          <p:cNvSpPr>
            <a:spLocks noGrp="1"/>
          </p:cNvSpPr>
          <p:nvPr>
            <p:ph type="ftr" sz="quarter" idx="11"/>
          </p:nvPr>
        </p:nvSpPr>
        <p:spPr>
          <a:xfrm rot="20520000">
            <a:off x="714375" y="4559300"/>
            <a:ext cx="2298700" cy="919163"/>
          </a:xfrm>
        </p:spPr>
        <p:txBody>
          <a:bodyPr/>
          <a:lstStyle>
            <a:lvl1pPr algn="l" defTabSz="447675">
              <a:defRPr sz="1764">
                <a:solidFill>
                  <a:srgbClr val="273359"/>
                </a:solidFill>
                <a:ea typeface="ＭＳ Ｐゴシック" panose="020B0600070205080204" pitchFamily="50" charset="-128"/>
              </a:defRPr>
            </a:lvl1pPr>
          </a:lstStyle>
          <a:p>
            <a:pPr>
              <a:defRPr/>
            </a:pPr>
            <a:endParaRPr lang="en-US" altLang="en-US"/>
          </a:p>
        </p:txBody>
      </p:sp>
      <p:sp>
        <p:nvSpPr>
          <p:cNvPr id="14" name="Slide Number Placeholder 5"/>
          <p:cNvSpPr>
            <a:spLocks noGrp="1"/>
          </p:cNvSpPr>
          <p:nvPr>
            <p:ph type="sldNum" sz="quarter" idx="12"/>
          </p:nvPr>
        </p:nvSpPr>
        <p:spPr>
          <a:xfrm rot="20520000">
            <a:off x="2184400" y="6073775"/>
            <a:ext cx="812800" cy="469900"/>
          </a:xfrm>
        </p:spPr>
        <p:txBody>
          <a:bodyPr/>
          <a:lstStyle>
            <a:lvl1pPr defTabSz="447675">
              <a:defRPr>
                <a:solidFill>
                  <a:srgbClr val="7D260E"/>
                </a:solidFill>
                <a:ea typeface="ＭＳ Ｐゴシック" panose="020B0600070205080204" pitchFamily="50" charset="-128"/>
              </a:defRPr>
            </a:lvl1pPr>
          </a:lstStyle>
          <a:p>
            <a:pPr>
              <a:defRPr/>
            </a:pPr>
            <a:fld id="{1FD4D48E-0155-4776-9646-AF7C6FECC7E0}" type="slidenum">
              <a:rPr lang="en-US" altLang="en-US"/>
              <a:pPr>
                <a:defRPr/>
              </a:pPr>
              <a:t>‹#›</a:t>
            </a:fld>
            <a:endParaRPr lang="en-US" altLang="en-US" dirty="0"/>
          </a:p>
        </p:txBody>
      </p:sp>
    </p:spTree>
    <p:extLst>
      <p:ext uri="{BB962C8B-B14F-4D97-AF65-F5344CB8AC3E}">
        <p14:creationId xmlns:p14="http://schemas.microsoft.com/office/powerpoint/2010/main" val="2646402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90" y="2246905"/>
            <a:ext cx="8549280" cy="4355563"/>
          </a:xfrm>
        </p:spPr>
        <p:txBody>
          <a:bodyPr/>
          <a:lstStyle>
            <a:lvl1pPr marL="251960" indent="-251960">
              <a:buFont typeface="Arial" panose="020B0604020202020204" pitchFamily="34" charset="0"/>
              <a:buChar char="•"/>
              <a:defRPr/>
            </a:lvl1pPr>
            <a:lvl2pPr marL="614152" indent="-251960">
              <a:buFont typeface="Arial" panose="020B0604020202020204" pitchFamily="34" charset="0"/>
              <a:buChar char="•"/>
              <a:defRPr/>
            </a:lvl2pPr>
            <a:lvl3pPr marL="906355" indent="-201218">
              <a:buFont typeface="Arial" panose="020B0604020202020204" pitchFamily="34" charset="0"/>
              <a:buChar char="•"/>
              <a:defRPr/>
            </a:lvl3pPr>
            <a:lvl4pPr marL="1209057" indent="-201218">
              <a:buFont typeface="Arial" panose="020B0604020202020204" pitchFamily="34" charset="0"/>
              <a:buChar char="•"/>
              <a:defRPr/>
            </a:lvl4pPr>
            <a:lvl5pPr marL="1560750" indent="-20121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ACA613E0-2290-4339-ADA4-243EC9003628}" type="slidenum">
              <a:rPr lang="en-US" altLang="en-US"/>
              <a:pPr>
                <a:defRPr/>
              </a:pPr>
              <a:t>‹#›</a:t>
            </a:fld>
            <a:endParaRPr lang="en-US" altLang="en-US" dirty="0"/>
          </a:p>
        </p:txBody>
      </p:sp>
    </p:spTree>
    <p:extLst>
      <p:ext uri="{BB962C8B-B14F-4D97-AF65-F5344CB8AC3E}">
        <p14:creationId xmlns:p14="http://schemas.microsoft.com/office/powerpoint/2010/main" val="365019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0" y="1651260"/>
            <a:ext cx="8865128" cy="2311840"/>
          </a:xfrm>
        </p:spPr>
        <p:txBody>
          <a:bodyPr anchor="b"/>
          <a:lstStyle>
            <a:lvl1pPr algn="ctr">
              <a:defRPr sz="5291" b="0" cap="none"/>
            </a:lvl1pPr>
          </a:lstStyle>
          <a:p>
            <a:r>
              <a:rPr lang="en-US"/>
              <a:t>Click to edit Master title style</a:t>
            </a:r>
            <a:endParaRPr lang="en-US" dirty="0"/>
          </a:p>
        </p:txBody>
      </p:sp>
      <p:sp>
        <p:nvSpPr>
          <p:cNvPr id="3" name="Text Placeholder 2"/>
          <p:cNvSpPr>
            <a:spLocks noGrp="1"/>
          </p:cNvSpPr>
          <p:nvPr>
            <p:ph type="body" idx="1"/>
          </p:nvPr>
        </p:nvSpPr>
        <p:spPr>
          <a:xfrm>
            <a:off x="924058" y="4138535"/>
            <a:ext cx="8232512" cy="1653678"/>
          </a:xfrm>
        </p:spPr>
        <p:txBody>
          <a:bodyPr/>
          <a:lstStyle>
            <a:lvl1pPr marL="0" indent="0" algn="ctr">
              <a:buNone/>
              <a:defRPr sz="2205">
                <a:solidFill>
                  <a:schemeClr val="tx1">
                    <a:tint val="75000"/>
                  </a:schemeClr>
                </a:solidFill>
              </a:defRPr>
            </a:lvl1pPr>
            <a:lvl2pPr marL="503920" indent="0">
              <a:buNone/>
              <a:defRPr sz="1984">
                <a:solidFill>
                  <a:schemeClr val="tx1">
                    <a:tint val="75000"/>
                  </a:schemeClr>
                </a:solidFill>
              </a:defRPr>
            </a:lvl2pPr>
            <a:lvl3pPr marL="1007838" indent="0">
              <a:buNone/>
              <a:defRPr sz="1764">
                <a:solidFill>
                  <a:schemeClr val="tx1">
                    <a:tint val="75000"/>
                  </a:schemeClr>
                </a:solidFill>
              </a:defRPr>
            </a:lvl3pPr>
            <a:lvl4pPr marL="1511758" indent="0">
              <a:buNone/>
              <a:defRPr sz="1543">
                <a:solidFill>
                  <a:schemeClr val="tx1">
                    <a:tint val="75000"/>
                  </a:schemeClr>
                </a:solidFill>
              </a:defRPr>
            </a:lvl4pPr>
            <a:lvl5pPr marL="2015677" indent="0">
              <a:buNone/>
              <a:defRPr sz="1543">
                <a:solidFill>
                  <a:schemeClr val="tx1">
                    <a:tint val="75000"/>
                  </a:schemeClr>
                </a:solidFill>
              </a:defRPr>
            </a:lvl5pPr>
            <a:lvl6pPr marL="2519597" indent="0">
              <a:buNone/>
              <a:defRPr sz="1543">
                <a:solidFill>
                  <a:schemeClr val="tx1">
                    <a:tint val="75000"/>
                  </a:schemeClr>
                </a:solidFill>
              </a:defRPr>
            </a:lvl6pPr>
            <a:lvl7pPr marL="3023515" indent="0">
              <a:buNone/>
              <a:defRPr sz="1543">
                <a:solidFill>
                  <a:schemeClr val="tx1">
                    <a:tint val="75000"/>
                  </a:schemeClr>
                </a:solidFill>
              </a:defRPr>
            </a:lvl7pPr>
            <a:lvl8pPr marL="3527435" indent="0">
              <a:buNone/>
              <a:defRPr sz="1543">
                <a:solidFill>
                  <a:schemeClr val="tx1">
                    <a:tint val="75000"/>
                  </a:schemeClr>
                </a:solidFill>
              </a:defRPr>
            </a:lvl8pPr>
            <a:lvl9pPr marL="4031354"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B010F895-DFF9-4179-90E1-6CF29CDBA480}" type="slidenum">
              <a:rPr lang="en-US" altLang="en-US"/>
              <a:pPr>
                <a:defRPr/>
              </a:pPr>
              <a:t>‹#›</a:t>
            </a:fld>
            <a:endParaRPr lang="en-US" altLang="en-US" dirty="0"/>
          </a:p>
        </p:txBody>
      </p:sp>
    </p:spTree>
    <p:extLst>
      <p:ext uri="{BB962C8B-B14F-4D97-AF65-F5344CB8AC3E}">
        <p14:creationId xmlns:p14="http://schemas.microsoft.com/office/powerpoint/2010/main" val="186032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93043" y="2012414"/>
            <a:ext cx="4284266"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03316" y="2012414"/>
            <a:ext cx="4284266"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A186392-8689-43E1-941D-566DDB6AD691}" type="slidenum">
              <a:rPr lang="en-US" altLang="en-US"/>
              <a:pPr>
                <a:defRPr/>
              </a:pPr>
              <a:t>‹#›</a:t>
            </a:fld>
            <a:endParaRPr lang="en-US" altLang="en-US"/>
          </a:p>
        </p:txBody>
      </p:sp>
    </p:spTree>
    <p:extLst>
      <p:ext uri="{BB962C8B-B14F-4D97-AF65-F5344CB8AC3E}">
        <p14:creationId xmlns:p14="http://schemas.microsoft.com/office/powerpoint/2010/main" val="3257735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6"/>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2302B132-5FB1-46A7-B763-F80729579A54}" type="slidenum">
              <a:rPr lang="en-US" altLang="en-US"/>
              <a:pPr>
                <a:defRPr/>
              </a:pPr>
              <a:t>‹#›</a:t>
            </a:fld>
            <a:endParaRPr lang="en-US" altLang="en-US" dirty="0"/>
          </a:p>
        </p:txBody>
      </p:sp>
    </p:spTree>
    <p:extLst>
      <p:ext uri="{BB962C8B-B14F-4D97-AF65-F5344CB8AC3E}">
        <p14:creationId xmlns:p14="http://schemas.microsoft.com/office/powerpoint/2010/main" val="2706150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20813" cy="795337"/>
          </a:xfrm>
          <a:custGeom>
            <a:avLst/>
            <a:gdLst>
              <a:gd name="T0" fmla="*/ 552539 w 1288494"/>
              <a:gd name="T1" fmla="*/ 716799 h 722529"/>
              <a:gd name="T2" fmla="*/ 746247 w 1288494"/>
              <a:gd name="T3" fmla="*/ 789107 h 722529"/>
              <a:gd name="T4" fmla="*/ 231811 w 1288494"/>
              <a:gd name="T5" fmla="*/ 487297 h 722529"/>
              <a:gd name="T6" fmla="*/ 1756065 w 1288494"/>
              <a:gd name="T7" fmla="*/ 1031184 h 722529"/>
              <a:gd name="T8" fmla="*/ 57158 w 1288494"/>
              <a:gd name="T9" fmla="*/ 253081 h 722529"/>
              <a:gd name="T10" fmla="*/ 42866 w 1288494"/>
              <a:gd name="T11" fmla="*/ 221643 h 722529"/>
              <a:gd name="T12" fmla="*/ 2018046 w 1288494"/>
              <a:gd name="T13" fmla="*/ 1083061 h 722529"/>
              <a:gd name="T14" fmla="*/ 2006928 w 1288494"/>
              <a:gd name="T15" fmla="*/ 1059481 h 722529"/>
              <a:gd name="T16" fmla="*/ 1711607 w 1288494"/>
              <a:gd name="T17" fmla="*/ 957306 h 722529"/>
              <a:gd name="T18" fmla="*/ 2014869 w 1288494"/>
              <a:gd name="T19" fmla="*/ 999745 h 722529"/>
              <a:gd name="T20" fmla="*/ 23815 w 1288494"/>
              <a:gd name="T21" fmla="*/ 169766 h 722529"/>
              <a:gd name="T22" fmla="*/ 4761 w 1288494"/>
              <a:gd name="T23" fmla="*/ 15719 h 722529"/>
              <a:gd name="T24" fmla="*/ 15878 w 1288494"/>
              <a:gd name="T25" fmla="*/ 72311 h 722529"/>
              <a:gd name="T26" fmla="*/ 38107 w 1288494"/>
              <a:gd name="T27" fmla="*/ 161910 h 722529"/>
              <a:gd name="T28" fmla="*/ 96854 w 1288494"/>
              <a:gd name="T29" fmla="*/ 290806 h 722529"/>
              <a:gd name="T30" fmla="*/ 233404 w 1288494"/>
              <a:gd name="T31" fmla="*/ 457430 h 722529"/>
              <a:gd name="T32" fmla="*/ 360421 w 1288494"/>
              <a:gd name="T33" fmla="*/ 569037 h 722529"/>
              <a:gd name="T34" fmla="*/ 460451 w 1288494"/>
              <a:gd name="T35" fmla="*/ 636634 h 722529"/>
              <a:gd name="T36" fmla="*/ 676386 w 1288494"/>
              <a:gd name="T37" fmla="*/ 756101 h 722529"/>
              <a:gd name="T38" fmla="*/ 784351 w 1288494"/>
              <a:gd name="T39" fmla="*/ 807972 h 722529"/>
              <a:gd name="T40" fmla="*/ 924076 w 1288494"/>
              <a:gd name="T41" fmla="*/ 861417 h 722529"/>
              <a:gd name="T42" fmla="*/ 1117785 w 1288494"/>
              <a:gd name="T43" fmla="*/ 914863 h 722529"/>
              <a:gd name="T44" fmla="*/ 1582999 w 1288494"/>
              <a:gd name="T45" fmla="*/ 1004461 h 722529"/>
              <a:gd name="T46" fmla="*/ 2029952 w 1288494"/>
              <a:gd name="T47" fmla="*/ 1032757 h 722529"/>
              <a:gd name="T48" fmla="*/ 1806873 w 1288494"/>
              <a:gd name="T49" fmla="*/ 1035904 h 722529"/>
              <a:gd name="T50" fmla="*/ 1679851 w 1288494"/>
              <a:gd name="T51" fmla="*/ 1026470 h 722529"/>
              <a:gd name="T52" fmla="*/ 1549657 w 1288494"/>
              <a:gd name="T53" fmla="*/ 1015466 h 722529"/>
              <a:gd name="T54" fmla="*/ 1482970 w 1288494"/>
              <a:gd name="T55" fmla="*/ 1007608 h 722529"/>
              <a:gd name="T56" fmla="*/ 1330545 w 1288494"/>
              <a:gd name="T57" fmla="*/ 979311 h 722529"/>
              <a:gd name="T58" fmla="*/ 1276560 w 1288494"/>
              <a:gd name="T59" fmla="*/ 968308 h 722529"/>
              <a:gd name="T60" fmla="*/ 1187646 w 1288494"/>
              <a:gd name="T61" fmla="*/ 951018 h 722529"/>
              <a:gd name="T62" fmla="*/ 1114612 w 1288494"/>
              <a:gd name="T63" fmla="*/ 929010 h 722529"/>
              <a:gd name="T64" fmla="*/ 1047921 w 1288494"/>
              <a:gd name="T65" fmla="*/ 913290 h 722529"/>
              <a:gd name="T66" fmla="*/ 971712 w 1288494"/>
              <a:gd name="T67" fmla="*/ 894429 h 722529"/>
              <a:gd name="T68" fmla="*/ 905023 w 1288494"/>
              <a:gd name="T69" fmla="*/ 870848 h 722529"/>
              <a:gd name="T70" fmla="*/ 858980 w 1288494"/>
              <a:gd name="T71" fmla="*/ 855129 h 722529"/>
              <a:gd name="T72" fmla="*/ 806583 w 1288494"/>
              <a:gd name="T73" fmla="*/ 836269 h 722529"/>
              <a:gd name="T74" fmla="*/ 731959 w 1288494"/>
              <a:gd name="T75" fmla="*/ 806399 h 722529"/>
              <a:gd name="T76" fmla="*/ 690678 w 1288494"/>
              <a:gd name="T77" fmla="*/ 785964 h 722529"/>
              <a:gd name="T78" fmla="*/ 639868 w 1288494"/>
              <a:gd name="T79" fmla="*/ 759243 h 722529"/>
              <a:gd name="T80" fmla="*/ 577946 w 1288494"/>
              <a:gd name="T81" fmla="*/ 727805 h 722529"/>
              <a:gd name="T82" fmla="*/ 535075 w 1288494"/>
              <a:gd name="T83" fmla="*/ 705796 h 722529"/>
              <a:gd name="T84" fmla="*/ 479505 w 1288494"/>
              <a:gd name="T85" fmla="*/ 671212 h 722529"/>
              <a:gd name="T86" fmla="*/ 393765 w 1288494"/>
              <a:gd name="T87" fmla="*/ 614625 h 722529"/>
              <a:gd name="T88" fmla="*/ 344543 w 1288494"/>
              <a:gd name="T89" fmla="*/ 583186 h 722529"/>
              <a:gd name="T90" fmla="*/ 242928 w 1288494"/>
              <a:gd name="T91" fmla="*/ 498298 h 722529"/>
              <a:gd name="T92" fmla="*/ 220696 w 1288494"/>
              <a:gd name="T93" fmla="*/ 473150 h 722529"/>
              <a:gd name="T94" fmla="*/ 215935 w 1288494"/>
              <a:gd name="T95" fmla="*/ 465293 h 722529"/>
              <a:gd name="T96" fmla="*/ 200059 w 1288494"/>
              <a:gd name="T97" fmla="*/ 451143 h 722529"/>
              <a:gd name="T98" fmla="*/ 177829 w 1288494"/>
              <a:gd name="T99" fmla="*/ 430709 h 722529"/>
              <a:gd name="T100" fmla="*/ 149247 w 1288494"/>
              <a:gd name="T101" fmla="*/ 392982 h 722529"/>
              <a:gd name="T102" fmla="*/ 138139 w 1288494"/>
              <a:gd name="T103" fmla="*/ 378835 h 722529"/>
              <a:gd name="T104" fmla="*/ 114317 w 1288494"/>
              <a:gd name="T105" fmla="*/ 348968 h 722529"/>
              <a:gd name="T106" fmla="*/ 103202 w 1288494"/>
              <a:gd name="T107" fmla="*/ 322244 h 722529"/>
              <a:gd name="T108" fmla="*/ 76214 w 1288494"/>
              <a:gd name="T109" fmla="*/ 282946 h 722529"/>
              <a:gd name="T110" fmla="*/ 60336 w 1288494"/>
              <a:gd name="T111" fmla="*/ 259369 h 722529"/>
              <a:gd name="T112" fmla="*/ 55572 w 1288494"/>
              <a:gd name="T113" fmla="*/ 232643 h 722529"/>
              <a:gd name="T114" fmla="*/ 26992 w 1288494"/>
              <a:gd name="T115" fmla="*/ 163482 h 722529"/>
              <a:gd name="T116" fmla="*/ 7938 w 1288494"/>
              <a:gd name="T117" fmla="*/ 81739 h 722529"/>
              <a:gd name="T118" fmla="*/ 3078 w 1288494"/>
              <a:gd name="T119" fmla="*/ 4913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8" name="Freeform 33"/>
          <p:cNvSpPr>
            <a:spLocks/>
          </p:cNvSpPr>
          <p:nvPr/>
        </p:nvSpPr>
        <p:spPr bwMode="auto">
          <a:xfrm rot="9377604">
            <a:off x="4327525" y="3656013"/>
            <a:ext cx="1420813" cy="795337"/>
          </a:xfrm>
          <a:custGeom>
            <a:avLst/>
            <a:gdLst>
              <a:gd name="T0" fmla="*/ 23814 w 1288494"/>
              <a:gd name="T1" fmla="*/ 176054 h 722529"/>
              <a:gd name="T2" fmla="*/ 52396 w 1288494"/>
              <a:gd name="T3" fmla="*/ 242078 h 722529"/>
              <a:gd name="T4" fmla="*/ 60336 w 1288494"/>
              <a:gd name="T5" fmla="*/ 257797 h 722529"/>
              <a:gd name="T6" fmla="*/ 80974 w 1288494"/>
              <a:gd name="T7" fmla="*/ 298669 h 722529"/>
              <a:gd name="T8" fmla="*/ 1857680 w 1288494"/>
              <a:gd name="T9" fmla="*/ 1145937 h 722529"/>
              <a:gd name="T10" fmla="*/ 2002166 w 1288494"/>
              <a:gd name="T11" fmla="*/ 1018615 h 722529"/>
              <a:gd name="T12" fmla="*/ 1729072 w 1288494"/>
              <a:gd name="T13" fmla="*/ 933731 h 722529"/>
              <a:gd name="T14" fmla="*/ 2102198 w 1288494"/>
              <a:gd name="T15" fmla="*/ 1031189 h 722529"/>
              <a:gd name="T16" fmla="*/ 1484555 w 1288494"/>
              <a:gd name="T17" fmla="*/ 1006035 h 722529"/>
              <a:gd name="T18" fmla="*/ 398525 w 1288494"/>
              <a:gd name="T19" fmla="*/ 595759 h 722529"/>
              <a:gd name="T20" fmla="*/ 546187 w 1288494"/>
              <a:gd name="T21" fmla="*/ 712085 h 722529"/>
              <a:gd name="T22" fmla="*/ 717670 w 1288494"/>
              <a:gd name="T23" fmla="*/ 795396 h 722529"/>
              <a:gd name="T24" fmla="*/ 641457 w 1288494"/>
              <a:gd name="T25" fmla="*/ 760817 h 722529"/>
              <a:gd name="T26" fmla="*/ 600175 w 1288494"/>
              <a:gd name="T27" fmla="*/ 741951 h 722529"/>
              <a:gd name="T28" fmla="*/ 566831 w 1288494"/>
              <a:gd name="T29" fmla="*/ 723091 h 722529"/>
              <a:gd name="T30" fmla="*/ 500142 w 1288494"/>
              <a:gd name="T31" fmla="*/ 686933 h 722529"/>
              <a:gd name="T32" fmla="*/ 441399 w 1288494"/>
              <a:gd name="T33" fmla="*/ 650780 h 722529"/>
              <a:gd name="T34" fmla="*/ 368357 w 1288494"/>
              <a:gd name="T35" fmla="*/ 600477 h 722529"/>
              <a:gd name="T36" fmla="*/ 319137 w 1288494"/>
              <a:gd name="T37" fmla="*/ 564323 h 722529"/>
              <a:gd name="T38" fmla="*/ 231811 w 1288494"/>
              <a:gd name="T39" fmla="*/ 485727 h 722529"/>
              <a:gd name="T40" fmla="*/ 228636 w 1288494"/>
              <a:gd name="T41" fmla="*/ 470009 h 722529"/>
              <a:gd name="T42" fmla="*/ 211173 w 1288494"/>
              <a:gd name="T43" fmla="*/ 462147 h 722529"/>
              <a:gd name="T44" fmla="*/ 185766 w 1288494"/>
              <a:gd name="T45" fmla="*/ 441714 h 722529"/>
              <a:gd name="T46" fmla="*/ 169889 w 1288494"/>
              <a:gd name="T47" fmla="*/ 421279 h 722529"/>
              <a:gd name="T48" fmla="*/ 146076 w 1288494"/>
              <a:gd name="T49" fmla="*/ 392983 h 722529"/>
              <a:gd name="T50" fmla="*/ 122256 w 1288494"/>
              <a:gd name="T51" fmla="*/ 363118 h 722529"/>
              <a:gd name="T52" fmla="*/ 109555 w 1288494"/>
              <a:gd name="T53" fmla="*/ 333249 h 722529"/>
              <a:gd name="T54" fmla="*/ 88915 w 1288494"/>
              <a:gd name="T55" fmla="*/ 306525 h 722529"/>
              <a:gd name="T56" fmla="*/ 69858 w 1288494"/>
              <a:gd name="T57" fmla="*/ 276662 h 722529"/>
              <a:gd name="T58" fmla="*/ 60336 w 1288494"/>
              <a:gd name="T59" fmla="*/ 251507 h 722529"/>
              <a:gd name="T60" fmla="*/ 46043 w 1288494"/>
              <a:gd name="T61" fmla="*/ 210639 h 722529"/>
              <a:gd name="T62" fmla="*/ 12700 w 1288494"/>
              <a:gd name="T63" fmla="*/ 113179 h 722529"/>
              <a:gd name="T64" fmla="*/ 7937 w 1288494"/>
              <a:gd name="T65" fmla="*/ 55017 h 722529"/>
              <a:gd name="T66" fmla="*/ 3174 w 1288494"/>
              <a:gd name="T67" fmla="*/ 22007 h 722529"/>
              <a:gd name="T68" fmla="*/ 9528 w 1288494"/>
              <a:gd name="T69" fmla="*/ 66023 h 722529"/>
              <a:gd name="T70" fmla="*/ 52397 w 1288494"/>
              <a:gd name="T71" fmla="*/ 199636 h 722529"/>
              <a:gd name="T72" fmla="*/ 114315 w 1288494"/>
              <a:gd name="T73" fmla="*/ 314388 h 722529"/>
              <a:gd name="T74" fmla="*/ 269917 w 1288494"/>
              <a:gd name="T75" fmla="*/ 490443 h 722529"/>
              <a:gd name="T76" fmla="*/ 394787 w 1288494"/>
              <a:gd name="T77" fmla="*/ 593173 h 722529"/>
              <a:gd name="T78" fmla="*/ 496966 w 1288494"/>
              <a:gd name="T79" fmla="*/ 658639 h 722529"/>
              <a:gd name="T80" fmla="*/ 703377 w 1288494"/>
              <a:gd name="T81" fmla="*/ 768672 h 722529"/>
              <a:gd name="T82" fmla="*/ 795465 w 1288494"/>
              <a:gd name="T83" fmla="*/ 812687 h 722529"/>
              <a:gd name="T84" fmla="*/ 932015 w 1288494"/>
              <a:gd name="T85" fmla="*/ 862991 h 722529"/>
              <a:gd name="T86" fmla="*/ 1338482 w 1288494"/>
              <a:gd name="T87" fmla="*/ 963596 h 722529"/>
              <a:gd name="T88" fmla="*/ 1586172 w 1288494"/>
              <a:gd name="T89" fmla="*/ 1004465 h 722529"/>
              <a:gd name="T90" fmla="*/ 2030745 w 1288494"/>
              <a:gd name="T91" fmla="*/ 1034334 h 722529"/>
              <a:gd name="T92" fmla="*/ 1776704 w 1288494"/>
              <a:gd name="T93" fmla="*/ 1031187 h 722529"/>
              <a:gd name="T94" fmla="*/ 1679849 w 1288494"/>
              <a:gd name="T95" fmla="*/ 1026471 h 722529"/>
              <a:gd name="T96" fmla="*/ 1546478 w 1288494"/>
              <a:gd name="T97" fmla="*/ 1015468 h 722529"/>
              <a:gd name="T98" fmla="*/ 1487731 w 1288494"/>
              <a:gd name="T99" fmla="*/ 1004465 h 722529"/>
              <a:gd name="T100" fmla="*/ 1317838 w 1288494"/>
              <a:gd name="T101" fmla="*/ 976173 h 722529"/>
              <a:gd name="T102" fmla="*/ 1259094 w 1288494"/>
              <a:gd name="T103" fmla="*/ 965170 h 722529"/>
              <a:gd name="T104" fmla="*/ 1157477 w 1288494"/>
              <a:gd name="T105" fmla="*/ 941588 h 722529"/>
              <a:gd name="T106" fmla="*/ 1095555 w 1288494"/>
              <a:gd name="T107" fmla="*/ 927442 h 722529"/>
              <a:gd name="T108" fmla="*/ 1033629 w 1288494"/>
              <a:gd name="T109" fmla="*/ 911723 h 722529"/>
              <a:gd name="T110" fmla="*/ 959007 w 1288494"/>
              <a:gd name="T111" fmla="*/ 888142 h 722529"/>
              <a:gd name="T112" fmla="*/ 905022 w 1288494"/>
              <a:gd name="T113" fmla="*/ 870850 h 722529"/>
              <a:gd name="T114" fmla="*/ 858978 w 1288494"/>
              <a:gd name="T115" fmla="*/ 855129 h 722529"/>
              <a:gd name="T116" fmla="*/ 806581 w 1288494"/>
              <a:gd name="T117" fmla="*/ 836269 h 722529"/>
              <a:gd name="T118" fmla="*/ 731956 w 1288494"/>
              <a:gd name="T119" fmla="*/ 806401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7"/>
            <a:ext cx="3326606" cy="597890"/>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10" name="Footer Placeholder 7"/>
          <p:cNvSpPr>
            <a:spLocks noGrp="1"/>
          </p:cNvSpPr>
          <p:nvPr>
            <p:ph type="ftr" sz="quarter" idx="16"/>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1F111943-FCB7-4C45-B76E-FC8B4CE50E4F}" type="slidenum">
              <a:rPr lang="en-US" altLang="en-US"/>
              <a:pPr>
                <a:defRPr/>
              </a:pPr>
              <a:t>‹#›</a:t>
            </a:fld>
            <a:endParaRPr lang="en-US" altLang="en-US" dirty="0"/>
          </a:p>
        </p:txBody>
      </p:sp>
    </p:spTree>
    <p:extLst>
      <p:ext uri="{BB962C8B-B14F-4D97-AF65-F5344CB8AC3E}">
        <p14:creationId xmlns:p14="http://schemas.microsoft.com/office/powerpoint/2010/main" val="2780717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4"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8F152142-4C4D-4B7C-9E8B-9282446A92EC}" type="slidenum">
              <a:rPr lang="en-US" altLang="en-US"/>
              <a:pPr>
                <a:defRPr/>
              </a:pPr>
              <a:t>‹#›</a:t>
            </a:fld>
            <a:endParaRPr lang="en-US" altLang="en-US" dirty="0"/>
          </a:p>
        </p:txBody>
      </p:sp>
    </p:spTree>
    <p:extLst>
      <p:ext uri="{BB962C8B-B14F-4D97-AF65-F5344CB8AC3E}">
        <p14:creationId xmlns:p14="http://schemas.microsoft.com/office/powerpoint/2010/main" val="1408996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3"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079E3AF3-1E1B-471A-9309-FADD95920F70}" type="slidenum">
              <a:rPr lang="en-US" altLang="en-US"/>
              <a:pPr>
                <a:defRPr/>
              </a:pPr>
              <a:t>‹#›</a:t>
            </a:fld>
            <a:endParaRPr lang="en-US" altLang="en-US" dirty="0"/>
          </a:p>
        </p:txBody>
      </p:sp>
    </p:spTree>
    <p:extLst>
      <p:ext uri="{BB962C8B-B14F-4D97-AF65-F5344CB8AC3E}">
        <p14:creationId xmlns:p14="http://schemas.microsoft.com/office/powerpoint/2010/main" val="4101311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0" y="1639232"/>
            <a:ext cx="3316456" cy="2117920"/>
          </a:xfrm>
        </p:spPr>
        <p:txBody>
          <a:bodyPr anchor="b"/>
          <a:lstStyle>
            <a:lvl1pPr algn="l">
              <a:defRPr sz="2646" b="0"/>
            </a:lvl1pPr>
          </a:lstStyle>
          <a:p>
            <a:r>
              <a:rPr lang="en-US"/>
              <a:t>Click to edit Master title style</a:t>
            </a:r>
          </a:p>
        </p:txBody>
      </p:sp>
      <p:sp>
        <p:nvSpPr>
          <p:cNvPr id="3" name="Content Placeholder 2"/>
          <p:cNvSpPr>
            <a:spLocks noGrp="1"/>
          </p:cNvSpPr>
          <p:nvPr>
            <p:ph idx="1"/>
          </p:nvPr>
        </p:nvSpPr>
        <p:spPr>
          <a:xfrm>
            <a:off x="4292148" y="920906"/>
            <a:ext cx="5180729" cy="5678603"/>
          </a:xfrm>
        </p:spPr>
        <p:txBody>
          <a:bodyPr anchor="ctr"/>
          <a:lstStyle>
            <a:lvl1pPr>
              <a:defRPr sz="2646"/>
            </a:lvl1pPr>
            <a:lvl2pPr>
              <a:defRPr sz="2425"/>
            </a:lvl2pPr>
            <a:lvl3pPr>
              <a:defRPr sz="2205"/>
            </a:lvl3pPr>
            <a:lvl4pPr>
              <a:defRPr sz="1984"/>
            </a:lvl4pPr>
            <a:lvl5pPr>
              <a:defRPr sz="1764"/>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50" y="3757154"/>
            <a:ext cx="3316456" cy="2115442"/>
          </a:xfrm>
        </p:spPr>
        <p:txBody>
          <a:bodyPr/>
          <a:lstStyle>
            <a:lvl1pPr marL="0" indent="0">
              <a:buNone/>
              <a:defRPr sz="1543"/>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5"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698FB49E-44A6-4618-9387-D5965896D694}" type="slidenum">
              <a:rPr lang="en-US" altLang="en-US"/>
              <a:pPr>
                <a:defRPr/>
              </a:pPr>
              <a:t>‹#›</a:t>
            </a:fld>
            <a:endParaRPr lang="en-US" altLang="en-US" dirty="0"/>
          </a:p>
        </p:txBody>
      </p:sp>
    </p:spTree>
    <p:extLst>
      <p:ext uri="{BB962C8B-B14F-4D97-AF65-F5344CB8AC3E}">
        <p14:creationId xmlns:p14="http://schemas.microsoft.com/office/powerpoint/2010/main" val="4235343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09550"/>
            <a:ext cx="30654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3968"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7" y="655173"/>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27"/>
            </a:lvl1pPr>
            <a:lvl2pPr marL="503920" indent="0">
              <a:buNone/>
              <a:defRPr sz="3086"/>
            </a:lvl2pPr>
            <a:lvl3pPr marL="1007838" indent="0">
              <a:buNone/>
              <a:defRPr sz="2646"/>
            </a:lvl3pPr>
            <a:lvl4pPr marL="1511758" indent="0">
              <a:buNone/>
              <a:defRPr sz="2205"/>
            </a:lvl4pPr>
            <a:lvl5pPr marL="2015677" indent="0">
              <a:buNone/>
              <a:defRPr sz="2205"/>
            </a:lvl5pPr>
            <a:lvl6pPr marL="2519597" indent="0">
              <a:buNone/>
              <a:defRPr sz="2205"/>
            </a:lvl6pPr>
            <a:lvl7pPr marL="3023515" indent="0">
              <a:buNone/>
              <a:defRPr sz="2205"/>
            </a:lvl7pPr>
            <a:lvl8pPr marL="3527435" indent="0">
              <a:buNone/>
              <a:defRPr sz="2205"/>
            </a:lvl8pPr>
            <a:lvl9pPr marL="4031354" indent="0">
              <a:buNone/>
              <a:defRPr sz="2205"/>
            </a:lvl9pPr>
          </a:lstStyle>
          <a:p>
            <a:pPr lvl="0"/>
            <a:r>
              <a:rPr lang="en-US" noProof="0" dirty="0"/>
              <a:t>Click icon to add picture</a:t>
            </a:r>
          </a:p>
        </p:txBody>
      </p:sp>
      <p:sp>
        <p:nvSpPr>
          <p:cNvPr id="4" name="Text Placeholder 3"/>
          <p:cNvSpPr>
            <a:spLocks noGrp="1"/>
          </p:cNvSpPr>
          <p:nvPr>
            <p:ph type="body" sz="half" idx="2"/>
          </p:nvPr>
        </p:nvSpPr>
        <p:spPr>
          <a:xfrm>
            <a:off x="1344084" y="5970307"/>
            <a:ext cx="7392458" cy="664835"/>
          </a:xfrm>
        </p:spPr>
        <p:txBody>
          <a:bodyPr>
            <a:normAutofit/>
          </a:bodyPr>
          <a:lstStyle>
            <a:lvl1pPr marL="0" indent="0" algn="ctr">
              <a:buNone/>
              <a:defRPr sz="1764"/>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6" name="Date Placeholder 4"/>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7" name="Footer Placeholder 5"/>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4F6CB48F-A4D6-45D1-8B0E-101827BF6B65}" type="slidenum">
              <a:rPr lang="en-US" altLang="en-US"/>
              <a:pPr>
                <a:defRPr/>
              </a:pPr>
              <a:t>‹#›</a:t>
            </a:fld>
            <a:endParaRPr lang="en-US" altLang="en-US" dirty="0"/>
          </a:p>
        </p:txBody>
      </p:sp>
    </p:spTree>
    <p:extLst>
      <p:ext uri="{BB962C8B-B14F-4D97-AF65-F5344CB8AC3E}">
        <p14:creationId xmlns:p14="http://schemas.microsoft.com/office/powerpoint/2010/main" val="2484597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254A53A3-C956-4DCF-817C-0C549B33AC69}" type="slidenum">
              <a:rPr lang="en-US" altLang="en-US"/>
              <a:pPr>
                <a:defRPr/>
              </a:pPr>
              <a:t>‹#›</a:t>
            </a:fld>
            <a:endParaRPr lang="en-US" altLang="en-US" dirty="0"/>
          </a:p>
        </p:txBody>
      </p:sp>
    </p:spTree>
    <p:extLst>
      <p:ext uri="{BB962C8B-B14F-4D97-AF65-F5344CB8AC3E}">
        <p14:creationId xmlns:p14="http://schemas.microsoft.com/office/powerpoint/2010/main" val="2194953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C3A98A1E-766B-4625-8807-7AE8DCAAF0CA}" type="slidenum">
              <a:rPr lang="en-US" altLang="en-US"/>
              <a:pPr>
                <a:defRPr/>
              </a:pPr>
              <a:t>‹#›</a:t>
            </a:fld>
            <a:endParaRPr lang="en-US" altLang="en-US" dirty="0"/>
          </a:p>
        </p:txBody>
      </p:sp>
    </p:spTree>
    <p:extLst>
      <p:ext uri="{BB962C8B-B14F-4D97-AF65-F5344CB8AC3E}">
        <p14:creationId xmlns:p14="http://schemas.microsoft.com/office/powerpoint/2010/main" val="1264628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6047" y="671971"/>
            <a:ext cx="8568531" cy="12599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756047" y="2183906"/>
            <a:ext cx="4200260"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5124318" y="2183906"/>
            <a:ext cx="4200260" cy="4535805"/>
          </a:xfrm>
        </p:spPr>
        <p:txBody>
          <a:bodyPr rtlCol="0">
            <a:normAutofit/>
          </a:bodyPr>
          <a:lstStyle/>
          <a:p>
            <a:pPr lvl="0"/>
            <a:endParaRPr lang="en-AU" noProof="0" dirty="0"/>
          </a:p>
        </p:txBody>
      </p:sp>
      <p:sp>
        <p:nvSpPr>
          <p:cNvPr id="5" name="Date Placeholder 4"/>
          <p:cNvSpPr>
            <a:spLocks noGrp="1"/>
          </p:cNvSpPr>
          <p:nvPr>
            <p:ph type="dt" sz="half" idx="10"/>
          </p:nvPr>
        </p:nvSpPr>
        <p:spPr>
          <a:xfrm>
            <a:off x="755650" y="6888163"/>
            <a:ext cx="2100263" cy="503237"/>
          </a:xfrm>
        </p:spPr>
        <p:txBody>
          <a:bodyPr/>
          <a:lstStyle>
            <a:lvl1pPr defTabSz="447675">
              <a:defRPr>
                <a:ea typeface="ＭＳ Ｐゴシック" panose="020B0600070205080204" pitchFamily="50" charset="-128"/>
              </a:defRPr>
            </a:lvl1pPr>
          </a:lstStyle>
          <a:p>
            <a:pPr>
              <a:defRPr/>
            </a:pPr>
            <a:endParaRPr lang="en-US" altLang="en-US"/>
          </a:p>
        </p:txBody>
      </p:sp>
      <p:sp>
        <p:nvSpPr>
          <p:cNvPr id="6" name="Footer Placeholder 5"/>
          <p:cNvSpPr>
            <a:spLocks noGrp="1"/>
          </p:cNvSpPr>
          <p:nvPr>
            <p:ph type="ftr" sz="quarter" idx="11"/>
          </p:nvPr>
        </p:nvSpPr>
        <p:spPr>
          <a:xfrm>
            <a:off x="3444875" y="6888163"/>
            <a:ext cx="3190875" cy="503237"/>
          </a:xfrm>
        </p:spPr>
        <p:txBody>
          <a:bodyPr/>
          <a:lstStyle>
            <a:lvl1pPr defTabSz="447675">
              <a:defRPr>
                <a:ea typeface="ＭＳ Ｐゴシック" panose="020B0600070205080204" pitchFamily="50" charset="-128"/>
              </a:defRPr>
            </a:lvl1pPr>
          </a:lstStyle>
          <a:p>
            <a:pPr>
              <a:defRPr/>
            </a:pPr>
            <a:endParaRPr lang="en-US" altLang="en-US"/>
          </a:p>
        </p:txBody>
      </p:sp>
      <p:sp>
        <p:nvSpPr>
          <p:cNvPr id="7" name="Slide Number Placeholder 6"/>
          <p:cNvSpPr>
            <a:spLocks noGrp="1"/>
          </p:cNvSpPr>
          <p:nvPr>
            <p:ph type="sldNum" sz="quarter" idx="12"/>
          </p:nvPr>
        </p:nvSpPr>
        <p:spPr>
          <a:xfrm>
            <a:off x="7224713" y="6888163"/>
            <a:ext cx="2100262" cy="503237"/>
          </a:xfrm>
        </p:spPr>
        <p:txBody>
          <a:bodyPr/>
          <a:lstStyle>
            <a:lvl1pPr defTabSz="447675">
              <a:defRPr>
                <a:ea typeface="ＭＳ Ｐゴシック" panose="020B0600070205080204" pitchFamily="50" charset="-128"/>
              </a:defRPr>
            </a:lvl1pPr>
          </a:lstStyle>
          <a:p>
            <a:pPr>
              <a:defRPr/>
            </a:pPr>
            <a:fld id="{EF06FBCC-4B09-4923-AF8D-848693ABE9DD}" type="slidenum">
              <a:rPr lang="en-AU" altLang="en-US"/>
              <a:pPr>
                <a:defRPr/>
              </a:pPr>
              <a:t>‹#›</a:t>
            </a:fld>
            <a:endParaRPr lang="en-AU" altLang="en-US" dirty="0"/>
          </a:p>
        </p:txBody>
      </p:sp>
    </p:spTree>
    <p:extLst>
      <p:ext uri="{BB962C8B-B14F-4D97-AF65-F5344CB8AC3E}">
        <p14:creationId xmlns:p14="http://schemas.microsoft.com/office/powerpoint/2010/main" val="624260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238" y="6884988"/>
            <a:ext cx="2352675" cy="523875"/>
          </a:xfrm>
        </p:spPr>
        <p:txBody>
          <a:bodyPr/>
          <a:lstStyle>
            <a:lvl1pPr defTabSz="447675">
              <a:defRPr>
                <a:ea typeface="ＭＳ Ｐゴシック" panose="020B0600070205080204" pitchFamily="50" charset="-128"/>
              </a:defRPr>
            </a:lvl1pPr>
          </a:lstStyle>
          <a:p>
            <a:pPr>
              <a:defRPr/>
            </a:pPr>
            <a:endParaRPr lang="en-US" altLang="en-US"/>
          </a:p>
        </p:txBody>
      </p:sp>
      <p:sp>
        <p:nvSpPr>
          <p:cNvPr id="6" name="Footer Placeholder 5"/>
          <p:cNvSpPr>
            <a:spLocks noGrp="1"/>
          </p:cNvSpPr>
          <p:nvPr>
            <p:ph type="ftr" sz="quarter" idx="11"/>
          </p:nvPr>
        </p:nvSpPr>
        <p:spPr>
          <a:xfrm>
            <a:off x="3444875" y="6884988"/>
            <a:ext cx="3190875" cy="523875"/>
          </a:xfrm>
        </p:spPr>
        <p:txBody>
          <a:bodyPr/>
          <a:lstStyle>
            <a:lvl1pPr defTabSz="447675">
              <a:defRPr>
                <a:ea typeface="ＭＳ Ｐゴシック" panose="020B0600070205080204" pitchFamily="50" charset="-128"/>
              </a:defRPr>
            </a:lvl1pPr>
          </a:lstStyle>
          <a:p>
            <a:pPr>
              <a:defRPr/>
            </a:pPr>
            <a:endParaRPr lang="en-US" altLang="en-US"/>
          </a:p>
        </p:txBody>
      </p:sp>
      <p:sp>
        <p:nvSpPr>
          <p:cNvPr id="7" name="Slide Number Placeholder 6"/>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A066ED0A-086F-42F1-974C-8BEA4EC311A7}" type="slidenum">
              <a:rPr lang="en-US" altLang="en-US"/>
              <a:pPr>
                <a:defRPr/>
              </a:pPr>
              <a:t>‹#›</a:t>
            </a:fld>
            <a:endParaRPr lang="en-US" altLang="en-US"/>
          </a:p>
        </p:txBody>
      </p:sp>
    </p:spTree>
    <p:extLst>
      <p:ext uri="{BB962C8B-B14F-4D97-AF65-F5344CB8AC3E}">
        <p14:creationId xmlns:p14="http://schemas.microsoft.com/office/powerpoint/2010/main" val="334665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402483"/>
            <a:ext cx="8694539" cy="1461188"/>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94357" y="1853171"/>
            <a:ext cx="4264576" cy="908210"/>
          </a:xfrm>
        </p:spPr>
        <p:txBody>
          <a:bodyPr anchor="b"/>
          <a:lstStyle>
            <a:lvl1pPr marL="0" indent="0">
              <a:buNone/>
              <a:defRPr sz="2000" b="1"/>
            </a:lvl1pPr>
            <a:lvl2pPr marL="377896" indent="0">
              <a:buNone/>
              <a:defRPr sz="1700" b="1"/>
            </a:lvl2pPr>
            <a:lvl3pPr marL="755791" indent="0">
              <a:buNone/>
              <a:defRPr sz="1400" b="1"/>
            </a:lvl3pPr>
            <a:lvl4pPr marL="1133688" indent="0">
              <a:buNone/>
              <a:defRPr sz="1300" b="1"/>
            </a:lvl4pPr>
            <a:lvl5pPr marL="1511582" indent="0">
              <a:buNone/>
              <a:defRPr sz="1300" b="1"/>
            </a:lvl5pPr>
            <a:lvl6pPr marL="1889477" indent="0">
              <a:buNone/>
              <a:defRPr sz="1300" b="1"/>
            </a:lvl6pPr>
            <a:lvl7pPr marL="2267372" indent="0">
              <a:buNone/>
              <a:defRPr sz="1300" b="1"/>
            </a:lvl7pPr>
            <a:lvl8pPr marL="2645269" indent="0">
              <a:buNone/>
              <a:defRPr sz="1300" b="1"/>
            </a:lvl8pPr>
            <a:lvl9pPr marL="3023165" indent="0">
              <a:buNone/>
              <a:defRPr sz="13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94357" y="2761381"/>
            <a:ext cx="4264576"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103319" y="1853171"/>
            <a:ext cx="4285579" cy="908210"/>
          </a:xfrm>
        </p:spPr>
        <p:txBody>
          <a:bodyPr anchor="b"/>
          <a:lstStyle>
            <a:lvl1pPr marL="0" indent="0">
              <a:buNone/>
              <a:defRPr sz="2000" b="1"/>
            </a:lvl1pPr>
            <a:lvl2pPr marL="377896" indent="0">
              <a:buNone/>
              <a:defRPr sz="1700" b="1"/>
            </a:lvl2pPr>
            <a:lvl3pPr marL="755791" indent="0">
              <a:buNone/>
              <a:defRPr sz="1400" b="1"/>
            </a:lvl3pPr>
            <a:lvl4pPr marL="1133688" indent="0">
              <a:buNone/>
              <a:defRPr sz="1300" b="1"/>
            </a:lvl4pPr>
            <a:lvl5pPr marL="1511582" indent="0">
              <a:buNone/>
              <a:defRPr sz="1300" b="1"/>
            </a:lvl5pPr>
            <a:lvl6pPr marL="1889477" indent="0">
              <a:buNone/>
              <a:defRPr sz="1300" b="1"/>
            </a:lvl6pPr>
            <a:lvl7pPr marL="2267372" indent="0">
              <a:buNone/>
              <a:defRPr sz="1300" b="1"/>
            </a:lvl7pPr>
            <a:lvl8pPr marL="2645269" indent="0">
              <a:buNone/>
              <a:defRPr sz="1300" b="1"/>
            </a:lvl8pPr>
            <a:lvl9pPr marL="3023165" indent="0">
              <a:buNone/>
              <a:defRPr sz="13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103319" y="2761381"/>
            <a:ext cx="4285579"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38A57FF1-0A17-4373-AE35-48DE37AF6261}" type="slidenum">
              <a:rPr lang="en-US" altLang="en-US"/>
              <a:pPr>
                <a:defRPr/>
              </a:pPr>
              <a:t>‹#›</a:t>
            </a:fld>
            <a:endParaRPr lang="en-US" altLang="en-US"/>
          </a:p>
        </p:txBody>
      </p:sp>
    </p:spTree>
    <p:extLst>
      <p:ext uri="{BB962C8B-B14F-4D97-AF65-F5344CB8AC3E}">
        <p14:creationId xmlns:p14="http://schemas.microsoft.com/office/powerpoint/2010/main" val="1537349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549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89" y="2246904"/>
            <a:ext cx="8866050" cy="4355563"/>
          </a:xfrm>
        </p:spPr>
        <p:txBody>
          <a:bodyPr/>
          <a:lstStyle>
            <a:lvl1pPr marL="377979" indent="-377979">
              <a:buFont typeface="Arial" panose="020B0604020202020204" pitchFamily="34" charset="0"/>
              <a:buChar char="•"/>
              <a:defRPr/>
            </a:lvl1pPr>
            <a:lvl2pPr marL="740209" indent="-377979">
              <a:buFont typeface="Arial" panose="020B0604020202020204" pitchFamily="34" charset="0"/>
              <a:buChar char="•"/>
              <a:defRPr/>
            </a:lvl2pPr>
            <a:lvl3pPr marL="1083188" indent="-377979">
              <a:buFont typeface="Arial" panose="020B0604020202020204" pitchFamily="34" charset="0"/>
              <a:buChar char="•"/>
              <a:defRPr/>
            </a:lvl3pPr>
            <a:lvl4pPr marL="1322925" indent="-314982">
              <a:buFont typeface="Arial" panose="020B0604020202020204" pitchFamily="34" charset="0"/>
              <a:buChar char="•"/>
              <a:defRPr/>
            </a:lvl4pPr>
            <a:lvl5pPr marL="1674655" indent="-314982">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FD6C0F8B-92BD-4C0A-BBD4-2EC16AC42C79}" type="slidenum">
              <a:rPr lang="en-US" altLang="en-US"/>
              <a:pPr>
                <a:defRPr/>
              </a:pPr>
              <a:t>‹#›</a:t>
            </a:fld>
            <a:endParaRPr lang="en-US" altLang="en-US"/>
          </a:p>
        </p:txBody>
      </p:sp>
    </p:spTree>
    <p:extLst>
      <p:ext uri="{BB962C8B-B14F-4D97-AF65-F5344CB8AC3E}">
        <p14:creationId xmlns:p14="http://schemas.microsoft.com/office/powerpoint/2010/main" val="3604500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49" y="1651260"/>
            <a:ext cx="8865128" cy="2311840"/>
          </a:xfrm>
        </p:spPr>
        <p:txBody>
          <a:bodyPr anchor="b"/>
          <a:lstStyle>
            <a:lvl1pPr algn="ctr">
              <a:defRPr sz="5291" b="0" cap="none"/>
            </a:lvl1pPr>
          </a:lstStyle>
          <a:p>
            <a:r>
              <a:rPr lang="en-US"/>
              <a:t>Click to edit Master title style</a:t>
            </a:r>
            <a:endParaRPr lang="en-US" dirty="0"/>
          </a:p>
        </p:txBody>
      </p:sp>
      <p:sp>
        <p:nvSpPr>
          <p:cNvPr id="3" name="Text Placeholder 2"/>
          <p:cNvSpPr>
            <a:spLocks noGrp="1"/>
          </p:cNvSpPr>
          <p:nvPr>
            <p:ph type="body" idx="1"/>
          </p:nvPr>
        </p:nvSpPr>
        <p:spPr>
          <a:xfrm>
            <a:off x="924057" y="4138534"/>
            <a:ext cx="8232512" cy="1653678"/>
          </a:xfrm>
        </p:spPr>
        <p:txBody>
          <a:bodyPr/>
          <a:lstStyle>
            <a:lvl1pPr marL="0" indent="0" algn="ctr">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B8A085F3-0E0C-40AF-B019-E614CDE49273}" type="slidenum">
              <a:rPr lang="en-US" altLang="en-US"/>
              <a:pPr>
                <a:defRPr/>
              </a:pPr>
              <a:t>‹#›</a:t>
            </a:fld>
            <a:endParaRPr lang="en-US" altLang="en-US"/>
          </a:p>
        </p:txBody>
      </p:sp>
    </p:spTree>
    <p:extLst>
      <p:ext uri="{BB962C8B-B14F-4D97-AF65-F5344CB8AC3E}">
        <p14:creationId xmlns:p14="http://schemas.microsoft.com/office/powerpoint/2010/main" val="1446227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defTabSz="447675">
              <a:defRPr/>
            </a:lvl1pPr>
          </a:lstStyle>
          <a:p>
            <a:pPr>
              <a:defRPr/>
            </a:pPr>
            <a:endParaRPr lang="en-US" altLang="en-US"/>
          </a:p>
        </p:txBody>
      </p:sp>
      <p:sp>
        <p:nvSpPr>
          <p:cNvPr id="6" name="Footer Placeholder 4"/>
          <p:cNvSpPr>
            <a:spLocks noGrp="1"/>
          </p:cNvSpPr>
          <p:nvPr>
            <p:ph type="ftr" sz="quarter" idx="16"/>
          </p:nvPr>
        </p:nvSpPr>
        <p:spPr/>
        <p:txBody>
          <a:bodyPr/>
          <a:lstStyle>
            <a:lvl1pPr defTabSz="447675">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FB1D17C8-22DF-456C-8956-B25C633479A2}" type="slidenum">
              <a:rPr lang="en-US" altLang="en-US"/>
              <a:pPr>
                <a:defRPr/>
              </a:pPr>
              <a:t>‹#›</a:t>
            </a:fld>
            <a:endParaRPr lang="en-US" altLang="en-US"/>
          </a:p>
        </p:txBody>
      </p:sp>
    </p:spTree>
    <p:extLst>
      <p:ext uri="{BB962C8B-B14F-4D97-AF65-F5344CB8AC3E}">
        <p14:creationId xmlns:p14="http://schemas.microsoft.com/office/powerpoint/2010/main" val="231817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20813" cy="795337"/>
          </a:xfrm>
          <a:custGeom>
            <a:avLst/>
            <a:gdLst>
              <a:gd name="T0" fmla="*/ 568499 w 1288494"/>
              <a:gd name="T1" fmla="*/ 702726 h 722529"/>
              <a:gd name="T2" fmla="*/ 767804 w 1288494"/>
              <a:gd name="T3" fmla="*/ 773619 h 722529"/>
              <a:gd name="T4" fmla="*/ 238510 w 1288494"/>
              <a:gd name="T5" fmla="*/ 477736 h 722529"/>
              <a:gd name="T6" fmla="*/ 1806789 w 1288494"/>
              <a:gd name="T7" fmla="*/ 1010942 h 722529"/>
              <a:gd name="T8" fmla="*/ 58786 w 1288494"/>
              <a:gd name="T9" fmla="*/ 248113 h 722529"/>
              <a:gd name="T10" fmla="*/ 44104 w 1288494"/>
              <a:gd name="T11" fmla="*/ 217285 h 722529"/>
              <a:gd name="T12" fmla="*/ 2076332 w 1288494"/>
              <a:gd name="T13" fmla="*/ 1061800 h 722529"/>
              <a:gd name="T14" fmla="*/ 2064896 w 1288494"/>
              <a:gd name="T15" fmla="*/ 1038684 h 722529"/>
              <a:gd name="T16" fmla="*/ 1761041 w 1288494"/>
              <a:gd name="T17" fmla="*/ 938515 h 722529"/>
              <a:gd name="T18" fmla="*/ 2073063 w 1288494"/>
              <a:gd name="T19" fmla="*/ 980124 h 722529"/>
              <a:gd name="T20" fmla="*/ 24462 w 1288494"/>
              <a:gd name="T21" fmla="*/ 166452 h 722529"/>
              <a:gd name="T22" fmla="*/ 4868 w 1288494"/>
              <a:gd name="T23" fmla="*/ 15399 h 722529"/>
              <a:gd name="T24" fmla="*/ 16308 w 1288494"/>
              <a:gd name="T25" fmla="*/ 70921 h 722529"/>
              <a:gd name="T26" fmla="*/ 39183 w 1288494"/>
              <a:gd name="T27" fmla="*/ 158712 h 722529"/>
              <a:gd name="T28" fmla="*/ 99654 w 1288494"/>
              <a:gd name="T29" fmla="*/ 285098 h 722529"/>
              <a:gd name="T30" fmla="*/ 240139 w 1288494"/>
              <a:gd name="T31" fmla="*/ 448451 h 722529"/>
              <a:gd name="T32" fmla="*/ 370832 w 1288494"/>
              <a:gd name="T33" fmla="*/ 557866 h 722529"/>
              <a:gd name="T34" fmla="*/ 473750 w 1288494"/>
              <a:gd name="T35" fmla="*/ 624136 h 722529"/>
              <a:gd name="T36" fmla="*/ 695922 w 1288494"/>
              <a:gd name="T37" fmla="*/ 741257 h 722529"/>
              <a:gd name="T38" fmla="*/ 807007 w 1288494"/>
              <a:gd name="T39" fmla="*/ 792113 h 722529"/>
              <a:gd name="T40" fmla="*/ 950766 w 1288494"/>
              <a:gd name="T41" fmla="*/ 844507 h 722529"/>
              <a:gd name="T42" fmla="*/ 1150072 w 1288494"/>
              <a:gd name="T43" fmla="*/ 896900 h 722529"/>
              <a:gd name="T44" fmla="*/ 1628719 w 1288494"/>
              <a:gd name="T45" fmla="*/ 984746 h 722529"/>
              <a:gd name="T46" fmla="*/ 2088583 w 1288494"/>
              <a:gd name="T47" fmla="*/ 1012484 h 722529"/>
              <a:gd name="T48" fmla="*/ 1859063 w 1288494"/>
              <a:gd name="T49" fmla="*/ 1015570 h 722529"/>
              <a:gd name="T50" fmla="*/ 1728368 w 1288494"/>
              <a:gd name="T51" fmla="*/ 1006322 h 722529"/>
              <a:gd name="T52" fmla="*/ 1594418 w 1288494"/>
              <a:gd name="T53" fmla="*/ 995536 h 722529"/>
              <a:gd name="T54" fmla="*/ 1525800 w 1288494"/>
              <a:gd name="T55" fmla="*/ 987828 h 722529"/>
              <a:gd name="T56" fmla="*/ 1368974 w 1288494"/>
              <a:gd name="T57" fmla="*/ 960088 h 722529"/>
              <a:gd name="T58" fmla="*/ 1313431 w 1288494"/>
              <a:gd name="T59" fmla="*/ 949300 h 722529"/>
              <a:gd name="T60" fmla="*/ 1221950 w 1288494"/>
              <a:gd name="T61" fmla="*/ 932351 h 722529"/>
              <a:gd name="T62" fmla="*/ 1146800 w 1288494"/>
              <a:gd name="T63" fmla="*/ 910775 h 722529"/>
              <a:gd name="T64" fmla="*/ 1078190 w 1288494"/>
              <a:gd name="T65" fmla="*/ 895365 h 722529"/>
              <a:gd name="T66" fmla="*/ 999774 w 1288494"/>
              <a:gd name="T67" fmla="*/ 876872 h 722529"/>
              <a:gd name="T68" fmla="*/ 931166 w 1288494"/>
              <a:gd name="T69" fmla="*/ 853750 h 722529"/>
              <a:gd name="T70" fmla="*/ 883787 w 1288494"/>
              <a:gd name="T71" fmla="*/ 838342 h 722529"/>
              <a:gd name="T72" fmla="*/ 829879 w 1288494"/>
              <a:gd name="T73" fmla="*/ 819853 h 722529"/>
              <a:gd name="T74" fmla="*/ 753102 w 1288494"/>
              <a:gd name="T75" fmla="*/ 790568 h 722529"/>
              <a:gd name="T76" fmla="*/ 710627 w 1288494"/>
              <a:gd name="T77" fmla="*/ 770533 h 722529"/>
              <a:gd name="T78" fmla="*/ 658346 w 1288494"/>
              <a:gd name="T79" fmla="*/ 744337 h 722529"/>
              <a:gd name="T80" fmla="*/ 594637 w 1288494"/>
              <a:gd name="T81" fmla="*/ 713514 h 722529"/>
              <a:gd name="T82" fmla="*/ 550531 w 1288494"/>
              <a:gd name="T83" fmla="*/ 691936 h 722529"/>
              <a:gd name="T84" fmla="*/ 493348 w 1288494"/>
              <a:gd name="T85" fmla="*/ 658040 h 722529"/>
              <a:gd name="T86" fmla="*/ 405137 w 1288494"/>
              <a:gd name="T87" fmla="*/ 602561 h 722529"/>
              <a:gd name="T88" fmla="*/ 354493 w 1288494"/>
              <a:gd name="T89" fmla="*/ 571740 h 722529"/>
              <a:gd name="T90" fmla="*/ 249947 w 1288494"/>
              <a:gd name="T91" fmla="*/ 488521 h 722529"/>
              <a:gd name="T92" fmla="*/ 227075 w 1288494"/>
              <a:gd name="T93" fmla="*/ 463863 h 722529"/>
              <a:gd name="T94" fmla="*/ 222172 w 1288494"/>
              <a:gd name="T95" fmla="*/ 456161 h 722529"/>
              <a:gd name="T96" fmla="*/ 205832 w 1288494"/>
              <a:gd name="T97" fmla="*/ 442289 h 722529"/>
              <a:gd name="T98" fmla="*/ 182959 w 1288494"/>
              <a:gd name="T99" fmla="*/ 422251 h 722529"/>
              <a:gd name="T100" fmla="*/ 153561 w 1288494"/>
              <a:gd name="T101" fmla="*/ 385258 h 722529"/>
              <a:gd name="T102" fmla="*/ 142130 w 1288494"/>
              <a:gd name="T103" fmla="*/ 371404 h 722529"/>
              <a:gd name="T104" fmla="*/ 117622 w 1288494"/>
              <a:gd name="T105" fmla="*/ 342108 h 722529"/>
              <a:gd name="T106" fmla="*/ 106188 w 1288494"/>
              <a:gd name="T107" fmla="*/ 315915 h 722529"/>
              <a:gd name="T108" fmla="*/ 78408 w 1288494"/>
              <a:gd name="T109" fmla="*/ 277389 h 722529"/>
              <a:gd name="T110" fmla="*/ 62056 w 1288494"/>
              <a:gd name="T111" fmla="*/ 254277 h 722529"/>
              <a:gd name="T112" fmla="*/ 57188 w 1288494"/>
              <a:gd name="T113" fmla="*/ 228073 h 722529"/>
              <a:gd name="T114" fmla="*/ 27745 w 1288494"/>
              <a:gd name="T115" fmla="*/ 160278 h 722529"/>
              <a:gd name="T116" fmla="*/ 8156 w 1288494"/>
              <a:gd name="T117" fmla="*/ 80136 h 722529"/>
              <a:gd name="T118" fmla="*/ 3185 w 1288494"/>
              <a:gd name="T119" fmla="*/ 480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4327525" y="3656013"/>
            <a:ext cx="1420813" cy="795337"/>
          </a:xfrm>
          <a:custGeom>
            <a:avLst/>
            <a:gdLst>
              <a:gd name="T0" fmla="*/ 24460 w 1288494"/>
              <a:gd name="T1" fmla="*/ 172608 h 722529"/>
              <a:gd name="T2" fmla="*/ 53902 w 1288494"/>
              <a:gd name="T3" fmla="*/ 237326 h 722529"/>
              <a:gd name="T4" fmla="*/ 62056 w 1288494"/>
              <a:gd name="T5" fmla="*/ 252735 h 722529"/>
              <a:gd name="T6" fmla="*/ 83329 w 1288494"/>
              <a:gd name="T7" fmla="*/ 292810 h 722529"/>
              <a:gd name="T8" fmla="*/ 1911336 w 1288494"/>
              <a:gd name="T9" fmla="*/ 1123441 h 722529"/>
              <a:gd name="T10" fmla="*/ 2059993 w 1288494"/>
              <a:gd name="T11" fmla="*/ 998617 h 722529"/>
              <a:gd name="T12" fmla="*/ 1779018 w 1288494"/>
              <a:gd name="T13" fmla="*/ 915404 h 722529"/>
              <a:gd name="T14" fmla="*/ 2162913 w 1288494"/>
              <a:gd name="T15" fmla="*/ 1010946 h 722529"/>
              <a:gd name="T16" fmla="*/ 1527433 w 1288494"/>
              <a:gd name="T17" fmla="*/ 986287 h 722529"/>
              <a:gd name="T18" fmla="*/ 410036 w 1288494"/>
              <a:gd name="T19" fmla="*/ 584065 h 722529"/>
              <a:gd name="T20" fmla="*/ 561962 w 1288494"/>
              <a:gd name="T21" fmla="*/ 698106 h 722529"/>
              <a:gd name="T22" fmla="*/ 738394 w 1288494"/>
              <a:gd name="T23" fmla="*/ 779786 h 722529"/>
              <a:gd name="T24" fmla="*/ 659984 w 1288494"/>
              <a:gd name="T25" fmla="*/ 745878 h 722529"/>
              <a:gd name="T26" fmla="*/ 617508 w 1288494"/>
              <a:gd name="T27" fmla="*/ 727388 h 722529"/>
              <a:gd name="T28" fmla="*/ 583202 w 1288494"/>
              <a:gd name="T29" fmla="*/ 708893 h 722529"/>
              <a:gd name="T30" fmla="*/ 514588 w 1288494"/>
              <a:gd name="T31" fmla="*/ 673453 h 722529"/>
              <a:gd name="T32" fmla="*/ 454146 w 1288494"/>
              <a:gd name="T33" fmla="*/ 637998 h 722529"/>
              <a:gd name="T34" fmla="*/ 378999 w 1288494"/>
              <a:gd name="T35" fmla="*/ 588693 h 722529"/>
              <a:gd name="T36" fmla="*/ 328358 w 1288494"/>
              <a:gd name="T37" fmla="*/ 553244 h 722529"/>
              <a:gd name="T38" fmla="*/ 238510 w 1288494"/>
              <a:gd name="T39" fmla="*/ 476188 h 722529"/>
              <a:gd name="T40" fmla="*/ 235246 w 1288494"/>
              <a:gd name="T41" fmla="*/ 460778 h 722529"/>
              <a:gd name="T42" fmla="*/ 217264 w 1288494"/>
              <a:gd name="T43" fmla="*/ 453074 h 722529"/>
              <a:gd name="T44" fmla="*/ 191125 w 1288494"/>
              <a:gd name="T45" fmla="*/ 433037 h 722529"/>
              <a:gd name="T46" fmla="*/ 174794 w 1288494"/>
              <a:gd name="T47" fmla="*/ 413007 h 722529"/>
              <a:gd name="T48" fmla="*/ 150296 w 1288494"/>
              <a:gd name="T49" fmla="*/ 385261 h 722529"/>
              <a:gd name="T50" fmla="*/ 125789 w 1288494"/>
              <a:gd name="T51" fmla="*/ 355998 h 722529"/>
              <a:gd name="T52" fmla="*/ 112716 w 1288494"/>
              <a:gd name="T53" fmla="*/ 326703 h 722529"/>
              <a:gd name="T54" fmla="*/ 91498 w 1288494"/>
              <a:gd name="T55" fmla="*/ 300506 h 722529"/>
              <a:gd name="T56" fmla="*/ 71899 w 1288494"/>
              <a:gd name="T57" fmla="*/ 271234 h 722529"/>
              <a:gd name="T58" fmla="*/ 62056 w 1288494"/>
              <a:gd name="T59" fmla="*/ 246573 h 722529"/>
              <a:gd name="T60" fmla="*/ 47342 w 1288494"/>
              <a:gd name="T61" fmla="*/ 206498 h 722529"/>
              <a:gd name="T62" fmla="*/ 13023 w 1288494"/>
              <a:gd name="T63" fmla="*/ 110937 h 722529"/>
              <a:gd name="T64" fmla="*/ 8153 w 1288494"/>
              <a:gd name="T65" fmla="*/ 53951 h 722529"/>
              <a:gd name="T66" fmla="*/ 3282 w 1288494"/>
              <a:gd name="T67" fmla="*/ 21579 h 722529"/>
              <a:gd name="T68" fmla="*/ 9850 w 1288494"/>
              <a:gd name="T69" fmla="*/ 64741 h 722529"/>
              <a:gd name="T70" fmla="*/ 53905 w 1288494"/>
              <a:gd name="T71" fmla="*/ 195709 h 722529"/>
              <a:gd name="T72" fmla="*/ 117621 w 1288494"/>
              <a:gd name="T73" fmla="*/ 308220 h 722529"/>
              <a:gd name="T74" fmla="*/ 277711 w 1288494"/>
              <a:gd name="T75" fmla="*/ 480814 h 722529"/>
              <a:gd name="T76" fmla="*/ 406190 w 1288494"/>
              <a:gd name="T77" fmla="*/ 581530 h 722529"/>
              <a:gd name="T78" fmla="*/ 511320 w 1288494"/>
              <a:gd name="T79" fmla="*/ 645713 h 722529"/>
              <a:gd name="T80" fmla="*/ 723692 w 1288494"/>
              <a:gd name="T81" fmla="*/ 753587 h 722529"/>
              <a:gd name="T82" fmla="*/ 818442 w 1288494"/>
              <a:gd name="T83" fmla="*/ 796735 h 722529"/>
              <a:gd name="T84" fmla="*/ 958931 w 1288494"/>
              <a:gd name="T85" fmla="*/ 846054 h 722529"/>
              <a:gd name="T86" fmla="*/ 1377141 w 1288494"/>
              <a:gd name="T87" fmla="*/ 944678 h 722529"/>
              <a:gd name="T88" fmla="*/ 1631983 w 1288494"/>
              <a:gd name="T89" fmla="*/ 984747 h 722529"/>
              <a:gd name="T90" fmla="*/ 2089401 w 1288494"/>
              <a:gd name="T91" fmla="*/ 1014028 h 722529"/>
              <a:gd name="T92" fmla="*/ 1828019 w 1288494"/>
              <a:gd name="T93" fmla="*/ 1010943 h 722529"/>
              <a:gd name="T94" fmla="*/ 1728367 w 1288494"/>
              <a:gd name="T95" fmla="*/ 1006323 h 722529"/>
              <a:gd name="T96" fmla="*/ 1591147 w 1288494"/>
              <a:gd name="T97" fmla="*/ 995536 h 722529"/>
              <a:gd name="T98" fmla="*/ 1530702 w 1288494"/>
              <a:gd name="T99" fmla="*/ 984747 h 722529"/>
              <a:gd name="T100" fmla="*/ 1355903 w 1288494"/>
              <a:gd name="T101" fmla="*/ 957010 h 722529"/>
              <a:gd name="T102" fmla="*/ 1295459 w 1288494"/>
              <a:gd name="T103" fmla="*/ 946222 h 722529"/>
              <a:gd name="T104" fmla="*/ 1190906 w 1288494"/>
              <a:gd name="T105" fmla="*/ 923102 h 722529"/>
              <a:gd name="T106" fmla="*/ 1127199 w 1288494"/>
              <a:gd name="T107" fmla="*/ 909237 h 722529"/>
              <a:gd name="T108" fmla="*/ 1063483 w 1288494"/>
              <a:gd name="T109" fmla="*/ 893828 h 722529"/>
              <a:gd name="T110" fmla="*/ 986709 w 1288494"/>
              <a:gd name="T111" fmla="*/ 870706 h 722529"/>
              <a:gd name="T112" fmla="*/ 931162 w 1288494"/>
              <a:gd name="T113" fmla="*/ 853753 h 722529"/>
              <a:gd name="T114" fmla="*/ 883786 w 1288494"/>
              <a:gd name="T115" fmla="*/ 838342 h 722529"/>
              <a:gd name="T116" fmla="*/ 829878 w 1288494"/>
              <a:gd name="T117" fmla="*/ 819853 h 722529"/>
              <a:gd name="T118" fmla="*/ 753099 w 1288494"/>
              <a:gd name="T119" fmla="*/ 7905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6"/>
            <a:ext cx="3326606" cy="597890"/>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defTabSz="447675">
              <a:defRPr/>
            </a:lvl1pPr>
          </a:lstStyle>
          <a:p>
            <a:pPr>
              <a:defRPr/>
            </a:pPr>
            <a:endParaRPr lang="en-US" altLang="en-US"/>
          </a:p>
        </p:txBody>
      </p:sp>
      <p:sp>
        <p:nvSpPr>
          <p:cNvPr id="10" name="Footer Placeholder 7"/>
          <p:cNvSpPr>
            <a:spLocks noGrp="1"/>
          </p:cNvSpPr>
          <p:nvPr>
            <p:ph type="ftr" sz="quarter" idx="16"/>
          </p:nvPr>
        </p:nvSpPr>
        <p:spPr/>
        <p:txBody>
          <a:bodyPr/>
          <a:lstStyle>
            <a:lvl1pPr defTabSz="447675">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F4DA9EDB-4882-4C94-85CE-8D3B439416BA}" type="slidenum">
              <a:rPr lang="en-US" altLang="en-US"/>
              <a:pPr>
                <a:defRPr/>
              </a:pPr>
              <a:t>‹#›</a:t>
            </a:fld>
            <a:endParaRPr lang="en-US" altLang="en-US"/>
          </a:p>
        </p:txBody>
      </p:sp>
    </p:spTree>
    <p:extLst>
      <p:ext uri="{BB962C8B-B14F-4D97-AF65-F5344CB8AC3E}">
        <p14:creationId xmlns:p14="http://schemas.microsoft.com/office/powerpoint/2010/main" val="2268744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47675">
              <a:defRPr/>
            </a:lvl1pPr>
          </a:lstStyle>
          <a:p>
            <a:pPr>
              <a:defRPr/>
            </a:pPr>
            <a:endParaRPr lang="en-US" altLang="en-US"/>
          </a:p>
        </p:txBody>
      </p:sp>
      <p:sp>
        <p:nvSpPr>
          <p:cNvPr id="4"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C18A6D63-0874-4E8E-8193-47964BE22E29}" type="slidenum">
              <a:rPr lang="en-US" altLang="en-US"/>
              <a:pPr>
                <a:defRPr/>
              </a:pPr>
              <a:t>‹#›</a:t>
            </a:fld>
            <a:endParaRPr lang="en-US" altLang="en-US"/>
          </a:p>
        </p:txBody>
      </p:sp>
    </p:spTree>
    <p:extLst>
      <p:ext uri="{BB962C8B-B14F-4D97-AF65-F5344CB8AC3E}">
        <p14:creationId xmlns:p14="http://schemas.microsoft.com/office/powerpoint/2010/main" val="3856702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7675">
              <a:defRPr/>
            </a:lvl1pPr>
          </a:lstStyle>
          <a:p>
            <a:pPr>
              <a:defRPr/>
            </a:pPr>
            <a:endParaRPr lang="en-US" altLang="en-US"/>
          </a:p>
        </p:txBody>
      </p:sp>
      <p:sp>
        <p:nvSpPr>
          <p:cNvPr id="3"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1F5C079B-CD25-4360-905F-934D5614AC6B}" type="slidenum">
              <a:rPr lang="en-US" altLang="en-US"/>
              <a:pPr>
                <a:defRPr/>
              </a:pPr>
              <a:t>‹#›</a:t>
            </a:fld>
            <a:endParaRPr lang="en-US" altLang="en-US"/>
          </a:p>
        </p:txBody>
      </p:sp>
    </p:spTree>
    <p:extLst>
      <p:ext uri="{BB962C8B-B14F-4D97-AF65-F5344CB8AC3E}">
        <p14:creationId xmlns:p14="http://schemas.microsoft.com/office/powerpoint/2010/main" val="940118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49" y="1639232"/>
            <a:ext cx="3316456" cy="2117920"/>
          </a:xfrm>
        </p:spPr>
        <p:txBody>
          <a:bodyPr anchor="b"/>
          <a:lstStyle>
            <a:lvl1pPr algn="l">
              <a:defRPr sz="2646" b="0"/>
            </a:lvl1pPr>
          </a:lstStyle>
          <a:p>
            <a:r>
              <a:rPr lang="en-US"/>
              <a:t>Click to edit Master title style</a:t>
            </a:r>
          </a:p>
        </p:txBody>
      </p:sp>
      <p:sp>
        <p:nvSpPr>
          <p:cNvPr id="3" name="Content Placeholder 2"/>
          <p:cNvSpPr>
            <a:spLocks noGrp="1"/>
          </p:cNvSpPr>
          <p:nvPr>
            <p:ph idx="1"/>
          </p:nvPr>
        </p:nvSpPr>
        <p:spPr>
          <a:xfrm>
            <a:off x="4292148" y="920905"/>
            <a:ext cx="5180729" cy="5678603"/>
          </a:xfrm>
        </p:spPr>
        <p:txBody>
          <a:bodyPr anchor="ctr"/>
          <a:lstStyle>
            <a:lvl1pPr>
              <a:defRPr sz="2646"/>
            </a:lvl1pPr>
            <a:lvl2pPr>
              <a:defRPr sz="2425"/>
            </a:lvl2pPr>
            <a:lvl3pPr>
              <a:defRPr sz="2205"/>
            </a:lvl3pPr>
            <a:lvl4pPr>
              <a:defRPr sz="1984"/>
            </a:lvl4pPr>
            <a:lvl5pPr>
              <a:defRPr sz="1764"/>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49" y="3757153"/>
            <a:ext cx="3316456" cy="2115442"/>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3"/>
          <p:cNvSpPr>
            <a:spLocks noGrp="1"/>
          </p:cNvSpPr>
          <p:nvPr>
            <p:ph type="dt" sz="half" idx="10"/>
          </p:nvPr>
        </p:nvSpPr>
        <p:spPr/>
        <p:txBody>
          <a:bodyPr/>
          <a:lstStyle>
            <a:lvl1pPr defTabSz="447675">
              <a:defRPr/>
            </a:lvl1pPr>
          </a:lstStyle>
          <a:p>
            <a:pPr>
              <a:defRPr/>
            </a:pPr>
            <a:endParaRPr lang="en-US" altLang="en-US"/>
          </a:p>
        </p:txBody>
      </p:sp>
      <p:sp>
        <p:nvSpPr>
          <p:cNvPr id="6"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2BD0C0F1-CEE7-4D9A-AB64-1FEA9C9C83C5}" type="slidenum">
              <a:rPr lang="en-US" altLang="en-US"/>
              <a:pPr>
                <a:defRPr/>
              </a:pPr>
              <a:t>‹#›</a:t>
            </a:fld>
            <a:endParaRPr lang="en-US" altLang="en-US"/>
          </a:p>
        </p:txBody>
      </p:sp>
    </p:spTree>
    <p:extLst>
      <p:ext uri="{BB962C8B-B14F-4D97-AF65-F5344CB8AC3E}">
        <p14:creationId xmlns:p14="http://schemas.microsoft.com/office/powerpoint/2010/main" val="826384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09550"/>
            <a:ext cx="30654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3968"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6" y="655172"/>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en-US" noProof="0" dirty="0"/>
              <a:t>Click icon to add picture</a:t>
            </a:r>
          </a:p>
        </p:txBody>
      </p:sp>
      <p:sp>
        <p:nvSpPr>
          <p:cNvPr id="4" name="Text Placeholder 3"/>
          <p:cNvSpPr>
            <a:spLocks noGrp="1"/>
          </p:cNvSpPr>
          <p:nvPr>
            <p:ph type="body" sz="half" idx="2"/>
          </p:nvPr>
        </p:nvSpPr>
        <p:spPr>
          <a:xfrm>
            <a:off x="1344084" y="5970306"/>
            <a:ext cx="7392458" cy="664835"/>
          </a:xfrm>
        </p:spPr>
        <p:txBody>
          <a:bodyPr>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6" name="Date Placeholder 4"/>
          <p:cNvSpPr>
            <a:spLocks noGrp="1"/>
          </p:cNvSpPr>
          <p:nvPr>
            <p:ph type="dt" sz="half" idx="10"/>
          </p:nvPr>
        </p:nvSpPr>
        <p:spPr/>
        <p:txBody>
          <a:bodyPr/>
          <a:lstStyle>
            <a:lvl1pPr defTabSz="447675">
              <a:defRPr/>
            </a:lvl1pPr>
          </a:lstStyle>
          <a:p>
            <a:pPr>
              <a:defRPr/>
            </a:pPr>
            <a:endParaRPr lang="en-US" altLang="en-US"/>
          </a:p>
        </p:txBody>
      </p:sp>
      <p:sp>
        <p:nvSpPr>
          <p:cNvPr id="7" name="Footer Placeholder 5"/>
          <p:cNvSpPr>
            <a:spLocks noGrp="1"/>
          </p:cNvSpPr>
          <p:nvPr>
            <p:ph type="ftr" sz="quarter" idx="11"/>
          </p:nvPr>
        </p:nvSpPr>
        <p:spPr/>
        <p:txBody>
          <a:bodyPr/>
          <a:lstStyle>
            <a:lvl1pPr defTabSz="447675">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B633E412-21AE-4805-9AA2-6A34156E7618}" type="slidenum">
              <a:rPr lang="en-US" altLang="en-US"/>
              <a:pPr>
                <a:defRPr/>
              </a:pPr>
              <a:t>‹#›</a:t>
            </a:fld>
            <a:endParaRPr lang="en-US" altLang="en-US"/>
          </a:p>
        </p:txBody>
      </p:sp>
    </p:spTree>
    <p:extLst>
      <p:ext uri="{BB962C8B-B14F-4D97-AF65-F5344CB8AC3E}">
        <p14:creationId xmlns:p14="http://schemas.microsoft.com/office/powerpoint/2010/main" val="4283562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7D9C176D-A312-4864-9D4F-C9051CE9D4E3}" type="slidenum">
              <a:rPr lang="en-US" altLang="en-US"/>
              <a:pPr>
                <a:defRPr/>
              </a:pPr>
              <a:t>‹#›</a:t>
            </a:fld>
            <a:endParaRPr lang="en-US" altLang="en-US"/>
          </a:p>
        </p:txBody>
      </p:sp>
    </p:spTree>
    <p:extLst>
      <p:ext uri="{BB962C8B-B14F-4D97-AF65-F5344CB8AC3E}">
        <p14:creationId xmlns:p14="http://schemas.microsoft.com/office/powerpoint/2010/main" val="218533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E455C40D-5E74-4A18-AC43-6ECFDE478D77}" type="slidenum">
              <a:rPr lang="en-US" altLang="en-US"/>
              <a:pPr>
                <a:defRPr/>
              </a:pPr>
              <a:t>‹#›</a:t>
            </a:fld>
            <a:endParaRPr lang="en-US" altLang="en-US"/>
          </a:p>
        </p:txBody>
      </p:sp>
    </p:spTree>
    <p:extLst>
      <p:ext uri="{BB962C8B-B14F-4D97-AF65-F5344CB8AC3E}">
        <p14:creationId xmlns:p14="http://schemas.microsoft.com/office/powerpoint/2010/main" val="1232747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1DAF8DC1-F7C1-4F39-96EF-3D312F1300A7}" type="slidenum">
              <a:rPr lang="en-US" altLang="en-US"/>
              <a:pPr>
                <a:defRPr/>
              </a:pPr>
              <a:t>‹#›</a:t>
            </a:fld>
            <a:endParaRPr lang="en-US" altLang="en-US"/>
          </a:p>
        </p:txBody>
      </p:sp>
    </p:spTree>
    <p:extLst>
      <p:ext uri="{BB962C8B-B14F-4D97-AF65-F5344CB8AC3E}">
        <p14:creationId xmlns:p14="http://schemas.microsoft.com/office/powerpoint/2010/main" val="185751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able Placeholder 2"/>
          <p:cNvSpPr>
            <a:spLocks noGrp="1"/>
          </p:cNvSpPr>
          <p:nvPr>
            <p:ph type="tbl" idx="1"/>
          </p:nvPr>
        </p:nvSpPr>
        <p:spPr>
          <a:xfrm>
            <a:off x="504031" y="2099910"/>
            <a:ext cx="9072563" cy="4535805"/>
          </a:xfrm>
        </p:spPr>
        <p:txBody>
          <a:bodyPr rtlCol="0">
            <a:normAutofit/>
          </a:bodyPr>
          <a:lstStyle/>
          <a:p>
            <a:pPr lvl="0"/>
            <a:endParaRPr lang="en-AU" noProof="0" dirty="0"/>
          </a:p>
        </p:txBody>
      </p:sp>
      <p:sp>
        <p:nvSpPr>
          <p:cNvPr id="4" name="Date Placeholder 3"/>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669AA841-EC62-423C-8C7E-6B7C286BC751}" type="slidenum">
              <a:rPr lang="en-US" altLang="en-US"/>
              <a:pPr>
                <a:defRPr/>
              </a:pPr>
              <a:t>‹#›</a:t>
            </a:fld>
            <a:endParaRPr lang="en-US" altLang="en-US"/>
          </a:p>
        </p:txBody>
      </p:sp>
    </p:spTree>
    <p:extLst>
      <p:ext uri="{BB962C8B-B14F-4D97-AF65-F5344CB8AC3E}">
        <p14:creationId xmlns:p14="http://schemas.microsoft.com/office/powerpoint/2010/main" val="25953661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5124318" y="2099910"/>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5124318" y="4451809"/>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7" name="Footer Placeholder 6"/>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8" name="Slide Number Placeholder 7"/>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62969947-2836-42D7-9394-2021FED70D03}" type="slidenum">
              <a:rPr lang="en-US" altLang="en-US"/>
              <a:pPr>
                <a:defRPr/>
              </a:pPr>
              <a:t>‹#›</a:t>
            </a:fld>
            <a:endParaRPr lang="en-US" altLang="en-US"/>
          </a:p>
        </p:txBody>
      </p:sp>
    </p:spTree>
    <p:extLst>
      <p:ext uri="{BB962C8B-B14F-4D97-AF65-F5344CB8AC3E}">
        <p14:creationId xmlns:p14="http://schemas.microsoft.com/office/powerpoint/2010/main" val="1715322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6" name="Footer Placeholder 5"/>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7" name="Slide Number Placeholder 6"/>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D658E48D-0AA3-4546-85A5-8818E3BB0E8D}" type="slidenum">
              <a:rPr lang="en-US" altLang="en-US"/>
              <a:pPr>
                <a:defRPr/>
              </a:pPr>
              <a:t>‹#›</a:t>
            </a:fld>
            <a:endParaRPr lang="en-US" altLang="en-US"/>
          </a:p>
        </p:txBody>
      </p:sp>
    </p:spTree>
    <p:extLst>
      <p:ext uri="{BB962C8B-B14F-4D97-AF65-F5344CB8AC3E}">
        <p14:creationId xmlns:p14="http://schemas.microsoft.com/office/powerpoint/2010/main" val="1480601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0080625" cy="7559675"/>
          </a:xfrm>
          <a:prstGeom prst="rect">
            <a:avLst/>
          </a:prstGeom>
          <a:noFill/>
        </p:spPr>
      </p:pic>
      <p:grpSp>
        <p:nvGrpSpPr>
          <p:cNvPr id="5" name="Group 8"/>
          <p:cNvGrpSpPr>
            <a:grpSpLocks/>
          </p:cNvGrpSpPr>
          <p:nvPr/>
        </p:nvGrpSpPr>
        <p:grpSpPr bwMode="auto">
          <a:xfrm rot="-1066324">
            <a:off x="681038" y="4324350"/>
            <a:ext cx="2765425" cy="2786063"/>
            <a:chOff x="494947" y="417279"/>
            <a:chExt cx="2417578" cy="2421351"/>
          </a:xfrm>
        </p:grpSpPr>
        <p:sp>
          <p:nvSpPr>
            <p:cNvPr id="6" name="Freeform 9"/>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algn="ctr" defTabSz="449030" eaLnBrk="1" hangingPunct="1">
                <a:defRPr/>
              </a:pPr>
              <a:endParaRPr lang="en-US" altLang="en-US">
                <a:solidFill>
                  <a:srgbClr val="FFFFFF"/>
                </a:solidFill>
                <a:latin typeface="ＭＳ 明朝" panose="02020609040205080304" pitchFamily="17" charset="-128"/>
              </a:endParaRPr>
            </a:p>
          </p:txBody>
        </p:sp>
        <p:sp>
          <p:nvSpPr>
            <p:cNvPr id="7" name="Rectangle 10"/>
            <p:cNvSpPr/>
            <p:nvPr/>
          </p:nvSpPr>
          <p:spPr>
            <a:xfrm>
              <a:off x="590303" y="416879"/>
              <a:ext cx="2321818" cy="2322013"/>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algn="ctr" defTabSz="449030" eaLnBrk="1" hangingPunct="1">
                <a:defRPr/>
              </a:pPr>
              <a:endParaRPr lang="en-US" altLang="en-US">
                <a:solidFill>
                  <a:srgbClr val="FFFFFF"/>
                </a:solidFill>
                <a:latin typeface="ＭＳ 明朝" panose="02020609040205080304" pitchFamily="17" charset="-128"/>
              </a:endParaRPr>
            </a:p>
          </p:txBody>
        </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3148013" y="2852738"/>
            <a:ext cx="63658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overBand.png"/>
          <p:cNvPicPr>
            <a:picLocks noChangeAspect="1"/>
          </p:cNvPicPr>
          <p:nvPr/>
        </p:nvPicPr>
        <p:blipFill>
          <a:blip r:embed="rId5"/>
          <a:srcRect/>
          <a:stretch>
            <a:fillRect/>
          </a:stretch>
        </p:blipFill>
        <p:spPr bwMode="auto">
          <a:xfrm>
            <a:off x="0" y="6481763"/>
            <a:ext cx="10080625" cy="363537"/>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681907" y="3324352"/>
            <a:ext cx="5343523" cy="1763397"/>
          </a:xfrm>
        </p:spPr>
        <p:txBody>
          <a:bodyPr anchor="b"/>
          <a:lstStyle>
            <a:lvl1pPr>
              <a:defRPr sz="5300">
                <a:solidFill>
                  <a:srgbClr val="000100"/>
                </a:solidFill>
                <a:effectLst>
                  <a:outerShdw blurRad="63500" sx="102000" sy="102000" algn="ctr" rotWithShape="0">
                    <a:srgbClr val="FFFFFF">
                      <a:alpha val="40000"/>
                    </a:srgbClr>
                  </a:outerShdw>
                </a:effectLst>
              </a:defRPr>
            </a:lvl1pPr>
          </a:lstStyle>
          <a:p>
            <a:r>
              <a:rPr lang="en-AU"/>
              <a:t>Click to edit Master title style</a:t>
            </a:r>
            <a:endParaRPr lang="en-US" dirty="0"/>
          </a:p>
        </p:txBody>
      </p:sp>
      <p:sp>
        <p:nvSpPr>
          <p:cNvPr id="3" name="Subtitle 2"/>
          <p:cNvSpPr>
            <a:spLocks noGrp="1"/>
          </p:cNvSpPr>
          <p:nvPr>
            <p:ph type="subTitle" idx="1"/>
          </p:nvPr>
        </p:nvSpPr>
        <p:spPr>
          <a:xfrm rot="360000">
            <a:off x="3528330" y="5254648"/>
            <a:ext cx="5331857" cy="1147339"/>
          </a:xfrm>
        </p:spPr>
        <p:txBody>
          <a:bodyPr>
            <a:normAutofit/>
          </a:bodyPr>
          <a:lstStyle>
            <a:lvl1pPr marL="0" indent="0" algn="ctr">
              <a:buNone/>
              <a:defRPr sz="2000">
                <a:solidFill>
                  <a:srgbClr val="000100"/>
                </a:solidFill>
              </a:defRPr>
            </a:lvl1pPr>
            <a:lvl2pPr marL="503710" indent="0" algn="ctr">
              <a:buNone/>
              <a:defRPr>
                <a:solidFill>
                  <a:schemeClr val="tx1">
                    <a:tint val="75000"/>
                  </a:schemeClr>
                </a:solidFill>
              </a:defRPr>
            </a:lvl2pPr>
            <a:lvl3pPr marL="1007421" indent="0" algn="ctr">
              <a:buNone/>
              <a:defRPr>
                <a:solidFill>
                  <a:schemeClr val="tx1">
                    <a:tint val="75000"/>
                  </a:schemeClr>
                </a:solidFill>
              </a:defRPr>
            </a:lvl3pPr>
            <a:lvl4pPr marL="1511132" indent="0" algn="ctr">
              <a:buNone/>
              <a:defRPr>
                <a:solidFill>
                  <a:schemeClr val="tx1">
                    <a:tint val="75000"/>
                  </a:schemeClr>
                </a:solidFill>
              </a:defRPr>
            </a:lvl4pPr>
            <a:lvl5pPr marL="2014841" indent="0" algn="ctr">
              <a:buNone/>
              <a:defRPr>
                <a:solidFill>
                  <a:schemeClr val="tx1">
                    <a:tint val="75000"/>
                  </a:schemeClr>
                </a:solidFill>
              </a:defRPr>
            </a:lvl5pPr>
            <a:lvl6pPr marL="2518552" indent="0" algn="ctr">
              <a:buNone/>
              <a:defRPr>
                <a:solidFill>
                  <a:schemeClr val="tx1">
                    <a:tint val="75000"/>
                  </a:schemeClr>
                </a:solidFill>
              </a:defRPr>
            </a:lvl6pPr>
            <a:lvl7pPr marL="3022262" indent="0" algn="ctr">
              <a:buNone/>
              <a:defRPr>
                <a:solidFill>
                  <a:schemeClr val="tx1">
                    <a:tint val="75000"/>
                  </a:schemeClr>
                </a:solidFill>
              </a:defRPr>
            </a:lvl7pPr>
            <a:lvl8pPr marL="3525971" indent="0" algn="ctr">
              <a:buNone/>
              <a:defRPr>
                <a:solidFill>
                  <a:schemeClr val="tx1">
                    <a:tint val="75000"/>
                  </a:schemeClr>
                </a:solidFill>
              </a:defRPr>
            </a:lvl8pPr>
            <a:lvl9pPr marL="4029683" indent="0" algn="ctr">
              <a:buNone/>
              <a:defRPr>
                <a:solidFill>
                  <a:schemeClr val="tx1">
                    <a:tint val="75000"/>
                  </a:schemeClr>
                </a:solidFill>
              </a:defRPr>
            </a:lvl9pPr>
          </a:lstStyle>
          <a:p>
            <a:r>
              <a:rPr lang="en-AU"/>
              <a:t>Click to edit Master subtitle style</a:t>
            </a:r>
            <a:endParaRPr lang="en-US" dirty="0"/>
          </a:p>
        </p:txBody>
      </p:sp>
      <p:sp>
        <p:nvSpPr>
          <p:cNvPr id="12" name="Date Placeholder 3"/>
          <p:cNvSpPr>
            <a:spLocks noGrp="1"/>
          </p:cNvSpPr>
          <p:nvPr>
            <p:ph type="dt" sz="half" idx="10"/>
          </p:nvPr>
        </p:nvSpPr>
        <p:spPr>
          <a:xfrm rot="20520000">
            <a:off x="1062038" y="5580063"/>
            <a:ext cx="2170112" cy="588962"/>
          </a:xfrm>
        </p:spPr>
        <p:txBody>
          <a:bodyPr anchor="t"/>
          <a:lstStyle>
            <a:lvl1pPr algn="ctr" defTabSz="447675">
              <a:defRPr sz="2400">
                <a:solidFill>
                  <a:srgbClr val="A63212"/>
                </a:solidFill>
                <a:ea typeface="ＭＳ Ｐゴシック" panose="020B0600070205080204" pitchFamily="50" charset="-128"/>
              </a:defRPr>
            </a:lvl1pPr>
          </a:lstStyle>
          <a:p>
            <a:pPr>
              <a:defRPr/>
            </a:pPr>
            <a:endParaRPr lang="en-US" altLang="en-US"/>
          </a:p>
        </p:txBody>
      </p:sp>
      <p:sp>
        <p:nvSpPr>
          <p:cNvPr id="13" name="Footer Placeholder 4"/>
          <p:cNvSpPr>
            <a:spLocks noGrp="1"/>
          </p:cNvSpPr>
          <p:nvPr>
            <p:ph type="ftr" sz="quarter" idx="11"/>
          </p:nvPr>
        </p:nvSpPr>
        <p:spPr>
          <a:xfrm rot="20520000">
            <a:off x="714375" y="4557713"/>
            <a:ext cx="2298700" cy="920750"/>
          </a:xfrm>
        </p:spPr>
        <p:txBody>
          <a:bodyPr/>
          <a:lstStyle>
            <a:lvl1pPr algn="l" defTabSz="447675">
              <a:defRPr sz="1800">
                <a:solidFill>
                  <a:srgbClr val="273359"/>
                </a:solidFill>
                <a:ea typeface="ＭＳ Ｐゴシック" panose="020B0600070205080204" pitchFamily="50" charset="-128"/>
              </a:defRPr>
            </a:lvl1pPr>
          </a:lstStyle>
          <a:p>
            <a:pPr>
              <a:defRPr/>
            </a:pPr>
            <a:endParaRPr lang="en-US" altLang="en-US"/>
          </a:p>
        </p:txBody>
      </p:sp>
      <p:sp>
        <p:nvSpPr>
          <p:cNvPr id="14" name="Slide Number Placeholder 5"/>
          <p:cNvSpPr>
            <a:spLocks noGrp="1"/>
          </p:cNvSpPr>
          <p:nvPr>
            <p:ph type="sldNum" sz="quarter" idx="12"/>
          </p:nvPr>
        </p:nvSpPr>
        <p:spPr>
          <a:xfrm rot="20520000">
            <a:off x="2184400" y="6073775"/>
            <a:ext cx="814388" cy="469900"/>
          </a:xfrm>
        </p:spPr>
        <p:txBody>
          <a:bodyPr/>
          <a:lstStyle>
            <a:lvl1pPr defTabSz="447675">
              <a:defRPr>
                <a:solidFill>
                  <a:srgbClr val="7D260E"/>
                </a:solidFill>
                <a:ea typeface="ＭＳ Ｐゴシック" panose="020B0600070205080204" pitchFamily="50" charset="-128"/>
              </a:defRPr>
            </a:lvl1pPr>
          </a:lstStyle>
          <a:p>
            <a:pPr>
              <a:defRPr/>
            </a:pPr>
            <a:fld id="{F90FED40-49C7-4C83-AA02-FF8B6DF9E30F}" type="slidenum">
              <a:rPr lang="en-US" altLang="en-US"/>
              <a:pPr>
                <a:defRPr/>
              </a:pPr>
              <a:t>‹#›</a:t>
            </a:fld>
            <a:endParaRPr lang="en-US" altLang="en-US"/>
          </a:p>
        </p:txBody>
      </p:sp>
    </p:spTree>
    <p:extLst>
      <p:ext uri="{BB962C8B-B14F-4D97-AF65-F5344CB8AC3E}">
        <p14:creationId xmlns:p14="http://schemas.microsoft.com/office/powerpoint/2010/main" val="3453090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E751AD10-5A9B-4188-A2C4-356F1B708A17}" type="slidenum">
              <a:rPr lang="en-US" altLang="en-US"/>
              <a:pPr>
                <a:defRPr/>
              </a:pPr>
              <a:t>‹#›</a:t>
            </a:fld>
            <a:endParaRPr lang="en-US" altLang="en-US"/>
          </a:p>
        </p:txBody>
      </p:sp>
    </p:spTree>
    <p:extLst>
      <p:ext uri="{BB962C8B-B14F-4D97-AF65-F5344CB8AC3E}">
        <p14:creationId xmlns:p14="http://schemas.microsoft.com/office/powerpoint/2010/main" val="27155208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4" y="1651260"/>
            <a:ext cx="8865128" cy="2311840"/>
          </a:xfrm>
        </p:spPr>
        <p:txBody>
          <a:bodyPr anchor="b"/>
          <a:lstStyle>
            <a:lvl1pPr algn="ctr">
              <a:defRPr sz="5300" b="0" cap="none"/>
            </a:lvl1pPr>
          </a:lstStyle>
          <a:p>
            <a:r>
              <a:rPr lang="en-AU"/>
              <a:t>Click to edit Master title style</a:t>
            </a:r>
            <a:endParaRPr lang="en-US" dirty="0"/>
          </a:p>
        </p:txBody>
      </p:sp>
      <p:sp>
        <p:nvSpPr>
          <p:cNvPr id="3" name="Text Placeholder 2"/>
          <p:cNvSpPr>
            <a:spLocks noGrp="1"/>
          </p:cNvSpPr>
          <p:nvPr>
            <p:ph type="body" idx="1"/>
          </p:nvPr>
        </p:nvSpPr>
        <p:spPr>
          <a:xfrm>
            <a:off x="924062" y="4138538"/>
            <a:ext cx="8232512" cy="1653678"/>
          </a:xfrm>
        </p:spPr>
        <p:txBody>
          <a:bodyPr/>
          <a:lstStyle>
            <a:lvl1pPr marL="0" indent="0" algn="ctr">
              <a:buNone/>
              <a:defRPr sz="2200">
                <a:solidFill>
                  <a:schemeClr val="tx1">
                    <a:tint val="75000"/>
                  </a:schemeClr>
                </a:solidFill>
              </a:defRPr>
            </a:lvl1pPr>
            <a:lvl2pPr marL="503710" indent="0">
              <a:buNone/>
              <a:defRPr sz="2000">
                <a:solidFill>
                  <a:schemeClr val="tx1">
                    <a:tint val="75000"/>
                  </a:schemeClr>
                </a:solidFill>
              </a:defRPr>
            </a:lvl2pPr>
            <a:lvl3pPr marL="1007421" indent="0">
              <a:buNone/>
              <a:defRPr sz="1800">
                <a:solidFill>
                  <a:schemeClr val="tx1">
                    <a:tint val="75000"/>
                  </a:schemeClr>
                </a:solidFill>
              </a:defRPr>
            </a:lvl3pPr>
            <a:lvl4pPr marL="1511132" indent="0">
              <a:buNone/>
              <a:defRPr sz="1500">
                <a:solidFill>
                  <a:schemeClr val="tx1">
                    <a:tint val="75000"/>
                  </a:schemeClr>
                </a:solidFill>
              </a:defRPr>
            </a:lvl4pPr>
            <a:lvl5pPr marL="2014841" indent="0">
              <a:buNone/>
              <a:defRPr sz="1500">
                <a:solidFill>
                  <a:schemeClr val="tx1">
                    <a:tint val="75000"/>
                  </a:schemeClr>
                </a:solidFill>
              </a:defRPr>
            </a:lvl5pPr>
            <a:lvl6pPr marL="2518552" indent="0">
              <a:buNone/>
              <a:defRPr sz="1500">
                <a:solidFill>
                  <a:schemeClr val="tx1">
                    <a:tint val="75000"/>
                  </a:schemeClr>
                </a:solidFill>
              </a:defRPr>
            </a:lvl6pPr>
            <a:lvl7pPr marL="3022262" indent="0">
              <a:buNone/>
              <a:defRPr sz="1500">
                <a:solidFill>
                  <a:schemeClr val="tx1">
                    <a:tint val="75000"/>
                  </a:schemeClr>
                </a:solidFill>
              </a:defRPr>
            </a:lvl7pPr>
            <a:lvl8pPr marL="3525971" indent="0">
              <a:buNone/>
              <a:defRPr sz="1500">
                <a:solidFill>
                  <a:schemeClr val="tx1">
                    <a:tint val="75000"/>
                  </a:schemeClr>
                </a:solidFill>
              </a:defRPr>
            </a:lvl8pPr>
            <a:lvl9pPr marL="4029683" indent="0">
              <a:buNone/>
              <a:defRPr sz="15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94526BB8-E7A3-4082-9EC6-157F81C10FAE}" type="slidenum">
              <a:rPr lang="en-US" altLang="en-US"/>
              <a:pPr>
                <a:defRPr/>
              </a:pPr>
              <a:t>‹#›</a:t>
            </a:fld>
            <a:endParaRPr lang="en-US" altLang="en-US"/>
          </a:p>
        </p:txBody>
      </p:sp>
    </p:spTree>
    <p:extLst>
      <p:ext uri="{BB962C8B-B14F-4D97-AF65-F5344CB8AC3E}">
        <p14:creationId xmlns:p14="http://schemas.microsoft.com/office/powerpoint/2010/main" val="2138858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9" name="Content Placeholder 8"/>
          <p:cNvSpPr>
            <a:spLocks noGrp="1"/>
          </p:cNvSpPr>
          <p:nvPr>
            <p:ph sz="quarter" idx="13"/>
          </p:nvPr>
        </p:nvSpPr>
        <p:spPr>
          <a:xfrm>
            <a:off x="927417" y="2247743"/>
            <a:ext cx="4032250" cy="435437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Date Placeholder 3"/>
          <p:cNvSpPr>
            <a:spLocks noGrp="1"/>
          </p:cNvSpPr>
          <p:nvPr>
            <p:ph type="dt" sz="half" idx="15"/>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6"/>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A6EB1776-C2B5-43A5-B814-A5B60FA563CC}" type="slidenum">
              <a:rPr lang="en-US" altLang="en-US"/>
              <a:pPr>
                <a:defRPr/>
              </a:pPr>
              <a:t>‹#›</a:t>
            </a:fld>
            <a:endParaRPr lang="en-US" altLang="en-US"/>
          </a:p>
        </p:txBody>
      </p:sp>
    </p:spTree>
    <p:extLst>
      <p:ext uri="{BB962C8B-B14F-4D97-AF65-F5344CB8AC3E}">
        <p14:creationId xmlns:p14="http://schemas.microsoft.com/office/powerpoint/2010/main" val="16404977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19225" cy="795337"/>
          </a:xfrm>
          <a:custGeom>
            <a:avLst/>
            <a:gdLst>
              <a:gd name="T0" fmla="*/ 135367251 w 1288494"/>
              <a:gd name="T1" fmla="*/ 170598729 h 722529"/>
              <a:gd name="T2" fmla="*/ 182824149 w 1288494"/>
              <a:gd name="T3" fmla="*/ 187808532 h 722529"/>
              <a:gd name="T4" fmla="*/ 56792095 w 1288494"/>
              <a:gd name="T5" fmla="*/ 115977875 h 722529"/>
              <a:gd name="T6" fmla="*/ 430220098 w 1288494"/>
              <a:gd name="T7" fmla="*/ 245423452 h 722529"/>
              <a:gd name="T8" fmla="*/ 14003187 w 1288494"/>
              <a:gd name="T9" fmla="*/ 60233646 h 722529"/>
              <a:gd name="T10" fmla="*/ 10502704 w 1288494"/>
              <a:gd name="T11" fmla="*/ 52751226 h 722529"/>
              <a:gd name="T12" fmla="*/ 494402885 w 1288494"/>
              <a:gd name="T13" fmla="*/ 257769379 h 722529"/>
              <a:gd name="T14" fmla="*/ 491679538 w 1288494"/>
              <a:gd name="T15" fmla="*/ 252157318 h 722529"/>
              <a:gd name="T16" fmla="*/ 419327829 w 1288494"/>
              <a:gd name="T17" fmla="*/ 227840337 h 722529"/>
              <a:gd name="T18" fmla="*/ 493624349 w 1288494"/>
              <a:gd name="T19" fmla="*/ 237941062 h 722529"/>
              <a:gd name="T20" fmla="*/ 5834849 w 1288494"/>
              <a:gd name="T21" fmla="*/ 40405166 h 722529"/>
              <a:gd name="T22" fmla="*/ 1166866 w 1288494"/>
              <a:gd name="T23" fmla="*/ 3741107 h 722529"/>
              <a:gd name="T24" fmla="*/ 3890502 w 1288494"/>
              <a:gd name="T25" fmla="*/ 17209745 h 722529"/>
              <a:gd name="T26" fmla="*/ 9335399 w 1288494"/>
              <a:gd name="T27" fmla="*/ 38534439 h 722529"/>
              <a:gd name="T28" fmla="*/ 23728481 w 1288494"/>
              <a:gd name="T29" fmla="*/ 69211862 h 722529"/>
              <a:gd name="T30" fmla="*/ 57180952 w 1288494"/>
              <a:gd name="T31" fmla="*/ 108868908 h 722529"/>
              <a:gd name="T32" fmla="*/ 88300274 w 1288494"/>
              <a:gd name="T33" fmla="*/ 135431696 h 722529"/>
              <a:gd name="T34" fmla="*/ 112806772 w 1288494"/>
              <a:gd name="T35" fmla="*/ 151519319 h 722529"/>
              <a:gd name="T36" fmla="*/ 165708451 w 1288494"/>
              <a:gd name="T37" fmla="*/ 179952174 h 722529"/>
              <a:gd name="T38" fmla="*/ 192159827 w 1288494"/>
              <a:gd name="T39" fmla="*/ 192298115 h 722529"/>
              <a:gd name="T40" fmla="*/ 226390659 w 1288494"/>
              <a:gd name="T41" fmla="*/ 205018349 h 722529"/>
              <a:gd name="T42" fmla="*/ 273847275 w 1288494"/>
              <a:gd name="T43" fmla="*/ 217738108 h 722529"/>
              <a:gd name="T44" fmla="*/ 387820268 w 1288494"/>
              <a:gd name="T45" fmla="*/ 239063575 h 722529"/>
              <a:gd name="T46" fmla="*/ 497320406 w 1288494"/>
              <a:gd name="T47" fmla="*/ 245797326 h 722529"/>
              <a:gd name="T48" fmla="*/ 442668002 w 1288494"/>
              <a:gd name="T49" fmla="*/ 246546040 h 722529"/>
              <a:gd name="T50" fmla="*/ 411548464 w 1288494"/>
              <a:gd name="T51" fmla="*/ 244301492 h 722529"/>
              <a:gd name="T52" fmla="*/ 379651447 w 1288494"/>
              <a:gd name="T53" fmla="*/ 241682226 h 722529"/>
              <a:gd name="T54" fmla="*/ 363314036 w 1288494"/>
              <a:gd name="T55" fmla="*/ 239811581 h 722529"/>
              <a:gd name="T56" fmla="*/ 325971572 w 1288494"/>
              <a:gd name="T57" fmla="*/ 233077461 h 722529"/>
              <a:gd name="T58" fmla="*/ 312745888 w 1288494"/>
              <a:gd name="T59" fmla="*/ 230458643 h 722529"/>
              <a:gd name="T60" fmla="*/ 290962303 w 1288494"/>
              <a:gd name="T61" fmla="*/ 226343169 h 722529"/>
              <a:gd name="T62" fmla="*/ 273069197 w 1288494"/>
              <a:gd name="T63" fmla="*/ 221105291 h 722529"/>
              <a:gd name="T64" fmla="*/ 256731836 w 1288494"/>
              <a:gd name="T65" fmla="*/ 217364016 h 722529"/>
              <a:gd name="T66" fmla="*/ 238059925 w 1288494"/>
              <a:gd name="T67" fmla="*/ 212875140 h 722529"/>
              <a:gd name="T68" fmla="*/ 221722872 w 1288494"/>
              <a:gd name="T69" fmla="*/ 207262717 h 722529"/>
              <a:gd name="T70" fmla="*/ 210442544 w 1288494"/>
              <a:gd name="T71" fmla="*/ 203521730 h 722529"/>
              <a:gd name="T72" fmla="*/ 197605902 w 1288494"/>
              <a:gd name="T73" fmla="*/ 199032662 h 722529"/>
              <a:gd name="T74" fmla="*/ 179323685 w 1288494"/>
              <a:gd name="T75" fmla="*/ 191923715 h 722529"/>
              <a:gd name="T76" fmla="*/ 169209445 w 1288494"/>
              <a:gd name="T77" fmla="*/ 187060269 h 722529"/>
              <a:gd name="T78" fmla="*/ 156761963 w 1288494"/>
              <a:gd name="T79" fmla="*/ 180700236 h 722529"/>
              <a:gd name="T80" fmla="*/ 141591086 w 1288494"/>
              <a:gd name="T81" fmla="*/ 173217874 h 722529"/>
              <a:gd name="T82" fmla="*/ 131088579 w 1288494"/>
              <a:gd name="T83" fmla="*/ 167979626 h 722529"/>
              <a:gd name="T84" fmla="*/ 117474029 w 1288494"/>
              <a:gd name="T85" fmla="*/ 159749784 h 722529"/>
              <a:gd name="T86" fmla="*/ 96469375 w 1288494"/>
              <a:gd name="T87" fmla="*/ 146281720 h 722529"/>
              <a:gd name="T88" fmla="*/ 84410481 w 1288494"/>
              <a:gd name="T89" fmla="*/ 138798440 h 722529"/>
              <a:gd name="T90" fmla="*/ 59515141 w 1288494"/>
              <a:gd name="T91" fmla="*/ 118596059 h 722529"/>
              <a:gd name="T92" fmla="*/ 54069037 w 1288494"/>
              <a:gd name="T93" fmla="*/ 112610121 h 722529"/>
              <a:gd name="T94" fmla="*/ 52901632 w 1288494"/>
              <a:gd name="T95" fmla="*/ 110739753 h 722529"/>
              <a:gd name="T96" fmla="*/ 49012774 w 1288494"/>
              <a:gd name="T97" fmla="*/ 107372884 h 722529"/>
              <a:gd name="T98" fmla="*/ 43566486 w 1288494"/>
              <a:gd name="T99" fmla="*/ 102509331 h 722529"/>
              <a:gd name="T100" fmla="*/ 36564424 w 1288494"/>
              <a:gd name="T101" fmla="*/ 93529976 h 722529"/>
              <a:gd name="T102" fmla="*/ 33842233 w 1288494"/>
              <a:gd name="T103" fmla="*/ 90163181 h 722529"/>
              <a:gd name="T104" fmla="*/ 28007380 w 1288494"/>
              <a:gd name="T105" fmla="*/ 83054272 h 722529"/>
              <a:gd name="T106" fmla="*/ 25284210 w 1288494"/>
              <a:gd name="T107" fmla="*/ 76694218 h 722529"/>
              <a:gd name="T108" fmla="*/ 18671550 w 1288494"/>
              <a:gd name="T109" fmla="*/ 67341656 h 722529"/>
              <a:gd name="T110" fmla="*/ 14781735 w 1288494"/>
              <a:gd name="T111" fmla="*/ 61730092 h 722529"/>
              <a:gd name="T112" fmla="*/ 13615034 w 1288494"/>
              <a:gd name="T113" fmla="*/ 55369709 h 722529"/>
              <a:gd name="T114" fmla="*/ 6612582 w 1288494"/>
              <a:gd name="T115" fmla="*/ 38908169 h 722529"/>
              <a:gd name="T116" fmla="*/ 1945045 w 1288494"/>
              <a:gd name="T117" fmla="*/ 19453549 h 722529"/>
              <a:gd name="T118" fmla="*/ 753283 w 1288494"/>
              <a:gd name="T119" fmla="*/ 1169214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39" tIns="50372" rIns="100739" bIns="50372"/>
          <a:lstStyle/>
          <a:p>
            <a:endParaRPr lang="ja-JP" altLang="en-US"/>
          </a:p>
        </p:txBody>
      </p:sp>
      <p:sp>
        <p:nvSpPr>
          <p:cNvPr id="8" name="Freeform 33"/>
          <p:cNvSpPr>
            <a:spLocks/>
          </p:cNvSpPr>
          <p:nvPr/>
        </p:nvSpPr>
        <p:spPr bwMode="auto">
          <a:xfrm rot="9377604">
            <a:off x="4327525" y="3656013"/>
            <a:ext cx="1420813" cy="796925"/>
          </a:xfrm>
          <a:custGeom>
            <a:avLst/>
            <a:gdLst>
              <a:gd name="T0" fmla="*/ 6253307 w 1288494"/>
              <a:gd name="T1" fmla="*/ 47417478 h 722529"/>
              <a:gd name="T2" fmla="*/ 13757448 w 1288494"/>
              <a:gd name="T3" fmla="*/ 65199415 h 722529"/>
              <a:gd name="T4" fmla="*/ 15842832 w 1288494"/>
              <a:gd name="T5" fmla="*/ 69432767 h 722529"/>
              <a:gd name="T6" fmla="*/ 21262424 w 1288494"/>
              <a:gd name="T7" fmla="*/ 80440189 h 722529"/>
              <a:gd name="T8" fmla="*/ 487789952 w 1288494"/>
              <a:gd name="T9" fmla="*/ 308637374 h 722529"/>
              <a:gd name="T10" fmla="*/ 525729557 w 1288494"/>
              <a:gd name="T11" fmla="*/ 274344737 h 722529"/>
              <a:gd name="T12" fmla="*/ 454019260 w 1288494"/>
              <a:gd name="T13" fmla="*/ 251482834 h 722529"/>
              <a:gd name="T14" fmla="*/ 551994305 w 1288494"/>
              <a:gd name="T15" fmla="*/ 277732033 h 722529"/>
              <a:gd name="T16" fmla="*/ 389814485 w 1288494"/>
              <a:gd name="T17" fmla="*/ 270957989 h 722529"/>
              <a:gd name="T18" fmla="*/ 104645453 w 1288494"/>
              <a:gd name="T19" fmla="*/ 160457217 h 722529"/>
              <a:gd name="T20" fmla="*/ 143418169 w 1288494"/>
              <a:gd name="T21" fmla="*/ 191787251 h 722529"/>
              <a:gd name="T22" fmla="*/ 188445175 w 1288494"/>
              <a:gd name="T23" fmla="*/ 214225651 h 722529"/>
              <a:gd name="T24" fmla="*/ 168433384 w 1288494"/>
              <a:gd name="T25" fmla="*/ 204911320 h 722529"/>
              <a:gd name="T26" fmla="*/ 157593387 w 1288494"/>
              <a:gd name="T27" fmla="*/ 199830927 h 722529"/>
              <a:gd name="T28" fmla="*/ 148838266 w 1288494"/>
              <a:gd name="T29" fmla="*/ 194750591 h 722529"/>
              <a:gd name="T30" fmla="*/ 131327559 w 1288494"/>
              <a:gd name="T31" fmla="*/ 185012561 h 722529"/>
              <a:gd name="T32" fmla="*/ 115902098 w 1288494"/>
              <a:gd name="T33" fmla="*/ 175275154 h 722529"/>
              <a:gd name="T34" fmla="*/ 96723910 w 1288494"/>
              <a:gd name="T35" fmla="*/ 161727687 h 722529"/>
              <a:gd name="T36" fmla="*/ 83799306 w 1288494"/>
              <a:gd name="T37" fmla="*/ 151990293 h 722529"/>
              <a:gd name="T38" fmla="*/ 60869276 w 1288494"/>
              <a:gd name="T39" fmla="*/ 130821425 h 722529"/>
              <a:gd name="T40" fmla="*/ 60035208 w 1288494"/>
              <a:gd name="T41" fmla="*/ 126588099 h 722529"/>
              <a:gd name="T42" fmla="*/ 55449495 w 1288494"/>
              <a:gd name="T43" fmla="*/ 124471132 h 722529"/>
              <a:gd name="T44" fmla="*/ 48779044 w 1288494"/>
              <a:gd name="T45" fmla="*/ 118966816 h 722529"/>
              <a:gd name="T46" fmla="*/ 44609133 w 1288494"/>
              <a:gd name="T47" fmla="*/ 113463702 h 722529"/>
              <a:gd name="T48" fmla="*/ 38355247 w 1288494"/>
              <a:gd name="T49" fmla="*/ 105842610 h 722529"/>
              <a:gd name="T50" fmla="*/ 32102148 w 1288494"/>
              <a:gd name="T51" fmla="*/ 97798234 h 722529"/>
              <a:gd name="T52" fmla="*/ 28766380 w 1288494"/>
              <a:gd name="T53" fmla="*/ 89754574 h 722529"/>
              <a:gd name="T54" fmla="*/ 23347100 w 1288494"/>
              <a:gd name="T55" fmla="*/ 82557050 h 722529"/>
              <a:gd name="T56" fmla="*/ 18343744 w 1288494"/>
              <a:gd name="T57" fmla="*/ 74513072 h 722529"/>
              <a:gd name="T58" fmla="*/ 15842832 w 1288494"/>
              <a:gd name="T59" fmla="*/ 67739553 h 722529"/>
              <a:gd name="T60" fmla="*/ 12089814 w 1288494"/>
              <a:gd name="T61" fmla="*/ 56731813 h 722529"/>
              <a:gd name="T62" fmla="*/ 3334930 w 1288494"/>
              <a:gd name="T63" fmla="*/ 30482390 h 722529"/>
              <a:gd name="T64" fmla="*/ 2084373 w 1288494"/>
              <a:gd name="T65" fmla="*/ 14817018 h 722529"/>
              <a:gd name="T66" fmla="*/ 833674 w 1288494"/>
              <a:gd name="T67" fmla="*/ 5927072 h 722529"/>
              <a:gd name="T68" fmla="*/ 2501433 w 1288494"/>
              <a:gd name="T69" fmla="*/ 17781383 h 722529"/>
              <a:gd name="T70" fmla="*/ 13758669 w 1288494"/>
              <a:gd name="T71" fmla="*/ 53767937 h 722529"/>
              <a:gd name="T72" fmla="*/ 30017147 w 1288494"/>
              <a:gd name="T73" fmla="*/ 84674209 h 722529"/>
              <a:gd name="T74" fmla="*/ 70875341 w 1288494"/>
              <a:gd name="T75" fmla="*/ 132091826 h 722529"/>
              <a:gd name="T76" fmla="*/ 103664057 w 1288494"/>
              <a:gd name="T77" fmla="*/ 159760666 h 722529"/>
              <a:gd name="T78" fmla="*/ 130493411 w 1288494"/>
              <a:gd name="T79" fmla="*/ 177392117 h 722529"/>
              <a:gd name="T80" fmla="*/ 184692335 w 1288494"/>
              <a:gd name="T81" fmla="*/ 207028176 h 722529"/>
              <a:gd name="T82" fmla="*/ 208873654 w 1288494"/>
              <a:gd name="T83" fmla="*/ 218882425 h 722529"/>
              <a:gd name="T84" fmla="*/ 244728618 w 1288494"/>
              <a:gd name="T85" fmla="*/ 232430570 h 722529"/>
              <a:gd name="T86" fmla="*/ 351458252 w 1288494"/>
              <a:gd name="T87" fmla="*/ 259526269 h 722529"/>
              <a:gd name="T88" fmla="*/ 416497034 w 1288494"/>
              <a:gd name="T89" fmla="*/ 270534519 h 722529"/>
              <a:gd name="T90" fmla="*/ 533233320 w 1288494"/>
              <a:gd name="T91" fmla="*/ 278577676 h 722529"/>
              <a:gd name="T92" fmla="*/ 466526611 w 1288494"/>
              <a:gd name="T93" fmla="*/ 277731639 h 722529"/>
              <a:gd name="T94" fmla="*/ 441094463 w 1288494"/>
              <a:gd name="T95" fmla="*/ 276461038 h 722529"/>
              <a:gd name="T96" fmla="*/ 406074385 w 1288494"/>
              <a:gd name="T97" fmla="*/ 273498060 h 722529"/>
              <a:gd name="T98" fmla="*/ 390648606 w 1288494"/>
              <a:gd name="T99" fmla="*/ 270534519 h 722529"/>
              <a:gd name="T100" fmla="*/ 346038061 w 1288494"/>
              <a:gd name="T101" fmla="*/ 262913030 h 722529"/>
              <a:gd name="T102" fmla="*/ 330612881 w 1288494"/>
              <a:gd name="T103" fmla="*/ 259950236 h 722529"/>
              <a:gd name="T104" fmla="*/ 303929917 w 1288494"/>
              <a:gd name="T105" fmla="*/ 253599307 h 722529"/>
              <a:gd name="T106" fmla="*/ 287670977 w 1288494"/>
              <a:gd name="T107" fmla="*/ 249788799 h 722529"/>
              <a:gd name="T108" fmla="*/ 271411097 w 1288494"/>
              <a:gd name="T109" fmla="*/ 245555201 h 722529"/>
              <a:gd name="T110" fmla="*/ 251816202 w 1288494"/>
              <a:gd name="T111" fmla="*/ 239204010 h 722529"/>
              <a:gd name="T112" fmla="*/ 237641175 w 1288494"/>
              <a:gd name="T113" fmla="*/ 234547260 h 722529"/>
              <a:gd name="T114" fmla="*/ 225550516 w 1288494"/>
              <a:gd name="T115" fmla="*/ 230313540 h 722529"/>
              <a:gd name="T116" fmla="*/ 211792275 w 1288494"/>
              <a:gd name="T117" fmla="*/ 225233339 h 722529"/>
              <a:gd name="T118" fmla="*/ 192197487 w 1288494"/>
              <a:gd name="T119" fmla="*/ 217189147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39" tIns="50372" rIns="100739" bIns="50372"/>
          <a:lstStyle/>
          <a:p>
            <a:endParaRPr lang="ja-JP" altLang="en-US"/>
          </a:p>
        </p:txBody>
      </p:sp>
      <p:sp>
        <p:nvSpPr>
          <p:cNvPr id="2" name="Title 1"/>
          <p:cNvSpPr>
            <a:spLocks noGrp="1"/>
          </p:cNvSpPr>
          <p:nvPr>
            <p:ph type="title"/>
          </p:nvPr>
        </p:nvSpPr>
        <p:spPr/>
        <p:txBody>
          <a:bodyPr/>
          <a:lstStyle>
            <a:lvl1pPr>
              <a:defRPr/>
            </a:lvl1pPr>
          </a:lstStyle>
          <a:p>
            <a:r>
              <a:rPr lang="en-AU"/>
              <a:t>Click to edit Master title style</a:t>
            </a:r>
            <a:endParaRPr lang="en-US" dirty="0"/>
          </a:p>
        </p:txBody>
      </p:sp>
      <p:sp>
        <p:nvSpPr>
          <p:cNvPr id="3" name="Text Placeholder 2"/>
          <p:cNvSpPr>
            <a:spLocks noGrp="1"/>
          </p:cNvSpPr>
          <p:nvPr>
            <p:ph type="body" idx="1"/>
          </p:nvPr>
        </p:nvSpPr>
        <p:spPr>
          <a:xfrm>
            <a:off x="927418" y="2246948"/>
            <a:ext cx="3326606" cy="597890"/>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710" indent="0">
              <a:buNone/>
              <a:defRPr sz="2200" b="1"/>
            </a:lvl2pPr>
            <a:lvl3pPr marL="1007421" indent="0">
              <a:buNone/>
              <a:defRPr sz="2000" b="1"/>
            </a:lvl3pPr>
            <a:lvl4pPr marL="1511132" indent="0">
              <a:buNone/>
              <a:defRPr sz="1800" b="1"/>
            </a:lvl4pPr>
            <a:lvl5pPr marL="2014841" indent="0">
              <a:buNone/>
              <a:defRPr sz="1800" b="1"/>
            </a:lvl5pPr>
            <a:lvl6pPr marL="2518552" indent="0">
              <a:buNone/>
              <a:defRPr sz="1800" b="1"/>
            </a:lvl6pPr>
            <a:lvl7pPr marL="3022262" indent="0">
              <a:buNone/>
              <a:defRPr sz="1800" b="1"/>
            </a:lvl7pPr>
            <a:lvl8pPr marL="3525971" indent="0">
              <a:buNone/>
              <a:defRPr sz="1800" b="1"/>
            </a:lvl8pPr>
            <a:lvl9pPr marL="4029683" indent="0">
              <a:buNone/>
              <a:defRPr sz="1800" b="1"/>
            </a:lvl9pPr>
          </a:lstStyle>
          <a:p>
            <a:pPr lvl="0"/>
            <a:r>
              <a:rPr lang="en-AU"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710" indent="0">
              <a:buNone/>
              <a:defRPr sz="2200" b="1"/>
            </a:lvl2pPr>
            <a:lvl3pPr marL="1007421" indent="0">
              <a:buNone/>
              <a:defRPr sz="2000" b="1"/>
            </a:lvl3pPr>
            <a:lvl4pPr marL="1511132" indent="0">
              <a:buNone/>
              <a:defRPr sz="1800" b="1"/>
            </a:lvl4pPr>
            <a:lvl5pPr marL="2014841" indent="0">
              <a:buNone/>
              <a:defRPr sz="1800" b="1"/>
            </a:lvl5pPr>
            <a:lvl6pPr marL="2518552" indent="0">
              <a:buNone/>
              <a:defRPr sz="1800" b="1"/>
            </a:lvl6pPr>
            <a:lvl7pPr marL="3022262" indent="0">
              <a:buNone/>
              <a:defRPr sz="1800" b="1"/>
            </a:lvl7pPr>
            <a:lvl8pPr marL="3525971" indent="0">
              <a:buNone/>
              <a:defRPr sz="1800" b="1"/>
            </a:lvl8pPr>
            <a:lvl9pPr marL="4029683" indent="0">
              <a:buNone/>
              <a:defRPr sz="1800" b="1"/>
            </a:lvl9pPr>
          </a:lstStyle>
          <a:p>
            <a:pPr lvl="0"/>
            <a:r>
              <a:rPr lang="en-AU"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9" name="Date Placeholder 6"/>
          <p:cNvSpPr>
            <a:spLocks noGrp="1"/>
          </p:cNvSpPr>
          <p:nvPr>
            <p:ph type="dt" sz="half" idx="15"/>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10" name="Footer Placeholder 7"/>
          <p:cNvSpPr>
            <a:spLocks noGrp="1"/>
          </p:cNvSpPr>
          <p:nvPr>
            <p:ph type="ftr" sz="quarter" idx="16"/>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7851DA8E-61EF-4F72-9BFD-35C2865DAF48}" type="slidenum">
              <a:rPr lang="en-US" altLang="en-US"/>
              <a:pPr>
                <a:defRPr/>
              </a:pPr>
              <a:t>‹#›</a:t>
            </a:fld>
            <a:endParaRPr lang="en-US" altLang="en-US"/>
          </a:p>
        </p:txBody>
      </p:sp>
    </p:spTree>
    <p:extLst>
      <p:ext uri="{BB962C8B-B14F-4D97-AF65-F5344CB8AC3E}">
        <p14:creationId xmlns:p14="http://schemas.microsoft.com/office/powerpoint/2010/main" val="390431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4"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9B946AA3-9694-4125-8908-AD8E18B833C8}" type="slidenum">
              <a:rPr lang="en-US" altLang="en-US"/>
              <a:pPr>
                <a:defRPr/>
              </a:pPr>
              <a:t>‹#›</a:t>
            </a:fld>
            <a:endParaRPr lang="en-US" altLang="en-US"/>
          </a:p>
        </p:txBody>
      </p:sp>
    </p:spTree>
    <p:extLst>
      <p:ext uri="{BB962C8B-B14F-4D97-AF65-F5344CB8AC3E}">
        <p14:creationId xmlns:p14="http://schemas.microsoft.com/office/powerpoint/2010/main" val="34403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2102429-95CD-455C-AC44-BB38BE9C76C3}" type="slidenum">
              <a:rPr lang="en-US" altLang="en-US"/>
              <a:pPr>
                <a:defRPr/>
              </a:pPr>
              <a:t>‹#›</a:t>
            </a:fld>
            <a:endParaRPr lang="en-US" altLang="en-US"/>
          </a:p>
        </p:txBody>
      </p:sp>
    </p:spTree>
    <p:extLst>
      <p:ext uri="{BB962C8B-B14F-4D97-AF65-F5344CB8AC3E}">
        <p14:creationId xmlns:p14="http://schemas.microsoft.com/office/powerpoint/2010/main" val="2773791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3"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F747CE88-9EE9-41DC-8E36-6204E8A19437}" type="slidenum">
              <a:rPr lang="en-US" altLang="en-US"/>
              <a:pPr>
                <a:defRPr/>
              </a:pPr>
              <a:t>‹#›</a:t>
            </a:fld>
            <a:endParaRPr lang="en-US" altLang="en-US"/>
          </a:p>
        </p:txBody>
      </p:sp>
    </p:spTree>
    <p:extLst>
      <p:ext uri="{BB962C8B-B14F-4D97-AF65-F5344CB8AC3E}">
        <p14:creationId xmlns:p14="http://schemas.microsoft.com/office/powerpoint/2010/main" val="4112932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4" y="1639232"/>
            <a:ext cx="3316456" cy="2117920"/>
          </a:xfrm>
        </p:spPr>
        <p:txBody>
          <a:bodyPr anchor="b"/>
          <a:lstStyle>
            <a:lvl1pPr algn="l">
              <a:defRPr sz="2600" b="0"/>
            </a:lvl1pPr>
          </a:lstStyle>
          <a:p>
            <a:r>
              <a:rPr lang="en-AU"/>
              <a:t>Click to edit Master title style</a:t>
            </a:r>
            <a:endParaRPr lang="en-US"/>
          </a:p>
        </p:txBody>
      </p:sp>
      <p:sp>
        <p:nvSpPr>
          <p:cNvPr id="3" name="Content Placeholder 2"/>
          <p:cNvSpPr>
            <a:spLocks noGrp="1"/>
          </p:cNvSpPr>
          <p:nvPr>
            <p:ph idx="1"/>
          </p:nvPr>
        </p:nvSpPr>
        <p:spPr>
          <a:xfrm>
            <a:off x="4292148" y="920906"/>
            <a:ext cx="5180729" cy="5678603"/>
          </a:xfrm>
        </p:spPr>
        <p:txBody>
          <a:bodyPr anchor="ctr"/>
          <a:lstStyle>
            <a:lvl1pPr>
              <a:defRPr sz="2600"/>
            </a:lvl1pPr>
            <a:lvl2pPr>
              <a:defRPr sz="2400"/>
            </a:lvl2pPr>
            <a:lvl3pPr>
              <a:defRPr sz="2200"/>
            </a:lvl3pPr>
            <a:lvl4pPr>
              <a:defRPr sz="2000"/>
            </a:lvl4pPr>
            <a:lvl5pPr>
              <a:defRPr sz="1800"/>
            </a:lvl5pPr>
            <a:lvl6pPr>
              <a:defRPr sz="2200"/>
            </a:lvl6pPr>
            <a:lvl7pPr>
              <a:defRPr sz="2200"/>
            </a:lvl7pPr>
            <a:lvl8pPr>
              <a:defRPr sz="2200"/>
            </a:lvl8pPr>
            <a:lvl9pPr>
              <a:defRPr sz="2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607754" y="3757157"/>
            <a:ext cx="3316456" cy="2115442"/>
          </a:xfrm>
        </p:spPr>
        <p:txBody>
          <a:bodyPr/>
          <a:lstStyle>
            <a:lvl1pPr marL="0" indent="0">
              <a:buNone/>
              <a:defRPr sz="1500"/>
            </a:lvl1pPr>
            <a:lvl2pPr marL="503710" indent="0">
              <a:buNone/>
              <a:defRPr sz="1300"/>
            </a:lvl2pPr>
            <a:lvl3pPr marL="1007421" indent="0">
              <a:buNone/>
              <a:defRPr sz="1100"/>
            </a:lvl3pPr>
            <a:lvl4pPr marL="1511132" indent="0">
              <a:buNone/>
              <a:defRPr sz="1000"/>
            </a:lvl4pPr>
            <a:lvl5pPr marL="2014841" indent="0">
              <a:buNone/>
              <a:defRPr sz="1000"/>
            </a:lvl5pPr>
            <a:lvl6pPr marL="2518552" indent="0">
              <a:buNone/>
              <a:defRPr sz="1000"/>
            </a:lvl6pPr>
            <a:lvl7pPr marL="3022262" indent="0">
              <a:buNone/>
              <a:defRPr sz="1000"/>
            </a:lvl7pPr>
            <a:lvl8pPr marL="3525971" indent="0">
              <a:buNone/>
              <a:defRPr sz="1000"/>
            </a:lvl8pPr>
            <a:lvl9pPr marL="4029683" indent="0">
              <a:buNone/>
              <a:defRPr sz="1000"/>
            </a:lvl9pPr>
          </a:lstStyle>
          <a:p>
            <a:pPr lvl="0"/>
            <a:r>
              <a:rPr lang="en-AU"/>
              <a:t>Click to edit Master text styles</a:t>
            </a:r>
          </a:p>
        </p:txBody>
      </p:sp>
      <p:sp>
        <p:nvSpPr>
          <p:cNvPr id="5"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A35C88A2-0C40-46C5-A590-DAC17D405CF5}" type="slidenum">
              <a:rPr lang="en-US" altLang="en-US"/>
              <a:pPr>
                <a:defRPr/>
              </a:pPr>
              <a:t>‹#›</a:t>
            </a:fld>
            <a:endParaRPr lang="en-US" altLang="en-US"/>
          </a:p>
        </p:txBody>
      </p:sp>
    </p:spTree>
    <p:extLst>
      <p:ext uri="{BB962C8B-B14F-4D97-AF65-F5344CB8AC3E}">
        <p14:creationId xmlns:p14="http://schemas.microsoft.com/office/powerpoint/2010/main" val="36056935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11138"/>
            <a:ext cx="30654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4000" b="0"/>
            </a:lvl1pPr>
          </a:lstStyle>
          <a:p>
            <a:r>
              <a:rPr lang="en-AU"/>
              <a:t>Click to edit Master title style</a:t>
            </a:r>
            <a:endParaRPr lang="en-US" dirty="0"/>
          </a:p>
        </p:txBody>
      </p:sp>
      <p:sp>
        <p:nvSpPr>
          <p:cNvPr id="3" name="Picture Placeholder 2"/>
          <p:cNvSpPr>
            <a:spLocks noGrp="1" noChangeAspect="1"/>
          </p:cNvSpPr>
          <p:nvPr>
            <p:ph type="pic" idx="1"/>
          </p:nvPr>
        </p:nvSpPr>
        <p:spPr>
          <a:xfrm rot="-60000">
            <a:off x="2348789" y="655175"/>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00"/>
            </a:lvl1pPr>
            <a:lvl2pPr marL="503710" indent="0">
              <a:buNone/>
              <a:defRPr sz="3100"/>
            </a:lvl2pPr>
            <a:lvl3pPr marL="1007421" indent="0">
              <a:buNone/>
              <a:defRPr sz="2600"/>
            </a:lvl3pPr>
            <a:lvl4pPr marL="1511132" indent="0">
              <a:buNone/>
              <a:defRPr sz="2200"/>
            </a:lvl4pPr>
            <a:lvl5pPr marL="2014841" indent="0">
              <a:buNone/>
              <a:defRPr sz="2200"/>
            </a:lvl5pPr>
            <a:lvl6pPr marL="2518552" indent="0">
              <a:buNone/>
              <a:defRPr sz="2200"/>
            </a:lvl6pPr>
            <a:lvl7pPr marL="3022262" indent="0">
              <a:buNone/>
              <a:defRPr sz="2200"/>
            </a:lvl7pPr>
            <a:lvl8pPr marL="3525971" indent="0">
              <a:buNone/>
              <a:defRPr sz="2200"/>
            </a:lvl8pPr>
            <a:lvl9pPr marL="4029683" indent="0">
              <a:buNone/>
              <a:defRPr sz="2200"/>
            </a:lvl9pPr>
          </a:lstStyle>
          <a:p>
            <a:pPr lvl="0"/>
            <a:r>
              <a:rPr lang="en-AU" noProof="0" dirty="0"/>
              <a:t>Drag picture to placeholder or click icon to add</a:t>
            </a:r>
            <a:endParaRPr lang="en-US" noProof="0" dirty="0"/>
          </a:p>
        </p:txBody>
      </p:sp>
      <p:sp>
        <p:nvSpPr>
          <p:cNvPr id="4" name="Text Placeholder 3"/>
          <p:cNvSpPr>
            <a:spLocks noGrp="1"/>
          </p:cNvSpPr>
          <p:nvPr>
            <p:ph type="body" sz="half" idx="2"/>
          </p:nvPr>
        </p:nvSpPr>
        <p:spPr>
          <a:xfrm>
            <a:off x="1344084" y="5970310"/>
            <a:ext cx="7392458" cy="664835"/>
          </a:xfrm>
        </p:spPr>
        <p:txBody>
          <a:bodyPr>
            <a:normAutofit/>
          </a:bodyPr>
          <a:lstStyle>
            <a:lvl1pPr marL="0" indent="0" algn="ctr">
              <a:buNone/>
              <a:defRPr sz="1800"/>
            </a:lvl1pPr>
            <a:lvl2pPr marL="503710" indent="0">
              <a:buNone/>
              <a:defRPr sz="1300"/>
            </a:lvl2pPr>
            <a:lvl3pPr marL="1007421" indent="0">
              <a:buNone/>
              <a:defRPr sz="1100"/>
            </a:lvl3pPr>
            <a:lvl4pPr marL="1511132" indent="0">
              <a:buNone/>
              <a:defRPr sz="1000"/>
            </a:lvl4pPr>
            <a:lvl5pPr marL="2014841" indent="0">
              <a:buNone/>
              <a:defRPr sz="1000"/>
            </a:lvl5pPr>
            <a:lvl6pPr marL="2518552" indent="0">
              <a:buNone/>
              <a:defRPr sz="1000"/>
            </a:lvl6pPr>
            <a:lvl7pPr marL="3022262" indent="0">
              <a:buNone/>
              <a:defRPr sz="1000"/>
            </a:lvl7pPr>
            <a:lvl8pPr marL="3525971" indent="0">
              <a:buNone/>
              <a:defRPr sz="1000"/>
            </a:lvl8pPr>
            <a:lvl9pPr marL="4029683" indent="0">
              <a:buNone/>
              <a:defRPr sz="1000"/>
            </a:lvl9pPr>
          </a:lstStyle>
          <a:p>
            <a:pPr lvl="0"/>
            <a:r>
              <a:rPr lang="en-AU"/>
              <a:t>Click to edit Master text styles</a:t>
            </a:r>
          </a:p>
        </p:txBody>
      </p:sp>
      <p:sp>
        <p:nvSpPr>
          <p:cNvPr id="6" name="Date Placeholder 4"/>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7" name="Footer Placeholder 5"/>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FA9FEBC9-B0D8-45AC-A71D-B1F310DE1719}" type="slidenum">
              <a:rPr lang="en-US" altLang="en-US"/>
              <a:pPr>
                <a:defRPr/>
              </a:pPr>
              <a:t>‹#›</a:t>
            </a:fld>
            <a:endParaRPr lang="en-US" altLang="en-US"/>
          </a:p>
        </p:txBody>
      </p:sp>
    </p:spTree>
    <p:extLst>
      <p:ext uri="{BB962C8B-B14F-4D97-AF65-F5344CB8AC3E}">
        <p14:creationId xmlns:p14="http://schemas.microsoft.com/office/powerpoint/2010/main" val="3730443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A6361589-1FF7-414A-8319-35ABC970EDE1}" type="slidenum">
              <a:rPr lang="en-US" altLang="en-US"/>
              <a:pPr>
                <a:defRPr/>
              </a:pPr>
              <a:t>‹#›</a:t>
            </a:fld>
            <a:endParaRPr lang="en-US" altLang="en-US"/>
          </a:p>
        </p:txBody>
      </p:sp>
    </p:spTree>
    <p:extLst>
      <p:ext uri="{BB962C8B-B14F-4D97-AF65-F5344CB8AC3E}">
        <p14:creationId xmlns:p14="http://schemas.microsoft.com/office/powerpoint/2010/main" val="2224952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49061A97-C53E-47C7-9500-73700ED0D2F3}" type="slidenum">
              <a:rPr lang="en-US" altLang="en-US"/>
              <a:pPr>
                <a:defRPr/>
              </a:pPr>
              <a:t>‹#›</a:t>
            </a:fld>
            <a:endParaRPr lang="en-US" altLang="en-US"/>
          </a:p>
        </p:txBody>
      </p:sp>
    </p:spTree>
    <p:extLst>
      <p:ext uri="{BB962C8B-B14F-4D97-AF65-F5344CB8AC3E}">
        <p14:creationId xmlns:p14="http://schemas.microsoft.com/office/powerpoint/2010/main" val="1470311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7" y="306388"/>
            <a:ext cx="9072563" cy="1260475"/>
          </a:xfrm>
        </p:spPr>
        <p:txBody>
          <a:bodyPr/>
          <a:lstStyle/>
          <a:p>
            <a:r>
              <a:rPr lang="en-US"/>
              <a:t>Click to edit Master title style</a:t>
            </a:r>
          </a:p>
        </p:txBody>
      </p:sp>
      <p:sp>
        <p:nvSpPr>
          <p:cNvPr id="3" name="Text Placeholder 2"/>
          <p:cNvSpPr>
            <a:spLocks noGrp="1"/>
          </p:cNvSpPr>
          <p:nvPr>
            <p:ph type="body" sz="half" idx="1"/>
          </p:nvPr>
        </p:nvSpPr>
        <p:spPr>
          <a:xfrm>
            <a:off x="504825" y="1763716"/>
            <a:ext cx="4459288"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8" y="1763716"/>
            <a:ext cx="4460875"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defTabSz="447675">
              <a:defRPr>
                <a:ea typeface="ＭＳ Ｐゴシック" panose="020B0600070205080204" pitchFamily="50" charset="-128"/>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defTabSz="447675">
              <a:defRPr>
                <a:ea typeface="ＭＳ Ｐゴシック" panose="020B0600070205080204" pitchFamily="50" charset="-128"/>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5C341137-163E-4E62-ACBD-2BE6220B8821}" type="slidenum">
              <a:rPr lang="en-US" altLang="en-US"/>
              <a:pPr>
                <a:defRPr/>
              </a:pPr>
              <a:t>‹#›</a:t>
            </a:fld>
            <a:endParaRPr lang="en-US" altLang="en-US"/>
          </a:p>
        </p:txBody>
      </p:sp>
    </p:spTree>
    <p:extLst>
      <p:ext uri="{BB962C8B-B14F-4D97-AF65-F5344CB8AC3E}">
        <p14:creationId xmlns:p14="http://schemas.microsoft.com/office/powerpoint/2010/main" val="3574231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3794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89" y="2246904"/>
            <a:ext cx="8866050" cy="4355563"/>
          </a:xfrm>
        </p:spPr>
        <p:txBody>
          <a:bodyPr/>
          <a:lstStyle>
            <a:lvl1pPr marL="377979" indent="-377979">
              <a:buFont typeface="Arial" panose="020B0604020202020204" pitchFamily="34" charset="0"/>
              <a:buChar char="•"/>
              <a:defRPr/>
            </a:lvl1pPr>
            <a:lvl2pPr marL="740209" indent="-377979">
              <a:buFont typeface="Arial" panose="020B0604020202020204" pitchFamily="34" charset="0"/>
              <a:buChar char="•"/>
              <a:defRPr/>
            </a:lvl2pPr>
            <a:lvl3pPr marL="1083188" indent="-377979">
              <a:buFont typeface="Arial" panose="020B0604020202020204" pitchFamily="34" charset="0"/>
              <a:buChar char="•"/>
              <a:defRPr/>
            </a:lvl3pPr>
            <a:lvl4pPr marL="1322925" indent="-314982">
              <a:buFont typeface="Arial" panose="020B0604020202020204" pitchFamily="34" charset="0"/>
              <a:buChar char="•"/>
              <a:defRPr/>
            </a:lvl4pPr>
            <a:lvl5pPr marL="1674655" indent="-314982">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78815DA4-70F1-4E43-9C22-3B0870784794}" type="slidenum">
              <a:rPr lang="en-US" altLang="en-US"/>
              <a:pPr>
                <a:defRPr/>
              </a:pPr>
              <a:t>‹#›</a:t>
            </a:fld>
            <a:endParaRPr lang="en-US" altLang="en-US"/>
          </a:p>
        </p:txBody>
      </p:sp>
    </p:spTree>
    <p:extLst>
      <p:ext uri="{BB962C8B-B14F-4D97-AF65-F5344CB8AC3E}">
        <p14:creationId xmlns:p14="http://schemas.microsoft.com/office/powerpoint/2010/main" val="32514502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49" y="1651260"/>
            <a:ext cx="8865128" cy="2311840"/>
          </a:xfrm>
        </p:spPr>
        <p:txBody>
          <a:bodyPr anchor="b"/>
          <a:lstStyle>
            <a:lvl1pPr algn="ctr">
              <a:defRPr sz="5291" b="0" cap="none"/>
            </a:lvl1pPr>
          </a:lstStyle>
          <a:p>
            <a:r>
              <a:rPr lang="en-US"/>
              <a:t>Click to edit Master title style</a:t>
            </a:r>
            <a:endParaRPr lang="en-US" dirty="0"/>
          </a:p>
        </p:txBody>
      </p:sp>
      <p:sp>
        <p:nvSpPr>
          <p:cNvPr id="3" name="Text Placeholder 2"/>
          <p:cNvSpPr>
            <a:spLocks noGrp="1"/>
          </p:cNvSpPr>
          <p:nvPr>
            <p:ph type="body" idx="1"/>
          </p:nvPr>
        </p:nvSpPr>
        <p:spPr>
          <a:xfrm>
            <a:off x="924057" y="4138534"/>
            <a:ext cx="8232512" cy="1653678"/>
          </a:xfrm>
        </p:spPr>
        <p:txBody>
          <a:bodyPr/>
          <a:lstStyle>
            <a:lvl1pPr marL="0" indent="0" algn="ctr">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72C1A971-55F3-440D-B87F-1E69A67D0BDB}" type="slidenum">
              <a:rPr lang="en-US" altLang="en-US"/>
              <a:pPr>
                <a:defRPr/>
              </a:pPr>
              <a:t>‹#›</a:t>
            </a:fld>
            <a:endParaRPr lang="en-US" altLang="en-US"/>
          </a:p>
        </p:txBody>
      </p:sp>
    </p:spTree>
    <p:extLst>
      <p:ext uri="{BB962C8B-B14F-4D97-AF65-F5344CB8AC3E}">
        <p14:creationId xmlns:p14="http://schemas.microsoft.com/office/powerpoint/2010/main" val="15338181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defTabSz="447675">
              <a:defRPr/>
            </a:lvl1pPr>
          </a:lstStyle>
          <a:p>
            <a:pPr>
              <a:defRPr/>
            </a:pPr>
            <a:endParaRPr lang="en-US" altLang="en-US"/>
          </a:p>
        </p:txBody>
      </p:sp>
      <p:sp>
        <p:nvSpPr>
          <p:cNvPr id="6" name="Footer Placeholder 4"/>
          <p:cNvSpPr>
            <a:spLocks noGrp="1"/>
          </p:cNvSpPr>
          <p:nvPr>
            <p:ph type="ftr" sz="quarter" idx="16"/>
          </p:nvPr>
        </p:nvSpPr>
        <p:spPr/>
        <p:txBody>
          <a:bodyPr/>
          <a:lstStyle>
            <a:lvl1pPr defTabSz="447675">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47FC119D-E20B-4ADF-ACA3-03CEEDC0D527}" type="slidenum">
              <a:rPr lang="en-US" altLang="en-US"/>
              <a:pPr>
                <a:defRPr/>
              </a:pPr>
              <a:t>‹#›</a:t>
            </a:fld>
            <a:endParaRPr lang="en-US" altLang="en-US"/>
          </a:p>
        </p:txBody>
      </p:sp>
    </p:spTree>
    <p:extLst>
      <p:ext uri="{BB962C8B-B14F-4D97-AF65-F5344CB8AC3E}">
        <p14:creationId xmlns:p14="http://schemas.microsoft.com/office/powerpoint/2010/main" val="72072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285579" y="1088457"/>
            <a:ext cx="5103316" cy="5372269"/>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00"/>
            </a:lvl1pPr>
            <a:lvl2pPr marL="377896" indent="0">
              <a:buNone/>
              <a:defRPr sz="1200"/>
            </a:lvl2pPr>
            <a:lvl3pPr marL="755791" indent="0">
              <a:buNone/>
              <a:defRPr sz="1000"/>
            </a:lvl3pPr>
            <a:lvl4pPr marL="1133688" indent="0">
              <a:buNone/>
              <a:defRPr sz="900"/>
            </a:lvl4pPr>
            <a:lvl5pPr marL="1511582" indent="0">
              <a:buNone/>
              <a:defRPr sz="900"/>
            </a:lvl5pPr>
            <a:lvl6pPr marL="1889477" indent="0">
              <a:buNone/>
              <a:defRPr sz="900"/>
            </a:lvl6pPr>
            <a:lvl7pPr marL="2267372" indent="0">
              <a:buNone/>
              <a:defRPr sz="900"/>
            </a:lvl7pPr>
            <a:lvl8pPr marL="2645269" indent="0">
              <a:buNone/>
              <a:defRPr sz="900"/>
            </a:lvl8pPr>
            <a:lvl9pPr marL="3023165"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0B32623-3BE1-43C5-9A60-B32A25BEEB69}" type="slidenum">
              <a:rPr lang="en-US" altLang="en-US"/>
              <a:pPr>
                <a:defRPr/>
              </a:pPr>
              <a:t>‹#›</a:t>
            </a:fld>
            <a:endParaRPr lang="en-US" altLang="en-US"/>
          </a:p>
        </p:txBody>
      </p:sp>
    </p:spTree>
    <p:extLst>
      <p:ext uri="{BB962C8B-B14F-4D97-AF65-F5344CB8AC3E}">
        <p14:creationId xmlns:p14="http://schemas.microsoft.com/office/powerpoint/2010/main" val="35647008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20813" cy="795337"/>
          </a:xfrm>
          <a:custGeom>
            <a:avLst/>
            <a:gdLst>
              <a:gd name="T0" fmla="*/ 568499 w 1288494"/>
              <a:gd name="T1" fmla="*/ 702726 h 722529"/>
              <a:gd name="T2" fmla="*/ 767804 w 1288494"/>
              <a:gd name="T3" fmla="*/ 773619 h 722529"/>
              <a:gd name="T4" fmla="*/ 238510 w 1288494"/>
              <a:gd name="T5" fmla="*/ 477736 h 722529"/>
              <a:gd name="T6" fmla="*/ 1806789 w 1288494"/>
              <a:gd name="T7" fmla="*/ 1010942 h 722529"/>
              <a:gd name="T8" fmla="*/ 58786 w 1288494"/>
              <a:gd name="T9" fmla="*/ 248113 h 722529"/>
              <a:gd name="T10" fmla="*/ 44104 w 1288494"/>
              <a:gd name="T11" fmla="*/ 217285 h 722529"/>
              <a:gd name="T12" fmla="*/ 2076332 w 1288494"/>
              <a:gd name="T13" fmla="*/ 1061800 h 722529"/>
              <a:gd name="T14" fmla="*/ 2064896 w 1288494"/>
              <a:gd name="T15" fmla="*/ 1038684 h 722529"/>
              <a:gd name="T16" fmla="*/ 1761041 w 1288494"/>
              <a:gd name="T17" fmla="*/ 938515 h 722529"/>
              <a:gd name="T18" fmla="*/ 2073063 w 1288494"/>
              <a:gd name="T19" fmla="*/ 980124 h 722529"/>
              <a:gd name="T20" fmla="*/ 24462 w 1288494"/>
              <a:gd name="T21" fmla="*/ 166452 h 722529"/>
              <a:gd name="T22" fmla="*/ 4868 w 1288494"/>
              <a:gd name="T23" fmla="*/ 15399 h 722529"/>
              <a:gd name="T24" fmla="*/ 16308 w 1288494"/>
              <a:gd name="T25" fmla="*/ 70921 h 722529"/>
              <a:gd name="T26" fmla="*/ 39183 w 1288494"/>
              <a:gd name="T27" fmla="*/ 158712 h 722529"/>
              <a:gd name="T28" fmla="*/ 99654 w 1288494"/>
              <a:gd name="T29" fmla="*/ 285098 h 722529"/>
              <a:gd name="T30" fmla="*/ 240139 w 1288494"/>
              <a:gd name="T31" fmla="*/ 448451 h 722529"/>
              <a:gd name="T32" fmla="*/ 370832 w 1288494"/>
              <a:gd name="T33" fmla="*/ 557866 h 722529"/>
              <a:gd name="T34" fmla="*/ 473750 w 1288494"/>
              <a:gd name="T35" fmla="*/ 624136 h 722529"/>
              <a:gd name="T36" fmla="*/ 695922 w 1288494"/>
              <a:gd name="T37" fmla="*/ 741257 h 722529"/>
              <a:gd name="T38" fmla="*/ 807007 w 1288494"/>
              <a:gd name="T39" fmla="*/ 792113 h 722529"/>
              <a:gd name="T40" fmla="*/ 950766 w 1288494"/>
              <a:gd name="T41" fmla="*/ 844507 h 722529"/>
              <a:gd name="T42" fmla="*/ 1150072 w 1288494"/>
              <a:gd name="T43" fmla="*/ 896900 h 722529"/>
              <a:gd name="T44" fmla="*/ 1628719 w 1288494"/>
              <a:gd name="T45" fmla="*/ 984746 h 722529"/>
              <a:gd name="T46" fmla="*/ 2088583 w 1288494"/>
              <a:gd name="T47" fmla="*/ 1012484 h 722529"/>
              <a:gd name="T48" fmla="*/ 1859063 w 1288494"/>
              <a:gd name="T49" fmla="*/ 1015570 h 722529"/>
              <a:gd name="T50" fmla="*/ 1728368 w 1288494"/>
              <a:gd name="T51" fmla="*/ 1006322 h 722529"/>
              <a:gd name="T52" fmla="*/ 1594418 w 1288494"/>
              <a:gd name="T53" fmla="*/ 995536 h 722529"/>
              <a:gd name="T54" fmla="*/ 1525800 w 1288494"/>
              <a:gd name="T55" fmla="*/ 987828 h 722529"/>
              <a:gd name="T56" fmla="*/ 1368974 w 1288494"/>
              <a:gd name="T57" fmla="*/ 960088 h 722529"/>
              <a:gd name="T58" fmla="*/ 1313431 w 1288494"/>
              <a:gd name="T59" fmla="*/ 949300 h 722529"/>
              <a:gd name="T60" fmla="*/ 1221950 w 1288494"/>
              <a:gd name="T61" fmla="*/ 932351 h 722529"/>
              <a:gd name="T62" fmla="*/ 1146800 w 1288494"/>
              <a:gd name="T63" fmla="*/ 910775 h 722529"/>
              <a:gd name="T64" fmla="*/ 1078190 w 1288494"/>
              <a:gd name="T65" fmla="*/ 895365 h 722529"/>
              <a:gd name="T66" fmla="*/ 999774 w 1288494"/>
              <a:gd name="T67" fmla="*/ 876872 h 722529"/>
              <a:gd name="T68" fmla="*/ 931166 w 1288494"/>
              <a:gd name="T69" fmla="*/ 853750 h 722529"/>
              <a:gd name="T70" fmla="*/ 883787 w 1288494"/>
              <a:gd name="T71" fmla="*/ 838342 h 722529"/>
              <a:gd name="T72" fmla="*/ 829879 w 1288494"/>
              <a:gd name="T73" fmla="*/ 819853 h 722529"/>
              <a:gd name="T74" fmla="*/ 753102 w 1288494"/>
              <a:gd name="T75" fmla="*/ 790568 h 722529"/>
              <a:gd name="T76" fmla="*/ 710627 w 1288494"/>
              <a:gd name="T77" fmla="*/ 770533 h 722529"/>
              <a:gd name="T78" fmla="*/ 658346 w 1288494"/>
              <a:gd name="T79" fmla="*/ 744337 h 722529"/>
              <a:gd name="T80" fmla="*/ 594637 w 1288494"/>
              <a:gd name="T81" fmla="*/ 713514 h 722529"/>
              <a:gd name="T82" fmla="*/ 550531 w 1288494"/>
              <a:gd name="T83" fmla="*/ 691936 h 722529"/>
              <a:gd name="T84" fmla="*/ 493348 w 1288494"/>
              <a:gd name="T85" fmla="*/ 658040 h 722529"/>
              <a:gd name="T86" fmla="*/ 405137 w 1288494"/>
              <a:gd name="T87" fmla="*/ 602561 h 722529"/>
              <a:gd name="T88" fmla="*/ 354493 w 1288494"/>
              <a:gd name="T89" fmla="*/ 571740 h 722529"/>
              <a:gd name="T90" fmla="*/ 249947 w 1288494"/>
              <a:gd name="T91" fmla="*/ 488521 h 722529"/>
              <a:gd name="T92" fmla="*/ 227075 w 1288494"/>
              <a:gd name="T93" fmla="*/ 463863 h 722529"/>
              <a:gd name="T94" fmla="*/ 222172 w 1288494"/>
              <a:gd name="T95" fmla="*/ 456161 h 722529"/>
              <a:gd name="T96" fmla="*/ 205832 w 1288494"/>
              <a:gd name="T97" fmla="*/ 442289 h 722529"/>
              <a:gd name="T98" fmla="*/ 182959 w 1288494"/>
              <a:gd name="T99" fmla="*/ 422251 h 722529"/>
              <a:gd name="T100" fmla="*/ 153561 w 1288494"/>
              <a:gd name="T101" fmla="*/ 385258 h 722529"/>
              <a:gd name="T102" fmla="*/ 142130 w 1288494"/>
              <a:gd name="T103" fmla="*/ 371404 h 722529"/>
              <a:gd name="T104" fmla="*/ 117622 w 1288494"/>
              <a:gd name="T105" fmla="*/ 342108 h 722529"/>
              <a:gd name="T106" fmla="*/ 106188 w 1288494"/>
              <a:gd name="T107" fmla="*/ 315915 h 722529"/>
              <a:gd name="T108" fmla="*/ 78408 w 1288494"/>
              <a:gd name="T109" fmla="*/ 277389 h 722529"/>
              <a:gd name="T110" fmla="*/ 62056 w 1288494"/>
              <a:gd name="T111" fmla="*/ 254277 h 722529"/>
              <a:gd name="T112" fmla="*/ 57188 w 1288494"/>
              <a:gd name="T113" fmla="*/ 228073 h 722529"/>
              <a:gd name="T114" fmla="*/ 27745 w 1288494"/>
              <a:gd name="T115" fmla="*/ 160278 h 722529"/>
              <a:gd name="T116" fmla="*/ 8156 w 1288494"/>
              <a:gd name="T117" fmla="*/ 80136 h 722529"/>
              <a:gd name="T118" fmla="*/ 3185 w 1288494"/>
              <a:gd name="T119" fmla="*/ 480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4327525" y="3656013"/>
            <a:ext cx="1420813" cy="795337"/>
          </a:xfrm>
          <a:custGeom>
            <a:avLst/>
            <a:gdLst>
              <a:gd name="T0" fmla="*/ 24460 w 1288494"/>
              <a:gd name="T1" fmla="*/ 172608 h 722529"/>
              <a:gd name="T2" fmla="*/ 53902 w 1288494"/>
              <a:gd name="T3" fmla="*/ 237326 h 722529"/>
              <a:gd name="T4" fmla="*/ 62056 w 1288494"/>
              <a:gd name="T5" fmla="*/ 252735 h 722529"/>
              <a:gd name="T6" fmla="*/ 83329 w 1288494"/>
              <a:gd name="T7" fmla="*/ 292810 h 722529"/>
              <a:gd name="T8" fmla="*/ 1911336 w 1288494"/>
              <a:gd name="T9" fmla="*/ 1123441 h 722529"/>
              <a:gd name="T10" fmla="*/ 2059993 w 1288494"/>
              <a:gd name="T11" fmla="*/ 998617 h 722529"/>
              <a:gd name="T12" fmla="*/ 1779018 w 1288494"/>
              <a:gd name="T13" fmla="*/ 915404 h 722529"/>
              <a:gd name="T14" fmla="*/ 2162913 w 1288494"/>
              <a:gd name="T15" fmla="*/ 1010946 h 722529"/>
              <a:gd name="T16" fmla="*/ 1527433 w 1288494"/>
              <a:gd name="T17" fmla="*/ 986287 h 722529"/>
              <a:gd name="T18" fmla="*/ 410036 w 1288494"/>
              <a:gd name="T19" fmla="*/ 584065 h 722529"/>
              <a:gd name="T20" fmla="*/ 561962 w 1288494"/>
              <a:gd name="T21" fmla="*/ 698106 h 722529"/>
              <a:gd name="T22" fmla="*/ 738394 w 1288494"/>
              <a:gd name="T23" fmla="*/ 779786 h 722529"/>
              <a:gd name="T24" fmla="*/ 659984 w 1288494"/>
              <a:gd name="T25" fmla="*/ 745878 h 722529"/>
              <a:gd name="T26" fmla="*/ 617508 w 1288494"/>
              <a:gd name="T27" fmla="*/ 727388 h 722529"/>
              <a:gd name="T28" fmla="*/ 583202 w 1288494"/>
              <a:gd name="T29" fmla="*/ 708893 h 722529"/>
              <a:gd name="T30" fmla="*/ 514588 w 1288494"/>
              <a:gd name="T31" fmla="*/ 673453 h 722529"/>
              <a:gd name="T32" fmla="*/ 454146 w 1288494"/>
              <a:gd name="T33" fmla="*/ 637998 h 722529"/>
              <a:gd name="T34" fmla="*/ 378999 w 1288494"/>
              <a:gd name="T35" fmla="*/ 588693 h 722529"/>
              <a:gd name="T36" fmla="*/ 328358 w 1288494"/>
              <a:gd name="T37" fmla="*/ 553244 h 722529"/>
              <a:gd name="T38" fmla="*/ 238510 w 1288494"/>
              <a:gd name="T39" fmla="*/ 476188 h 722529"/>
              <a:gd name="T40" fmla="*/ 235246 w 1288494"/>
              <a:gd name="T41" fmla="*/ 460778 h 722529"/>
              <a:gd name="T42" fmla="*/ 217264 w 1288494"/>
              <a:gd name="T43" fmla="*/ 453074 h 722529"/>
              <a:gd name="T44" fmla="*/ 191125 w 1288494"/>
              <a:gd name="T45" fmla="*/ 433037 h 722529"/>
              <a:gd name="T46" fmla="*/ 174794 w 1288494"/>
              <a:gd name="T47" fmla="*/ 413007 h 722529"/>
              <a:gd name="T48" fmla="*/ 150296 w 1288494"/>
              <a:gd name="T49" fmla="*/ 385261 h 722529"/>
              <a:gd name="T50" fmla="*/ 125789 w 1288494"/>
              <a:gd name="T51" fmla="*/ 355998 h 722529"/>
              <a:gd name="T52" fmla="*/ 112716 w 1288494"/>
              <a:gd name="T53" fmla="*/ 326703 h 722529"/>
              <a:gd name="T54" fmla="*/ 91498 w 1288494"/>
              <a:gd name="T55" fmla="*/ 300506 h 722529"/>
              <a:gd name="T56" fmla="*/ 71899 w 1288494"/>
              <a:gd name="T57" fmla="*/ 271234 h 722529"/>
              <a:gd name="T58" fmla="*/ 62056 w 1288494"/>
              <a:gd name="T59" fmla="*/ 246573 h 722529"/>
              <a:gd name="T60" fmla="*/ 47342 w 1288494"/>
              <a:gd name="T61" fmla="*/ 206498 h 722529"/>
              <a:gd name="T62" fmla="*/ 13023 w 1288494"/>
              <a:gd name="T63" fmla="*/ 110937 h 722529"/>
              <a:gd name="T64" fmla="*/ 8153 w 1288494"/>
              <a:gd name="T65" fmla="*/ 53951 h 722529"/>
              <a:gd name="T66" fmla="*/ 3282 w 1288494"/>
              <a:gd name="T67" fmla="*/ 21579 h 722529"/>
              <a:gd name="T68" fmla="*/ 9850 w 1288494"/>
              <a:gd name="T69" fmla="*/ 64741 h 722529"/>
              <a:gd name="T70" fmla="*/ 53905 w 1288494"/>
              <a:gd name="T71" fmla="*/ 195709 h 722529"/>
              <a:gd name="T72" fmla="*/ 117621 w 1288494"/>
              <a:gd name="T73" fmla="*/ 308220 h 722529"/>
              <a:gd name="T74" fmla="*/ 277711 w 1288494"/>
              <a:gd name="T75" fmla="*/ 480814 h 722529"/>
              <a:gd name="T76" fmla="*/ 406190 w 1288494"/>
              <a:gd name="T77" fmla="*/ 581530 h 722529"/>
              <a:gd name="T78" fmla="*/ 511320 w 1288494"/>
              <a:gd name="T79" fmla="*/ 645713 h 722529"/>
              <a:gd name="T80" fmla="*/ 723692 w 1288494"/>
              <a:gd name="T81" fmla="*/ 753587 h 722529"/>
              <a:gd name="T82" fmla="*/ 818442 w 1288494"/>
              <a:gd name="T83" fmla="*/ 796735 h 722529"/>
              <a:gd name="T84" fmla="*/ 958931 w 1288494"/>
              <a:gd name="T85" fmla="*/ 846054 h 722529"/>
              <a:gd name="T86" fmla="*/ 1377141 w 1288494"/>
              <a:gd name="T87" fmla="*/ 944678 h 722529"/>
              <a:gd name="T88" fmla="*/ 1631983 w 1288494"/>
              <a:gd name="T89" fmla="*/ 984747 h 722529"/>
              <a:gd name="T90" fmla="*/ 2089401 w 1288494"/>
              <a:gd name="T91" fmla="*/ 1014028 h 722529"/>
              <a:gd name="T92" fmla="*/ 1828019 w 1288494"/>
              <a:gd name="T93" fmla="*/ 1010943 h 722529"/>
              <a:gd name="T94" fmla="*/ 1728367 w 1288494"/>
              <a:gd name="T95" fmla="*/ 1006323 h 722529"/>
              <a:gd name="T96" fmla="*/ 1591147 w 1288494"/>
              <a:gd name="T97" fmla="*/ 995536 h 722529"/>
              <a:gd name="T98" fmla="*/ 1530702 w 1288494"/>
              <a:gd name="T99" fmla="*/ 984747 h 722529"/>
              <a:gd name="T100" fmla="*/ 1355903 w 1288494"/>
              <a:gd name="T101" fmla="*/ 957010 h 722529"/>
              <a:gd name="T102" fmla="*/ 1295459 w 1288494"/>
              <a:gd name="T103" fmla="*/ 946222 h 722529"/>
              <a:gd name="T104" fmla="*/ 1190906 w 1288494"/>
              <a:gd name="T105" fmla="*/ 923102 h 722529"/>
              <a:gd name="T106" fmla="*/ 1127199 w 1288494"/>
              <a:gd name="T107" fmla="*/ 909237 h 722529"/>
              <a:gd name="T108" fmla="*/ 1063483 w 1288494"/>
              <a:gd name="T109" fmla="*/ 893828 h 722529"/>
              <a:gd name="T110" fmla="*/ 986709 w 1288494"/>
              <a:gd name="T111" fmla="*/ 870706 h 722529"/>
              <a:gd name="T112" fmla="*/ 931162 w 1288494"/>
              <a:gd name="T113" fmla="*/ 853753 h 722529"/>
              <a:gd name="T114" fmla="*/ 883786 w 1288494"/>
              <a:gd name="T115" fmla="*/ 838342 h 722529"/>
              <a:gd name="T116" fmla="*/ 829878 w 1288494"/>
              <a:gd name="T117" fmla="*/ 819853 h 722529"/>
              <a:gd name="T118" fmla="*/ 753099 w 1288494"/>
              <a:gd name="T119" fmla="*/ 7905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6"/>
            <a:ext cx="3326606" cy="597890"/>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defTabSz="447675">
              <a:defRPr/>
            </a:lvl1pPr>
          </a:lstStyle>
          <a:p>
            <a:pPr>
              <a:defRPr/>
            </a:pPr>
            <a:endParaRPr lang="en-US" altLang="en-US"/>
          </a:p>
        </p:txBody>
      </p:sp>
      <p:sp>
        <p:nvSpPr>
          <p:cNvPr id="10" name="Footer Placeholder 7"/>
          <p:cNvSpPr>
            <a:spLocks noGrp="1"/>
          </p:cNvSpPr>
          <p:nvPr>
            <p:ph type="ftr" sz="quarter" idx="16"/>
          </p:nvPr>
        </p:nvSpPr>
        <p:spPr/>
        <p:txBody>
          <a:bodyPr/>
          <a:lstStyle>
            <a:lvl1pPr defTabSz="447675">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7675">
              <a:defRPr>
                <a:ea typeface="ＭＳ Ｐゴシック" panose="020B0600070205080204" pitchFamily="50" charset="-128"/>
              </a:defRPr>
            </a:lvl1pPr>
          </a:lstStyle>
          <a:p>
            <a:pPr>
              <a:defRPr/>
            </a:pPr>
            <a:fld id="{290A8F49-2030-41D6-8DA4-8F84677D83E6}" type="slidenum">
              <a:rPr lang="en-US" altLang="en-US"/>
              <a:pPr>
                <a:defRPr/>
              </a:pPr>
              <a:t>‹#›</a:t>
            </a:fld>
            <a:endParaRPr lang="en-US" altLang="en-US"/>
          </a:p>
        </p:txBody>
      </p:sp>
    </p:spTree>
    <p:extLst>
      <p:ext uri="{BB962C8B-B14F-4D97-AF65-F5344CB8AC3E}">
        <p14:creationId xmlns:p14="http://schemas.microsoft.com/office/powerpoint/2010/main" val="31727444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47675">
              <a:defRPr/>
            </a:lvl1pPr>
          </a:lstStyle>
          <a:p>
            <a:pPr>
              <a:defRPr/>
            </a:pPr>
            <a:endParaRPr lang="en-US" altLang="en-US"/>
          </a:p>
        </p:txBody>
      </p:sp>
      <p:sp>
        <p:nvSpPr>
          <p:cNvPr id="4"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79E6262E-58EC-43A1-9516-87A6D5BF32EA}" type="slidenum">
              <a:rPr lang="en-US" altLang="en-US"/>
              <a:pPr>
                <a:defRPr/>
              </a:pPr>
              <a:t>‹#›</a:t>
            </a:fld>
            <a:endParaRPr lang="en-US" altLang="en-US"/>
          </a:p>
        </p:txBody>
      </p:sp>
    </p:spTree>
    <p:extLst>
      <p:ext uri="{BB962C8B-B14F-4D97-AF65-F5344CB8AC3E}">
        <p14:creationId xmlns:p14="http://schemas.microsoft.com/office/powerpoint/2010/main" val="13173174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7675">
              <a:defRPr/>
            </a:lvl1pPr>
          </a:lstStyle>
          <a:p>
            <a:pPr>
              <a:defRPr/>
            </a:pPr>
            <a:endParaRPr lang="en-US" altLang="en-US"/>
          </a:p>
        </p:txBody>
      </p:sp>
      <p:sp>
        <p:nvSpPr>
          <p:cNvPr id="3"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75F3034B-250B-403D-84D8-5CF8A66850E2}" type="slidenum">
              <a:rPr lang="en-US" altLang="en-US"/>
              <a:pPr>
                <a:defRPr/>
              </a:pPr>
              <a:t>‹#›</a:t>
            </a:fld>
            <a:endParaRPr lang="en-US" altLang="en-US"/>
          </a:p>
        </p:txBody>
      </p:sp>
    </p:spTree>
    <p:extLst>
      <p:ext uri="{BB962C8B-B14F-4D97-AF65-F5344CB8AC3E}">
        <p14:creationId xmlns:p14="http://schemas.microsoft.com/office/powerpoint/2010/main" val="1894131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49" y="1639232"/>
            <a:ext cx="3316456" cy="2117920"/>
          </a:xfrm>
        </p:spPr>
        <p:txBody>
          <a:bodyPr anchor="b"/>
          <a:lstStyle>
            <a:lvl1pPr algn="l">
              <a:defRPr sz="2646" b="0"/>
            </a:lvl1pPr>
          </a:lstStyle>
          <a:p>
            <a:r>
              <a:rPr lang="en-US"/>
              <a:t>Click to edit Master title style</a:t>
            </a:r>
          </a:p>
        </p:txBody>
      </p:sp>
      <p:sp>
        <p:nvSpPr>
          <p:cNvPr id="3" name="Content Placeholder 2"/>
          <p:cNvSpPr>
            <a:spLocks noGrp="1"/>
          </p:cNvSpPr>
          <p:nvPr>
            <p:ph idx="1"/>
          </p:nvPr>
        </p:nvSpPr>
        <p:spPr>
          <a:xfrm>
            <a:off x="4292148" y="920905"/>
            <a:ext cx="5180729" cy="5678603"/>
          </a:xfrm>
        </p:spPr>
        <p:txBody>
          <a:bodyPr anchor="ctr"/>
          <a:lstStyle>
            <a:lvl1pPr>
              <a:defRPr sz="2646"/>
            </a:lvl1pPr>
            <a:lvl2pPr>
              <a:defRPr sz="2425"/>
            </a:lvl2pPr>
            <a:lvl3pPr>
              <a:defRPr sz="2205"/>
            </a:lvl3pPr>
            <a:lvl4pPr>
              <a:defRPr sz="1984"/>
            </a:lvl4pPr>
            <a:lvl5pPr>
              <a:defRPr sz="1764"/>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49" y="3757153"/>
            <a:ext cx="3316456" cy="2115442"/>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3"/>
          <p:cNvSpPr>
            <a:spLocks noGrp="1"/>
          </p:cNvSpPr>
          <p:nvPr>
            <p:ph type="dt" sz="half" idx="10"/>
          </p:nvPr>
        </p:nvSpPr>
        <p:spPr/>
        <p:txBody>
          <a:bodyPr/>
          <a:lstStyle>
            <a:lvl1pPr defTabSz="447675">
              <a:defRPr/>
            </a:lvl1pPr>
          </a:lstStyle>
          <a:p>
            <a:pPr>
              <a:defRPr/>
            </a:pPr>
            <a:endParaRPr lang="en-US" altLang="en-US"/>
          </a:p>
        </p:txBody>
      </p:sp>
      <p:sp>
        <p:nvSpPr>
          <p:cNvPr id="6"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908C72D7-F61F-440F-BC0B-0997127C7882}" type="slidenum">
              <a:rPr lang="en-US" altLang="en-US"/>
              <a:pPr>
                <a:defRPr/>
              </a:pPr>
              <a:t>‹#›</a:t>
            </a:fld>
            <a:endParaRPr lang="en-US" altLang="en-US"/>
          </a:p>
        </p:txBody>
      </p:sp>
    </p:spTree>
    <p:extLst>
      <p:ext uri="{BB962C8B-B14F-4D97-AF65-F5344CB8AC3E}">
        <p14:creationId xmlns:p14="http://schemas.microsoft.com/office/powerpoint/2010/main" val="36783964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09550"/>
            <a:ext cx="30654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3968"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6" y="655172"/>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en-US" noProof="0" dirty="0"/>
              <a:t>Click icon to add picture</a:t>
            </a:r>
          </a:p>
        </p:txBody>
      </p:sp>
      <p:sp>
        <p:nvSpPr>
          <p:cNvPr id="4" name="Text Placeholder 3"/>
          <p:cNvSpPr>
            <a:spLocks noGrp="1"/>
          </p:cNvSpPr>
          <p:nvPr>
            <p:ph type="body" sz="half" idx="2"/>
          </p:nvPr>
        </p:nvSpPr>
        <p:spPr>
          <a:xfrm>
            <a:off x="1344084" y="5970306"/>
            <a:ext cx="7392458" cy="664835"/>
          </a:xfrm>
        </p:spPr>
        <p:txBody>
          <a:bodyPr>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6" name="Date Placeholder 4"/>
          <p:cNvSpPr>
            <a:spLocks noGrp="1"/>
          </p:cNvSpPr>
          <p:nvPr>
            <p:ph type="dt" sz="half" idx="10"/>
          </p:nvPr>
        </p:nvSpPr>
        <p:spPr/>
        <p:txBody>
          <a:bodyPr/>
          <a:lstStyle>
            <a:lvl1pPr defTabSz="447675">
              <a:defRPr/>
            </a:lvl1pPr>
          </a:lstStyle>
          <a:p>
            <a:pPr>
              <a:defRPr/>
            </a:pPr>
            <a:endParaRPr lang="en-US" altLang="en-US"/>
          </a:p>
        </p:txBody>
      </p:sp>
      <p:sp>
        <p:nvSpPr>
          <p:cNvPr id="7" name="Footer Placeholder 5"/>
          <p:cNvSpPr>
            <a:spLocks noGrp="1"/>
          </p:cNvSpPr>
          <p:nvPr>
            <p:ph type="ftr" sz="quarter" idx="11"/>
          </p:nvPr>
        </p:nvSpPr>
        <p:spPr/>
        <p:txBody>
          <a:bodyPr/>
          <a:lstStyle>
            <a:lvl1pPr defTabSz="447675">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C28F827F-FC27-4322-ABA1-47B2BEEA0465}" type="slidenum">
              <a:rPr lang="en-US" altLang="en-US"/>
              <a:pPr>
                <a:defRPr/>
              </a:pPr>
              <a:t>‹#›</a:t>
            </a:fld>
            <a:endParaRPr lang="en-US" altLang="en-US"/>
          </a:p>
        </p:txBody>
      </p:sp>
    </p:spTree>
    <p:extLst>
      <p:ext uri="{BB962C8B-B14F-4D97-AF65-F5344CB8AC3E}">
        <p14:creationId xmlns:p14="http://schemas.microsoft.com/office/powerpoint/2010/main" val="1778318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4169CE70-2A7A-4761-876A-0FE6BAF91859}" type="slidenum">
              <a:rPr lang="en-US" altLang="en-US"/>
              <a:pPr>
                <a:defRPr/>
              </a:pPr>
              <a:t>‹#›</a:t>
            </a:fld>
            <a:endParaRPr lang="en-US" altLang="en-US"/>
          </a:p>
        </p:txBody>
      </p:sp>
    </p:spTree>
    <p:extLst>
      <p:ext uri="{BB962C8B-B14F-4D97-AF65-F5344CB8AC3E}">
        <p14:creationId xmlns:p14="http://schemas.microsoft.com/office/powerpoint/2010/main" val="33888547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7675">
              <a:defRPr>
                <a:ea typeface="ＭＳ Ｐゴシック" panose="020B0600070205080204" pitchFamily="50" charset="-128"/>
              </a:defRPr>
            </a:lvl1pPr>
          </a:lstStyle>
          <a:p>
            <a:pPr>
              <a:defRPr/>
            </a:pPr>
            <a:fld id="{E2037CB5-2BE1-4538-A3F2-20E597F5D65A}" type="slidenum">
              <a:rPr lang="en-US" altLang="en-US"/>
              <a:pPr>
                <a:defRPr/>
              </a:pPr>
              <a:t>‹#›</a:t>
            </a:fld>
            <a:endParaRPr lang="en-US" altLang="en-US"/>
          </a:p>
        </p:txBody>
      </p:sp>
    </p:spTree>
    <p:extLst>
      <p:ext uri="{BB962C8B-B14F-4D97-AF65-F5344CB8AC3E}">
        <p14:creationId xmlns:p14="http://schemas.microsoft.com/office/powerpoint/2010/main" val="1395791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able Placeholder 2"/>
          <p:cNvSpPr>
            <a:spLocks noGrp="1"/>
          </p:cNvSpPr>
          <p:nvPr>
            <p:ph type="tbl" idx="1"/>
          </p:nvPr>
        </p:nvSpPr>
        <p:spPr>
          <a:xfrm>
            <a:off x="504031" y="2099910"/>
            <a:ext cx="9072563" cy="4535805"/>
          </a:xfrm>
        </p:spPr>
        <p:txBody>
          <a:bodyPr rtlCol="0">
            <a:normAutofit/>
          </a:bodyPr>
          <a:lstStyle/>
          <a:p>
            <a:pPr lvl="0"/>
            <a:endParaRPr lang="en-AU" noProof="0" dirty="0"/>
          </a:p>
        </p:txBody>
      </p:sp>
      <p:sp>
        <p:nvSpPr>
          <p:cNvPr id="4" name="Date Placeholder 3"/>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5" name="Footer Placeholder 4"/>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6" name="Slide Number Placeholder 5"/>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749C0909-E3E6-4EFA-B457-090040E9BA36}" type="slidenum">
              <a:rPr lang="en-US" altLang="en-US"/>
              <a:pPr>
                <a:defRPr/>
              </a:pPr>
              <a:t>‹#›</a:t>
            </a:fld>
            <a:endParaRPr lang="en-US" altLang="en-US"/>
          </a:p>
        </p:txBody>
      </p:sp>
    </p:spTree>
    <p:extLst>
      <p:ext uri="{BB962C8B-B14F-4D97-AF65-F5344CB8AC3E}">
        <p14:creationId xmlns:p14="http://schemas.microsoft.com/office/powerpoint/2010/main" val="42872288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5124318" y="2099910"/>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5124318" y="4451809"/>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7" name="Footer Placeholder 6"/>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8" name="Slide Number Placeholder 7"/>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9D8FB457-6AD6-4B4D-B77D-56A251B676FF}" type="slidenum">
              <a:rPr lang="en-US" altLang="en-US"/>
              <a:pPr>
                <a:defRPr/>
              </a:pPr>
              <a:t>‹#›</a:t>
            </a:fld>
            <a:endParaRPr lang="en-US" altLang="en-US"/>
          </a:p>
        </p:txBody>
      </p:sp>
    </p:spTree>
    <p:extLst>
      <p:ext uri="{BB962C8B-B14F-4D97-AF65-F5344CB8AC3E}">
        <p14:creationId xmlns:p14="http://schemas.microsoft.com/office/powerpoint/2010/main" val="38844521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0"/>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238" y="6884988"/>
            <a:ext cx="2352675" cy="523875"/>
          </a:xfrm>
        </p:spPr>
        <p:txBody>
          <a:bodyPr/>
          <a:lstStyle>
            <a:lvl1pPr defTabSz="447675">
              <a:defRPr/>
            </a:lvl1pPr>
          </a:lstStyle>
          <a:p>
            <a:pPr>
              <a:defRPr/>
            </a:pPr>
            <a:endParaRPr lang="en-US" altLang="en-US"/>
          </a:p>
        </p:txBody>
      </p:sp>
      <p:sp>
        <p:nvSpPr>
          <p:cNvPr id="6" name="Footer Placeholder 5"/>
          <p:cNvSpPr>
            <a:spLocks noGrp="1"/>
          </p:cNvSpPr>
          <p:nvPr>
            <p:ph type="ftr" sz="quarter" idx="11"/>
          </p:nvPr>
        </p:nvSpPr>
        <p:spPr>
          <a:xfrm>
            <a:off x="3444875" y="6884988"/>
            <a:ext cx="3190875" cy="523875"/>
          </a:xfrm>
        </p:spPr>
        <p:txBody>
          <a:bodyPr/>
          <a:lstStyle>
            <a:lvl1pPr defTabSz="447675">
              <a:defRPr/>
            </a:lvl1pPr>
          </a:lstStyle>
          <a:p>
            <a:pPr>
              <a:defRPr/>
            </a:pPr>
            <a:endParaRPr lang="en-US" altLang="en-US"/>
          </a:p>
        </p:txBody>
      </p:sp>
      <p:sp>
        <p:nvSpPr>
          <p:cNvPr id="7" name="Slide Number Placeholder 6"/>
          <p:cNvSpPr>
            <a:spLocks noGrp="1"/>
          </p:cNvSpPr>
          <p:nvPr>
            <p:ph type="sldNum" sz="quarter" idx="12"/>
          </p:nvPr>
        </p:nvSpPr>
        <p:spPr>
          <a:xfrm>
            <a:off x="7224713" y="6884988"/>
            <a:ext cx="2352675" cy="523875"/>
          </a:xfrm>
        </p:spPr>
        <p:txBody>
          <a:bodyPr/>
          <a:lstStyle>
            <a:lvl1pPr defTabSz="447675">
              <a:defRPr>
                <a:ea typeface="ＭＳ Ｐゴシック" panose="020B0600070205080204" pitchFamily="50" charset="-128"/>
              </a:defRPr>
            </a:lvl1pPr>
          </a:lstStyle>
          <a:p>
            <a:pPr>
              <a:defRPr/>
            </a:pPr>
            <a:fld id="{DDAED226-9668-4D75-8014-9B547C3080AD}" type="slidenum">
              <a:rPr lang="en-US" altLang="en-US"/>
              <a:pPr>
                <a:defRPr/>
              </a:pPr>
              <a:t>‹#›</a:t>
            </a:fld>
            <a:endParaRPr lang="en-US" altLang="en-US"/>
          </a:p>
        </p:txBody>
      </p:sp>
    </p:spTree>
    <p:extLst>
      <p:ext uri="{BB962C8B-B14F-4D97-AF65-F5344CB8AC3E}">
        <p14:creationId xmlns:p14="http://schemas.microsoft.com/office/powerpoint/2010/main" val="332817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4285579" y="1088457"/>
            <a:ext cx="5103316" cy="5372269"/>
          </a:xfrm>
        </p:spPr>
        <p:txBody>
          <a:bodyPr rtlCol="0">
            <a:normAutofit/>
          </a:bodyPr>
          <a:lstStyle>
            <a:lvl1pPr marL="0" indent="0">
              <a:buNone/>
              <a:defRPr sz="2600"/>
            </a:lvl1pPr>
            <a:lvl2pPr marL="377896" indent="0">
              <a:buNone/>
              <a:defRPr sz="2300"/>
            </a:lvl2pPr>
            <a:lvl3pPr marL="755791" indent="0">
              <a:buNone/>
              <a:defRPr sz="2000"/>
            </a:lvl3pPr>
            <a:lvl4pPr marL="1133688" indent="0">
              <a:buNone/>
              <a:defRPr sz="1700"/>
            </a:lvl4pPr>
            <a:lvl5pPr marL="1511582" indent="0">
              <a:buNone/>
              <a:defRPr sz="1700"/>
            </a:lvl5pPr>
            <a:lvl6pPr marL="1889477" indent="0">
              <a:buNone/>
              <a:defRPr sz="1700"/>
            </a:lvl6pPr>
            <a:lvl7pPr marL="2267372" indent="0">
              <a:buNone/>
              <a:defRPr sz="1700"/>
            </a:lvl7pPr>
            <a:lvl8pPr marL="2645269" indent="0">
              <a:buNone/>
              <a:defRPr sz="1700"/>
            </a:lvl8pPr>
            <a:lvl9pPr marL="3023165" indent="0">
              <a:buNone/>
              <a:defRPr sz="1700"/>
            </a:lvl9pPr>
          </a:lstStyle>
          <a:p>
            <a:pPr lvl="0"/>
            <a:endParaRPr lang="ja-JP" altLang="en-US" noProof="0" smtClean="0"/>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00"/>
            </a:lvl1pPr>
            <a:lvl2pPr marL="377896" indent="0">
              <a:buNone/>
              <a:defRPr sz="1200"/>
            </a:lvl2pPr>
            <a:lvl3pPr marL="755791" indent="0">
              <a:buNone/>
              <a:defRPr sz="1000"/>
            </a:lvl3pPr>
            <a:lvl4pPr marL="1133688" indent="0">
              <a:buNone/>
              <a:defRPr sz="900"/>
            </a:lvl4pPr>
            <a:lvl5pPr marL="1511582" indent="0">
              <a:buNone/>
              <a:defRPr sz="900"/>
            </a:lvl5pPr>
            <a:lvl6pPr marL="1889477" indent="0">
              <a:buNone/>
              <a:defRPr sz="900"/>
            </a:lvl6pPr>
            <a:lvl7pPr marL="2267372" indent="0">
              <a:buNone/>
              <a:defRPr sz="900"/>
            </a:lvl7pPr>
            <a:lvl8pPr marL="2645269" indent="0">
              <a:buNone/>
              <a:defRPr sz="900"/>
            </a:lvl8pPr>
            <a:lvl9pPr marL="3023165"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2FD7729-56A4-4F9C-A8F6-BF3C83399C03}" type="slidenum">
              <a:rPr lang="en-US" altLang="en-US"/>
              <a:pPr>
                <a:defRPr/>
              </a:pPr>
              <a:t>‹#›</a:t>
            </a:fld>
            <a:endParaRPr lang="en-US" altLang="en-US"/>
          </a:p>
        </p:txBody>
      </p:sp>
    </p:spTree>
    <p:extLst>
      <p:ext uri="{BB962C8B-B14F-4D97-AF65-F5344CB8AC3E}">
        <p14:creationId xmlns:p14="http://schemas.microsoft.com/office/powerpoint/2010/main" val="40212623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0080625" cy="7559675"/>
          </a:xfrm>
          <a:prstGeom prst="rect">
            <a:avLst/>
          </a:prstGeom>
          <a:noFill/>
        </p:spPr>
      </p:pic>
      <p:grpSp>
        <p:nvGrpSpPr>
          <p:cNvPr id="5" name="Group 8"/>
          <p:cNvGrpSpPr>
            <a:grpSpLocks/>
          </p:cNvGrpSpPr>
          <p:nvPr/>
        </p:nvGrpSpPr>
        <p:grpSpPr bwMode="auto">
          <a:xfrm rot="-1066324">
            <a:off x="681043" y="4324350"/>
            <a:ext cx="2765425" cy="2786063"/>
            <a:chOff x="494947" y="417279"/>
            <a:chExt cx="2417578" cy="2421351"/>
          </a:xfrm>
        </p:grpSpPr>
        <p:sp>
          <p:nvSpPr>
            <p:cNvPr id="6" name="Freeform 9"/>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algn="ctr" defTabSz="449030" eaLnBrk="1" hangingPunct="1">
                <a:defRPr/>
              </a:pPr>
              <a:endParaRPr lang="en-US" altLang="en-US">
                <a:solidFill>
                  <a:srgbClr val="FFFFFF"/>
                </a:solidFill>
                <a:latin typeface="ＭＳ 明朝" panose="02020609040205080304" pitchFamily="17" charset="-128"/>
              </a:endParaRPr>
            </a:p>
          </p:txBody>
        </p:sp>
        <p:sp>
          <p:nvSpPr>
            <p:cNvPr id="7" name="Rectangle 10"/>
            <p:cNvSpPr/>
            <p:nvPr/>
          </p:nvSpPr>
          <p:spPr>
            <a:xfrm>
              <a:off x="590303" y="416879"/>
              <a:ext cx="2321818" cy="2322013"/>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algn="ctr" defTabSz="449030" eaLnBrk="1" hangingPunct="1">
                <a:defRPr/>
              </a:pPr>
              <a:endParaRPr lang="en-US" altLang="en-US">
                <a:solidFill>
                  <a:srgbClr val="FFFFFF"/>
                </a:solidFill>
                <a:latin typeface="ＭＳ 明朝" panose="02020609040205080304" pitchFamily="17" charset="-128"/>
              </a:endParaRPr>
            </a:p>
          </p:txBody>
        </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3148018" y="2852741"/>
            <a:ext cx="63658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overBand.png"/>
          <p:cNvPicPr>
            <a:picLocks noChangeAspect="1"/>
          </p:cNvPicPr>
          <p:nvPr/>
        </p:nvPicPr>
        <p:blipFill>
          <a:blip r:embed="rId5"/>
          <a:srcRect/>
          <a:stretch>
            <a:fillRect/>
          </a:stretch>
        </p:blipFill>
        <p:spPr bwMode="auto">
          <a:xfrm>
            <a:off x="0" y="6481763"/>
            <a:ext cx="10080625" cy="363537"/>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681907" y="3324352"/>
            <a:ext cx="5343523" cy="1763397"/>
          </a:xfrm>
        </p:spPr>
        <p:txBody>
          <a:bodyPr anchor="b"/>
          <a:lstStyle>
            <a:lvl1pPr>
              <a:defRPr sz="5300">
                <a:solidFill>
                  <a:srgbClr val="000100"/>
                </a:solidFill>
                <a:effectLst>
                  <a:outerShdw blurRad="63500" sx="102000" sy="102000" algn="ctr" rotWithShape="0">
                    <a:srgbClr val="FFFFFF">
                      <a:alpha val="40000"/>
                    </a:srgbClr>
                  </a:outerShdw>
                </a:effectLst>
              </a:defRPr>
            </a:lvl1pPr>
          </a:lstStyle>
          <a:p>
            <a:r>
              <a:rPr lang="en-AU"/>
              <a:t>Click to edit Master title style</a:t>
            </a:r>
            <a:endParaRPr lang="en-US" dirty="0"/>
          </a:p>
        </p:txBody>
      </p:sp>
      <p:sp>
        <p:nvSpPr>
          <p:cNvPr id="3" name="Subtitle 2"/>
          <p:cNvSpPr>
            <a:spLocks noGrp="1"/>
          </p:cNvSpPr>
          <p:nvPr>
            <p:ph type="subTitle" idx="1"/>
          </p:nvPr>
        </p:nvSpPr>
        <p:spPr>
          <a:xfrm rot="360000">
            <a:off x="3528330" y="5254648"/>
            <a:ext cx="5331857" cy="1147339"/>
          </a:xfrm>
        </p:spPr>
        <p:txBody>
          <a:bodyPr>
            <a:normAutofit/>
          </a:bodyPr>
          <a:lstStyle>
            <a:lvl1pPr marL="0" indent="0" algn="ctr">
              <a:buNone/>
              <a:defRPr sz="2000">
                <a:solidFill>
                  <a:srgbClr val="000100"/>
                </a:solidFill>
              </a:defRPr>
            </a:lvl1pPr>
            <a:lvl2pPr marL="503710" indent="0" algn="ctr">
              <a:buNone/>
              <a:defRPr>
                <a:solidFill>
                  <a:schemeClr val="tx1">
                    <a:tint val="75000"/>
                  </a:schemeClr>
                </a:solidFill>
              </a:defRPr>
            </a:lvl2pPr>
            <a:lvl3pPr marL="1007421" indent="0" algn="ctr">
              <a:buNone/>
              <a:defRPr>
                <a:solidFill>
                  <a:schemeClr val="tx1">
                    <a:tint val="75000"/>
                  </a:schemeClr>
                </a:solidFill>
              </a:defRPr>
            </a:lvl3pPr>
            <a:lvl4pPr marL="1511132" indent="0" algn="ctr">
              <a:buNone/>
              <a:defRPr>
                <a:solidFill>
                  <a:schemeClr val="tx1">
                    <a:tint val="75000"/>
                  </a:schemeClr>
                </a:solidFill>
              </a:defRPr>
            </a:lvl4pPr>
            <a:lvl5pPr marL="2014841" indent="0" algn="ctr">
              <a:buNone/>
              <a:defRPr>
                <a:solidFill>
                  <a:schemeClr val="tx1">
                    <a:tint val="75000"/>
                  </a:schemeClr>
                </a:solidFill>
              </a:defRPr>
            </a:lvl5pPr>
            <a:lvl6pPr marL="2518552" indent="0" algn="ctr">
              <a:buNone/>
              <a:defRPr>
                <a:solidFill>
                  <a:schemeClr val="tx1">
                    <a:tint val="75000"/>
                  </a:schemeClr>
                </a:solidFill>
              </a:defRPr>
            </a:lvl6pPr>
            <a:lvl7pPr marL="3022262" indent="0" algn="ctr">
              <a:buNone/>
              <a:defRPr>
                <a:solidFill>
                  <a:schemeClr val="tx1">
                    <a:tint val="75000"/>
                  </a:schemeClr>
                </a:solidFill>
              </a:defRPr>
            </a:lvl7pPr>
            <a:lvl8pPr marL="3525971" indent="0" algn="ctr">
              <a:buNone/>
              <a:defRPr>
                <a:solidFill>
                  <a:schemeClr val="tx1">
                    <a:tint val="75000"/>
                  </a:schemeClr>
                </a:solidFill>
              </a:defRPr>
            </a:lvl8pPr>
            <a:lvl9pPr marL="4029683" indent="0" algn="ctr">
              <a:buNone/>
              <a:defRPr>
                <a:solidFill>
                  <a:schemeClr val="tx1">
                    <a:tint val="75000"/>
                  </a:schemeClr>
                </a:solidFill>
              </a:defRPr>
            </a:lvl9pPr>
          </a:lstStyle>
          <a:p>
            <a:r>
              <a:rPr lang="en-AU"/>
              <a:t>Click to edit Master subtitle style</a:t>
            </a:r>
            <a:endParaRPr lang="en-US" dirty="0"/>
          </a:p>
        </p:txBody>
      </p:sp>
      <p:sp>
        <p:nvSpPr>
          <p:cNvPr id="12" name="Date Placeholder 3"/>
          <p:cNvSpPr>
            <a:spLocks noGrp="1"/>
          </p:cNvSpPr>
          <p:nvPr>
            <p:ph type="dt" sz="half" idx="10"/>
          </p:nvPr>
        </p:nvSpPr>
        <p:spPr>
          <a:xfrm rot="20520000">
            <a:off x="1062037" y="5580063"/>
            <a:ext cx="2170113" cy="588962"/>
          </a:xfrm>
        </p:spPr>
        <p:txBody>
          <a:bodyPr anchor="t"/>
          <a:lstStyle>
            <a:lvl1pPr algn="ctr">
              <a:defRPr sz="2400">
                <a:solidFill>
                  <a:schemeClr val="accent1"/>
                </a:solidFill>
              </a:defRPr>
            </a:lvl1pPr>
          </a:lstStyle>
          <a:p>
            <a:pPr>
              <a:defRPr/>
            </a:pPr>
            <a:endParaRPr lang="en-US" altLang="en-US">
              <a:solidFill>
                <a:srgbClr val="A63212"/>
              </a:solidFill>
            </a:endParaRPr>
          </a:p>
        </p:txBody>
      </p:sp>
      <p:sp>
        <p:nvSpPr>
          <p:cNvPr id="13" name="Footer Placeholder 4"/>
          <p:cNvSpPr>
            <a:spLocks noGrp="1"/>
          </p:cNvSpPr>
          <p:nvPr>
            <p:ph type="ftr" sz="quarter" idx="11"/>
          </p:nvPr>
        </p:nvSpPr>
        <p:spPr>
          <a:xfrm rot="20520000">
            <a:off x="714375" y="4557713"/>
            <a:ext cx="2298700" cy="920750"/>
          </a:xfrm>
        </p:spPr>
        <p:txBody>
          <a:bodyPr/>
          <a:lstStyle>
            <a:lvl1pPr algn="l">
              <a:defRPr sz="1800">
                <a:solidFill>
                  <a:srgbClr val="273359"/>
                </a:solidFill>
              </a:defRPr>
            </a:lvl1pPr>
          </a:lstStyle>
          <a:p>
            <a:pPr>
              <a:defRPr/>
            </a:pPr>
            <a:endParaRPr lang="en-US" altLang="en-US"/>
          </a:p>
        </p:txBody>
      </p:sp>
      <p:sp>
        <p:nvSpPr>
          <p:cNvPr id="14" name="Slide Number Placeholder 5"/>
          <p:cNvSpPr>
            <a:spLocks noGrp="1"/>
          </p:cNvSpPr>
          <p:nvPr>
            <p:ph type="sldNum" sz="quarter" idx="12"/>
          </p:nvPr>
        </p:nvSpPr>
        <p:spPr>
          <a:xfrm rot="20520000">
            <a:off x="2184400" y="6073775"/>
            <a:ext cx="814388" cy="469900"/>
          </a:xfrm>
        </p:spPr>
        <p:txBody>
          <a:bodyPr/>
          <a:lstStyle>
            <a:lvl1pPr>
              <a:defRPr>
                <a:solidFill>
                  <a:srgbClr val="7D260E"/>
                </a:solidFill>
              </a:defRPr>
            </a:lvl1pPr>
          </a:lstStyle>
          <a:p>
            <a:pPr>
              <a:defRPr/>
            </a:pPr>
            <a:fld id="{D85BFD44-B357-43D4-AC3C-33A984E67472}" type="slidenum">
              <a:rPr lang="en-US" altLang="en-US"/>
              <a:pPr>
                <a:defRPr/>
              </a:pPr>
              <a:t>‹#›</a:t>
            </a:fld>
            <a:endParaRPr lang="en-US" altLang="en-US"/>
          </a:p>
        </p:txBody>
      </p:sp>
    </p:spTree>
    <p:extLst>
      <p:ext uri="{BB962C8B-B14F-4D97-AF65-F5344CB8AC3E}">
        <p14:creationId xmlns:p14="http://schemas.microsoft.com/office/powerpoint/2010/main" val="14827348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D38F9B7-9652-45E5-99DE-EE503DECB139}" type="slidenum">
              <a:rPr lang="en-US" altLang="en-US"/>
              <a:pPr>
                <a:defRPr/>
              </a:pPr>
              <a:t>‹#›</a:t>
            </a:fld>
            <a:endParaRPr lang="en-US" altLang="en-US"/>
          </a:p>
        </p:txBody>
      </p:sp>
    </p:spTree>
    <p:extLst>
      <p:ext uri="{BB962C8B-B14F-4D97-AF65-F5344CB8AC3E}">
        <p14:creationId xmlns:p14="http://schemas.microsoft.com/office/powerpoint/2010/main" val="40167864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4" y="1651260"/>
            <a:ext cx="8865128" cy="2311840"/>
          </a:xfrm>
        </p:spPr>
        <p:txBody>
          <a:bodyPr anchor="b"/>
          <a:lstStyle>
            <a:lvl1pPr algn="ctr">
              <a:defRPr sz="5300" b="0" cap="none"/>
            </a:lvl1pPr>
          </a:lstStyle>
          <a:p>
            <a:r>
              <a:rPr lang="en-AU"/>
              <a:t>Click to edit Master title style</a:t>
            </a:r>
            <a:endParaRPr lang="en-US" dirty="0"/>
          </a:p>
        </p:txBody>
      </p:sp>
      <p:sp>
        <p:nvSpPr>
          <p:cNvPr id="3" name="Text Placeholder 2"/>
          <p:cNvSpPr>
            <a:spLocks noGrp="1"/>
          </p:cNvSpPr>
          <p:nvPr>
            <p:ph type="body" idx="1"/>
          </p:nvPr>
        </p:nvSpPr>
        <p:spPr>
          <a:xfrm>
            <a:off x="924062" y="4138538"/>
            <a:ext cx="8232512" cy="1653678"/>
          </a:xfrm>
        </p:spPr>
        <p:txBody>
          <a:bodyPr/>
          <a:lstStyle>
            <a:lvl1pPr marL="0" indent="0" algn="ctr">
              <a:buNone/>
              <a:defRPr sz="2200">
                <a:solidFill>
                  <a:schemeClr val="tx1">
                    <a:tint val="75000"/>
                  </a:schemeClr>
                </a:solidFill>
              </a:defRPr>
            </a:lvl1pPr>
            <a:lvl2pPr marL="503710" indent="0">
              <a:buNone/>
              <a:defRPr sz="2000">
                <a:solidFill>
                  <a:schemeClr val="tx1">
                    <a:tint val="75000"/>
                  </a:schemeClr>
                </a:solidFill>
              </a:defRPr>
            </a:lvl2pPr>
            <a:lvl3pPr marL="1007421" indent="0">
              <a:buNone/>
              <a:defRPr sz="1800">
                <a:solidFill>
                  <a:schemeClr val="tx1">
                    <a:tint val="75000"/>
                  </a:schemeClr>
                </a:solidFill>
              </a:defRPr>
            </a:lvl3pPr>
            <a:lvl4pPr marL="1511132" indent="0">
              <a:buNone/>
              <a:defRPr sz="1500">
                <a:solidFill>
                  <a:schemeClr val="tx1">
                    <a:tint val="75000"/>
                  </a:schemeClr>
                </a:solidFill>
              </a:defRPr>
            </a:lvl4pPr>
            <a:lvl5pPr marL="2014841" indent="0">
              <a:buNone/>
              <a:defRPr sz="1500">
                <a:solidFill>
                  <a:schemeClr val="tx1">
                    <a:tint val="75000"/>
                  </a:schemeClr>
                </a:solidFill>
              </a:defRPr>
            </a:lvl5pPr>
            <a:lvl6pPr marL="2518552" indent="0">
              <a:buNone/>
              <a:defRPr sz="1500">
                <a:solidFill>
                  <a:schemeClr val="tx1">
                    <a:tint val="75000"/>
                  </a:schemeClr>
                </a:solidFill>
              </a:defRPr>
            </a:lvl6pPr>
            <a:lvl7pPr marL="3022262" indent="0">
              <a:buNone/>
              <a:defRPr sz="1500">
                <a:solidFill>
                  <a:schemeClr val="tx1">
                    <a:tint val="75000"/>
                  </a:schemeClr>
                </a:solidFill>
              </a:defRPr>
            </a:lvl7pPr>
            <a:lvl8pPr marL="3525971" indent="0">
              <a:buNone/>
              <a:defRPr sz="1500">
                <a:solidFill>
                  <a:schemeClr val="tx1">
                    <a:tint val="75000"/>
                  </a:schemeClr>
                </a:solidFill>
              </a:defRPr>
            </a:lvl8pPr>
            <a:lvl9pPr marL="4029683" indent="0">
              <a:buNone/>
              <a:defRPr sz="15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C2309C9-1C5C-4DA9-BB02-4D4413FF7BEF}" type="slidenum">
              <a:rPr lang="en-US" altLang="en-US"/>
              <a:pPr>
                <a:defRPr/>
              </a:pPr>
              <a:t>‹#›</a:t>
            </a:fld>
            <a:endParaRPr lang="en-US" altLang="en-US"/>
          </a:p>
        </p:txBody>
      </p:sp>
    </p:spTree>
    <p:extLst>
      <p:ext uri="{BB962C8B-B14F-4D97-AF65-F5344CB8AC3E}">
        <p14:creationId xmlns:p14="http://schemas.microsoft.com/office/powerpoint/2010/main" val="2555754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9" name="Content Placeholder 8"/>
          <p:cNvSpPr>
            <a:spLocks noGrp="1"/>
          </p:cNvSpPr>
          <p:nvPr>
            <p:ph sz="quarter" idx="13"/>
          </p:nvPr>
        </p:nvSpPr>
        <p:spPr>
          <a:xfrm>
            <a:off x="927417" y="2247743"/>
            <a:ext cx="4032250" cy="435437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4A09C943-4A1A-4BA0-889A-9D989E4E881E}" type="slidenum">
              <a:rPr lang="en-US" altLang="en-US"/>
              <a:pPr>
                <a:defRPr/>
              </a:pPr>
              <a:t>‹#›</a:t>
            </a:fld>
            <a:endParaRPr lang="en-US" altLang="en-US"/>
          </a:p>
        </p:txBody>
      </p:sp>
    </p:spTree>
    <p:extLst>
      <p:ext uri="{BB962C8B-B14F-4D97-AF65-F5344CB8AC3E}">
        <p14:creationId xmlns:p14="http://schemas.microsoft.com/office/powerpoint/2010/main" val="1238316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44"/>
            <a:ext cx="1419225" cy="795337"/>
          </a:xfrm>
          <a:custGeom>
            <a:avLst/>
            <a:gdLst>
              <a:gd name="T0" fmla="*/ 83496707 w 1288494"/>
              <a:gd name="T1" fmla="*/ 105559244 h 722529"/>
              <a:gd name="T2" fmla="*/ 112768889 w 1288494"/>
              <a:gd name="T3" fmla="*/ 116207940 h 722529"/>
              <a:gd name="T4" fmla="*/ 35030282 w 1288494"/>
              <a:gd name="T5" fmla="*/ 71762181 h 722529"/>
              <a:gd name="T6" fmla="*/ 265366706 w 1288494"/>
              <a:gd name="T7" fmla="*/ 151857603 h 722529"/>
              <a:gd name="T8" fmla="*/ 8637392 w 1288494"/>
              <a:gd name="T9" fmla="*/ 37270020 h 722529"/>
              <a:gd name="T10" fmla="*/ 6478237 w 1288494"/>
              <a:gd name="T11" fmla="*/ 32640218 h 722529"/>
              <a:gd name="T12" fmla="*/ 304955687 w 1288494"/>
              <a:gd name="T13" fmla="*/ 159496738 h 722529"/>
              <a:gd name="T14" fmla="*/ 303275881 w 1288494"/>
              <a:gd name="T15" fmla="*/ 156024233 h 722529"/>
              <a:gd name="T16" fmla="*/ 258648179 w 1288494"/>
              <a:gd name="T17" fmla="*/ 140977919 h 722529"/>
              <a:gd name="T18" fmla="*/ 304475473 w 1288494"/>
              <a:gd name="T19" fmla="*/ 147227819 h 722529"/>
              <a:gd name="T20" fmla="*/ 3599029 w 1288494"/>
              <a:gd name="T21" fmla="*/ 25000999 h 722529"/>
              <a:gd name="T22" fmla="*/ 719743 w 1288494"/>
              <a:gd name="T23" fmla="*/ 2314838 h 722529"/>
              <a:gd name="T24" fmla="*/ 2399724 w 1288494"/>
              <a:gd name="T25" fmla="*/ 10648659 h 722529"/>
              <a:gd name="T26" fmla="*/ 5758225 w 1288494"/>
              <a:gd name="T27" fmla="*/ 23843473 h 722529"/>
              <a:gd name="T28" fmla="*/ 14636111 w 1288494"/>
              <a:gd name="T29" fmla="*/ 42825359 h 722529"/>
              <a:gd name="T30" fmla="*/ 35270135 w 1288494"/>
              <a:gd name="T31" fmla="*/ 67363454 h 722529"/>
              <a:gd name="T32" fmla="*/ 54465036 w 1288494"/>
              <a:gd name="T33" fmla="*/ 83799379 h 722529"/>
              <a:gd name="T34" fmla="*/ 69581039 w 1288494"/>
              <a:gd name="T35" fmla="*/ 93753716 h 722529"/>
              <a:gd name="T36" fmla="*/ 102211649 w 1288494"/>
              <a:gd name="T37" fmla="*/ 111346758 h 722529"/>
              <a:gd name="T38" fmla="*/ 118527286 w 1288494"/>
              <a:gd name="T39" fmla="*/ 118985902 h 722529"/>
              <a:gd name="T40" fmla="*/ 139641416 w 1288494"/>
              <a:gd name="T41" fmla="*/ 126856642 h 722529"/>
              <a:gd name="T42" fmla="*/ 168913423 w 1288494"/>
              <a:gd name="T43" fmla="*/ 134727089 h 722529"/>
              <a:gd name="T44" fmla="*/ 239213806 w 1288494"/>
              <a:gd name="T45" fmla="*/ 147922382 h 722529"/>
              <a:gd name="T46" fmla="*/ 306755260 w 1288494"/>
              <a:gd name="T47" fmla="*/ 152088941 h 722529"/>
              <a:gd name="T48" fmla="*/ 273044775 w 1288494"/>
              <a:gd name="T49" fmla="*/ 152552213 h 722529"/>
              <a:gd name="T50" fmla="*/ 253849741 w 1288494"/>
              <a:gd name="T51" fmla="*/ 151163383 h 722529"/>
              <a:gd name="T52" fmla="*/ 234175146 w 1288494"/>
              <a:gd name="T53" fmla="*/ 149542692 h 722529"/>
              <a:gd name="T54" fmla="*/ 224097966 w 1288494"/>
              <a:gd name="T55" fmla="*/ 148385216 h 722529"/>
              <a:gd name="T56" fmla="*/ 201064531 w 1288494"/>
              <a:gd name="T57" fmla="*/ 144218429 h 722529"/>
              <a:gd name="T58" fmla="*/ 192906716 w 1288494"/>
              <a:gd name="T59" fmla="*/ 142598016 h 722529"/>
              <a:gd name="T60" fmla="*/ 179470248 w 1288494"/>
              <a:gd name="T61" fmla="*/ 140051535 h 722529"/>
              <a:gd name="T62" fmla="*/ 168433492 w 1288494"/>
              <a:gd name="T63" fmla="*/ 136810558 h 722529"/>
              <a:gd name="T64" fmla="*/ 158356343 w 1288494"/>
              <a:gd name="T65" fmla="*/ 134495617 h 722529"/>
              <a:gd name="T66" fmla="*/ 146839207 w 1288494"/>
              <a:gd name="T67" fmla="*/ 131718091 h 722529"/>
              <a:gd name="T68" fmla="*/ 136762250 w 1288494"/>
              <a:gd name="T69" fmla="*/ 128245362 h 722529"/>
              <a:gd name="T70" fmla="*/ 129804360 w 1288494"/>
              <a:gd name="T71" fmla="*/ 125930598 h 722529"/>
              <a:gd name="T72" fmla="*/ 121886512 w 1288494"/>
              <a:gd name="T73" fmla="*/ 123152954 h 722529"/>
              <a:gd name="T74" fmla="*/ 110609746 w 1288494"/>
              <a:gd name="T75" fmla="*/ 118754240 h 722529"/>
              <a:gd name="T76" fmla="*/ 104371119 w 1288494"/>
              <a:gd name="T77" fmla="*/ 115744945 h 722529"/>
              <a:gd name="T78" fmla="*/ 96693311 w 1288494"/>
              <a:gd name="T79" fmla="*/ 111809628 h 722529"/>
              <a:gd name="T80" fmla="*/ 87335669 w 1288494"/>
              <a:gd name="T81" fmla="*/ 107179860 h 722529"/>
              <a:gd name="T82" fmla="*/ 80857553 w 1288494"/>
              <a:gd name="T83" fmla="*/ 103938654 h 722529"/>
              <a:gd name="T84" fmla="*/ 72459878 w 1288494"/>
              <a:gd name="T85" fmla="*/ 98846378 h 722529"/>
              <a:gd name="T86" fmla="*/ 59503868 w 1288494"/>
              <a:gd name="T87" fmla="*/ 90512912 h 722529"/>
              <a:gd name="T88" fmla="*/ 52065748 w 1288494"/>
              <a:gd name="T89" fmla="*/ 85882576 h 722529"/>
              <a:gd name="T90" fmla="*/ 36709900 w 1288494"/>
              <a:gd name="T91" fmla="*/ 73382202 h 722529"/>
              <a:gd name="T92" fmla="*/ 33350655 w 1288494"/>
              <a:gd name="T93" fmla="*/ 69678357 h 722529"/>
              <a:gd name="T94" fmla="*/ 32630581 w 1288494"/>
              <a:gd name="T95" fmla="*/ 68521053 h 722529"/>
              <a:gd name="T96" fmla="*/ 30231871 w 1288494"/>
              <a:gd name="T97" fmla="*/ 66437778 h 722529"/>
              <a:gd name="T98" fmla="*/ 26872513 w 1288494"/>
              <a:gd name="T99" fmla="*/ 63428418 h 722529"/>
              <a:gd name="T100" fmla="*/ 22553528 w 1288494"/>
              <a:gd name="T101" fmla="*/ 57872375 h 722529"/>
              <a:gd name="T102" fmla="*/ 20874436 w 1288494"/>
              <a:gd name="T103" fmla="*/ 55789145 h 722529"/>
              <a:gd name="T104" fmla="*/ 17275404 w 1288494"/>
              <a:gd name="T105" fmla="*/ 51390454 h 722529"/>
              <a:gd name="T106" fmla="*/ 15595709 w 1288494"/>
              <a:gd name="T107" fmla="*/ 47455122 h 722529"/>
              <a:gd name="T108" fmla="*/ 11516913 w 1288494"/>
              <a:gd name="T109" fmla="*/ 41668155 h 722529"/>
              <a:gd name="T110" fmla="*/ 9117613 w 1288494"/>
              <a:gd name="T111" fmla="*/ 38195957 h 722529"/>
              <a:gd name="T112" fmla="*/ 8397973 w 1288494"/>
              <a:gd name="T113" fmla="*/ 34260423 h 722529"/>
              <a:gd name="T114" fmla="*/ 4078747 w 1288494"/>
              <a:gd name="T115" fmla="*/ 24074722 h 722529"/>
              <a:gd name="T116" fmla="*/ 1199735 w 1288494"/>
              <a:gd name="T117" fmla="*/ 12037029 h 722529"/>
              <a:gd name="T118" fmla="*/ 464637 w 1288494"/>
              <a:gd name="T119" fmla="*/ 72346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39" tIns="50372" rIns="100739" bIns="50372"/>
          <a:lstStyle/>
          <a:p>
            <a:pPr defTabSz="449030"/>
            <a:endParaRPr lang="ja-JP" altLang="en-US">
              <a:solidFill>
                <a:prstClr val="black"/>
              </a:solidFill>
              <a:ea typeface="MS PGothic" panose="020B0600070205080204" pitchFamily="50" charset="-128"/>
            </a:endParaRPr>
          </a:p>
        </p:txBody>
      </p:sp>
      <p:sp>
        <p:nvSpPr>
          <p:cNvPr id="8" name="Freeform 33"/>
          <p:cNvSpPr>
            <a:spLocks/>
          </p:cNvSpPr>
          <p:nvPr/>
        </p:nvSpPr>
        <p:spPr bwMode="auto">
          <a:xfrm rot="9377604">
            <a:off x="4327527" y="3656013"/>
            <a:ext cx="1420813" cy="796925"/>
          </a:xfrm>
          <a:custGeom>
            <a:avLst/>
            <a:gdLst>
              <a:gd name="T0" fmla="*/ 3835633 w 1288494"/>
              <a:gd name="T1" fmla="*/ 29048761 h 722529"/>
              <a:gd name="T2" fmla="*/ 8438500 w 1288494"/>
              <a:gd name="T3" fmla="*/ 39942281 h 722529"/>
              <a:gd name="T4" fmla="*/ 9717627 w 1288494"/>
              <a:gd name="T5" fmla="*/ 42535705 h 722529"/>
              <a:gd name="T6" fmla="*/ 13041879 w 1288494"/>
              <a:gd name="T7" fmla="*/ 49279041 h 722529"/>
              <a:gd name="T8" fmla="*/ 299199072 w 1288494"/>
              <a:gd name="T9" fmla="*/ 189076552 h 722529"/>
              <a:gd name="T10" fmla="*/ 322470348 w 1288494"/>
              <a:gd name="T11" fmla="*/ 168068294 h 722529"/>
              <a:gd name="T12" fmla="*/ 278484911 w 1288494"/>
              <a:gd name="T13" fmla="*/ 154062700 h 722529"/>
              <a:gd name="T14" fmla="*/ 338580537 w 1288494"/>
              <a:gd name="T15" fmla="*/ 170143410 h 722529"/>
              <a:gd name="T16" fmla="*/ 239103188 w 1288494"/>
              <a:gd name="T17" fmla="*/ 165993514 h 722529"/>
              <a:gd name="T18" fmla="*/ 64187100 w 1288494"/>
              <a:gd name="T19" fmla="*/ 98298844 h 722529"/>
              <a:gd name="T20" fmla="*/ 87969387 w 1288494"/>
              <a:gd name="T21" fmla="*/ 117492162 h 722529"/>
              <a:gd name="T22" fmla="*/ 115587911 w 1288494"/>
              <a:gd name="T23" fmla="*/ 131238310 h 722529"/>
              <a:gd name="T24" fmla="*/ 103313142 w 1288494"/>
              <a:gd name="T25" fmla="*/ 125532192 h 722529"/>
              <a:gd name="T26" fmla="*/ 96664137 w 1288494"/>
              <a:gd name="T27" fmla="*/ 122419856 h 722529"/>
              <a:gd name="T28" fmla="*/ 91293950 w 1288494"/>
              <a:gd name="T29" fmla="*/ 119307554 h 722529"/>
              <a:gd name="T30" fmla="*/ 80553287 w 1288494"/>
              <a:gd name="T31" fmla="*/ 113341871 h 722529"/>
              <a:gd name="T32" fmla="*/ 71091666 w 1288494"/>
              <a:gd name="T33" fmla="*/ 107376567 h 722529"/>
              <a:gd name="T34" fmla="*/ 59328209 w 1288494"/>
              <a:gd name="T35" fmla="*/ 99077157 h 722529"/>
              <a:gd name="T36" fmla="*/ 51400555 w 1288494"/>
              <a:gd name="T37" fmla="*/ 93111862 h 722529"/>
              <a:gd name="T38" fmla="*/ 37335805 w 1288494"/>
              <a:gd name="T39" fmla="*/ 80143450 h 722529"/>
              <a:gd name="T40" fmla="*/ 36824208 w 1288494"/>
              <a:gd name="T41" fmla="*/ 77550042 h 722529"/>
              <a:gd name="T42" fmla="*/ 34011438 w 1288494"/>
              <a:gd name="T43" fmla="*/ 76253151 h 722529"/>
              <a:gd name="T44" fmla="*/ 29919937 w 1288494"/>
              <a:gd name="T45" fmla="*/ 72881113 h 722529"/>
              <a:gd name="T46" fmla="*/ 27362211 w 1288494"/>
              <a:gd name="T47" fmla="*/ 69509811 h 722529"/>
              <a:gd name="T48" fmla="*/ 23526221 w 1288494"/>
              <a:gd name="T49" fmla="*/ 64841000 h 722529"/>
              <a:gd name="T50" fmla="*/ 19690715 w 1288494"/>
              <a:gd name="T51" fmla="*/ 59912876 h 722529"/>
              <a:gd name="T52" fmla="*/ 17644632 w 1288494"/>
              <a:gd name="T53" fmla="*/ 54985193 h 722529"/>
              <a:gd name="T54" fmla="*/ 14320570 w 1288494"/>
              <a:gd name="T55" fmla="*/ 50575866 h 722529"/>
              <a:gd name="T56" fmla="*/ 11251628 w 1288494"/>
              <a:gd name="T57" fmla="*/ 45647986 h 722529"/>
              <a:gd name="T58" fmla="*/ 9717627 w 1288494"/>
              <a:gd name="T59" fmla="*/ 41498412 h 722529"/>
              <a:gd name="T60" fmla="*/ 7415612 w 1288494"/>
              <a:gd name="T61" fmla="*/ 34754882 h 722529"/>
              <a:gd name="T62" fmla="*/ 2045569 w 1288494"/>
              <a:gd name="T63" fmla="*/ 18674035 h 722529"/>
              <a:gd name="T64" fmla="*/ 1278506 w 1288494"/>
              <a:gd name="T65" fmla="*/ 9077160 h 722529"/>
              <a:gd name="T66" fmla="*/ 511356 w 1288494"/>
              <a:gd name="T67" fmla="*/ 3631025 h 722529"/>
              <a:gd name="T68" fmla="*/ 1534321 w 1288494"/>
              <a:gd name="T69" fmla="*/ 10893181 h 722529"/>
              <a:gd name="T70" fmla="*/ 8439249 w 1288494"/>
              <a:gd name="T71" fmla="*/ 32939161 h 722529"/>
              <a:gd name="T72" fmla="*/ 18411824 w 1288494"/>
              <a:gd name="T73" fmla="*/ 51872874 h 722529"/>
              <a:gd name="T74" fmla="*/ 43473295 w 1288494"/>
              <a:gd name="T75" fmla="*/ 80921719 h 722529"/>
              <a:gd name="T76" fmla="*/ 63585134 w 1288494"/>
              <a:gd name="T77" fmla="*/ 97872126 h 722529"/>
              <a:gd name="T78" fmla="*/ 80041639 w 1288494"/>
              <a:gd name="T79" fmla="*/ 108673456 h 722529"/>
              <a:gd name="T80" fmla="*/ 113286006 w 1288494"/>
              <a:gd name="T81" fmla="*/ 126829014 h 722529"/>
              <a:gd name="T82" fmla="*/ 128118267 w 1288494"/>
              <a:gd name="T83" fmla="*/ 134091130 h 722529"/>
              <a:gd name="T84" fmla="*/ 150110873 w 1288494"/>
              <a:gd name="T85" fmla="*/ 142390956 h 722529"/>
              <a:gd name="T86" fmla="*/ 215576361 w 1288494"/>
              <a:gd name="T87" fmla="*/ 158990246 h 722529"/>
              <a:gd name="T88" fmla="*/ 255469646 w 1288494"/>
              <a:gd name="T89" fmla="*/ 165734090 h 722529"/>
              <a:gd name="T90" fmla="*/ 327072982 w 1288494"/>
              <a:gd name="T91" fmla="*/ 170661465 h 722529"/>
              <a:gd name="T92" fmla="*/ 286156630 w 1288494"/>
              <a:gd name="T93" fmla="*/ 170143169 h 722529"/>
              <a:gd name="T94" fmla="*/ 270557140 w 1288494"/>
              <a:gd name="T95" fmla="*/ 169364777 h 722529"/>
              <a:gd name="T96" fmla="*/ 249076633 w 1288494"/>
              <a:gd name="T97" fmla="*/ 167549605 h 722529"/>
              <a:gd name="T98" fmla="*/ 239614818 w 1288494"/>
              <a:gd name="T99" fmla="*/ 165734090 h 722529"/>
              <a:gd name="T100" fmla="*/ 212251742 w 1288494"/>
              <a:gd name="T101" fmla="*/ 161065034 h 722529"/>
              <a:gd name="T102" fmla="*/ 202790293 w 1288494"/>
              <a:gd name="T103" fmla="*/ 159249976 h 722529"/>
              <a:gd name="T104" fmla="*/ 186423581 w 1288494"/>
              <a:gd name="T105" fmla="*/ 155359288 h 722529"/>
              <a:gd name="T106" fmla="*/ 176450723 w 1288494"/>
              <a:gd name="T107" fmla="*/ 153024905 h 722529"/>
              <a:gd name="T108" fmla="*/ 166477288 w 1288494"/>
              <a:gd name="T109" fmla="*/ 150431330 h 722529"/>
              <a:gd name="T110" fmla="*/ 154458232 w 1288494"/>
              <a:gd name="T111" fmla="*/ 146540483 h 722529"/>
              <a:gd name="T112" fmla="*/ 145763598 w 1288494"/>
              <a:gd name="T113" fmla="*/ 143687676 h 722529"/>
              <a:gd name="T114" fmla="*/ 138347468 w 1288494"/>
              <a:gd name="T115" fmla="*/ 141094027 h 722529"/>
              <a:gd name="T116" fmla="*/ 129908482 w 1288494"/>
              <a:gd name="T117" fmla="*/ 137981809 h 722529"/>
              <a:gd name="T118" fmla="*/ 117889492 w 1288494"/>
              <a:gd name="T119" fmla="*/ 133053799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39" tIns="50372" rIns="100739" bIns="50372"/>
          <a:lstStyle/>
          <a:p>
            <a:pPr defTabSz="449030"/>
            <a:endParaRPr lang="ja-JP" altLang="en-US">
              <a:solidFill>
                <a:prstClr val="black"/>
              </a:solidFill>
              <a:ea typeface="MS PGothic" panose="020B0600070205080204" pitchFamily="50" charset="-128"/>
            </a:endParaRPr>
          </a:p>
        </p:txBody>
      </p:sp>
      <p:sp>
        <p:nvSpPr>
          <p:cNvPr id="2" name="Title 1"/>
          <p:cNvSpPr>
            <a:spLocks noGrp="1"/>
          </p:cNvSpPr>
          <p:nvPr>
            <p:ph type="title"/>
          </p:nvPr>
        </p:nvSpPr>
        <p:spPr/>
        <p:txBody>
          <a:bodyPr/>
          <a:lstStyle>
            <a:lvl1pPr>
              <a:defRPr/>
            </a:lvl1pPr>
          </a:lstStyle>
          <a:p>
            <a:r>
              <a:rPr lang="en-AU"/>
              <a:t>Click to edit Master title style</a:t>
            </a:r>
            <a:endParaRPr lang="en-US" dirty="0"/>
          </a:p>
        </p:txBody>
      </p:sp>
      <p:sp>
        <p:nvSpPr>
          <p:cNvPr id="3" name="Text Placeholder 2"/>
          <p:cNvSpPr>
            <a:spLocks noGrp="1"/>
          </p:cNvSpPr>
          <p:nvPr>
            <p:ph type="body" idx="1"/>
          </p:nvPr>
        </p:nvSpPr>
        <p:spPr>
          <a:xfrm>
            <a:off x="927418" y="2246948"/>
            <a:ext cx="3326606" cy="597890"/>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710" indent="0">
              <a:buNone/>
              <a:defRPr sz="2200" b="1"/>
            </a:lvl2pPr>
            <a:lvl3pPr marL="1007421" indent="0">
              <a:buNone/>
              <a:defRPr sz="2000" b="1"/>
            </a:lvl3pPr>
            <a:lvl4pPr marL="1511132" indent="0">
              <a:buNone/>
              <a:defRPr sz="1800" b="1"/>
            </a:lvl4pPr>
            <a:lvl5pPr marL="2014841" indent="0">
              <a:buNone/>
              <a:defRPr sz="1800" b="1"/>
            </a:lvl5pPr>
            <a:lvl6pPr marL="2518552" indent="0">
              <a:buNone/>
              <a:defRPr sz="1800" b="1"/>
            </a:lvl6pPr>
            <a:lvl7pPr marL="3022262" indent="0">
              <a:buNone/>
              <a:defRPr sz="1800" b="1"/>
            </a:lvl7pPr>
            <a:lvl8pPr marL="3525971" indent="0">
              <a:buNone/>
              <a:defRPr sz="1800" b="1"/>
            </a:lvl8pPr>
            <a:lvl9pPr marL="4029683" indent="0">
              <a:buNone/>
              <a:defRPr sz="1800" b="1"/>
            </a:lvl9pPr>
          </a:lstStyle>
          <a:p>
            <a:pPr lvl="0"/>
            <a:r>
              <a:rPr lang="en-AU"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00" b="0">
                <a:solidFill>
                  <a:schemeClr val="tx2"/>
                </a:solidFill>
                <a:latin typeface="ＭＳ 明朝" panose="02020609040205080304" pitchFamily="17" charset="-128"/>
                <a:cs typeface="Bradley Hand ITC TT-Bold"/>
              </a:defRPr>
            </a:lvl1pPr>
            <a:lvl2pPr marL="503710" indent="0">
              <a:buNone/>
              <a:defRPr sz="2200" b="1"/>
            </a:lvl2pPr>
            <a:lvl3pPr marL="1007421" indent="0">
              <a:buNone/>
              <a:defRPr sz="2000" b="1"/>
            </a:lvl3pPr>
            <a:lvl4pPr marL="1511132" indent="0">
              <a:buNone/>
              <a:defRPr sz="1800" b="1"/>
            </a:lvl4pPr>
            <a:lvl5pPr marL="2014841" indent="0">
              <a:buNone/>
              <a:defRPr sz="1800" b="1"/>
            </a:lvl5pPr>
            <a:lvl6pPr marL="2518552" indent="0">
              <a:buNone/>
              <a:defRPr sz="1800" b="1"/>
            </a:lvl6pPr>
            <a:lvl7pPr marL="3022262" indent="0">
              <a:buNone/>
              <a:defRPr sz="1800" b="1"/>
            </a:lvl7pPr>
            <a:lvl8pPr marL="3525971" indent="0">
              <a:buNone/>
              <a:defRPr sz="1800" b="1"/>
            </a:lvl8pPr>
            <a:lvl9pPr marL="4029683" indent="0">
              <a:buNone/>
              <a:defRPr sz="1800" b="1"/>
            </a:lvl9pPr>
          </a:lstStyle>
          <a:p>
            <a:pPr lvl="0"/>
            <a:r>
              <a:rPr lang="en-AU"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pPr>
              <a:defRPr/>
            </a:pPr>
            <a:fld id="{60A64BAD-23A1-47A6-8CB7-214251524717}" type="slidenum">
              <a:rPr lang="en-US" altLang="en-US"/>
              <a:pPr>
                <a:defRPr/>
              </a:pPr>
              <a:t>‹#›</a:t>
            </a:fld>
            <a:endParaRPr lang="en-US" altLang="en-US"/>
          </a:p>
        </p:txBody>
      </p:sp>
    </p:spTree>
    <p:extLst>
      <p:ext uri="{BB962C8B-B14F-4D97-AF65-F5344CB8AC3E}">
        <p14:creationId xmlns:p14="http://schemas.microsoft.com/office/powerpoint/2010/main" val="18438442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0167FD4C-5A77-4C93-9B44-63CC0F042D98}" type="slidenum">
              <a:rPr lang="en-US" altLang="en-US"/>
              <a:pPr>
                <a:defRPr/>
              </a:pPr>
              <a:t>‹#›</a:t>
            </a:fld>
            <a:endParaRPr lang="en-US" altLang="en-US"/>
          </a:p>
        </p:txBody>
      </p:sp>
    </p:spTree>
    <p:extLst>
      <p:ext uri="{BB962C8B-B14F-4D97-AF65-F5344CB8AC3E}">
        <p14:creationId xmlns:p14="http://schemas.microsoft.com/office/powerpoint/2010/main" val="29484512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2598E8DE-5A38-46F6-94A1-2E9FFD68CCDF}" type="slidenum">
              <a:rPr lang="en-US" altLang="en-US"/>
              <a:pPr>
                <a:defRPr/>
              </a:pPr>
              <a:t>‹#›</a:t>
            </a:fld>
            <a:endParaRPr lang="en-US" altLang="en-US"/>
          </a:p>
        </p:txBody>
      </p:sp>
    </p:spTree>
    <p:extLst>
      <p:ext uri="{BB962C8B-B14F-4D97-AF65-F5344CB8AC3E}">
        <p14:creationId xmlns:p14="http://schemas.microsoft.com/office/powerpoint/2010/main" val="20372566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4" y="1639232"/>
            <a:ext cx="3316456" cy="2117920"/>
          </a:xfrm>
        </p:spPr>
        <p:txBody>
          <a:bodyPr anchor="b"/>
          <a:lstStyle>
            <a:lvl1pPr algn="l">
              <a:defRPr sz="2600" b="0"/>
            </a:lvl1pPr>
          </a:lstStyle>
          <a:p>
            <a:r>
              <a:rPr lang="en-AU"/>
              <a:t>Click to edit Master title style</a:t>
            </a:r>
            <a:endParaRPr lang="en-US"/>
          </a:p>
        </p:txBody>
      </p:sp>
      <p:sp>
        <p:nvSpPr>
          <p:cNvPr id="3" name="Content Placeholder 2"/>
          <p:cNvSpPr>
            <a:spLocks noGrp="1"/>
          </p:cNvSpPr>
          <p:nvPr>
            <p:ph idx="1"/>
          </p:nvPr>
        </p:nvSpPr>
        <p:spPr>
          <a:xfrm>
            <a:off x="4292148" y="920906"/>
            <a:ext cx="5180729" cy="5678603"/>
          </a:xfrm>
        </p:spPr>
        <p:txBody>
          <a:bodyPr anchor="ctr"/>
          <a:lstStyle>
            <a:lvl1pPr>
              <a:defRPr sz="2600"/>
            </a:lvl1pPr>
            <a:lvl2pPr>
              <a:defRPr sz="2400"/>
            </a:lvl2pPr>
            <a:lvl3pPr>
              <a:defRPr sz="2200"/>
            </a:lvl3pPr>
            <a:lvl4pPr>
              <a:defRPr sz="2000"/>
            </a:lvl4pPr>
            <a:lvl5pPr>
              <a:defRPr sz="1800"/>
            </a:lvl5pPr>
            <a:lvl6pPr>
              <a:defRPr sz="2200"/>
            </a:lvl6pPr>
            <a:lvl7pPr>
              <a:defRPr sz="2200"/>
            </a:lvl7pPr>
            <a:lvl8pPr>
              <a:defRPr sz="2200"/>
            </a:lvl8pPr>
            <a:lvl9pPr>
              <a:defRPr sz="2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607754" y="3757157"/>
            <a:ext cx="3316456" cy="2115442"/>
          </a:xfrm>
        </p:spPr>
        <p:txBody>
          <a:bodyPr/>
          <a:lstStyle>
            <a:lvl1pPr marL="0" indent="0">
              <a:buNone/>
              <a:defRPr sz="1500"/>
            </a:lvl1pPr>
            <a:lvl2pPr marL="503710" indent="0">
              <a:buNone/>
              <a:defRPr sz="1300"/>
            </a:lvl2pPr>
            <a:lvl3pPr marL="1007421" indent="0">
              <a:buNone/>
              <a:defRPr sz="1100"/>
            </a:lvl3pPr>
            <a:lvl4pPr marL="1511132" indent="0">
              <a:buNone/>
              <a:defRPr sz="1000"/>
            </a:lvl4pPr>
            <a:lvl5pPr marL="2014841" indent="0">
              <a:buNone/>
              <a:defRPr sz="1000"/>
            </a:lvl5pPr>
            <a:lvl6pPr marL="2518552" indent="0">
              <a:buNone/>
              <a:defRPr sz="1000"/>
            </a:lvl6pPr>
            <a:lvl7pPr marL="3022262" indent="0">
              <a:buNone/>
              <a:defRPr sz="1000"/>
            </a:lvl7pPr>
            <a:lvl8pPr marL="3525971" indent="0">
              <a:buNone/>
              <a:defRPr sz="1000"/>
            </a:lvl8pPr>
            <a:lvl9pPr marL="4029683" indent="0">
              <a:buNone/>
              <a:defRPr sz="1000"/>
            </a:lvl9pPr>
          </a:lstStyle>
          <a:p>
            <a:pPr lvl="0"/>
            <a:r>
              <a:rPr lang="en-AU"/>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3C11454-5D84-493E-8FB5-7A3FF1E4D329}" type="slidenum">
              <a:rPr lang="en-US" altLang="en-US"/>
              <a:pPr>
                <a:defRPr/>
              </a:pPr>
              <a:t>‹#›</a:t>
            </a:fld>
            <a:endParaRPr lang="en-US" altLang="en-US"/>
          </a:p>
        </p:txBody>
      </p:sp>
    </p:spTree>
    <p:extLst>
      <p:ext uri="{BB962C8B-B14F-4D97-AF65-F5344CB8AC3E}">
        <p14:creationId xmlns:p14="http://schemas.microsoft.com/office/powerpoint/2010/main" val="1866931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7" y="211142"/>
            <a:ext cx="30654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4000" b="0"/>
            </a:lvl1pPr>
          </a:lstStyle>
          <a:p>
            <a:r>
              <a:rPr lang="en-AU"/>
              <a:t>Click to edit Master title style</a:t>
            </a:r>
            <a:endParaRPr lang="en-US" dirty="0"/>
          </a:p>
        </p:txBody>
      </p:sp>
      <p:sp>
        <p:nvSpPr>
          <p:cNvPr id="3" name="Picture Placeholder 2"/>
          <p:cNvSpPr>
            <a:spLocks noGrp="1" noChangeAspect="1"/>
          </p:cNvSpPr>
          <p:nvPr>
            <p:ph type="pic" idx="1"/>
          </p:nvPr>
        </p:nvSpPr>
        <p:spPr>
          <a:xfrm rot="-60000">
            <a:off x="2348789" y="655175"/>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00"/>
            </a:lvl1pPr>
            <a:lvl2pPr marL="503710" indent="0">
              <a:buNone/>
              <a:defRPr sz="3100"/>
            </a:lvl2pPr>
            <a:lvl3pPr marL="1007421" indent="0">
              <a:buNone/>
              <a:defRPr sz="2600"/>
            </a:lvl3pPr>
            <a:lvl4pPr marL="1511132" indent="0">
              <a:buNone/>
              <a:defRPr sz="2200"/>
            </a:lvl4pPr>
            <a:lvl5pPr marL="2014841" indent="0">
              <a:buNone/>
              <a:defRPr sz="2200"/>
            </a:lvl5pPr>
            <a:lvl6pPr marL="2518552" indent="0">
              <a:buNone/>
              <a:defRPr sz="2200"/>
            </a:lvl6pPr>
            <a:lvl7pPr marL="3022262" indent="0">
              <a:buNone/>
              <a:defRPr sz="2200"/>
            </a:lvl7pPr>
            <a:lvl8pPr marL="3525971" indent="0">
              <a:buNone/>
              <a:defRPr sz="2200"/>
            </a:lvl8pPr>
            <a:lvl9pPr marL="4029683" indent="0">
              <a:buNone/>
              <a:defRPr sz="2200"/>
            </a:lvl9pPr>
          </a:lstStyle>
          <a:p>
            <a:pPr lvl="0"/>
            <a:r>
              <a:rPr lang="en-AU" noProof="0" dirty="0"/>
              <a:t>Drag picture to placeholder or click icon to add</a:t>
            </a:r>
            <a:endParaRPr lang="en-US" noProof="0" dirty="0"/>
          </a:p>
        </p:txBody>
      </p:sp>
      <p:sp>
        <p:nvSpPr>
          <p:cNvPr id="4" name="Text Placeholder 3"/>
          <p:cNvSpPr>
            <a:spLocks noGrp="1"/>
          </p:cNvSpPr>
          <p:nvPr>
            <p:ph type="body" sz="half" idx="2"/>
          </p:nvPr>
        </p:nvSpPr>
        <p:spPr>
          <a:xfrm>
            <a:off x="1344084" y="5970310"/>
            <a:ext cx="7392458" cy="664835"/>
          </a:xfrm>
        </p:spPr>
        <p:txBody>
          <a:bodyPr>
            <a:normAutofit/>
          </a:bodyPr>
          <a:lstStyle>
            <a:lvl1pPr marL="0" indent="0" algn="ctr">
              <a:buNone/>
              <a:defRPr sz="1800"/>
            </a:lvl1pPr>
            <a:lvl2pPr marL="503710" indent="0">
              <a:buNone/>
              <a:defRPr sz="1300"/>
            </a:lvl2pPr>
            <a:lvl3pPr marL="1007421" indent="0">
              <a:buNone/>
              <a:defRPr sz="1100"/>
            </a:lvl3pPr>
            <a:lvl4pPr marL="1511132" indent="0">
              <a:buNone/>
              <a:defRPr sz="1000"/>
            </a:lvl4pPr>
            <a:lvl5pPr marL="2014841" indent="0">
              <a:buNone/>
              <a:defRPr sz="1000"/>
            </a:lvl5pPr>
            <a:lvl6pPr marL="2518552" indent="0">
              <a:buNone/>
              <a:defRPr sz="1000"/>
            </a:lvl6pPr>
            <a:lvl7pPr marL="3022262" indent="0">
              <a:buNone/>
              <a:defRPr sz="1000"/>
            </a:lvl7pPr>
            <a:lvl8pPr marL="3525971" indent="0">
              <a:buNone/>
              <a:defRPr sz="1000"/>
            </a:lvl8pPr>
            <a:lvl9pPr marL="4029683" indent="0">
              <a:buNone/>
              <a:defRPr sz="1000"/>
            </a:lvl9pPr>
          </a:lstStyle>
          <a:p>
            <a:pPr lvl="0"/>
            <a:r>
              <a:rPr lang="en-AU"/>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93F442FA-AC08-41F2-9142-9AABC8EC4060}" type="slidenum">
              <a:rPr lang="en-US" altLang="en-US"/>
              <a:pPr>
                <a:defRPr/>
              </a:pPr>
              <a:t>‹#›</a:t>
            </a:fld>
            <a:endParaRPr lang="en-US" altLang="en-US"/>
          </a:p>
        </p:txBody>
      </p:sp>
    </p:spTree>
    <p:extLst>
      <p:ext uri="{BB962C8B-B14F-4D97-AF65-F5344CB8AC3E}">
        <p14:creationId xmlns:p14="http://schemas.microsoft.com/office/powerpoint/2010/main" val="33307468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73A3227-5C13-4569-BEB2-9852A9AC9365}" type="slidenum">
              <a:rPr lang="en-US" altLang="en-US"/>
              <a:pPr>
                <a:defRPr/>
              </a:pPr>
              <a:t>‹#›</a:t>
            </a:fld>
            <a:endParaRPr lang="en-US" altLang="en-US"/>
          </a:p>
        </p:txBody>
      </p:sp>
    </p:spTree>
    <p:extLst>
      <p:ext uri="{BB962C8B-B14F-4D97-AF65-F5344CB8AC3E}">
        <p14:creationId xmlns:p14="http://schemas.microsoft.com/office/powerpoint/2010/main" val="103548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4.png"/><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4.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4.png"/><Relationship Id="rId2" Type="http://schemas.openxmlformats.org/officeDocument/2006/relationships/slideLayout" Target="../slideLayouts/slideLayout77.xml"/><Relationship Id="rId16" Type="http://schemas.openxmlformats.org/officeDocument/2006/relationships/image" Target="../media/image3.jpe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7.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4.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93738" y="403225"/>
            <a:ext cx="86931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93738" y="2012950"/>
            <a:ext cx="86931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93738" y="7007225"/>
            <a:ext cx="2266950" cy="401638"/>
          </a:xfrm>
          <a:prstGeom prst="rect">
            <a:avLst/>
          </a:prstGeom>
        </p:spPr>
        <p:txBody>
          <a:bodyPr vert="horz" wrap="square" lIns="91410" tIns="45706" rIns="91410" bIns="45706" numCol="1" anchor="ctr" anchorCtr="0" compatLnSpc="1">
            <a:prstTxWarp prst="textNoShape">
              <a:avLst/>
            </a:prstTxWarp>
          </a:bodyPr>
          <a:lstStyle>
            <a:lvl1pPr defTabSz="449123">
              <a:defRPr sz="900">
                <a:solidFill>
                  <a:srgbClr val="898989"/>
                </a:solidFill>
              </a:defRPr>
            </a:lvl1pPr>
          </a:lstStyle>
          <a:p>
            <a:pPr>
              <a:defRPr/>
            </a:pPr>
            <a:endParaRPr lang="en-US" altLang="en-US"/>
          </a:p>
        </p:txBody>
      </p:sp>
      <p:sp>
        <p:nvSpPr>
          <p:cNvPr id="5" name="フッター プレースホルダー 4"/>
          <p:cNvSpPr>
            <a:spLocks noGrp="1"/>
          </p:cNvSpPr>
          <p:nvPr>
            <p:ph type="ftr" sz="quarter" idx="3"/>
          </p:nvPr>
        </p:nvSpPr>
        <p:spPr>
          <a:xfrm>
            <a:off x="3338513" y="7007225"/>
            <a:ext cx="3403600" cy="401638"/>
          </a:xfrm>
          <a:prstGeom prst="rect">
            <a:avLst/>
          </a:prstGeom>
        </p:spPr>
        <p:txBody>
          <a:bodyPr vert="horz" wrap="square" lIns="91410" tIns="45706" rIns="91410" bIns="45706" numCol="1" anchor="ctr" anchorCtr="0" compatLnSpc="1">
            <a:prstTxWarp prst="textNoShape">
              <a:avLst/>
            </a:prstTxWarp>
          </a:bodyPr>
          <a:lstStyle>
            <a:lvl1pPr algn="ctr" defTabSz="449123">
              <a:defRPr sz="900">
                <a:solidFill>
                  <a:srgbClr val="898989"/>
                </a:solidFill>
              </a:defRPr>
            </a:lvl1pPr>
          </a:lstStyle>
          <a:p>
            <a:pPr>
              <a:defRPr/>
            </a:pPr>
            <a:endParaRPr lang="en-US" altLang="en-US"/>
          </a:p>
        </p:txBody>
      </p:sp>
      <p:sp>
        <p:nvSpPr>
          <p:cNvPr id="6" name="スライド番号プレースホルダー 5"/>
          <p:cNvSpPr>
            <a:spLocks noGrp="1"/>
          </p:cNvSpPr>
          <p:nvPr>
            <p:ph type="sldNum" sz="quarter" idx="4"/>
          </p:nvPr>
        </p:nvSpPr>
        <p:spPr>
          <a:xfrm>
            <a:off x="7119938" y="7007225"/>
            <a:ext cx="2266950" cy="401638"/>
          </a:xfrm>
          <a:prstGeom prst="rect">
            <a:avLst/>
          </a:prstGeom>
        </p:spPr>
        <p:txBody>
          <a:bodyPr vert="horz" wrap="square" lIns="91410" tIns="45706" rIns="91410" bIns="45706" numCol="1" anchor="ctr" anchorCtr="0" compatLnSpc="1">
            <a:prstTxWarp prst="textNoShape">
              <a:avLst/>
            </a:prstTxWarp>
          </a:bodyPr>
          <a:lstStyle>
            <a:lvl1pPr algn="r">
              <a:defRPr sz="900">
                <a:solidFill>
                  <a:srgbClr val="898989"/>
                </a:solidFill>
              </a:defRPr>
            </a:lvl1pPr>
          </a:lstStyle>
          <a:p>
            <a:pPr>
              <a:defRPr/>
            </a:pPr>
            <a:fld id="{DBE02717-EB4F-48CC-80E8-EAAB2EE75C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2" r:id="rId1"/>
    <p:sldLayoutId id="2147485503" r:id="rId2"/>
    <p:sldLayoutId id="2147485504" r:id="rId3"/>
    <p:sldLayoutId id="2147485505" r:id="rId4"/>
    <p:sldLayoutId id="2147485506" r:id="rId5"/>
    <p:sldLayoutId id="2147485507" r:id="rId6"/>
    <p:sldLayoutId id="2147485508" r:id="rId7"/>
    <p:sldLayoutId id="2147485509" r:id="rId8"/>
    <p:sldLayoutId id="2147485510" r:id="rId9"/>
    <p:sldLayoutId id="2147485511" r:id="rId10"/>
    <p:sldLayoutId id="2147485512" r:id="rId11"/>
  </p:sldLayoutIdLst>
  <p:txStyles>
    <p:titleStyle>
      <a:lvl1pPr algn="l" defTabSz="754063" rtl="0" eaLnBrk="0" fontAlgn="base" hangingPunct="0">
        <a:lnSpc>
          <a:spcPct val="90000"/>
        </a:lnSpc>
        <a:spcBef>
          <a:spcPct val="0"/>
        </a:spcBef>
        <a:spcAft>
          <a:spcPct val="0"/>
        </a:spcAft>
        <a:defRPr kumimoji="1" sz="3600" kern="1200">
          <a:solidFill>
            <a:schemeClr val="tx1"/>
          </a:solidFill>
          <a:latin typeface="+mj-lt"/>
          <a:ea typeface="+mj-ea"/>
          <a:cs typeface="+mj-cs"/>
        </a:defRPr>
      </a:lvl1pPr>
      <a:lvl2pPr algn="l" defTabSz="754063"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2pPr>
      <a:lvl3pPr algn="l" defTabSz="754063"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3pPr>
      <a:lvl4pPr algn="l" defTabSz="754063"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4pPr>
      <a:lvl5pPr algn="l" defTabSz="754063"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5pPr>
      <a:lvl6pPr marL="457058" algn="l" defTabSz="755415" rtl="0" fontAlgn="base">
        <a:lnSpc>
          <a:spcPct val="90000"/>
        </a:lnSpc>
        <a:spcBef>
          <a:spcPct val="0"/>
        </a:spcBef>
        <a:spcAft>
          <a:spcPct val="0"/>
        </a:spcAft>
        <a:defRPr kumimoji="1" sz="3600">
          <a:solidFill>
            <a:schemeClr val="tx1"/>
          </a:solidFill>
          <a:latin typeface="Calibri Light" panose="020F0302020204030204" pitchFamily="34" charset="0"/>
        </a:defRPr>
      </a:lvl6pPr>
      <a:lvl7pPr marL="914115" algn="l" defTabSz="755415" rtl="0" fontAlgn="base">
        <a:lnSpc>
          <a:spcPct val="90000"/>
        </a:lnSpc>
        <a:spcBef>
          <a:spcPct val="0"/>
        </a:spcBef>
        <a:spcAft>
          <a:spcPct val="0"/>
        </a:spcAft>
        <a:defRPr kumimoji="1" sz="3600">
          <a:solidFill>
            <a:schemeClr val="tx1"/>
          </a:solidFill>
          <a:latin typeface="Calibri Light" panose="020F0302020204030204" pitchFamily="34" charset="0"/>
        </a:defRPr>
      </a:lvl7pPr>
      <a:lvl8pPr marL="1371173" algn="l" defTabSz="755415" rtl="0" fontAlgn="base">
        <a:lnSpc>
          <a:spcPct val="90000"/>
        </a:lnSpc>
        <a:spcBef>
          <a:spcPct val="0"/>
        </a:spcBef>
        <a:spcAft>
          <a:spcPct val="0"/>
        </a:spcAft>
        <a:defRPr kumimoji="1" sz="3600">
          <a:solidFill>
            <a:schemeClr val="tx1"/>
          </a:solidFill>
          <a:latin typeface="Calibri Light" panose="020F0302020204030204" pitchFamily="34" charset="0"/>
        </a:defRPr>
      </a:lvl8pPr>
      <a:lvl9pPr marL="1828231" algn="l" defTabSz="755415" rtl="0" fontAlgn="base">
        <a:lnSpc>
          <a:spcPct val="90000"/>
        </a:lnSpc>
        <a:spcBef>
          <a:spcPct val="0"/>
        </a:spcBef>
        <a:spcAft>
          <a:spcPct val="0"/>
        </a:spcAft>
        <a:defRPr kumimoji="1" sz="3600">
          <a:solidFill>
            <a:schemeClr val="tx1"/>
          </a:solidFill>
          <a:latin typeface="Calibri Light" panose="020F0302020204030204" pitchFamily="34" charset="0"/>
        </a:defRPr>
      </a:lvl9pPr>
    </p:titleStyle>
    <p:bodyStyle>
      <a:lvl1pPr marL="187325" indent="-187325" algn="l" defTabSz="754063" rtl="0" eaLnBrk="0" fontAlgn="base" hangingPunct="0">
        <a:lnSpc>
          <a:spcPct val="90000"/>
        </a:lnSpc>
        <a:spcBef>
          <a:spcPts val="825"/>
        </a:spcBef>
        <a:spcAft>
          <a:spcPct val="0"/>
        </a:spcAft>
        <a:buFont typeface="Arial" panose="020B0604020202020204" pitchFamily="34" charset="0"/>
        <a:buChar char="•"/>
        <a:defRPr kumimoji="1" sz="2300" kern="1200">
          <a:solidFill>
            <a:schemeClr val="tx1"/>
          </a:solidFill>
          <a:latin typeface="+mn-lt"/>
          <a:ea typeface="+mn-ea"/>
          <a:cs typeface="+mn-cs"/>
        </a:defRPr>
      </a:lvl1pPr>
      <a:lvl2pPr marL="565150" indent="-187325" algn="l" defTabSz="754063" rtl="0" eaLnBrk="0" fontAlgn="base" hangingPunct="0">
        <a:lnSpc>
          <a:spcPct val="90000"/>
        </a:lnSpc>
        <a:spcBef>
          <a:spcPts val="413"/>
        </a:spcBef>
        <a:spcAft>
          <a:spcPct val="0"/>
        </a:spcAft>
        <a:buFont typeface="Arial" panose="020B0604020202020204" pitchFamily="34" charset="0"/>
        <a:buChar char="•"/>
        <a:defRPr kumimoji="1" sz="1900" kern="1200">
          <a:solidFill>
            <a:schemeClr val="tx1"/>
          </a:solidFill>
          <a:latin typeface="+mn-lt"/>
          <a:ea typeface="+mn-ea"/>
          <a:cs typeface="+mn-cs"/>
        </a:defRPr>
      </a:lvl2pPr>
      <a:lvl3pPr marL="942975" indent="-187325" algn="l" defTabSz="754063" rtl="0" eaLnBrk="0" fontAlgn="base" hangingPunct="0">
        <a:lnSpc>
          <a:spcPct val="90000"/>
        </a:lnSpc>
        <a:spcBef>
          <a:spcPts val="413"/>
        </a:spcBef>
        <a:spcAft>
          <a:spcPct val="0"/>
        </a:spcAft>
        <a:buFont typeface="Arial" panose="020B0604020202020204" pitchFamily="34" charset="0"/>
        <a:buChar char="•"/>
        <a:defRPr kumimoji="1" sz="1700" kern="1200">
          <a:solidFill>
            <a:schemeClr val="tx1"/>
          </a:solidFill>
          <a:latin typeface="+mn-lt"/>
          <a:ea typeface="+mn-ea"/>
          <a:cs typeface="+mn-cs"/>
        </a:defRPr>
      </a:lvl3pPr>
      <a:lvl4pPr marL="1320800" indent="-187325" algn="l" defTabSz="754063" rtl="0" eaLnBrk="0" fontAlgn="base" hangingPunct="0">
        <a:lnSpc>
          <a:spcPct val="90000"/>
        </a:lnSpc>
        <a:spcBef>
          <a:spcPts val="413"/>
        </a:spcBef>
        <a:spcAft>
          <a:spcPct val="0"/>
        </a:spcAft>
        <a:buFont typeface="Arial" panose="020B0604020202020204" pitchFamily="34" charset="0"/>
        <a:buChar char="•"/>
        <a:defRPr kumimoji="1" sz="1400" kern="1200">
          <a:solidFill>
            <a:schemeClr val="tx1"/>
          </a:solidFill>
          <a:latin typeface="+mn-lt"/>
          <a:ea typeface="+mn-ea"/>
          <a:cs typeface="+mn-cs"/>
        </a:defRPr>
      </a:lvl4pPr>
      <a:lvl5pPr marL="1698625" indent="-187325" algn="l" defTabSz="754063" rtl="0" eaLnBrk="0" fontAlgn="base" hangingPunct="0">
        <a:lnSpc>
          <a:spcPct val="90000"/>
        </a:lnSpc>
        <a:spcBef>
          <a:spcPts val="413"/>
        </a:spcBef>
        <a:spcAft>
          <a:spcPct val="0"/>
        </a:spcAft>
        <a:buFont typeface="Arial" panose="020B0604020202020204" pitchFamily="34" charset="0"/>
        <a:buChar char="•"/>
        <a:defRPr kumimoji="1" sz="1400" kern="1200">
          <a:solidFill>
            <a:schemeClr val="tx1"/>
          </a:solidFill>
          <a:latin typeface="+mn-lt"/>
          <a:ea typeface="+mn-ea"/>
          <a:cs typeface="+mn-cs"/>
        </a:defRPr>
      </a:lvl5pPr>
      <a:lvl6pPr marL="2078423" indent="-188946" algn="l" defTabSz="755791"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6pPr>
      <a:lvl7pPr marL="2456320" indent="-188946" algn="l" defTabSz="755791"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7pPr>
      <a:lvl8pPr marL="2834215" indent="-188946" algn="l" defTabSz="755791"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8pPr>
      <a:lvl9pPr marL="3212111" indent="-188946" algn="l" defTabSz="755791"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ja-JP"/>
      </a:defPPr>
      <a:lvl1pPr marL="0" algn="l" defTabSz="755791" rtl="0" eaLnBrk="1" latinLnBrk="0" hangingPunct="1">
        <a:defRPr kumimoji="1" sz="1400" kern="1200">
          <a:solidFill>
            <a:schemeClr val="tx1"/>
          </a:solidFill>
          <a:latin typeface="+mn-lt"/>
          <a:ea typeface="+mn-ea"/>
          <a:cs typeface="+mn-cs"/>
        </a:defRPr>
      </a:lvl1pPr>
      <a:lvl2pPr marL="377896" algn="l" defTabSz="755791" rtl="0" eaLnBrk="1" latinLnBrk="0" hangingPunct="1">
        <a:defRPr kumimoji="1" sz="1400" kern="1200">
          <a:solidFill>
            <a:schemeClr val="tx1"/>
          </a:solidFill>
          <a:latin typeface="+mn-lt"/>
          <a:ea typeface="+mn-ea"/>
          <a:cs typeface="+mn-cs"/>
        </a:defRPr>
      </a:lvl2pPr>
      <a:lvl3pPr marL="755791" algn="l" defTabSz="755791" rtl="0" eaLnBrk="1" latinLnBrk="0" hangingPunct="1">
        <a:defRPr kumimoji="1" sz="1400" kern="1200">
          <a:solidFill>
            <a:schemeClr val="tx1"/>
          </a:solidFill>
          <a:latin typeface="+mn-lt"/>
          <a:ea typeface="+mn-ea"/>
          <a:cs typeface="+mn-cs"/>
        </a:defRPr>
      </a:lvl3pPr>
      <a:lvl4pPr marL="1133688" algn="l" defTabSz="755791" rtl="0" eaLnBrk="1" latinLnBrk="0" hangingPunct="1">
        <a:defRPr kumimoji="1" sz="1400" kern="1200">
          <a:solidFill>
            <a:schemeClr val="tx1"/>
          </a:solidFill>
          <a:latin typeface="+mn-lt"/>
          <a:ea typeface="+mn-ea"/>
          <a:cs typeface="+mn-cs"/>
        </a:defRPr>
      </a:lvl4pPr>
      <a:lvl5pPr marL="1511582" algn="l" defTabSz="755791" rtl="0" eaLnBrk="1" latinLnBrk="0" hangingPunct="1">
        <a:defRPr kumimoji="1" sz="1400" kern="1200">
          <a:solidFill>
            <a:schemeClr val="tx1"/>
          </a:solidFill>
          <a:latin typeface="+mn-lt"/>
          <a:ea typeface="+mn-ea"/>
          <a:cs typeface="+mn-cs"/>
        </a:defRPr>
      </a:lvl5pPr>
      <a:lvl6pPr marL="1889477" algn="l" defTabSz="755791" rtl="0" eaLnBrk="1" latinLnBrk="0" hangingPunct="1">
        <a:defRPr kumimoji="1" sz="1400" kern="1200">
          <a:solidFill>
            <a:schemeClr val="tx1"/>
          </a:solidFill>
          <a:latin typeface="+mn-lt"/>
          <a:ea typeface="+mn-ea"/>
          <a:cs typeface="+mn-cs"/>
        </a:defRPr>
      </a:lvl6pPr>
      <a:lvl7pPr marL="2267372" algn="l" defTabSz="755791" rtl="0" eaLnBrk="1" latinLnBrk="0" hangingPunct="1">
        <a:defRPr kumimoji="1" sz="1400" kern="1200">
          <a:solidFill>
            <a:schemeClr val="tx1"/>
          </a:solidFill>
          <a:latin typeface="+mn-lt"/>
          <a:ea typeface="+mn-ea"/>
          <a:cs typeface="+mn-cs"/>
        </a:defRPr>
      </a:lvl7pPr>
      <a:lvl8pPr marL="2645269" algn="l" defTabSz="755791" rtl="0" eaLnBrk="1" latinLnBrk="0" hangingPunct="1">
        <a:defRPr kumimoji="1" sz="1400" kern="1200">
          <a:solidFill>
            <a:schemeClr val="tx1"/>
          </a:solidFill>
          <a:latin typeface="+mn-lt"/>
          <a:ea typeface="+mn-ea"/>
          <a:cs typeface="+mn-cs"/>
        </a:defRPr>
      </a:lvl8pPr>
      <a:lvl9pPr marL="3023165" algn="l" defTabSz="755791" rtl="0" eaLnBrk="1" latinLnBrk="0" hangingPunct="1">
        <a:defRPr kumimoji="1"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17">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8013" y="6777038"/>
            <a:ext cx="2351087" cy="403225"/>
          </a:xfrm>
          <a:prstGeom prst="rect">
            <a:avLst/>
          </a:prstGeom>
        </p:spPr>
        <p:txBody>
          <a:bodyPr vert="horz" wrap="square" lIns="100794" tIns="50397" rIns="100794" bIns="50397" numCol="1" anchor="ctr" anchorCtr="0" compatLnSpc="1">
            <a:prstTxWarp prst="textNoShape">
              <a:avLst/>
            </a:prstTxWarp>
          </a:bodyPr>
          <a:lstStyle>
            <a:lvl1pPr defTabSz="914400">
              <a:defRPr sz="15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444875" y="6777038"/>
            <a:ext cx="3190875" cy="403225"/>
          </a:xfrm>
          <a:prstGeom prst="rect">
            <a:avLst/>
          </a:prstGeom>
        </p:spPr>
        <p:txBody>
          <a:bodyPr vert="horz" wrap="square" lIns="100794" tIns="50397" rIns="100794" bIns="50397" numCol="1" anchor="ctr" anchorCtr="0" compatLnSpc="1">
            <a:prstTxWarp prst="textNoShape">
              <a:avLst/>
            </a:prstTxWarp>
          </a:bodyPr>
          <a:lstStyle>
            <a:lvl1pPr algn="ctr" defTabSz="914400">
              <a:defRPr sz="15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7121525" y="6777038"/>
            <a:ext cx="2351088" cy="403225"/>
          </a:xfrm>
          <a:prstGeom prst="rect">
            <a:avLst/>
          </a:prstGeom>
        </p:spPr>
        <p:txBody>
          <a:bodyPr vert="horz" wrap="square" lIns="100794" tIns="50397" rIns="100794" bIns="50397" numCol="1" anchor="ctr" anchorCtr="0" compatLnSpc="1">
            <a:prstTxWarp prst="textNoShape">
              <a:avLst/>
            </a:prstTxWarp>
          </a:bodyPr>
          <a:lstStyle>
            <a:lvl1pPr algn="r" defTabSz="914400">
              <a:defRPr sz="1500">
                <a:solidFill>
                  <a:srgbClr val="7F7F7F"/>
                </a:solidFill>
                <a:latin typeface="Rage Italic" pitchFamily="66" charset="0"/>
                <a:ea typeface="MS PGothic" panose="020B0600070205080204" pitchFamily="50" charset="-128"/>
              </a:defRPr>
            </a:lvl1pPr>
          </a:lstStyle>
          <a:p>
            <a:pPr>
              <a:defRPr/>
            </a:pPr>
            <a:fld id="{A51844FA-CEA9-42FA-AA15-E68D0B858C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3" r:id="rId1"/>
    <p:sldLayoutId id="2147485514" r:id="rId2"/>
    <p:sldLayoutId id="2147485515" r:id="rId3"/>
    <p:sldLayoutId id="2147485516" r:id="rId4"/>
    <p:sldLayoutId id="2147485517" r:id="rId5"/>
    <p:sldLayoutId id="2147485518" r:id="rId6"/>
    <p:sldLayoutId id="2147485519" r:id="rId7"/>
    <p:sldLayoutId id="2147485520" r:id="rId8"/>
    <p:sldLayoutId id="2147485521" r:id="rId9"/>
    <p:sldLayoutId id="2147485522" r:id="rId10"/>
    <p:sldLayoutId id="2147485523" r:id="rId11"/>
    <p:sldLayoutId id="2147485524" r:id="rId12"/>
    <p:sldLayoutId id="2147485525" r:id="rId13"/>
    <p:sldLayoutId id="2147485526" r:id="rId14"/>
  </p:sldLayoutIdLst>
  <p:hf hdr="0" ftr="0" dt="0"/>
  <p:txStyles>
    <p:titleStyle>
      <a:lvl1pPr algn="ctr" defTabSz="503238" rtl="0" eaLnBrk="0" fontAlgn="base" hangingPunct="0">
        <a:spcBef>
          <a:spcPct val="0"/>
        </a:spcBef>
        <a:spcAft>
          <a:spcPct val="0"/>
        </a:spcAft>
        <a:defRPr sz="5300" kern="1200">
          <a:solidFill>
            <a:srgbClr val="262626"/>
          </a:solidFill>
          <a:latin typeface="ＭＳ 明朝" panose="02020609040205080304" pitchFamily="17" charset="-128"/>
          <a:ea typeface="ＭＳ Ｐゴシック" panose="020B0600070205080204" pitchFamily="50" charset="-128"/>
          <a:cs typeface="ＭＳ Ｐゴシック" charset="0"/>
        </a:defRPr>
      </a:lvl1pPr>
      <a:lvl2pPr algn="ctr" defTabSz="503238" rtl="0" eaLnBrk="0" fontAlgn="base" hangingPunct="0">
        <a:spcBef>
          <a:spcPct val="0"/>
        </a:spcBef>
        <a:spcAft>
          <a:spcPct val="0"/>
        </a:spcAft>
        <a:defRPr sz="5300">
          <a:solidFill>
            <a:srgbClr val="262626"/>
          </a:solidFill>
          <a:latin typeface="ＭＳ 明朝" panose="02020609040205080304" pitchFamily="17" charset="-128"/>
          <a:ea typeface="ＭＳ Ｐゴシック" panose="020B0600070205080204" pitchFamily="50" charset="-128"/>
          <a:cs typeface="ＭＳ Ｐゴシック" charset="0"/>
        </a:defRPr>
      </a:lvl2pPr>
      <a:lvl3pPr algn="ctr" defTabSz="503238" rtl="0" eaLnBrk="0" fontAlgn="base" hangingPunct="0">
        <a:spcBef>
          <a:spcPct val="0"/>
        </a:spcBef>
        <a:spcAft>
          <a:spcPct val="0"/>
        </a:spcAft>
        <a:defRPr sz="5300">
          <a:solidFill>
            <a:srgbClr val="262626"/>
          </a:solidFill>
          <a:latin typeface="ＭＳ 明朝" panose="02020609040205080304" pitchFamily="17" charset="-128"/>
          <a:ea typeface="ＭＳ Ｐゴシック" panose="020B0600070205080204" pitchFamily="50" charset="-128"/>
          <a:cs typeface="ＭＳ Ｐゴシック" charset="0"/>
        </a:defRPr>
      </a:lvl3pPr>
      <a:lvl4pPr algn="ctr" defTabSz="503238" rtl="0" eaLnBrk="0" fontAlgn="base" hangingPunct="0">
        <a:spcBef>
          <a:spcPct val="0"/>
        </a:spcBef>
        <a:spcAft>
          <a:spcPct val="0"/>
        </a:spcAft>
        <a:defRPr sz="5300">
          <a:solidFill>
            <a:srgbClr val="262626"/>
          </a:solidFill>
          <a:latin typeface="ＭＳ 明朝" panose="02020609040205080304" pitchFamily="17" charset="-128"/>
          <a:ea typeface="ＭＳ Ｐゴシック" panose="020B0600070205080204" pitchFamily="50" charset="-128"/>
          <a:cs typeface="ＭＳ Ｐゴシック" charset="0"/>
        </a:defRPr>
      </a:lvl4pPr>
      <a:lvl5pPr algn="ctr" defTabSz="503238" rtl="0" eaLnBrk="0" fontAlgn="base" hangingPunct="0">
        <a:spcBef>
          <a:spcPct val="0"/>
        </a:spcBef>
        <a:spcAft>
          <a:spcPct val="0"/>
        </a:spcAft>
        <a:defRPr sz="5300">
          <a:solidFill>
            <a:srgbClr val="262626"/>
          </a:solidFill>
          <a:latin typeface="ＭＳ 明朝" panose="02020609040205080304" pitchFamily="17" charset="-128"/>
          <a:ea typeface="ＭＳ Ｐゴシック" panose="020B0600070205080204" pitchFamily="50"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50323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panose="020B0600070205080204" pitchFamily="50" charset="-128"/>
          <a:cs typeface="ＭＳ Ｐゴシック" charset="0"/>
        </a:defRPr>
      </a:lvl1pPr>
      <a:lvl2pPr marL="612775" indent="-250825" algn="l" defTabSz="50323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panose="020B0600070205080204" pitchFamily="50" charset="-128"/>
          <a:cs typeface="+mn-cs"/>
        </a:defRPr>
      </a:lvl2pPr>
      <a:lvl3pPr marL="904875" indent="-200025" algn="l" defTabSz="50323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panose="020B0600070205080204" pitchFamily="50" charset="-128"/>
          <a:cs typeface="+mn-cs"/>
        </a:defRPr>
      </a:lvl3pPr>
      <a:lvl4pPr marL="1208088" indent="-200025" algn="l" defTabSz="503238" rtl="0" eaLnBrk="0" fontAlgn="base" hangingPunct="0">
        <a:spcBef>
          <a:spcPct val="20000"/>
        </a:spcBef>
        <a:spcAft>
          <a:spcPct val="0"/>
        </a:spcAft>
        <a:buClr>
          <a:schemeClr val="accent1"/>
        </a:buClr>
        <a:buSzPct val="95000"/>
        <a:buFont typeface="Rage Italic" pitchFamily="66" charset="0"/>
        <a:buChar char="0"/>
        <a:defRPr kern="1200">
          <a:solidFill>
            <a:srgbClr val="404040"/>
          </a:solidFill>
          <a:latin typeface="ＭＳ 明朝" panose="02020609040205080304" pitchFamily="17" charset="-128"/>
          <a:ea typeface="ＭＳ Ｐゴシック" panose="020B0600070205080204" pitchFamily="50" charset="-128"/>
          <a:cs typeface="+mn-cs"/>
        </a:defRPr>
      </a:lvl4pPr>
      <a:lvl5pPr marL="1560513" indent="-200025" algn="l" defTabSz="50323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panose="020B0600070205080204" pitchFamily="50" charset="-128"/>
          <a:cs typeface="+mn-cs"/>
        </a:defRPr>
      </a:lvl5pPr>
      <a:lvl6pPr marL="1814298" indent="-201589" algn="l" defTabSz="50397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6pPr>
      <a:lvl7pPr marL="2116681" indent="-201589" algn="l" defTabSz="50397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7pPr>
      <a:lvl8pPr marL="2419063" indent="-201589" algn="l" defTabSz="50397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8pPr>
      <a:lvl9pPr marL="2721446" indent="-201589" algn="l" defTabSz="50397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503238" y="7007225"/>
            <a:ext cx="2352675" cy="401638"/>
          </a:xfrm>
          <a:prstGeom prst="rect">
            <a:avLst/>
          </a:prstGeom>
        </p:spPr>
        <p:txBody>
          <a:bodyPr vert="horz" lIns="91440" tIns="45720" rIns="91440" bIns="45720" rtlCol="0" anchor="ctr"/>
          <a:lstStyle>
            <a:lvl1pPr algn="l" defTabSz="1007943" eaLnBrk="1" fontAlgn="auto" hangingPunct="1">
              <a:spcBef>
                <a:spcPts val="0"/>
              </a:spcBef>
              <a:spcAft>
                <a:spcPts val="0"/>
              </a:spcAft>
              <a:defRPr kumimoji="1" sz="1323">
                <a:solidFill>
                  <a:prstClr val="black">
                    <a:tint val="75000"/>
                  </a:prstClr>
                </a:solidFill>
                <a:latin typeface="Calibri"/>
              </a:defRPr>
            </a:lvl1pPr>
          </a:lstStyle>
          <a:p>
            <a:pPr>
              <a:defRPr/>
            </a:pPr>
            <a:fld id="{3894717F-2EA2-4219-AB7E-25AC34A54DF1}" type="datetime1">
              <a:rPr lang="ja-JP" altLang="en-US"/>
              <a:pPr>
                <a:defRPr/>
              </a:pPr>
              <a:t>2021/3/1</a:t>
            </a:fld>
            <a:endParaRPr lang="ja-JP" altLang="en-US"/>
          </a:p>
        </p:txBody>
      </p:sp>
      <p:sp>
        <p:nvSpPr>
          <p:cNvPr id="5" name="フッター プレースホルダー 4"/>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defTabSz="1007943" eaLnBrk="1" fontAlgn="auto" hangingPunct="1">
              <a:spcBef>
                <a:spcPts val="0"/>
              </a:spcBef>
              <a:spcAft>
                <a:spcPts val="0"/>
              </a:spcAft>
              <a:defRPr kumimoji="1" sz="1323">
                <a:solidFill>
                  <a:prstClr val="black">
                    <a:tint val="75000"/>
                  </a:prstClr>
                </a:solidFill>
                <a:latin typeface="Calibri"/>
              </a:defRPr>
            </a:lvl1pPr>
          </a:lstStyle>
          <a:p>
            <a:pPr>
              <a:defRPr/>
            </a:pPr>
            <a:endParaRPr lang="ja-JP" altLang="en-US"/>
          </a:p>
        </p:txBody>
      </p:sp>
      <p:sp>
        <p:nvSpPr>
          <p:cNvPr id="6" name="スライド番号プレースホルダー 5"/>
          <p:cNvSpPr>
            <a:spLocks noGrp="1"/>
          </p:cNvSpPr>
          <p:nvPr>
            <p:ph type="sldNum" sz="quarter" idx="4"/>
          </p:nvPr>
        </p:nvSpPr>
        <p:spPr>
          <a:xfrm>
            <a:off x="7224713" y="7007225"/>
            <a:ext cx="2352675" cy="401638"/>
          </a:xfrm>
          <a:prstGeom prst="rect">
            <a:avLst/>
          </a:prstGeom>
        </p:spPr>
        <p:txBody>
          <a:bodyPr vert="horz" lIns="91440" tIns="45720" rIns="91440" bIns="45720" rtlCol="0" anchor="ctr"/>
          <a:lstStyle>
            <a:lvl1pPr algn="r" defTabSz="1007943" eaLnBrk="1" fontAlgn="auto" hangingPunct="1">
              <a:spcBef>
                <a:spcPts val="0"/>
              </a:spcBef>
              <a:spcAft>
                <a:spcPts val="0"/>
              </a:spcAft>
              <a:defRPr kumimoji="1" sz="1323">
                <a:solidFill>
                  <a:prstClr val="black">
                    <a:tint val="75000"/>
                  </a:prstClr>
                </a:solidFill>
                <a:latin typeface="Calibri"/>
              </a:defRPr>
            </a:lvl1pPr>
          </a:lstStyle>
          <a:p>
            <a:pPr>
              <a:defRPr/>
            </a:pPr>
            <a:fld id="{A5B003C0-D2D3-44D0-B35E-E774C5745CA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527" r:id="rId1"/>
    <p:sldLayoutId id="2147485528" r:id="rId2"/>
    <p:sldLayoutId id="2147485529" r:id="rId3"/>
    <p:sldLayoutId id="2147485530" r:id="rId4"/>
    <p:sldLayoutId id="2147485531" r:id="rId5"/>
    <p:sldLayoutId id="2147485532" r:id="rId6"/>
    <p:sldLayoutId id="2147485533" r:id="rId7"/>
    <p:sldLayoutId id="2147485534" r:id="rId8"/>
    <p:sldLayoutId id="2147485535" r:id="rId9"/>
    <p:sldLayoutId id="2147485536" r:id="rId10"/>
    <p:sldLayoutId id="2147485537" r:id="rId11"/>
  </p:sldLayoutIdLst>
  <p:hf hdr="0" ftr="0" dt="0"/>
  <p:txStyles>
    <p:titleStyle>
      <a:lvl1pPr algn="ctr" defTabSz="1006475" rtl="0" eaLnBrk="0" fontAlgn="base" hangingPunct="0">
        <a:spcBef>
          <a:spcPct val="0"/>
        </a:spcBef>
        <a:spcAft>
          <a:spcPct val="0"/>
        </a:spcAft>
        <a:defRPr kumimoji="1" sz="4800" kern="1200">
          <a:solidFill>
            <a:schemeClr val="tx1"/>
          </a:solidFill>
          <a:latin typeface="+mj-lt"/>
          <a:ea typeface="+mj-ea"/>
          <a:cs typeface="+mj-cs"/>
        </a:defRPr>
      </a:lvl1pPr>
      <a:lvl2pPr algn="ctr" defTabSz="1006475" rtl="0" eaLnBrk="0" fontAlgn="base" hangingPunct="0">
        <a:spcBef>
          <a:spcPct val="0"/>
        </a:spcBef>
        <a:spcAft>
          <a:spcPct val="0"/>
        </a:spcAft>
        <a:defRPr kumimoji="1" sz="4800">
          <a:solidFill>
            <a:schemeClr val="tx1"/>
          </a:solidFill>
          <a:latin typeface="Calibri" panose="020F0502020204030204" pitchFamily="34" charset="0"/>
        </a:defRPr>
      </a:lvl2pPr>
      <a:lvl3pPr algn="ctr" defTabSz="1006475" rtl="0" eaLnBrk="0" fontAlgn="base" hangingPunct="0">
        <a:spcBef>
          <a:spcPct val="0"/>
        </a:spcBef>
        <a:spcAft>
          <a:spcPct val="0"/>
        </a:spcAft>
        <a:defRPr kumimoji="1" sz="4800">
          <a:solidFill>
            <a:schemeClr val="tx1"/>
          </a:solidFill>
          <a:latin typeface="Calibri" panose="020F0502020204030204" pitchFamily="34" charset="0"/>
        </a:defRPr>
      </a:lvl3pPr>
      <a:lvl4pPr algn="ctr" defTabSz="1006475" rtl="0" eaLnBrk="0" fontAlgn="base" hangingPunct="0">
        <a:spcBef>
          <a:spcPct val="0"/>
        </a:spcBef>
        <a:spcAft>
          <a:spcPct val="0"/>
        </a:spcAft>
        <a:defRPr kumimoji="1" sz="4800">
          <a:solidFill>
            <a:schemeClr val="tx1"/>
          </a:solidFill>
          <a:latin typeface="Calibri" panose="020F0502020204030204" pitchFamily="34" charset="0"/>
        </a:defRPr>
      </a:lvl4pPr>
      <a:lvl5pPr algn="ctr" defTabSz="1006475" rtl="0" eaLnBrk="0" fontAlgn="base" hangingPunct="0">
        <a:spcBef>
          <a:spcPct val="0"/>
        </a:spcBef>
        <a:spcAft>
          <a:spcPct val="0"/>
        </a:spcAft>
        <a:defRPr kumimoji="1" sz="4800">
          <a:solidFill>
            <a:schemeClr val="tx1"/>
          </a:solidFill>
          <a:latin typeface="Calibri" panose="020F0502020204030204" pitchFamily="34" charset="0"/>
        </a:defRPr>
      </a:lvl5pPr>
      <a:lvl6pPr marL="457200" algn="ctr" defTabSz="1006475" rtl="0" fontAlgn="base">
        <a:spcBef>
          <a:spcPct val="0"/>
        </a:spcBef>
        <a:spcAft>
          <a:spcPct val="0"/>
        </a:spcAft>
        <a:defRPr kumimoji="1" sz="4800">
          <a:solidFill>
            <a:schemeClr val="tx1"/>
          </a:solidFill>
          <a:latin typeface="Calibri" panose="020F0502020204030204" pitchFamily="34" charset="0"/>
        </a:defRPr>
      </a:lvl6pPr>
      <a:lvl7pPr marL="914400" algn="ctr" defTabSz="1006475" rtl="0" fontAlgn="base">
        <a:spcBef>
          <a:spcPct val="0"/>
        </a:spcBef>
        <a:spcAft>
          <a:spcPct val="0"/>
        </a:spcAft>
        <a:defRPr kumimoji="1" sz="4800">
          <a:solidFill>
            <a:schemeClr val="tx1"/>
          </a:solidFill>
          <a:latin typeface="Calibri" panose="020F0502020204030204" pitchFamily="34" charset="0"/>
        </a:defRPr>
      </a:lvl7pPr>
      <a:lvl8pPr marL="1371600" algn="ctr" defTabSz="1006475" rtl="0" fontAlgn="base">
        <a:spcBef>
          <a:spcPct val="0"/>
        </a:spcBef>
        <a:spcAft>
          <a:spcPct val="0"/>
        </a:spcAft>
        <a:defRPr kumimoji="1" sz="4800">
          <a:solidFill>
            <a:schemeClr val="tx1"/>
          </a:solidFill>
          <a:latin typeface="Calibri" panose="020F0502020204030204" pitchFamily="34" charset="0"/>
        </a:defRPr>
      </a:lvl8pPr>
      <a:lvl9pPr marL="1828800" algn="ctr" defTabSz="1006475" rtl="0" fontAlgn="base">
        <a:spcBef>
          <a:spcPct val="0"/>
        </a:spcBef>
        <a:spcAft>
          <a:spcPct val="0"/>
        </a:spcAft>
        <a:defRPr kumimoji="1" sz="4800">
          <a:solidFill>
            <a:schemeClr val="tx1"/>
          </a:solidFill>
          <a:latin typeface="Calibri" panose="020F0502020204030204" pitchFamily="34"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kumimoji="1"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kumimoji="1" sz="2600" kern="1200">
          <a:solidFill>
            <a:schemeClr val="tx1"/>
          </a:solidFill>
          <a:latin typeface="+mn-lt"/>
          <a:ea typeface="+mn-ea"/>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4098" name="Picture 6" descr="Interior-Overlay.png"/>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8013" y="6777038"/>
            <a:ext cx="2351087" cy="403225"/>
          </a:xfrm>
          <a:prstGeom prst="rect">
            <a:avLst/>
          </a:prstGeom>
        </p:spPr>
        <p:txBody>
          <a:bodyPr vert="horz" wrap="square" lIns="91430" tIns="45715" rIns="91430" bIns="45715" numCol="1" anchor="ctr" anchorCtr="0" compatLnSpc="1">
            <a:prstTxWarp prst="textNoShape">
              <a:avLst/>
            </a:prstTxWarp>
          </a:bodyPr>
          <a:lstStyle>
            <a:lvl1pPr defTabSz="1007943">
              <a:defRPr sz="1543">
                <a:solidFill>
                  <a:srgbClr val="7F7F7F"/>
                </a:solidFill>
                <a:latin typeface="Rage Italic" pitchFamily="66" charset="0"/>
                <a:ea typeface="ＭＳ Ｐゴシック" pitchFamily="34" charset="-128"/>
              </a:defRPr>
            </a:lvl1pPr>
          </a:lstStyle>
          <a:p>
            <a:pPr>
              <a:defRPr/>
            </a:pPr>
            <a:endParaRPr lang="en-US" altLang="en-US"/>
          </a:p>
        </p:txBody>
      </p:sp>
      <p:sp>
        <p:nvSpPr>
          <p:cNvPr id="5" name="Footer Placeholder 4"/>
          <p:cNvSpPr>
            <a:spLocks noGrp="1"/>
          </p:cNvSpPr>
          <p:nvPr>
            <p:ph type="ftr" sz="quarter" idx="3"/>
          </p:nvPr>
        </p:nvSpPr>
        <p:spPr>
          <a:xfrm>
            <a:off x="3444875" y="6777038"/>
            <a:ext cx="3190875" cy="403225"/>
          </a:xfrm>
          <a:prstGeom prst="rect">
            <a:avLst/>
          </a:prstGeom>
        </p:spPr>
        <p:txBody>
          <a:bodyPr vert="horz" wrap="square" lIns="91430" tIns="45715" rIns="91430" bIns="45715" numCol="1" anchor="ctr" anchorCtr="0" compatLnSpc="1">
            <a:prstTxWarp prst="textNoShape">
              <a:avLst/>
            </a:prstTxWarp>
          </a:bodyPr>
          <a:lstStyle>
            <a:lvl1pPr algn="ctr" defTabSz="1007943">
              <a:defRPr sz="1543">
                <a:solidFill>
                  <a:srgbClr val="7F7F7F"/>
                </a:solidFill>
                <a:latin typeface="Rage Italic" pitchFamily="66" charset="0"/>
                <a:ea typeface="ＭＳ Ｐゴシック" pitchFamily="34" charset="-128"/>
              </a:defRPr>
            </a:lvl1pPr>
          </a:lstStyle>
          <a:p>
            <a:pPr>
              <a:defRPr/>
            </a:pPr>
            <a:endParaRPr lang="en-US" altLang="en-US"/>
          </a:p>
        </p:txBody>
      </p:sp>
      <p:sp>
        <p:nvSpPr>
          <p:cNvPr id="6" name="Slide Number Placeholder 5"/>
          <p:cNvSpPr>
            <a:spLocks noGrp="1"/>
          </p:cNvSpPr>
          <p:nvPr>
            <p:ph type="sldNum" sz="quarter" idx="4"/>
          </p:nvPr>
        </p:nvSpPr>
        <p:spPr>
          <a:xfrm>
            <a:off x="7121525" y="6777038"/>
            <a:ext cx="2351088" cy="403225"/>
          </a:xfrm>
          <a:prstGeom prst="rect">
            <a:avLst/>
          </a:prstGeom>
        </p:spPr>
        <p:txBody>
          <a:bodyPr vert="horz" wrap="square" lIns="91430" tIns="45715" rIns="91430" bIns="45715" numCol="1" anchor="ctr" anchorCtr="0" compatLnSpc="1">
            <a:prstTxWarp prst="textNoShape">
              <a:avLst/>
            </a:prstTxWarp>
          </a:bodyPr>
          <a:lstStyle>
            <a:lvl1pPr algn="r" defTabSz="1007943">
              <a:defRPr sz="1543">
                <a:solidFill>
                  <a:srgbClr val="7F7F7F"/>
                </a:solidFill>
                <a:latin typeface="Rage Italic" pitchFamily="66" charset="0"/>
                <a:ea typeface="ＭＳ Ｐゴシック" pitchFamily="34" charset="-128"/>
              </a:defRPr>
            </a:lvl1pPr>
          </a:lstStyle>
          <a:p>
            <a:pPr>
              <a:defRPr/>
            </a:pPr>
            <a:fld id="{5A1345E8-40AD-44AD-A524-2A85E77B6C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538" r:id="rId1"/>
    <p:sldLayoutId id="2147485539" r:id="rId2"/>
    <p:sldLayoutId id="2147485540" r:id="rId3"/>
    <p:sldLayoutId id="2147485541" r:id="rId4"/>
    <p:sldLayoutId id="2147485542" r:id="rId5"/>
    <p:sldLayoutId id="2147485543" r:id="rId6"/>
    <p:sldLayoutId id="2147485544" r:id="rId7"/>
    <p:sldLayoutId id="2147485545" r:id="rId8"/>
    <p:sldLayoutId id="2147485546" r:id="rId9"/>
    <p:sldLayoutId id="2147485547" r:id="rId10"/>
    <p:sldLayoutId id="2147485548" r:id="rId11"/>
    <p:sldLayoutId id="2147485549" r:id="rId12"/>
    <p:sldLayoutId id="2147485550" r:id="rId13"/>
  </p:sldLayoutIdLst>
  <p:hf hdr="0" ftr="0" dt="0"/>
  <p:txStyles>
    <p:titleStyle>
      <a:lvl1pPr algn="ctr" defTabSz="503238" rtl="0" eaLnBrk="0" fontAlgn="base" hangingPunct="0">
        <a:spcBef>
          <a:spcPct val="0"/>
        </a:spcBef>
        <a:spcAft>
          <a:spcPct val="0"/>
        </a:spcAft>
        <a:defRPr sz="5200" kern="1200">
          <a:solidFill>
            <a:srgbClr val="262626"/>
          </a:solidFill>
          <a:latin typeface="ＭＳ 明朝" panose="02020609040205080304" pitchFamily="17" charset="-128"/>
          <a:ea typeface="ＭＳ Ｐゴシック" charset="0"/>
          <a:cs typeface="+mj-cs"/>
        </a:defRPr>
      </a:lvl1pPr>
      <a:lvl2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2pPr>
      <a:lvl3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3pPr>
      <a:lvl4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4pPr>
      <a:lvl5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50323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charset="0"/>
          <a:cs typeface="+mn-cs"/>
        </a:defRPr>
      </a:lvl1pPr>
      <a:lvl2pPr marL="612775" indent="-250825" algn="l" defTabSz="50323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charset="0"/>
          <a:cs typeface="+mn-cs"/>
        </a:defRPr>
      </a:lvl2pPr>
      <a:lvl3pPr marL="904875" indent="-200025" algn="l" defTabSz="50323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charset="0"/>
          <a:cs typeface="+mn-cs"/>
        </a:defRPr>
      </a:lvl3pPr>
      <a:lvl4pPr marL="1208088" indent="-200025" algn="l" defTabSz="503238" rtl="0" eaLnBrk="0" fontAlgn="base" hangingPunct="0">
        <a:spcBef>
          <a:spcPct val="20000"/>
        </a:spcBef>
        <a:spcAft>
          <a:spcPct val="0"/>
        </a:spcAft>
        <a:buClr>
          <a:schemeClr val="accent1"/>
        </a:buClr>
        <a:buSzPct val="95000"/>
        <a:buFont typeface="Rage Italic" pitchFamily="66" charset="0"/>
        <a:buChar char="0"/>
        <a:defRPr sz="1700" kern="1200">
          <a:solidFill>
            <a:srgbClr val="404040"/>
          </a:solidFill>
          <a:latin typeface="ＭＳ 明朝" panose="02020609040205080304" pitchFamily="17" charset="-128"/>
          <a:ea typeface="ＭＳ Ｐゴシック" charset="0"/>
          <a:cs typeface="+mn-cs"/>
        </a:defRPr>
      </a:lvl4pPr>
      <a:lvl5pPr marL="1560513" indent="-200025" algn="l" defTabSz="50323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charset="0"/>
          <a:cs typeface="+mn-cs"/>
        </a:defRPr>
      </a:lvl5pPr>
      <a:lvl6pPr marL="1814110"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6pPr>
      <a:lvl7pPr marL="2116461"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7pPr>
      <a:lvl8pPr marL="2418812"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8pPr>
      <a:lvl9pPr marL="2721164"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9pPr>
    </p:bodyStyle>
    <p:otherStyle>
      <a:defPPr>
        <a:defRPr lang="en-US"/>
      </a:defPPr>
      <a:lvl1pPr marL="0" algn="l" defTabSz="503920" rtl="0" eaLnBrk="1" latinLnBrk="0" hangingPunct="1">
        <a:defRPr sz="1984" kern="1200">
          <a:solidFill>
            <a:schemeClr val="tx1"/>
          </a:solidFill>
          <a:latin typeface="+mn-lt"/>
          <a:ea typeface="+mn-ea"/>
          <a:cs typeface="+mn-cs"/>
        </a:defRPr>
      </a:lvl1pPr>
      <a:lvl2pPr marL="503920" algn="l" defTabSz="503920" rtl="0" eaLnBrk="1" latinLnBrk="0" hangingPunct="1">
        <a:defRPr sz="1984" kern="1200">
          <a:solidFill>
            <a:schemeClr val="tx1"/>
          </a:solidFill>
          <a:latin typeface="+mn-lt"/>
          <a:ea typeface="+mn-ea"/>
          <a:cs typeface="+mn-cs"/>
        </a:defRPr>
      </a:lvl2pPr>
      <a:lvl3pPr marL="1007838" algn="l" defTabSz="503920" rtl="0" eaLnBrk="1" latinLnBrk="0" hangingPunct="1">
        <a:defRPr sz="1984" kern="1200">
          <a:solidFill>
            <a:schemeClr val="tx1"/>
          </a:solidFill>
          <a:latin typeface="+mn-lt"/>
          <a:ea typeface="+mn-ea"/>
          <a:cs typeface="+mn-cs"/>
        </a:defRPr>
      </a:lvl3pPr>
      <a:lvl4pPr marL="1511758" algn="l" defTabSz="503920" rtl="0" eaLnBrk="1" latinLnBrk="0" hangingPunct="1">
        <a:defRPr sz="1984" kern="1200">
          <a:solidFill>
            <a:schemeClr val="tx1"/>
          </a:solidFill>
          <a:latin typeface="+mn-lt"/>
          <a:ea typeface="+mn-ea"/>
          <a:cs typeface="+mn-cs"/>
        </a:defRPr>
      </a:lvl4pPr>
      <a:lvl5pPr marL="2015677" algn="l" defTabSz="503920" rtl="0" eaLnBrk="1" latinLnBrk="0" hangingPunct="1">
        <a:defRPr sz="1984" kern="1200">
          <a:solidFill>
            <a:schemeClr val="tx1"/>
          </a:solidFill>
          <a:latin typeface="+mn-lt"/>
          <a:ea typeface="+mn-ea"/>
          <a:cs typeface="+mn-cs"/>
        </a:defRPr>
      </a:lvl5pPr>
      <a:lvl6pPr marL="2519597" algn="l" defTabSz="503920" rtl="0" eaLnBrk="1" latinLnBrk="0" hangingPunct="1">
        <a:defRPr sz="1984" kern="1200">
          <a:solidFill>
            <a:schemeClr val="tx1"/>
          </a:solidFill>
          <a:latin typeface="+mn-lt"/>
          <a:ea typeface="+mn-ea"/>
          <a:cs typeface="+mn-cs"/>
        </a:defRPr>
      </a:lvl6pPr>
      <a:lvl7pPr marL="3023515" algn="l" defTabSz="503920" rtl="0" eaLnBrk="1" latinLnBrk="0" hangingPunct="1">
        <a:defRPr sz="1984" kern="1200">
          <a:solidFill>
            <a:schemeClr val="tx1"/>
          </a:solidFill>
          <a:latin typeface="+mn-lt"/>
          <a:ea typeface="+mn-ea"/>
          <a:cs typeface="+mn-cs"/>
        </a:defRPr>
      </a:lvl7pPr>
      <a:lvl8pPr marL="3527435" algn="l" defTabSz="503920" rtl="0" eaLnBrk="1" latinLnBrk="0" hangingPunct="1">
        <a:defRPr sz="1984" kern="1200">
          <a:solidFill>
            <a:schemeClr val="tx1"/>
          </a:solidFill>
          <a:latin typeface="+mn-lt"/>
          <a:ea typeface="+mn-ea"/>
          <a:cs typeface="+mn-cs"/>
        </a:defRPr>
      </a:lvl8pPr>
      <a:lvl9pPr marL="4031354" algn="l" defTabSz="503920"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5122" name="Picture 6"/>
          <p:cNvPicPr>
            <a:picLocks noChangeAspect="1"/>
          </p:cNvPicPr>
          <p:nvPr/>
        </p:nvPicPr>
        <p:blipFill>
          <a:blip r:embed="rId17">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8013" y="6777038"/>
            <a:ext cx="2351087" cy="403225"/>
          </a:xfrm>
          <a:prstGeom prst="rect">
            <a:avLst/>
          </a:prstGeom>
        </p:spPr>
        <p:txBody>
          <a:bodyPr vert="horz" wrap="square" lIns="91440" tIns="45720" rIns="91440" bIns="45720" numCol="1" anchor="ctr" anchorCtr="0" compatLnSpc="1">
            <a:prstTxWarp prst="textNoShape">
              <a:avLst/>
            </a:prstTxWarp>
          </a:bodyPr>
          <a:lstStyle>
            <a:lvl1pPr defTabSz="1007943">
              <a:defRPr sz="1543">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444875" y="6777038"/>
            <a:ext cx="3190875" cy="403225"/>
          </a:xfrm>
          <a:prstGeom prst="rect">
            <a:avLst/>
          </a:prstGeom>
        </p:spPr>
        <p:txBody>
          <a:bodyPr vert="horz" wrap="square" lIns="91440" tIns="45720" rIns="91440" bIns="45720" numCol="1" anchor="ctr" anchorCtr="0" compatLnSpc="1">
            <a:prstTxWarp prst="textNoShape">
              <a:avLst/>
            </a:prstTxWarp>
          </a:bodyPr>
          <a:lstStyle>
            <a:lvl1pPr algn="ctr" defTabSz="1007943">
              <a:defRPr sz="1543">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7121525" y="6777038"/>
            <a:ext cx="2351088" cy="403225"/>
          </a:xfrm>
          <a:prstGeom prst="rect">
            <a:avLst/>
          </a:prstGeom>
        </p:spPr>
        <p:txBody>
          <a:bodyPr vert="horz" wrap="square" lIns="91440" tIns="45720" rIns="91440" bIns="45720" numCol="1" anchor="ctr" anchorCtr="0" compatLnSpc="1">
            <a:prstTxWarp prst="textNoShape">
              <a:avLst/>
            </a:prstTxWarp>
          </a:bodyPr>
          <a:lstStyle>
            <a:lvl1pPr algn="r" defTabSz="1007943">
              <a:defRPr sz="1543">
                <a:solidFill>
                  <a:srgbClr val="7F7F7F"/>
                </a:solidFill>
                <a:latin typeface="Rage Italic" pitchFamily="66" charset="0"/>
                <a:ea typeface="MS PGothic" panose="020B0600070205080204" pitchFamily="50" charset="-128"/>
              </a:defRPr>
            </a:lvl1pPr>
          </a:lstStyle>
          <a:p>
            <a:pPr>
              <a:defRPr/>
            </a:pPr>
            <a:fld id="{B8DA625D-99E7-4FD8-8297-F311EA7A76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51" r:id="rId1"/>
    <p:sldLayoutId id="2147485552" r:id="rId2"/>
    <p:sldLayoutId id="2147485553" r:id="rId3"/>
    <p:sldLayoutId id="2147485554" r:id="rId4"/>
    <p:sldLayoutId id="2147485555" r:id="rId5"/>
    <p:sldLayoutId id="2147485556" r:id="rId6"/>
    <p:sldLayoutId id="2147485557" r:id="rId7"/>
    <p:sldLayoutId id="2147485558" r:id="rId8"/>
    <p:sldLayoutId id="2147485559" r:id="rId9"/>
    <p:sldLayoutId id="2147485560" r:id="rId10"/>
    <p:sldLayoutId id="2147485561" r:id="rId11"/>
    <p:sldLayoutId id="2147485562" r:id="rId12"/>
    <p:sldLayoutId id="2147485563" r:id="rId13"/>
    <p:sldLayoutId id="2147485564" r:id="rId14"/>
  </p:sldLayoutIdLst>
  <p:hf hdr="0" ftr="0" dt="0"/>
  <p:txStyles>
    <p:titleStyle>
      <a:lvl1pPr algn="ctr" defTabSz="503238" rtl="0" eaLnBrk="0" fontAlgn="base" hangingPunct="0">
        <a:spcBef>
          <a:spcPct val="0"/>
        </a:spcBef>
        <a:spcAft>
          <a:spcPct val="0"/>
        </a:spcAft>
        <a:defRPr sz="5200" kern="1200">
          <a:solidFill>
            <a:srgbClr val="262626"/>
          </a:solidFill>
          <a:latin typeface="ＭＳ 明朝" panose="02020609040205080304" pitchFamily="17" charset="-128"/>
          <a:ea typeface="ＭＳ Ｐゴシック" panose="020B0600070205080204" pitchFamily="50" charset="-128"/>
          <a:cs typeface="ＭＳ Ｐゴシック" charset="0"/>
        </a:defRPr>
      </a:lvl1pPr>
      <a:lvl2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2pPr>
      <a:lvl3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3pPr>
      <a:lvl4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4pPr>
      <a:lvl5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50323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panose="020B0600070205080204" pitchFamily="50" charset="-128"/>
          <a:cs typeface="ＭＳ Ｐゴシック" charset="0"/>
        </a:defRPr>
      </a:lvl1pPr>
      <a:lvl2pPr marL="612775" indent="-250825" algn="l" defTabSz="50323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panose="020B0600070205080204" pitchFamily="50" charset="-128"/>
          <a:cs typeface="+mn-cs"/>
        </a:defRPr>
      </a:lvl2pPr>
      <a:lvl3pPr marL="904875" indent="-200025" algn="l" defTabSz="50323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panose="020B0600070205080204" pitchFamily="50" charset="-128"/>
          <a:cs typeface="+mn-cs"/>
        </a:defRPr>
      </a:lvl3pPr>
      <a:lvl4pPr marL="1208088" indent="-200025" algn="l" defTabSz="503238" rtl="0" eaLnBrk="0" fontAlgn="base" hangingPunct="0">
        <a:spcBef>
          <a:spcPct val="20000"/>
        </a:spcBef>
        <a:spcAft>
          <a:spcPct val="0"/>
        </a:spcAft>
        <a:buClr>
          <a:schemeClr val="accent1"/>
        </a:buClr>
        <a:buSzPct val="95000"/>
        <a:buFont typeface="Rage Italic" pitchFamily="66" charset="0"/>
        <a:buChar char="0"/>
        <a:defRPr sz="1700" kern="1200">
          <a:solidFill>
            <a:srgbClr val="404040"/>
          </a:solidFill>
          <a:latin typeface="ＭＳ 明朝" panose="02020609040205080304" pitchFamily="17" charset="-128"/>
          <a:ea typeface="ＭＳ Ｐゴシック" panose="020B0600070205080204" pitchFamily="50" charset="-128"/>
          <a:cs typeface="+mn-cs"/>
        </a:defRPr>
      </a:lvl4pPr>
      <a:lvl5pPr marL="1560513" indent="-200025" algn="l" defTabSz="50323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panose="020B0600070205080204" pitchFamily="50" charset="-128"/>
          <a:cs typeface="+mn-cs"/>
        </a:defRPr>
      </a:lvl5pPr>
      <a:lvl6pPr marL="1814298" indent="-201589" algn="l" defTabSz="503972"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6pPr>
      <a:lvl7pPr marL="2116681" indent="-201589" algn="l" defTabSz="503972"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7pPr>
      <a:lvl8pPr marL="2419063" indent="-201589" algn="l" defTabSz="503972"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8pPr>
      <a:lvl9pPr marL="2721446" indent="-201589" algn="l" defTabSz="503972"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6146" name="Picture 6"/>
          <p:cNvPicPr>
            <a:picLocks noChangeAspect="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39" tIns="50372" rIns="100739" bIns="50372" numCol="1" anchor="ctr" anchorCtr="0" compatLnSpc="1">
            <a:prstTxWarp prst="textNoShape">
              <a:avLst/>
            </a:prstTxWarp>
          </a:bodyPr>
          <a:lstStyle/>
          <a:p>
            <a:pPr lvl="0"/>
            <a:r>
              <a:rPr lang="en-AU" altLang="en-US" smtClean="0"/>
              <a:t>Click to edit Master title style</a:t>
            </a:r>
            <a:endParaRPr lang="en-US" altLang="en-US" smtClean="0"/>
          </a:p>
        </p:txBody>
      </p:sp>
      <p:sp>
        <p:nvSpPr>
          <p:cNvPr id="6148"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39" tIns="50372" rIns="100739" bIns="50372"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608013" y="6778625"/>
            <a:ext cx="2352675" cy="401638"/>
          </a:xfrm>
          <a:prstGeom prst="rect">
            <a:avLst/>
          </a:prstGeom>
        </p:spPr>
        <p:txBody>
          <a:bodyPr vert="horz" wrap="square" lIns="100739" tIns="50372" rIns="100739" bIns="50372" numCol="1" anchor="ctr" anchorCtr="0" compatLnSpc="1">
            <a:prstTxWarp prst="textNoShape">
              <a:avLst/>
            </a:prstTxWarp>
          </a:bodyPr>
          <a:lstStyle>
            <a:lvl1pPr defTabSz="449030" eaLnBrk="1" hangingPunct="1">
              <a:defRPr sz="1500">
                <a:solidFill>
                  <a:srgbClr val="7F7F7F"/>
                </a:solidFill>
                <a:latin typeface="Rage Italic" pitchFamily="66" charset="0"/>
                <a:ea typeface="MS PGothic" panose="020B0600070205080204" pitchFamily="50" charset="-128"/>
              </a:defRPr>
            </a:lvl1pPr>
          </a:lstStyle>
          <a:p>
            <a:pPr>
              <a:defRPr/>
            </a:pPr>
            <a:endParaRPr lang="en-US" altLang="en-US"/>
          </a:p>
        </p:txBody>
      </p:sp>
      <p:sp>
        <p:nvSpPr>
          <p:cNvPr id="5" name="Footer Placeholder 4"/>
          <p:cNvSpPr>
            <a:spLocks noGrp="1"/>
          </p:cNvSpPr>
          <p:nvPr>
            <p:ph type="ftr" sz="quarter" idx="3"/>
          </p:nvPr>
        </p:nvSpPr>
        <p:spPr>
          <a:xfrm>
            <a:off x="3444875" y="6778625"/>
            <a:ext cx="3190875" cy="401638"/>
          </a:xfrm>
          <a:prstGeom prst="rect">
            <a:avLst/>
          </a:prstGeom>
        </p:spPr>
        <p:txBody>
          <a:bodyPr vert="horz" wrap="square" lIns="100739" tIns="50372" rIns="100739" bIns="50372" numCol="1" anchor="ctr" anchorCtr="0" compatLnSpc="1">
            <a:prstTxWarp prst="textNoShape">
              <a:avLst/>
            </a:prstTxWarp>
          </a:bodyPr>
          <a:lstStyle>
            <a:lvl1pPr algn="ctr" defTabSz="449030" eaLnBrk="1" hangingPunct="1">
              <a:defRPr sz="1500">
                <a:solidFill>
                  <a:srgbClr val="7F7F7F"/>
                </a:solidFill>
                <a:latin typeface="Rage Italic" pitchFamily="66" charset="0"/>
                <a:ea typeface="MS PGothic" panose="020B0600070205080204" pitchFamily="50" charset="-128"/>
              </a:defRPr>
            </a:lvl1pPr>
          </a:lstStyle>
          <a:p>
            <a:pPr>
              <a:defRPr/>
            </a:pPr>
            <a:endParaRPr lang="en-US" altLang="en-US"/>
          </a:p>
        </p:txBody>
      </p:sp>
      <p:sp>
        <p:nvSpPr>
          <p:cNvPr id="6" name="Slide Number Placeholder 5"/>
          <p:cNvSpPr>
            <a:spLocks noGrp="1"/>
          </p:cNvSpPr>
          <p:nvPr>
            <p:ph type="sldNum" sz="quarter" idx="4"/>
          </p:nvPr>
        </p:nvSpPr>
        <p:spPr>
          <a:xfrm>
            <a:off x="7119938" y="6778625"/>
            <a:ext cx="2352675" cy="401638"/>
          </a:xfrm>
          <a:prstGeom prst="rect">
            <a:avLst/>
          </a:prstGeom>
        </p:spPr>
        <p:txBody>
          <a:bodyPr vert="horz" wrap="square" lIns="100739" tIns="50372" rIns="100739" bIns="50372" numCol="1" anchor="ctr" anchorCtr="0" compatLnSpc="1">
            <a:prstTxWarp prst="textNoShape">
              <a:avLst/>
            </a:prstTxWarp>
          </a:bodyPr>
          <a:lstStyle>
            <a:lvl1pPr algn="r" defTabSz="449030" eaLnBrk="1" hangingPunct="1">
              <a:defRPr sz="1500">
                <a:solidFill>
                  <a:srgbClr val="7F7F7F"/>
                </a:solidFill>
                <a:latin typeface="Rage Italic" pitchFamily="66" charset="0"/>
                <a:ea typeface="MS PGothic" panose="020B0600070205080204" pitchFamily="50" charset="-128"/>
              </a:defRPr>
            </a:lvl1pPr>
          </a:lstStyle>
          <a:p>
            <a:pPr>
              <a:defRPr/>
            </a:pPr>
            <a:fld id="{0683201E-147C-45A0-8D3A-C0A70553A29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65" r:id="rId1"/>
    <p:sldLayoutId id="2147485566" r:id="rId2"/>
    <p:sldLayoutId id="2147485567" r:id="rId3"/>
    <p:sldLayoutId id="2147485568" r:id="rId4"/>
    <p:sldLayoutId id="2147485569" r:id="rId5"/>
    <p:sldLayoutId id="2147485570" r:id="rId6"/>
    <p:sldLayoutId id="2147485571" r:id="rId7"/>
    <p:sldLayoutId id="2147485572" r:id="rId8"/>
    <p:sldLayoutId id="2147485573" r:id="rId9"/>
    <p:sldLayoutId id="2147485574" r:id="rId10"/>
    <p:sldLayoutId id="2147485575" r:id="rId11"/>
    <p:sldLayoutId id="2147485576" r:id="rId12"/>
  </p:sldLayoutIdLst>
  <p:hf hdr="0" ftr="0" dt="0"/>
  <p:txStyles>
    <p:titleStyle>
      <a:lvl1pPr algn="ctr" defTabSz="501650" rtl="0" eaLnBrk="0" fontAlgn="base" hangingPunct="0">
        <a:spcBef>
          <a:spcPct val="0"/>
        </a:spcBef>
        <a:spcAft>
          <a:spcPct val="0"/>
        </a:spcAft>
        <a:defRPr sz="5300" kern="1200">
          <a:solidFill>
            <a:srgbClr val="262626"/>
          </a:solidFill>
          <a:latin typeface="ＭＳ 明朝" panose="02020609040205080304" pitchFamily="17" charset="-128"/>
          <a:ea typeface="ＭＳ Ｐゴシック" panose="020B0600070205080204" pitchFamily="50" charset="-128"/>
          <a:cs typeface="ＭＳ Ｐゴシック" charset="0"/>
        </a:defRPr>
      </a:lvl1pPr>
      <a:lvl2pPr algn="ctr" defTabSz="501650" rtl="0" eaLnBrk="0" fontAlgn="base" hangingPunct="0">
        <a:spcBef>
          <a:spcPct val="0"/>
        </a:spcBef>
        <a:spcAft>
          <a:spcPct val="0"/>
        </a:spcAft>
        <a:defRPr sz="5300">
          <a:solidFill>
            <a:srgbClr val="262626"/>
          </a:solidFill>
          <a:latin typeface="ＭＳ 明朝" panose="02020609040205080304" pitchFamily="17" charset="-128"/>
          <a:ea typeface="ＭＳ Ｐゴシック" panose="020B0600070205080204" pitchFamily="50" charset="-128"/>
          <a:cs typeface="ＭＳ Ｐゴシック" charset="0"/>
        </a:defRPr>
      </a:lvl2pPr>
      <a:lvl3pPr algn="ctr" defTabSz="501650" rtl="0" eaLnBrk="0" fontAlgn="base" hangingPunct="0">
        <a:spcBef>
          <a:spcPct val="0"/>
        </a:spcBef>
        <a:spcAft>
          <a:spcPct val="0"/>
        </a:spcAft>
        <a:defRPr sz="5300">
          <a:solidFill>
            <a:srgbClr val="262626"/>
          </a:solidFill>
          <a:latin typeface="ＭＳ 明朝" panose="02020609040205080304" pitchFamily="17" charset="-128"/>
          <a:ea typeface="ＭＳ Ｐゴシック" panose="020B0600070205080204" pitchFamily="50" charset="-128"/>
          <a:cs typeface="ＭＳ Ｐゴシック" charset="0"/>
        </a:defRPr>
      </a:lvl3pPr>
      <a:lvl4pPr algn="ctr" defTabSz="501650" rtl="0" eaLnBrk="0" fontAlgn="base" hangingPunct="0">
        <a:spcBef>
          <a:spcPct val="0"/>
        </a:spcBef>
        <a:spcAft>
          <a:spcPct val="0"/>
        </a:spcAft>
        <a:defRPr sz="5300">
          <a:solidFill>
            <a:srgbClr val="262626"/>
          </a:solidFill>
          <a:latin typeface="ＭＳ 明朝" panose="02020609040205080304" pitchFamily="17" charset="-128"/>
          <a:ea typeface="ＭＳ Ｐゴシック" panose="020B0600070205080204" pitchFamily="50" charset="-128"/>
          <a:cs typeface="ＭＳ Ｐゴシック" charset="0"/>
        </a:defRPr>
      </a:lvl4pPr>
      <a:lvl5pPr algn="ctr" defTabSz="501650" rtl="0" eaLnBrk="0" fontAlgn="base" hangingPunct="0">
        <a:spcBef>
          <a:spcPct val="0"/>
        </a:spcBef>
        <a:spcAft>
          <a:spcPct val="0"/>
        </a:spcAft>
        <a:defRPr sz="5300">
          <a:solidFill>
            <a:srgbClr val="262626"/>
          </a:solidFill>
          <a:latin typeface="ＭＳ 明朝" panose="02020609040205080304" pitchFamily="17" charset="-128"/>
          <a:ea typeface="ＭＳ Ｐゴシック" panose="020B0600070205080204" pitchFamily="50"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238" indent="-249238" algn="l" defTabSz="501650"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panose="020B0600070205080204" pitchFamily="50" charset="-128"/>
          <a:cs typeface="ＭＳ Ｐゴシック" charset="0"/>
        </a:defRPr>
      </a:lvl1pPr>
      <a:lvl2pPr marL="612775" indent="-249238" algn="l" defTabSz="50165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panose="020B0600070205080204" pitchFamily="50" charset="-128"/>
          <a:cs typeface="+mn-cs"/>
        </a:defRPr>
      </a:lvl2pPr>
      <a:lvl3pPr marL="904875" indent="-198438" algn="l" defTabSz="50165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panose="020B0600070205080204" pitchFamily="50" charset="-128"/>
          <a:cs typeface="+mn-cs"/>
        </a:defRPr>
      </a:lvl3pPr>
      <a:lvl4pPr marL="1206500" indent="-198438" algn="l" defTabSz="50165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ＭＳ Ｐゴシック" panose="020B0600070205080204" pitchFamily="50" charset="-128"/>
          <a:cs typeface="+mn-cs"/>
        </a:defRPr>
      </a:lvl4pPr>
      <a:lvl5pPr marL="1560513" indent="-198438" algn="l" defTabSz="501650"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panose="020B0600070205080204" pitchFamily="50" charset="-128"/>
          <a:cs typeface="+mn-cs"/>
        </a:defRPr>
      </a:lvl5pPr>
      <a:lvl6pPr marL="1813358"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6pPr>
      <a:lvl7pPr marL="2115584"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7pPr>
      <a:lvl8pPr marL="2417809"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8pPr>
      <a:lvl9pPr marL="2720035"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9pPr>
    </p:bodyStyle>
    <p:otherStyle>
      <a:defPPr>
        <a:defRPr lang="en-US"/>
      </a:defPPr>
      <a:lvl1pPr marL="0" algn="l" defTabSz="503710" rtl="0" eaLnBrk="1" latinLnBrk="0" hangingPunct="1">
        <a:defRPr sz="2000" kern="1200">
          <a:solidFill>
            <a:schemeClr val="tx1"/>
          </a:solidFill>
          <a:latin typeface="+mn-lt"/>
          <a:ea typeface="+mn-ea"/>
          <a:cs typeface="+mn-cs"/>
        </a:defRPr>
      </a:lvl1pPr>
      <a:lvl2pPr marL="503710" algn="l" defTabSz="503710" rtl="0" eaLnBrk="1" latinLnBrk="0" hangingPunct="1">
        <a:defRPr sz="2000" kern="1200">
          <a:solidFill>
            <a:schemeClr val="tx1"/>
          </a:solidFill>
          <a:latin typeface="+mn-lt"/>
          <a:ea typeface="+mn-ea"/>
          <a:cs typeface="+mn-cs"/>
        </a:defRPr>
      </a:lvl2pPr>
      <a:lvl3pPr marL="1007421" algn="l" defTabSz="503710" rtl="0" eaLnBrk="1" latinLnBrk="0" hangingPunct="1">
        <a:defRPr sz="2000" kern="1200">
          <a:solidFill>
            <a:schemeClr val="tx1"/>
          </a:solidFill>
          <a:latin typeface="+mn-lt"/>
          <a:ea typeface="+mn-ea"/>
          <a:cs typeface="+mn-cs"/>
        </a:defRPr>
      </a:lvl3pPr>
      <a:lvl4pPr marL="1511132" algn="l" defTabSz="503710" rtl="0" eaLnBrk="1" latinLnBrk="0" hangingPunct="1">
        <a:defRPr sz="2000" kern="1200">
          <a:solidFill>
            <a:schemeClr val="tx1"/>
          </a:solidFill>
          <a:latin typeface="+mn-lt"/>
          <a:ea typeface="+mn-ea"/>
          <a:cs typeface="+mn-cs"/>
        </a:defRPr>
      </a:lvl4pPr>
      <a:lvl5pPr marL="2014841" algn="l" defTabSz="503710" rtl="0" eaLnBrk="1" latinLnBrk="0" hangingPunct="1">
        <a:defRPr sz="2000" kern="1200">
          <a:solidFill>
            <a:schemeClr val="tx1"/>
          </a:solidFill>
          <a:latin typeface="+mn-lt"/>
          <a:ea typeface="+mn-ea"/>
          <a:cs typeface="+mn-cs"/>
        </a:defRPr>
      </a:lvl5pPr>
      <a:lvl6pPr marL="2518552" algn="l" defTabSz="503710" rtl="0" eaLnBrk="1" latinLnBrk="0" hangingPunct="1">
        <a:defRPr sz="2000" kern="1200">
          <a:solidFill>
            <a:schemeClr val="tx1"/>
          </a:solidFill>
          <a:latin typeface="+mn-lt"/>
          <a:ea typeface="+mn-ea"/>
          <a:cs typeface="+mn-cs"/>
        </a:defRPr>
      </a:lvl6pPr>
      <a:lvl7pPr marL="3022262" algn="l" defTabSz="503710" rtl="0" eaLnBrk="1" latinLnBrk="0" hangingPunct="1">
        <a:defRPr sz="2000" kern="1200">
          <a:solidFill>
            <a:schemeClr val="tx1"/>
          </a:solidFill>
          <a:latin typeface="+mn-lt"/>
          <a:ea typeface="+mn-ea"/>
          <a:cs typeface="+mn-cs"/>
        </a:defRPr>
      </a:lvl7pPr>
      <a:lvl8pPr marL="3525971" algn="l" defTabSz="503710" rtl="0" eaLnBrk="1" latinLnBrk="0" hangingPunct="1">
        <a:defRPr sz="2000" kern="1200">
          <a:solidFill>
            <a:schemeClr val="tx1"/>
          </a:solidFill>
          <a:latin typeface="+mn-lt"/>
          <a:ea typeface="+mn-ea"/>
          <a:cs typeface="+mn-cs"/>
        </a:defRPr>
      </a:lvl8pPr>
      <a:lvl9pPr marL="4029683" algn="l" defTabSz="50371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7170" name="Picture 6"/>
          <p:cNvPicPr>
            <a:picLocks noChangeAspect="1"/>
          </p:cNvPicPr>
          <p:nvPr/>
        </p:nvPicPr>
        <p:blipFill>
          <a:blip r:embed="rId17">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8013" y="6777038"/>
            <a:ext cx="2351087" cy="403225"/>
          </a:xfrm>
          <a:prstGeom prst="rect">
            <a:avLst/>
          </a:prstGeom>
        </p:spPr>
        <p:txBody>
          <a:bodyPr vert="horz" wrap="square" lIns="91440" tIns="45720" rIns="91440" bIns="45720" numCol="1" anchor="ctr" anchorCtr="0" compatLnSpc="1">
            <a:prstTxWarp prst="textNoShape">
              <a:avLst/>
            </a:prstTxWarp>
          </a:bodyPr>
          <a:lstStyle>
            <a:lvl1pPr defTabSz="1007943">
              <a:defRPr sz="1543">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444875" y="6777038"/>
            <a:ext cx="3190875" cy="403225"/>
          </a:xfrm>
          <a:prstGeom prst="rect">
            <a:avLst/>
          </a:prstGeom>
        </p:spPr>
        <p:txBody>
          <a:bodyPr vert="horz" wrap="square" lIns="91440" tIns="45720" rIns="91440" bIns="45720" numCol="1" anchor="ctr" anchorCtr="0" compatLnSpc="1">
            <a:prstTxWarp prst="textNoShape">
              <a:avLst/>
            </a:prstTxWarp>
          </a:bodyPr>
          <a:lstStyle>
            <a:lvl1pPr algn="ctr" defTabSz="1007943">
              <a:defRPr sz="1543">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7121525" y="6777038"/>
            <a:ext cx="2351088" cy="403225"/>
          </a:xfrm>
          <a:prstGeom prst="rect">
            <a:avLst/>
          </a:prstGeom>
        </p:spPr>
        <p:txBody>
          <a:bodyPr vert="horz" wrap="square" lIns="91440" tIns="45720" rIns="91440" bIns="45720" numCol="1" anchor="ctr" anchorCtr="0" compatLnSpc="1">
            <a:prstTxWarp prst="textNoShape">
              <a:avLst/>
            </a:prstTxWarp>
          </a:bodyPr>
          <a:lstStyle>
            <a:lvl1pPr algn="r" defTabSz="1007943">
              <a:defRPr sz="1543">
                <a:solidFill>
                  <a:srgbClr val="7F7F7F"/>
                </a:solidFill>
                <a:latin typeface="Rage Italic" pitchFamily="66" charset="0"/>
                <a:ea typeface="MS PGothic" panose="020B0600070205080204" pitchFamily="50" charset="-128"/>
              </a:defRPr>
            </a:lvl1pPr>
          </a:lstStyle>
          <a:p>
            <a:pPr>
              <a:defRPr/>
            </a:pPr>
            <a:fld id="{8E2B7F66-7959-48AB-BF67-B969A87EF0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77" r:id="rId1"/>
    <p:sldLayoutId id="2147485578" r:id="rId2"/>
    <p:sldLayoutId id="2147485579" r:id="rId3"/>
    <p:sldLayoutId id="2147485580" r:id="rId4"/>
    <p:sldLayoutId id="2147485581" r:id="rId5"/>
    <p:sldLayoutId id="2147485582" r:id="rId6"/>
    <p:sldLayoutId id="2147485583" r:id="rId7"/>
    <p:sldLayoutId id="2147485584" r:id="rId8"/>
    <p:sldLayoutId id="2147485585" r:id="rId9"/>
    <p:sldLayoutId id="2147485586" r:id="rId10"/>
    <p:sldLayoutId id="2147485587" r:id="rId11"/>
    <p:sldLayoutId id="2147485588" r:id="rId12"/>
    <p:sldLayoutId id="2147485589" r:id="rId13"/>
    <p:sldLayoutId id="2147485590" r:id="rId14"/>
  </p:sldLayoutIdLst>
  <p:hf hdr="0" ftr="0" dt="0"/>
  <p:txStyles>
    <p:titleStyle>
      <a:lvl1pPr algn="ctr" defTabSz="503238" rtl="0" eaLnBrk="0" fontAlgn="base" hangingPunct="0">
        <a:spcBef>
          <a:spcPct val="0"/>
        </a:spcBef>
        <a:spcAft>
          <a:spcPct val="0"/>
        </a:spcAft>
        <a:defRPr sz="5200" kern="1200">
          <a:solidFill>
            <a:srgbClr val="262626"/>
          </a:solidFill>
          <a:latin typeface="ＭＳ 明朝" panose="02020609040205080304" pitchFamily="17" charset="-128"/>
          <a:ea typeface="ＭＳ Ｐゴシック" panose="020B0600070205080204" pitchFamily="50" charset="-128"/>
          <a:cs typeface="ＭＳ Ｐゴシック" charset="0"/>
        </a:defRPr>
      </a:lvl1pPr>
      <a:lvl2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2pPr>
      <a:lvl3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3pPr>
      <a:lvl4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4pPr>
      <a:lvl5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50323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panose="020B0600070205080204" pitchFamily="50" charset="-128"/>
          <a:cs typeface="ＭＳ Ｐゴシック" charset="0"/>
        </a:defRPr>
      </a:lvl1pPr>
      <a:lvl2pPr marL="612775" indent="-250825" algn="l" defTabSz="50323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panose="020B0600070205080204" pitchFamily="50" charset="-128"/>
          <a:cs typeface="+mn-cs"/>
        </a:defRPr>
      </a:lvl2pPr>
      <a:lvl3pPr marL="904875" indent="-200025" algn="l" defTabSz="50323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panose="020B0600070205080204" pitchFamily="50" charset="-128"/>
          <a:cs typeface="+mn-cs"/>
        </a:defRPr>
      </a:lvl3pPr>
      <a:lvl4pPr marL="1208088" indent="-200025" algn="l" defTabSz="503238" rtl="0" eaLnBrk="0" fontAlgn="base" hangingPunct="0">
        <a:spcBef>
          <a:spcPct val="20000"/>
        </a:spcBef>
        <a:spcAft>
          <a:spcPct val="0"/>
        </a:spcAft>
        <a:buClr>
          <a:schemeClr val="accent1"/>
        </a:buClr>
        <a:buSzPct val="95000"/>
        <a:buFont typeface="Rage Italic" pitchFamily="66" charset="0"/>
        <a:buChar char="0"/>
        <a:defRPr sz="1700" kern="1200">
          <a:solidFill>
            <a:srgbClr val="404040"/>
          </a:solidFill>
          <a:latin typeface="ＭＳ 明朝" panose="02020609040205080304" pitchFamily="17" charset="-128"/>
          <a:ea typeface="ＭＳ Ｐゴシック" panose="020B0600070205080204" pitchFamily="50" charset="-128"/>
          <a:cs typeface="+mn-cs"/>
        </a:defRPr>
      </a:lvl4pPr>
      <a:lvl5pPr marL="1560513" indent="-200025" algn="l" defTabSz="50323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panose="020B0600070205080204" pitchFamily="50" charset="-128"/>
          <a:cs typeface="+mn-cs"/>
        </a:defRPr>
      </a:lvl5pPr>
      <a:lvl6pPr marL="1814298" indent="-201589" algn="l" defTabSz="503972"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6pPr>
      <a:lvl7pPr marL="2116681" indent="-201589" algn="l" defTabSz="503972"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7pPr>
      <a:lvl8pPr marL="2419063" indent="-201589" algn="l" defTabSz="503972"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8pPr>
      <a:lvl9pPr marL="2721446" indent="-201589" algn="l" defTabSz="503972"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8013" y="481019"/>
            <a:ext cx="8864600" cy="159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39" tIns="50372" rIns="100739" bIns="50372" numCol="1" anchor="ctr" anchorCtr="0" compatLnSpc="1">
            <a:prstTxWarp prst="textNoShape">
              <a:avLst/>
            </a:prstTxWarp>
          </a:bodyPr>
          <a:lstStyle/>
          <a:p>
            <a:pPr lvl="0"/>
            <a:r>
              <a:rPr lang="en-AU" altLang="en-US"/>
              <a:t>Click to edit Master title style</a:t>
            </a:r>
            <a:endParaRPr lang="en-US" altLang="en-US"/>
          </a:p>
        </p:txBody>
      </p:sp>
      <p:sp>
        <p:nvSpPr>
          <p:cNvPr id="1028"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39" tIns="50372" rIns="100739" bIns="50372"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8018" y="6778625"/>
            <a:ext cx="2352675" cy="401638"/>
          </a:xfrm>
          <a:prstGeom prst="rect">
            <a:avLst/>
          </a:prstGeom>
        </p:spPr>
        <p:txBody>
          <a:bodyPr vert="horz" wrap="square" lIns="100739" tIns="50372" rIns="100739" bIns="50372" numCol="1" anchor="ctr" anchorCtr="0" compatLnSpc="1">
            <a:prstTxWarp prst="textNoShape">
              <a:avLst/>
            </a:prstTxWarp>
          </a:bodyPr>
          <a:lstStyle>
            <a:lvl1pPr eaLnBrk="1" hangingPunct="1">
              <a:defRPr sz="1500">
                <a:solidFill>
                  <a:srgbClr val="7F7F7F"/>
                </a:solidFill>
                <a:latin typeface="Rage Italic" pitchFamily="66" charset="0"/>
              </a:defRPr>
            </a:lvl1pPr>
          </a:lstStyle>
          <a:p>
            <a:pPr defTabSz="449030">
              <a:defRPr/>
            </a:pPr>
            <a:endParaRPr lang="en-US" altLang="en-US">
              <a:ea typeface="MS PGothic" panose="020B0600070205080204" pitchFamily="50" charset="-128"/>
            </a:endParaRPr>
          </a:p>
        </p:txBody>
      </p:sp>
      <p:sp>
        <p:nvSpPr>
          <p:cNvPr id="5" name="Footer Placeholder 4"/>
          <p:cNvSpPr>
            <a:spLocks noGrp="1"/>
          </p:cNvSpPr>
          <p:nvPr>
            <p:ph type="ftr" sz="quarter" idx="3"/>
          </p:nvPr>
        </p:nvSpPr>
        <p:spPr>
          <a:xfrm>
            <a:off x="3444875" y="6778625"/>
            <a:ext cx="3190875" cy="401638"/>
          </a:xfrm>
          <a:prstGeom prst="rect">
            <a:avLst/>
          </a:prstGeom>
        </p:spPr>
        <p:txBody>
          <a:bodyPr vert="horz" wrap="square" lIns="100739" tIns="50372" rIns="100739" bIns="50372" numCol="1" anchor="ctr" anchorCtr="0" compatLnSpc="1">
            <a:prstTxWarp prst="textNoShape">
              <a:avLst/>
            </a:prstTxWarp>
          </a:bodyPr>
          <a:lstStyle>
            <a:lvl1pPr algn="ctr" eaLnBrk="1" hangingPunct="1">
              <a:defRPr sz="1500">
                <a:solidFill>
                  <a:srgbClr val="7F7F7F"/>
                </a:solidFill>
                <a:latin typeface="Rage Italic" pitchFamily="66" charset="0"/>
              </a:defRPr>
            </a:lvl1pPr>
          </a:lstStyle>
          <a:p>
            <a:pPr defTabSz="449030">
              <a:defRPr/>
            </a:pPr>
            <a:endParaRPr lang="en-US" altLang="en-US">
              <a:ea typeface="MS PGothic" panose="020B0600070205080204" pitchFamily="50" charset="-128"/>
            </a:endParaRPr>
          </a:p>
        </p:txBody>
      </p:sp>
      <p:sp>
        <p:nvSpPr>
          <p:cNvPr id="6" name="Slide Number Placeholder 5"/>
          <p:cNvSpPr>
            <a:spLocks noGrp="1"/>
          </p:cNvSpPr>
          <p:nvPr>
            <p:ph type="sldNum" sz="quarter" idx="4"/>
          </p:nvPr>
        </p:nvSpPr>
        <p:spPr>
          <a:xfrm>
            <a:off x="7119943" y="6778625"/>
            <a:ext cx="2352675" cy="401638"/>
          </a:xfrm>
          <a:prstGeom prst="rect">
            <a:avLst/>
          </a:prstGeom>
        </p:spPr>
        <p:txBody>
          <a:bodyPr vert="horz" wrap="square" lIns="100739" tIns="50372" rIns="100739" bIns="50372" numCol="1" anchor="ctr" anchorCtr="0" compatLnSpc="1">
            <a:prstTxWarp prst="textNoShape">
              <a:avLst/>
            </a:prstTxWarp>
          </a:bodyPr>
          <a:lstStyle>
            <a:lvl1pPr algn="r" eaLnBrk="1" hangingPunct="1">
              <a:defRPr sz="1500">
                <a:solidFill>
                  <a:srgbClr val="7F7F7F"/>
                </a:solidFill>
                <a:latin typeface="Rage Italic" pitchFamily="66" charset="0"/>
              </a:defRPr>
            </a:lvl1pPr>
          </a:lstStyle>
          <a:p>
            <a:pPr defTabSz="449030">
              <a:defRPr/>
            </a:pPr>
            <a:fld id="{9E60386D-C528-40EB-8D05-76FB66AC0B03}" type="slidenum">
              <a:rPr lang="en-US" altLang="en-US">
                <a:ea typeface="MS PGothic" panose="020B0600070205080204" pitchFamily="50" charset="-128"/>
              </a:rPr>
              <a:pPr defTabSz="449030">
                <a:defRPr/>
              </a:pPr>
              <a:t>‹#›</a:t>
            </a:fld>
            <a:endParaRPr lang="en-US" altLang="en-US">
              <a:ea typeface="MS PGothic" panose="020B0600070205080204" pitchFamily="50" charset="-128"/>
            </a:endParaRPr>
          </a:p>
        </p:txBody>
      </p:sp>
    </p:spTree>
    <p:extLst>
      <p:ext uri="{BB962C8B-B14F-4D97-AF65-F5344CB8AC3E}">
        <p14:creationId xmlns:p14="http://schemas.microsoft.com/office/powerpoint/2010/main" val="4256665199"/>
      </p:ext>
    </p:extLst>
  </p:cSld>
  <p:clrMap bg1="lt1" tx1="dk1" bg2="lt2" tx2="dk2" accent1="accent1" accent2="accent2" accent3="accent3" accent4="accent4" accent5="accent5" accent6="accent6" hlink="hlink" folHlink="folHlink"/>
  <p:sldLayoutIdLst>
    <p:sldLayoutId id="2147485592" r:id="rId1"/>
    <p:sldLayoutId id="2147485593" r:id="rId2"/>
    <p:sldLayoutId id="2147485594" r:id="rId3"/>
    <p:sldLayoutId id="2147485595" r:id="rId4"/>
    <p:sldLayoutId id="2147485596" r:id="rId5"/>
    <p:sldLayoutId id="2147485597" r:id="rId6"/>
    <p:sldLayoutId id="2147485598" r:id="rId7"/>
    <p:sldLayoutId id="2147485599" r:id="rId8"/>
    <p:sldLayoutId id="2147485600" r:id="rId9"/>
    <p:sldLayoutId id="2147485601" r:id="rId10"/>
    <p:sldLayoutId id="2147485602" r:id="rId11"/>
    <p:sldLayoutId id="2147485603" r:id="rId12"/>
  </p:sldLayoutIdLst>
  <p:hf hdr="0" ftr="0" dt="0"/>
  <p:txStyles>
    <p:titleStyle>
      <a:lvl1pPr algn="ctr" defTabSz="502978" rtl="0" eaLnBrk="0" fontAlgn="base" hangingPunct="0">
        <a:spcBef>
          <a:spcPct val="0"/>
        </a:spcBef>
        <a:spcAft>
          <a:spcPct val="0"/>
        </a:spcAft>
        <a:defRPr sz="5300" kern="1200">
          <a:solidFill>
            <a:srgbClr val="262626"/>
          </a:solidFill>
          <a:latin typeface="ＭＳ 明朝" panose="02020609040205080304" pitchFamily="17" charset="-128"/>
          <a:ea typeface="MS PGothic" panose="020B0600070205080204" pitchFamily="50" charset="-128"/>
          <a:cs typeface="ＭＳ Ｐゴシック" charset="0"/>
        </a:defRPr>
      </a:lvl1pPr>
      <a:lvl2pPr algn="ctr" defTabSz="502978"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50" charset="-128"/>
          <a:cs typeface="ＭＳ Ｐゴシック" charset="0"/>
        </a:defRPr>
      </a:lvl2pPr>
      <a:lvl3pPr algn="ctr" defTabSz="502978"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50" charset="-128"/>
          <a:cs typeface="ＭＳ Ｐゴシック" charset="0"/>
        </a:defRPr>
      </a:lvl3pPr>
      <a:lvl4pPr algn="ctr" defTabSz="502978"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50" charset="-128"/>
          <a:cs typeface="ＭＳ Ｐゴシック" charset="0"/>
        </a:defRPr>
      </a:lvl4pPr>
      <a:lvl5pPr algn="ctr" defTabSz="502978" rtl="0" eaLnBrk="0" fontAlgn="base" hangingPunct="0">
        <a:spcBef>
          <a:spcPct val="0"/>
        </a:spcBef>
        <a:spcAft>
          <a:spcPct val="0"/>
        </a:spcAft>
        <a:defRPr sz="5300">
          <a:solidFill>
            <a:srgbClr val="262626"/>
          </a:solidFill>
          <a:latin typeface="ＭＳ 明朝" panose="02020609040205080304" pitchFamily="17" charset="-128"/>
          <a:ea typeface="MS PGothic" panose="020B0600070205080204" pitchFamily="50"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695" indent="-250695" algn="l" defTabSz="50297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MS PGothic" panose="020B0600070205080204" pitchFamily="50" charset="-128"/>
          <a:cs typeface="ＭＳ Ｐゴシック" charset="0"/>
        </a:defRPr>
      </a:lvl1pPr>
      <a:lvl2pPr marL="614045" indent="-250695" algn="l" defTabSz="50297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50" charset="-128"/>
          <a:cs typeface="+mn-cs"/>
        </a:defRPr>
      </a:lvl2pPr>
      <a:lvl3pPr marL="905994" indent="-199922" algn="l" defTabSz="50297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50" charset="-128"/>
          <a:cs typeface="+mn-cs"/>
        </a:defRPr>
      </a:lvl3pPr>
      <a:lvl4pPr marL="1207462" indent="-199922" algn="l" defTabSz="502978"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50" charset="-128"/>
          <a:cs typeface="+mn-cs"/>
        </a:defRPr>
      </a:lvl4pPr>
      <a:lvl5pPr marL="1561290" indent="-199922" algn="l" defTabSz="50297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MS PGothic" panose="020B0600070205080204" pitchFamily="50" charset="-128"/>
          <a:cs typeface="+mn-cs"/>
        </a:defRPr>
      </a:lvl5pPr>
      <a:lvl6pPr marL="1813358"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6pPr>
      <a:lvl7pPr marL="2115584"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7pPr>
      <a:lvl8pPr marL="2417809"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8pPr>
      <a:lvl9pPr marL="2720035" indent="-201484" algn="l" defTabSz="503710"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9pPr>
    </p:bodyStyle>
    <p:otherStyle>
      <a:defPPr>
        <a:defRPr lang="en-US"/>
      </a:defPPr>
      <a:lvl1pPr marL="0" algn="l" defTabSz="503710" rtl="0" eaLnBrk="1" latinLnBrk="0" hangingPunct="1">
        <a:defRPr sz="2000" kern="1200">
          <a:solidFill>
            <a:schemeClr val="tx1"/>
          </a:solidFill>
          <a:latin typeface="+mn-lt"/>
          <a:ea typeface="+mn-ea"/>
          <a:cs typeface="+mn-cs"/>
        </a:defRPr>
      </a:lvl1pPr>
      <a:lvl2pPr marL="503710" algn="l" defTabSz="503710" rtl="0" eaLnBrk="1" latinLnBrk="0" hangingPunct="1">
        <a:defRPr sz="2000" kern="1200">
          <a:solidFill>
            <a:schemeClr val="tx1"/>
          </a:solidFill>
          <a:latin typeface="+mn-lt"/>
          <a:ea typeface="+mn-ea"/>
          <a:cs typeface="+mn-cs"/>
        </a:defRPr>
      </a:lvl2pPr>
      <a:lvl3pPr marL="1007421" algn="l" defTabSz="503710" rtl="0" eaLnBrk="1" latinLnBrk="0" hangingPunct="1">
        <a:defRPr sz="2000" kern="1200">
          <a:solidFill>
            <a:schemeClr val="tx1"/>
          </a:solidFill>
          <a:latin typeface="+mn-lt"/>
          <a:ea typeface="+mn-ea"/>
          <a:cs typeface="+mn-cs"/>
        </a:defRPr>
      </a:lvl3pPr>
      <a:lvl4pPr marL="1511132" algn="l" defTabSz="503710" rtl="0" eaLnBrk="1" latinLnBrk="0" hangingPunct="1">
        <a:defRPr sz="2000" kern="1200">
          <a:solidFill>
            <a:schemeClr val="tx1"/>
          </a:solidFill>
          <a:latin typeface="+mn-lt"/>
          <a:ea typeface="+mn-ea"/>
          <a:cs typeface="+mn-cs"/>
        </a:defRPr>
      </a:lvl4pPr>
      <a:lvl5pPr marL="2014841" algn="l" defTabSz="503710" rtl="0" eaLnBrk="1" latinLnBrk="0" hangingPunct="1">
        <a:defRPr sz="2000" kern="1200">
          <a:solidFill>
            <a:schemeClr val="tx1"/>
          </a:solidFill>
          <a:latin typeface="+mn-lt"/>
          <a:ea typeface="+mn-ea"/>
          <a:cs typeface="+mn-cs"/>
        </a:defRPr>
      </a:lvl5pPr>
      <a:lvl6pPr marL="2518552" algn="l" defTabSz="503710" rtl="0" eaLnBrk="1" latinLnBrk="0" hangingPunct="1">
        <a:defRPr sz="2000" kern="1200">
          <a:solidFill>
            <a:schemeClr val="tx1"/>
          </a:solidFill>
          <a:latin typeface="+mn-lt"/>
          <a:ea typeface="+mn-ea"/>
          <a:cs typeface="+mn-cs"/>
        </a:defRPr>
      </a:lvl6pPr>
      <a:lvl7pPr marL="3022262" algn="l" defTabSz="503710" rtl="0" eaLnBrk="1" latinLnBrk="0" hangingPunct="1">
        <a:defRPr sz="2000" kern="1200">
          <a:solidFill>
            <a:schemeClr val="tx1"/>
          </a:solidFill>
          <a:latin typeface="+mn-lt"/>
          <a:ea typeface="+mn-ea"/>
          <a:cs typeface="+mn-cs"/>
        </a:defRPr>
      </a:lvl7pPr>
      <a:lvl8pPr marL="3525971" algn="l" defTabSz="503710" rtl="0" eaLnBrk="1" latinLnBrk="0" hangingPunct="1">
        <a:defRPr sz="2000" kern="1200">
          <a:solidFill>
            <a:schemeClr val="tx1"/>
          </a:solidFill>
          <a:latin typeface="+mn-lt"/>
          <a:ea typeface="+mn-ea"/>
          <a:cs typeface="+mn-cs"/>
        </a:defRPr>
      </a:lvl8pPr>
      <a:lvl9pPr marL="4029683" algn="l" defTabSz="50371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0.xml"/><Relationship Id="rId6" Type="http://schemas.openxmlformats.org/officeDocument/2006/relationships/image" Target="../media/image28.jpe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carbuncle\Downloads\764499.jpg"/>
          <p:cNvPicPr>
            <a:picLocks noChangeAspect="1" noChangeArrowheads="1"/>
          </p:cNvPicPr>
          <p:nvPr/>
        </p:nvPicPr>
        <p:blipFill>
          <a:blip r:embed="rId3">
            <a:extLst>
              <a:ext uri="{28A0092B-C50C-407E-A947-70E740481C1C}">
                <a14:useLocalDpi xmlns:a14="http://schemas.microsoft.com/office/drawing/2010/main" val="0"/>
              </a:ext>
            </a:extLst>
          </a:blip>
          <a:srcRect l="19839" t="9885" b="7343"/>
          <a:stretch>
            <a:fillRect/>
          </a:stretch>
        </p:blipFill>
        <p:spPr bwMode="auto">
          <a:xfrm>
            <a:off x="6202932" y="4573588"/>
            <a:ext cx="35179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6758557" y="5605463"/>
            <a:ext cx="2540000" cy="771525"/>
          </a:xfrm>
          <a:prstGeom prst="rect">
            <a:avLst/>
          </a:prstGeom>
          <a:noFill/>
        </p:spPr>
        <p:txBody>
          <a:bodyPr>
            <a:spAutoFit/>
          </a:bodyPr>
          <a:lstStyle/>
          <a:p>
            <a:pPr algn="ctr" defTabSz="1007943">
              <a:defRPr/>
            </a:pPr>
            <a:r>
              <a:rPr kumimoji="1" lang="ja-JP" altLang="en-US" sz="4409" dirty="0">
                <a:solidFill>
                  <a:prstClr val="black"/>
                </a:solidFill>
                <a:latin typeface="HG丸ｺﾞｼｯｸM-PRO" panose="020F0600000000000000" pitchFamily="50" charset="-128"/>
                <a:ea typeface="HG丸ｺﾞｼｯｸM-PRO" panose="020F0600000000000000" pitchFamily="50" charset="-128"/>
              </a:rPr>
              <a:t>第６回</a:t>
            </a:r>
            <a:endParaRPr kumimoji="1" lang="en-US" altLang="ja-JP" sz="4409"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タイトル 1"/>
          <p:cNvSpPr>
            <a:spLocks noGrp="1"/>
          </p:cNvSpPr>
          <p:nvPr>
            <p:ph type="title"/>
          </p:nvPr>
        </p:nvSpPr>
        <p:spPr>
          <a:xfrm>
            <a:off x="608013" y="481013"/>
            <a:ext cx="8864600" cy="6632575"/>
          </a:xfrm>
        </p:spPr>
        <p:txBody>
          <a:bodyPr/>
          <a:lstStyle/>
          <a:p>
            <a:pPr defTabSz="503920">
              <a:defRPr/>
            </a:pPr>
            <a:r>
              <a:rPr kumimoji="1" lang="ja-JP" altLang="en-US" sz="6614" dirty="0">
                <a:ea typeface="MS PGothic" panose="020B0600070205080204" pitchFamily="34" charset="-128"/>
              </a:rPr>
              <a:t>グループワーク</a:t>
            </a:r>
            <a:r>
              <a:rPr kumimoji="1" lang="en-US" altLang="ja-JP" sz="6614" dirty="0">
                <a:ea typeface="MS PGothic" panose="020B0600070205080204" pitchFamily="34" charset="-128"/>
              </a:rPr>
              <a:t/>
            </a:r>
            <a:br>
              <a:rPr kumimoji="1" lang="en-US" altLang="ja-JP" sz="6614" dirty="0">
                <a:ea typeface="MS PGothic" panose="020B0600070205080204" pitchFamily="34" charset="-128"/>
              </a:rPr>
            </a:br>
            <a:r>
              <a:rPr kumimoji="1" lang="en-US" altLang="ja-JP" sz="5291" dirty="0">
                <a:ea typeface="MS PGothic" panose="020B0600070205080204" pitchFamily="34" charset="-128"/>
              </a:rPr>
              <a:t/>
            </a:r>
            <a:br>
              <a:rPr kumimoji="1" lang="en-US" altLang="ja-JP" sz="5291" dirty="0">
                <a:ea typeface="MS PGothic" panose="020B0600070205080204" pitchFamily="34" charset="-128"/>
              </a:rPr>
            </a:br>
            <a:r>
              <a:rPr kumimoji="1" lang="en-US" altLang="ja-JP" sz="3968" dirty="0">
                <a:ea typeface="MS PGothic" panose="020B0600070205080204" pitchFamily="34" charset="-128"/>
              </a:rPr>
              <a:t>―</a:t>
            </a:r>
            <a:r>
              <a:rPr kumimoji="1" lang="ja-JP" altLang="en-US" sz="3968" dirty="0">
                <a:ea typeface="MS PGothic" panose="020B0600070205080204" pitchFamily="34" charset="-128"/>
              </a:rPr>
              <a:t>記憶障害に対処する</a:t>
            </a:r>
            <a:r>
              <a:rPr kumimoji="1" lang="en-US" altLang="ja-JP" sz="3968" dirty="0">
                <a:ea typeface="MS PGothic" panose="020B0600070205080204" pitchFamily="34" charset="-128"/>
              </a:rPr>
              <a:t>―</a:t>
            </a:r>
            <a:r>
              <a:rPr kumimoji="1" lang="en-US" altLang="ja-JP" sz="5291" dirty="0" smtClean="0">
                <a:ea typeface="MS PGothic" panose="020B0600070205080204" pitchFamily="34" charset="-128"/>
              </a:rPr>
              <a:t/>
            </a:r>
            <a:br>
              <a:rPr kumimoji="1" lang="en-US" altLang="ja-JP" sz="5291" dirty="0" smtClean="0">
                <a:ea typeface="MS PGothic" panose="020B0600070205080204" pitchFamily="34" charset="-128"/>
              </a:rPr>
            </a:br>
            <a:r>
              <a:rPr kumimoji="1" lang="en-US" altLang="ja-JP" sz="5291" dirty="0" smtClean="0">
                <a:ea typeface="MS PGothic" panose="020B0600070205080204" pitchFamily="34" charset="-128"/>
              </a:rPr>
              <a:t/>
            </a:r>
            <a:br>
              <a:rPr kumimoji="1" lang="en-US" altLang="ja-JP" sz="5291" dirty="0" smtClean="0">
                <a:ea typeface="MS PGothic" panose="020B0600070205080204" pitchFamily="34" charset="-128"/>
              </a:rPr>
            </a:br>
            <a:endParaRPr kumimoji="1" lang="ja-JP" altLang="en-US" sz="5291" dirty="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33438" y="763588"/>
            <a:ext cx="8651875" cy="174625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kumimoji="1" lang="ja-JP" altLang="en-US" sz="485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578" name="Rectangle 2"/>
          <p:cNvSpPr>
            <a:spLocks noGrp="1"/>
          </p:cNvSpPr>
          <p:nvPr>
            <p:ph type="title"/>
          </p:nvPr>
        </p:nvSpPr>
        <p:spPr>
          <a:xfrm>
            <a:off x="674688" y="709613"/>
            <a:ext cx="8969375" cy="1825625"/>
          </a:xfrm>
        </p:spPr>
        <p:txBody>
          <a:bodyPr/>
          <a:lstStyle/>
          <a:p>
            <a:pPr eaLnBrk="1" hangingPunct="1">
              <a:defRPr/>
            </a:pPr>
            <a:r>
              <a:rPr lang="ja-JP" altLang="en-US" sz="4850" dirty="0">
                <a:solidFill>
                  <a:srgbClr val="FF0000"/>
                </a:solidFill>
                <a:ea typeface="MS PGothic" panose="020B0600070205080204" pitchFamily="50" charset="-128"/>
              </a:rPr>
              <a:t>記憶の技</a:t>
            </a:r>
            <a:r>
              <a:rPr lang="en-US" altLang="ja-JP" sz="4850" dirty="0">
                <a:solidFill>
                  <a:schemeClr val="tx1"/>
                </a:solidFill>
                <a:ea typeface="MS PGothic" panose="020B0600070205080204" pitchFamily="50" charset="-128"/>
              </a:rPr>
              <a:t>:</a:t>
            </a:r>
            <a:r>
              <a:rPr lang="ja-JP" altLang="en-US" sz="4850" dirty="0">
                <a:solidFill>
                  <a:srgbClr val="00B0F0"/>
                </a:solidFill>
                <a:ea typeface="MS PGothic" panose="020B0600070205080204" pitchFamily="50" charset="-128"/>
              </a:rPr>
              <a:t>「チャンキング」</a:t>
            </a:r>
            <a:r>
              <a:rPr lang="en-US" altLang="ja-JP" sz="4850" dirty="0">
                <a:solidFill>
                  <a:srgbClr val="00B0F0"/>
                </a:solidFill>
                <a:ea typeface="MS PGothic" panose="020B0600070205080204" pitchFamily="50" charset="-128"/>
              </a:rPr>
              <a:t/>
            </a:r>
            <a:br>
              <a:rPr lang="en-US" altLang="ja-JP" sz="4850" dirty="0">
                <a:solidFill>
                  <a:srgbClr val="00B0F0"/>
                </a:solidFill>
                <a:ea typeface="MS PGothic" panose="020B0600070205080204" pitchFamily="50" charset="-128"/>
              </a:rPr>
            </a:br>
            <a:r>
              <a:rPr lang="ja-JP" altLang="en-US" sz="4850" dirty="0">
                <a:solidFill>
                  <a:schemeClr val="tx1"/>
                </a:solidFill>
                <a:ea typeface="MS PGothic" panose="020B0600070205080204" pitchFamily="50" charset="-128"/>
              </a:rPr>
              <a:t>（グループ分け）</a:t>
            </a:r>
            <a:endParaRPr lang="en-AU" altLang="en-US" sz="3527" dirty="0">
              <a:solidFill>
                <a:schemeClr val="tx1"/>
              </a:solidFill>
              <a:ea typeface="MS PGothic" panose="020B0600070205080204" pitchFamily="50" charset="-128"/>
            </a:endParaRPr>
          </a:p>
        </p:txBody>
      </p:sp>
      <p:sp>
        <p:nvSpPr>
          <p:cNvPr id="70659" name="Rectangle 3"/>
          <p:cNvSpPr>
            <a:spLocks noGrp="1" noChangeArrowheads="1"/>
          </p:cNvSpPr>
          <p:nvPr>
            <p:ph idx="1"/>
          </p:nvPr>
        </p:nvSpPr>
        <p:spPr>
          <a:xfrm>
            <a:off x="436563" y="2906713"/>
            <a:ext cx="9366250" cy="3838575"/>
          </a:xfrm>
        </p:spPr>
        <p:txBody>
          <a:bodyPr>
            <a:noAutofit/>
          </a:bodyPr>
          <a:lstStyle/>
          <a:p>
            <a:pPr eaLnBrk="1" hangingPunct="1">
              <a:lnSpc>
                <a:spcPct val="90000"/>
              </a:lnSpc>
              <a:defRPr/>
            </a:pPr>
            <a:r>
              <a:rPr lang="ja-JP" altLang="en-US" sz="3086" dirty="0">
                <a:solidFill>
                  <a:schemeClr val="tx1"/>
                </a:solidFill>
              </a:rPr>
              <a:t>情報をまとまりごとにグループ分けして、分かりやすくする方法</a:t>
            </a:r>
            <a:endParaRPr lang="en-US" altLang="ja-JP" sz="3086" dirty="0">
              <a:solidFill>
                <a:schemeClr val="tx1"/>
              </a:solidFill>
            </a:endParaRPr>
          </a:p>
          <a:p>
            <a:pPr marL="0" indent="0" eaLnBrk="1" hangingPunct="1">
              <a:lnSpc>
                <a:spcPct val="90000"/>
              </a:lnSpc>
              <a:buFont typeface="Arial" panose="020B0604020202020204" pitchFamily="34" charset="0"/>
              <a:buNone/>
              <a:defRPr/>
            </a:pPr>
            <a:endParaRPr lang="en-AU" altLang="en-US" sz="3086" dirty="0">
              <a:solidFill>
                <a:schemeClr val="tx1"/>
              </a:solidFill>
            </a:endParaRPr>
          </a:p>
          <a:p>
            <a:pPr lvl="2" eaLnBrk="1" hangingPunct="1">
              <a:lnSpc>
                <a:spcPct val="90000"/>
              </a:lnSpc>
              <a:buFont typeface="Wingdings" panose="05000000000000000000" pitchFamily="2" charset="2"/>
              <a:buChar char="Ø"/>
              <a:defRPr/>
            </a:pPr>
            <a:r>
              <a:rPr lang="ja-JP" altLang="en-US" sz="3086" dirty="0">
                <a:solidFill>
                  <a:schemeClr val="tx1"/>
                </a:solidFill>
              </a:rPr>
              <a:t>同じ文字から始まることば</a:t>
            </a:r>
            <a:endParaRPr lang="en-AU" altLang="en-US" sz="3086" dirty="0">
              <a:solidFill>
                <a:schemeClr val="tx1"/>
              </a:solidFill>
            </a:endParaRPr>
          </a:p>
          <a:p>
            <a:pPr lvl="2" eaLnBrk="1" hangingPunct="1">
              <a:lnSpc>
                <a:spcPct val="90000"/>
              </a:lnSpc>
              <a:buFont typeface="Wingdings" panose="05000000000000000000" pitchFamily="2" charset="2"/>
              <a:buChar char="Ø"/>
              <a:defRPr/>
            </a:pPr>
            <a:r>
              <a:rPr lang="ja-JP" altLang="en-US" sz="3086" dirty="0">
                <a:solidFill>
                  <a:schemeClr val="tx1"/>
                </a:solidFill>
              </a:rPr>
              <a:t>同じような色のもの</a:t>
            </a:r>
            <a:endParaRPr lang="en-AU" altLang="en-US" sz="3086" dirty="0">
              <a:solidFill>
                <a:schemeClr val="tx1"/>
              </a:solidFill>
            </a:endParaRPr>
          </a:p>
          <a:p>
            <a:pPr lvl="2" eaLnBrk="1" hangingPunct="1">
              <a:lnSpc>
                <a:spcPct val="90000"/>
              </a:lnSpc>
              <a:buFont typeface="Wingdings" panose="05000000000000000000" pitchFamily="2" charset="2"/>
              <a:buChar char="Ø"/>
              <a:defRPr/>
            </a:pPr>
            <a:r>
              <a:rPr lang="ja-JP" altLang="en-US" sz="3086" dirty="0">
                <a:solidFill>
                  <a:schemeClr val="tx1"/>
                </a:solidFill>
              </a:rPr>
              <a:t>共通点のあるもの（食べ物、食器</a:t>
            </a:r>
            <a:r>
              <a:rPr lang="en-US" altLang="ja-JP" sz="3086" dirty="0">
                <a:solidFill>
                  <a:schemeClr val="tx1"/>
                </a:solidFill>
              </a:rPr>
              <a:t>…</a:t>
            </a:r>
            <a:r>
              <a:rPr lang="ja-JP" altLang="en-US" sz="3086" dirty="0">
                <a:solidFill>
                  <a:schemeClr val="tx1"/>
                </a:solidFill>
              </a:rPr>
              <a:t>）　　など</a:t>
            </a:r>
            <a:r>
              <a:rPr lang="en-US" altLang="ja-JP" sz="3086" dirty="0">
                <a:solidFill>
                  <a:schemeClr val="tx1"/>
                </a:solidFill>
              </a:rPr>
              <a:t>	</a:t>
            </a:r>
            <a:endParaRPr lang="en-AU" altLang="en-US" sz="3086" dirty="0">
              <a:solidFill>
                <a:schemeClr val="tx1"/>
              </a:solidFill>
            </a:endParaRPr>
          </a:p>
        </p:txBody>
      </p:sp>
      <p:sp>
        <p:nvSpPr>
          <p:cNvPr id="2" name="スライド番号プレースホルダー 1">
            <a:extLst>
              <a:ext uri="{FF2B5EF4-FFF2-40B4-BE49-F238E27FC236}"/>
            </a:extLst>
          </p:cNvPr>
          <p:cNvSpPr>
            <a:spLocks noGrp="1"/>
          </p:cNvSpPr>
          <p:nvPr>
            <p:ph type="sldNum" sz="quarter" idx="12"/>
          </p:nvPr>
        </p:nvSpPr>
        <p:spPr/>
        <p:txBody>
          <a:bodyPr/>
          <a:lstStyle/>
          <a:p>
            <a:pPr>
              <a:defRPr/>
            </a:pPr>
            <a:fld id="{D3C696C3-7DF0-448A-B085-652F28B8DBFF}" type="slidenum">
              <a:rPr lang="en-US" altLang="en-US" smtClean="0"/>
              <a:pPr>
                <a:defRPr/>
              </a:pPr>
              <a:t>10</a:t>
            </a:fld>
            <a:endParaRPr lang="en-US" alt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833438" y="258763"/>
            <a:ext cx="8651875" cy="1190625"/>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kumimoji="1" lang="ja-JP" altLang="en-US" sz="485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108547" name="図 1"/>
          <p:cNvPicPr>
            <a:picLocks noChangeAspect="1"/>
          </p:cNvPicPr>
          <p:nvPr/>
        </p:nvPicPr>
        <p:blipFill>
          <a:blip r:embed="rId3">
            <a:extLst>
              <a:ext uri="{28A0092B-C50C-407E-A947-70E740481C1C}">
                <a14:useLocalDpi xmlns:a14="http://schemas.microsoft.com/office/drawing/2010/main" val="0"/>
              </a:ext>
            </a:extLst>
          </a:blip>
          <a:srcRect r="32150"/>
          <a:stretch>
            <a:fillRect/>
          </a:stretch>
        </p:blipFill>
        <p:spPr bwMode="auto">
          <a:xfrm>
            <a:off x="4881563" y="3938588"/>
            <a:ext cx="13843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2"/>
          <p:cNvSpPr>
            <a:spLocks noGrp="1" noChangeArrowheads="1"/>
          </p:cNvSpPr>
          <p:nvPr>
            <p:ph type="title"/>
          </p:nvPr>
        </p:nvSpPr>
        <p:spPr>
          <a:xfrm>
            <a:off x="595313" y="207963"/>
            <a:ext cx="8864600" cy="1270000"/>
          </a:xfrm>
        </p:spPr>
        <p:txBody>
          <a:bodyPr/>
          <a:lstStyle/>
          <a:p>
            <a:pPr eaLnBrk="1" hangingPunct="1"/>
            <a:r>
              <a:rPr lang="ja-JP" altLang="en-US" smtClean="0">
                <a:solidFill>
                  <a:srgbClr val="FF0000"/>
                </a:solidFill>
                <a:ea typeface="ＭＳ Ｐゴシック" panose="020B0600070205080204" pitchFamily="50" charset="-128"/>
              </a:rPr>
              <a:t>記憶の技</a:t>
            </a:r>
            <a:r>
              <a:rPr lang="en-AU" altLang="en-US" smtClean="0">
                <a:solidFill>
                  <a:schemeClr val="tx1"/>
                </a:solidFill>
                <a:ea typeface="ＭＳ Ｐゴシック" panose="020B0600070205080204" pitchFamily="50" charset="-128"/>
              </a:rPr>
              <a:t>:</a:t>
            </a:r>
            <a:r>
              <a:rPr lang="ja-JP" altLang="en-US" smtClean="0">
                <a:solidFill>
                  <a:srgbClr val="00B0F0"/>
                </a:solidFill>
                <a:ea typeface="ＭＳ Ｐゴシック" panose="020B0600070205080204" pitchFamily="50" charset="-128"/>
              </a:rPr>
              <a:t>「再認」</a:t>
            </a:r>
            <a:endParaRPr lang="en-AU" altLang="en-US" smtClean="0">
              <a:solidFill>
                <a:srgbClr val="00B0F0"/>
              </a:solidFill>
              <a:ea typeface="ＭＳ Ｐゴシック" panose="020B0600070205080204" pitchFamily="50" charset="-128"/>
            </a:endParaRPr>
          </a:p>
        </p:txBody>
      </p:sp>
      <p:sp>
        <p:nvSpPr>
          <p:cNvPr id="68611" name="Rectangle 3"/>
          <p:cNvSpPr>
            <a:spLocks noGrp="1" noChangeArrowheads="1"/>
          </p:cNvSpPr>
          <p:nvPr>
            <p:ph idx="1"/>
          </p:nvPr>
        </p:nvSpPr>
        <p:spPr>
          <a:xfrm>
            <a:off x="923925" y="1655763"/>
            <a:ext cx="8232775" cy="1150937"/>
          </a:xfrm>
        </p:spPr>
        <p:txBody>
          <a:bodyPr/>
          <a:lstStyle/>
          <a:p>
            <a:pPr eaLnBrk="1" hangingPunct="1">
              <a:defRPr/>
            </a:pPr>
            <a:r>
              <a:rPr lang="ja-JP" altLang="en-US" sz="3086" dirty="0">
                <a:solidFill>
                  <a:schemeClr val="tx1"/>
                </a:solidFill>
                <a:ea typeface="ＭＳ Ｐゴシック" pitchFamily="34" charset="-128"/>
              </a:rPr>
              <a:t>例：昨日何を食べた？</a:t>
            </a:r>
            <a:endParaRPr lang="en-AU" altLang="en-US" dirty="0">
              <a:ea typeface="ＭＳ Ｐゴシック" pitchFamily="34" charset="-128"/>
            </a:endParaRPr>
          </a:p>
        </p:txBody>
      </p:sp>
      <p:sp>
        <p:nvSpPr>
          <p:cNvPr id="4" name="スライド番号プレースホルダー 3"/>
          <p:cNvSpPr>
            <a:spLocks noGrp="1"/>
          </p:cNvSpPr>
          <p:nvPr>
            <p:ph type="sldNum" sz="quarter" idx="12"/>
          </p:nvPr>
        </p:nvSpPr>
        <p:spPr/>
        <p:txBody>
          <a:bodyPr/>
          <a:lstStyle/>
          <a:p>
            <a:pPr>
              <a:defRPr/>
            </a:pPr>
            <a:fld id="{1F3FE3AB-CD07-4E0C-82DF-9258328CB8D9}" type="slidenum">
              <a:rPr lang="en-US" altLang="en-US" smtClean="0"/>
              <a:pPr>
                <a:defRPr/>
              </a:pPr>
              <a:t>11</a:t>
            </a:fld>
            <a:endParaRPr lang="en-US" altLang="en-US" dirty="0"/>
          </a:p>
        </p:txBody>
      </p:sp>
      <p:sp>
        <p:nvSpPr>
          <p:cNvPr id="11" name="雲形吹き出し 10"/>
          <p:cNvSpPr/>
          <p:nvPr/>
        </p:nvSpPr>
        <p:spPr>
          <a:xfrm>
            <a:off x="5357813" y="2430463"/>
            <a:ext cx="3889375" cy="952500"/>
          </a:xfrm>
          <a:prstGeom prst="cloudCallout">
            <a:avLst>
              <a:gd name="adj1" fmla="val -32523"/>
              <a:gd name="adj2" fmla="val 10683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1" lang="ja-JP" altLang="en-US" dirty="0">
                <a:solidFill>
                  <a:prstClr val="black"/>
                </a:solidFill>
              </a:rPr>
              <a:t>焼きそば</a:t>
            </a:r>
            <a:r>
              <a:rPr kumimoji="1" lang="en-US" altLang="ja-JP" dirty="0">
                <a:solidFill>
                  <a:prstClr val="black"/>
                </a:solidFill>
              </a:rPr>
              <a:t>…</a:t>
            </a:r>
            <a:r>
              <a:rPr kumimoji="1" lang="ja-JP" altLang="en-US" dirty="0">
                <a:solidFill>
                  <a:prstClr val="black"/>
                </a:solidFill>
              </a:rPr>
              <a:t>でもない</a:t>
            </a:r>
          </a:p>
        </p:txBody>
      </p:sp>
      <p:sp>
        <p:nvSpPr>
          <p:cNvPr id="14" name="雲形吹き出し 13"/>
          <p:cNvSpPr/>
          <p:nvPr/>
        </p:nvSpPr>
        <p:spPr>
          <a:xfrm>
            <a:off x="1071563" y="2589213"/>
            <a:ext cx="4127500" cy="1031875"/>
          </a:xfrm>
          <a:prstGeom prst="cloudCallout">
            <a:avLst>
              <a:gd name="adj1" fmla="val 39275"/>
              <a:gd name="adj2" fmla="val 84505"/>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kumimoji="1" lang="ja-JP" altLang="en-US" dirty="0">
                <a:solidFill>
                  <a:prstClr val="black"/>
                </a:solidFill>
              </a:rPr>
              <a:t>コロッケ</a:t>
            </a:r>
            <a:r>
              <a:rPr kumimoji="1" lang="en-US" altLang="ja-JP" dirty="0">
                <a:solidFill>
                  <a:prstClr val="black"/>
                </a:solidFill>
              </a:rPr>
              <a:t>…</a:t>
            </a:r>
            <a:r>
              <a:rPr kumimoji="1" lang="ja-JP" altLang="en-US" dirty="0">
                <a:solidFill>
                  <a:prstClr val="black"/>
                </a:solidFill>
              </a:rPr>
              <a:t>じゃないな</a:t>
            </a:r>
          </a:p>
        </p:txBody>
      </p:sp>
      <p:sp>
        <p:nvSpPr>
          <p:cNvPr id="16" name="雲形吹き出し 15"/>
          <p:cNvSpPr/>
          <p:nvPr/>
        </p:nvSpPr>
        <p:spPr>
          <a:xfrm>
            <a:off x="6746875" y="3700463"/>
            <a:ext cx="3333750" cy="952500"/>
          </a:xfrm>
          <a:prstGeom prst="cloudCallout">
            <a:avLst>
              <a:gd name="adj1" fmla="val -59805"/>
              <a:gd name="adj2" fmla="val 3127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kumimoji="1" lang="ja-JP" altLang="en-US" dirty="0">
                <a:solidFill>
                  <a:prstClr val="black"/>
                </a:solidFill>
              </a:rPr>
              <a:t>カレー</a:t>
            </a:r>
            <a:r>
              <a:rPr kumimoji="1" lang="en-US" altLang="ja-JP" dirty="0">
                <a:solidFill>
                  <a:prstClr val="black"/>
                </a:solidFill>
              </a:rPr>
              <a:t>…</a:t>
            </a:r>
            <a:r>
              <a:rPr kumimoji="1" lang="ja-JP" altLang="en-US" dirty="0">
                <a:solidFill>
                  <a:prstClr val="black"/>
                </a:solidFill>
              </a:rPr>
              <a:t>は違うし</a:t>
            </a:r>
          </a:p>
        </p:txBody>
      </p:sp>
      <p:sp>
        <p:nvSpPr>
          <p:cNvPr id="108554" name="正方形/長方形 12"/>
          <p:cNvSpPr>
            <a:spLocks noChangeArrowheads="1"/>
          </p:cNvSpPr>
          <p:nvPr/>
        </p:nvSpPr>
        <p:spPr bwMode="auto">
          <a:xfrm>
            <a:off x="1071563" y="6240463"/>
            <a:ext cx="78581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250825" defTabSz="503238">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612775" indent="-250825" defTabSz="503238">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904875" indent="-200025" defTabSz="503238">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208088" indent="-200025" defTabSz="503238">
              <a:spcBef>
                <a:spcPct val="20000"/>
              </a:spcBef>
              <a:buClr>
                <a:schemeClr val="accent1"/>
              </a:buClr>
              <a:buSzPct val="95000"/>
              <a:buFont typeface="Rage Italic" pitchFamily="66" charset="0"/>
              <a:buChar char="0"/>
              <a:defRPr sz="1700">
                <a:solidFill>
                  <a:srgbClr val="404040"/>
                </a:solidFill>
                <a:latin typeface="ＭＳ 明朝" panose="02020609040205080304" pitchFamily="17" charset="-128"/>
                <a:ea typeface="ＭＳ Ｐゴシック" panose="020B0600070205080204" pitchFamily="50" charset="-128"/>
              </a:defRPr>
            </a:lvl4pPr>
            <a:lvl5pPr marL="1560513" indent="-200025" defTabSz="503238">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017713" indent="-200025"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474913" indent="-200025"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2932113" indent="-200025"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389313" indent="-200025" defTabSz="503238"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eaLnBrk="1" hangingPunct="1">
              <a:buClr>
                <a:srgbClr val="A63212"/>
              </a:buClr>
              <a:buFont typeface="Arial" panose="020B0604020202020204" pitchFamily="34" charset="0"/>
              <a:buChar char="•"/>
            </a:pPr>
            <a:r>
              <a:rPr lang="ja-JP" altLang="en-US">
                <a:solidFill>
                  <a:srgbClr val="FF0000"/>
                </a:solidFill>
                <a:latin typeface="ＭＳ ゴシック" panose="020B0609070205080204" pitchFamily="49" charset="-128"/>
                <a:ea typeface="ＭＳ ゴシック" panose="020B0609070205080204" pitchFamily="49" charset="-128"/>
                <a:cs typeface="Arial" panose="020B0604020202020204" pitchFamily="34" charset="0"/>
              </a:rPr>
              <a:t>ＹＥＳ</a:t>
            </a:r>
            <a:r>
              <a:rPr lang="ja-JP" altLang="en-US">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か</a:t>
            </a:r>
            <a:r>
              <a:rPr lang="ja-JP" altLang="en-US">
                <a:solidFill>
                  <a:srgbClr val="FF0000"/>
                </a:solidFill>
                <a:latin typeface="ＭＳ ゴシック" panose="020B0609070205080204" pitchFamily="49" charset="-128"/>
                <a:ea typeface="ＭＳ ゴシック" panose="020B0609070205080204" pitchFamily="49" charset="-128"/>
                <a:cs typeface="Arial" panose="020B0604020202020204" pitchFamily="34" charset="0"/>
              </a:rPr>
              <a:t>ＮＯ</a:t>
            </a:r>
            <a:r>
              <a:rPr lang="ja-JP" altLang="en-US">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で答えられる質問を自分にしていくことで思い出しやすくなる。</a:t>
            </a:r>
            <a:endParaRPr lang="en-US" altLang="ja-JP">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3" name="円形吹き出し 2"/>
          <p:cNvSpPr/>
          <p:nvPr/>
        </p:nvSpPr>
        <p:spPr>
          <a:xfrm>
            <a:off x="833438" y="5129213"/>
            <a:ext cx="3968750" cy="793750"/>
          </a:xfrm>
          <a:prstGeom prst="wedgeEllipseCallout">
            <a:avLst>
              <a:gd name="adj1" fmla="val 54133"/>
              <a:gd name="adj2" fmla="val -55543"/>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kumimoji="1" lang="ja-JP" altLang="en-US" dirty="0">
                <a:solidFill>
                  <a:prstClr val="black"/>
                </a:solidFill>
              </a:rPr>
              <a:t>そうだ、ラーメンだ！</a:t>
            </a:r>
          </a:p>
        </p:txBody>
      </p:sp>
      <p:sp>
        <p:nvSpPr>
          <p:cNvPr id="5" name="十字形 4"/>
          <p:cNvSpPr/>
          <p:nvPr/>
        </p:nvSpPr>
        <p:spPr>
          <a:xfrm rot="2625636">
            <a:off x="1265238" y="2386013"/>
            <a:ext cx="555625" cy="555625"/>
          </a:xfrm>
          <a:prstGeom prst="plus">
            <a:avLst>
              <a:gd name="adj" fmla="val 454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prstClr val="white"/>
              </a:solidFill>
            </a:endParaRPr>
          </a:p>
        </p:txBody>
      </p:sp>
      <p:sp>
        <p:nvSpPr>
          <p:cNvPr id="17" name="十字形 16"/>
          <p:cNvSpPr/>
          <p:nvPr/>
        </p:nvSpPr>
        <p:spPr>
          <a:xfrm rot="2625636">
            <a:off x="8488363" y="2227263"/>
            <a:ext cx="555625" cy="555625"/>
          </a:xfrm>
          <a:prstGeom prst="plus">
            <a:avLst>
              <a:gd name="adj" fmla="val 454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prstClr val="white"/>
              </a:solidFill>
            </a:endParaRPr>
          </a:p>
        </p:txBody>
      </p:sp>
      <p:sp>
        <p:nvSpPr>
          <p:cNvPr id="18" name="十字形 17"/>
          <p:cNvSpPr/>
          <p:nvPr/>
        </p:nvSpPr>
        <p:spPr>
          <a:xfrm rot="2625636">
            <a:off x="9123363" y="3417888"/>
            <a:ext cx="555625" cy="555625"/>
          </a:xfrm>
          <a:prstGeom prst="plus">
            <a:avLst>
              <a:gd name="adj" fmla="val 454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prstClr val="white"/>
              </a:solidFill>
            </a:endParaRPr>
          </a:p>
        </p:txBody>
      </p:sp>
      <p:sp>
        <p:nvSpPr>
          <p:cNvPr id="6" name="円/楕円 5"/>
          <p:cNvSpPr/>
          <p:nvPr/>
        </p:nvSpPr>
        <p:spPr>
          <a:xfrm>
            <a:off x="992188" y="4891088"/>
            <a:ext cx="555625" cy="555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prstClr val="white"/>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647700" y="287338"/>
            <a:ext cx="8837613" cy="1190625"/>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kumimoji="1" lang="ja-JP" altLang="en-US" sz="485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8610" name="Rectangle 2"/>
          <p:cNvSpPr>
            <a:spLocks noGrp="1" noChangeArrowheads="1"/>
          </p:cNvSpPr>
          <p:nvPr>
            <p:ph type="title"/>
          </p:nvPr>
        </p:nvSpPr>
        <p:spPr>
          <a:xfrm>
            <a:off x="647700" y="250825"/>
            <a:ext cx="8891588" cy="1270000"/>
          </a:xfrm>
        </p:spPr>
        <p:txBody>
          <a:bodyPr/>
          <a:lstStyle/>
          <a:p>
            <a:pPr eaLnBrk="1" hangingPunct="1">
              <a:defRPr/>
            </a:pPr>
            <a:r>
              <a:rPr lang="ja-JP" altLang="en-US" sz="4850" dirty="0">
                <a:solidFill>
                  <a:srgbClr val="FF0000"/>
                </a:solidFill>
                <a:ea typeface="ＭＳ Ｐゴシック" pitchFamily="34" charset="-128"/>
              </a:rPr>
              <a:t>記憶の技</a:t>
            </a:r>
            <a:r>
              <a:rPr lang="en-AU" altLang="en-US" sz="4850" dirty="0" smtClean="0">
                <a:solidFill>
                  <a:schemeClr val="tx1"/>
                </a:solidFill>
                <a:ea typeface="ＭＳ Ｐゴシック" pitchFamily="34" charset="-128"/>
              </a:rPr>
              <a:t>:</a:t>
            </a:r>
            <a:r>
              <a:rPr lang="ja-JP" altLang="en-US" sz="4850" dirty="0" smtClean="0">
                <a:solidFill>
                  <a:srgbClr val="00B0F0"/>
                </a:solidFill>
                <a:ea typeface="ＭＳ Ｐゴシック" pitchFamily="34" charset="-128"/>
              </a:rPr>
              <a:t>「記憶</a:t>
            </a:r>
            <a:r>
              <a:rPr lang="ja-JP" altLang="en-US" sz="4850" dirty="0">
                <a:solidFill>
                  <a:srgbClr val="00B0F0"/>
                </a:solidFill>
                <a:ea typeface="ＭＳ Ｐゴシック" pitchFamily="34" charset="-128"/>
              </a:rPr>
              <a:t>の痕跡を</a:t>
            </a:r>
            <a:r>
              <a:rPr lang="ja-JP" altLang="en-US" sz="4850" dirty="0" smtClean="0">
                <a:solidFill>
                  <a:srgbClr val="00B0F0"/>
                </a:solidFill>
                <a:ea typeface="ＭＳ Ｐゴシック" pitchFamily="34" charset="-128"/>
              </a:rPr>
              <a:t>たどる」</a:t>
            </a:r>
            <a:endParaRPr lang="en-AU" altLang="en-US" sz="4850" dirty="0">
              <a:solidFill>
                <a:srgbClr val="00B0F0"/>
              </a:solidFill>
              <a:ea typeface="ＭＳ Ｐゴシック" pitchFamily="34" charset="-128"/>
            </a:endParaRPr>
          </a:p>
        </p:txBody>
      </p:sp>
      <p:sp>
        <p:nvSpPr>
          <p:cNvPr id="68611" name="Rectangle 3"/>
          <p:cNvSpPr>
            <a:spLocks noGrp="1" noChangeArrowheads="1"/>
          </p:cNvSpPr>
          <p:nvPr>
            <p:ph idx="1"/>
          </p:nvPr>
        </p:nvSpPr>
        <p:spPr>
          <a:xfrm>
            <a:off x="923925" y="1655763"/>
            <a:ext cx="8232775" cy="1150937"/>
          </a:xfrm>
        </p:spPr>
        <p:txBody>
          <a:bodyPr/>
          <a:lstStyle/>
          <a:p>
            <a:pPr eaLnBrk="1" hangingPunct="1">
              <a:defRPr/>
            </a:pPr>
            <a:r>
              <a:rPr lang="ja-JP" altLang="en-US" sz="3086" dirty="0">
                <a:solidFill>
                  <a:schemeClr val="tx1"/>
                </a:solidFill>
                <a:ea typeface="ＭＳ Ｐゴシック" pitchFamily="34" charset="-128"/>
              </a:rPr>
              <a:t>例：携帯電話が見当たらないとき</a:t>
            </a:r>
            <a:endParaRPr lang="en-AU" altLang="en-US" sz="3086" dirty="0">
              <a:solidFill>
                <a:schemeClr val="tx1"/>
              </a:solidFill>
              <a:ea typeface="ＭＳ Ｐゴシック" pitchFamily="34" charset="-128"/>
            </a:endParaRPr>
          </a:p>
          <a:p>
            <a:pPr eaLnBrk="1" hangingPunct="1">
              <a:defRPr/>
            </a:pPr>
            <a:endParaRPr lang="en-AU" altLang="en-US" dirty="0">
              <a:ea typeface="ＭＳ Ｐゴシック" pitchFamily="34" charset="-128"/>
            </a:endParaRPr>
          </a:p>
        </p:txBody>
      </p:sp>
      <p:sp>
        <p:nvSpPr>
          <p:cNvPr id="4" name="スライド番号プレースホルダー 3"/>
          <p:cNvSpPr>
            <a:spLocks noGrp="1"/>
          </p:cNvSpPr>
          <p:nvPr>
            <p:ph type="sldNum" sz="quarter" idx="12"/>
          </p:nvPr>
        </p:nvSpPr>
        <p:spPr/>
        <p:txBody>
          <a:bodyPr/>
          <a:lstStyle/>
          <a:p>
            <a:pPr>
              <a:defRPr/>
            </a:pPr>
            <a:fld id="{BAE29D51-D675-46CC-9C6D-36EE55B33B1C}" type="slidenum">
              <a:rPr lang="en-US" altLang="en-US" smtClean="0"/>
              <a:pPr>
                <a:defRPr/>
              </a:pPr>
              <a:t>12</a:t>
            </a:fld>
            <a:endParaRPr lang="en-US" altLang="en-US" dirty="0"/>
          </a:p>
        </p:txBody>
      </p:sp>
      <p:pic>
        <p:nvPicPr>
          <p:cNvPr id="110598"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3303588"/>
            <a:ext cx="2143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雲形吹き出し 10"/>
          <p:cNvSpPr/>
          <p:nvPr/>
        </p:nvSpPr>
        <p:spPr>
          <a:xfrm>
            <a:off x="674688" y="2351088"/>
            <a:ext cx="4683125" cy="952500"/>
          </a:xfrm>
          <a:prstGeom prst="cloudCallout">
            <a:avLst>
              <a:gd name="adj1" fmla="val -5306"/>
              <a:gd name="adj2" fmla="val 8149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1" lang="ja-JP" altLang="en-US" dirty="0">
                <a:solidFill>
                  <a:prstClr val="black"/>
                </a:solidFill>
              </a:rPr>
              <a:t>最後に使ったのは</a:t>
            </a:r>
            <a:r>
              <a:rPr kumimoji="1" lang="ja-JP" altLang="en-US" u="sng" dirty="0">
                <a:solidFill>
                  <a:srgbClr val="FF0000"/>
                </a:solidFill>
              </a:rPr>
              <a:t>いつ</a:t>
            </a:r>
            <a:r>
              <a:rPr kumimoji="1" lang="ja-JP" altLang="en-US" dirty="0">
                <a:solidFill>
                  <a:prstClr val="black"/>
                </a:solidFill>
              </a:rPr>
              <a:t>？</a:t>
            </a:r>
          </a:p>
        </p:txBody>
      </p:sp>
      <p:sp>
        <p:nvSpPr>
          <p:cNvPr id="14" name="雲形吹き出し 13"/>
          <p:cNvSpPr/>
          <p:nvPr/>
        </p:nvSpPr>
        <p:spPr>
          <a:xfrm>
            <a:off x="5357813" y="2192338"/>
            <a:ext cx="4206875" cy="1031875"/>
          </a:xfrm>
          <a:prstGeom prst="cloudCallout">
            <a:avLst>
              <a:gd name="adj1" fmla="val -66855"/>
              <a:gd name="adj2" fmla="val 5698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kumimoji="1" lang="ja-JP" altLang="en-US" dirty="0">
                <a:solidFill>
                  <a:prstClr val="black"/>
                </a:solidFill>
              </a:rPr>
              <a:t>最後に</a:t>
            </a:r>
            <a:r>
              <a:rPr kumimoji="1" lang="ja-JP" altLang="en-US" u="sng" dirty="0">
                <a:solidFill>
                  <a:srgbClr val="FF0000"/>
                </a:solidFill>
              </a:rPr>
              <a:t>どこで</a:t>
            </a:r>
            <a:r>
              <a:rPr kumimoji="1" lang="ja-JP" altLang="en-US" dirty="0">
                <a:solidFill>
                  <a:prstClr val="black"/>
                </a:solidFill>
              </a:rPr>
              <a:t>使った？</a:t>
            </a:r>
          </a:p>
        </p:txBody>
      </p:sp>
      <p:sp>
        <p:nvSpPr>
          <p:cNvPr id="15" name="雲形吹き出し 14"/>
          <p:cNvSpPr/>
          <p:nvPr/>
        </p:nvSpPr>
        <p:spPr>
          <a:xfrm>
            <a:off x="4008438" y="3462338"/>
            <a:ext cx="4127500" cy="952500"/>
          </a:xfrm>
          <a:prstGeom prst="cloudCallout">
            <a:avLst>
              <a:gd name="adj1" fmla="val -61853"/>
              <a:gd name="adj2" fmla="val 6564"/>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kumimoji="1" lang="ja-JP" altLang="en-US" dirty="0">
                <a:solidFill>
                  <a:prstClr val="black"/>
                </a:solidFill>
              </a:rPr>
              <a:t>そのとき</a:t>
            </a:r>
            <a:r>
              <a:rPr kumimoji="1" lang="ja-JP" altLang="en-US" u="sng" dirty="0">
                <a:solidFill>
                  <a:srgbClr val="FF0000"/>
                </a:solidFill>
              </a:rPr>
              <a:t>誰か</a:t>
            </a:r>
            <a:r>
              <a:rPr kumimoji="1" lang="ja-JP" altLang="en-US" dirty="0">
                <a:solidFill>
                  <a:prstClr val="black"/>
                </a:solidFill>
              </a:rPr>
              <a:t>いた？</a:t>
            </a:r>
          </a:p>
        </p:txBody>
      </p:sp>
      <p:sp>
        <p:nvSpPr>
          <p:cNvPr id="16" name="雲形吹き出し 15"/>
          <p:cNvSpPr/>
          <p:nvPr/>
        </p:nvSpPr>
        <p:spPr>
          <a:xfrm>
            <a:off x="3055938" y="4494213"/>
            <a:ext cx="4603750" cy="952500"/>
          </a:xfrm>
          <a:prstGeom prst="cloudCallout">
            <a:avLst>
              <a:gd name="adj1" fmla="val -48424"/>
              <a:gd name="adj2" fmla="val -43245"/>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kumimoji="1" lang="ja-JP" altLang="en-US" dirty="0">
                <a:solidFill>
                  <a:prstClr val="black"/>
                </a:solidFill>
              </a:rPr>
              <a:t>そのとき</a:t>
            </a:r>
            <a:r>
              <a:rPr kumimoji="1" lang="ja-JP" altLang="en-US" u="sng" dirty="0">
                <a:solidFill>
                  <a:srgbClr val="FF0000"/>
                </a:solidFill>
              </a:rPr>
              <a:t>何を</a:t>
            </a:r>
            <a:r>
              <a:rPr kumimoji="1" lang="ja-JP" altLang="en-US" dirty="0">
                <a:solidFill>
                  <a:prstClr val="black"/>
                </a:solidFill>
              </a:rPr>
              <a:t>していた？</a:t>
            </a:r>
          </a:p>
        </p:txBody>
      </p:sp>
      <p:sp>
        <p:nvSpPr>
          <p:cNvPr id="13" name="正方形/長方形 12"/>
          <p:cNvSpPr/>
          <p:nvPr/>
        </p:nvSpPr>
        <p:spPr>
          <a:xfrm>
            <a:off x="912813" y="5764213"/>
            <a:ext cx="7778750" cy="1476375"/>
          </a:xfrm>
          <a:prstGeom prst="rect">
            <a:avLst/>
          </a:prstGeom>
        </p:spPr>
        <p:txBody>
          <a:bodyPr>
            <a:spAutoFit/>
          </a:bodyPr>
          <a:lstStyle/>
          <a:p>
            <a:pPr marL="251960" indent="-251960" defTabSz="503920" eaLnBrk="1" hangingPunct="1">
              <a:spcBef>
                <a:spcPct val="20000"/>
              </a:spcBef>
              <a:buClr>
                <a:srgbClr val="A63212"/>
              </a:buClr>
              <a:buSzPct val="95000"/>
              <a:buFont typeface="Arial" charset="0"/>
              <a:buChar char="•"/>
              <a:defRPr/>
            </a:pPr>
            <a:r>
              <a:rPr lang="ja-JP" altLang="en-US" sz="2646" dirty="0">
                <a:solidFill>
                  <a:srgbClr val="FF0000"/>
                </a:solidFill>
                <a:latin typeface="ＭＳ ゴシック" panose="020B0609070205080204" pitchFamily="49" charset="-128"/>
                <a:ea typeface="ＭＳ ゴシック" panose="020B0609070205080204" pitchFamily="49" charset="-128"/>
                <a:cs typeface="Arial" panose="020B0604020202020204" pitchFamily="34" charset="0"/>
              </a:rPr>
              <a:t>同じ状況</a:t>
            </a:r>
            <a:r>
              <a:rPr lang="ja-JP" altLang="en-US" sz="2646" dirty="0">
                <a:solidFill>
                  <a:prstClr val="black"/>
                </a:solidFill>
                <a:latin typeface="ＭＳ ゴシック" panose="020B0609070205080204" pitchFamily="49" charset="-128"/>
                <a:ea typeface="ＭＳ ゴシック" panose="020B0609070205080204" pitchFamily="49" charset="-128"/>
              </a:rPr>
              <a:t>に立ち戻れるとより思い出しやすい</a:t>
            </a:r>
            <a:endParaRPr lang="en-US" altLang="ja-JP" sz="2646" dirty="0">
              <a:solidFill>
                <a:prstClr val="black"/>
              </a:solidFill>
              <a:latin typeface="ＭＳ ゴシック" panose="020B0609070205080204" pitchFamily="49" charset="-128"/>
              <a:ea typeface="ＭＳ ゴシック" panose="020B0609070205080204" pitchFamily="49" charset="-128"/>
            </a:endParaRPr>
          </a:p>
          <a:p>
            <a:pPr defTabSz="503920" eaLnBrk="1" hangingPunct="1">
              <a:spcBef>
                <a:spcPct val="20000"/>
              </a:spcBef>
              <a:buClr>
                <a:srgbClr val="A63212"/>
              </a:buClr>
              <a:buSzPct val="95000"/>
              <a:defRPr/>
            </a:pPr>
            <a:r>
              <a:rPr lang="ja-JP" altLang="en-US" sz="2646" dirty="0">
                <a:solidFill>
                  <a:prstClr val="black"/>
                </a:solidFill>
                <a:latin typeface="ＭＳ ゴシック" panose="020B0609070205080204" pitchFamily="49" charset="-128"/>
                <a:ea typeface="ＭＳ ゴシック" panose="020B0609070205080204" pitchFamily="49" charset="-128"/>
              </a:rPr>
              <a:t>　～最後に携帯電話を使った場所から順番に同じ</a:t>
            </a:r>
            <a:endParaRPr lang="en-US" altLang="ja-JP" sz="2646" dirty="0">
              <a:solidFill>
                <a:prstClr val="black"/>
              </a:solidFill>
              <a:latin typeface="ＭＳ ゴシック" panose="020B0609070205080204" pitchFamily="49" charset="-128"/>
              <a:ea typeface="ＭＳ ゴシック" panose="020B0609070205080204" pitchFamily="49" charset="-128"/>
            </a:endParaRPr>
          </a:p>
          <a:p>
            <a:pPr defTabSz="503920" eaLnBrk="1" hangingPunct="1">
              <a:spcBef>
                <a:spcPct val="20000"/>
              </a:spcBef>
              <a:buClr>
                <a:srgbClr val="A63212"/>
              </a:buClr>
              <a:buSzPct val="95000"/>
              <a:defRPr/>
            </a:pPr>
            <a:r>
              <a:rPr lang="ja-JP" altLang="en-US" sz="2646" dirty="0">
                <a:solidFill>
                  <a:prstClr val="black"/>
                </a:solidFill>
                <a:latin typeface="ＭＳ ゴシック" panose="020B0609070205080204" pitchFamily="49" charset="-128"/>
                <a:ea typeface="ＭＳ ゴシック" panose="020B0609070205080204" pitchFamily="49" charset="-128"/>
              </a:rPr>
              <a:t>　　行動をしていく、等</a:t>
            </a:r>
            <a:endParaRPr lang="en-AU" altLang="ja-JP" sz="2646" dirty="0">
              <a:solidFill>
                <a:prstClr val="black"/>
              </a:solidFill>
              <a:latin typeface="ＭＳ 明朝" panose="02020609040205080304" pitchFamily="17" charset="-128"/>
              <a:ea typeface="ＭＳ Ｐゴシック"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63600" y="441325"/>
            <a:ext cx="8280400" cy="1512888"/>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2643" name="Rectangle 2"/>
          <p:cNvSpPr>
            <a:spLocks noGrp="1"/>
          </p:cNvSpPr>
          <p:nvPr>
            <p:ph type="title" idx="4294967295"/>
          </p:nvPr>
        </p:nvSpPr>
        <p:spPr>
          <a:xfrm>
            <a:off x="431800" y="539750"/>
            <a:ext cx="9286875" cy="1295400"/>
          </a:xfrm>
        </p:spPr>
        <p:txBody>
          <a:bodyPr/>
          <a:lstStyle/>
          <a:p>
            <a:r>
              <a:rPr lang="ja-JP" altLang="en-US" sz="4400" smtClean="0">
                <a:solidFill>
                  <a:srgbClr val="FF0000"/>
                </a:solidFill>
                <a:ea typeface="ＭＳ Ｐゴシック" panose="020B0600070205080204" pitchFamily="50" charset="-128"/>
              </a:rPr>
              <a:t>記憶の技</a:t>
            </a:r>
            <a:r>
              <a:rPr lang="ja-JP" altLang="en-US" sz="4400" smtClean="0">
                <a:solidFill>
                  <a:schemeClr val="tx1"/>
                </a:solidFill>
                <a:ea typeface="ＭＳ Ｐゴシック" panose="020B0600070205080204" pitchFamily="50" charset="-128"/>
              </a:rPr>
              <a:t>：</a:t>
            </a:r>
            <a:r>
              <a:rPr lang="ja-JP" altLang="en-US" sz="4400" smtClean="0">
                <a:solidFill>
                  <a:srgbClr val="00B0F0"/>
                </a:solidFill>
                <a:ea typeface="ＭＳ Ｐゴシック" panose="020B0600070205080204" pitchFamily="50" charset="-128"/>
              </a:rPr>
              <a:t>「総当たり」</a:t>
            </a:r>
            <a:r>
              <a:rPr lang="en-US" altLang="ja-JP" sz="4400" smtClean="0">
                <a:solidFill>
                  <a:srgbClr val="00B0F0"/>
                </a:solidFill>
                <a:ea typeface="ＭＳ Ｐゴシック" panose="020B0600070205080204" pitchFamily="50" charset="-128"/>
              </a:rPr>
              <a:t/>
            </a:r>
            <a:br>
              <a:rPr lang="en-US" altLang="ja-JP" sz="4400" smtClean="0">
                <a:solidFill>
                  <a:srgbClr val="00B0F0"/>
                </a:solidFill>
                <a:ea typeface="ＭＳ Ｐゴシック" panose="020B0600070205080204" pitchFamily="50" charset="-128"/>
              </a:rPr>
            </a:br>
            <a:r>
              <a:rPr lang="ja-JP" altLang="en-US" sz="4400" smtClean="0">
                <a:solidFill>
                  <a:srgbClr val="00B0F0"/>
                </a:solidFill>
                <a:ea typeface="ＭＳ Ｐゴシック" panose="020B0600070205080204" pitchFamily="50" charset="-128"/>
              </a:rPr>
              <a:t>　</a:t>
            </a:r>
            <a:r>
              <a:rPr lang="ja-JP" altLang="en-US" sz="4400" smtClean="0">
                <a:solidFill>
                  <a:schemeClr val="tx1"/>
                </a:solidFill>
                <a:ea typeface="ＭＳ Ｐゴシック" panose="020B0600070205080204" pitchFamily="50" charset="-128"/>
              </a:rPr>
              <a:t>（しらみつぶし）</a:t>
            </a:r>
            <a:endParaRPr lang="en-US" altLang="en-US" sz="4400" smtClean="0">
              <a:solidFill>
                <a:schemeClr val="tx1"/>
              </a:solidFill>
              <a:ea typeface="ＭＳ Ｐゴシック" panose="020B0600070205080204" pitchFamily="50" charset="-128"/>
            </a:endParaRPr>
          </a:p>
        </p:txBody>
      </p:sp>
      <p:sp>
        <p:nvSpPr>
          <p:cNvPr id="112644" name="Rectangle 3"/>
          <p:cNvSpPr>
            <a:spLocks noGrp="1"/>
          </p:cNvSpPr>
          <p:nvPr>
            <p:ph type="body" idx="4294967295"/>
          </p:nvPr>
        </p:nvSpPr>
        <p:spPr>
          <a:xfrm>
            <a:off x="576263" y="2627313"/>
            <a:ext cx="9117012" cy="3600450"/>
          </a:xfrm>
        </p:spPr>
        <p:txBody>
          <a:bodyPr/>
          <a:lstStyle/>
          <a:p>
            <a:pPr marL="0" indent="0">
              <a:lnSpc>
                <a:spcPct val="90000"/>
              </a:lnSpc>
              <a:buFont typeface="Rage Italic" pitchFamily="66" charset="0"/>
              <a:buNone/>
            </a:pPr>
            <a:r>
              <a:rPr lang="ja-JP" altLang="en-US" sz="3600" smtClean="0">
                <a:latin typeface="Arial" panose="020B0604020202020204" pitchFamily="34" charset="0"/>
                <a:ea typeface="ＭＳ Ｐゴシック" panose="020B0600070205080204" pitchFamily="50" charset="-128"/>
                <a:cs typeface="Arial" panose="020B0604020202020204" pitchFamily="34" charset="0"/>
              </a:rPr>
              <a:t>・　「あ」から始まる名前、「い」から始まる名前、というように、頭から順番に考えていく。</a:t>
            </a:r>
            <a:endParaRPr lang="en-US" altLang="ja-JP" sz="3600" smtClean="0">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buFont typeface="Rage Italic" pitchFamily="66" charset="0"/>
              <a:buNone/>
            </a:pPr>
            <a:endParaRPr lang="en-US" altLang="en-US" sz="3600" smtClean="0">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buFont typeface="Rage Italic" pitchFamily="66" charset="0"/>
              <a:buNone/>
            </a:pPr>
            <a:r>
              <a:rPr lang="en-US" altLang="ja-JP" sz="3600" smtClean="0">
                <a:latin typeface="Arial" panose="020B0604020202020204" pitchFamily="34" charset="0"/>
                <a:ea typeface="ＭＳ Ｐゴシック" panose="020B0600070205080204" pitchFamily="50" charset="-128"/>
                <a:cs typeface="Arial" panose="020B0604020202020204" pitchFamily="34" charset="0"/>
              </a:rPr>
              <a:t>※</a:t>
            </a:r>
            <a:r>
              <a:rPr lang="ja-JP" altLang="en-US" sz="3600" smtClean="0">
                <a:latin typeface="Arial" panose="020B0604020202020204" pitchFamily="34" charset="0"/>
                <a:ea typeface="ＭＳ Ｐゴシック" panose="020B0600070205080204" pitchFamily="50" charset="-128"/>
                <a:cs typeface="Arial" panose="020B0604020202020204" pitchFamily="34" charset="0"/>
              </a:rPr>
              <a:t>思いつくものを手当たり次第に思い出してみる</a:t>
            </a:r>
            <a:r>
              <a:rPr lang="ja-JP" altLang="en-US" sz="3600" smtClean="0">
                <a:solidFill>
                  <a:srgbClr val="00B0F0"/>
                </a:solidFill>
                <a:latin typeface="Arial" panose="020B0604020202020204" pitchFamily="34" charset="0"/>
                <a:ea typeface="ＭＳ Ｐゴシック" panose="020B0600070205080204" pitchFamily="50" charset="-128"/>
                <a:cs typeface="Arial" panose="020B0604020202020204" pitchFamily="34" charset="0"/>
              </a:rPr>
              <a:t>「再認」</a:t>
            </a:r>
            <a:r>
              <a:rPr lang="ja-JP" altLang="en-US" sz="3600" smtClean="0">
                <a:latin typeface="Arial" panose="020B0604020202020204" pitchFamily="34" charset="0"/>
                <a:ea typeface="ＭＳ Ｐゴシック" panose="020B0600070205080204" pitchFamily="50" charset="-128"/>
                <a:cs typeface="Arial" panose="020B0604020202020204" pitchFamily="34" charset="0"/>
              </a:rPr>
              <a:t>と異なり、「あいうえお順」や「アルファベット順」などの順番に思い出していく方法。</a:t>
            </a:r>
            <a:endParaRPr lang="en-US" altLang="en-US" sz="3600" smtClean="0">
              <a:ea typeface="ＭＳ Ｐゴシック" panose="020B0600070205080204" pitchFamily="50" charset="-128"/>
            </a:endParaRPr>
          </a:p>
          <a:p>
            <a:pPr marL="0" indent="0">
              <a:lnSpc>
                <a:spcPct val="90000"/>
              </a:lnSpc>
              <a:buFont typeface="Rage Italic" pitchFamily="66" charset="0"/>
              <a:buNone/>
            </a:pPr>
            <a:endParaRPr lang="en-US" altLang="en-US" sz="3600" b="1" smtClean="0">
              <a:ea typeface="ＭＳ Ｐゴシック" panose="020B0600070205080204" pitchFamily="50" charset="-128"/>
            </a:endParaRPr>
          </a:p>
          <a:p>
            <a:pPr marL="0" indent="0">
              <a:lnSpc>
                <a:spcPct val="90000"/>
              </a:lnSpc>
              <a:buFont typeface="Rage Italic" pitchFamily="66" charset="0"/>
              <a:buNone/>
            </a:pPr>
            <a:endParaRPr lang="en-US" altLang="en-US" sz="3600" b="1" smtClean="0">
              <a:ea typeface="ＭＳ Ｐゴシック" panose="020B0600070205080204" pitchFamily="50" charset="-128"/>
            </a:endParaRPr>
          </a:p>
          <a:p>
            <a:pPr marL="0" indent="0">
              <a:lnSpc>
                <a:spcPct val="90000"/>
              </a:lnSpc>
              <a:buFont typeface="Rage Italic" pitchFamily="66" charset="0"/>
              <a:buNone/>
            </a:pPr>
            <a:r>
              <a:rPr lang="en-US" altLang="en-US" sz="3600" b="1" smtClean="0">
                <a:ea typeface="ＭＳ Ｐゴシック" panose="020B0600070205080204" pitchFamily="50" charset="-128"/>
              </a:rPr>
              <a:t> </a:t>
            </a:r>
            <a:endParaRPr lang="en-US" altLang="en-US" sz="3600" smtClean="0">
              <a:ea typeface="ＭＳ Ｐゴシック" panose="020B0600070205080204" pitchFamily="50" charset="-128"/>
            </a:endParaRPr>
          </a:p>
        </p:txBody>
      </p:sp>
      <p:sp>
        <p:nvSpPr>
          <p:cNvPr id="103428" name="スライド番号プレースホルダー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E7BD0A13-3826-49AE-81A2-4E70CCD8BFA4}" type="slidenum">
              <a:rPr lang="en-US" altLang="en-US" smtClean="0"/>
              <a:pPr>
                <a:defRPr/>
              </a:pPr>
              <a:t>13</a:t>
            </a:fld>
            <a:endParaRPr lang="en-US" alt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p:cNvSpPr>
          <p:nvPr>
            <p:ph type="body" idx="4294967295"/>
          </p:nvPr>
        </p:nvSpPr>
        <p:spPr>
          <a:xfrm>
            <a:off x="396875" y="2195513"/>
            <a:ext cx="9405938" cy="4849812"/>
          </a:xfrm>
        </p:spPr>
        <p:txBody>
          <a:bodyPr/>
          <a:lstStyle/>
          <a:p>
            <a:pPr marL="0" indent="0">
              <a:lnSpc>
                <a:spcPct val="90000"/>
              </a:lnSpc>
              <a:buFont typeface="Rage Italic" pitchFamily="66" charset="0"/>
              <a:buNone/>
            </a:pPr>
            <a:r>
              <a:rPr lang="ja-JP" altLang="en-US" sz="3600" smtClean="0">
                <a:solidFill>
                  <a:schemeClr val="tx1"/>
                </a:solidFill>
                <a:ea typeface="ＭＳ Ｐゴシック" panose="020B0600070205080204" pitchFamily="50" charset="-128"/>
              </a:rPr>
              <a:t>・質問することでその人についての深い情報を得る。</a:t>
            </a:r>
            <a:endParaRPr lang="en-US" altLang="ja-JP" sz="3600" smtClean="0">
              <a:solidFill>
                <a:schemeClr val="tx1"/>
              </a:solidFill>
              <a:ea typeface="ＭＳ Ｐゴシック" panose="020B0600070205080204" pitchFamily="50" charset="-128"/>
            </a:endParaRPr>
          </a:p>
          <a:p>
            <a:pPr marL="0" indent="0">
              <a:lnSpc>
                <a:spcPct val="90000"/>
              </a:lnSpc>
              <a:buFont typeface="Rage Italic" pitchFamily="66" charset="0"/>
              <a:buNone/>
            </a:pPr>
            <a:r>
              <a:rPr lang="ja-JP" altLang="en-US" sz="3600" smtClean="0">
                <a:solidFill>
                  <a:schemeClr val="tx1"/>
                </a:solidFill>
                <a:ea typeface="ＭＳ Ｐゴシック" panose="020B0600070205080204" pitchFamily="50" charset="-128"/>
              </a:rPr>
              <a:t>　例）</a:t>
            </a:r>
            <a:endParaRPr lang="en-US" altLang="ja-JP" sz="3600" smtClean="0">
              <a:solidFill>
                <a:schemeClr val="tx1"/>
              </a:solidFill>
              <a:ea typeface="ＭＳ Ｐゴシック" panose="020B0600070205080204" pitchFamily="50" charset="-128"/>
            </a:endParaRPr>
          </a:p>
          <a:p>
            <a:pPr marL="0" indent="0">
              <a:lnSpc>
                <a:spcPct val="90000"/>
              </a:lnSpc>
              <a:buFont typeface="Rage Italic" pitchFamily="66" charset="0"/>
              <a:buNone/>
            </a:pPr>
            <a:r>
              <a:rPr lang="ja-JP" altLang="en-US" sz="3600" smtClean="0">
                <a:ea typeface="ＭＳ Ｐゴシック" panose="020B0600070205080204" pitchFamily="50" charset="-128"/>
              </a:rPr>
              <a:t>　　名前そのものについての質問</a:t>
            </a:r>
            <a:endParaRPr lang="en-US" altLang="ja-JP" sz="3600" smtClean="0">
              <a:ea typeface="ＭＳ Ｐゴシック" panose="020B0600070205080204" pitchFamily="50" charset="-128"/>
            </a:endParaRPr>
          </a:p>
          <a:p>
            <a:pPr marL="0" indent="0">
              <a:lnSpc>
                <a:spcPct val="90000"/>
              </a:lnSpc>
              <a:buFont typeface="Rage Italic" pitchFamily="66" charset="0"/>
              <a:buNone/>
            </a:pPr>
            <a:r>
              <a:rPr lang="ja-JP" altLang="en-US" sz="3600" smtClean="0">
                <a:ea typeface="ＭＳ Ｐゴシック" panose="020B0600070205080204" pitchFamily="50" charset="-128"/>
              </a:rPr>
              <a:t>　　　</a:t>
            </a:r>
            <a:r>
              <a:rPr lang="en-US" altLang="ja-JP" sz="3600" smtClean="0">
                <a:ea typeface="ＭＳ Ｐゴシック" panose="020B0600070205080204" pitchFamily="50" charset="-128"/>
              </a:rPr>
              <a:t>―</a:t>
            </a:r>
            <a:r>
              <a:rPr lang="ja-JP" altLang="en-US" sz="3600" smtClean="0">
                <a:ea typeface="ＭＳ Ｐゴシック" panose="020B0600070205080204" pitchFamily="50" charset="-128"/>
              </a:rPr>
              <a:t>名前の由来や漢字表記について</a:t>
            </a:r>
            <a:endParaRPr lang="en-US" altLang="en-US" sz="3600" smtClean="0">
              <a:ea typeface="ＭＳ Ｐゴシック" panose="020B0600070205080204" pitchFamily="50" charset="-128"/>
            </a:endParaRPr>
          </a:p>
          <a:p>
            <a:pPr marL="0" indent="0">
              <a:lnSpc>
                <a:spcPct val="90000"/>
              </a:lnSpc>
              <a:buFont typeface="Rage Italic" pitchFamily="66" charset="0"/>
              <a:buNone/>
            </a:pPr>
            <a:r>
              <a:rPr lang="ja-JP" altLang="en-US" sz="3600" smtClean="0">
                <a:ea typeface="ＭＳ Ｐゴシック" panose="020B0600070205080204" pitchFamily="50" charset="-128"/>
              </a:rPr>
              <a:t>　　その人に関する質問</a:t>
            </a:r>
            <a:endParaRPr lang="en-US" altLang="en-US" sz="3600" smtClean="0">
              <a:ea typeface="ＭＳ Ｐゴシック" panose="020B0600070205080204" pitchFamily="50" charset="-128"/>
            </a:endParaRPr>
          </a:p>
          <a:p>
            <a:pPr marL="0" indent="0">
              <a:lnSpc>
                <a:spcPct val="90000"/>
              </a:lnSpc>
              <a:buFont typeface="Rage Italic" pitchFamily="66" charset="0"/>
              <a:buNone/>
            </a:pPr>
            <a:r>
              <a:rPr lang="ja-JP" altLang="en-US" sz="3600" smtClean="0">
                <a:ea typeface="ＭＳ Ｐゴシック" panose="020B0600070205080204" pitchFamily="50" charset="-128"/>
              </a:rPr>
              <a:t>　　　</a:t>
            </a:r>
            <a:r>
              <a:rPr lang="en-US" altLang="ja-JP" sz="3600" smtClean="0">
                <a:ea typeface="ＭＳ Ｐゴシック" panose="020B0600070205080204" pitchFamily="50" charset="-128"/>
              </a:rPr>
              <a:t>―</a:t>
            </a:r>
            <a:r>
              <a:rPr lang="ja-JP" altLang="en-US" sz="3600" smtClean="0">
                <a:ea typeface="ＭＳ Ｐゴシック" panose="020B0600070205080204" pitchFamily="50" charset="-128"/>
              </a:rPr>
              <a:t>出身地、趣味など</a:t>
            </a:r>
            <a:endParaRPr lang="en-US" altLang="ja-JP" sz="3600" smtClean="0">
              <a:ea typeface="ＭＳ Ｐゴシック" panose="020B0600070205080204" pitchFamily="50" charset="-128"/>
            </a:endParaRPr>
          </a:p>
          <a:p>
            <a:pPr marL="0" indent="0">
              <a:lnSpc>
                <a:spcPct val="90000"/>
              </a:lnSpc>
              <a:buFont typeface="Rage Italic" pitchFamily="66" charset="0"/>
              <a:buNone/>
            </a:pPr>
            <a:endParaRPr lang="en-US" altLang="en-US" sz="3600" smtClean="0">
              <a:ea typeface="ＭＳ Ｐゴシック" panose="020B0600070205080204" pitchFamily="50" charset="-128"/>
            </a:endParaRPr>
          </a:p>
          <a:p>
            <a:pPr marL="0" indent="0">
              <a:lnSpc>
                <a:spcPct val="90000"/>
              </a:lnSpc>
              <a:buFont typeface="Rage Italic" pitchFamily="66" charset="0"/>
              <a:buNone/>
            </a:pPr>
            <a:endParaRPr lang="en-US" altLang="en-US" sz="3600" smtClean="0">
              <a:ea typeface="ＭＳ Ｐゴシック" panose="020B0600070205080204" pitchFamily="50" charset="-128"/>
            </a:endParaRPr>
          </a:p>
          <a:p>
            <a:pPr marL="0" indent="0">
              <a:lnSpc>
                <a:spcPct val="90000"/>
              </a:lnSpc>
              <a:buFont typeface="Rage Italic" pitchFamily="66" charset="0"/>
              <a:buNone/>
            </a:pPr>
            <a:endParaRPr lang="en-US" altLang="en-US" sz="3600" smtClean="0">
              <a:ea typeface="ＭＳ Ｐゴシック" panose="020B0600070205080204" pitchFamily="50" charset="-128"/>
            </a:endParaRPr>
          </a:p>
          <a:p>
            <a:pPr marL="0" indent="0">
              <a:lnSpc>
                <a:spcPct val="90000"/>
              </a:lnSpc>
              <a:buFont typeface="Rage Italic" pitchFamily="66" charset="0"/>
              <a:buNone/>
            </a:pPr>
            <a:r>
              <a:rPr lang="en-US" altLang="en-US" sz="3600" smtClean="0">
                <a:ea typeface="ＭＳ Ｐゴシック" panose="020B0600070205080204" pitchFamily="50" charset="-128"/>
              </a:rPr>
              <a:t> </a:t>
            </a:r>
          </a:p>
        </p:txBody>
      </p:sp>
      <p:sp>
        <p:nvSpPr>
          <p:cNvPr id="103428" name="スライド番号プレースホルダー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2019C875-0D33-43A1-9952-4E184906A4A8}" type="slidenum">
              <a:rPr lang="en-US" altLang="en-US" smtClean="0"/>
              <a:pPr>
                <a:defRPr/>
              </a:pPr>
              <a:t>14</a:t>
            </a:fld>
            <a:endParaRPr lang="en-US" altLang="en-US" dirty="0"/>
          </a:p>
        </p:txBody>
      </p:sp>
      <p:sp>
        <p:nvSpPr>
          <p:cNvPr id="6" name="角丸四角形 5"/>
          <p:cNvSpPr/>
          <p:nvPr/>
        </p:nvSpPr>
        <p:spPr>
          <a:xfrm>
            <a:off x="1079500" y="539750"/>
            <a:ext cx="7848600" cy="1079500"/>
          </a:xfrm>
          <a:prstGeom prst="roundRect">
            <a:avLst/>
          </a:prstGeom>
          <a:gradFill rotWithShape="1">
            <a:gsLst>
              <a:gs pos="0">
                <a:srgbClr val="6B9BC7">
                  <a:tint val="10000"/>
                  <a:alpha val="94000"/>
                  <a:satMod val="120000"/>
                  <a:lumMod val="110000"/>
                </a:srgbClr>
              </a:gs>
              <a:gs pos="100000">
                <a:srgbClr val="6B9BC7">
                  <a:tint val="80000"/>
                  <a:shade val="100000"/>
                  <a:satMod val="140000"/>
                  <a:lumMod val="120000"/>
                </a:srgbClr>
              </a:gs>
            </a:gsLst>
            <a:lin ang="5400000" scaled="0"/>
          </a:gradFill>
          <a:ln w="9525" cap="flat" cmpd="sng" algn="ctr">
            <a:solidFill>
              <a:srgbClr val="6B9BC7"/>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4693" name="Rectangle 2"/>
          <p:cNvSpPr txBox="1">
            <a:spLocks/>
          </p:cNvSpPr>
          <p:nvPr/>
        </p:nvSpPr>
        <p:spPr bwMode="auto">
          <a:xfrm>
            <a:off x="936625" y="250825"/>
            <a:ext cx="81359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612775" indent="-250825" defTabSz="45720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904875" indent="-200025" defTabSz="4572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208088" indent="-200025" defTabSz="457200">
              <a:spcBef>
                <a:spcPct val="20000"/>
              </a:spcBef>
              <a:buClr>
                <a:schemeClr val="accent1"/>
              </a:buClr>
              <a:buSzPct val="95000"/>
              <a:buFont typeface="Rage Italic" pitchFamily="66" charset="0"/>
              <a:buChar char="0"/>
              <a:defRPr sz="1700">
                <a:solidFill>
                  <a:srgbClr val="404040"/>
                </a:solidFill>
                <a:latin typeface="ＭＳ 明朝" panose="02020609040205080304" pitchFamily="17" charset="-128"/>
                <a:ea typeface="ＭＳ Ｐゴシック" panose="020B0600070205080204" pitchFamily="50" charset="-128"/>
              </a:defRPr>
            </a:lvl4pPr>
            <a:lvl5pPr marL="1560513" indent="-200025" defTabSz="4572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017713" indent="-200025" defTabSz="457200"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474913" indent="-200025" defTabSz="457200"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2932113" indent="-200025" defTabSz="457200"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389313" indent="-200025" defTabSz="457200"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algn="ctr" eaLnBrk="1" hangingPunct="1">
              <a:spcBef>
                <a:spcPct val="0"/>
              </a:spcBef>
              <a:buClrTx/>
              <a:buSzTx/>
              <a:buFontTx/>
              <a:buNone/>
            </a:pPr>
            <a:r>
              <a:rPr lang="ja-JP" altLang="en-US" sz="5400">
                <a:solidFill>
                  <a:srgbClr val="FF0000"/>
                </a:solidFill>
                <a:latin typeface="Cambria" panose="02040503050406030204" pitchFamily="18" charset="0"/>
              </a:rPr>
              <a:t>記憶の技</a:t>
            </a:r>
            <a:r>
              <a:rPr lang="ja-JP" altLang="en-US" sz="5400">
                <a:solidFill>
                  <a:srgbClr val="000000"/>
                </a:solidFill>
                <a:latin typeface="Cambria" panose="02040503050406030204" pitchFamily="18" charset="0"/>
              </a:rPr>
              <a:t>：</a:t>
            </a:r>
            <a:r>
              <a:rPr lang="ja-JP" altLang="en-US" sz="5400">
                <a:solidFill>
                  <a:srgbClr val="00B0F0"/>
                </a:solidFill>
                <a:latin typeface="Cambria" panose="02040503050406030204" pitchFamily="18" charset="0"/>
              </a:rPr>
              <a:t>「精緻化」</a:t>
            </a:r>
            <a:endParaRPr lang="en-AU" altLang="en-US" sz="4000">
              <a:solidFill>
                <a:srgbClr val="00B0F0"/>
              </a:solidFill>
              <a:latin typeface="Cambria" panose="02040503050406030204" pitchFamily="18"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19113" y="395288"/>
            <a:ext cx="9048750" cy="127000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1007943">
              <a:defRPr/>
            </a:pPr>
            <a:endParaRPr kumimoji="1" lang="ja-JP" altLang="en-US" sz="5291"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6739" name="Rectangle 2"/>
          <p:cNvSpPr>
            <a:spLocks noGrp="1" noChangeArrowheads="1"/>
          </p:cNvSpPr>
          <p:nvPr>
            <p:ph type="title"/>
          </p:nvPr>
        </p:nvSpPr>
        <p:spPr>
          <a:xfrm>
            <a:off x="360363" y="395288"/>
            <a:ext cx="9115425" cy="1270000"/>
          </a:xfrm>
        </p:spPr>
        <p:txBody>
          <a:bodyPr/>
          <a:lstStyle/>
          <a:p>
            <a:pPr eaLnBrk="1" hangingPunct="1"/>
            <a:r>
              <a:rPr lang="ja-JP" altLang="en-US" sz="5400" smtClean="0">
                <a:solidFill>
                  <a:srgbClr val="FF0000"/>
                </a:solidFill>
                <a:ea typeface="ＭＳ Ｐゴシック" panose="020B0600070205080204" pitchFamily="50" charset="-128"/>
              </a:rPr>
              <a:t>練習：</a:t>
            </a:r>
            <a:r>
              <a:rPr lang="ja-JP" altLang="en-US" sz="5400" smtClean="0">
                <a:solidFill>
                  <a:schemeClr val="tx1"/>
                </a:solidFill>
                <a:ea typeface="ＭＳ Ｐゴシック" panose="020B0600070205080204" pitchFamily="50" charset="-128"/>
              </a:rPr>
              <a:t>今日の記憶問題</a:t>
            </a:r>
            <a:endParaRPr lang="en-AU" altLang="ja-JP" sz="3600" smtClean="0">
              <a:solidFill>
                <a:schemeClr val="tx1"/>
              </a:solidFill>
              <a:latin typeface="ＭＳ Ｐ明朝" panose="02020600040205080304" pitchFamily="18" charset="-128"/>
              <a:ea typeface="ＭＳ Ｐ明朝" panose="02020600040205080304" pitchFamily="18" charset="-128"/>
            </a:endParaRPr>
          </a:p>
        </p:txBody>
      </p:sp>
      <p:sp>
        <p:nvSpPr>
          <p:cNvPr id="116740" name="Rectangle 3"/>
          <p:cNvSpPr>
            <a:spLocks noGrp="1" noChangeArrowheads="1"/>
          </p:cNvSpPr>
          <p:nvPr>
            <p:ph idx="1"/>
          </p:nvPr>
        </p:nvSpPr>
        <p:spPr>
          <a:xfrm>
            <a:off x="792163" y="1979613"/>
            <a:ext cx="8401050" cy="4683125"/>
          </a:xfrm>
        </p:spPr>
        <p:txBody>
          <a:bodyPr/>
          <a:lstStyle/>
          <a:p>
            <a:pPr marL="0" indent="0" eaLnBrk="1" hangingPunct="1">
              <a:buFont typeface="Arial" panose="020B0604020202020204" pitchFamily="34" charset="0"/>
              <a:buNone/>
            </a:pPr>
            <a:r>
              <a:rPr lang="ja-JP" altLang="en-US" sz="2800" smtClean="0">
                <a:solidFill>
                  <a:schemeClr val="tx1"/>
                </a:solidFill>
                <a:ea typeface="ＭＳ Ｐゴシック" panose="020B0600070205080204" pitchFamily="50" charset="-128"/>
              </a:rPr>
              <a:t>これから、</a:t>
            </a:r>
            <a:r>
              <a:rPr lang="ja-JP" altLang="en-US" sz="28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３</a:t>
            </a:r>
            <a:r>
              <a:rPr lang="ja-JP" altLang="en-US" sz="2800" smtClean="0">
                <a:solidFill>
                  <a:schemeClr val="tx1"/>
                </a:solidFill>
                <a:ea typeface="ＭＳ Ｐゴシック" panose="020B0600070205080204" pitchFamily="50" charset="-128"/>
              </a:rPr>
              <a:t>枚の写真を見せます</a:t>
            </a:r>
            <a:endParaRPr lang="en-AU" altLang="ja-JP" sz="2800" smtClean="0">
              <a:solidFill>
                <a:schemeClr val="tx1"/>
              </a:solidFill>
              <a:ea typeface="ＭＳ Ｐゴシック" panose="020B0600070205080204" pitchFamily="50" charset="-128"/>
            </a:endParaRPr>
          </a:p>
          <a:p>
            <a:pPr marL="0" indent="0" eaLnBrk="1" hangingPunct="1">
              <a:buFont typeface="Arial" panose="020B0604020202020204" pitchFamily="34" charset="0"/>
              <a:buNone/>
            </a:pPr>
            <a:endParaRPr lang="en-AU" altLang="ja-JP" sz="2000" smtClean="0">
              <a:solidFill>
                <a:schemeClr val="tx1"/>
              </a:solidFill>
              <a:ea typeface="ＭＳ Ｐゴシック" panose="020B0600070205080204" pitchFamily="50" charset="-128"/>
            </a:endParaRPr>
          </a:p>
          <a:p>
            <a:pPr marL="0" indent="0" eaLnBrk="1" hangingPunct="1"/>
            <a:r>
              <a:rPr lang="ja-JP" altLang="en-US" smtClean="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rPr>
              <a:t>Ａの写真</a:t>
            </a:r>
            <a:r>
              <a:rPr lang="en-AU" altLang="ja-JP" smtClean="0">
                <a:solidFill>
                  <a:schemeClr val="tx1"/>
                </a:solidFill>
                <a:ea typeface="ＭＳ Ｐゴシック" panose="020B0600070205080204" pitchFamily="50" charset="-128"/>
                <a:cs typeface="Arial" panose="020B0604020202020204" pitchFamily="34" charset="0"/>
              </a:rPr>
              <a:t>:</a:t>
            </a:r>
          </a:p>
          <a:p>
            <a:pPr marL="0" indent="0" eaLnBrk="1" hangingPunct="1"/>
            <a:endParaRPr lang="en-AU" altLang="ja-JP" smtClean="0">
              <a:solidFill>
                <a:schemeClr val="tx1"/>
              </a:solidFill>
              <a:ea typeface="ＭＳ Ｐゴシック" panose="020B0600070205080204" pitchFamily="50" charset="-128"/>
              <a:cs typeface="Arial" panose="020B0604020202020204" pitchFamily="34" charset="0"/>
            </a:endParaRPr>
          </a:p>
          <a:p>
            <a:pPr marL="0" indent="0" eaLnBrk="1" hangingPunct="1"/>
            <a:r>
              <a:rPr lang="ja-JP" altLang="en-US" smtClean="0">
                <a:solidFill>
                  <a:schemeClr val="tx1"/>
                </a:solidFill>
                <a:latin typeface="ＭＳ ゴシック" panose="020B0609070205080204" pitchFamily="49" charset="-128"/>
                <a:ea typeface="ＭＳ ゴシック" panose="020B0609070205080204" pitchFamily="49" charset="-128"/>
              </a:rPr>
              <a:t>Ｂの写真</a:t>
            </a:r>
            <a:r>
              <a:rPr lang="en-AU" altLang="ja-JP" smtClean="0">
                <a:solidFill>
                  <a:schemeClr val="tx1"/>
                </a:solidFill>
                <a:ea typeface="ＭＳ Ｐゴシック" panose="020B0600070205080204" pitchFamily="50" charset="-128"/>
              </a:rPr>
              <a:t>:</a:t>
            </a:r>
          </a:p>
          <a:p>
            <a:pPr marL="0" indent="0" eaLnBrk="1" hangingPunct="1"/>
            <a:endParaRPr lang="en-AU" altLang="ja-JP" smtClean="0">
              <a:solidFill>
                <a:schemeClr val="tx1"/>
              </a:solidFill>
              <a:ea typeface="ＭＳ Ｐゴシック" panose="020B0600070205080204" pitchFamily="50" charset="-128"/>
            </a:endParaRPr>
          </a:p>
          <a:p>
            <a:pPr marL="0" indent="0" eaLnBrk="1" hangingPunct="1"/>
            <a:r>
              <a:rPr lang="ja-JP" altLang="en-US" smtClean="0">
                <a:solidFill>
                  <a:schemeClr val="tx1"/>
                </a:solidFill>
                <a:latin typeface="ＭＳ ゴシック" panose="020B0609070205080204" pitchFamily="49" charset="-128"/>
                <a:ea typeface="ＭＳ ゴシック" panose="020B0609070205080204" pitchFamily="49" charset="-128"/>
              </a:rPr>
              <a:t>Ｃの写真</a:t>
            </a:r>
            <a:r>
              <a:rPr lang="en-US" altLang="ja-JP" smtClean="0">
                <a:solidFill>
                  <a:schemeClr val="tx1"/>
                </a:solidFill>
                <a:latin typeface="ＭＳ ゴシック" panose="020B0609070205080204" pitchFamily="49" charset="-128"/>
                <a:ea typeface="ＭＳ ゴシック" panose="020B0609070205080204" pitchFamily="49" charset="-128"/>
              </a:rPr>
              <a:t>:</a:t>
            </a:r>
          </a:p>
          <a:p>
            <a:pPr marL="0" indent="0" eaLnBrk="1" hangingPunct="1"/>
            <a:endParaRPr lang="en-AU" altLang="ja-JP" sz="3000" smtClean="0">
              <a:solidFill>
                <a:schemeClr val="tx1"/>
              </a:solidFill>
              <a:ea typeface="ＭＳ Ｐゴシック" panose="020B0600070205080204" pitchFamily="50" charset="-128"/>
            </a:endParaRPr>
          </a:p>
          <a:p>
            <a:pPr marL="0" indent="0" eaLnBrk="1" hangingPunct="1">
              <a:buFont typeface="Arial" panose="020B0604020202020204" pitchFamily="34" charset="0"/>
              <a:buNone/>
            </a:pPr>
            <a:endParaRPr lang="en-AU" altLang="ja-JP" sz="3900" smtClean="0">
              <a:solidFill>
                <a:schemeClr val="tx1"/>
              </a:solidFill>
              <a:ea typeface="ＭＳ Ｐゴシック" panose="020B0600070205080204" pitchFamily="50" charset="-128"/>
            </a:endParaRPr>
          </a:p>
        </p:txBody>
      </p:sp>
      <p:sp>
        <p:nvSpPr>
          <p:cNvPr id="116741" name="テキスト ボックス 1"/>
          <p:cNvSpPr txBox="1">
            <a:spLocks noChangeArrowheads="1"/>
          </p:cNvSpPr>
          <p:nvPr/>
        </p:nvSpPr>
        <p:spPr bwMode="auto">
          <a:xfrm>
            <a:off x="792163" y="5867400"/>
            <a:ext cx="928846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85" tIns="50392" rIns="100785" bIns="50392">
            <a:spAutoFit/>
          </a:bodyPr>
          <a:lstStyle>
            <a:lvl1pPr defTabSz="1006475">
              <a:defRPr>
                <a:solidFill>
                  <a:schemeClr val="tx1"/>
                </a:solidFill>
                <a:latin typeface="Arial" panose="020B0604020202020204" pitchFamily="34" charset="0"/>
                <a:ea typeface="ＭＳ Ｐゴシック" panose="020B0600070205080204" pitchFamily="50" charset="-128"/>
              </a:defRPr>
            </a:lvl1pPr>
            <a:lvl2pPr defTabSz="1006475">
              <a:defRPr>
                <a:solidFill>
                  <a:schemeClr val="tx1"/>
                </a:solidFill>
                <a:latin typeface="Arial" panose="020B0604020202020204" pitchFamily="34" charset="0"/>
                <a:ea typeface="ＭＳ Ｐゴシック" panose="020B0600070205080204" pitchFamily="50" charset="-128"/>
              </a:defRPr>
            </a:lvl2pPr>
            <a:lvl3pPr defTabSz="1006475">
              <a:defRPr>
                <a:solidFill>
                  <a:schemeClr val="tx1"/>
                </a:solidFill>
                <a:latin typeface="Arial" panose="020B0604020202020204" pitchFamily="34" charset="0"/>
                <a:ea typeface="ＭＳ Ｐゴシック" panose="020B0600070205080204" pitchFamily="50" charset="-128"/>
              </a:defRPr>
            </a:lvl3pPr>
            <a:lvl4pPr defTabSz="1006475">
              <a:defRPr>
                <a:solidFill>
                  <a:schemeClr val="tx1"/>
                </a:solidFill>
                <a:latin typeface="Arial" panose="020B0604020202020204" pitchFamily="34" charset="0"/>
                <a:ea typeface="ＭＳ Ｐゴシック" panose="020B0600070205080204" pitchFamily="50" charset="-128"/>
              </a:defRPr>
            </a:lvl4pPr>
            <a:lvl5pPr defTabSz="1006475">
              <a:defRPr>
                <a:solidFill>
                  <a:schemeClr val="tx1"/>
                </a:solidFill>
                <a:latin typeface="Arial" panose="020B0604020202020204" pitchFamily="34" charset="0"/>
                <a:ea typeface="ＭＳ Ｐゴシック" panose="020B0600070205080204" pitchFamily="50" charset="-128"/>
              </a:defRPr>
            </a:lvl5pPr>
            <a:lvl6pPr marL="1535113" indent="-214313" defTabSz="10064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92313" indent="-214313" defTabSz="10064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9513" indent="-214313" defTabSz="10064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6713" indent="-214313" defTabSz="10064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a:solidFill>
                  <a:srgbClr val="000000"/>
                </a:solidFill>
              </a:rPr>
              <a:t>問題の内容は</a:t>
            </a:r>
            <a:r>
              <a:rPr kumimoji="1" lang="ja-JP" altLang="en-US" sz="2800">
                <a:solidFill>
                  <a:srgbClr val="FF0000"/>
                </a:solidFill>
              </a:rPr>
              <a:t>以前出題したものと全く同じ</a:t>
            </a:r>
            <a:r>
              <a:rPr kumimoji="1" lang="ja-JP" altLang="en-US" sz="2800">
                <a:solidFill>
                  <a:srgbClr val="000000"/>
                </a:solidFill>
              </a:rPr>
              <a:t>です！</a:t>
            </a:r>
            <a:endParaRPr kumimoji="1" lang="en-US" altLang="ja-JP" sz="2800">
              <a:solidFill>
                <a:srgbClr val="000000"/>
              </a:solidFill>
            </a:endParaRPr>
          </a:p>
          <a:p>
            <a:r>
              <a:rPr kumimoji="1" lang="ja-JP" altLang="en-US" sz="2800">
                <a:solidFill>
                  <a:srgbClr val="00B0F0"/>
                </a:solidFill>
              </a:rPr>
              <a:t>メモ</a:t>
            </a:r>
            <a:r>
              <a:rPr kumimoji="1" lang="ja-JP" altLang="en-US" sz="2800">
                <a:solidFill>
                  <a:srgbClr val="000000"/>
                </a:solidFill>
              </a:rPr>
              <a:t>を見たり、</a:t>
            </a:r>
            <a:r>
              <a:rPr kumimoji="1" lang="ja-JP" altLang="en-US" sz="2800">
                <a:solidFill>
                  <a:srgbClr val="00B0F0"/>
                </a:solidFill>
              </a:rPr>
              <a:t>記憶の技</a:t>
            </a:r>
            <a:r>
              <a:rPr kumimoji="1" lang="ja-JP" altLang="en-US" sz="2800">
                <a:solidFill>
                  <a:srgbClr val="000000"/>
                </a:solidFill>
              </a:rPr>
              <a:t>を使って思い出してみましょう。</a:t>
            </a:r>
          </a:p>
        </p:txBody>
      </p:sp>
      <p:sp>
        <p:nvSpPr>
          <p:cNvPr id="3" name="スライド番号プレースホルダー 2"/>
          <p:cNvSpPr>
            <a:spLocks noGrp="1"/>
          </p:cNvSpPr>
          <p:nvPr>
            <p:ph type="sldNum" sz="quarter" idx="12"/>
          </p:nvPr>
        </p:nvSpPr>
        <p:spPr/>
        <p:txBody>
          <a:bodyPr/>
          <a:lstStyle/>
          <a:p>
            <a:pPr>
              <a:defRPr/>
            </a:pPr>
            <a:fld id="{A453CC37-546C-45FF-991D-CF18B81B1B82}" type="slidenum">
              <a:rPr lang="en-US" altLang="en-US" smtClean="0"/>
              <a:pPr>
                <a:defRPr/>
              </a:pPr>
              <a:t>15</a:t>
            </a:fld>
            <a:endParaRPr lang="en-US" altLang="en-US" dirty="0"/>
          </a:p>
        </p:txBody>
      </p:sp>
      <p:sp>
        <p:nvSpPr>
          <p:cNvPr id="5" name="正方形/長方形 4"/>
          <p:cNvSpPr/>
          <p:nvPr/>
        </p:nvSpPr>
        <p:spPr>
          <a:xfrm>
            <a:off x="863600" y="2700338"/>
            <a:ext cx="7937500" cy="2808287"/>
          </a:xfrm>
          <a:prstGeom prst="rect">
            <a:avLst/>
          </a:prstGeom>
          <a:noFill/>
          <a:ln/>
        </p:spPr>
        <p:style>
          <a:lnRef idx="2">
            <a:schemeClr val="dk1"/>
          </a:lnRef>
          <a:fillRef idx="1">
            <a:schemeClr val="lt1"/>
          </a:fillRef>
          <a:effectRef idx="0">
            <a:schemeClr val="dk1"/>
          </a:effectRef>
          <a:fontRef idx="minor">
            <a:schemeClr val="dk1"/>
          </a:fontRef>
        </p:style>
        <p:txBody>
          <a:bodyPr anchor="ctr"/>
          <a:lstStyle/>
          <a:p>
            <a:pPr algn="ctr" defTabSz="1007943">
              <a:defRPr/>
            </a:pPr>
            <a:endParaRPr kumimoji="1" lang="ja-JP" altLang="en-US">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95313" y="525463"/>
            <a:ext cx="8810625" cy="134937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1007943">
              <a:defRPr/>
            </a:pPr>
            <a:endParaRPr kumimoji="1" lang="ja-JP" altLang="en-US" sz="485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2530" name="Rectangle 2"/>
          <p:cNvSpPr>
            <a:spLocks noGrp="1"/>
          </p:cNvSpPr>
          <p:nvPr>
            <p:ph type="title"/>
          </p:nvPr>
        </p:nvSpPr>
        <p:spPr>
          <a:xfrm>
            <a:off x="608013" y="481013"/>
            <a:ext cx="8864600" cy="1412875"/>
          </a:xfrm>
        </p:spPr>
        <p:txBody>
          <a:bodyPr/>
          <a:lstStyle/>
          <a:p>
            <a:pPr defTabSz="503972" eaLnBrk="1" hangingPunct="1">
              <a:defRPr/>
            </a:pPr>
            <a:r>
              <a:rPr lang="ja-JP" altLang="en-US" sz="4850" dirty="0">
                <a:solidFill>
                  <a:srgbClr val="FF0000"/>
                </a:solidFill>
                <a:ea typeface="MS PGothic" panose="020B0600070205080204" pitchFamily="50" charset="-128"/>
              </a:rPr>
              <a:t>練習</a:t>
            </a:r>
            <a:r>
              <a:rPr lang="ja-JP" altLang="en-US" sz="4850" dirty="0">
                <a:solidFill>
                  <a:schemeClr val="tx1"/>
                </a:solidFill>
                <a:ea typeface="MS PGothic" panose="020B0600070205080204" pitchFamily="50" charset="-128"/>
              </a:rPr>
              <a:t>：複数の物を覚える①</a:t>
            </a:r>
            <a:endParaRPr lang="en-AU" altLang="en-US" sz="4850" dirty="0">
              <a:ea typeface="MS PGothic" panose="020B0600070205080204" pitchFamily="50" charset="-128"/>
            </a:endParaRPr>
          </a:p>
        </p:txBody>
      </p:sp>
      <p:sp>
        <p:nvSpPr>
          <p:cNvPr id="22531" name="Rectangle 3"/>
          <p:cNvSpPr>
            <a:spLocks noGrp="1"/>
          </p:cNvSpPr>
          <p:nvPr>
            <p:ph idx="1"/>
          </p:nvPr>
        </p:nvSpPr>
        <p:spPr>
          <a:xfrm>
            <a:off x="608013" y="2589213"/>
            <a:ext cx="9036050" cy="3492500"/>
          </a:xfrm>
        </p:spPr>
        <p:txBody>
          <a:bodyPr/>
          <a:lstStyle/>
          <a:p>
            <a:pPr defTabSz="503972" eaLnBrk="1" hangingPunct="1">
              <a:lnSpc>
                <a:spcPct val="90000"/>
              </a:lnSpc>
              <a:defRPr/>
            </a:pPr>
            <a:r>
              <a:rPr lang="ja-JP" altLang="en-US" sz="3527" dirty="0">
                <a:solidFill>
                  <a:schemeClr val="tx1"/>
                </a:solidFill>
                <a:ea typeface="MS PGothic" panose="020B0600070205080204" pitchFamily="50" charset="-128"/>
              </a:rPr>
              <a:t>これから、１０個の物のイラストを１分間お見せします。</a:t>
            </a:r>
            <a:r>
              <a:rPr lang="ja-JP" altLang="en-US" sz="3527" u="wavyHeavy" dirty="0">
                <a:solidFill>
                  <a:schemeClr val="tx1"/>
                </a:solidFill>
                <a:ea typeface="MS PGothic" panose="020B0600070205080204" pitchFamily="50" charset="-128"/>
              </a:rPr>
              <a:t>メモは取らず</a:t>
            </a:r>
            <a:r>
              <a:rPr lang="ja-JP" altLang="en-US" sz="3527" dirty="0">
                <a:solidFill>
                  <a:schemeClr val="tx1"/>
                </a:solidFill>
                <a:ea typeface="MS PGothic" panose="020B0600070205080204" pitchFamily="50" charset="-128"/>
              </a:rPr>
              <a:t>に覚えましょう。</a:t>
            </a:r>
            <a:endParaRPr lang="en-US" altLang="ja-JP" sz="3527" dirty="0">
              <a:solidFill>
                <a:schemeClr val="tx1"/>
              </a:solidFill>
              <a:ea typeface="MS PGothic" panose="020B0600070205080204" pitchFamily="50" charset="-128"/>
            </a:endParaRPr>
          </a:p>
          <a:p>
            <a:pPr defTabSz="503972" eaLnBrk="1" hangingPunct="1">
              <a:lnSpc>
                <a:spcPct val="90000"/>
              </a:lnSpc>
              <a:defRPr/>
            </a:pPr>
            <a:endParaRPr lang="en-US" altLang="ja-JP" sz="3527" dirty="0">
              <a:solidFill>
                <a:schemeClr val="tx1"/>
              </a:solidFill>
              <a:ea typeface="MS PGothic" panose="020B0600070205080204" pitchFamily="50" charset="-128"/>
            </a:endParaRPr>
          </a:p>
          <a:p>
            <a:pPr defTabSz="503972" eaLnBrk="1" hangingPunct="1">
              <a:lnSpc>
                <a:spcPct val="90000"/>
              </a:lnSpc>
              <a:defRPr/>
            </a:pPr>
            <a:r>
              <a:rPr lang="ja-JP" altLang="en-US" sz="3527" dirty="0">
                <a:solidFill>
                  <a:schemeClr val="tx1"/>
                </a:solidFill>
                <a:ea typeface="MS PGothic" panose="020B0600070205080204" pitchFamily="50" charset="-128"/>
              </a:rPr>
              <a:t>１分経ったら、イラストに何があったか思い出して書き出してください。</a:t>
            </a:r>
            <a:endParaRPr lang="en-AU" altLang="en-US" sz="3527" dirty="0">
              <a:solidFill>
                <a:schemeClr val="tx1"/>
              </a:solidFill>
              <a:ea typeface="MS PGothic" panose="020B0600070205080204" pitchFamily="50" charset="-128"/>
            </a:endParaRPr>
          </a:p>
        </p:txBody>
      </p:sp>
      <p:sp>
        <p:nvSpPr>
          <p:cNvPr id="2" name="スライド番号プレースホルダー 1">
            <a:extLst>
              <a:ext uri="{FF2B5EF4-FFF2-40B4-BE49-F238E27FC236}"/>
            </a:extLst>
          </p:cNvPr>
          <p:cNvSpPr>
            <a:spLocks noGrp="1"/>
          </p:cNvSpPr>
          <p:nvPr>
            <p:ph type="sldNum" sz="quarter" idx="12"/>
          </p:nvPr>
        </p:nvSpPr>
        <p:spPr/>
        <p:txBody>
          <a:bodyPr/>
          <a:lstStyle/>
          <a:p>
            <a:pPr>
              <a:defRPr/>
            </a:pPr>
            <a:fld id="{BA3F4D73-4ED6-421B-A66F-A8904551CABD}" type="slidenum">
              <a:rPr lang="en-US" altLang="en-US" smtClean="0"/>
              <a:pPr>
                <a:defRPr/>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図 3"/>
          <p:cNvPicPr>
            <a:picLocks noChangeAspect="1"/>
          </p:cNvPicPr>
          <p:nvPr/>
        </p:nvPicPr>
        <p:blipFill>
          <a:blip r:embed="rId3">
            <a:extLst>
              <a:ext uri="{28A0092B-C50C-407E-A947-70E740481C1C}">
                <a14:useLocalDpi xmlns:a14="http://schemas.microsoft.com/office/drawing/2010/main" val="0"/>
              </a:ext>
            </a:extLst>
          </a:blip>
          <a:srcRect l="4265" t="24593" b="1160"/>
          <a:stretch>
            <a:fillRect/>
          </a:stretch>
        </p:blipFill>
        <p:spPr bwMode="auto">
          <a:xfrm>
            <a:off x="3294063" y="4546600"/>
            <a:ext cx="3862387"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図 4"/>
          <p:cNvPicPr>
            <a:picLocks noChangeAspect="1"/>
          </p:cNvPicPr>
          <p:nvPr/>
        </p:nvPicPr>
        <p:blipFill>
          <a:blip r:embed="rId4">
            <a:extLst>
              <a:ext uri="{28A0092B-C50C-407E-A947-70E740481C1C}">
                <a14:useLocalDpi xmlns:a14="http://schemas.microsoft.com/office/drawing/2010/main" val="0"/>
              </a:ext>
            </a:extLst>
          </a:blip>
          <a:srcRect l="16310" t="25908" r="3513" b="18758"/>
          <a:stretch>
            <a:fillRect/>
          </a:stretch>
        </p:blipFill>
        <p:spPr bwMode="auto">
          <a:xfrm>
            <a:off x="669925" y="2081213"/>
            <a:ext cx="42100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図 5"/>
          <p:cNvPicPr>
            <a:picLocks noChangeAspect="1"/>
          </p:cNvPicPr>
          <p:nvPr/>
        </p:nvPicPr>
        <p:blipFill>
          <a:blip r:embed="rId5">
            <a:extLst>
              <a:ext uri="{28A0092B-C50C-407E-A947-70E740481C1C}">
                <a14:useLocalDpi xmlns:a14="http://schemas.microsoft.com/office/drawing/2010/main" val="0"/>
              </a:ext>
            </a:extLst>
          </a:blip>
          <a:srcRect l="15370" t="28639" r="10382" b="22804"/>
          <a:stretch>
            <a:fillRect/>
          </a:stretch>
        </p:blipFill>
        <p:spPr bwMode="auto">
          <a:xfrm>
            <a:off x="4437063" y="327025"/>
            <a:ext cx="28241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図 7"/>
          <p:cNvPicPr>
            <a:picLocks noChangeAspect="1"/>
          </p:cNvPicPr>
          <p:nvPr/>
        </p:nvPicPr>
        <p:blipFill>
          <a:blip r:embed="rId6">
            <a:extLst>
              <a:ext uri="{28A0092B-C50C-407E-A947-70E740481C1C}">
                <a14:useLocalDpi xmlns:a14="http://schemas.microsoft.com/office/drawing/2010/main" val="0"/>
              </a:ext>
            </a:extLst>
          </a:blip>
          <a:srcRect l="49529" t="58360" r="2525" b="10742"/>
          <a:stretch>
            <a:fillRect/>
          </a:stretch>
        </p:blipFill>
        <p:spPr bwMode="auto">
          <a:xfrm>
            <a:off x="7137400" y="5707063"/>
            <a:ext cx="25161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図 8"/>
          <p:cNvPicPr>
            <a:picLocks noChangeAspect="1"/>
          </p:cNvPicPr>
          <p:nvPr/>
        </p:nvPicPr>
        <p:blipFill>
          <a:blip r:embed="rId7">
            <a:extLst>
              <a:ext uri="{28A0092B-C50C-407E-A947-70E740481C1C}">
                <a14:useLocalDpi xmlns:a14="http://schemas.microsoft.com/office/drawing/2010/main" val="0"/>
              </a:ext>
            </a:extLst>
          </a:blip>
          <a:srcRect l="14536" t="29845" r="23174" b="14822"/>
          <a:stretch>
            <a:fillRect/>
          </a:stretch>
        </p:blipFill>
        <p:spPr bwMode="auto">
          <a:xfrm>
            <a:off x="4494213" y="2554288"/>
            <a:ext cx="270986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図 9"/>
          <p:cNvPicPr>
            <a:picLocks noChangeAspect="1"/>
          </p:cNvPicPr>
          <p:nvPr/>
        </p:nvPicPr>
        <p:blipFill>
          <a:blip r:embed="rId8">
            <a:extLst>
              <a:ext uri="{28A0092B-C50C-407E-A947-70E740481C1C}">
                <a14:useLocalDpi xmlns:a14="http://schemas.microsoft.com/office/drawing/2010/main" val="0"/>
              </a:ext>
            </a:extLst>
          </a:blip>
          <a:srcRect l="17142" t="16679" r="17587" b="18324"/>
          <a:stretch>
            <a:fillRect/>
          </a:stretch>
        </p:blipFill>
        <p:spPr bwMode="auto">
          <a:xfrm>
            <a:off x="7659688" y="3382963"/>
            <a:ext cx="211296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0" name="図 10"/>
          <p:cNvPicPr>
            <a:picLocks noChangeAspect="1"/>
          </p:cNvPicPr>
          <p:nvPr/>
        </p:nvPicPr>
        <p:blipFill>
          <a:blip r:embed="rId9">
            <a:extLst>
              <a:ext uri="{28A0092B-C50C-407E-A947-70E740481C1C}">
                <a14:useLocalDpi xmlns:a14="http://schemas.microsoft.com/office/drawing/2010/main" val="0"/>
              </a:ext>
            </a:extLst>
          </a:blip>
          <a:srcRect l="27963" t="27649" r="22945" b="7628"/>
          <a:stretch>
            <a:fillRect/>
          </a:stretch>
        </p:blipFill>
        <p:spPr bwMode="auto">
          <a:xfrm>
            <a:off x="357188" y="4114800"/>
            <a:ext cx="25781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1" name="図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2088" y="-1031875"/>
            <a:ext cx="44513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2" name="図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80313" y="287338"/>
            <a:ext cx="2335212"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nvPr>
        </p:nvGraphicFramePr>
        <p:xfrm>
          <a:off x="608013" y="1160463"/>
          <a:ext cx="8864600" cy="5318125"/>
        </p:xfrm>
        <a:graphic>
          <a:graphicData uri="http://schemas.openxmlformats.org/drawingml/2006/table">
            <a:tbl>
              <a:tblPr firstRow="1" bandRow="1">
                <a:tableStyleId>{2D5ABB26-0587-4C30-8999-92F81FD0307C}</a:tableStyleId>
              </a:tblPr>
              <a:tblGrid>
                <a:gridCol w="4432300"/>
                <a:gridCol w="4432300"/>
              </a:tblGrid>
              <a:tr h="1063625">
                <a:tc>
                  <a:txBody>
                    <a:bodyPr/>
                    <a:lstStyle/>
                    <a:p>
                      <a:endParaRPr kumimoji="1" lang="ja-JP" altLang="en-US" sz="2200" dirty="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20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3625">
                <a:tc>
                  <a:txBody>
                    <a:bodyPr/>
                    <a:lstStyle/>
                    <a:p>
                      <a:endParaRPr kumimoji="1" lang="ja-JP" altLang="en-US" sz="2200" dirty="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20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3625">
                <a:tc>
                  <a:txBody>
                    <a:bodyPr/>
                    <a:lstStyle/>
                    <a:p>
                      <a:endParaRPr kumimoji="1" lang="ja-JP" altLang="en-US" sz="2200" dirty="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200" dirty="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3625">
                <a:tc>
                  <a:txBody>
                    <a:bodyPr/>
                    <a:lstStyle/>
                    <a:p>
                      <a:endParaRPr kumimoji="1" lang="ja-JP" altLang="en-US" sz="220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200" dirty="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3625">
                <a:tc>
                  <a:txBody>
                    <a:bodyPr/>
                    <a:lstStyle/>
                    <a:p>
                      <a:endParaRPr kumimoji="1" lang="ja-JP" altLang="en-US" sz="220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200" dirty="0"/>
                    </a:p>
                  </a:txBody>
                  <a:tcPr marL="100790" marR="100790" marT="50395" marB="503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pPr>
              <a:defRPr/>
            </a:pPr>
            <a:fld id="{A185C961-091C-4AD8-83E7-D7DDB286805C}" type="slidenum">
              <a:rPr lang="en-US" altLang="en-US" smtClean="0"/>
              <a:pPr>
                <a:defRPr/>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2163" y="395288"/>
            <a:ext cx="8208962" cy="11525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449030">
              <a:defRPr/>
            </a:pPr>
            <a:endParaRPr kumimoji="1" lang="ja-JP" altLang="en-US" sz="480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3907" name="Rectangle 2"/>
          <p:cNvSpPr>
            <a:spLocks noGrp="1"/>
          </p:cNvSpPr>
          <p:nvPr>
            <p:ph type="title" idx="4294967295"/>
          </p:nvPr>
        </p:nvSpPr>
        <p:spPr>
          <a:xfrm>
            <a:off x="287338" y="395288"/>
            <a:ext cx="9286875" cy="1127125"/>
          </a:xfrm>
        </p:spPr>
        <p:txBody>
          <a:bodyPr/>
          <a:lstStyle/>
          <a:p>
            <a:r>
              <a:rPr lang="ja-JP" altLang="en-US" smtClean="0">
                <a:solidFill>
                  <a:srgbClr val="FF0000"/>
                </a:solidFill>
              </a:rPr>
              <a:t>練習</a:t>
            </a:r>
            <a:r>
              <a:rPr lang="ja-JP" altLang="en-US" smtClean="0">
                <a:solidFill>
                  <a:schemeClr val="tx1"/>
                </a:solidFill>
              </a:rPr>
              <a:t>：名前を覚える</a:t>
            </a:r>
            <a:endParaRPr lang="en-US" altLang="en-US" smtClean="0">
              <a:solidFill>
                <a:schemeClr val="tx1"/>
              </a:solidFill>
            </a:endParaRPr>
          </a:p>
        </p:txBody>
      </p:sp>
      <p:sp>
        <p:nvSpPr>
          <p:cNvPr id="12390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0CDA95-BAD9-4EC6-81E6-2C2856714B18}" type="slidenum">
              <a:rPr lang="en-US" altLang="en-US" smtClean="0"/>
              <a:pPr/>
              <a:t>19</a:t>
            </a:fld>
            <a:endParaRPr lang="en-US" altLang="en-US" smtClean="0"/>
          </a:p>
        </p:txBody>
      </p:sp>
      <p:sp>
        <p:nvSpPr>
          <p:cNvPr id="2" name="テキスト ボックス 1"/>
          <p:cNvSpPr txBox="1"/>
          <p:nvPr/>
        </p:nvSpPr>
        <p:spPr>
          <a:xfrm>
            <a:off x="576263" y="2484438"/>
            <a:ext cx="9156700" cy="4030662"/>
          </a:xfrm>
          <a:prstGeom prst="rect">
            <a:avLst/>
          </a:prstGeom>
          <a:noFill/>
        </p:spPr>
        <p:txBody>
          <a:bodyPr lIns="91420" tIns="45711" rIns="91420" bIns="45711">
            <a:spAutoFit/>
          </a:bodyPr>
          <a:lstStyle/>
          <a:p>
            <a:pPr defTabSz="449030">
              <a:defRPr/>
            </a:pPr>
            <a:r>
              <a:rPr kumimoji="1" lang="ja-JP" altLang="en-US" sz="3200" dirty="0">
                <a:solidFill>
                  <a:prstClr val="black"/>
                </a:solidFill>
                <a:ea typeface="MS PGothic" panose="020B0600070205080204" pitchFamily="50" charset="-128"/>
              </a:rPr>
              <a:t>・これから、４人の方の写真と名前を２０秒ずつお見せします。</a:t>
            </a:r>
            <a:r>
              <a:rPr kumimoji="1" lang="ja-JP" altLang="en-US" sz="3200" u="wavy" dirty="0">
                <a:solidFill>
                  <a:prstClr val="black"/>
                </a:solidFill>
                <a:ea typeface="MS PGothic" panose="020B0600070205080204" pitchFamily="50" charset="-128"/>
              </a:rPr>
              <a:t>メモは取らず</a:t>
            </a:r>
            <a:r>
              <a:rPr kumimoji="1" lang="ja-JP" altLang="en-US" sz="3200" dirty="0">
                <a:solidFill>
                  <a:prstClr val="black"/>
                </a:solidFill>
                <a:ea typeface="MS PGothic" panose="020B0600070205080204" pitchFamily="50" charset="-128"/>
              </a:rPr>
              <a:t>に覚えましょう。</a:t>
            </a:r>
            <a:endParaRPr kumimoji="1" lang="en-US" altLang="ja-JP" sz="3200" dirty="0">
              <a:solidFill>
                <a:prstClr val="black"/>
              </a:solidFill>
              <a:ea typeface="MS PGothic" panose="020B0600070205080204" pitchFamily="50" charset="-128"/>
            </a:endParaRPr>
          </a:p>
          <a:p>
            <a:pPr defTabSz="449030">
              <a:defRPr/>
            </a:pPr>
            <a:endParaRPr kumimoji="1" lang="en-US" altLang="ja-JP" sz="3200" dirty="0">
              <a:solidFill>
                <a:prstClr val="black"/>
              </a:solidFill>
              <a:ea typeface="MS PGothic" panose="020B0600070205080204" pitchFamily="50" charset="-128"/>
            </a:endParaRPr>
          </a:p>
          <a:p>
            <a:pPr defTabSz="449030">
              <a:defRPr/>
            </a:pPr>
            <a:r>
              <a:rPr kumimoji="1" lang="ja-JP" altLang="en-US" sz="3200" dirty="0">
                <a:solidFill>
                  <a:prstClr val="black"/>
                </a:solidFill>
                <a:ea typeface="MS PGothic" panose="020B0600070205080204" pitchFamily="50" charset="-128"/>
              </a:rPr>
              <a:t>（</a:t>
            </a:r>
            <a:r>
              <a:rPr kumimoji="1" lang="en-US" altLang="ja-JP" sz="3200" dirty="0">
                <a:solidFill>
                  <a:prstClr val="black"/>
                </a:solidFill>
                <a:ea typeface="MS PGothic" panose="020B0600070205080204" pitchFamily="50" charset="-128"/>
              </a:rPr>
              <a:t>※</a:t>
            </a:r>
            <a:r>
              <a:rPr kumimoji="1" lang="ja-JP" altLang="en-US" sz="3200" dirty="0">
                <a:solidFill>
                  <a:prstClr val="black"/>
                </a:solidFill>
                <a:ea typeface="MS PGothic" panose="020B0600070205080204" pitchFamily="50" charset="-128"/>
              </a:rPr>
              <a:t>写真はフリーサイトに掲載されているもので、</a:t>
            </a:r>
            <a:endParaRPr kumimoji="1" lang="en-US" altLang="ja-JP" sz="3200" dirty="0">
              <a:solidFill>
                <a:prstClr val="black"/>
              </a:solidFill>
              <a:ea typeface="MS PGothic" panose="020B0600070205080204" pitchFamily="50" charset="-128"/>
            </a:endParaRPr>
          </a:p>
          <a:p>
            <a:pPr defTabSz="449030">
              <a:defRPr/>
            </a:pPr>
            <a:r>
              <a:rPr kumimoji="1" lang="ja-JP" altLang="en-US" sz="3200" dirty="0">
                <a:solidFill>
                  <a:prstClr val="black"/>
                </a:solidFill>
                <a:ea typeface="MS PGothic" panose="020B0600070205080204" pitchFamily="50" charset="-128"/>
              </a:rPr>
              <a:t>名前はこちらで考えた架空の名前です。）</a:t>
            </a:r>
            <a:endParaRPr kumimoji="1" lang="en-US" altLang="ja-JP" sz="3200" dirty="0">
              <a:solidFill>
                <a:prstClr val="black"/>
              </a:solidFill>
              <a:ea typeface="MS PGothic" panose="020B0600070205080204" pitchFamily="50" charset="-128"/>
            </a:endParaRPr>
          </a:p>
          <a:p>
            <a:pPr defTabSz="449030">
              <a:defRPr/>
            </a:pPr>
            <a:endParaRPr kumimoji="1" lang="en-US" altLang="ja-JP" sz="3200" dirty="0">
              <a:solidFill>
                <a:prstClr val="black"/>
              </a:solidFill>
              <a:ea typeface="MS PGothic" panose="020B0600070205080204" pitchFamily="50" charset="-128"/>
            </a:endParaRPr>
          </a:p>
          <a:p>
            <a:pPr defTabSz="449030">
              <a:defRPr/>
            </a:pPr>
            <a:r>
              <a:rPr kumimoji="1" lang="ja-JP" altLang="en-US" sz="3200" dirty="0">
                <a:solidFill>
                  <a:prstClr val="black"/>
                </a:solidFill>
                <a:ea typeface="MS PGothic" panose="020B0600070205080204" pitchFamily="50" charset="-128"/>
              </a:rPr>
              <a:t>・その後、４人の方の写真だけをお見せしますので、名前を記入してください。</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extLst>
          </p:cNvPr>
          <p:cNvSpPr>
            <a:spLocks noGrp="1"/>
          </p:cNvSpPr>
          <p:nvPr>
            <p:ph type="title"/>
          </p:nvPr>
        </p:nvSpPr>
        <p:spPr/>
        <p:txBody>
          <a:bodyPr rtlCol="0">
            <a:normAutofit/>
          </a:bodyPr>
          <a:lstStyle/>
          <a:p>
            <a:pPr defTabSz="1007943" eaLnBrk="1" fontAlgn="auto" hangingPunct="1">
              <a:spcAft>
                <a:spcPts val="0"/>
              </a:spcAft>
              <a:defRPr/>
            </a:pPr>
            <a:r>
              <a:rPr lang="ja-JP" altLang="en-US" sz="4409" dirty="0"/>
              <a:t>効果的に受講するために</a:t>
            </a:r>
          </a:p>
        </p:txBody>
      </p:sp>
      <p:sp>
        <p:nvSpPr>
          <p:cNvPr id="3" name="コンテンツ プレースホルダー 2">
            <a:extLst>
              <a:ext uri="{FF2B5EF4-FFF2-40B4-BE49-F238E27FC236}"/>
            </a:extLst>
          </p:cNvPr>
          <p:cNvSpPr>
            <a:spLocks noGrp="1"/>
          </p:cNvSpPr>
          <p:nvPr>
            <p:ph idx="1"/>
          </p:nvPr>
        </p:nvSpPr>
        <p:spPr>
          <a:xfrm>
            <a:off x="504825" y="1763713"/>
            <a:ext cx="9070975" cy="5270500"/>
          </a:xfrm>
        </p:spPr>
        <p:txBody>
          <a:bodyPr rtlCol="0">
            <a:normAutofit/>
          </a:bodyPr>
          <a:lstStyle/>
          <a:p>
            <a:pPr marL="377979" indent="-377979" defTabSz="1007943" eaLnBrk="1" fontAlgn="auto" hangingPunct="1">
              <a:lnSpc>
                <a:spcPts val="4850"/>
              </a:lnSpc>
              <a:spcAft>
                <a:spcPts val="0"/>
              </a:spcAft>
              <a:defRPr/>
            </a:pPr>
            <a:r>
              <a:rPr lang="ja-JP" altLang="en-US" sz="3527" dirty="0"/>
              <a:t>積極的、自主的に参加する</a:t>
            </a:r>
            <a:endParaRPr lang="en-US" altLang="ja-JP" sz="3527" dirty="0"/>
          </a:p>
          <a:p>
            <a:pPr marL="377979" indent="-377979" defTabSz="1007943" eaLnBrk="1" fontAlgn="auto" hangingPunct="1">
              <a:lnSpc>
                <a:spcPts val="4850"/>
              </a:lnSpc>
              <a:spcAft>
                <a:spcPts val="0"/>
              </a:spcAft>
              <a:defRPr/>
            </a:pPr>
            <a:r>
              <a:rPr lang="ja-JP" altLang="en-US" sz="3527" dirty="0"/>
              <a:t>他の人の発言は最後まで聞く</a:t>
            </a:r>
            <a:endParaRPr lang="en-US" altLang="ja-JP" sz="3527" dirty="0"/>
          </a:p>
          <a:p>
            <a:pPr marL="377979" indent="-377979" defTabSz="1007943" eaLnBrk="1" fontAlgn="auto" hangingPunct="1">
              <a:lnSpc>
                <a:spcPts val="4850"/>
              </a:lnSpc>
              <a:spcAft>
                <a:spcPts val="0"/>
              </a:spcAft>
              <a:defRPr/>
            </a:pPr>
            <a:r>
              <a:rPr lang="ja-JP" altLang="en-US" sz="3527" dirty="0"/>
              <a:t>人の良いところをほめる</a:t>
            </a:r>
            <a:endParaRPr lang="en-US" altLang="ja-JP" sz="3527" dirty="0"/>
          </a:p>
          <a:p>
            <a:pPr marL="377979" indent="-377979" defTabSz="1007943" eaLnBrk="1" fontAlgn="auto" hangingPunct="1">
              <a:lnSpc>
                <a:spcPts val="4850"/>
              </a:lnSpc>
              <a:spcAft>
                <a:spcPts val="0"/>
              </a:spcAft>
              <a:defRPr/>
            </a:pPr>
            <a:r>
              <a:rPr lang="ja-JP" altLang="en-US" sz="3527" dirty="0"/>
              <a:t>メモ</a:t>
            </a:r>
            <a:r>
              <a:rPr lang="ja-JP" altLang="en-US" sz="3527" dirty="0" smtClean="0"/>
              <a:t>を取る習慣</a:t>
            </a:r>
            <a:r>
              <a:rPr lang="ja-JP" altLang="en-US" sz="3527" dirty="0"/>
              <a:t>をつける</a:t>
            </a:r>
            <a:endParaRPr lang="en-US" altLang="ja-JP" sz="3527" dirty="0"/>
          </a:p>
          <a:p>
            <a:pPr marL="377979" indent="-377979" defTabSz="1007943" eaLnBrk="1" fontAlgn="auto" hangingPunct="1">
              <a:lnSpc>
                <a:spcPts val="4850"/>
              </a:lnSpc>
              <a:spcAft>
                <a:spcPts val="0"/>
              </a:spcAft>
              <a:defRPr/>
            </a:pPr>
            <a:r>
              <a:rPr lang="ja-JP" altLang="en-US" sz="3527" dirty="0"/>
              <a:t>宿題を忘れないように工夫する</a:t>
            </a:r>
            <a:endParaRPr lang="en-US" altLang="ja-JP" sz="3527" dirty="0"/>
          </a:p>
          <a:p>
            <a:pPr marL="377979" indent="-377979" defTabSz="1007943" eaLnBrk="1" fontAlgn="auto" hangingPunct="1">
              <a:lnSpc>
                <a:spcPts val="4850"/>
              </a:lnSpc>
              <a:spcAft>
                <a:spcPts val="0"/>
              </a:spcAft>
              <a:defRPr/>
            </a:pPr>
            <a:r>
              <a:rPr lang="ja-JP" altLang="en-US" sz="3527" dirty="0"/>
              <a:t>資料を繰り返し熟読する</a:t>
            </a:r>
            <a:endParaRPr lang="en-US" altLang="ja-JP" sz="3527" dirty="0"/>
          </a:p>
          <a:p>
            <a:pPr marL="377979" indent="-377979" defTabSz="1007943" eaLnBrk="1" fontAlgn="auto" hangingPunct="1">
              <a:lnSpc>
                <a:spcPts val="4850"/>
              </a:lnSpc>
              <a:spcAft>
                <a:spcPts val="0"/>
              </a:spcAft>
              <a:defRPr/>
            </a:pPr>
            <a:r>
              <a:rPr lang="ja-JP" altLang="en-US" sz="3527" dirty="0"/>
              <a:t>学んだことを日常生活で繰り返し実践する</a:t>
            </a:r>
          </a:p>
        </p:txBody>
      </p:sp>
      <p:sp>
        <p:nvSpPr>
          <p:cNvPr id="4" name="スライド番号プレースホルダー 3"/>
          <p:cNvSpPr>
            <a:spLocks noGrp="1"/>
          </p:cNvSpPr>
          <p:nvPr>
            <p:ph type="sldNum" sz="quarter" idx="12"/>
          </p:nvPr>
        </p:nvSpPr>
        <p:spPr/>
        <p:txBody>
          <a:bodyPr/>
          <a:lstStyle/>
          <a:p>
            <a:pPr>
              <a:defRPr/>
            </a:pPr>
            <a:fld id="{1F7616A7-F029-4ED4-A130-BD0273303187}" type="slidenum">
              <a:rPr lang="ja-JP" altLang="en-US" sz="1400"/>
              <a:pPr>
                <a:defRPr/>
              </a:pPr>
              <a:t>2</a:t>
            </a:fld>
            <a:endParaRPr lang="ja-JP" altLang="en-US" sz="1400" dirty="0"/>
          </a:p>
        </p:txBody>
      </p:sp>
      <p:pic>
        <p:nvPicPr>
          <p:cNvPr id="931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3" y="1792288"/>
            <a:ext cx="317817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p:txBody>
          <a:bodyPr/>
          <a:lstStyle/>
          <a:p>
            <a:r>
              <a:rPr lang="ja-JP" altLang="en-US" smtClean="0">
                <a:solidFill>
                  <a:schemeClr val="tx1"/>
                </a:solidFill>
              </a:rPr>
              <a:t>私の名前は</a:t>
            </a:r>
            <a:r>
              <a:rPr lang="en-US" altLang="en-US" b="1" smtClean="0">
                <a:solidFill>
                  <a:schemeClr val="tx1"/>
                </a:solidFill>
              </a:rPr>
              <a:t/>
            </a:r>
            <a:br>
              <a:rPr lang="en-US" altLang="en-US" b="1" smtClean="0">
                <a:solidFill>
                  <a:schemeClr val="tx1"/>
                </a:solidFill>
              </a:rPr>
            </a:br>
            <a:r>
              <a:rPr lang="ja-JP" altLang="en-US" b="1" smtClean="0">
                <a:solidFill>
                  <a:schemeClr val="tx1"/>
                </a:solidFill>
              </a:rPr>
              <a:t>小林　和枝</a:t>
            </a:r>
            <a:endParaRPr lang="en-US" altLang="en-US" smtClean="0">
              <a:solidFill>
                <a:schemeClr val="tx1"/>
              </a:solidFill>
            </a:endParaRPr>
          </a:p>
        </p:txBody>
      </p:sp>
      <p:sp>
        <p:nvSpPr>
          <p:cNvPr id="125955"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CAAA09-30A4-4F34-BBD0-37240D5D9B68}" type="slidenum">
              <a:rPr lang="en-US" altLang="en-US" smtClean="0"/>
              <a:pPr/>
              <a:t>20</a:t>
            </a:fld>
            <a:endParaRPr lang="en-US" altLang="en-US" smtClean="0"/>
          </a:p>
        </p:txBody>
      </p:sp>
      <p:pic>
        <p:nvPicPr>
          <p:cNvPr id="12595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2266950"/>
            <a:ext cx="7199313"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idx="4294967295"/>
          </p:nvPr>
        </p:nvSpPr>
        <p:spPr/>
        <p:txBody>
          <a:bodyPr/>
          <a:lstStyle/>
          <a:p>
            <a:r>
              <a:rPr lang="ja-JP" altLang="en-US" smtClean="0">
                <a:solidFill>
                  <a:schemeClr val="tx1"/>
                </a:solidFill>
              </a:rPr>
              <a:t>私の名前は</a:t>
            </a:r>
            <a:r>
              <a:rPr lang="en-US" altLang="en-US" b="1" smtClean="0">
                <a:solidFill>
                  <a:schemeClr val="tx1"/>
                </a:solidFill>
              </a:rPr>
              <a:t/>
            </a:r>
            <a:br>
              <a:rPr lang="en-US" altLang="en-US" b="1" smtClean="0">
                <a:solidFill>
                  <a:schemeClr val="tx1"/>
                </a:solidFill>
              </a:rPr>
            </a:br>
            <a:r>
              <a:rPr lang="ja-JP" altLang="en-US" b="1" smtClean="0">
                <a:solidFill>
                  <a:schemeClr val="tx1"/>
                </a:solidFill>
              </a:rPr>
              <a:t>青山　翔</a:t>
            </a:r>
            <a:endParaRPr lang="en-US" altLang="en-US" b="1" smtClean="0">
              <a:solidFill>
                <a:schemeClr val="tx1"/>
              </a:solidFill>
            </a:endParaRPr>
          </a:p>
        </p:txBody>
      </p:sp>
      <p:sp>
        <p:nvSpPr>
          <p:cNvPr id="12800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8B2432-9429-4F21-84D2-21BB5ED1291F}" type="slidenum">
              <a:rPr lang="en-US" altLang="en-US" smtClean="0"/>
              <a:pPr/>
              <a:t>21</a:t>
            </a:fld>
            <a:endParaRPr lang="en-US" altLang="en-US" smtClean="0"/>
          </a:p>
        </p:txBody>
      </p:sp>
      <p:pic>
        <p:nvPicPr>
          <p:cNvPr id="12800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2266950"/>
            <a:ext cx="7199313"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p:txBody>
          <a:bodyPr/>
          <a:lstStyle/>
          <a:p>
            <a:r>
              <a:rPr lang="ja-JP" altLang="en-US" sz="5400" smtClean="0">
                <a:solidFill>
                  <a:schemeClr val="tx1"/>
                </a:solidFill>
              </a:rPr>
              <a:t>私の名前は</a:t>
            </a:r>
            <a:r>
              <a:rPr lang="en-US" altLang="en-US" sz="5400" b="1" smtClean="0">
                <a:solidFill>
                  <a:schemeClr val="tx1"/>
                </a:solidFill>
              </a:rPr>
              <a:t/>
            </a:r>
            <a:br>
              <a:rPr lang="en-US" altLang="en-US" sz="5400" b="1" smtClean="0">
                <a:solidFill>
                  <a:schemeClr val="tx1"/>
                </a:solidFill>
              </a:rPr>
            </a:br>
            <a:r>
              <a:rPr lang="ja-JP" altLang="en-US" sz="5400" b="1" smtClean="0">
                <a:solidFill>
                  <a:schemeClr val="tx1"/>
                </a:solidFill>
              </a:rPr>
              <a:t>高野　俊介</a:t>
            </a:r>
            <a:endParaRPr lang="en-US" altLang="en-US" sz="5400" b="1" smtClean="0">
              <a:solidFill>
                <a:schemeClr val="tx1"/>
              </a:solidFill>
            </a:endParaRPr>
          </a:p>
        </p:txBody>
      </p:sp>
      <p:sp>
        <p:nvSpPr>
          <p:cNvPr id="13005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7DBAC8-3E50-4BB3-BDE1-F18F9045723F}" type="slidenum">
              <a:rPr lang="en-US" altLang="en-US" smtClean="0"/>
              <a:pPr/>
              <a:t>22</a:t>
            </a:fld>
            <a:endParaRPr lang="en-US" altLang="en-US" smtClean="0"/>
          </a:p>
        </p:txBody>
      </p:sp>
      <p:pic>
        <p:nvPicPr>
          <p:cNvPr id="13005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2266950"/>
            <a:ext cx="72009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idx="4294967295"/>
          </p:nvPr>
        </p:nvSpPr>
        <p:spPr/>
        <p:txBody>
          <a:bodyPr/>
          <a:lstStyle/>
          <a:p>
            <a:r>
              <a:rPr lang="ja-JP" altLang="en-US" smtClean="0">
                <a:solidFill>
                  <a:schemeClr val="tx1"/>
                </a:solidFill>
              </a:rPr>
              <a:t>私の名前は</a:t>
            </a:r>
            <a:r>
              <a:rPr lang="en-US" altLang="en-US" b="1" smtClean="0">
                <a:solidFill>
                  <a:schemeClr val="tx1"/>
                </a:solidFill>
              </a:rPr>
              <a:t/>
            </a:r>
            <a:br>
              <a:rPr lang="en-US" altLang="en-US" b="1" smtClean="0">
                <a:solidFill>
                  <a:schemeClr val="tx1"/>
                </a:solidFill>
              </a:rPr>
            </a:br>
            <a:r>
              <a:rPr lang="ja-JP" altLang="en-US" b="1" smtClean="0">
                <a:solidFill>
                  <a:schemeClr val="tx1"/>
                </a:solidFill>
              </a:rPr>
              <a:t>小池　広美</a:t>
            </a:r>
            <a:endParaRPr lang="en-AU" altLang="en-US" b="1" smtClean="0">
              <a:solidFill>
                <a:schemeClr val="tx1"/>
              </a:solidFill>
            </a:endParaRPr>
          </a:p>
        </p:txBody>
      </p:sp>
      <p:sp>
        <p:nvSpPr>
          <p:cNvPr id="13209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762FE7-5D8C-48C8-949E-3811EDAD2FC6}" type="slidenum">
              <a:rPr lang="en-US" altLang="en-US" smtClean="0"/>
              <a:pPr/>
              <a:t>23</a:t>
            </a:fld>
            <a:endParaRPr lang="en-US" altLang="en-US" smtClean="0"/>
          </a:p>
        </p:txBody>
      </p:sp>
      <p:pic>
        <p:nvPicPr>
          <p:cNvPr id="132100" name="図 1"/>
          <p:cNvPicPr>
            <a:picLocks noChangeAspect="1"/>
          </p:cNvPicPr>
          <p:nvPr/>
        </p:nvPicPr>
        <p:blipFill>
          <a:blip r:embed="rId3">
            <a:extLst>
              <a:ext uri="{28A0092B-C50C-407E-A947-70E740481C1C}">
                <a14:useLocalDpi xmlns:a14="http://schemas.microsoft.com/office/drawing/2010/main" val="0"/>
              </a:ext>
            </a:extLst>
          </a:blip>
          <a:srcRect l="12468" t="24014" r="14252" b="2760"/>
          <a:stretch>
            <a:fillRect/>
          </a:stretch>
        </p:blipFill>
        <p:spPr bwMode="auto">
          <a:xfrm>
            <a:off x="1511300" y="2195513"/>
            <a:ext cx="7200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a:xfrm>
            <a:off x="647700" y="250825"/>
            <a:ext cx="8864600" cy="1590675"/>
          </a:xfrm>
        </p:spPr>
        <p:txBody>
          <a:bodyPr/>
          <a:lstStyle/>
          <a:p>
            <a:r>
              <a:rPr lang="ja-JP" altLang="en-US" smtClean="0">
                <a:solidFill>
                  <a:schemeClr val="tx1"/>
                </a:solidFill>
              </a:rPr>
              <a:t>私の名前は</a:t>
            </a:r>
            <a:r>
              <a:rPr lang="en-US" altLang="en-US" b="1" smtClean="0">
                <a:solidFill>
                  <a:schemeClr val="tx1"/>
                </a:solidFill>
              </a:rPr>
              <a:t/>
            </a:r>
            <a:br>
              <a:rPr lang="en-US" altLang="en-US" b="1" smtClean="0">
                <a:solidFill>
                  <a:schemeClr val="tx1"/>
                </a:solidFill>
              </a:rPr>
            </a:br>
            <a:r>
              <a:rPr lang="en-US" altLang="en-US" b="1" smtClean="0">
                <a:solidFill>
                  <a:schemeClr val="tx1"/>
                </a:solidFill>
              </a:rPr>
              <a:t> </a:t>
            </a:r>
          </a:p>
        </p:txBody>
      </p:sp>
      <p:sp>
        <p:nvSpPr>
          <p:cNvPr id="13414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F528218-001D-4F48-B980-6D8EAF2FAA67}" type="slidenum">
              <a:rPr lang="en-US" altLang="en-US" smtClean="0"/>
              <a:pPr/>
              <a:t>24</a:t>
            </a:fld>
            <a:endParaRPr lang="en-US" altLang="en-US" smtClean="0"/>
          </a:p>
        </p:txBody>
      </p:sp>
      <p:sp>
        <p:nvSpPr>
          <p:cNvPr id="5" name="正方形/長方形 4"/>
          <p:cNvSpPr/>
          <p:nvPr/>
        </p:nvSpPr>
        <p:spPr>
          <a:xfrm>
            <a:off x="2592388" y="1116013"/>
            <a:ext cx="5111750" cy="86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defTabSz="449030">
              <a:defRPr/>
            </a:pPr>
            <a:endParaRPr kumimoji="1" lang="ja-JP" altLang="en-US">
              <a:solidFill>
                <a:prstClr val="black"/>
              </a:solidFill>
            </a:endParaRPr>
          </a:p>
        </p:txBody>
      </p:sp>
      <p:pic>
        <p:nvPicPr>
          <p:cNvPr id="134149"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2266950"/>
            <a:ext cx="7199313"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idx="4294967295"/>
          </p:nvPr>
        </p:nvSpPr>
        <p:spPr>
          <a:xfrm>
            <a:off x="647700" y="250825"/>
            <a:ext cx="8864600" cy="1590675"/>
          </a:xfrm>
        </p:spPr>
        <p:txBody>
          <a:bodyPr/>
          <a:lstStyle/>
          <a:p>
            <a:r>
              <a:rPr lang="ja-JP" altLang="en-US" smtClean="0">
                <a:solidFill>
                  <a:schemeClr val="tx1"/>
                </a:solidFill>
              </a:rPr>
              <a:t>私の名前は</a:t>
            </a:r>
            <a:r>
              <a:rPr lang="en-US" altLang="en-US" b="1" smtClean="0">
                <a:solidFill>
                  <a:schemeClr val="tx1"/>
                </a:solidFill>
              </a:rPr>
              <a:t/>
            </a:r>
            <a:br>
              <a:rPr lang="en-US" altLang="en-US" b="1" smtClean="0">
                <a:solidFill>
                  <a:schemeClr val="tx1"/>
                </a:solidFill>
              </a:rPr>
            </a:br>
            <a:r>
              <a:rPr lang="en-US" altLang="en-US" b="1" smtClean="0">
                <a:solidFill>
                  <a:schemeClr val="tx1"/>
                </a:solidFill>
              </a:rPr>
              <a:t> </a:t>
            </a:r>
            <a:endParaRPr lang="en-AU" altLang="en-US" b="1" smtClean="0">
              <a:solidFill>
                <a:schemeClr val="tx1"/>
              </a:solidFill>
            </a:endParaRPr>
          </a:p>
        </p:txBody>
      </p:sp>
      <p:sp>
        <p:nvSpPr>
          <p:cNvPr id="136195"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4302A62-C5E7-4FF0-8DB0-F587EF63612C}" type="slidenum">
              <a:rPr lang="en-US" altLang="en-US" smtClean="0"/>
              <a:pPr/>
              <a:t>25</a:t>
            </a:fld>
            <a:endParaRPr lang="en-US" altLang="en-US" smtClean="0"/>
          </a:p>
        </p:txBody>
      </p:sp>
      <p:sp>
        <p:nvSpPr>
          <p:cNvPr id="5" name="正方形/長方形 4"/>
          <p:cNvSpPr/>
          <p:nvPr/>
        </p:nvSpPr>
        <p:spPr>
          <a:xfrm>
            <a:off x="2592388" y="1116013"/>
            <a:ext cx="5111750" cy="86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defTabSz="449030">
              <a:defRPr/>
            </a:pPr>
            <a:endParaRPr kumimoji="1" lang="ja-JP" altLang="en-US">
              <a:solidFill>
                <a:prstClr val="black"/>
              </a:solidFill>
            </a:endParaRPr>
          </a:p>
        </p:txBody>
      </p:sp>
      <p:pic>
        <p:nvPicPr>
          <p:cNvPr id="136197"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2266950"/>
            <a:ext cx="72009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idx="4294967295"/>
          </p:nvPr>
        </p:nvSpPr>
        <p:spPr>
          <a:xfrm>
            <a:off x="647700" y="179388"/>
            <a:ext cx="8864600" cy="1590675"/>
          </a:xfrm>
        </p:spPr>
        <p:txBody>
          <a:bodyPr/>
          <a:lstStyle/>
          <a:p>
            <a:r>
              <a:rPr lang="ja-JP" altLang="en-US" smtClean="0">
                <a:solidFill>
                  <a:schemeClr val="tx1"/>
                </a:solidFill>
              </a:rPr>
              <a:t>私の名前は</a:t>
            </a:r>
            <a:r>
              <a:rPr lang="en-US" altLang="en-US" b="1" smtClean="0">
                <a:solidFill>
                  <a:schemeClr val="tx1"/>
                </a:solidFill>
              </a:rPr>
              <a:t/>
            </a:r>
            <a:br>
              <a:rPr lang="en-US" altLang="en-US" b="1" smtClean="0">
                <a:solidFill>
                  <a:schemeClr val="tx1"/>
                </a:solidFill>
              </a:rPr>
            </a:br>
            <a:r>
              <a:rPr lang="en-US" altLang="en-US" b="1" smtClean="0">
                <a:solidFill>
                  <a:schemeClr val="tx1"/>
                </a:solidFill>
              </a:rPr>
              <a:t> </a:t>
            </a:r>
            <a:endParaRPr lang="en-AU" altLang="en-US" b="1" smtClean="0">
              <a:solidFill>
                <a:schemeClr val="tx1"/>
              </a:solidFill>
            </a:endParaRPr>
          </a:p>
        </p:txBody>
      </p:sp>
      <p:sp>
        <p:nvSpPr>
          <p:cNvPr id="13824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7C2D62A-A6B8-4B24-BF9D-FBB41C672A9C}" type="slidenum">
              <a:rPr lang="en-US" altLang="en-US" smtClean="0"/>
              <a:pPr/>
              <a:t>26</a:t>
            </a:fld>
            <a:endParaRPr lang="en-US" altLang="en-US" smtClean="0"/>
          </a:p>
        </p:txBody>
      </p:sp>
      <p:sp>
        <p:nvSpPr>
          <p:cNvPr id="5" name="正方形/長方形 4"/>
          <p:cNvSpPr/>
          <p:nvPr/>
        </p:nvSpPr>
        <p:spPr>
          <a:xfrm>
            <a:off x="2592388" y="1116013"/>
            <a:ext cx="5111750" cy="86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defTabSz="449030">
              <a:defRPr/>
            </a:pPr>
            <a:endParaRPr kumimoji="1" lang="ja-JP" altLang="en-US">
              <a:solidFill>
                <a:prstClr val="black"/>
              </a:solidFill>
            </a:endParaRPr>
          </a:p>
        </p:txBody>
      </p:sp>
      <p:pic>
        <p:nvPicPr>
          <p:cNvPr id="138245"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2266950"/>
            <a:ext cx="7199313"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idx="4294967295"/>
          </p:nvPr>
        </p:nvSpPr>
        <p:spPr>
          <a:xfrm>
            <a:off x="647700" y="179388"/>
            <a:ext cx="8864600" cy="1590675"/>
          </a:xfrm>
        </p:spPr>
        <p:txBody>
          <a:bodyPr/>
          <a:lstStyle/>
          <a:p>
            <a:r>
              <a:rPr lang="ja-JP" altLang="en-US" smtClean="0">
                <a:solidFill>
                  <a:schemeClr val="tx1"/>
                </a:solidFill>
              </a:rPr>
              <a:t>私の名前は</a:t>
            </a:r>
            <a:r>
              <a:rPr lang="en-US" altLang="en-US" b="1" smtClean="0">
                <a:solidFill>
                  <a:schemeClr val="tx1"/>
                </a:solidFill>
              </a:rPr>
              <a:t/>
            </a:r>
            <a:br>
              <a:rPr lang="en-US" altLang="en-US" b="1" smtClean="0">
                <a:solidFill>
                  <a:schemeClr val="tx1"/>
                </a:solidFill>
              </a:rPr>
            </a:br>
            <a:r>
              <a:rPr lang="en-US" altLang="en-US" b="1" smtClean="0">
                <a:solidFill>
                  <a:schemeClr val="tx1"/>
                </a:solidFill>
              </a:rPr>
              <a:t> </a:t>
            </a:r>
          </a:p>
        </p:txBody>
      </p:sp>
      <p:sp>
        <p:nvSpPr>
          <p:cNvPr id="14029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CE37605-36E9-4A9F-8C06-5E0E3FBB9D46}" type="slidenum">
              <a:rPr lang="en-US" altLang="en-US" smtClean="0"/>
              <a:pPr/>
              <a:t>27</a:t>
            </a:fld>
            <a:endParaRPr lang="en-US" altLang="en-US" smtClean="0"/>
          </a:p>
        </p:txBody>
      </p:sp>
      <p:sp>
        <p:nvSpPr>
          <p:cNvPr id="5" name="正方形/長方形 4"/>
          <p:cNvSpPr/>
          <p:nvPr/>
        </p:nvSpPr>
        <p:spPr>
          <a:xfrm>
            <a:off x="2592388" y="1116013"/>
            <a:ext cx="5111750" cy="863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defTabSz="449030">
              <a:defRPr/>
            </a:pPr>
            <a:endParaRPr kumimoji="1" lang="ja-JP" altLang="en-US">
              <a:solidFill>
                <a:prstClr val="black"/>
              </a:solidFill>
            </a:endParaRPr>
          </a:p>
        </p:txBody>
      </p:sp>
      <p:pic>
        <p:nvPicPr>
          <p:cNvPr id="14029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2266950"/>
            <a:ext cx="72009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9"/>
          <p:cNvSpPr txBox="1">
            <a:spLocks noChangeArrowheads="1"/>
          </p:cNvSpPr>
          <p:nvPr/>
        </p:nvSpPr>
        <p:spPr bwMode="auto">
          <a:xfrm>
            <a:off x="6097588" y="6619875"/>
            <a:ext cx="2597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ＭＳ Ｐゴシック"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5146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9718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34290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8862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eaLnBrk="1" hangingPunct="1">
              <a:buClr>
                <a:srgbClr val="A63212"/>
              </a:buClr>
              <a:buFont typeface="Rage Italic" pitchFamily="66" charset="0"/>
              <a:buNone/>
            </a:pPr>
            <a:r>
              <a:rPr lang="ja-JP" altLang="en-US" sz="4000">
                <a:cs typeface="Arial" panose="020B0604020202020204" pitchFamily="34" charset="0"/>
              </a:rPr>
              <a:t>高野　俊介</a:t>
            </a:r>
            <a:endParaRPr lang="en-US" altLang="en-US" sz="4000">
              <a:cs typeface="Arial" panose="020B0604020202020204" pitchFamily="34" charset="0"/>
            </a:endParaRPr>
          </a:p>
        </p:txBody>
      </p:sp>
      <p:sp>
        <p:nvSpPr>
          <p:cNvPr id="142339" name="Text Box 10"/>
          <p:cNvSpPr txBox="1">
            <a:spLocks noChangeArrowheads="1"/>
          </p:cNvSpPr>
          <p:nvPr/>
        </p:nvSpPr>
        <p:spPr bwMode="auto">
          <a:xfrm>
            <a:off x="1439863" y="3132138"/>
            <a:ext cx="208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ＭＳ Ｐゴシック"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5146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9718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34290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8862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eaLnBrk="1" hangingPunct="1">
              <a:buClr>
                <a:srgbClr val="A63212"/>
              </a:buClr>
              <a:buFont typeface="Rage Italic" pitchFamily="66" charset="0"/>
              <a:buNone/>
            </a:pPr>
            <a:r>
              <a:rPr lang="ja-JP" altLang="en-US" sz="4000">
                <a:cs typeface="Arial" panose="020B0604020202020204" pitchFamily="34" charset="0"/>
              </a:rPr>
              <a:t>青山　翔</a:t>
            </a:r>
            <a:endParaRPr lang="en-US" altLang="en-US" sz="4000">
              <a:cs typeface="Arial" panose="020B0604020202020204" pitchFamily="34" charset="0"/>
            </a:endParaRPr>
          </a:p>
        </p:txBody>
      </p:sp>
      <p:sp>
        <p:nvSpPr>
          <p:cNvPr id="142340" name="Text Box 12"/>
          <p:cNvSpPr txBox="1">
            <a:spLocks noChangeArrowheads="1"/>
          </p:cNvSpPr>
          <p:nvPr/>
        </p:nvSpPr>
        <p:spPr bwMode="auto">
          <a:xfrm>
            <a:off x="5903913" y="3059113"/>
            <a:ext cx="2597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ＭＳ Ｐゴシック"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5146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9718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34290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8862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eaLnBrk="1" hangingPunct="1">
              <a:buClr>
                <a:srgbClr val="A63212"/>
              </a:buClr>
              <a:buFont typeface="Rage Italic" pitchFamily="66" charset="0"/>
              <a:buNone/>
            </a:pPr>
            <a:r>
              <a:rPr lang="ja-JP" altLang="en-US" sz="4000">
                <a:cs typeface="Arial" panose="020B0604020202020204" pitchFamily="34" charset="0"/>
              </a:rPr>
              <a:t>小池　広美</a:t>
            </a:r>
            <a:endParaRPr lang="en-US" altLang="en-US" sz="4000">
              <a:cs typeface="Arial" panose="020B0604020202020204" pitchFamily="34" charset="0"/>
            </a:endParaRPr>
          </a:p>
        </p:txBody>
      </p:sp>
      <p:sp>
        <p:nvSpPr>
          <p:cNvPr id="142341" name="Text Box 15"/>
          <p:cNvSpPr txBox="1">
            <a:spLocks noChangeArrowheads="1"/>
          </p:cNvSpPr>
          <p:nvPr/>
        </p:nvSpPr>
        <p:spPr bwMode="auto">
          <a:xfrm>
            <a:off x="1295400" y="6659563"/>
            <a:ext cx="2597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a:spcBef>
                <a:spcPct val="20000"/>
              </a:spcBef>
              <a:buClr>
                <a:schemeClr val="accent1"/>
              </a:buClr>
              <a:buSzPct val="95000"/>
              <a:buFont typeface="Rage Italic"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742950" indent="-285750">
              <a:spcBef>
                <a:spcPct val="20000"/>
              </a:spcBef>
              <a:buClr>
                <a:schemeClr val="accent1"/>
              </a:buClr>
              <a:buSzPct val="95000"/>
              <a:buFont typeface="Rage Italic"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1143000" indent="-228600">
              <a:spcBef>
                <a:spcPct val="20000"/>
              </a:spcBef>
              <a:buClr>
                <a:schemeClr val="accent1"/>
              </a:buClr>
              <a:buSzPct val="95000"/>
              <a:buFont typeface="Rage Italic"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600200" indent="-228600">
              <a:spcBef>
                <a:spcPct val="20000"/>
              </a:spcBef>
              <a:buClr>
                <a:schemeClr val="accent1"/>
              </a:buClr>
              <a:buSzPct val="95000"/>
              <a:buFont typeface="Rage Italic" pitchFamily="66" charset="0"/>
              <a:buChar char="0"/>
              <a:defRPr sz="2000">
                <a:solidFill>
                  <a:srgbClr val="404040"/>
                </a:solidFill>
                <a:latin typeface="ＭＳ 明朝" panose="02020609040205080304" pitchFamily="17" charset="-128"/>
                <a:ea typeface="ＭＳ Ｐゴシック" panose="020B0600070205080204" pitchFamily="50" charset="-128"/>
              </a:defRPr>
            </a:lvl4pPr>
            <a:lvl5pPr marL="2057400" indent="-228600">
              <a:spcBef>
                <a:spcPct val="20000"/>
              </a:spcBef>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5146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9718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34290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886200" indent="-228600" defTabSz="447675" eaLnBrk="0" fontAlgn="base" hangingPunct="0">
              <a:spcBef>
                <a:spcPct val="20000"/>
              </a:spcBef>
              <a:spcAft>
                <a:spcPct val="0"/>
              </a:spcAft>
              <a:buClr>
                <a:schemeClr val="accent1"/>
              </a:buClr>
              <a:buSzPct val="95000"/>
              <a:buFont typeface="Rage Italic"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eaLnBrk="1" hangingPunct="1">
              <a:buClr>
                <a:srgbClr val="A63212"/>
              </a:buClr>
              <a:buFont typeface="Rage Italic" pitchFamily="66" charset="0"/>
              <a:buNone/>
            </a:pPr>
            <a:r>
              <a:rPr lang="ja-JP" altLang="en-US" sz="4000">
                <a:cs typeface="Arial" panose="020B0604020202020204" pitchFamily="34" charset="0"/>
              </a:rPr>
              <a:t>小林　和枝</a:t>
            </a:r>
            <a:endParaRPr lang="en-AU" altLang="en-US" sz="4000">
              <a:cs typeface="Arial" panose="020B0604020202020204" pitchFamily="34" charset="0"/>
            </a:endParaRPr>
          </a:p>
        </p:txBody>
      </p:sp>
      <p:sp>
        <p:nvSpPr>
          <p:cNvPr id="142342"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1710609-C432-49E4-9E57-48407134C55D}" type="slidenum">
              <a:rPr lang="en-US" altLang="en-US" smtClean="0"/>
              <a:pPr/>
              <a:t>28</a:t>
            </a:fld>
            <a:endParaRPr lang="en-US" altLang="en-US" smtClean="0"/>
          </a:p>
        </p:txBody>
      </p:sp>
      <p:pic>
        <p:nvPicPr>
          <p:cNvPr id="142343"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3995738"/>
            <a:ext cx="396081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図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3" y="3995738"/>
            <a:ext cx="39592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5"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66725"/>
            <a:ext cx="39592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図 14"/>
          <p:cNvPicPr>
            <a:picLocks noChangeAspect="1"/>
          </p:cNvPicPr>
          <p:nvPr/>
        </p:nvPicPr>
        <p:blipFill>
          <a:blip r:embed="rId6">
            <a:extLst>
              <a:ext uri="{28A0092B-C50C-407E-A947-70E740481C1C}">
                <a14:useLocalDpi xmlns:a14="http://schemas.microsoft.com/office/drawing/2010/main" val="0"/>
              </a:ext>
            </a:extLst>
          </a:blip>
          <a:srcRect l="12468" t="24014" r="14252" b="2760"/>
          <a:stretch>
            <a:fillRect/>
          </a:stretch>
        </p:blipFill>
        <p:spPr bwMode="auto">
          <a:xfrm>
            <a:off x="5472113" y="466725"/>
            <a:ext cx="3960812"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9063" y="446088"/>
            <a:ext cx="4762500" cy="576262"/>
          </a:xfrm>
          <a:prstGeom prst="rect">
            <a:avLst/>
          </a:prstGeom>
          <a:noFill/>
        </p:spPr>
        <p:txBody>
          <a:bodyPr lIns="100785" tIns="50392" rIns="100785" bIns="50392">
            <a:spAutoFit/>
          </a:bodyPr>
          <a:lstStyle/>
          <a:p>
            <a:pPr algn="ctr">
              <a:defRPr/>
            </a:pPr>
            <a:r>
              <a:rPr lang="ja-JP" altLang="en-US" sz="3086" b="1" dirty="0">
                <a:solidFill>
                  <a:srgbClr val="FF0000"/>
                </a:solidFill>
              </a:rPr>
              <a:t>今日の記憶問題：Ａ</a:t>
            </a:r>
            <a:endParaRPr lang="en-US" altLang="ja-JP" sz="3086" b="1" dirty="0">
              <a:solidFill>
                <a:srgbClr val="FF0000"/>
              </a:solidFill>
            </a:endParaRPr>
          </a:p>
        </p:txBody>
      </p:sp>
      <p:sp>
        <p:nvSpPr>
          <p:cNvPr id="144387" name="スライド番号プレースホルダー 1"/>
          <p:cNvSpPr>
            <a:spLocks noGrp="1"/>
          </p:cNvSpPr>
          <p:nvPr>
            <p:ph type="sldNum" sz="quarter" idx="12"/>
          </p:nvPr>
        </p:nvSpPr>
        <p:spPr bwMode="auto">
          <a:xfrm>
            <a:off x="7119938" y="6978599"/>
            <a:ext cx="23526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E8DE49-F50F-486E-8370-508ED2597249}" type="slidenum">
              <a:rPr lang="en-US" altLang="en-US" smtClean="0"/>
              <a:pPr/>
              <a:t>29</a:t>
            </a:fld>
            <a:endParaRPr lang="en-US" altLang="en-US" smtClean="0"/>
          </a:p>
        </p:txBody>
      </p:sp>
      <p:pic>
        <p:nvPicPr>
          <p:cNvPr id="14438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187450"/>
            <a:ext cx="86328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576263" y="250825"/>
            <a:ext cx="8864600" cy="1590675"/>
          </a:xfrm>
        </p:spPr>
        <p:txBody>
          <a:bodyPr/>
          <a:lstStyle/>
          <a:p>
            <a:pPr algn="ctr" eaLnBrk="1" hangingPunct="1"/>
            <a:r>
              <a:rPr lang="ja-JP" altLang="en-US" sz="5400" smtClean="0"/>
              <a:t>前回の内容</a:t>
            </a:r>
            <a:endParaRPr lang="en-US" altLang="en-US" sz="6000" smtClean="0"/>
          </a:p>
        </p:txBody>
      </p:sp>
      <p:sp>
        <p:nvSpPr>
          <p:cNvPr id="95235"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0E3D16-6B86-4D60-ADBB-6A7A7D1D2415}" type="slidenum">
              <a:rPr lang="en-US" altLang="en-US" sz="1400" smtClean="0"/>
              <a:pPr/>
              <a:t>3</a:t>
            </a:fld>
            <a:endParaRPr lang="en-US" altLang="en-US" sz="1400" dirty="0" smtClean="0"/>
          </a:p>
        </p:txBody>
      </p:sp>
      <p:sp>
        <p:nvSpPr>
          <p:cNvPr id="95236" name="Rectangle 3"/>
          <p:cNvSpPr>
            <a:spLocks noGrp="1" noChangeArrowheads="1"/>
          </p:cNvSpPr>
          <p:nvPr>
            <p:ph idx="1"/>
          </p:nvPr>
        </p:nvSpPr>
        <p:spPr>
          <a:xfrm>
            <a:off x="576263" y="1619250"/>
            <a:ext cx="9118600" cy="5238750"/>
          </a:xfrm>
        </p:spPr>
        <p:txBody>
          <a:bodyPr/>
          <a:lstStyle/>
          <a:p>
            <a:pPr marL="0" indent="0" eaLnBrk="1" hangingPunct="1">
              <a:lnSpc>
                <a:spcPct val="150000"/>
              </a:lnSpc>
              <a:spcBef>
                <a:spcPct val="0"/>
              </a:spcBef>
              <a:buFont typeface="Arial" panose="020B0604020202020204" pitchFamily="34" charset="0"/>
              <a:buNone/>
              <a:tabLst>
                <a:tab pos="722313" algn="l"/>
                <a:tab pos="1446213" algn="l"/>
                <a:tab pos="2170113" algn="l"/>
                <a:tab pos="2894013" algn="l"/>
                <a:tab pos="3616325" algn="l"/>
                <a:tab pos="4340225" algn="l"/>
                <a:tab pos="5062538" algn="l"/>
                <a:tab pos="5788025" algn="l"/>
                <a:tab pos="6510338" algn="l"/>
                <a:tab pos="7232650" algn="l"/>
                <a:tab pos="7956550" algn="l"/>
                <a:tab pos="8682038" algn="l"/>
              </a:tabLst>
            </a:pPr>
            <a:r>
              <a:rPr lang="ja-JP" altLang="en-US" sz="3600" smtClean="0">
                <a:latin typeface="ＭＳ ゴシック" panose="020B0609070205080204" pitchFamily="49" charset="-128"/>
                <a:ea typeface="ＭＳ ゴシック" panose="020B0609070205080204" pitchFamily="49" charset="-128"/>
              </a:rPr>
              <a:t>１．睡眠の重要性　　　　 　 　 </a:t>
            </a:r>
            <a:r>
              <a:rPr lang="en-US" altLang="ja-JP" sz="3600" smtClean="0">
                <a:latin typeface="ＭＳ ゴシック" panose="020B0609070205080204" pitchFamily="49" charset="-128"/>
                <a:ea typeface="ＭＳ ゴシック" panose="020B0609070205080204" pitchFamily="49" charset="-128"/>
              </a:rPr>
              <a:t>【</a:t>
            </a:r>
            <a:r>
              <a:rPr lang="ja-JP" altLang="en-US" sz="3600" smtClean="0">
                <a:latin typeface="ＭＳ ゴシック" panose="020B0609070205080204" pitchFamily="49" charset="-128"/>
                <a:ea typeface="ＭＳ ゴシック" panose="020B0609070205080204" pitchFamily="49" charset="-128"/>
              </a:rPr>
              <a:t>講義</a:t>
            </a:r>
            <a:r>
              <a:rPr lang="en-US" altLang="ja-JP" sz="3600" smtClean="0">
                <a:latin typeface="ＭＳ ゴシック" panose="020B0609070205080204" pitchFamily="49" charset="-128"/>
                <a:ea typeface="ＭＳ ゴシック" panose="020B0609070205080204" pitchFamily="49" charset="-128"/>
              </a:rPr>
              <a:t>】</a:t>
            </a:r>
          </a:p>
          <a:p>
            <a:pPr marL="0" indent="0" eaLnBrk="1" hangingPunct="1">
              <a:lnSpc>
                <a:spcPct val="150000"/>
              </a:lnSpc>
              <a:spcBef>
                <a:spcPct val="0"/>
              </a:spcBef>
              <a:buFont typeface="Arial" panose="020B0604020202020204" pitchFamily="34" charset="0"/>
              <a:buNone/>
              <a:tabLst>
                <a:tab pos="722313" algn="l"/>
                <a:tab pos="1446213" algn="l"/>
                <a:tab pos="2170113" algn="l"/>
                <a:tab pos="2894013" algn="l"/>
                <a:tab pos="3616325" algn="l"/>
                <a:tab pos="4340225" algn="l"/>
                <a:tab pos="5062538" algn="l"/>
                <a:tab pos="5788025" algn="l"/>
                <a:tab pos="6510338" algn="l"/>
                <a:tab pos="7232650" algn="l"/>
                <a:tab pos="7956550" algn="l"/>
                <a:tab pos="8682038" algn="l"/>
              </a:tabLst>
            </a:pPr>
            <a:endParaRPr lang="en-GB" altLang="en-US" sz="3600" smtClean="0">
              <a:latin typeface="ＭＳ ゴシック" panose="020B0609070205080204" pitchFamily="49" charset="-128"/>
              <a:ea typeface="ＭＳ ゴシック" panose="020B0609070205080204" pitchFamily="49" charset="-128"/>
            </a:endParaRPr>
          </a:p>
          <a:p>
            <a:pPr marL="0" indent="0" eaLnBrk="1" hangingPunct="1">
              <a:lnSpc>
                <a:spcPct val="150000"/>
              </a:lnSpc>
              <a:spcBef>
                <a:spcPct val="0"/>
              </a:spcBef>
              <a:buFont typeface="Arial" panose="020B0604020202020204" pitchFamily="34" charset="0"/>
              <a:buNone/>
              <a:tabLst>
                <a:tab pos="722313" algn="l"/>
                <a:tab pos="1446213" algn="l"/>
                <a:tab pos="2170113" algn="l"/>
                <a:tab pos="2894013" algn="l"/>
                <a:tab pos="3616325" algn="l"/>
                <a:tab pos="4340225" algn="l"/>
                <a:tab pos="5062538" algn="l"/>
                <a:tab pos="5788025" algn="l"/>
                <a:tab pos="6510338" algn="l"/>
                <a:tab pos="7232650" algn="l"/>
                <a:tab pos="7956550" algn="l"/>
                <a:tab pos="8682038" algn="l"/>
              </a:tabLst>
            </a:pPr>
            <a:r>
              <a:rPr lang="ja-JP" altLang="en-US" sz="3600" smtClean="0">
                <a:latin typeface="ＭＳ ゴシック" panose="020B0609070205080204" pitchFamily="49" charset="-128"/>
                <a:ea typeface="ＭＳ ゴシック" panose="020B0609070205080204" pitchFamily="49" charset="-128"/>
              </a:rPr>
              <a:t>２．睡眠を改善する方法　　 </a:t>
            </a:r>
            <a:r>
              <a:rPr lang="en-US" altLang="ja-JP" sz="3600" smtClean="0">
                <a:latin typeface="ＭＳ ゴシック" panose="020B0609070205080204" pitchFamily="49" charset="-128"/>
                <a:ea typeface="ＭＳ ゴシック" panose="020B0609070205080204" pitchFamily="49" charset="-128"/>
              </a:rPr>
              <a:t>【</a:t>
            </a:r>
            <a:r>
              <a:rPr lang="ja-JP" altLang="en-US" sz="3600" smtClean="0">
                <a:latin typeface="ＭＳ ゴシック" panose="020B0609070205080204" pitchFamily="49" charset="-128"/>
                <a:ea typeface="ＭＳ ゴシック" panose="020B0609070205080204" pitchFamily="49" charset="-128"/>
              </a:rPr>
              <a:t>生活習慣</a:t>
            </a:r>
            <a:r>
              <a:rPr lang="en-US" altLang="ja-JP" sz="3600" smtClean="0">
                <a:latin typeface="ＭＳ ゴシック" panose="020B0609070205080204" pitchFamily="49" charset="-128"/>
                <a:ea typeface="ＭＳ ゴシック" panose="020B0609070205080204" pitchFamily="49" charset="-128"/>
              </a:rPr>
              <a:t>】</a:t>
            </a:r>
          </a:p>
          <a:p>
            <a:pPr marL="0" indent="0" eaLnBrk="1" hangingPunct="1">
              <a:lnSpc>
                <a:spcPct val="150000"/>
              </a:lnSpc>
              <a:spcBef>
                <a:spcPct val="0"/>
              </a:spcBef>
              <a:buFont typeface="Arial" panose="020B0604020202020204" pitchFamily="34" charset="0"/>
              <a:buNone/>
              <a:tabLst>
                <a:tab pos="722313" algn="l"/>
                <a:tab pos="1446213" algn="l"/>
                <a:tab pos="2170113" algn="l"/>
                <a:tab pos="2894013" algn="l"/>
                <a:tab pos="3616325" algn="l"/>
                <a:tab pos="4340225" algn="l"/>
                <a:tab pos="5062538" algn="l"/>
                <a:tab pos="5788025" algn="l"/>
                <a:tab pos="6510338" algn="l"/>
                <a:tab pos="7232650" algn="l"/>
                <a:tab pos="7956550" algn="l"/>
                <a:tab pos="8682038" algn="l"/>
              </a:tabLst>
            </a:pPr>
            <a:endParaRPr lang="en-US" altLang="ja-JP" sz="3600" smtClean="0">
              <a:latin typeface="ＭＳ ゴシック" panose="020B0609070205080204" pitchFamily="49" charset="-128"/>
              <a:ea typeface="ＭＳ ゴシック" panose="020B0609070205080204" pitchFamily="49" charset="-128"/>
            </a:endParaRPr>
          </a:p>
          <a:p>
            <a:pPr marL="0" indent="0" eaLnBrk="1" hangingPunct="1">
              <a:lnSpc>
                <a:spcPct val="150000"/>
              </a:lnSpc>
              <a:spcBef>
                <a:spcPct val="0"/>
              </a:spcBef>
              <a:buFont typeface="Arial" panose="020B0604020202020204" pitchFamily="34" charset="0"/>
              <a:buNone/>
              <a:tabLst>
                <a:tab pos="722313" algn="l"/>
                <a:tab pos="1446213" algn="l"/>
                <a:tab pos="2170113" algn="l"/>
                <a:tab pos="2894013" algn="l"/>
                <a:tab pos="3616325" algn="l"/>
                <a:tab pos="4340225" algn="l"/>
                <a:tab pos="5062538" algn="l"/>
                <a:tab pos="5788025" algn="l"/>
                <a:tab pos="6510338" algn="l"/>
                <a:tab pos="7232650" algn="l"/>
                <a:tab pos="7956550" algn="l"/>
                <a:tab pos="8682038" algn="l"/>
              </a:tabLst>
            </a:pPr>
            <a:r>
              <a:rPr lang="ja-JP" altLang="en-US" sz="3600" smtClean="0">
                <a:latin typeface="ＭＳ ゴシック" panose="020B0609070205080204" pitchFamily="49" charset="-128"/>
                <a:ea typeface="ＭＳ ゴシック" panose="020B0609070205080204" pitchFamily="49" charset="-128"/>
              </a:rPr>
              <a:t>３．名前を記憶するためのさらなる方法　　　　　　　　　　　　　　　　　　　　　</a:t>
            </a:r>
            <a:endParaRPr lang="en-US" altLang="ja-JP" sz="3600" smtClean="0">
              <a:latin typeface="ＭＳ ゴシック" panose="020B0609070205080204" pitchFamily="49" charset="-128"/>
              <a:ea typeface="ＭＳ ゴシック" panose="020B0609070205080204" pitchFamily="49" charset="-128"/>
            </a:endParaRPr>
          </a:p>
          <a:p>
            <a:pPr marL="0" indent="0" eaLnBrk="1" hangingPunct="1">
              <a:lnSpc>
                <a:spcPct val="150000"/>
              </a:lnSpc>
              <a:spcBef>
                <a:spcPct val="0"/>
              </a:spcBef>
              <a:buFont typeface="Arial" panose="020B0604020202020204" pitchFamily="34" charset="0"/>
              <a:buNone/>
              <a:tabLst>
                <a:tab pos="722313" algn="l"/>
                <a:tab pos="1446213" algn="l"/>
                <a:tab pos="2170113" algn="l"/>
                <a:tab pos="2894013" algn="l"/>
                <a:tab pos="3616325" algn="l"/>
                <a:tab pos="4340225" algn="l"/>
                <a:tab pos="5062538" algn="l"/>
                <a:tab pos="5788025" algn="l"/>
                <a:tab pos="6510338" algn="l"/>
                <a:tab pos="7232650" algn="l"/>
                <a:tab pos="7956550" algn="l"/>
                <a:tab pos="8682038" algn="l"/>
              </a:tabLst>
            </a:pPr>
            <a:r>
              <a:rPr lang="ja-JP" altLang="en-US" sz="3600" smtClean="0">
                <a:latin typeface="ＭＳ ゴシック" panose="020B0609070205080204" pitchFamily="49" charset="-128"/>
                <a:ea typeface="ＭＳ ゴシック" panose="020B0609070205080204" pitchFamily="49" charset="-128"/>
              </a:rPr>
              <a:t>　　　　　　　　　　　　　 </a:t>
            </a:r>
            <a:r>
              <a:rPr lang="en-US" altLang="ja-JP" sz="3600" smtClean="0">
                <a:latin typeface="ＭＳ ゴシック" panose="020B0609070205080204" pitchFamily="49" charset="-128"/>
                <a:ea typeface="ＭＳ ゴシック" panose="020B0609070205080204" pitchFamily="49" charset="-128"/>
              </a:rPr>
              <a:t>【</a:t>
            </a:r>
            <a:r>
              <a:rPr lang="ja-JP" altLang="en-US" sz="3600" smtClean="0">
                <a:latin typeface="ＭＳ ゴシック" panose="020B0609070205080204" pitchFamily="49" charset="-128"/>
                <a:ea typeface="ＭＳ ゴシック" panose="020B0609070205080204" pitchFamily="49" charset="-128"/>
              </a:rPr>
              <a:t>補完手段</a:t>
            </a:r>
            <a:r>
              <a:rPr lang="en-US" altLang="ja-JP" sz="3600" smtClean="0">
                <a:latin typeface="ＭＳ ゴシック" panose="020B0609070205080204" pitchFamily="49" charset="-128"/>
                <a:ea typeface="ＭＳ ゴシック" panose="020B0609070205080204" pitchFamily="49" charset="-128"/>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番号プレースホルダー 1"/>
          <p:cNvSpPr>
            <a:spLocks noGrp="1"/>
          </p:cNvSpPr>
          <p:nvPr>
            <p:ph type="sldNum" sz="quarter" idx="12"/>
          </p:nvPr>
        </p:nvSpPr>
        <p:spPr bwMode="auto">
          <a:xfrm>
            <a:off x="7119938" y="6978599"/>
            <a:ext cx="23526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119456-9945-4C7F-85EF-3274040F3A3A}" type="slidenum">
              <a:rPr lang="en-US" altLang="en-US" smtClean="0"/>
              <a:pPr/>
              <a:t>30</a:t>
            </a:fld>
            <a:endParaRPr lang="en-US" altLang="en-US" dirty="0" smtClean="0"/>
          </a:p>
        </p:txBody>
      </p:sp>
      <p:sp>
        <p:nvSpPr>
          <p:cNvPr id="8" name="テキスト ボックス 7"/>
          <p:cNvSpPr txBox="1"/>
          <p:nvPr/>
        </p:nvSpPr>
        <p:spPr>
          <a:xfrm>
            <a:off x="119063" y="446088"/>
            <a:ext cx="4762500" cy="576262"/>
          </a:xfrm>
          <a:prstGeom prst="rect">
            <a:avLst/>
          </a:prstGeom>
          <a:noFill/>
        </p:spPr>
        <p:txBody>
          <a:bodyPr lIns="100785" tIns="50392" rIns="100785" bIns="50392">
            <a:spAutoFit/>
          </a:bodyPr>
          <a:lstStyle/>
          <a:p>
            <a:pPr algn="ctr">
              <a:defRPr/>
            </a:pPr>
            <a:r>
              <a:rPr lang="ja-JP" altLang="en-US" sz="3086" b="1" dirty="0">
                <a:solidFill>
                  <a:srgbClr val="FF0000"/>
                </a:solidFill>
              </a:rPr>
              <a:t>今日の記憶問題：</a:t>
            </a:r>
            <a:r>
              <a:rPr lang="en-US" altLang="ja-JP" sz="3086" b="1" dirty="0">
                <a:solidFill>
                  <a:srgbClr val="FF0000"/>
                </a:solidFill>
              </a:rPr>
              <a:t>B</a:t>
            </a:r>
          </a:p>
        </p:txBody>
      </p:sp>
      <p:pic>
        <p:nvPicPr>
          <p:cNvPr id="14643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187450"/>
            <a:ext cx="86328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番号プレースホルダー 2"/>
          <p:cNvSpPr>
            <a:spLocks noGrp="1"/>
          </p:cNvSpPr>
          <p:nvPr>
            <p:ph type="sldNum" sz="quarter" idx="12"/>
          </p:nvPr>
        </p:nvSpPr>
        <p:spPr bwMode="auto">
          <a:xfrm>
            <a:off x="7119938" y="6978599"/>
            <a:ext cx="2352675"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5EED39-B6AE-4816-80DB-7F4EF0DE70BA}" type="slidenum">
              <a:rPr lang="en-US" altLang="en-US" smtClean="0"/>
              <a:pPr/>
              <a:t>31</a:t>
            </a:fld>
            <a:endParaRPr lang="en-US" altLang="en-US" smtClean="0"/>
          </a:p>
        </p:txBody>
      </p:sp>
      <p:sp>
        <p:nvSpPr>
          <p:cNvPr id="5" name="テキスト ボックス 4"/>
          <p:cNvSpPr txBox="1"/>
          <p:nvPr/>
        </p:nvSpPr>
        <p:spPr>
          <a:xfrm>
            <a:off x="119063" y="446088"/>
            <a:ext cx="4762500" cy="576262"/>
          </a:xfrm>
          <a:prstGeom prst="rect">
            <a:avLst/>
          </a:prstGeom>
          <a:noFill/>
        </p:spPr>
        <p:txBody>
          <a:bodyPr lIns="100785" tIns="50392" rIns="100785" bIns="50392">
            <a:spAutoFit/>
          </a:bodyPr>
          <a:lstStyle/>
          <a:p>
            <a:pPr algn="ctr">
              <a:defRPr/>
            </a:pPr>
            <a:r>
              <a:rPr lang="ja-JP" altLang="en-US" sz="3086" b="1" dirty="0">
                <a:solidFill>
                  <a:srgbClr val="FF0000"/>
                </a:solidFill>
              </a:rPr>
              <a:t>今日の記憶問題：</a:t>
            </a:r>
            <a:r>
              <a:rPr lang="en-US" altLang="ja-JP" sz="3086" b="1" dirty="0">
                <a:solidFill>
                  <a:srgbClr val="FF0000"/>
                </a:solidFill>
              </a:rPr>
              <a:t>C</a:t>
            </a:r>
          </a:p>
        </p:txBody>
      </p:sp>
      <p:pic>
        <p:nvPicPr>
          <p:cNvPr id="148484" name="図 5"/>
          <p:cNvPicPr>
            <a:picLocks noChangeAspect="1"/>
          </p:cNvPicPr>
          <p:nvPr/>
        </p:nvPicPr>
        <p:blipFill>
          <a:blip r:embed="rId3">
            <a:extLst>
              <a:ext uri="{28A0092B-C50C-407E-A947-70E740481C1C}">
                <a14:useLocalDpi xmlns:a14="http://schemas.microsoft.com/office/drawing/2010/main" val="0"/>
              </a:ext>
            </a:extLst>
          </a:blip>
          <a:srcRect l="-2" r="19446"/>
          <a:stretch>
            <a:fillRect/>
          </a:stretch>
        </p:blipFill>
        <p:spPr bwMode="auto">
          <a:xfrm>
            <a:off x="792163" y="1187450"/>
            <a:ext cx="86328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コンテンツ プレースホルダー 7"/>
          <p:cNvSpPr>
            <a:spLocks noGrp="1"/>
          </p:cNvSpPr>
          <p:nvPr>
            <p:ph idx="1"/>
          </p:nvPr>
        </p:nvSpPr>
        <p:spPr>
          <a:xfrm>
            <a:off x="608013" y="2422525"/>
            <a:ext cx="8548687" cy="4354513"/>
          </a:xfrm>
        </p:spPr>
        <p:txBody>
          <a:bodyPr/>
          <a:lstStyle/>
          <a:p>
            <a:pPr marL="0" indent="0">
              <a:buFont typeface="Arial" panose="020B0604020202020204" pitchFamily="34" charset="0"/>
              <a:buNone/>
            </a:pPr>
            <a:r>
              <a:rPr lang="ja-JP" altLang="en-US" smtClean="0"/>
              <a:t>Ａ：</a:t>
            </a:r>
            <a:endParaRPr lang="en-US" altLang="ja-JP" smtClean="0"/>
          </a:p>
          <a:p>
            <a:pPr marL="0" indent="0">
              <a:buFont typeface="Arial" panose="020B0604020202020204" pitchFamily="34" charset="0"/>
              <a:buNone/>
            </a:pPr>
            <a:endParaRPr lang="en-US" altLang="ja-JP" smtClean="0"/>
          </a:p>
          <a:p>
            <a:pPr marL="0" indent="0">
              <a:buFont typeface="Arial" panose="020B0604020202020204" pitchFamily="34" charset="0"/>
              <a:buNone/>
            </a:pPr>
            <a:endParaRPr lang="en-US" altLang="ja-JP" smtClean="0"/>
          </a:p>
          <a:p>
            <a:pPr marL="0" indent="0">
              <a:buFont typeface="Arial" panose="020B0604020202020204" pitchFamily="34" charset="0"/>
              <a:buNone/>
            </a:pPr>
            <a:r>
              <a:rPr lang="ja-JP" altLang="en-US" smtClean="0"/>
              <a:t>Ｂ：</a:t>
            </a:r>
            <a:endParaRPr lang="en-US" altLang="ja-JP" smtClean="0"/>
          </a:p>
          <a:p>
            <a:pPr marL="0" indent="0">
              <a:buFont typeface="Arial" panose="020B0604020202020204" pitchFamily="34" charset="0"/>
              <a:buNone/>
            </a:pPr>
            <a:endParaRPr lang="en-US" altLang="ja-JP" smtClean="0"/>
          </a:p>
          <a:p>
            <a:pPr marL="0" indent="0">
              <a:buFont typeface="Arial" panose="020B0604020202020204" pitchFamily="34" charset="0"/>
              <a:buNone/>
            </a:pPr>
            <a:endParaRPr lang="en-US" altLang="ja-JP" smtClean="0"/>
          </a:p>
          <a:p>
            <a:pPr marL="0" indent="0">
              <a:buFont typeface="Arial" panose="020B0604020202020204" pitchFamily="34" charset="0"/>
              <a:buNone/>
            </a:pPr>
            <a:r>
              <a:rPr lang="ja-JP" altLang="en-US" smtClean="0"/>
              <a:t>Ｃ：</a:t>
            </a:r>
          </a:p>
        </p:txBody>
      </p:sp>
      <p:sp>
        <p:nvSpPr>
          <p:cNvPr id="150531"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E3B2682-B8BE-4F56-8974-D0D90446F034}" type="slidenum">
              <a:rPr lang="en-US" altLang="en-US" smtClean="0"/>
              <a:pPr/>
              <a:t>32</a:t>
            </a:fld>
            <a:endParaRPr lang="en-US" altLang="en-US" smtClean="0"/>
          </a:p>
        </p:txBody>
      </p:sp>
      <p:sp>
        <p:nvSpPr>
          <p:cNvPr id="9" name="タイトル 8"/>
          <p:cNvSpPr txBox="1">
            <a:spLocks noGrp="1"/>
          </p:cNvSpPr>
          <p:nvPr>
            <p:ph type="title"/>
          </p:nvPr>
        </p:nvSpPr>
        <p:spPr>
          <a:xfrm>
            <a:off x="608013" y="925513"/>
            <a:ext cx="8864600" cy="703262"/>
          </a:xfrm>
        </p:spPr>
        <p:txBody>
          <a:bodyPr rtlCol="0">
            <a:spAutoFit/>
          </a:bodyPr>
          <a:lstStyle/>
          <a:p>
            <a:pPr>
              <a:defRPr/>
            </a:pPr>
            <a:r>
              <a:rPr lang="ja-JP" altLang="en-US" sz="4409" dirty="0">
                <a:solidFill>
                  <a:srgbClr val="FF0000"/>
                </a:solidFill>
              </a:rPr>
              <a:t>今日の記憶問題の解答</a:t>
            </a:r>
            <a:endParaRPr lang="ja-JP" altLang="en-US" sz="4409"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1007943">
              <a:defRPr/>
            </a:pPr>
            <a:endParaRPr kumimoji="1" lang="ja-JP" altLang="en-US">
              <a:solidFill>
                <a:prstClr val="black"/>
              </a:solidFill>
            </a:endParaRPr>
          </a:p>
        </p:txBody>
      </p:sp>
      <p:sp>
        <p:nvSpPr>
          <p:cNvPr id="2"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72">
              <a:defRPr/>
            </a:pPr>
            <a:r>
              <a:rPr kumimoji="1" lang="ja-JP" altLang="en-US" sz="5952" dirty="0" smtClean="0">
                <a:latin typeface="ＭＳ Ｐゴシック" panose="020B0600070205080204" pitchFamily="50" charset="-128"/>
                <a:ea typeface="ＭＳ Ｐゴシック" panose="020B0600070205080204" pitchFamily="50" charset="-128"/>
              </a:rPr>
              <a:t>記憶の道具</a:t>
            </a:r>
            <a:endParaRPr kumimoji="1" lang="ja-JP" altLang="en-US" sz="5952" dirty="0">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endParaRPr kumimoji="1" lang="ja-JP" altLang="en-US" sz="4850" dirty="0"/>
          </a:p>
        </p:txBody>
      </p:sp>
      <p:cxnSp>
        <p:nvCxnSpPr>
          <p:cNvPr id="7" name="直線コネクタ 6"/>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p:cNvSpPr>
            <a:spLocks noGrp="1"/>
          </p:cNvSpPr>
          <p:nvPr>
            <p:ph type="body" idx="1"/>
          </p:nvPr>
        </p:nvSpPr>
        <p:spPr>
          <a:xfrm>
            <a:off x="923925" y="4138613"/>
            <a:ext cx="8232775" cy="1654175"/>
          </a:xfrm>
        </p:spPr>
        <p:txBody>
          <a:bodyPr/>
          <a:lstStyle/>
          <a:p>
            <a:pPr defTabSz="503972">
              <a:defRPr/>
            </a:pPr>
            <a:endParaRPr kumimoji="1" lang="ja-JP" altLang="en-US">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タイトル 3"/>
          <p:cNvSpPr>
            <a:spLocks noGrp="1"/>
          </p:cNvSpPr>
          <p:nvPr>
            <p:ph type="title"/>
          </p:nvPr>
        </p:nvSpPr>
        <p:spPr>
          <a:xfrm>
            <a:off x="595313" y="301625"/>
            <a:ext cx="8864600" cy="1590675"/>
          </a:xfrm>
        </p:spPr>
        <p:txBody>
          <a:bodyPr/>
          <a:lstStyle/>
          <a:p>
            <a:r>
              <a:rPr kumimoji="1" lang="ja-JP" altLang="en-US" smtClean="0"/>
              <a:t>「記憶の道具」の具体例</a:t>
            </a:r>
          </a:p>
        </p:txBody>
      </p:sp>
      <p:pic>
        <p:nvPicPr>
          <p:cNvPr id="15462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7853" y="1754188"/>
            <a:ext cx="3354387" cy="2692400"/>
          </a:xfrm>
        </p:spPr>
      </p:pic>
      <p:pic>
        <p:nvPicPr>
          <p:cNvPr id="154628" name="図 6"/>
          <p:cNvPicPr>
            <a:picLocks noChangeAspect="1" noChangeArrowheads="1"/>
          </p:cNvPicPr>
          <p:nvPr/>
        </p:nvPicPr>
        <p:blipFill>
          <a:blip r:embed="rId4">
            <a:extLst>
              <a:ext uri="{28A0092B-C50C-407E-A947-70E740481C1C}">
                <a14:useLocalDpi xmlns:a14="http://schemas.microsoft.com/office/drawing/2010/main" val="0"/>
              </a:ext>
            </a:extLst>
          </a:blip>
          <a:srcRect t="7503" r="4758" b="5176"/>
          <a:stretch>
            <a:fillRect/>
          </a:stretch>
        </p:blipFill>
        <p:spPr bwMode="auto">
          <a:xfrm>
            <a:off x="4968875" y="4256088"/>
            <a:ext cx="38893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7588" y="4970463"/>
            <a:ext cx="24828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0" name="図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0125" y="1754188"/>
            <a:ext cx="27781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017588" y="6835775"/>
            <a:ext cx="2482850" cy="330200"/>
          </a:xfrm>
          <a:prstGeom prst="rect">
            <a:avLst/>
          </a:prstGeom>
          <a:noFill/>
        </p:spPr>
        <p:txBody>
          <a:bodyPr>
            <a:spAutoFit/>
          </a:bodyPr>
          <a:lstStyle/>
          <a:p>
            <a:pPr>
              <a:defRPr/>
            </a:pPr>
            <a:r>
              <a:rPr kumimoji="1" lang="ja-JP" altLang="en-US" sz="1543" dirty="0"/>
              <a:t>付箋（リマインダーとして）</a:t>
            </a:r>
          </a:p>
        </p:txBody>
      </p:sp>
      <p:sp>
        <p:nvSpPr>
          <p:cNvPr id="11" name="テキスト ボックス 10"/>
          <p:cNvSpPr txBox="1"/>
          <p:nvPr/>
        </p:nvSpPr>
        <p:spPr>
          <a:xfrm>
            <a:off x="1159296" y="4465538"/>
            <a:ext cx="3111500" cy="330200"/>
          </a:xfrm>
          <a:prstGeom prst="rect">
            <a:avLst/>
          </a:prstGeom>
          <a:noFill/>
        </p:spPr>
        <p:txBody>
          <a:bodyPr>
            <a:spAutoFit/>
          </a:bodyPr>
          <a:lstStyle/>
          <a:p>
            <a:pPr algn="ctr">
              <a:defRPr/>
            </a:pPr>
            <a:r>
              <a:rPr kumimoji="1" lang="ja-JP" altLang="en-US" sz="1543" dirty="0"/>
              <a:t>メモリーノート</a:t>
            </a:r>
          </a:p>
        </p:txBody>
      </p:sp>
      <p:sp>
        <p:nvSpPr>
          <p:cNvPr id="12" name="テキスト ボックス 11"/>
          <p:cNvSpPr txBox="1"/>
          <p:nvPr/>
        </p:nvSpPr>
        <p:spPr>
          <a:xfrm>
            <a:off x="5357812" y="6838950"/>
            <a:ext cx="3111500" cy="328613"/>
          </a:xfrm>
          <a:prstGeom prst="rect">
            <a:avLst/>
          </a:prstGeom>
          <a:noFill/>
        </p:spPr>
        <p:txBody>
          <a:bodyPr>
            <a:spAutoFit/>
          </a:bodyPr>
          <a:lstStyle/>
          <a:p>
            <a:pPr algn="ctr">
              <a:defRPr/>
            </a:pPr>
            <a:r>
              <a:rPr kumimoji="1" lang="ja-JP" altLang="en-US" sz="1543" dirty="0"/>
              <a:t>スマートフォン・タブレット</a:t>
            </a:r>
          </a:p>
        </p:txBody>
      </p:sp>
      <p:sp>
        <p:nvSpPr>
          <p:cNvPr id="13" name="テキスト ボックス 12"/>
          <p:cNvSpPr txBox="1"/>
          <p:nvPr/>
        </p:nvSpPr>
        <p:spPr>
          <a:xfrm>
            <a:off x="6199187" y="3876675"/>
            <a:ext cx="2540000" cy="330200"/>
          </a:xfrm>
          <a:prstGeom prst="rect">
            <a:avLst/>
          </a:prstGeom>
          <a:noFill/>
        </p:spPr>
        <p:txBody>
          <a:bodyPr>
            <a:spAutoFit/>
          </a:bodyPr>
          <a:lstStyle/>
          <a:p>
            <a:pPr algn="ctr">
              <a:defRPr/>
            </a:pPr>
            <a:r>
              <a:rPr kumimoji="1" lang="ja-JP" altLang="en-US" sz="1543" dirty="0"/>
              <a:t>ホワイトボード</a:t>
            </a:r>
          </a:p>
        </p:txBody>
      </p:sp>
      <p:sp>
        <p:nvSpPr>
          <p:cNvPr id="154635"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8D5AC5-CECA-4EEC-9AB6-10AEA30D67A8}" type="slidenum">
              <a:rPr lang="en-US" altLang="en-US" smtClean="0"/>
              <a:pPr/>
              <a:t>34</a:t>
            </a:fld>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306388" y="755650"/>
            <a:ext cx="9286875" cy="869950"/>
          </a:xfrm>
        </p:spPr>
        <p:txBody>
          <a:bodyPr/>
          <a:lstStyle/>
          <a:p>
            <a:pPr eaLnBrk="1" hangingPunct="1"/>
            <a:r>
              <a:rPr lang="ja-JP" altLang="en-US" smtClean="0"/>
              <a:t>予定や約束を記憶する</a:t>
            </a:r>
            <a:r>
              <a:rPr lang="en-US" altLang="en-US" smtClean="0">
                <a:ea typeface="ＭＳ Ｐゴシック" panose="020B0600070205080204" pitchFamily="50" charset="-128"/>
              </a:rPr>
              <a:t> </a:t>
            </a:r>
          </a:p>
        </p:txBody>
      </p:sp>
      <p:sp>
        <p:nvSpPr>
          <p:cNvPr id="4" name="Rectangle 3"/>
          <p:cNvSpPr txBox="1">
            <a:spLocks noChangeArrowheads="1"/>
          </p:cNvSpPr>
          <p:nvPr/>
        </p:nvSpPr>
        <p:spPr bwMode="auto">
          <a:xfrm>
            <a:off x="290513" y="1625600"/>
            <a:ext cx="942975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61" tIns="50382" rIns="100761" bIns="50382"/>
          <a:lstStyle>
            <a:lvl1pPr marL="715963" indent="-358775" defTabSz="503238">
              <a:defRPr>
                <a:solidFill>
                  <a:schemeClr val="tx1"/>
                </a:solidFill>
                <a:latin typeface="Arial" panose="020B0604020202020204" pitchFamily="34" charset="0"/>
                <a:ea typeface="ＭＳ Ｐゴシック" panose="020B0600070205080204" pitchFamily="50" charset="-128"/>
              </a:defRPr>
            </a:lvl1pPr>
            <a:lvl2pPr marL="719138" indent="-898525" defTabSz="503238">
              <a:defRPr>
                <a:solidFill>
                  <a:schemeClr val="tx1"/>
                </a:solidFill>
                <a:latin typeface="Arial" panose="020B0604020202020204" pitchFamily="34" charset="0"/>
                <a:ea typeface="ＭＳ Ｐゴシック" panose="020B0600070205080204" pitchFamily="50" charset="-128"/>
              </a:defRPr>
            </a:lvl2pPr>
            <a:lvl3pPr marL="358775" indent="-539750" defTabSz="503238">
              <a:defRPr>
                <a:solidFill>
                  <a:schemeClr val="tx1"/>
                </a:solidFill>
                <a:latin typeface="Arial" panose="020B0604020202020204" pitchFamily="34" charset="0"/>
                <a:ea typeface="ＭＳ Ｐゴシック" panose="020B0600070205080204" pitchFamily="50" charset="-128"/>
              </a:defRPr>
            </a:lvl3pPr>
            <a:lvl4pPr marL="1600200" indent="-228600" defTabSz="503238">
              <a:defRPr>
                <a:solidFill>
                  <a:schemeClr val="tx1"/>
                </a:solidFill>
                <a:latin typeface="Arial" panose="020B0604020202020204" pitchFamily="34" charset="0"/>
                <a:ea typeface="ＭＳ Ｐゴシック" panose="020B0600070205080204" pitchFamily="50" charset="-128"/>
              </a:defRPr>
            </a:lvl4pPr>
            <a:lvl5pPr marL="2057400" indent="-228600" defTabSz="503238">
              <a:defRPr>
                <a:solidFill>
                  <a:schemeClr val="tx1"/>
                </a:solidFill>
                <a:latin typeface="Arial" panose="020B0604020202020204" pitchFamily="34" charset="0"/>
                <a:ea typeface="ＭＳ Ｐゴシック" panose="020B0600070205080204" pitchFamily="50" charset="-128"/>
              </a:defRPr>
            </a:lvl5pPr>
            <a:lvl6pPr marL="25146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lvl="2">
              <a:spcAft>
                <a:spcPts val="600"/>
              </a:spcAft>
              <a:buSzPct val="95000"/>
            </a:pPr>
            <a:r>
              <a:rPr lang="ja-JP" altLang="en-US" sz="3200" b="1">
                <a:solidFill>
                  <a:srgbClr val="404040"/>
                </a:solidFill>
                <a:latin typeface="ＭＳ 明朝" panose="02020609040205080304" pitchFamily="17" charset="-128"/>
              </a:rPr>
              <a:t>１．次回の会議の予定を覚えておくために、どのような方法が使えますか？</a:t>
            </a:r>
            <a:endParaRPr lang="en-US" altLang="ja-JP" sz="3200" b="1">
              <a:solidFill>
                <a:srgbClr val="404040"/>
              </a:solidFill>
              <a:latin typeface="ＭＳ 明朝" panose="02020609040205080304" pitchFamily="17" charset="-128"/>
            </a:endParaRPr>
          </a:p>
          <a:p>
            <a:pPr lvl="2">
              <a:spcAft>
                <a:spcPts val="600"/>
              </a:spcAft>
              <a:buSzPct val="95000"/>
            </a:pPr>
            <a:endParaRPr lang="en-AU" altLang="en-US" sz="3200" b="1">
              <a:solidFill>
                <a:srgbClr val="404040"/>
              </a:solidFill>
              <a:latin typeface="ＭＳ 明朝" panose="02020609040205080304" pitchFamily="17" charset="-128"/>
            </a:endParaRPr>
          </a:p>
          <a:p>
            <a:pPr lvl="1" eaLnBrk="1" hangingPunct="1">
              <a:spcAft>
                <a:spcPts val="1200"/>
              </a:spcAft>
              <a:buClr>
                <a:schemeClr val="accent1"/>
              </a:buClr>
              <a:buFont typeface="Wingdings" panose="05000000000000000000" pitchFamily="2" charset="2"/>
              <a:buChar char="q"/>
            </a:pPr>
            <a:r>
              <a:rPr lang="ja-JP" altLang="en-US" sz="2800"/>
              <a:t>付せん（ポストイット）に書いて見えるところに貼る</a:t>
            </a:r>
            <a:endParaRPr lang="en-US" altLang="en-US" sz="2800"/>
          </a:p>
          <a:p>
            <a:pPr lvl="1" eaLnBrk="1" hangingPunct="1">
              <a:spcAft>
                <a:spcPts val="1200"/>
              </a:spcAft>
              <a:buClr>
                <a:schemeClr val="accent1"/>
              </a:buClr>
              <a:buFont typeface="Wingdings" panose="05000000000000000000" pitchFamily="2" charset="2"/>
              <a:buChar char="q"/>
            </a:pPr>
            <a:r>
              <a:rPr lang="ja-JP" altLang="en-US" sz="2800"/>
              <a:t>カレンダー／ホワイトボードにメモを書く／写真を貼る</a:t>
            </a:r>
            <a:endParaRPr lang="en-US" altLang="en-US" sz="2800"/>
          </a:p>
          <a:p>
            <a:pPr lvl="1" eaLnBrk="1" hangingPunct="1">
              <a:spcAft>
                <a:spcPts val="1200"/>
              </a:spcAft>
              <a:buClr>
                <a:schemeClr val="accent1"/>
              </a:buClr>
              <a:buFont typeface="Wingdings" panose="05000000000000000000" pitchFamily="2" charset="2"/>
              <a:buChar char="q"/>
            </a:pPr>
            <a:r>
              <a:rPr lang="ja-JP" altLang="en-US" sz="2800"/>
              <a:t>スケジュール表に書く</a:t>
            </a:r>
            <a:endParaRPr lang="en-US" altLang="en-US" sz="2800"/>
          </a:p>
          <a:p>
            <a:pPr lvl="1" eaLnBrk="1" hangingPunct="1">
              <a:spcAft>
                <a:spcPts val="1200"/>
              </a:spcAft>
              <a:buClr>
                <a:schemeClr val="accent1"/>
              </a:buClr>
              <a:buFont typeface="Wingdings" panose="05000000000000000000" pitchFamily="2" charset="2"/>
              <a:buChar char="q"/>
            </a:pPr>
            <a:r>
              <a:rPr lang="ja-JP" altLang="en-US" sz="2800"/>
              <a:t>携帯電話／電子機器のアラームを使う</a:t>
            </a:r>
            <a:endParaRPr lang="en-US" altLang="en-US" sz="2800"/>
          </a:p>
          <a:p>
            <a:pPr lvl="1" eaLnBrk="1" hangingPunct="1">
              <a:spcAft>
                <a:spcPts val="1200"/>
              </a:spcAft>
              <a:buClr>
                <a:schemeClr val="accent1"/>
              </a:buClr>
              <a:buFont typeface="Wingdings" panose="05000000000000000000" pitchFamily="2" charset="2"/>
              <a:buChar char="q"/>
            </a:pPr>
            <a:r>
              <a:rPr lang="ja-JP" altLang="en-US" sz="2800"/>
              <a:t>会議の開催通知をデスクマットに挟んでおく</a:t>
            </a:r>
            <a:endParaRPr lang="en-US" altLang="en-US" sz="2400"/>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35</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325438" y="481013"/>
            <a:ext cx="9429750" cy="1590675"/>
          </a:xfrm>
        </p:spPr>
        <p:txBody>
          <a:bodyPr/>
          <a:lstStyle/>
          <a:p>
            <a:pPr eaLnBrk="1" hangingPunct="1"/>
            <a:r>
              <a:rPr lang="ja-JP" altLang="en-US" smtClean="0"/>
              <a:t>日常的なことを記憶する</a:t>
            </a:r>
            <a:endParaRPr lang="en-US" altLang="en-US" smtClean="0">
              <a:ea typeface="ＭＳ Ｐゴシック" panose="020B0600070205080204" pitchFamily="50" charset="-128"/>
            </a:endParaRPr>
          </a:p>
        </p:txBody>
      </p:sp>
      <p:sp>
        <p:nvSpPr>
          <p:cNvPr id="4" name="Rectangle 3"/>
          <p:cNvSpPr txBox="1">
            <a:spLocks noChangeArrowheads="1"/>
          </p:cNvSpPr>
          <p:nvPr/>
        </p:nvSpPr>
        <p:spPr bwMode="auto">
          <a:xfrm>
            <a:off x="325438" y="2051050"/>
            <a:ext cx="94297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61" tIns="50382" rIns="100761" bIns="50382"/>
          <a:lstStyle>
            <a:lvl1pPr marL="715963" indent="-358775" defTabSz="503238">
              <a:defRPr>
                <a:solidFill>
                  <a:schemeClr val="tx1"/>
                </a:solidFill>
                <a:latin typeface="Arial" panose="020B0604020202020204" pitchFamily="34" charset="0"/>
                <a:ea typeface="ＭＳ Ｐゴシック" panose="020B0600070205080204" pitchFamily="50" charset="-128"/>
              </a:defRPr>
            </a:lvl1pPr>
            <a:lvl2pPr marL="358775" indent="-539750" defTabSz="503238">
              <a:defRPr>
                <a:solidFill>
                  <a:schemeClr val="tx1"/>
                </a:solidFill>
                <a:latin typeface="Arial" panose="020B0604020202020204" pitchFamily="34" charset="0"/>
                <a:ea typeface="ＭＳ Ｐゴシック" panose="020B0600070205080204" pitchFamily="50" charset="-128"/>
              </a:defRPr>
            </a:lvl2pPr>
            <a:lvl3pPr marL="358775" indent="-539750" defTabSz="503238">
              <a:defRPr>
                <a:solidFill>
                  <a:schemeClr val="tx1"/>
                </a:solidFill>
                <a:latin typeface="Arial" panose="020B0604020202020204" pitchFamily="34" charset="0"/>
                <a:ea typeface="ＭＳ Ｐゴシック" panose="020B0600070205080204" pitchFamily="50" charset="-128"/>
              </a:defRPr>
            </a:lvl3pPr>
            <a:lvl4pPr marL="1600200" indent="-228600" defTabSz="503238">
              <a:defRPr>
                <a:solidFill>
                  <a:schemeClr val="tx1"/>
                </a:solidFill>
                <a:latin typeface="Arial" panose="020B0604020202020204" pitchFamily="34" charset="0"/>
                <a:ea typeface="ＭＳ Ｐゴシック" panose="020B0600070205080204" pitchFamily="50" charset="-128"/>
              </a:defRPr>
            </a:lvl4pPr>
            <a:lvl5pPr marL="2057400" indent="-228600" defTabSz="503238">
              <a:defRPr>
                <a:solidFill>
                  <a:schemeClr val="tx1"/>
                </a:solidFill>
                <a:latin typeface="Arial" panose="020B0604020202020204" pitchFamily="34" charset="0"/>
                <a:ea typeface="ＭＳ Ｐゴシック" panose="020B0600070205080204" pitchFamily="50" charset="-128"/>
              </a:defRPr>
            </a:lvl5pPr>
            <a:lvl6pPr marL="25146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lvl="2">
              <a:spcAft>
                <a:spcPts val="1200"/>
              </a:spcAft>
              <a:buClr>
                <a:schemeClr val="accent1"/>
              </a:buClr>
              <a:buSzPct val="95000"/>
            </a:pPr>
            <a:r>
              <a:rPr lang="ja-JP" altLang="en-US" sz="3200" b="1">
                <a:solidFill>
                  <a:srgbClr val="404040"/>
                </a:solidFill>
                <a:cs typeface="Arial" panose="020B0604020202020204" pitchFamily="34" charset="0"/>
              </a:rPr>
              <a:t>２．</a:t>
            </a:r>
            <a:r>
              <a:rPr lang="ja-JP" altLang="en-US" sz="3200" b="1">
                <a:solidFill>
                  <a:srgbClr val="404040"/>
                </a:solidFill>
                <a:latin typeface="ＭＳ 明朝" panose="02020609040205080304" pitchFamily="17" charset="-128"/>
              </a:rPr>
              <a:t>毎日やること（例：タイムカードを打刻する）を覚えておくために、どのような方法が使えますか？</a:t>
            </a:r>
            <a:endParaRPr lang="en-US" altLang="ja-JP" sz="3200" b="1">
              <a:solidFill>
                <a:srgbClr val="404040"/>
              </a:solidFill>
              <a:latin typeface="ＭＳ 明朝" panose="02020609040205080304" pitchFamily="17" charset="-128"/>
            </a:endParaRPr>
          </a:p>
          <a:p>
            <a:pPr lvl="2">
              <a:spcAft>
                <a:spcPts val="1200"/>
              </a:spcAft>
              <a:buClr>
                <a:schemeClr val="accent1"/>
              </a:buClr>
              <a:buSzPct val="95000"/>
            </a:pPr>
            <a:endParaRPr lang="en-AU" altLang="en-US" sz="3200" b="1">
              <a:solidFill>
                <a:srgbClr val="404040"/>
              </a:solidFill>
              <a:latin typeface="ＭＳ 明朝" panose="02020609040205080304" pitchFamily="17" charset="-128"/>
            </a:endParaRPr>
          </a:p>
          <a:p>
            <a:pPr lvl="1" eaLnBrk="1" hangingPunct="1">
              <a:spcAft>
                <a:spcPts val="1200"/>
              </a:spcAft>
              <a:buClr>
                <a:schemeClr val="accent1"/>
              </a:buClr>
              <a:buFont typeface="Wingdings" panose="05000000000000000000" pitchFamily="2" charset="2"/>
              <a:buChar char="q"/>
            </a:pPr>
            <a:r>
              <a:rPr lang="ja-JP" altLang="en-US" sz="2800">
                <a:latin typeface="ＭＳ 明朝" panose="02020609040205080304" pitchFamily="17" charset="-128"/>
              </a:rPr>
              <a:t>始業５分前にスマートフォンのアラームをセットする</a:t>
            </a:r>
            <a:endParaRPr lang="en-US" altLang="en-US" sz="2800">
              <a:latin typeface="ＭＳ 明朝" panose="02020609040205080304" pitchFamily="17" charset="-128"/>
            </a:endParaRPr>
          </a:p>
          <a:p>
            <a:pPr lvl="1" eaLnBrk="1" hangingPunct="1">
              <a:spcAft>
                <a:spcPts val="1200"/>
              </a:spcAft>
              <a:buClr>
                <a:schemeClr val="accent1"/>
              </a:buClr>
              <a:buFont typeface="Wingdings" panose="05000000000000000000" pitchFamily="2" charset="2"/>
              <a:buChar char="q"/>
            </a:pPr>
            <a:r>
              <a:rPr lang="ja-JP" altLang="en-US" sz="2800">
                <a:latin typeface="ＭＳ 明朝" panose="02020609040205080304" pitchFamily="17" charset="-128"/>
              </a:rPr>
              <a:t>手に書いておく</a:t>
            </a:r>
            <a:endParaRPr lang="en-US" altLang="ja-JP" sz="2800">
              <a:latin typeface="ＭＳ 明朝" panose="02020609040205080304" pitchFamily="17" charset="-128"/>
            </a:endParaRPr>
          </a:p>
          <a:p>
            <a:pPr lvl="1" eaLnBrk="1" hangingPunct="1">
              <a:spcAft>
                <a:spcPts val="1200"/>
              </a:spcAft>
              <a:buClr>
                <a:schemeClr val="accent1"/>
              </a:buClr>
              <a:buFont typeface="Wingdings" panose="05000000000000000000" pitchFamily="2" charset="2"/>
              <a:buChar char="q"/>
            </a:pPr>
            <a:r>
              <a:rPr lang="ja-JP" altLang="en-US" sz="2800">
                <a:latin typeface="ＭＳ 明朝" panose="02020609040205080304" pitchFamily="17" charset="-128"/>
              </a:rPr>
              <a:t>名札に付せんを貼る</a:t>
            </a:r>
            <a:endParaRPr lang="en-US" altLang="ja-JP" sz="2800">
              <a:latin typeface="ＭＳ 明朝" panose="02020609040205080304" pitchFamily="17" charset="-128"/>
            </a:endParaRPr>
          </a:p>
          <a:p>
            <a:pPr lvl="1" eaLnBrk="1" hangingPunct="1">
              <a:spcAft>
                <a:spcPts val="1200"/>
              </a:spcAft>
              <a:buClr>
                <a:schemeClr val="accent1"/>
              </a:buClr>
              <a:buFont typeface="Wingdings" panose="05000000000000000000" pitchFamily="2" charset="2"/>
              <a:buChar char="q"/>
            </a:pPr>
            <a:r>
              <a:rPr lang="ja-JP" altLang="en-US" sz="2800">
                <a:latin typeface="ＭＳ 明朝" panose="02020609040205080304" pitchFamily="17" charset="-128"/>
              </a:rPr>
              <a:t>「毎日やることリスト」を作り、毎朝出勤前に見る</a:t>
            </a:r>
            <a:endParaRPr lang="en-US" altLang="ja-JP" sz="2800">
              <a:latin typeface="ＭＳ 明朝" panose="02020609040205080304" pitchFamily="17" charset="-128"/>
            </a:endParaRPr>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36</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325438" y="481013"/>
            <a:ext cx="9429750" cy="1590675"/>
          </a:xfrm>
        </p:spPr>
        <p:txBody>
          <a:bodyPr/>
          <a:lstStyle/>
          <a:p>
            <a:pPr eaLnBrk="1" hangingPunct="1"/>
            <a:r>
              <a:rPr lang="ja-JP" altLang="en-US" smtClean="0"/>
              <a:t>日常的なことを記憶する</a:t>
            </a:r>
            <a:endParaRPr lang="en-US" altLang="en-US" smtClean="0">
              <a:ea typeface="ＭＳ Ｐゴシック" panose="020B0600070205080204" pitchFamily="50" charset="-128"/>
            </a:endParaRPr>
          </a:p>
        </p:txBody>
      </p:sp>
      <p:sp>
        <p:nvSpPr>
          <p:cNvPr id="4" name="Rectangle 3"/>
          <p:cNvSpPr txBox="1">
            <a:spLocks noChangeArrowheads="1"/>
          </p:cNvSpPr>
          <p:nvPr/>
        </p:nvSpPr>
        <p:spPr bwMode="auto">
          <a:xfrm>
            <a:off x="325438" y="2195513"/>
            <a:ext cx="8675314"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61" tIns="50382" rIns="100761" bIns="50382"/>
          <a:lstStyle>
            <a:lvl1pPr marL="715963" indent="-358775" defTabSz="503238">
              <a:defRPr>
                <a:solidFill>
                  <a:schemeClr val="tx1"/>
                </a:solidFill>
                <a:latin typeface="Arial" panose="020B0604020202020204" pitchFamily="34" charset="0"/>
                <a:ea typeface="ＭＳ Ｐゴシック" panose="020B0600070205080204" pitchFamily="50" charset="-128"/>
              </a:defRPr>
            </a:lvl1pPr>
            <a:lvl2pPr marL="715963" indent="-358775" defTabSz="503238">
              <a:defRPr>
                <a:solidFill>
                  <a:schemeClr val="tx1"/>
                </a:solidFill>
                <a:latin typeface="Arial" panose="020B0604020202020204" pitchFamily="34" charset="0"/>
                <a:ea typeface="ＭＳ Ｐゴシック" panose="020B0600070205080204" pitchFamily="50" charset="-128"/>
              </a:defRPr>
            </a:lvl2pPr>
            <a:lvl3pPr marL="357188" indent="-265113" defTabSz="503238">
              <a:defRPr>
                <a:solidFill>
                  <a:schemeClr val="tx1"/>
                </a:solidFill>
                <a:latin typeface="Arial" panose="020B0604020202020204" pitchFamily="34" charset="0"/>
                <a:ea typeface="ＭＳ Ｐゴシック" panose="020B0600070205080204" pitchFamily="50" charset="-128"/>
              </a:defRPr>
            </a:lvl3pPr>
            <a:lvl4pPr marL="1600200" indent="-228600" defTabSz="503238">
              <a:defRPr>
                <a:solidFill>
                  <a:schemeClr val="tx1"/>
                </a:solidFill>
                <a:latin typeface="Arial" panose="020B0604020202020204" pitchFamily="34" charset="0"/>
                <a:ea typeface="ＭＳ Ｐゴシック" panose="020B0600070205080204" pitchFamily="50" charset="-128"/>
              </a:defRPr>
            </a:lvl4pPr>
            <a:lvl5pPr marL="2057400" indent="-228600" defTabSz="503238">
              <a:defRPr>
                <a:solidFill>
                  <a:schemeClr val="tx1"/>
                </a:solidFill>
                <a:latin typeface="Arial" panose="020B0604020202020204" pitchFamily="34" charset="0"/>
                <a:ea typeface="ＭＳ Ｐゴシック" panose="020B0600070205080204" pitchFamily="50" charset="-128"/>
              </a:defRPr>
            </a:lvl5pPr>
            <a:lvl6pPr marL="25146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lvl="2">
              <a:spcAft>
                <a:spcPts val="1200"/>
              </a:spcAft>
              <a:buClr>
                <a:schemeClr val="accent1"/>
              </a:buClr>
              <a:buSzPct val="95000"/>
            </a:pPr>
            <a:r>
              <a:rPr lang="ja-JP" altLang="en-US" sz="3200" b="1" dirty="0">
                <a:cs typeface="Arial" panose="020B0604020202020204" pitchFamily="34" charset="0"/>
              </a:rPr>
              <a:t>３．毎日の持ち物</a:t>
            </a:r>
            <a:r>
              <a:rPr lang="ja-JP" altLang="en-US" sz="3200" b="1" dirty="0">
                <a:latin typeface="ＭＳ 明朝" panose="02020609040205080304" pitchFamily="17" charset="-128"/>
              </a:rPr>
              <a:t>を忘れないようにするために、どのような方法が使えるでしょうか？</a:t>
            </a:r>
            <a:endParaRPr lang="en-US" altLang="ja-JP" sz="3200" b="1" dirty="0">
              <a:latin typeface="ＭＳ 明朝" panose="02020609040205080304" pitchFamily="17" charset="-128"/>
            </a:endParaRPr>
          </a:p>
          <a:p>
            <a:pPr lvl="2">
              <a:spcAft>
                <a:spcPts val="1200"/>
              </a:spcAft>
              <a:buClr>
                <a:schemeClr val="accent1"/>
              </a:buClr>
              <a:buSzPct val="95000"/>
            </a:pPr>
            <a:endParaRPr lang="en-AU" altLang="en-US" sz="3200" b="1" dirty="0">
              <a:solidFill>
                <a:srgbClr val="404040"/>
              </a:solidFill>
              <a:latin typeface="ＭＳ 明朝" panose="02020609040205080304" pitchFamily="17" charset="-128"/>
            </a:endParaRPr>
          </a:p>
          <a:p>
            <a:pPr eaLnBrk="1" hangingPunct="1">
              <a:spcAft>
                <a:spcPts val="1200"/>
              </a:spcAft>
              <a:buClr>
                <a:schemeClr val="accent1"/>
              </a:buClr>
              <a:buFont typeface="Wingdings" panose="05000000000000000000" pitchFamily="2" charset="2"/>
              <a:buChar char="q"/>
            </a:pPr>
            <a:r>
              <a:rPr lang="ja-JP" altLang="en-US" sz="2800" dirty="0">
                <a:latin typeface="ＭＳ 明朝" panose="02020609040205080304" pitchFamily="17" charset="-128"/>
                <a:cs typeface="Arial" panose="020B0604020202020204" pitchFamily="34" charset="0"/>
              </a:rPr>
              <a:t>持ち物のリストを書く</a:t>
            </a:r>
            <a:endParaRPr lang="en-AU" altLang="en-US" sz="2800" dirty="0">
              <a:latin typeface="ＭＳ 明朝" panose="02020609040205080304" pitchFamily="17" charset="-128"/>
              <a:cs typeface="Arial" panose="020B0604020202020204" pitchFamily="34" charset="0"/>
            </a:endParaRPr>
          </a:p>
          <a:p>
            <a:pPr eaLnBrk="1" hangingPunct="1">
              <a:spcAft>
                <a:spcPts val="1200"/>
              </a:spcAft>
              <a:buClr>
                <a:schemeClr val="accent1"/>
              </a:buClr>
              <a:buFont typeface="Wingdings" panose="05000000000000000000" pitchFamily="2" charset="2"/>
              <a:buChar char="q"/>
            </a:pPr>
            <a:r>
              <a:rPr lang="ja-JP" altLang="en-US" sz="2800" dirty="0">
                <a:latin typeface="ＭＳ 明朝" panose="02020609040205080304" pitchFamily="17" charset="-128"/>
                <a:cs typeface="Arial" panose="020B0604020202020204" pitchFamily="34" charset="0"/>
              </a:rPr>
              <a:t>スマートフォンのアプリを使う</a:t>
            </a:r>
            <a:endParaRPr lang="en-AU" altLang="en-US" sz="2800" dirty="0">
              <a:latin typeface="ＭＳ 明朝" panose="02020609040205080304" pitchFamily="17" charset="-128"/>
              <a:cs typeface="Arial" panose="020B0604020202020204" pitchFamily="34" charset="0"/>
            </a:endParaRPr>
          </a:p>
          <a:p>
            <a:pPr eaLnBrk="1" hangingPunct="1">
              <a:spcAft>
                <a:spcPts val="1200"/>
              </a:spcAft>
              <a:buClr>
                <a:schemeClr val="accent1"/>
              </a:buClr>
              <a:buFont typeface="Wingdings" panose="05000000000000000000" pitchFamily="2" charset="2"/>
              <a:buChar char="q"/>
            </a:pPr>
            <a:r>
              <a:rPr lang="ja-JP" altLang="en-US" sz="2800" dirty="0">
                <a:latin typeface="ＭＳ 明朝" panose="02020609040205080304" pitchFamily="17" charset="-128"/>
                <a:cs typeface="Arial" panose="020B0604020202020204" pitchFamily="34" charset="0"/>
              </a:rPr>
              <a:t>前の日の晩にリストを見て確認する</a:t>
            </a:r>
            <a:endParaRPr lang="en-US" altLang="ja-JP" sz="2800" dirty="0">
              <a:latin typeface="ＭＳ 明朝" panose="02020609040205080304" pitchFamily="17" charset="-128"/>
              <a:cs typeface="Arial" panose="020B0604020202020204" pitchFamily="34" charset="0"/>
            </a:endParaRPr>
          </a:p>
          <a:p>
            <a:pPr eaLnBrk="1" hangingPunct="1">
              <a:spcAft>
                <a:spcPts val="1200"/>
              </a:spcAft>
              <a:buClr>
                <a:schemeClr val="accent1"/>
              </a:buClr>
              <a:buFont typeface="Wingdings" panose="05000000000000000000" pitchFamily="2" charset="2"/>
              <a:buChar char="q"/>
            </a:pPr>
            <a:r>
              <a:rPr lang="ja-JP" altLang="en-US" sz="2800" dirty="0">
                <a:latin typeface="ＭＳ 明朝" panose="02020609040205080304" pitchFamily="17" charset="-128"/>
                <a:cs typeface="Arial" panose="020B0604020202020204" pitchFamily="34" charset="0"/>
              </a:rPr>
              <a:t>置き場所を決めておく</a:t>
            </a:r>
            <a:endParaRPr lang="en-AU" altLang="en-US" sz="2400" dirty="0">
              <a:latin typeface="ＭＳ 明朝" panose="02020609040205080304" pitchFamily="17"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37</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ja-JP" altLang="en-US" smtClean="0"/>
              <a:t>情報を記憶する</a:t>
            </a:r>
            <a:endParaRPr lang="en-US" altLang="en-US" smtClean="0">
              <a:ea typeface="ＭＳ Ｐゴシック" panose="020B0600070205080204" pitchFamily="50" charset="-128"/>
            </a:endParaRPr>
          </a:p>
        </p:txBody>
      </p:sp>
      <p:sp>
        <p:nvSpPr>
          <p:cNvPr id="15363" name="Content Placeholder 2"/>
          <p:cNvSpPr>
            <a:spLocks noGrp="1"/>
          </p:cNvSpPr>
          <p:nvPr>
            <p:ph idx="1"/>
          </p:nvPr>
        </p:nvSpPr>
        <p:spPr/>
        <p:txBody>
          <a:bodyPr/>
          <a:lstStyle/>
          <a:p>
            <a:pPr marL="357188" indent="-538163" eaLnBrk="1" hangingPunct="1">
              <a:lnSpc>
                <a:spcPct val="100000"/>
              </a:lnSpc>
              <a:spcBef>
                <a:spcPct val="0"/>
              </a:spcBef>
              <a:spcAft>
                <a:spcPts val="1200"/>
              </a:spcAft>
              <a:buFont typeface="Arial" panose="020B0604020202020204" pitchFamily="34" charset="0"/>
              <a:buNone/>
            </a:pPr>
            <a:r>
              <a:rPr lang="ja-JP" altLang="en-US" sz="3200" b="1" dirty="0" smtClean="0">
                <a:latin typeface="Arial" panose="020B0604020202020204" pitchFamily="34" charset="0"/>
                <a:cs typeface="Arial" panose="020B0604020202020204" pitchFamily="34" charset="0"/>
              </a:rPr>
              <a:t>４．新しい仕事の内容</a:t>
            </a:r>
            <a:r>
              <a:rPr lang="ja-JP" altLang="en-US" sz="3200" b="1" dirty="0" smtClean="0">
                <a:cs typeface="Arial" panose="020B0604020202020204" pitchFamily="34" charset="0"/>
              </a:rPr>
              <a:t>を覚えるために、どのような方法が使えるでしょうか？</a:t>
            </a:r>
            <a:endParaRPr lang="en-US" altLang="ja-JP" sz="3200" b="1" dirty="0" smtClean="0">
              <a:cs typeface="Arial" panose="020B0604020202020204" pitchFamily="34" charset="0"/>
            </a:endParaRPr>
          </a:p>
          <a:p>
            <a:pPr marL="357188" indent="-538163" eaLnBrk="1" hangingPunct="1">
              <a:lnSpc>
                <a:spcPct val="100000"/>
              </a:lnSpc>
              <a:spcBef>
                <a:spcPct val="0"/>
              </a:spcBef>
              <a:spcAft>
                <a:spcPts val="1200"/>
              </a:spcAft>
              <a:buFont typeface="Arial" panose="020B0604020202020204" pitchFamily="34" charset="0"/>
              <a:buNone/>
            </a:pPr>
            <a:endParaRPr lang="en-US" altLang="en-US" sz="3200" b="1" dirty="0" smtClean="0">
              <a:ea typeface="ＭＳ Ｐゴシック" panose="020B0600070205080204" pitchFamily="50" charset="-128"/>
              <a:cs typeface="Arial" panose="020B0604020202020204" pitchFamily="34" charset="0"/>
            </a:endParaRPr>
          </a:p>
          <a:p>
            <a:pPr marL="357188" lvl="1" indent="-538163" eaLnBrk="1" hangingPunct="1">
              <a:lnSpc>
                <a:spcPct val="100000"/>
              </a:lnSpc>
              <a:spcBef>
                <a:spcPct val="0"/>
              </a:spcBef>
              <a:spcAft>
                <a:spcPts val="1200"/>
              </a:spcAft>
              <a:buFont typeface="Wingdings" panose="05000000000000000000" pitchFamily="2" charset="2"/>
              <a:buChar char="q"/>
            </a:pPr>
            <a:r>
              <a:rPr lang="en-US" altLang="en-US" sz="2800" dirty="0" smtClean="0">
                <a:ea typeface="ＭＳ Ｐゴシック" panose="020B0600070205080204" pitchFamily="50" charset="-128"/>
                <a:cs typeface="Arial" panose="020B0604020202020204" pitchFamily="34" charset="0"/>
              </a:rPr>
              <a:t> </a:t>
            </a:r>
            <a:r>
              <a:rPr lang="ja-JP" altLang="en-US" sz="2800" dirty="0" smtClean="0">
                <a:cs typeface="Arial" panose="020B0604020202020204" pitchFamily="34" charset="0"/>
              </a:rPr>
              <a:t>ノートやメモを取る</a:t>
            </a:r>
            <a:endParaRPr lang="en-US" altLang="en-US" sz="2800" dirty="0" smtClean="0">
              <a:ea typeface="ＭＳ Ｐゴシック" panose="020B0600070205080204" pitchFamily="50" charset="-128"/>
              <a:cs typeface="Arial" panose="020B0604020202020204" pitchFamily="34" charset="0"/>
            </a:endParaRPr>
          </a:p>
          <a:p>
            <a:pPr marL="357188" lvl="1" indent="-538163" eaLnBrk="1" hangingPunct="1">
              <a:lnSpc>
                <a:spcPct val="100000"/>
              </a:lnSpc>
              <a:spcBef>
                <a:spcPct val="0"/>
              </a:spcBef>
              <a:spcAft>
                <a:spcPts val="1200"/>
              </a:spcAft>
              <a:buFont typeface="Wingdings" panose="05000000000000000000" pitchFamily="2" charset="2"/>
              <a:buChar char="q"/>
            </a:pPr>
            <a:r>
              <a:rPr lang="en-US" altLang="en-US" sz="2800" dirty="0" smtClean="0">
                <a:ea typeface="ＭＳ Ｐゴシック" panose="020B0600070205080204" pitchFamily="50" charset="-128"/>
                <a:cs typeface="Arial" panose="020B0604020202020204" pitchFamily="34" charset="0"/>
              </a:rPr>
              <a:t> </a:t>
            </a:r>
            <a:r>
              <a:rPr lang="ja-JP" altLang="en-US" sz="2800" dirty="0" smtClean="0">
                <a:cs typeface="Arial" panose="020B0604020202020204" pitchFamily="34" charset="0"/>
              </a:rPr>
              <a:t>写真を取る／動画を取る</a:t>
            </a:r>
            <a:endParaRPr lang="en-US" altLang="en-US" sz="2800" dirty="0" smtClean="0">
              <a:ea typeface="ＭＳ Ｐゴシック" panose="020B0600070205080204" pitchFamily="50" charset="-128"/>
              <a:cs typeface="Arial" panose="020B0604020202020204" pitchFamily="34" charset="0"/>
            </a:endParaRPr>
          </a:p>
          <a:p>
            <a:pPr marL="357188" lvl="1" indent="-538163" eaLnBrk="1" hangingPunct="1">
              <a:lnSpc>
                <a:spcPct val="100000"/>
              </a:lnSpc>
              <a:spcBef>
                <a:spcPct val="0"/>
              </a:spcBef>
              <a:spcAft>
                <a:spcPts val="1200"/>
              </a:spcAft>
              <a:buFont typeface="Wingdings" panose="05000000000000000000" pitchFamily="2" charset="2"/>
              <a:buChar char="q"/>
            </a:pPr>
            <a:r>
              <a:rPr lang="en-US" altLang="en-US" sz="2800" dirty="0" smtClean="0">
                <a:ea typeface="ＭＳ Ｐゴシック" panose="020B0600070205080204" pitchFamily="50" charset="-128"/>
                <a:cs typeface="Arial" panose="020B0604020202020204" pitchFamily="34" charset="0"/>
              </a:rPr>
              <a:t> </a:t>
            </a:r>
            <a:r>
              <a:rPr lang="ja-JP" altLang="en-US" sz="2800" dirty="0" smtClean="0">
                <a:cs typeface="Arial" panose="020B0604020202020204" pitchFamily="34" charset="0"/>
              </a:rPr>
              <a:t>資料をもらう</a:t>
            </a:r>
            <a:endParaRPr lang="en-US" altLang="en-US" sz="2800" dirty="0" smtClean="0">
              <a:ea typeface="ＭＳ Ｐゴシック" panose="020B0600070205080204" pitchFamily="50" charset="-128"/>
              <a:cs typeface="Arial" panose="020B0604020202020204" pitchFamily="34" charset="0"/>
            </a:endParaRPr>
          </a:p>
          <a:p>
            <a:pPr marL="357188" indent="-538163" eaLnBrk="1" hangingPunct="1">
              <a:lnSpc>
                <a:spcPct val="100000"/>
              </a:lnSpc>
              <a:spcBef>
                <a:spcPct val="0"/>
              </a:spcBef>
              <a:spcAft>
                <a:spcPts val="1200"/>
              </a:spcAft>
            </a:pPr>
            <a:endParaRPr lang="en-US" altLang="en-US" sz="3200" dirty="0" smtClean="0">
              <a:ea typeface="ＭＳ Ｐゴシック" panose="020B060007020508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38</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2163" y="611188"/>
            <a:ext cx="8640762" cy="1079500"/>
          </a:xfrm>
          <a:prstGeom prst="roundRect">
            <a:avLst/>
          </a:prstGeom>
          <a:gradFill rotWithShape="1">
            <a:gsLst>
              <a:gs pos="0">
                <a:srgbClr val="9BB05E">
                  <a:tint val="10000"/>
                  <a:alpha val="94000"/>
                  <a:satMod val="120000"/>
                  <a:lumMod val="110000"/>
                </a:srgbClr>
              </a:gs>
              <a:gs pos="100000">
                <a:srgbClr val="9BB05E">
                  <a:tint val="80000"/>
                  <a:shade val="100000"/>
                  <a:satMod val="140000"/>
                  <a:lumMod val="120000"/>
                </a:srgbClr>
              </a:gs>
            </a:gsLst>
            <a:lin ang="5400000" scaled="0"/>
          </a:gradFill>
          <a:ln w="9525" cap="flat" cmpd="sng" algn="ctr">
            <a:solidFill>
              <a:srgbClr val="9BB05E"/>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935038" y="755650"/>
            <a:ext cx="8232775" cy="4356100"/>
          </a:xfrm>
        </p:spPr>
        <p:txBody>
          <a:bodyPr/>
          <a:lstStyle/>
          <a:p>
            <a:pPr marL="0" indent="0" algn="ctr">
              <a:buFont typeface="Arial" panose="020B0604020202020204" pitchFamily="34" charset="0"/>
              <a:buNone/>
              <a:defRPr/>
            </a:pPr>
            <a:r>
              <a:rPr lang="ja-JP" altLang="en-US" sz="4800" dirty="0" smtClean="0">
                <a:solidFill>
                  <a:srgbClr val="FF0000"/>
                </a:solidFill>
              </a:rPr>
              <a:t>意見</a:t>
            </a:r>
            <a:r>
              <a:rPr lang="ja-JP" altLang="en-US" sz="4800" dirty="0">
                <a:solidFill>
                  <a:srgbClr val="FF0000"/>
                </a:solidFill>
              </a:rPr>
              <a:t>交換</a:t>
            </a:r>
            <a:r>
              <a:rPr lang="ja-JP" altLang="en-US" sz="4800" dirty="0" smtClean="0">
                <a:solidFill>
                  <a:srgbClr val="FF0000"/>
                </a:solidFill>
              </a:rPr>
              <a:t>：</a:t>
            </a:r>
            <a:r>
              <a:rPr lang="ja-JP" altLang="en-US" sz="4800" dirty="0"/>
              <a:t>記憶</a:t>
            </a:r>
            <a:r>
              <a:rPr lang="ja-JP" altLang="en-US" sz="4800" dirty="0" smtClean="0"/>
              <a:t>の技・道具</a:t>
            </a:r>
            <a:endParaRPr lang="en-US" altLang="ja-JP" sz="4800" dirty="0"/>
          </a:p>
          <a:p>
            <a:pPr marL="0" indent="0">
              <a:buFont typeface="Arial" panose="020B0604020202020204" pitchFamily="34" charset="0"/>
              <a:buNone/>
              <a:defRPr/>
            </a:pPr>
            <a:endParaRPr lang="en-US" altLang="ja-JP" sz="3600" dirty="0"/>
          </a:p>
          <a:p>
            <a:pPr marL="185738" indent="-185738">
              <a:buFont typeface="Arial" panose="020B0604020202020204" pitchFamily="34" charset="0"/>
              <a:buNone/>
              <a:defRPr/>
            </a:pPr>
            <a:r>
              <a:rPr lang="ja-JP" altLang="en-US" sz="3600" dirty="0" smtClean="0"/>
              <a:t>・記憶の技・道具をどのようにつかっていますか？</a:t>
            </a:r>
            <a:endParaRPr lang="en-US" altLang="ja-JP" sz="3600" dirty="0" smtClean="0"/>
          </a:p>
          <a:p>
            <a:pPr marL="185738" indent="-185738">
              <a:buFont typeface="Arial" panose="020B0604020202020204" pitchFamily="34" charset="0"/>
              <a:buNone/>
              <a:defRPr/>
            </a:pPr>
            <a:endParaRPr lang="en-US" altLang="ja-JP" sz="3600" dirty="0" smtClean="0"/>
          </a:p>
          <a:p>
            <a:pPr marL="185738" indent="-185738">
              <a:buFont typeface="Arial" panose="020B0604020202020204" pitchFamily="34" charset="0"/>
              <a:buNone/>
              <a:defRPr/>
            </a:pPr>
            <a:endParaRPr lang="en-US" altLang="ja-JP" sz="3600" dirty="0"/>
          </a:p>
          <a:p>
            <a:pPr marL="185738" indent="-185738">
              <a:buFont typeface="Arial" panose="020B0604020202020204" pitchFamily="34" charset="0"/>
              <a:buNone/>
              <a:defRPr/>
            </a:pPr>
            <a:endParaRPr lang="en-US" altLang="ja-JP" sz="3600" dirty="0"/>
          </a:p>
          <a:p>
            <a:pPr marL="185738" indent="-185738">
              <a:buFont typeface="Arial" panose="020B0604020202020204" pitchFamily="34" charset="0"/>
              <a:buNone/>
              <a:defRPr/>
            </a:pPr>
            <a:r>
              <a:rPr lang="ja-JP" altLang="en-US" sz="3600" dirty="0" smtClean="0"/>
              <a:t>・</a:t>
            </a:r>
            <a:r>
              <a:rPr lang="ja-JP" altLang="ja-JP" sz="3600" dirty="0" smtClean="0"/>
              <a:t>グループワーク</a:t>
            </a:r>
            <a:r>
              <a:rPr lang="ja-JP" altLang="ja-JP" sz="3600" dirty="0"/>
              <a:t>を通して身につけたいと思って</a:t>
            </a:r>
            <a:r>
              <a:rPr lang="ja-JP" altLang="ja-JP" sz="3600" dirty="0" smtClean="0"/>
              <a:t>い</a:t>
            </a:r>
            <a:r>
              <a:rPr lang="ja-JP" altLang="en-US" sz="3600" dirty="0" smtClean="0"/>
              <a:t>たことは解決できましたか？</a:t>
            </a:r>
            <a:endParaRPr lang="en-US" altLang="ja-JP" sz="3600" dirty="0"/>
          </a:p>
        </p:txBody>
      </p:sp>
      <p:sp>
        <p:nvSpPr>
          <p:cNvPr id="16486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CAC82B-E39D-4897-A8F9-213FF49049CF}" type="slidenum">
              <a:rPr lang="en-US" altLang="en-US" sz="1400" smtClean="0"/>
              <a:pPr/>
              <a:t>39</a:t>
            </a:fld>
            <a:endParaRPr lang="en-US" alt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D38F9B7-9652-45E5-99DE-EE503DECB139}" type="slidenum">
              <a:rPr lang="en-US" altLang="en-US" smtClean="0"/>
              <a:pPr>
                <a:defRPr/>
              </a:pPr>
              <a:t>4</a:t>
            </a:fld>
            <a:endParaRPr lang="en-US" altLang="en-US"/>
          </a:p>
        </p:txBody>
      </p:sp>
      <p:sp>
        <p:nvSpPr>
          <p:cNvPr id="5" name="Rectangle 2"/>
          <p:cNvSpPr>
            <a:spLocks noGrp="1" noChangeArrowheads="1"/>
          </p:cNvSpPr>
          <p:nvPr>
            <p:ph type="title"/>
          </p:nvPr>
        </p:nvSpPr>
        <p:spPr>
          <a:xfrm>
            <a:off x="607293" y="481252"/>
            <a:ext cx="8866050" cy="1235447"/>
          </a:xfrm>
        </p:spPr>
        <p:txBody>
          <a:bodyPr/>
          <a:lstStyle/>
          <a:p>
            <a:pPr eaLnBrk="1" hangingPunct="1"/>
            <a:r>
              <a:rPr lang="ja-JP" altLang="en-US" sz="4900" dirty="0" smtClean="0">
                <a:solidFill>
                  <a:srgbClr val="FF0000"/>
                </a:solidFill>
                <a:ea typeface="ＭＳ Ｐゴシック" pitchFamily="34" charset="-128"/>
              </a:rPr>
              <a:t>宿題の報告</a:t>
            </a:r>
            <a:endParaRPr lang="en-AU" altLang="en-US" sz="4900" dirty="0">
              <a:solidFill>
                <a:srgbClr val="FF0000"/>
              </a:solidFill>
              <a:ea typeface="ＭＳ Ｐゴシック" pitchFamily="34" charset="-128"/>
            </a:endParaRPr>
          </a:p>
        </p:txBody>
      </p:sp>
      <p:sp>
        <p:nvSpPr>
          <p:cNvPr id="6" name="Rectangle 3"/>
          <p:cNvSpPr>
            <a:spLocks noGrp="1" noChangeArrowheads="1"/>
          </p:cNvSpPr>
          <p:nvPr>
            <p:ph idx="1"/>
          </p:nvPr>
        </p:nvSpPr>
        <p:spPr>
          <a:xfrm>
            <a:off x="359792" y="1795423"/>
            <a:ext cx="9433048" cy="4807044"/>
          </a:xfrm>
        </p:spPr>
        <p:txBody>
          <a:bodyPr/>
          <a:lstStyle/>
          <a:p>
            <a:pPr marL="0" indent="0" eaLnBrk="1" hangingPunct="1">
              <a:buNone/>
            </a:pPr>
            <a:r>
              <a:rPr lang="ja-JP" altLang="en-US" sz="3200" dirty="0">
                <a:solidFill>
                  <a:schemeClr val="tx1"/>
                </a:solidFill>
                <a:ea typeface="ＭＳ Ｐゴシック" pitchFamily="34" charset="-128"/>
              </a:rPr>
              <a:t>１．明日、担当</a:t>
            </a:r>
            <a:r>
              <a:rPr lang="ja-JP" altLang="en-US" sz="3200" dirty="0" smtClean="0">
                <a:solidFill>
                  <a:schemeClr val="tx1"/>
                </a:solidFill>
                <a:ea typeface="ＭＳ Ｐゴシック" pitchFamily="34" charset="-128"/>
              </a:rPr>
              <a:t>カウンセラーあてに電話</a:t>
            </a:r>
            <a:r>
              <a:rPr lang="ja-JP" altLang="en-US" sz="3200" dirty="0">
                <a:solidFill>
                  <a:schemeClr val="tx1"/>
                </a:solidFill>
                <a:ea typeface="ＭＳ Ｐゴシック" pitchFamily="34" charset="-128"/>
              </a:rPr>
              <a:t>を</a:t>
            </a:r>
            <a:r>
              <a:rPr lang="ja-JP" altLang="en-US" sz="3200" dirty="0" smtClean="0">
                <a:solidFill>
                  <a:schemeClr val="tx1"/>
                </a:solidFill>
                <a:ea typeface="ＭＳ Ｐゴシック" pitchFamily="34" charset="-128"/>
              </a:rPr>
              <a:t>かけて、</a:t>
            </a:r>
            <a:endParaRPr lang="en-US" altLang="ja-JP" sz="3200" dirty="0" smtClean="0">
              <a:solidFill>
                <a:schemeClr val="tx1"/>
              </a:solidFill>
              <a:ea typeface="ＭＳ Ｐゴシック" pitchFamily="34" charset="-128"/>
            </a:endParaRPr>
          </a:p>
          <a:p>
            <a:pPr marL="0" indent="0" eaLnBrk="1" hangingPunct="1">
              <a:buNone/>
            </a:pPr>
            <a:r>
              <a:rPr lang="ja-JP" altLang="en-US" sz="3200" dirty="0">
                <a:solidFill>
                  <a:schemeClr val="tx1"/>
                </a:solidFill>
                <a:ea typeface="ＭＳ Ｐゴシック" pitchFamily="34" charset="-128"/>
              </a:rPr>
              <a:t>　</a:t>
            </a:r>
            <a:r>
              <a:rPr lang="ja-JP" altLang="en-US" sz="3200" dirty="0" smtClean="0">
                <a:solidFill>
                  <a:schemeClr val="tx1"/>
                </a:solidFill>
                <a:ea typeface="ＭＳ Ｐゴシック" pitchFamily="34" charset="-128"/>
              </a:rPr>
              <a:t>　自分</a:t>
            </a:r>
            <a:r>
              <a:rPr lang="ja-JP" altLang="en-US" sz="3200" dirty="0">
                <a:solidFill>
                  <a:schemeClr val="tx1"/>
                </a:solidFill>
                <a:ea typeface="ＭＳ Ｐゴシック" pitchFamily="34" charset="-128"/>
              </a:rPr>
              <a:t>の名前と電話した時間</a:t>
            </a:r>
            <a:r>
              <a:rPr lang="ja-JP" altLang="en-US" sz="3200" dirty="0" smtClean="0">
                <a:solidFill>
                  <a:schemeClr val="tx1"/>
                </a:solidFill>
                <a:ea typeface="ＭＳ Ｐゴシック" pitchFamily="34" charset="-128"/>
              </a:rPr>
              <a:t>、グループワークで</a:t>
            </a:r>
            <a:endParaRPr lang="en-US" altLang="ja-JP" sz="3200" dirty="0" smtClean="0">
              <a:solidFill>
                <a:schemeClr val="tx1"/>
              </a:solidFill>
              <a:ea typeface="ＭＳ Ｐゴシック" pitchFamily="34" charset="-128"/>
            </a:endParaRPr>
          </a:p>
          <a:p>
            <a:pPr marL="0" indent="0" eaLnBrk="1" hangingPunct="1">
              <a:buNone/>
            </a:pPr>
            <a:r>
              <a:rPr lang="ja-JP" altLang="en-US" sz="3200" dirty="0">
                <a:solidFill>
                  <a:schemeClr val="tx1"/>
                </a:solidFill>
                <a:ea typeface="ＭＳ Ｐゴシック" pitchFamily="34" charset="-128"/>
              </a:rPr>
              <a:t>　</a:t>
            </a:r>
            <a:r>
              <a:rPr lang="ja-JP" altLang="en-US" sz="3200" dirty="0" smtClean="0">
                <a:solidFill>
                  <a:schemeClr val="tx1"/>
                </a:solidFill>
                <a:ea typeface="ＭＳ Ｐゴシック" pitchFamily="34" charset="-128"/>
              </a:rPr>
              <a:t>　一番</a:t>
            </a:r>
            <a:r>
              <a:rPr lang="ja-JP" altLang="en-US" sz="3200" dirty="0">
                <a:solidFill>
                  <a:schemeClr val="tx1"/>
                </a:solidFill>
                <a:ea typeface="ＭＳ Ｐゴシック" pitchFamily="34" charset="-128"/>
              </a:rPr>
              <a:t>役立ったことを伝える。</a:t>
            </a:r>
          </a:p>
          <a:p>
            <a:pPr marL="0" indent="0" eaLnBrk="1" hangingPunct="1">
              <a:buNone/>
            </a:pPr>
            <a:endParaRPr lang="en-US" altLang="ja-JP" sz="3200" dirty="0">
              <a:solidFill>
                <a:schemeClr val="tx1"/>
              </a:solidFill>
              <a:ea typeface="ＭＳ Ｐゴシック" pitchFamily="34" charset="-128"/>
            </a:endParaRPr>
          </a:p>
          <a:p>
            <a:pPr marL="0" indent="0" eaLnBrk="1" hangingPunct="1">
              <a:buNone/>
            </a:pPr>
            <a:r>
              <a:rPr lang="ja-JP" altLang="en-US" sz="3200" dirty="0">
                <a:solidFill>
                  <a:schemeClr val="tx1"/>
                </a:solidFill>
                <a:ea typeface="ＭＳ Ｐゴシック" pitchFamily="34" charset="-128"/>
              </a:rPr>
              <a:t>２．</a:t>
            </a:r>
            <a:r>
              <a:rPr lang="ja-JP" altLang="en-US" sz="3200" dirty="0" smtClean="0">
                <a:solidFill>
                  <a:schemeClr val="tx1"/>
                </a:solidFill>
                <a:ea typeface="ＭＳ Ｐゴシック" pitchFamily="34" charset="-128"/>
              </a:rPr>
              <a:t>睡眠記録表を</a:t>
            </a:r>
            <a:r>
              <a:rPr lang="ja-JP" altLang="en-US" sz="3200" dirty="0">
                <a:solidFill>
                  <a:schemeClr val="tx1"/>
                </a:solidFill>
                <a:ea typeface="ＭＳ Ｐゴシック" pitchFamily="34" charset="-128"/>
              </a:rPr>
              <a:t>つける</a:t>
            </a:r>
            <a:endParaRPr lang="en-AU" altLang="en-US" sz="3200" dirty="0">
              <a:solidFill>
                <a:schemeClr val="tx1"/>
              </a:solidFill>
              <a:ea typeface="ＭＳ Ｐゴシック" pitchFamily="34" charset="-128"/>
            </a:endParaRPr>
          </a:p>
          <a:p>
            <a:pPr marL="0" indent="0" eaLnBrk="1" hangingPunct="1">
              <a:buNone/>
            </a:pPr>
            <a:endParaRPr lang="en-US" altLang="ja-JP" sz="3200" dirty="0">
              <a:solidFill>
                <a:schemeClr val="tx1"/>
              </a:solidFill>
              <a:ea typeface="ＭＳ Ｐゴシック" pitchFamily="34" charset="-128"/>
            </a:endParaRPr>
          </a:p>
          <a:p>
            <a:pPr marL="0" indent="0" eaLnBrk="1" hangingPunct="1">
              <a:buNone/>
            </a:pPr>
            <a:r>
              <a:rPr lang="ja-JP" altLang="en-US" sz="3200" dirty="0">
                <a:solidFill>
                  <a:schemeClr val="tx1"/>
                </a:solidFill>
                <a:ea typeface="ＭＳ Ｐゴシック" pitchFamily="34" charset="-128"/>
              </a:rPr>
              <a:t>３．資料を読んで復習する</a:t>
            </a:r>
            <a:endParaRPr lang="en-AU" altLang="en-US" sz="3200" dirty="0">
              <a:solidFill>
                <a:schemeClr val="tx1"/>
              </a:solidFill>
              <a:ea typeface="ＭＳ Ｐゴシック" pitchFamily="34" charset="-128"/>
            </a:endParaRPr>
          </a:p>
          <a:p>
            <a:pPr eaLnBrk="1" hangingPunct="1"/>
            <a:endParaRPr lang="en-AU" altLang="en-US" sz="3200" dirty="0">
              <a:ea typeface="ＭＳ Ｐゴシック" pitchFamily="34" charset="-128"/>
            </a:endParaRPr>
          </a:p>
        </p:txBody>
      </p:sp>
    </p:spTree>
    <p:extLst>
      <p:ext uri="{BB962C8B-B14F-4D97-AF65-F5344CB8AC3E}">
        <p14:creationId xmlns:p14="http://schemas.microsoft.com/office/powerpoint/2010/main" val="3094955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ja-JP" altLang="en-US" smtClean="0"/>
              <a:t>記憶の技や道具を使うことを記憶する</a:t>
            </a:r>
            <a:r>
              <a:rPr lang="en-US" altLang="en-US" smtClean="0">
                <a:ea typeface="ＭＳ Ｐゴシック" panose="020B0600070205080204" pitchFamily="50" charset="-128"/>
              </a:rPr>
              <a:t> </a:t>
            </a:r>
          </a:p>
        </p:txBody>
      </p:sp>
      <p:sp>
        <p:nvSpPr>
          <p:cNvPr id="17411" name="Content Placeholder 2"/>
          <p:cNvSpPr>
            <a:spLocks noGrp="1"/>
          </p:cNvSpPr>
          <p:nvPr>
            <p:ph idx="1"/>
          </p:nvPr>
        </p:nvSpPr>
        <p:spPr>
          <a:xfrm>
            <a:off x="503238" y="1908175"/>
            <a:ext cx="8858250" cy="5256213"/>
          </a:xfrm>
        </p:spPr>
        <p:txBody>
          <a:bodyPr/>
          <a:lstStyle/>
          <a:p>
            <a:pPr marL="358775" indent="-358775" eaLnBrk="1" hangingPunct="1">
              <a:buFont typeface="Arial" panose="020B0604020202020204" pitchFamily="34" charset="0"/>
              <a:buNone/>
              <a:defRPr/>
            </a:pPr>
            <a:r>
              <a:rPr lang="ja-JP" altLang="en-US" sz="3200" b="1" dirty="0">
                <a:latin typeface="Arial" panose="020B0604020202020204" pitchFamily="34" charset="0"/>
                <a:cs typeface="Arial" panose="020B0604020202020204" pitchFamily="34" charset="0"/>
              </a:rPr>
              <a:t>５</a:t>
            </a:r>
            <a:r>
              <a:rPr lang="en-US" altLang="en-US" sz="3200" b="1" dirty="0" smtClean="0">
                <a:latin typeface="Arial" panose="020B0604020202020204" pitchFamily="34" charset="0"/>
                <a:ea typeface="ＭＳ Ｐゴシック" panose="020B0600070205080204" pitchFamily="50" charset="-128"/>
                <a:cs typeface="Arial" panose="020B0604020202020204" pitchFamily="34" charset="0"/>
              </a:rPr>
              <a:t>. </a:t>
            </a:r>
            <a:r>
              <a:rPr lang="ja-JP" altLang="en-US" sz="3200" b="1" dirty="0" smtClean="0">
                <a:cs typeface="Arial" panose="020B0604020202020204" pitchFamily="34" charset="0"/>
              </a:rPr>
              <a:t>記憶の技や道具を使うことを忘れないようにするためにはどのような方法があるでしょう</a:t>
            </a:r>
            <a:r>
              <a:rPr lang="en-US" altLang="en-US" sz="3200" b="1" dirty="0" smtClean="0">
                <a:ea typeface="ＭＳ Ｐゴシック" panose="020B0600070205080204" pitchFamily="50" charset="-128"/>
                <a:cs typeface="Arial" panose="020B0604020202020204" pitchFamily="34" charset="0"/>
              </a:rPr>
              <a:t>?</a:t>
            </a:r>
          </a:p>
          <a:p>
            <a:pPr marL="0" indent="0" eaLnBrk="1" hangingPunct="1">
              <a:buFont typeface="Arial" panose="020B0604020202020204" pitchFamily="34" charset="0"/>
              <a:buNone/>
              <a:defRPr/>
            </a:pPr>
            <a:endParaRPr lang="en-US" altLang="en-US" sz="3200" b="1" dirty="0" smtClean="0">
              <a:ea typeface="ＭＳ Ｐゴシック" panose="020B0600070205080204" pitchFamily="50" charset="-128"/>
              <a:cs typeface="Arial" panose="020B0604020202020204" pitchFamily="34" charset="0"/>
            </a:endParaRPr>
          </a:p>
          <a:p>
            <a:pPr marL="361950" lvl="1" indent="0" eaLnBrk="1" hangingPunct="1">
              <a:buFont typeface="Wingdings" panose="05000000000000000000" pitchFamily="2" charset="2"/>
              <a:buChar char="q"/>
              <a:defRPr/>
            </a:pPr>
            <a:r>
              <a:rPr lang="ja-JP" altLang="en-US" sz="2800" dirty="0" smtClean="0">
                <a:cs typeface="Arial" panose="020B0604020202020204" pitchFamily="34" charset="0"/>
              </a:rPr>
              <a:t>習慣化する</a:t>
            </a:r>
            <a:endParaRPr lang="en-US" altLang="en-US" sz="2800" dirty="0" smtClean="0">
              <a:ea typeface="ＭＳ Ｐゴシック" panose="020B0600070205080204" pitchFamily="50" charset="-128"/>
              <a:cs typeface="Arial" panose="020B0604020202020204" pitchFamily="34" charset="0"/>
            </a:endParaRPr>
          </a:p>
          <a:p>
            <a:pPr marL="361950" lvl="1" indent="0" eaLnBrk="1" hangingPunct="1">
              <a:buFont typeface="Wingdings" panose="05000000000000000000" pitchFamily="2" charset="2"/>
              <a:buChar char="q"/>
              <a:defRPr/>
            </a:pPr>
            <a:r>
              <a:rPr lang="ja-JP" altLang="en-US" sz="2800" dirty="0" smtClean="0">
                <a:cs typeface="Arial" panose="020B0604020202020204" pitchFamily="34" charset="0"/>
              </a:rPr>
              <a:t>周囲にヒントとなるものを置いておく</a:t>
            </a:r>
            <a:endParaRPr lang="en-US" altLang="en-US" sz="2800" dirty="0" smtClean="0">
              <a:ea typeface="ＭＳ Ｐゴシック" panose="020B0600070205080204" pitchFamily="50" charset="-128"/>
              <a:cs typeface="Arial" panose="020B0604020202020204" pitchFamily="34" charset="0"/>
            </a:endParaRPr>
          </a:p>
          <a:p>
            <a:pPr marL="361950" lvl="1" indent="0" eaLnBrk="1" hangingPunct="1">
              <a:buFont typeface="Wingdings" panose="05000000000000000000" pitchFamily="2" charset="2"/>
              <a:buChar char="q"/>
              <a:defRPr/>
            </a:pPr>
            <a:r>
              <a:rPr lang="ja-JP" altLang="en-US" sz="2800" dirty="0" smtClean="0">
                <a:cs typeface="Arial" panose="020B0604020202020204" pitchFamily="34" charset="0"/>
              </a:rPr>
              <a:t>自己管理</a:t>
            </a:r>
            <a:endParaRPr lang="en-US" altLang="en-US" sz="2800" dirty="0" smtClean="0">
              <a:ea typeface="ＭＳ Ｐゴシック" panose="020B0600070205080204" pitchFamily="50" charset="-128"/>
              <a:cs typeface="Arial" panose="020B0604020202020204" pitchFamily="34" charset="0"/>
            </a:endParaRPr>
          </a:p>
          <a:p>
            <a:pPr marL="361950" lvl="1" indent="0" eaLnBrk="1" hangingPunct="1">
              <a:buFont typeface="Wingdings" panose="05000000000000000000" pitchFamily="2" charset="2"/>
              <a:buChar char="q"/>
              <a:defRPr/>
            </a:pPr>
            <a:r>
              <a:rPr lang="ja-JP" altLang="en-US" sz="2800" dirty="0" smtClean="0">
                <a:cs typeface="Arial" panose="020B0604020202020204" pitchFamily="34" charset="0"/>
              </a:rPr>
              <a:t>アプリで通知してもらう</a:t>
            </a:r>
            <a:endParaRPr lang="en-US" altLang="en-US" sz="2800" dirty="0" smtClean="0">
              <a:ea typeface="ＭＳ Ｐゴシック" panose="020B0600070205080204" pitchFamily="50" charset="-128"/>
              <a:cs typeface="Arial" panose="020B0604020202020204" pitchFamily="34" charset="0"/>
            </a:endParaRPr>
          </a:p>
          <a:p>
            <a:pPr marL="361950" lvl="1" indent="0" eaLnBrk="1" hangingPunct="1">
              <a:buFont typeface="Wingdings" panose="05000000000000000000" pitchFamily="2" charset="2"/>
              <a:buChar char="q"/>
              <a:defRPr/>
            </a:pPr>
            <a:r>
              <a:rPr lang="ja-JP" altLang="en-US" sz="2800" dirty="0" smtClean="0">
                <a:cs typeface="Arial" panose="020B0604020202020204" pitchFamily="34" charset="0"/>
              </a:rPr>
              <a:t>他の人たちと話す</a:t>
            </a:r>
            <a:endParaRPr lang="en-US" altLang="en-US" sz="3200" dirty="0" smtClean="0">
              <a:ea typeface="ＭＳ Ｐゴシック" panose="020B0600070205080204" pitchFamily="50" charset="-128"/>
              <a:cs typeface="Arial" panose="020B0604020202020204" pitchFamily="34" charset="0"/>
            </a:endParaRPr>
          </a:p>
          <a:p>
            <a:pPr marL="0" indent="0" eaLnBrk="1" hangingPunct="1">
              <a:buFont typeface="Arial" panose="020B0604020202020204" pitchFamily="34" charset="0"/>
              <a:buNone/>
              <a:defRPr/>
            </a:pPr>
            <a:endParaRPr lang="en-US" altLang="en-US" sz="3200" dirty="0" smtClean="0">
              <a:ea typeface="ＭＳ Ｐゴシック" panose="020B060007020508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40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a:xfrm>
            <a:off x="625475" y="128588"/>
            <a:ext cx="8864600" cy="1590675"/>
          </a:xfrm>
        </p:spPr>
        <p:txBody>
          <a:bodyPr/>
          <a:lstStyle/>
          <a:p>
            <a:pPr algn="ctr" eaLnBrk="1" hangingPunct="1"/>
            <a:r>
              <a:rPr lang="ja-JP" altLang="en-US" sz="4800" smtClean="0"/>
              <a:t>休憩</a:t>
            </a:r>
            <a:endParaRPr lang="en-AU" altLang="en-US" smtClean="0">
              <a:ea typeface="ＭＳ Ｐゴシック" panose="020B0600070205080204" pitchFamily="50" charset="-128"/>
            </a:endParaRPr>
          </a:p>
        </p:txBody>
      </p:sp>
      <p:pic>
        <p:nvPicPr>
          <p:cNvPr id="167940" name="Picture 2" descr="C:\Users\carbuncle\Downloads\3225141_s.jpg"/>
          <p:cNvPicPr>
            <a:picLocks noChangeAspect="1" noChangeArrowheads="1"/>
          </p:cNvPicPr>
          <p:nvPr/>
        </p:nvPicPr>
        <p:blipFill>
          <a:blip r:embed="rId3">
            <a:extLst>
              <a:ext uri="{28A0092B-C50C-407E-A947-70E740481C1C}">
                <a14:useLocalDpi xmlns:a14="http://schemas.microsoft.com/office/drawing/2010/main" val="0"/>
              </a:ext>
            </a:extLst>
          </a:blip>
          <a:srcRect b="3442"/>
          <a:stretch>
            <a:fillRect/>
          </a:stretch>
        </p:blipFill>
        <p:spPr bwMode="auto">
          <a:xfrm>
            <a:off x="1330325" y="1477963"/>
            <a:ext cx="76993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1007943">
              <a:defRPr/>
            </a:pPr>
            <a:endParaRPr kumimoji="1" lang="ja-JP" altLang="en-US">
              <a:solidFill>
                <a:prstClr val="black"/>
              </a:solidFill>
            </a:endParaRPr>
          </a:p>
        </p:txBody>
      </p:sp>
      <p:sp>
        <p:nvSpPr>
          <p:cNvPr id="2"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72">
              <a:defRPr/>
            </a:pPr>
            <a:r>
              <a:rPr kumimoji="1" lang="ja-JP" altLang="en-US" sz="5952" dirty="0" smtClean="0">
                <a:latin typeface="ＭＳ Ｐゴシック" panose="020B0600070205080204" pitchFamily="50" charset="-128"/>
                <a:ea typeface="ＭＳ Ｐゴシック" panose="020B0600070205080204" pitchFamily="50" charset="-128"/>
              </a:rPr>
              <a:t>記憶に良い生活習慣</a:t>
            </a:r>
            <a:endParaRPr kumimoji="1" lang="ja-JP" altLang="en-US" sz="5952" dirty="0">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endParaRPr kumimoji="1" lang="ja-JP" altLang="en-US" sz="4850" dirty="0"/>
          </a:p>
        </p:txBody>
      </p:sp>
      <p:cxnSp>
        <p:nvCxnSpPr>
          <p:cNvPr id="7" name="直線コネクタ 6"/>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p:cNvSpPr>
            <a:spLocks noGrp="1"/>
          </p:cNvSpPr>
          <p:nvPr>
            <p:ph type="body" idx="1"/>
          </p:nvPr>
        </p:nvSpPr>
        <p:spPr>
          <a:xfrm>
            <a:off x="923925" y="4138613"/>
            <a:ext cx="8232775" cy="1654175"/>
          </a:xfrm>
        </p:spPr>
        <p:txBody>
          <a:bodyPr/>
          <a:lstStyle/>
          <a:p>
            <a:pPr defTabSz="503972">
              <a:defRPr/>
            </a:pPr>
            <a:endParaRPr kumimoji="1" lang="ja-JP" altLang="en-US">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p:cNvSpPr>
          <p:nvPr>
            <p:ph type="title"/>
          </p:nvPr>
        </p:nvSpPr>
        <p:spPr>
          <a:xfrm>
            <a:off x="608013" y="179388"/>
            <a:ext cx="8864600" cy="792162"/>
          </a:xfrm>
        </p:spPr>
        <p:txBody>
          <a:bodyPr/>
          <a:lstStyle/>
          <a:p>
            <a:pPr eaLnBrk="1" hangingPunct="1"/>
            <a:r>
              <a:rPr lang="ja-JP" altLang="en-US" smtClean="0"/>
              <a:t>食べ物と栄養</a:t>
            </a:r>
            <a:endParaRPr lang="en-US" altLang="en-US" smtClean="0">
              <a:ea typeface="ＭＳ Ｐゴシック" panose="020B0600070205080204" pitchFamily="50" charset="-128"/>
            </a:endParaRPr>
          </a:p>
        </p:txBody>
      </p:sp>
      <p:sp>
        <p:nvSpPr>
          <p:cNvPr id="5" name="Rectangle 3"/>
          <p:cNvSpPr txBox="1">
            <a:spLocks noChangeArrowheads="1"/>
          </p:cNvSpPr>
          <p:nvPr/>
        </p:nvSpPr>
        <p:spPr bwMode="auto">
          <a:xfrm>
            <a:off x="360363" y="140335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61" tIns="50382" rIns="100761" bIns="50382"/>
          <a:lstStyle>
            <a:lvl1pPr marL="893763" indent="-544513" defTabSz="503238">
              <a:defRPr>
                <a:solidFill>
                  <a:schemeClr val="tx1"/>
                </a:solidFill>
                <a:latin typeface="Arial" panose="020B0604020202020204" pitchFamily="34" charset="0"/>
                <a:ea typeface="ＭＳ Ｐゴシック" panose="020B0600070205080204" pitchFamily="50" charset="-128"/>
              </a:defRPr>
            </a:lvl1pPr>
            <a:lvl2pPr marL="1162050" indent="-244475" defTabSz="503238">
              <a:defRPr>
                <a:solidFill>
                  <a:schemeClr val="tx1"/>
                </a:solidFill>
                <a:latin typeface="Arial" panose="020B0604020202020204" pitchFamily="34" charset="0"/>
                <a:ea typeface="ＭＳ Ｐゴシック" panose="020B0600070205080204" pitchFamily="50" charset="-128"/>
              </a:defRPr>
            </a:lvl2pPr>
            <a:lvl3pPr marL="906463" indent="-200025" defTabSz="503238">
              <a:defRPr>
                <a:solidFill>
                  <a:schemeClr val="tx1"/>
                </a:solidFill>
                <a:latin typeface="Arial" panose="020B0604020202020204" pitchFamily="34" charset="0"/>
                <a:ea typeface="ＭＳ Ｐゴシック" panose="020B0600070205080204" pitchFamily="50" charset="-128"/>
              </a:defRPr>
            </a:lvl3pPr>
            <a:lvl4pPr marL="1208088" indent="-200025" defTabSz="503238">
              <a:defRPr>
                <a:solidFill>
                  <a:schemeClr val="tx1"/>
                </a:solidFill>
                <a:latin typeface="Arial" panose="020B0604020202020204" pitchFamily="34" charset="0"/>
                <a:ea typeface="ＭＳ Ｐゴシック" panose="020B0600070205080204" pitchFamily="50" charset="-128"/>
              </a:defRPr>
            </a:lvl4pPr>
            <a:lvl5pPr marL="1562100" indent="-200025" defTabSz="503238">
              <a:defRPr>
                <a:solidFill>
                  <a:schemeClr val="tx1"/>
                </a:solidFill>
                <a:latin typeface="Arial" panose="020B0604020202020204" pitchFamily="34" charset="0"/>
                <a:ea typeface="ＭＳ Ｐゴシック" panose="020B0600070205080204" pitchFamily="50" charset="-128"/>
              </a:defRPr>
            </a:lvl5pPr>
            <a:lvl6pPr marL="20193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4765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9337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3909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Clr>
                <a:schemeClr val="accent1"/>
              </a:buClr>
              <a:buSzPct val="95000"/>
              <a:buFont typeface="Rage Italic" pitchFamily="66" charset="0"/>
              <a:buNone/>
            </a:pPr>
            <a:r>
              <a:rPr lang="ja-JP" altLang="en-US" sz="3200" b="1">
                <a:solidFill>
                  <a:srgbClr val="404040"/>
                </a:solidFill>
                <a:latin typeface="ＭＳ 明朝" panose="02020609040205080304" pitchFamily="17" charset="-128"/>
              </a:rPr>
              <a:t>１．脳の働きをよくするために、食事面で気をつけるとよいことは何でしょうか？</a:t>
            </a:r>
            <a:endParaRPr lang="en-AU" altLang="en-US" sz="3200" b="1">
              <a:solidFill>
                <a:srgbClr val="404040"/>
              </a:solidFill>
              <a:latin typeface="ＭＳ 明朝" panose="02020609040205080304" pitchFamily="17" charset="-128"/>
            </a:endParaRPr>
          </a:p>
          <a:p>
            <a:pPr lvl="1" eaLnBrk="1" hangingPunct="1">
              <a:spcBef>
                <a:spcPct val="20000"/>
              </a:spcBef>
              <a:buClr>
                <a:schemeClr val="accent1"/>
              </a:buClr>
              <a:buSzPct val="95000"/>
              <a:buFontTx/>
              <a:buChar char="-"/>
            </a:pPr>
            <a:r>
              <a:rPr lang="ja-JP" altLang="en-US" sz="3200">
                <a:solidFill>
                  <a:srgbClr val="404040"/>
                </a:solidFill>
                <a:latin typeface="ＭＳ 明朝" panose="02020609040205080304" pitchFamily="17" charset="-128"/>
              </a:rPr>
              <a:t>朝食をしっかり食べる</a:t>
            </a:r>
            <a:endParaRPr lang="en-US" altLang="ja-JP" sz="3200">
              <a:solidFill>
                <a:srgbClr val="404040"/>
              </a:solidFill>
              <a:latin typeface="ＭＳ 明朝" panose="02020609040205080304" pitchFamily="17" charset="-128"/>
            </a:endParaRPr>
          </a:p>
          <a:p>
            <a:pPr lvl="1" eaLnBrk="1" hangingPunct="1">
              <a:spcBef>
                <a:spcPct val="20000"/>
              </a:spcBef>
              <a:buClr>
                <a:schemeClr val="accent1"/>
              </a:buClr>
              <a:buSzPct val="95000"/>
              <a:buFontTx/>
              <a:buChar char="-"/>
            </a:pPr>
            <a:r>
              <a:rPr lang="ja-JP" altLang="en-US" sz="3200">
                <a:solidFill>
                  <a:srgbClr val="404040"/>
                </a:solidFill>
                <a:latin typeface="ＭＳ 明朝" panose="02020609040205080304" pitchFamily="17" charset="-128"/>
              </a:rPr>
              <a:t>ジャンクフードを避ける</a:t>
            </a:r>
            <a:endParaRPr lang="en-US" altLang="ja-JP" sz="3200">
              <a:solidFill>
                <a:srgbClr val="404040"/>
              </a:solidFill>
              <a:latin typeface="ＭＳ 明朝" panose="02020609040205080304" pitchFamily="17" charset="-128"/>
            </a:endParaRPr>
          </a:p>
          <a:p>
            <a:pPr lvl="1" eaLnBrk="1" hangingPunct="1">
              <a:spcBef>
                <a:spcPct val="20000"/>
              </a:spcBef>
              <a:buClr>
                <a:schemeClr val="accent1"/>
              </a:buClr>
              <a:buSzPct val="95000"/>
              <a:buFontTx/>
              <a:buChar char="-"/>
            </a:pPr>
            <a:r>
              <a:rPr lang="ja-JP" altLang="en-US" sz="3200">
                <a:solidFill>
                  <a:srgbClr val="404040"/>
                </a:solidFill>
                <a:latin typeface="ＭＳ 明朝" panose="02020609040205080304" pitchFamily="17" charset="-128"/>
              </a:rPr>
              <a:t>特に脳に良いもの（魚、ヨーグルト、クルミなど）を意識して食べる</a:t>
            </a:r>
            <a:endParaRPr lang="en-AU" altLang="en-US" sz="3200">
              <a:solidFill>
                <a:srgbClr val="404040"/>
              </a:solidFill>
              <a:latin typeface="ＭＳ 明朝" panose="02020609040205080304" pitchFamily="17" charset="-128"/>
            </a:endParaRPr>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43</a:t>
            </a:fld>
            <a:endParaRPr lang="en-US" altLang="en-US" sz="1400" dirty="0"/>
          </a:p>
        </p:txBody>
      </p:sp>
      <p:pic>
        <p:nvPicPr>
          <p:cNvPr id="7" name="Picture 5" descr="C:\Users\carbuncle\Downloads\2128788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88" y="4283893"/>
            <a:ext cx="41529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p:cNvSpPr>
          <p:nvPr>
            <p:ph type="title"/>
          </p:nvPr>
        </p:nvSpPr>
        <p:spPr>
          <a:xfrm>
            <a:off x="608013" y="179388"/>
            <a:ext cx="8864600" cy="792162"/>
          </a:xfrm>
        </p:spPr>
        <p:txBody>
          <a:bodyPr/>
          <a:lstStyle/>
          <a:p>
            <a:pPr eaLnBrk="1" hangingPunct="1"/>
            <a:r>
              <a:rPr lang="ja-JP" altLang="en-US" smtClean="0"/>
              <a:t>運動</a:t>
            </a:r>
            <a:endParaRPr lang="en-US" altLang="en-US" smtClean="0">
              <a:ea typeface="ＭＳ Ｐゴシック" panose="020B0600070205080204" pitchFamily="50" charset="-128"/>
            </a:endParaRPr>
          </a:p>
        </p:txBody>
      </p:sp>
      <p:sp>
        <p:nvSpPr>
          <p:cNvPr id="5" name="Rectangle 3"/>
          <p:cNvSpPr txBox="1">
            <a:spLocks noChangeArrowheads="1"/>
          </p:cNvSpPr>
          <p:nvPr/>
        </p:nvSpPr>
        <p:spPr bwMode="auto">
          <a:xfrm>
            <a:off x="503238" y="1524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61" tIns="50382" rIns="100761" bIns="50382"/>
          <a:lstStyle>
            <a:lvl1pPr marL="349250" defTabSz="503238">
              <a:defRPr>
                <a:solidFill>
                  <a:schemeClr val="tx1"/>
                </a:solidFill>
                <a:latin typeface="Arial" panose="020B0604020202020204" pitchFamily="34" charset="0"/>
                <a:ea typeface="ＭＳ Ｐゴシック" panose="020B0600070205080204" pitchFamily="50" charset="-128"/>
              </a:defRPr>
            </a:lvl1pPr>
            <a:lvl2pPr marL="1079500" indent="-250825" defTabSz="503238">
              <a:defRPr>
                <a:solidFill>
                  <a:schemeClr val="tx1"/>
                </a:solidFill>
                <a:latin typeface="Arial" panose="020B0604020202020204" pitchFamily="34" charset="0"/>
                <a:ea typeface="ＭＳ Ｐゴシック" panose="020B0600070205080204" pitchFamily="50" charset="-128"/>
              </a:defRPr>
            </a:lvl2pPr>
            <a:lvl3pPr marL="906463" indent="-200025" defTabSz="503238">
              <a:defRPr>
                <a:solidFill>
                  <a:schemeClr val="tx1"/>
                </a:solidFill>
                <a:latin typeface="Arial" panose="020B0604020202020204" pitchFamily="34" charset="0"/>
                <a:ea typeface="ＭＳ Ｐゴシック" panose="020B0600070205080204" pitchFamily="50" charset="-128"/>
              </a:defRPr>
            </a:lvl3pPr>
            <a:lvl4pPr marL="1208088" indent="-200025" defTabSz="503238">
              <a:defRPr>
                <a:solidFill>
                  <a:schemeClr val="tx1"/>
                </a:solidFill>
                <a:latin typeface="Arial" panose="020B0604020202020204" pitchFamily="34" charset="0"/>
                <a:ea typeface="ＭＳ Ｐゴシック" panose="020B0600070205080204" pitchFamily="50" charset="-128"/>
              </a:defRPr>
            </a:lvl4pPr>
            <a:lvl5pPr marL="1562100" indent="-200025" defTabSz="503238">
              <a:defRPr>
                <a:solidFill>
                  <a:schemeClr val="tx1"/>
                </a:solidFill>
                <a:latin typeface="Arial" panose="020B0604020202020204" pitchFamily="34" charset="0"/>
                <a:ea typeface="ＭＳ Ｐゴシック" panose="020B0600070205080204" pitchFamily="50" charset="-128"/>
              </a:defRPr>
            </a:lvl5pPr>
            <a:lvl6pPr marL="20193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4765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9337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3909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Aft>
                <a:spcPts val="1200"/>
              </a:spcAft>
              <a:buClr>
                <a:schemeClr val="accent1"/>
              </a:buClr>
              <a:buSzPct val="95000"/>
            </a:pPr>
            <a:r>
              <a:rPr lang="ja-JP" altLang="en-US" sz="3200" b="1">
                <a:solidFill>
                  <a:srgbClr val="262626"/>
                </a:solidFill>
                <a:latin typeface="ＭＳ 明朝" panose="02020609040205080304" pitchFamily="17" charset="-128"/>
              </a:rPr>
              <a:t>２．</a:t>
            </a:r>
            <a:r>
              <a:rPr lang="ja-JP" altLang="en-US" sz="3200" b="1">
                <a:solidFill>
                  <a:srgbClr val="C63C6F"/>
                </a:solidFill>
                <a:latin typeface="ＭＳ 明朝" panose="02020609040205080304" pitchFamily="17" charset="-128"/>
              </a:rPr>
              <a:t>運動</a:t>
            </a:r>
            <a:r>
              <a:rPr lang="ja-JP" altLang="en-US" sz="3200" b="1">
                <a:latin typeface="ＭＳ 明朝" panose="02020609040205080304" pitchFamily="17" charset="-128"/>
              </a:rPr>
              <a:t>にはいろいろなメリットがあります。</a:t>
            </a:r>
            <a:endParaRPr lang="en-US" altLang="ja-JP" sz="3200" b="1">
              <a:latin typeface="ＭＳ 明朝" panose="02020609040205080304" pitchFamily="17" charset="-128"/>
            </a:endParaRPr>
          </a:p>
          <a:p>
            <a:pPr eaLnBrk="1" hangingPunct="1">
              <a:spcAft>
                <a:spcPts val="1200"/>
              </a:spcAft>
              <a:buClr>
                <a:schemeClr val="accent1"/>
              </a:buClr>
              <a:buSzPct val="95000"/>
            </a:pPr>
            <a:r>
              <a:rPr lang="ja-JP" altLang="en-US" sz="3200" b="1">
                <a:latin typeface="ＭＳ 明朝" panose="02020609040205080304" pitchFamily="17" charset="-128"/>
              </a:rPr>
              <a:t>　　記憶に対しては、どんなメリットがありますか？</a:t>
            </a:r>
            <a:endParaRPr lang="en-AU" altLang="en-US" sz="3200" b="1">
              <a:latin typeface="ＭＳ 明朝" panose="02020609040205080304" pitchFamily="17" charset="-128"/>
            </a:endParaRPr>
          </a:p>
          <a:p>
            <a:pPr lvl="1" eaLnBrk="1" hangingPunct="1">
              <a:spcAft>
                <a:spcPts val="1200"/>
              </a:spcAft>
              <a:buClr>
                <a:schemeClr val="accent1"/>
              </a:buClr>
              <a:buSzPct val="95000"/>
              <a:buFont typeface="ＭＳ 明朝" panose="02020609040205080304" pitchFamily="17" charset="-128"/>
              <a:buChar char="-"/>
            </a:pPr>
            <a:r>
              <a:rPr lang="ja-JP" altLang="en-US" sz="3200">
                <a:solidFill>
                  <a:srgbClr val="404040"/>
                </a:solidFill>
                <a:latin typeface="ＭＳ 明朝" panose="02020609040205080304" pitchFamily="17" charset="-128"/>
              </a:rPr>
              <a:t>有酸素運動をすると、心拍数があがり、血流が増える。脳に多くの血液が行くと、脳細胞の成長が促される。</a:t>
            </a:r>
            <a:endParaRPr lang="en-US" altLang="ja-JP" sz="3200">
              <a:solidFill>
                <a:srgbClr val="404040"/>
              </a:solidFill>
              <a:latin typeface="ＭＳ 明朝" panose="02020609040205080304" pitchFamily="17" charset="-128"/>
            </a:endParaRPr>
          </a:p>
          <a:p>
            <a:pPr lvl="1" eaLnBrk="1" hangingPunct="1">
              <a:spcAft>
                <a:spcPts val="1200"/>
              </a:spcAft>
              <a:buClr>
                <a:schemeClr val="accent1"/>
              </a:buClr>
              <a:buSzPct val="95000"/>
              <a:buFont typeface="ＭＳ 明朝" panose="02020609040205080304" pitchFamily="17" charset="-128"/>
              <a:buChar char="-"/>
            </a:pPr>
            <a:r>
              <a:rPr lang="ja-JP" altLang="en-US" sz="3200">
                <a:solidFill>
                  <a:srgbClr val="404040"/>
                </a:solidFill>
                <a:latin typeface="ＭＳ 明朝" panose="02020609040205080304" pitchFamily="17" charset="-128"/>
              </a:rPr>
              <a:t>運動をするとストレスが減り、それにより海馬のダメージが減り、記憶が向上する</a:t>
            </a:r>
            <a:endParaRPr lang="en-AU" altLang="en-US" sz="3200">
              <a:solidFill>
                <a:srgbClr val="404040"/>
              </a:solidFill>
              <a:latin typeface="ＭＳ 明朝" panose="02020609040205080304" pitchFamily="17" charset="-128"/>
            </a:endParaRPr>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44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p:cNvSpPr>
          <p:nvPr>
            <p:ph type="title"/>
          </p:nvPr>
        </p:nvSpPr>
        <p:spPr>
          <a:xfrm>
            <a:off x="503238" y="195263"/>
            <a:ext cx="8864600" cy="993775"/>
          </a:xfrm>
        </p:spPr>
        <p:txBody>
          <a:bodyPr/>
          <a:lstStyle/>
          <a:p>
            <a:pPr eaLnBrk="1" hangingPunct="1"/>
            <a:r>
              <a:rPr lang="ja-JP" altLang="en-US" smtClean="0"/>
              <a:t>運動</a:t>
            </a:r>
            <a:endParaRPr lang="en-US" altLang="en-US" smtClean="0">
              <a:ea typeface="ＭＳ Ｐゴシック" panose="020B0600070205080204" pitchFamily="50" charset="-128"/>
            </a:endParaRPr>
          </a:p>
        </p:txBody>
      </p:sp>
      <p:sp>
        <p:nvSpPr>
          <p:cNvPr id="147459" name="Rectangle 3"/>
          <p:cNvSpPr>
            <a:spLocks noGrp="1"/>
          </p:cNvSpPr>
          <p:nvPr>
            <p:ph idx="1"/>
          </p:nvPr>
        </p:nvSpPr>
        <p:spPr>
          <a:xfrm>
            <a:off x="384506" y="1619250"/>
            <a:ext cx="9318177" cy="4845050"/>
          </a:xfrm>
        </p:spPr>
        <p:txBody>
          <a:bodyPr/>
          <a:lstStyle/>
          <a:p>
            <a:pPr marL="347663" indent="0" eaLnBrk="1" hangingPunct="1">
              <a:spcBef>
                <a:spcPct val="0"/>
              </a:spcBef>
              <a:spcAft>
                <a:spcPts val="1200"/>
              </a:spcAft>
              <a:buFont typeface="Arial" panose="020B0604020202020204" pitchFamily="34" charset="0"/>
              <a:buNone/>
            </a:pPr>
            <a:r>
              <a:rPr lang="ja-JP" altLang="en-US" sz="3200" b="1" dirty="0" smtClean="0"/>
              <a:t>３．記憶を補助するのに最適な</a:t>
            </a:r>
            <a:r>
              <a:rPr lang="ja-JP" altLang="en-US" sz="3200" b="1" dirty="0" smtClean="0">
                <a:solidFill>
                  <a:srgbClr val="C63C6F"/>
                </a:solidFill>
              </a:rPr>
              <a:t>運動</a:t>
            </a:r>
            <a:r>
              <a:rPr lang="ja-JP" altLang="en-US" sz="3200" b="1" dirty="0" smtClean="0"/>
              <a:t>の種類は？</a:t>
            </a:r>
            <a:endParaRPr lang="en-US" altLang="ja-JP" sz="3200" b="1" dirty="0" smtClean="0"/>
          </a:p>
          <a:p>
            <a:pPr marL="347663" indent="0" eaLnBrk="1" hangingPunct="1">
              <a:spcBef>
                <a:spcPct val="0"/>
              </a:spcBef>
              <a:spcAft>
                <a:spcPts val="1200"/>
              </a:spcAft>
              <a:buFont typeface="Arial" panose="020B0604020202020204" pitchFamily="34" charset="0"/>
              <a:buNone/>
            </a:pPr>
            <a:r>
              <a:rPr lang="en-AU" altLang="en-US" sz="3200" b="1" dirty="0" smtClean="0">
                <a:ea typeface="ＭＳ Ｐゴシック" panose="020B0600070205080204" pitchFamily="50" charset="-128"/>
              </a:rPr>
              <a:t>  </a:t>
            </a:r>
            <a:r>
              <a:rPr lang="ja-JP" altLang="en-US" sz="3200" b="1" dirty="0" smtClean="0"/>
              <a:t>具体的にはどのようなものがあるでしょう？</a:t>
            </a:r>
            <a:endParaRPr lang="en-AU" altLang="en-US" sz="3200" b="1" dirty="0" smtClean="0">
              <a:ea typeface="ＭＳ Ｐゴシック" panose="020B0600070205080204" pitchFamily="50" charset="-128"/>
            </a:endParaRPr>
          </a:p>
          <a:p>
            <a:pPr marL="1258888" lvl="1" indent="-341313" eaLnBrk="1" hangingPunct="1">
              <a:spcBef>
                <a:spcPct val="0"/>
              </a:spcBef>
              <a:spcAft>
                <a:spcPts val="1200"/>
              </a:spcAft>
              <a:buFontTx/>
              <a:buChar char="-"/>
            </a:pPr>
            <a:r>
              <a:rPr lang="ja-JP" altLang="en-US" sz="3200" dirty="0" smtClean="0"/>
              <a:t>有酸素運動（ウォーキング、水泳、ジョギング、サイクリングなど）</a:t>
            </a:r>
            <a:endParaRPr lang="en-US" altLang="en-US" sz="3200" dirty="0" smtClean="0">
              <a:ea typeface="ＭＳ Ｐゴシック" panose="020B0600070205080204" pitchFamily="50" charset="-128"/>
            </a:endParaRPr>
          </a:p>
        </p:txBody>
      </p:sp>
      <p:pic>
        <p:nvPicPr>
          <p:cNvPr id="176132" name="Picture 2" descr="C:\Users\carbuncle\Downloads\1230152_s.jpg"/>
          <p:cNvPicPr>
            <a:picLocks noChangeAspect="1" noChangeArrowheads="1"/>
          </p:cNvPicPr>
          <p:nvPr/>
        </p:nvPicPr>
        <p:blipFill>
          <a:blip r:embed="rId3">
            <a:extLst>
              <a:ext uri="{28A0092B-C50C-407E-A947-70E740481C1C}">
                <a14:useLocalDpi xmlns:a14="http://schemas.microsoft.com/office/drawing/2010/main" val="0"/>
              </a:ext>
            </a:extLst>
          </a:blip>
          <a:srcRect l="5823" r="20822"/>
          <a:stretch>
            <a:fillRect/>
          </a:stretch>
        </p:blipFill>
        <p:spPr bwMode="auto">
          <a:xfrm>
            <a:off x="936625" y="3851275"/>
            <a:ext cx="3417888"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45</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p:cNvSpPr>
          <p:nvPr>
            <p:ph type="title"/>
          </p:nvPr>
        </p:nvSpPr>
        <p:spPr>
          <a:xfrm>
            <a:off x="503238" y="195263"/>
            <a:ext cx="8864600" cy="993775"/>
          </a:xfrm>
        </p:spPr>
        <p:txBody>
          <a:bodyPr/>
          <a:lstStyle/>
          <a:p>
            <a:pPr eaLnBrk="1" hangingPunct="1"/>
            <a:r>
              <a:rPr lang="ja-JP" altLang="en-US" smtClean="0"/>
              <a:t>睡眠</a:t>
            </a:r>
            <a:endParaRPr lang="en-US" altLang="en-US" smtClean="0">
              <a:ea typeface="ＭＳ Ｐゴシック" panose="020B0600070205080204" pitchFamily="50" charset="-128"/>
            </a:endParaRPr>
          </a:p>
        </p:txBody>
      </p:sp>
      <p:sp>
        <p:nvSpPr>
          <p:cNvPr id="147459" name="Rectangle 3"/>
          <p:cNvSpPr>
            <a:spLocks noGrp="1"/>
          </p:cNvSpPr>
          <p:nvPr>
            <p:ph idx="1"/>
          </p:nvPr>
        </p:nvSpPr>
        <p:spPr>
          <a:xfrm>
            <a:off x="474663" y="1619250"/>
            <a:ext cx="9061450" cy="4845050"/>
          </a:xfrm>
        </p:spPr>
        <p:txBody>
          <a:bodyPr/>
          <a:lstStyle/>
          <a:p>
            <a:pPr marL="347663" indent="0" eaLnBrk="1" hangingPunct="1">
              <a:lnSpc>
                <a:spcPct val="150000"/>
              </a:lnSpc>
              <a:buFont typeface="Arial" panose="020B0604020202020204" pitchFamily="34" charset="0"/>
              <a:buNone/>
            </a:pPr>
            <a:r>
              <a:rPr lang="ja-JP" altLang="en-US" sz="3200" b="1" smtClean="0"/>
              <a:t>４．専門家が推奨する１晩の平均</a:t>
            </a:r>
            <a:r>
              <a:rPr lang="ja-JP" altLang="en-US" sz="3200" b="1" smtClean="0">
                <a:solidFill>
                  <a:srgbClr val="C63C6F"/>
                </a:solidFill>
              </a:rPr>
              <a:t>睡眠</a:t>
            </a:r>
            <a:r>
              <a:rPr lang="ja-JP" altLang="en-US" sz="3200" b="1" smtClean="0"/>
              <a:t>時間はどれくらいでしょうか</a:t>
            </a:r>
            <a:r>
              <a:rPr lang="en-AU" altLang="en-US" sz="3200" b="1" smtClean="0">
                <a:ea typeface="ＭＳ Ｐゴシック" panose="020B0600070205080204" pitchFamily="50" charset="-128"/>
              </a:rPr>
              <a:t>?</a:t>
            </a:r>
            <a:endParaRPr lang="en-US" altLang="en-US" sz="3200" b="1" smtClean="0">
              <a:ea typeface="ＭＳ Ｐゴシック" panose="020B0600070205080204" pitchFamily="50" charset="-128"/>
            </a:endParaRPr>
          </a:p>
          <a:p>
            <a:pPr marL="347663" indent="0" eaLnBrk="1" hangingPunct="1">
              <a:lnSpc>
                <a:spcPct val="150000"/>
              </a:lnSpc>
              <a:buFont typeface="ＭＳ 明朝" panose="02020609040205080304" pitchFamily="17" charset="-128"/>
              <a:buChar char="-"/>
            </a:pPr>
            <a:r>
              <a:rPr lang="ja-JP" altLang="en-US" sz="3200" smtClean="0"/>
              <a:t>平均８時間（６～９時間の間）</a:t>
            </a:r>
            <a:endParaRPr lang="en-US" altLang="en-US" sz="3200" smtClean="0">
              <a:ea typeface="ＭＳ Ｐゴシック" panose="020B0600070205080204" pitchFamily="50" charset="-128"/>
            </a:endParaRPr>
          </a:p>
          <a:p>
            <a:pPr marL="347663" indent="0" eaLnBrk="1" hangingPunct="1">
              <a:lnSpc>
                <a:spcPct val="150000"/>
              </a:lnSpc>
              <a:buFont typeface="ＭＳ 明朝" panose="02020609040205080304" pitchFamily="17" charset="-128"/>
              <a:buChar char="-"/>
            </a:pPr>
            <a:r>
              <a:rPr lang="ja-JP" altLang="en-US" sz="3200" smtClean="0"/>
              <a:t>目覚めたときにすっきりしたと感じる時間</a:t>
            </a:r>
            <a:endParaRPr lang="en-US" altLang="en-US" sz="3200" smtClean="0">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46</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p:cNvSpPr>
          <p:nvPr>
            <p:ph type="title"/>
          </p:nvPr>
        </p:nvSpPr>
        <p:spPr>
          <a:xfrm>
            <a:off x="576263" y="179388"/>
            <a:ext cx="8864600" cy="1138237"/>
          </a:xfrm>
        </p:spPr>
        <p:txBody>
          <a:bodyPr/>
          <a:lstStyle/>
          <a:p>
            <a:pPr eaLnBrk="1" hangingPunct="1"/>
            <a:r>
              <a:rPr lang="ja-JP" altLang="en-US" smtClean="0"/>
              <a:t>睡眠</a:t>
            </a:r>
            <a:endParaRPr lang="en-US" altLang="en-US" smtClean="0">
              <a:ea typeface="ＭＳ Ｐゴシック" panose="020B0600070205080204" pitchFamily="50" charset="-128"/>
            </a:endParaRPr>
          </a:p>
        </p:txBody>
      </p:sp>
      <p:sp>
        <p:nvSpPr>
          <p:cNvPr id="145411" name="Rectangle 3"/>
          <p:cNvSpPr>
            <a:spLocks noGrp="1"/>
          </p:cNvSpPr>
          <p:nvPr>
            <p:ph idx="1"/>
          </p:nvPr>
        </p:nvSpPr>
        <p:spPr>
          <a:xfrm>
            <a:off x="619125" y="1301750"/>
            <a:ext cx="8856663" cy="4824413"/>
          </a:xfrm>
        </p:spPr>
        <p:txBody>
          <a:bodyPr/>
          <a:lstStyle/>
          <a:p>
            <a:pPr eaLnBrk="1" hangingPunct="1">
              <a:lnSpc>
                <a:spcPct val="80000"/>
              </a:lnSpc>
              <a:spcBef>
                <a:spcPct val="0"/>
              </a:spcBef>
              <a:spcAft>
                <a:spcPts val="600"/>
              </a:spcAft>
              <a:buFont typeface="Arial" panose="020B0604020202020204" pitchFamily="34" charset="0"/>
              <a:buNone/>
            </a:pPr>
            <a:r>
              <a:rPr lang="ja-JP" altLang="en-US" sz="3200" b="1" smtClean="0"/>
              <a:t>５．なぜ</a:t>
            </a:r>
            <a:r>
              <a:rPr lang="ja-JP" altLang="en-US" sz="3200" b="1" smtClean="0">
                <a:solidFill>
                  <a:srgbClr val="C63C6F"/>
                </a:solidFill>
              </a:rPr>
              <a:t>睡眠</a:t>
            </a:r>
            <a:r>
              <a:rPr lang="ja-JP" altLang="en-US" sz="3200" b="1" smtClean="0"/>
              <a:t>は記憶にとって重要なのでしょう？</a:t>
            </a:r>
            <a:endParaRPr lang="en-AU" altLang="en-US" sz="3200" b="1" smtClean="0">
              <a:ea typeface="ＭＳ Ｐゴシック" panose="020B0600070205080204" pitchFamily="50" charset="-128"/>
            </a:endParaRPr>
          </a:p>
          <a:p>
            <a:pPr eaLnBrk="1" hangingPunct="1">
              <a:lnSpc>
                <a:spcPct val="80000"/>
              </a:lnSpc>
              <a:spcBef>
                <a:spcPct val="0"/>
              </a:spcBef>
              <a:spcAft>
                <a:spcPts val="600"/>
              </a:spcAft>
              <a:buFont typeface="ＭＳ 明朝" panose="02020609040205080304" pitchFamily="17" charset="-128"/>
              <a:buChar char="-"/>
            </a:pPr>
            <a:endParaRPr lang="en-US" altLang="ja-JP" sz="3200" smtClean="0"/>
          </a:p>
          <a:p>
            <a:pPr eaLnBrk="1" hangingPunct="1">
              <a:lnSpc>
                <a:spcPct val="100000"/>
              </a:lnSpc>
              <a:spcBef>
                <a:spcPct val="0"/>
              </a:spcBef>
              <a:spcAft>
                <a:spcPts val="600"/>
              </a:spcAft>
              <a:buFont typeface="ＭＳ 明朝" panose="02020609040205080304" pitchFamily="17" charset="-128"/>
              <a:buChar char="-"/>
            </a:pPr>
            <a:r>
              <a:rPr lang="ja-JP" altLang="en-US" sz="2800" smtClean="0"/>
              <a:t>十分に休息が取れていれば、注意力を維持し、情報を楽に取り込めるようになる</a:t>
            </a:r>
            <a:endParaRPr lang="en-AU" altLang="en-US" sz="2800" smtClean="0">
              <a:ea typeface="ＭＳ Ｐゴシック" panose="020B0600070205080204" pitchFamily="50" charset="-128"/>
            </a:endParaRPr>
          </a:p>
          <a:p>
            <a:pPr eaLnBrk="1" hangingPunct="1">
              <a:lnSpc>
                <a:spcPct val="100000"/>
              </a:lnSpc>
              <a:spcBef>
                <a:spcPct val="0"/>
              </a:spcBef>
              <a:spcAft>
                <a:spcPts val="600"/>
              </a:spcAft>
              <a:buFont typeface="ＭＳ 明朝" panose="02020609040205080304" pitchFamily="17" charset="-128"/>
              <a:buChar char="-"/>
            </a:pPr>
            <a:endParaRPr lang="en-AU" altLang="en-US" sz="1600" smtClean="0">
              <a:ea typeface="ＭＳ Ｐゴシック" panose="020B0600070205080204" pitchFamily="50" charset="-128"/>
            </a:endParaRPr>
          </a:p>
          <a:p>
            <a:pPr eaLnBrk="1" hangingPunct="1">
              <a:lnSpc>
                <a:spcPct val="100000"/>
              </a:lnSpc>
              <a:spcBef>
                <a:spcPct val="0"/>
              </a:spcBef>
              <a:spcAft>
                <a:spcPts val="600"/>
              </a:spcAft>
              <a:buFont typeface="ＭＳ 明朝" panose="02020609040205080304" pitchFamily="17" charset="-128"/>
              <a:buChar char="-"/>
            </a:pPr>
            <a:r>
              <a:rPr lang="ja-JP" altLang="en-US" sz="2800" smtClean="0"/>
              <a:t>睡眠中、私たちの脳は前の日に覚えた情報を確定させる</a:t>
            </a:r>
            <a:endParaRPr lang="en-AU" altLang="en-US" sz="2800" smtClean="0">
              <a:ea typeface="ＭＳ Ｐゴシック" panose="020B0600070205080204" pitchFamily="50" charset="-128"/>
            </a:endParaRPr>
          </a:p>
          <a:p>
            <a:pPr eaLnBrk="1" hangingPunct="1">
              <a:lnSpc>
                <a:spcPct val="100000"/>
              </a:lnSpc>
              <a:spcBef>
                <a:spcPct val="0"/>
              </a:spcBef>
              <a:spcAft>
                <a:spcPts val="600"/>
              </a:spcAft>
              <a:buFont typeface="ＭＳ 明朝" panose="02020609040205080304" pitchFamily="17" charset="-128"/>
              <a:buChar char="-"/>
            </a:pPr>
            <a:endParaRPr lang="en-AU" altLang="en-US" sz="1600" smtClean="0">
              <a:ea typeface="ＭＳ Ｐゴシック" panose="020B0600070205080204" pitchFamily="50" charset="-128"/>
            </a:endParaRPr>
          </a:p>
          <a:p>
            <a:pPr eaLnBrk="1" hangingPunct="1">
              <a:lnSpc>
                <a:spcPct val="100000"/>
              </a:lnSpc>
              <a:spcBef>
                <a:spcPct val="0"/>
              </a:spcBef>
              <a:spcAft>
                <a:spcPts val="600"/>
              </a:spcAft>
              <a:buFont typeface="ＭＳ 明朝" panose="02020609040205080304" pitchFamily="17" charset="-128"/>
              <a:buChar char="-"/>
            </a:pPr>
            <a:r>
              <a:rPr lang="ja-JP" altLang="en-US" sz="2800" smtClean="0"/>
              <a:t>十分休息できていると気分がよくなり、いらいらが減ることで記憶も向上する</a:t>
            </a:r>
            <a:endParaRPr lang="en-AU" altLang="en-US" sz="2800" smtClean="0">
              <a:ea typeface="ＭＳ Ｐゴシック" panose="020B0600070205080204" pitchFamily="50" charset="-128"/>
            </a:endParaRPr>
          </a:p>
        </p:txBody>
      </p:sp>
      <p:pic>
        <p:nvPicPr>
          <p:cNvPr id="180228"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t="15175" b="15175"/>
          <a:stretch>
            <a:fillRect/>
          </a:stretch>
        </p:blipFill>
        <p:spPr bwMode="auto">
          <a:xfrm>
            <a:off x="5256336" y="5403850"/>
            <a:ext cx="35401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47</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p:cNvSpPr>
          <p:nvPr>
            <p:ph type="title"/>
          </p:nvPr>
        </p:nvSpPr>
        <p:spPr>
          <a:xfrm>
            <a:off x="576263" y="179388"/>
            <a:ext cx="8864600" cy="630237"/>
          </a:xfrm>
        </p:spPr>
        <p:txBody>
          <a:bodyPr/>
          <a:lstStyle/>
          <a:p>
            <a:pPr eaLnBrk="1" hangingPunct="1"/>
            <a:r>
              <a:rPr lang="ja-JP" altLang="en-US" smtClean="0"/>
              <a:t>記憶とストレス</a:t>
            </a:r>
            <a:endParaRPr lang="en-US" altLang="en-US" smtClean="0">
              <a:ea typeface="ＭＳ Ｐゴシック" panose="020B0600070205080204" pitchFamily="50" charset="-128"/>
            </a:endParaRPr>
          </a:p>
        </p:txBody>
      </p:sp>
      <p:sp>
        <p:nvSpPr>
          <p:cNvPr id="148483" name="Rectangle 3"/>
          <p:cNvSpPr>
            <a:spLocks noGrp="1"/>
          </p:cNvSpPr>
          <p:nvPr>
            <p:ph idx="1"/>
          </p:nvPr>
        </p:nvSpPr>
        <p:spPr>
          <a:xfrm>
            <a:off x="431800" y="1042988"/>
            <a:ext cx="9145588" cy="5689600"/>
          </a:xfrm>
        </p:spPr>
        <p:txBody>
          <a:bodyPr/>
          <a:lstStyle/>
          <a:p>
            <a:pPr marL="0" lvl="2" indent="0" eaLnBrk="1" hangingPunct="1">
              <a:spcBef>
                <a:spcPct val="0"/>
              </a:spcBef>
              <a:spcAft>
                <a:spcPts val="1200"/>
              </a:spcAft>
              <a:buFont typeface="Arial" panose="020B0604020202020204" pitchFamily="34" charset="0"/>
              <a:buNone/>
              <a:defRPr/>
            </a:pPr>
            <a:r>
              <a:rPr lang="ja-JP" altLang="en-US" sz="3200" b="1" dirty="0"/>
              <a:t>６</a:t>
            </a:r>
            <a:r>
              <a:rPr lang="ja-JP" altLang="en-US" sz="3200" b="1" dirty="0" smtClean="0"/>
              <a:t>．</a:t>
            </a:r>
            <a:r>
              <a:rPr lang="ja-JP" altLang="en-US" sz="3200" b="1" dirty="0" smtClean="0">
                <a:solidFill>
                  <a:srgbClr val="C63C6F"/>
                </a:solidFill>
              </a:rPr>
              <a:t>ストレス</a:t>
            </a:r>
            <a:r>
              <a:rPr lang="ja-JP" altLang="en-US" sz="3200" b="1" dirty="0" smtClean="0"/>
              <a:t>はどのように記憶に影響するでしょ</a:t>
            </a:r>
            <a:r>
              <a:rPr lang="ja-JP" altLang="en-US" sz="3200" b="1" dirty="0"/>
              <a:t>う</a:t>
            </a:r>
            <a:r>
              <a:rPr lang="en-AU" altLang="en-US" sz="3200" b="1" dirty="0" smtClean="0">
                <a:ea typeface="ＭＳ Ｐゴシック" panose="020B0600070205080204" pitchFamily="50" charset="-128"/>
              </a:rPr>
              <a:t>?</a:t>
            </a:r>
          </a:p>
          <a:p>
            <a:pPr marL="0" lvl="2" indent="0" eaLnBrk="1" hangingPunct="1">
              <a:spcBef>
                <a:spcPct val="0"/>
              </a:spcBef>
              <a:spcAft>
                <a:spcPts val="1200"/>
              </a:spcAft>
              <a:buFont typeface="Arial" panose="020B0604020202020204" pitchFamily="34" charset="0"/>
              <a:buNone/>
              <a:defRPr/>
            </a:pPr>
            <a:r>
              <a:rPr lang="ja-JP" altLang="en-US" sz="3200" b="1" dirty="0"/>
              <a:t>　</a:t>
            </a:r>
            <a:r>
              <a:rPr lang="ja-JP" altLang="en-US" sz="3200" b="1" dirty="0" smtClean="0"/>
              <a:t>　良い影響と悪い影響をそれぞれあげてください。</a:t>
            </a:r>
            <a:endParaRPr lang="en-AU" altLang="en-US" sz="3200" b="1" dirty="0" smtClean="0">
              <a:ea typeface="ＭＳ Ｐゴシック" panose="020B0600070205080204" pitchFamily="50" charset="-128"/>
            </a:endParaRPr>
          </a:p>
          <a:p>
            <a:pPr marL="169863" lvl="2" indent="-169863" eaLnBrk="1" hangingPunct="1">
              <a:lnSpc>
                <a:spcPct val="100000"/>
              </a:lnSpc>
              <a:spcBef>
                <a:spcPts val="1200"/>
              </a:spcBef>
              <a:spcAft>
                <a:spcPts val="600"/>
              </a:spcAft>
              <a:buFont typeface="ＭＳ 明朝" panose="02020609040205080304" pitchFamily="17" charset="-128"/>
              <a:buChar char="-"/>
              <a:defRPr/>
            </a:pPr>
            <a:endParaRPr lang="en-US" altLang="ja-JP" sz="2800" dirty="0" smtClean="0"/>
          </a:p>
          <a:p>
            <a:pPr marL="169863" lvl="2" indent="-169863" eaLnBrk="1" hangingPunct="1">
              <a:lnSpc>
                <a:spcPct val="100000"/>
              </a:lnSpc>
              <a:spcBef>
                <a:spcPts val="1200"/>
              </a:spcBef>
              <a:spcAft>
                <a:spcPts val="600"/>
              </a:spcAft>
              <a:buFont typeface="ＭＳ 明朝" panose="02020609040205080304" pitchFamily="17" charset="-128"/>
              <a:buChar char="-"/>
              <a:defRPr/>
            </a:pPr>
            <a:r>
              <a:rPr lang="ja-JP" altLang="en-US" sz="2800" dirty="0" smtClean="0"/>
              <a:t>少量のストレスは人を覚醒させ、パフォーマンスを上げることができる</a:t>
            </a:r>
            <a:endParaRPr lang="en-AU" altLang="en-US" sz="2800" dirty="0" smtClean="0">
              <a:ea typeface="ＭＳ Ｐゴシック" panose="020B0600070205080204" pitchFamily="50" charset="-128"/>
            </a:endParaRPr>
          </a:p>
          <a:p>
            <a:pPr marL="169863" lvl="2" indent="-169863" eaLnBrk="1" hangingPunct="1">
              <a:lnSpc>
                <a:spcPct val="100000"/>
              </a:lnSpc>
              <a:spcBef>
                <a:spcPct val="0"/>
              </a:spcBef>
              <a:spcAft>
                <a:spcPts val="600"/>
              </a:spcAft>
              <a:buFont typeface="ＭＳ 明朝" panose="02020609040205080304" pitchFamily="17" charset="-128"/>
              <a:buChar char="-"/>
              <a:defRPr/>
            </a:pPr>
            <a:endParaRPr lang="en-AU" altLang="en-US" sz="1800" dirty="0" smtClean="0">
              <a:ea typeface="ＭＳ Ｐゴシック" panose="020B0600070205080204" pitchFamily="50" charset="-128"/>
            </a:endParaRPr>
          </a:p>
          <a:p>
            <a:pPr marL="169863" lvl="2" indent="-169863" eaLnBrk="1" hangingPunct="1">
              <a:lnSpc>
                <a:spcPct val="100000"/>
              </a:lnSpc>
              <a:spcBef>
                <a:spcPct val="0"/>
              </a:spcBef>
              <a:spcAft>
                <a:spcPts val="600"/>
              </a:spcAft>
              <a:buFont typeface="ＭＳ 明朝" panose="02020609040205080304" pitchFamily="17" charset="-128"/>
              <a:buChar char="-"/>
              <a:defRPr/>
            </a:pPr>
            <a:r>
              <a:rPr lang="ja-JP" altLang="en-US" sz="2800" dirty="0" smtClean="0"/>
              <a:t>ストレスが多すぎると、記憶力や注意力などの認知領域を阻害する傾向がある</a:t>
            </a:r>
            <a:endParaRPr lang="en-AU" altLang="en-US" sz="2800" dirty="0" smtClean="0">
              <a:ea typeface="ＭＳ Ｐゴシック" panose="020B0600070205080204" pitchFamily="50" charset="-128"/>
            </a:endParaRPr>
          </a:p>
          <a:p>
            <a:pPr marL="169863" lvl="2" indent="-169863" eaLnBrk="1" hangingPunct="1">
              <a:lnSpc>
                <a:spcPct val="100000"/>
              </a:lnSpc>
              <a:spcBef>
                <a:spcPct val="0"/>
              </a:spcBef>
              <a:spcAft>
                <a:spcPts val="600"/>
              </a:spcAft>
              <a:buFont typeface="ＭＳ 明朝" panose="02020609040205080304" pitchFamily="17" charset="-128"/>
              <a:buChar char="-"/>
              <a:defRPr/>
            </a:pPr>
            <a:endParaRPr lang="en-AU" altLang="en-US" sz="1800" dirty="0" smtClean="0">
              <a:ea typeface="ＭＳ Ｐゴシック" panose="020B0600070205080204" pitchFamily="50" charset="-128"/>
            </a:endParaRPr>
          </a:p>
          <a:p>
            <a:pPr marL="169863" lvl="2" indent="-169863" eaLnBrk="1" hangingPunct="1">
              <a:lnSpc>
                <a:spcPct val="100000"/>
              </a:lnSpc>
              <a:spcBef>
                <a:spcPct val="0"/>
              </a:spcBef>
              <a:spcAft>
                <a:spcPts val="600"/>
              </a:spcAft>
              <a:buFont typeface="ＭＳ 明朝" panose="02020609040205080304" pitchFamily="17" charset="-128"/>
              <a:buChar char="-"/>
              <a:defRPr/>
            </a:pPr>
            <a:r>
              <a:rPr lang="ja-JP" altLang="en-US" sz="2800" dirty="0" smtClean="0"/>
              <a:t>長期的ストレスは脳のコルチゾール量を増やし、脳の組織（海馬）にダメージを与える</a:t>
            </a:r>
            <a:endParaRPr lang="en-AU" altLang="en-US" sz="2800" dirty="0" smtClean="0">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ACAF2E0D-2FC7-448F-AC31-D1E6805C4AA0}" type="slidenum">
              <a:rPr lang="en-US" altLang="en-US" sz="1400" smtClean="0"/>
              <a:pPr>
                <a:defRPr/>
              </a:pPr>
              <a:t>48</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48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848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20725" y="611188"/>
            <a:ext cx="8640763" cy="1079500"/>
          </a:xfrm>
          <a:prstGeom prst="roundRect">
            <a:avLst/>
          </a:prstGeom>
          <a:gradFill rotWithShape="1">
            <a:gsLst>
              <a:gs pos="0">
                <a:srgbClr val="9BB05E">
                  <a:tint val="10000"/>
                  <a:alpha val="94000"/>
                  <a:satMod val="120000"/>
                  <a:lumMod val="110000"/>
                </a:srgbClr>
              </a:gs>
              <a:gs pos="100000">
                <a:srgbClr val="9BB05E">
                  <a:tint val="80000"/>
                  <a:shade val="100000"/>
                  <a:satMod val="140000"/>
                  <a:lumMod val="120000"/>
                </a:srgbClr>
              </a:gs>
            </a:gsLst>
            <a:lin ang="5400000" scaled="0"/>
          </a:gradFill>
          <a:ln w="9525" cap="flat" cmpd="sng" algn="ctr">
            <a:solidFill>
              <a:srgbClr val="9BB05E"/>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720725" y="795338"/>
            <a:ext cx="8640763" cy="4356100"/>
          </a:xfrm>
        </p:spPr>
        <p:txBody>
          <a:bodyPr/>
          <a:lstStyle/>
          <a:p>
            <a:pPr marL="0" indent="0" algn="ctr">
              <a:buFont typeface="Arial" panose="020B0604020202020204" pitchFamily="34" charset="0"/>
              <a:buNone/>
              <a:defRPr/>
            </a:pPr>
            <a:r>
              <a:rPr lang="ja-JP" altLang="en-US" sz="4800" dirty="0" smtClean="0">
                <a:solidFill>
                  <a:srgbClr val="FF0000"/>
                </a:solidFill>
              </a:rPr>
              <a:t>意見</a:t>
            </a:r>
            <a:r>
              <a:rPr lang="ja-JP" altLang="en-US" sz="4800" dirty="0">
                <a:solidFill>
                  <a:srgbClr val="FF0000"/>
                </a:solidFill>
              </a:rPr>
              <a:t>交換</a:t>
            </a:r>
            <a:r>
              <a:rPr lang="ja-JP" altLang="en-US" sz="4800" dirty="0" smtClean="0">
                <a:solidFill>
                  <a:srgbClr val="FF0000"/>
                </a:solidFill>
              </a:rPr>
              <a:t>：</a:t>
            </a:r>
            <a:r>
              <a:rPr lang="ja-JP" altLang="en-US" sz="4800" dirty="0" smtClean="0"/>
              <a:t>記憶に良い生活習慣</a:t>
            </a:r>
            <a:endParaRPr lang="en-US" altLang="ja-JP" sz="3600" dirty="0"/>
          </a:p>
          <a:p>
            <a:pPr marL="185738" indent="-185738">
              <a:buFont typeface="Arial" panose="020B0604020202020204" pitchFamily="34" charset="0"/>
              <a:buNone/>
              <a:defRPr/>
            </a:pPr>
            <a:endParaRPr lang="en-US" altLang="ja-JP" sz="3600" dirty="0" smtClean="0"/>
          </a:p>
          <a:p>
            <a:pPr marL="185738" indent="-185738">
              <a:buFont typeface="Arial" panose="020B0604020202020204" pitchFamily="34" charset="0"/>
              <a:buNone/>
              <a:defRPr/>
            </a:pPr>
            <a:r>
              <a:rPr lang="ja-JP" altLang="en-US" sz="3600" dirty="0" smtClean="0"/>
              <a:t>・紹介した「記憶に良い生活習慣」のうち、　これからも続けたいものはありますか？</a:t>
            </a:r>
            <a:endParaRPr lang="en-US" altLang="ja-JP" sz="3600" dirty="0"/>
          </a:p>
        </p:txBody>
      </p:sp>
      <p:sp>
        <p:nvSpPr>
          <p:cNvPr id="18432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EA0B6A-297B-4770-8EEF-91D968D9145D}" type="slidenum">
              <a:rPr lang="en-US" altLang="en-US" sz="1400" smtClean="0"/>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txBox="1">
            <a:spLocks noChangeArrowheads="1"/>
          </p:cNvSpPr>
          <p:nvPr/>
        </p:nvSpPr>
        <p:spPr bwMode="auto">
          <a:xfrm>
            <a:off x="731838" y="611188"/>
            <a:ext cx="85693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61" tIns="50382" rIns="100761" bIns="50382" anchor="ctr"/>
          <a:lstStyle>
            <a:lvl1pPr defTabSz="503238">
              <a:defRPr>
                <a:solidFill>
                  <a:schemeClr val="tx1"/>
                </a:solidFill>
                <a:latin typeface="Arial" panose="020B0604020202020204" pitchFamily="34" charset="0"/>
                <a:ea typeface="ＭＳ Ｐゴシック" panose="020B0600070205080204" pitchFamily="50" charset="-128"/>
              </a:defRPr>
            </a:lvl1pPr>
            <a:lvl2pPr marL="614363" indent="-250825" defTabSz="503238">
              <a:defRPr>
                <a:solidFill>
                  <a:schemeClr val="tx1"/>
                </a:solidFill>
                <a:latin typeface="Arial" panose="020B0604020202020204" pitchFamily="34" charset="0"/>
                <a:ea typeface="ＭＳ Ｐゴシック" panose="020B0600070205080204" pitchFamily="50" charset="-128"/>
              </a:defRPr>
            </a:lvl2pPr>
            <a:lvl3pPr marL="906463" indent="-200025" defTabSz="503238">
              <a:defRPr>
                <a:solidFill>
                  <a:schemeClr val="tx1"/>
                </a:solidFill>
                <a:latin typeface="Arial" panose="020B0604020202020204" pitchFamily="34" charset="0"/>
                <a:ea typeface="ＭＳ Ｐゴシック" panose="020B0600070205080204" pitchFamily="50" charset="-128"/>
              </a:defRPr>
            </a:lvl3pPr>
            <a:lvl4pPr marL="1208088" indent="-200025" defTabSz="503238">
              <a:defRPr>
                <a:solidFill>
                  <a:schemeClr val="tx1"/>
                </a:solidFill>
                <a:latin typeface="Arial" panose="020B0604020202020204" pitchFamily="34" charset="0"/>
                <a:ea typeface="ＭＳ Ｐゴシック" panose="020B0600070205080204" pitchFamily="50" charset="-128"/>
              </a:defRPr>
            </a:lvl4pPr>
            <a:lvl5pPr marL="1562100" indent="-200025" defTabSz="503238">
              <a:defRPr>
                <a:solidFill>
                  <a:schemeClr val="tx1"/>
                </a:solidFill>
                <a:latin typeface="Arial" panose="020B0604020202020204" pitchFamily="34" charset="0"/>
                <a:ea typeface="ＭＳ Ｐゴシック" panose="020B0600070205080204" pitchFamily="50" charset="-128"/>
              </a:defRPr>
            </a:lvl5pPr>
            <a:lvl6pPr marL="20193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4765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9337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3909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5300">
                <a:latin typeface="ＭＳ 明朝" panose="02020609040205080304" pitchFamily="17" charset="-128"/>
              </a:rPr>
              <a:t>本日の内容</a:t>
            </a:r>
            <a:endParaRPr lang="en-AU" altLang="en-US" sz="5300">
              <a:latin typeface="ＭＳ 明朝" panose="02020609040205080304" pitchFamily="17" charset="-128"/>
            </a:endParaRPr>
          </a:p>
        </p:txBody>
      </p:sp>
      <p:sp>
        <p:nvSpPr>
          <p:cNvPr id="91139" name="Rectangle 3"/>
          <p:cNvSpPr txBox="1">
            <a:spLocks noChangeArrowheads="1"/>
          </p:cNvSpPr>
          <p:nvPr/>
        </p:nvSpPr>
        <p:spPr bwMode="auto">
          <a:xfrm>
            <a:off x="863600" y="2555875"/>
            <a:ext cx="87137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61" tIns="50382" rIns="100761" bIns="50382"/>
          <a:lstStyle>
            <a:lvl1pPr defTabSz="503238">
              <a:defRPr>
                <a:solidFill>
                  <a:schemeClr val="tx1"/>
                </a:solidFill>
                <a:latin typeface="Arial" panose="020B0604020202020204" pitchFamily="34" charset="0"/>
                <a:ea typeface="ＭＳ Ｐゴシック" panose="020B0600070205080204" pitchFamily="50" charset="-128"/>
              </a:defRPr>
            </a:lvl1pPr>
            <a:lvl2pPr marL="614363" indent="-250825" defTabSz="503238">
              <a:defRPr>
                <a:solidFill>
                  <a:schemeClr val="tx1"/>
                </a:solidFill>
                <a:latin typeface="Arial" panose="020B0604020202020204" pitchFamily="34" charset="0"/>
                <a:ea typeface="ＭＳ Ｐゴシック" panose="020B0600070205080204" pitchFamily="50" charset="-128"/>
              </a:defRPr>
            </a:lvl2pPr>
            <a:lvl3pPr marL="906463" indent="-200025" defTabSz="503238">
              <a:defRPr>
                <a:solidFill>
                  <a:schemeClr val="tx1"/>
                </a:solidFill>
                <a:latin typeface="Arial" panose="020B0604020202020204" pitchFamily="34" charset="0"/>
                <a:ea typeface="ＭＳ Ｐゴシック" panose="020B0600070205080204" pitchFamily="50" charset="-128"/>
              </a:defRPr>
            </a:lvl3pPr>
            <a:lvl4pPr marL="1208088" indent="-200025" defTabSz="503238">
              <a:defRPr>
                <a:solidFill>
                  <a:schemeClr val="tx1"/>
                </a:solidFill>
                <a:latin typeface="Arial" panose="020B0604020202020204" pitchFamily="34" charset="0"/>
                <a:ea typeface="ＭＳ Ｐゴシック" panose="020B0600070205080204" pitchFamily="50" charset="-128"/>
              </a:defRPr>
            </a:lvl4pPr>
            <a:lvl5pPr marL="1562100" indent="-200025" defTabSz="503238">
              <a:defRPr>
                <a:solidFill>
                  <a:schemeClr val="tx1"/>
                </a:solidFill>
                <a:latin typeface="Arial" panose="020B0604020202020204" pitchFamily="34" charset="0"/>
                <a:ea typeface="ＭＳ Ｐゴシック" panose="020B0600070205080204" pitchFamily="50" charset="-128"/>
              </a:defRPr>
            </a:lvl5pPr>
            <a:lvl6pPr marL="20193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4765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9337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390900" indent="-200025" defTabSz="5032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20000"/>
              </a:spcBef>
              <a:buSzPct val="100000"/>
            </a:pPr>
            <a:r>
              <a:rPr lang="ja-JP" altLang="en-US" sz="4000">
                <a:latin typeface="ＭＳ ゴシック" panose="020B0609070205080204" pitchFamily="49" charset="-128"/>
                <a:ea typeface="ＭＳ ゴシック" panose="020B0609070205080204" pitchFamily="49" charset="-128"/>
              </a:rPr>
              <a:t>１．記憶の技　　　　　　 </a:t>
            </a:r>
            <a:r>
              <a:rPr lang="en-US" altLang="ja-JP" sz="4000">
                <a:latin typeface="ＭＳ ゴシック" panose="020B0609070205080204" pitchFamily="49" charset="-128"/>
                <a:ea typeface="ＭＳ ゴシック" panose="020B0609070205080204" pitchFamily="49" charset="-128"/>
              </a:rPr>
              <a:t>【</a:t>
            </a:r>
            <a:r>
              <a:rPr lang="ja-JP" altLang="en-US" sz="4000">
                <a:latin typeface="ＭＳ ゴシック" panose="020B0609070205080204" pitchFamily="49" charset="-128"/>
                <a:ea typeface="ＭＳ ゴシック" panose="020B0609070205080204" pitchFamily="49" charset="-128"/>
              </a:rPr>
              <a:t>復習</a:t>
            </a:r>
            <a:r>
              <a:rPr lang="en-US" altLang="ja-JP" sz="4000">
                <a:latin typeface="ＭＳ ゴシック" panose="020B0609070205080204" pitchFamily="49" charset="-128"/>
                <a:ea typeface="ＭＳ ゴシック" panose="020B0609070205080204" pitchFamily="49" charset="-128"/>
              </a:rPr>
              <a:t>】</a:t>
            </a:r>
          </a:p>
          <a:p>
            <a:pPr>
              <a:spcBef>
                <a:spcPct val="20000"/>
              </a:spcBef>
              <a:buSzPct val="100000"/>
            </a:pPr>
            <a:endParaRPr lang="en-US" altLang="en-US" sz="4000">
              <a:latin typeface="ＭＳ ゴシック" panose="020B0609070205080204" pitchFamily="49" charset="-128"/>
              <a:ea typeface="ＭＳ ゴシック" panose="020B0609070205080204" pitchFamily="49" charset="-128"/>
            </a:endParaRPr>
          </a:p>
          <a:p>
            <a:pPr>
              <a:spcBef>
                <a:spcPct val="20000"/>
              </a:spcBef>
              <a:buSzPct val="100000"/>
            </a:pPr>
            <a:r>
              <a:rPr lang="ja-JP" altLang="en-US" sz="4000">
                <a:latin typeface="ＭＳ ゴシック" panose="020B0609070205080204" pitchFamily="49" charset="-128"/>
                <a:ea typeface="ＭＳ ゴシック" panose="020B0609070205080204" pitchFamily="49" charset="-128"/>
              </a:rPr>
              <a:t>２．記憶の道具　　　　　 </a:t>
            </a:r>
            <a:r>
              <a:rPr lang="en-US" altLang="ja-JP" sz="4000">
                <a:latin typeface="ＭＳ ゴシック" panose="020B0609070205080204" pitchFamily="49" charset="-128"/>
                <a:ea typeface="ＭＳ ゴシック" panose="020B0609070205080204" pitchFamily="49" charset="-128"/>
              </a:rPr>
              <a:t>【</a:t>
            </a:r>
            <a:r>
              <a:rPr lang="ja-JP" altLang="en-US" sz="4000">
                <a:latin typeface="ＭＳ ゴシック" panose="020B0609070205080204" pitchFamily="49" charset="-128"/>
                <a:ea typeface="ＭＳ ゴシック" panose="020B0609070205080204" pitchFamily="49" charset="-128"/>
              </a:rPr>
              <a:t>復習</a:t>
            </a:r>
            <a:r>
              <a:rPr lang="en-US" altLang="ja-JP" sz="4000">
                <a:latin typeface="ＭＳ ゴシック" panose="020B0609070205080204" pitchFamily="49" charset="-128"/>
                <a:ea typeface="ＭＳ ゴシック" panose="020B0609070205080204" pitchFamily="49" charset="-128"/>
              </a:rPr>
              <a:t>】</a:t>
            </a:r>
          </a:p>
          <a:p>
            <a:pPr>
              <a:spcBef>
                <a:spcPct val="20000"/>
              </a:spcBef>
              <a:buSzPct val="100000"/>
              <a:buFont typeface="Calibri Light" panose="020F0302020204030204" pitchFamily="34" charset="0"/>
              <a:buAutoNum type="arabicPeriod"/>
            </a:pPr>
            <a:endParaRPr lang="en-AU" altLang="en-US" sz="4000">
              <a:latin typeface="ＭＳ ゴシック" panose="020B0609070205080204" pitchFamily="49" charset="-128"/>
              <a:ea typeface="ＭＳ ゴシック" panose="020B0609070205080204" pitchFamily="49" charset="-128"/>
            </a:endParaRPr>
          </a:p>
          <a:p>
            <a:pPr>
              <a:spcBef>
                <a:spcPct val="20000"/>
              </a:spcBef>
              <a:buSzPct val="100000"/>
            </a:pPr>
            <a:r>
              <a:rPr lang="ja-JP" altLang="en-US" sz="4000">
                <a:latin typeface="ＭＳ ゴシック" panose="020B0609070205080204" pitchFamily="49" charset="-128"/>
                <a:ea typeface="ＭＳ ゴシック" panose="020B0609070205080204" pitchFamily="49" charset="-128"/>
              </a:rPr>
              <a:t>３．記憶に良い生活習慣　 </a:t>
            </a:r>
            <a:r>
              <a:rPr lang="en-US" altLang="ja-JP" sz="4000">
                <a:latin typeface="ＭＳ ゴシック" panose="020B0609070205080204" pitchFamily="49" charset="-128"/>
                <a:ea typeface="ＭＳ ゴシック" panose="020B0609070205080204" pitchFamily="49" charset="-128"/>
              </a:rPr>
              <a:t>【</a:t>
            </a:r>
            <a:r>
              <a:rPr lang="ja-JP" altLang="en-US" sz="4000">
                <a:latin typeface="ＭＳ ゴシック" panose="020B0609070205080204" pitchFamily="49" charset="-128"/>
                <a:ea typeface="ＭＳ ゴシック" panose="020B0609070205080204" pitchFamily="49" charset="-128"/>
              </a:rPr>
              <a:t>復習</a:t>
            </a:r>
            <a:r>
              <a:rPr lang="en-US" altLang="ja-JP" sz="4000">
                <a:latin typeface="ＭＳ ゴシック" panose="020B0609070205080204" pitchFamily="49" charset="-128"/>
                <a:ea typeface="ＭＳ ゴシック" panose="020B0609070205080204" pitchFamily="49" charset="-128"/>
              </a:rPr>
              <a:t>】</a:t>
            </a:r>
          </a:p>
        </p:txBody>
      </p:sp>
      <p:sp>
        <p:nvSpPr>
          <p:cNvPr id="2" name="スライド番号プレースホルダー 1"/>
          <p:cNvSpPr>
            <a:spLocks noGrp="1"/>
          </p:cNvSpPr>
          <p:nvPr>
            <p:ph type="sldNum" sz="quarter" idx="12"/>
          </p:nvPr>
        </p:nvSpPr>
        <p:spPr/>
        <p:txBody>
          <a:bodyPr/>
          <a:lstStyle/>
          <a:p>
            <a:pPr>
              <a:defRPr/>
            </a:pPr>
            <a:fld id="{02102429-95CD-455C-AC44-BB38BE9C76C3}" type="slidenum">
              <a:rPr lang="en-US" altLang="en-US" sz="1400" smtClean="0"/>
              <a:pPr>
                <a:defRPr/>
              </a:pPr>
              <a:t>5</a:t>
            </a:fld>
            <a:endParaRPr lang="en-US" altLang="en-US"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p:cNvSpPr>
          <p:nvPr>
            <p:ph type="title" idx="4294967295"/>
          </p:nvPr>
        </p:nvSpPr>
        <p:spPr>
          <a:xfrm>
            <a:off x="1474788" y="336550"/>
            <a:ext cx="8605837" cy="1066800"/>
          </a:xfrm>
        </p:spPr>
        <p:txBody>
          <a:bodyPr anchor="b"/>
          <a:lstStyle/>
          <a:p>
            <a:pPr eaLnBrk="1" hangingPunct="1"/>
            <a:r>
              <a:rPr lang="ja-JP" altLang="en-US" smtClean="0"/>
              <a:t>健康を保つ</a:t>
            </a:r>
            <a:endParaRPr lang="en-US" altLang="en-US" smtClean="0">
              <a:ea typeface="ＭＳ Ｐゴシック" panose="020B0600070205080204" pitchFamily="50" charset="-128"/>
            </a:endParaRPr>
          </a:p>
        </p:txBody>
      </p:sp>
      <p:sp>
        <p:nvSpPr>
          <p:cNvPr id="11267" name="Rectangle 3"/>
          <p:cNvSpPr>
            <a:spLocks noGrp="1"/>
          </p:cNvSpPr>
          <p:nvPr>
            <p:ph type="body" sz="half" idx="4294967295"/>
          </p:nvPr>
        </p:nvSpPr>
        <p:spPr>
          <a:xfrm>
            <a:off x="576263" y="1692275"/>
            <a:ext cx="9145587" cy="5207000"/>
          </a:xfrm>
        </p:spPr>
        <p:txBody>
          <a:bodyPr/>
          <a:lstStyle/>
          <a:p>
            <a:pPr marL="542925" indent="-542925" eaLnBrk="1" hangingPunct="1">
              <a:buFont typeface="Arial" panose="020B0604020202020204" pitchFamily="34" charset="0"/>
              <a:buNone/>
            </a:pPr>
            <a:r>
              <a:rPr lang="ja-JP" altLang="en-US" sz="3200" b="1" smtClean="0">
                <a:latin typeface="ＭＳ Ｐゴシック" panose="020B0600070205080204" pitchFamily="50" charset="-128"/>
              </a:rPr>
              <a:t>７．</a:t>
            </a:r>
            <a:r>
              <a:rPr lang="ja-JP" altLang="en-US" sz="3200" b="1" smtClean="0"/>
              <a:t>健康的な行動を維持するためにはどうしたらいいでしょうか？</a:t>
            </a:r>
            <a:endParaRPr lang="en-AU" altLang="en-US" sz="3200" b="1" smtClean="0">
              <a:ea typeface="ＭＳ Ｐゴシック" panose="020B0600070205080204" pitchFamily="50" charset="-128"/>
            </a:endParaRPr>
          </a:p>
          <a:p>
            <a:pPr lvl="1" indent="-357188" eaLnBrk="1" hangingPunct="1">
              <a:lnSpc>
                <a:spcPct val="100000"/>
              </a:lnSpc>
              <a:spcBef>
                <a:spcPts val="1200"/>
              </a:spcBef>
              <a:spcAft>
                <a:spcPts val="600"/>
              </a:spcAft>
              <a:buFont typeface="Wingdings" panose="05000000000000000000" pitchFamily="2" charset="2"/>
              <a:buChar char=""/>
            </a:pPr>
            <a:r>
              <a:rPr lang="ja-JP" altLang="en-US" sz="2800" smtClean="0"/>
              <a:t>習慣化する</a:t>
            </a:r>
            <a:endParaRPr lang="en-AU" altLang="en-US" sz="2800" i="1" smtClean="0">
              <a:ea typeface="ＭＳ Ｐゴシック" panose="020B0600070205080204" pitchFamily="50" charset="-128"/>
            </a:endParaRPr>
          </a:p>
          <a:p>
            <a:pPr lvl="1" indent="-357188" eaLnBrk="1" hangingPunct="1">
              <a:lnSpc>
                <a:spcPct val="100000"/>
              </a:lnSpc>
              <a:spcBef>
                <a:spcPct val="0"/>
              </a:spcBef>
              <a:spcAft>
                <a:spcPts val="600"/>
              </a:spcAft>
              <a:buFont typeface="Wingdings" panose="05000000000000000000" pitchFamily="2" charset="2"/>
              <a:buChar char=""/>
            </a:pPr>
            <a:r>
              <a:rPr lang="ja-JP" altLang="en-US" sz="2800" smtClean="0"/>
              <a:t>誰かと一緒に行う</a:t>
            </a:r>
            <a:endParaRPr lang="en-AU" altLang="en-US" sz="2800" smtClean="0">
              <a:ea typeface="ＭＳ Ｐゴシック" panose="020B0600070205080204" pitchFamily="50" charset="-128"/>
            </a:endParaRPr>
          </a:p>
          <a:p>
            <a:pPr lvl="1" indent="-357188" eaLnBrk="1" hangingPunct="1">
              <a:lnSpc>
                <a:spcPct val="100000"/>
              </a:lnSpc>
              <a:spcBef>
                <a:spcPct val="0"/>
              </a:spcBef>
              <a:spcAft>
                <a:spcPts val="600"/>
              </a:spcAft>
              <a:buFont typeface="Wingdings" panose="05000000000000000000" pitchFamily="2" charset="2"/>
              <a:buChar char=""/>
            </a:pPr>
            <a:r>
              <a:rPr lang="ja-JP" altLang="en-US" sz="2800" smtClean="0"/>
              <a:t>自己管理（例：日誌をつける、進歩や達成度を記録する方法を探すなど）</a:t>
            </a:r>
            <a:endParaRPr lang="en-AU" altLang="en-US" sz="2800" smtClean="0">
              <a:ea typeface="ＭＳ Ｐゴシック" panose="020B0600070205080204" pitchFamily="50" charset="-128"/>
            </a:endParaRPr>
          </a:p>
          <a:p>
            <a:pPr lvl="1" indent="-357188" eaLnBrk="1" hangingPunct="1">
              <a:lnSpc>
                <a:spcPct val="100000"/>
              </a:lnSpc>
              <a:spcBef>
                <a:spcPct val="0"/>
              </a:spcBef>
              <a:spcAft>
                <a:spcPts val="600"/>
              </a:spcAft>
              <a:buFont typeface="Wingdings" panose="05000000000000000000" pitchFamily="2" charset="2"/>
              <a:buChar char=""/>
            </a:pPr>
            <a:r>
              <a:rPr lang="ja-JP" altLang="en-US" sz="2800" smtClean="0"/>
              <a:t>具体的で、達成可能で、徐々に高くなっていく目標を定める（現実的目標設定）</a:t>
            </a:r>
            <a:endParaRPr lang="en-AU" altLang="en-US" sz="2800" smtClean="0">
              <a:ea typeface="ＭＳ Ｐゴシック" panose="020B0600070205080204" pitchFamily="50" charset="-128"/>
            </a:endParaRPr>
          </a:p>
          <a:p>
            <a:pPr lvl="1" indent="-357188" eaLnBrk="1" hangingPunct="1">
              <a:lnSpc>
                <a:spcPct val="100000"/>
              </a:lnSpc>
              <a:spcBef>
                <a:spcPct val="0"/>
              </a:spcBef>
              <a:spcAft>
                <a:spcPts val="600"/>
              </a:spcAft>
              <a:buFont typeface="Wingdings" panose="05000000000000000000" pitchFamily="2" charset="2"/>
              <a:buChar char=""/>
            </a:pPr>
            <a:r>
              <a:rPr lang="ja-JP" altLang="en-US" sz="2800" smtClean="0"/>
              <a:t>早めに人の助けを借りる</a:t>
            </a:r>
            <a:endParaRPr lang="en-AU" altLang="en-US" sz="2800" smtClean="0">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02102429-95CD-455C-AC44-BB38BE9C76C3}" type="slidenum">
              <a:rPr lang="en-US" altLang="en-US" sz="1400" smtClean="0"/>
              <a:pPr>
                <a:defRPr/>
              </a:pPr>
              <a:t>50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p:cNvSpPr>
          <p:nvPr>
            <p:ph type="title"/>
          </p:nvPr>
        </p:nvSpPr>
        <p:spPr>
          <a:xfrm>
            <a:off x="647700" y="-22225"/>
            <a:ext cx="8864600" cy="1590675"/>
          </a:xfrm>
        </p:spPr>
        <p:txBody>
          <a:bodyPr/>
          <a:lstStyle/>
          <a:p>
            <a:pPr eaLnBrk="1" hangingPunct="1"/>
            <a:r>
              <a:rPr lang="ja-JP" altLang="en-US" smtClean="0"/>
              <a:t>最後に</a:t>
            </a:r>
            <a:r>
              <a:rPr lang="en-AU" altLang="en-US" smtClean="0">
                <a:ea typeface="ＭＳ Ｐゴシック" panose="020B0600070205080204" pitchFamily="50" charset="-128"/>
              </a:rPr>
              <a:t>…</a:t>
            </a:r>
          </a:p>
        </p:txBody>
      </p:sp>
      <p:sp>
        <p:nvSpPr>
          <p:cNvPr id="187395" name="Rectangle 3"/>
          <p:cNvSpPr>
            <a:spLocks noGrp="1"/>
          </p:cNvSpPr>
          <p:nvPr>
            <p:ph idx="1"/>
          </p:nvPr>
        </p:nvSpPr>
        <p:spPr>
          <a:xfrm>
            <a:off x="936625" y="1403350"/>
            <a:ext cx="8148638" cy="3333750"/>
          </a:xfrm>
        </p:spPr>
        <p:txBody>
          <a:bodyPr/>
          <a:lstStyle/>
          <a:p>
            <a:pPr marL="0" indent="0" algn="ctr" eaLnBrk="1" hangingPunct="1">
              <a:buFont typeface="Arial" panose="020B0604020202020204" pitchFamily="34" charset="0"/>
              <a:buNone/>
            </a:pPr>
            <a:r>
              <a:rPr lang="ja-JP" altLang="en-US" sz="3600" smtClean="0"/>
              <a:t>グループワークにご参加いただき、</a:t>
            </a:r>
            <a:endParaRPr lang="en-US" altLang="ja-JP" sz="3600" smtClean="0"/>
          </a:p>
          <a:p>
            <a:pPr marL="0" indent="0" algn="ctr" eaLnBrk="1" hangingPunct="1">
              <a:buFont typeface="Arial" panose="020B0604020202020204" pitchFamily="34" charset="0"/>
              <a:buNone/>
            </a:pPr>
            <a:r>
              <a:rPr lang="ja-JP" altLang="en-US" sz="3600" smtClean="0"/>
              <a:t>ありがとうございました</a:t>
            </a:r>
            <a:r>
              <a:rPr lang="en-AU" altLang="en-US" sz="3600" smtClean="0">
                <a:ea typeface="ＭＳ Ｐゴシック" panose="020B0600070205080204" pitchFamily="50" charset="-128"/>
              </a:rPr>
              <a:t>!</a:t>
            </a:r>
          </a:p>
        </p:txBody>
      </p:sp>
      <p:pic>
        <p:nvPicPr>
          <p:cNvPr id="187396" name="Picture 6" descr="C:\Users\carbuncle\Downloads\19589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2759075"/>
            <a:ext cx="59880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1007943">
              <a:defRPr/>
            </a:pPr>
            <a:endParaRPr kumimoji="1" lang="ja-JP" altLang="en-US">
              <a:solidFill>
                <a:prstClr val="black"/>
              </a:solidFill>
            </a:endParaRPr>
          </a:p>
        </p:txBody>
      </p:sp>
      <p:sp>
        <p:nvSpPr>
          <p:cNvPr id="2"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72">
              <a:defRPr/>
            </a:pPr>
            <a:r>
              <a:rPr kumimoji="1" lang="ja-JP" altLang="en-US" sz="5952" dirty="0" smtClean="0">
                <a:latin typeface="ＭＳ Ｐゴシック" panose="020B0600070205080204" pitchFamily="50" charset="-128"/>
                <a:ea typeface="ＭＳ Ｐゴシック" panose="020B0600070205080204" pitchFamily="50" charset="-128"/>
              </a:rPr>
              <a:t>記憶の技</a:t>
            </a:r>
            <a:endParaRPr kumimoji="1" lang="ja-JP" altLang="en-US" sz="5952" dirty="0">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endParaRPr kumimoji="1" lang="ja-JP" altLang="en-US" sz="4850" dirty="0"/>
          </a:p>
        </p:txBody>
      </p:sp>
      <p:cxnSp>
        <p:nvCxnSpPr>
          <p:cNvPr id="7" name="直線コネクタ 6"/>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p:cNvSpPr>
            <a:spLocks noGrp="1"/>
          </p:cNvSpPr>
          <p:nvPr>
            <p:ph type="body" idx="1"/>
          </p:nvPr>
        </p:nvSpPr>
        <p:spPr>
          <a:xfrm>
            <a:off x="923925" y="4138613"/>
            <a:ext cx="8232775" cy="1654175"/>
          </a:xfrm>
        </p:spPr>
        <p:txBody>
          <a:bodyPr/>
          <a:lstStyle/>
          <a:p>
            <a:pPr defTabSz="503972">
              <a:defRPr/>
            </a:pPr>
            <a:endParaRPr kumimoji="1" lang="ja-JP" altLang="en-US">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92163" y="611188"/>
            <a:ext cx="8640762" cy="1079500"/>
          </a:xfrm>
          <a:prstGeom prst="roundRect">
            <a:avLst/>
          </a:prstGeom>
          <a:gradFill rotWithShape="1">
            <a:gsLst>
              <a:gs pos="0">
                <a:srgbClr val="9BB05E">
                  <a:tint val="10000"/>
                  <a:alpha val="94000"/>
                  <a:satMod val="120000"/>
                  <a:lumMod val="110000"/>
                </a:srgbClr>
              </a:gs>
              <a:gs pos="100000">
                <a:srgbClr val="9BB05E">
                  <a:tint val="80000"/>
                  <a:shade val="100000"/>
                  <a:satMod val="140000"/>
                  <a:lumMod val="120000"/>
                </a:srgbClr>
              </a:gs>
            </a:gsLst>
            <a:lin ang="5400000" scaled="0"/>
          </a:gradFill>
          <a:ln w="9525" cap="flat" cmpd="sng" algn="ctr">
            <a:solidFill>
              <a:srgbClr val="9BB05E"/>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863600" y="684213"/>
            <a:ext cx="8232775" cy="4356100"/>
          </a:xfrm>
        </p:spPr>
        <p:txBody>
          <a:bodyPr/>
          <a:lstStyle/>
          <a:p>
            <a:pPr marL="0" indent="0" algn="ctr">
              <a:buFont typeface="Arial" panose="020B0604020202020204" pitchFamily="34" charset="0"/>
              <a:buNone/>
              <a:defRPr/>
            </a:pPr>
            <a:r>
              <a:rPr kumimoji="1" lang="ja-JP" altLang="en-US" sz="4800" dirty="0" smtClean="0">
                <a:solidFill>
                  <a:srgbClr val="FF0000"/>
                </a:solidFill>
              </a:rPr>
              <a:t>意見</a:t>
            </a:r>
            <a:r>
              <a:rPr kumimoji="1" lang="ja-JP" altLang="en-US" sz="4800" dirty="0">
                <a:solidFill>
                  <a:srgbClr val="FF0000"/>
                </a:solidFill>
              </a:rPr>
              <a:t>交換</a:t>
            </a:r>
            <a:r>
              <a:rPr kumimoji="1" lang="ja-JP" altLang="en-US" sz="4800" dirty="0" smtClean="0">
                <a:solidFill>
                  <a:srgbClr val="FF0000"/>
                </a:solidFill>
              </a:rPr>
              <a:t>：</a:t>
            </a:r>
            <a:r>
              <a:rPr kumimoji="1" lang="ja-JP" altLang="en-US" sz="4800" dirty="0"/>
              <a:t>記憶</a:t>
            </a:r>
            <a:r>
              <a:rPr kumimoji="1" lang="ja-JP" altLang="en-US" sz="4800" dirty="0" smtClean="0"/>
              <a:t>の</a:t>
            </a:r>
            <a:r>
              <a:rPr kumimoji="1" lang="ja-JP" altLang="en-US" sz="4800" dirty="0"/>
              <a:t>技</a:t>
            </a:r>
            <a:endParaRPr kumimoji="1" lang="en-US" altLang="ja-JP" sz="4800" dirty="0"/>
          </a:p>
          <a:p>
            <a:pPr marL="0" indent="0">
              <a:buFont typeface="Arial" panose="020B0604020202020204" pitchFamily="34" charset="0"/>
              <a:buNone/>
              <a:defRPr/>
            </a:pPr>
            <a:endParaRPr kumimoji="1" lang="en-US" altLang="ja-JP" sz="3600" dirty="0"/>
          </a:p>
          <a:p>
            <a:pPr marL="185738" indent="-185738">
              <a:buFont typeface="Arial" panose="020B0604020202020204" pitchFamily="34" charset="0"/>
              <a:buNone/>
              <a:defRPr/>
            </a:pPr>
            <a:r>
              <a:rPr kumimoji="1" lang="ja-JP" altLang="en-US" sz="3600" dirty="0" smtClean="0"/>
              <a:t>・これまでに紹介した「記憶の技</a:t>
            </a:r>
            <a:r>
              <a:rPr kumimoji="1" lang="ja-JP" altLang="en-US" sz="3600" dirty="0"/>
              <a:t>」</a:t>
            </a:r>
            <a:r>
              <a:rPr kumimoji="1" lang="ja-JP" altLang="en-US" sz="3600" dirty="0" smtClean="0"/>
              <a:t>を　　　　できるだけたくさんあげてみましょう</a:t>
            </a:r>
            <a:endParaRPr kumimoji="1" lang="en-US" altLang="ja-JP" sz="3600" dirty="0"/>
          </a:p>
        </p:txBody>
      </p:sp>
      <p:sp>
        <p:nvSpPr>
          <p:cNvPr id="4" name="スライド番号プレースホルダー 3"/>
          <p:cNvSpPr>
            <a:spLocks noGrp="1"/>
          </p:cNvSpPr>
          <p:nvPr>
            <p:ph type="sldNum" sz="quarter" idx="12"/>
          </p:nvPr>
        </p:nvSpPr>
        <p:spPr/>
        <p:txBody>
          <a:bodyPr/>
          <a:lstStyle/>
          <a:p>
            <a:pPr>
              <a:defRPr/>
            </a:pPr>
            <a:fld id="{E892CB43-F968-42B5-A33F-C094347EBA36}"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33438" y="604838"/>
            <a:ext cx="8651875" cy="1190625"/>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kumimoji="1" lang="ja-JP" altLang="en-US" sz="485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578" name="Rectangle 2"/>
          <p:cNvSpPr>
            <a:spLocks noGrp="1"/>
          </p:cNvSpPr>
          <p:nvPr>
            <p:ph type="title"/>
          </p:nvPr>
        </p:nvSpPr>
        <p:spPr>
          <a:xfrm>
            <a:off x="674688" y="287338"/>
            <a:ext cx="8969375" cy="1851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a:lstStyle/>
          <a:p>
            <a:pPr eaLnBrk="1" hangingPunct="1">
              <a:defRPr/>
            </a:pPr>
            <a:r>
              <a:rPr lang="ja-JP" altLang="en-US" sz="5952" dirty="0">
                <a:solidFill>
                  <a:srgbClr val="FF0000"/>
                </a:solidFill>
                <a:ea typeface="MS PGothic" panose="020B0600070205080204" pitchFamily="50" charset="-128"/>
              </a:rPr>
              <a:t>記憶の技</a:t>
            </a:r>
            <a:r>
              <a:rPr lang="ja-JP" altLang="en-US" sz="5952" dirty="0">
                <a:solidFill>
                  <a:schemeClr val="tx1"/>
                </a:solidFill>
                <a:ea typeface="MS PGothic" panose="020B0600070205080204" pitchFamily="50" charset="-128"/>
              </a:rPr>
              <a:t>：</a:t>
            </a:r>
            <a:r>
              <a:rPr lang="ja-JP" altLang="en-US" sz="5952" dirty="0">
                <a:solidFill>
                  <a:srgbClr val="00B0F0"/>
                </a:solidFill>
                <a:ea typeface="MS PGothic" panose="020B0600070205080204" pitchFamily="50" charset="-128"/>
              </a:rPr>
              <a:t>「繰り返し」</a:t>
            </a:r>
            <a:endParaRPr lang="en-AU" altLang="en-US" sz="4409" dirty="0">
              <a:solidFill>
                <a:srgbClr val="00B0F0"/>
              </a:solidFill>
              <a:ea typeface="MS PGothic" panose="020B0600070205080204" pitchFamily="50" charset="-128"/>
            </a:endParaRPr>
          </a:p>
        </p:txBody>
      </p:sp>
      <p:sp>
        <p:nvSpPr>
          <p:cNvPr id="70659" name="Rectangle 3"/>
          <p:cNvSpPr>
            <a:spLocks noGrp="1" noChangeArrowheads="1"/>
          </p:cNvSpPr>
          <p:nvPr>
            <p:ph idx="1"/>
          </p:nvPr>
        </p:nvSpPr>
        <p:spPr>
          <a:xfrm>
            <a:off x="436563" y="2271713"/>
            <a:ext cx="9366250" cy="3838575"/>
          </a:xfrm>
        </p:spPr>
        <p:txBody>
          <a:bodyPr>
            <a:noAutofit/>
          </a:bodyPr>
          <a:lstStyle/>
          <a:p>
            <a:pPr eaLnBrk="1" hangingPunct="1">
              <a:lnSpc>
                <a:spcPct val="90000"/>
              </a:lnSpc>
              <a:buFont typeface="Wingdings" panose="05000000000000000000" pitchFamily="2" charset="2"/>
              <a:buChar char="l"/>
              <a:defRPr/>
            </a:pPr>
            <a:r>
              <a:rPr lang="ja-JP" altLang="en-US" sz="3527" dirty="0">
                <a:solidFill>
                  <a:schemeClr val="tx1"/>
                </a:solidFill>
              </a:rPr>
              <a:t>「繰り返す」ことで記憶に残りやすくする方法</a:t>
            </a:r>
            <a:endParaRPr lang="en-AU" altLang="en-US" sz="3527" dirty="0">
              <a:solidFill>
                <a:schemeClr val="tx1"/>
              </a:solidFill>
            </a:endParaRPr>
          </a:p>
          <a:p>
            <a:pPr marL="0" indent="0" eaLnBrk="1" hangingPunct="1">
              <a:lnSpc>
                <a:spcPct val="90000"/>
              </a:lnSpc>
              <a:buFont typeface="Arial" panose="020B0604020202020204" pitchFamily="34" charset="0"/>
              <a:buNone/>
              <a:defRPr/>
            </a:pPr>
            <a:r>
              <a:rPr lang="en-US" altLang="ja-JP" sz="3086" dirty="0">
                <a:solidFill>
                  <a:schemeClr val="tx1"/>
                </a:solidFill>
              </a:rPr>
              <a:t>	</a:t>
            </a:r>
            <a:endParaRPr lang="en-AU" altLang="en-US" sz="3086" dirty="0">
              <a:solidFill>
                <a:schemeClr val="tx1"/>
              </a:solidFill>
            </a:endParaRPr>
          </a:p>
          <a:p>
            <a:pPr lvl="2" eaLnBrk="1" hangingPunct="1">
              <a:lnSpc>
                <a:spcPct val="90000"/>
              </a:lnSpc>
              <a:buFont typeface="Wingdings" panose="05000000000000000000" pitchFamily="2" charset="2"/>
              <a:buChar char="Ø"/>
              <a:defRPr/>
            </a:pPr>
            <a:r>
              <a:rPr lang="ja-JP" altLang="en-US" sz="3086" dirty="0">
                <a:solidFill>
                  <a:schemeClr val="tx1"/>
                </a:solidFill>
              </a:rPr>
              <a:t>聞いたことや見たことを頭の中で繰り返す</a:t>
            </a:r>
            <a:endParaRPr lang="en-US" altLang="ja-JP" sz="3086" dirty="0">
              <a:solidFill>
                <a:schemeClr val="tx1"/>
              </a:solidFill>
            </a:endParaRPr>
          </a:p>
          <a:p>
            <a:pPr lvl="2" eaLnBrk="1" hangingPunct="1">
              <a:lnSpc>
                <a:spcPct val="90000"/>
              </a:lnSpc>
              <a:buFont typeface="Wingdings" panose="05000000000000000000" pitchFamily="2" charset="2"/>
              <a:buChar char="Ø"/>
              <a:defRPr/>
            </a:pPr>
            <a:r>
              <a:rPr lang="ja-JP" altLang="en-US" sz="3086" dirty="0">
                <a:solidFill>
                  <a:schemeClr val="tx1"/>
                </a:solidFill>
              </a:rPr>
              <a:t>覚えたいことを口に出して繰り返す</a:t>
            </a:r>
            <a:r>
              <a:rPr lang="en-AU" altLang="en-US" sz="3086" dirty="0">
                <a:solidFill>
                  <a:schemeClr val="tx1"/>
                </a:solidFill>
              </a:rPr>
              <a:t> </a:t>
            </a:r>
          </a:p>
          <a:p>
            <a:pPr lvl="2" eaLnBrk="1" hangingPunct="1">
              <a:lnSpc>
                <a:spcPct val="90000"/>
              </a:lnSpc>
              <a:buFont typeface="Wingdings" panose="05000000000000000000" pitchFamily="2" charset="2"/>
              <a:buChar char="Ø"/>
              <a:defRPr/>
            </a:pPr>
            <a:r>
              <a:rPr lang="ja-JP" altLang="en-US" sz="3086" dirty="0">
                <a:solidFill>
                  <a:schemeClr val="tx1"/>
                </a:solidFill>
              </a:rPr>
              <a:t>話している人に同じ説明を繰り返すよう頼む</a:t>
            </a:r>
            <a:endParaRPr lang="en-AU" altLang="en-US" sz="3086" dirty="0">
              <a:solidFill>
                <a:schemeClr val="tx1"/>
              </a:solidFill>
            </a:endParaRPr>
          </a:p>
          <a:p>
            <a:pPr lvl="2" eaLnBrk="1" hangingPunct="1">
              <a:lnSpc>
                <a:spcPct val="90000"/>
              </a:lnSpc>
              <a:buFont typeface="Wingdings" panose="05000000000000000000" pitchFamily="2" charset="2"/>
              <a:buChar char="Ø"/>
              <a:defRPr/>
            </a:pPr>
            <a:r>
              <a:rPr lang="ja-JP" altLang="en-US" sz="3086" dirty="0">
                <a:solidFill>
                  <a:schemeClr val="tx1"/>
                </a:solidFill>
              </a:rPr>
              <a:t>資料を繰り返し読む</a:t>
            </a:r>
            <a:endParaRPr lang="en-AU" altLang="en-US" sz="3086" dirty="0">
              <a:solidFill>
                <a:schemeClr val="tx1"/>
              </a:solidFill>
            </a:endParaRPr>
          </a:p>
          <a:p>
            <a:pPr marL="0" indent="0" eaLnBrk="1" hangingPunct="1">
              <a:lnSpc>
                <a:spcPct val="90000"/>
              </a:lnSpc>
              <a:buFont typeface="Arial" panose="020B0604020202020204" pitchFamily="34" charset="0"/>
              <a:buNone/>
              <a:defRPr/>
            </a:pPr>
            <a:r>
              <a:rPr lang="ja-JP" altLang="en-US" sz="3086" dirty="0">
                <a:solidFill>
                  <a:schemeClr val="tx1"/>
                </a:solidFill>
              </a:rPr>
              <a:t>　　　　　　　　　　　　　　　　　　　　　　　　　　　　など</a:t>
            </a:r>
            <a:endParaRPr lang="en-AU" altLang="en-US" sz="3086" dirty="0">
              <a:solidFill>
                <a:schemeClr val="tx1"/>
              </a:solidFill>
            </a:endParaRPr>
          </a:p>
        </p:txBody>
      </p:sp>
      <p:sp>
        <p:nvSpPr>
          <p:cNvPr id="2" name="スライド番号プレースホルダー 1">
            <a:extLst>
              <a:ext uri="{FF2B5EF4-FFF2-40B4-BE49-F238E27FC236}"/>
            </a:extLst>
          </p:cNvPr>
          <p:cNvSpPr>
            <a:spLocks noGrp="1"/>
          </p:cNvSpPr>
          <p:nvPr>
            <p:ph type="sldNum" sz="quarter" idx="12"/>
          </p:nvPr>
        </p:nvSpPr>
        <p:spPr/>
        <p:txBody>
          <a:bodyPr/>
          <a:lstStyle/>
          <a:p>
            <a:pPr>
              <a:defRPr/>
            </a:pPr>
            <a:fld id="{7CF78FED-A683-4CA1-BD04-061CC6B9A087}" type="slidenum">
              <a:rPr lang="en-US" altLang="en-US" smtClean="0"/>
              <a:pPr>
                <a:defRPr/>
              </a:pPr>
              <a:t>8</a:t>
            </a:fld>
            <a:endParaRPr lang="en-US" alt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33438" y="525463"/>
            <a:ext cx="8651875" cy="1190625"/>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kumimoji="1" lang="ja-JP" altLang="en-US" sz="485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578" name="Rectangle 2"/>
          <p:cNvSpPr>
            <a:spLocks noGrp="1"/>
          </p:cNvSpPr>
          <p:nvPr>
            <p:ph type="title"/>
          </p:nvPr>
        </p:nvSpPr>
        <p:spPr>
          <a:xfrm>
            <a:off x="674688" y="128588"/>
            <a:ext cx="8969375" cy="1825625"/>
          </a:xfrm>
        </p:spPr>
        <p:txBody>
          <a:bodyPr/>
          <a:lstStyle/>
          <a:p>
            <a:pPr eaLnBrk="1" hangingPunct="1">
              <a:defRPr/>
            </a:pPr>
            <a:r>
              <a:rPr lang="ja-JP" altLang="en-US" sz="5952" dirty="0">
                <a:solidFill>
                  <a:srgbClr val="FF0000"/>
                </a:solidFill>
                <a:ea typeface="MS PGothic" panose="020B0600070205080204" pitchFamily="50" charset="-128"/>
              </a:rPr>
              <a:t>記憶の技</a:t>
            </a:r>
            <a:r>
              <a:rPr lang="ja-JP" altLang="en-US" sz="5952" dirty="0">
                <a:solidFill>
                  <a:schemeClr val="tx1"/>
                </a:solidFill>
                <a:ea typeface="MS PGothic" panose="020B0600070205080204" pitchFamily="50" charset="-128"/>
              </a:rPr>
              <a:t>：</a:t>
            </a:r>
            <a:r>
              <a:rPr lang="ja-JP" altLang="en-US" sz="5952" dirty="0">
                <a:solidFill>
                  <a:srgbClr val="00B0F0"/>
                </a:solidFill>
                <a:ea typeface="MS PGothic" panose="020B0600070205080204" pitchFamily="50" charset="-128"/>
              </a:rPr>
              <a:t>「関連付け」</a:t>
            </a:r>
            <a:endParaRPr lang="en-AU" altLang="en-US" sz="4409" dirty="0">
              <a:solidFill>
                <a:srgbClr val="00B0F0"/>
              </a:solidFill>
              <a:ea typeface="MS PGothic" panose="020B0600070205080204" pitchFamily="50" charset="-128"/>
            </a:endParaRPr>
          </a:p>
        </p:txBody>
      </p:sp>
      <p:sp>
        <p:nvSpPr>
          <p:cNvPr id="70659" name="Rectangle 3"/>
          <p:cNvSpPr>
            <a:spLocks noGrp="1" noChangeArrowheads="1"/>
          </p:cNvSpPr>
          <p:nvPr>
            <p:ph idx="1"/>
          </p:nvPr>
        </p:nvSpPr>
        <p:spPr>
          <a:xfrm>
            <a:off x="515938" y="2112963"/>
            <a:ext cx="9366250" cy="3838575"/>
          </a:xfrm>
        </p:spPr>
        <p:txBody>
          <a:bodyPr>
            <a:noAutofit/>
          </a:bodyPr>
          <a:lstStyle/>
          <a:p>
            <a:pPr>
              <a:lnSpc>
                <a:spcPct val="90000"/>
              </a:lnSpc>
              <a:buFont typeface="Wingdings" panose="05000000000000000000" pitchFamily="2" charset="2"/>
              <a:buChar char="l"/>
              <a:defRPr/>
            </a:pPr>
            <a:r>
              <a:rPr lang="ja-JP" altLang="en-US" sz="3086" dirty="0">
                <a:solidFill>
                  <a:schemeClr val="tx1"/>
                </a:solidFill>
              </a:rPr>
              <a:t>その人／モノの情報を、知っている別のものと関連付けていく方法</a:t>
            </a:r>
            <a:endParaRPr lang="en-US" altLang="ja-JP" sz="3086" dirty="0">
              <a:solidFill>
                <a:schemeClr val="tx1"/>
              </a:solidFill>
            </a:endParaRPr>
          </a:p>
          <a:p>
            <a:pPr marL="0" indent="0">
              <a:lnSpc>
                <a:spcPct val="90000"/>
              </a:lnSpc>
              <a:buFont typeface="Arial" panose="020B0604020202020204" pitchFamily="34" charset="0"/>
              <a:buNone/>
              <a:defRPr/>
            </a:pPr>
            <a:endParaRPr lang="en-US" altLang="ja-JP" sz="3086" dirty="0">
              <a:solidFill>
                <a:schemeClr val="tx1"/>
              </a:solidFill>
            </a:endParaRPr>
          </a:p>
          <a:p>
            <a:pPr marL="885450" indent="-290484">
              <a:lnSpc>
                <a:spcPct val="90000"/>
              </a:lnSpc>
              <a:buFont typeface="Wingdings" panose="05000000000000000000" pitchFamily="2" charset="2"/>
              <a:buChar char="Ø"/>
              <a:defRPr/>
            </a:pPr>
            <a:r>
              <a:rPr lang="ja-JP" altLang="en-US" sz="3086" dirty="0"/>
              <a:t>語呂合わせ</a:t>
            </a:r>
            <a:endParaRPr lang="en-US" altLang="ja-JP" sz="3086" dirty="0"/>
          </a:p>
          <a:p>
            <a:pPr marL="885450" indent="-290484">
              <a:lnSpc>
                <a:spcPct val="90000"/>
              </a:lnSpc>
              <a:buFont typeface="Wingdings" panose="05000000000000000000" pitchFamily="2" charset="2"/>
              <a:buChar char="Ø"/>
              <a:defRPr/>
            </a:pPr>
            <a:r>
              <a:rPr lang="ja-JP" altLang="en-US" sz="3086" dirty="0"/>
              <a:t>似たような名前で、特徴が似ている有名人</a:t>
            </a:r>
            <a:endParaRPr lang="en-US" altLang="en-US" sz="3086" dirty="0"/>
          </a:p>
          <a:p>
            <a:pPr marL="885450" indent="-290484">
              <a:lnSpc>
                <a:spcPct val="90000"/>
              </a:lnSpc>
              <a:buFont typeface="Wingdings" panose="05000000000000000000" pitchFamily="2" charset="2"/>
              <a:buChar char="Ø"/>
              <a:defRPr/>
            </a:pPr>
            <a:r>
              <a:rPr lang="ja-JP" altLang="en-US" sz="3086" dirty="0"/>
              <a:t>同じ名前の知人</a:t>
            </a:r>
            <a:endParaRPr lang="en-US" altLang="ja-JP" sz="3086" dirty="0"/>
          </a:p>
          <a:p>
            <a:pPr marL="885450" indent="-290484">
              <a:lnSpc>
                <a:spcPct val="90000"/>
              </a:lnSpc>
              <a:buFont typeface="Wingdings" panose="05000000000000000000" pitchFamily="2" charset="2"/>
              <a:buChar char="Ø"/>
              <a:defRPr/>
            </a:pPr>
            <a:r>
              <a:rPr lang="ja-JP" altLang="en-US" sz="3086" dirty="0"/>
              <a:t>名前から受ける印象</a:t>
            </a:r>
            <a:endParaRPr lang="en-US" altLang="ja-JP" sz="3086" dirty="0"/>
          </a:p>
          <a:p>
            <a:pPr marL="885450" indent="-290484">
              <a:lnSpc>
                <a:spcPct val="90000"/>
              </a:lnSpc>
              <a:buFont typeface="Wingdings" panose="05000000000000000000" pitchFamily="2" charset="2"/>
              <a:buChar char="Ø"/>
              <a:defRPr/>
            </a:pPr>
            <a:r>
              <a:rPr lang="ja-JP" altLang="en-US" sz="3086" dirty="0"/>
              <a:t>関連するイメージ（音、におい、思い出、触感</a:t>
            </a:r>
            <a:r>
              <a:rPr lang="en-US" altLang="ja-JP" sz="3086" dirty="0"/>
              <a:t>…</a:t>
            </a:r>
            <a:r>
              <a:rPr lang="ja-JP" altLang="en-US" sz="3086" dirty="0"/>
              <a:t>）</a:t>
            </a:r>
            <a:endParaRPr lang="en-US" altLang="ja-JP" sz="3086" dirty="0"/>
          </a:p>
          <a:p>
            <a:pPr marL="397228" indent="0">
              <a:lnSpc>
                <a:spcPct val="90000"/>
              </a:lnSpc>
              <a:buFont typeface="Arial" panose="020B0604020202020204" pitchFamily="34" charset="0"/>
              <a:buNone/>
              <a:defRPr/>
            </a:pPr>
            <a:r>
              <a:rPr lang="ja-JP" altLang="en-US" sz="3086" dirty="0"/>
              <a:t>　　　　　　　　　　　　　　　　　　　　　　　　　　　　　など</a:t>
            </a:r>
            <a:endParaRPr lang="en-US" altLang="ja-JP" sz="3086" dirty="0"/>
          </a:p>
          <a:p>
            <a:pPr eaLnBrk="1" hangingPunct="1">
              <a:lnSpc>
                <a:spcPct val="90000"/>
              </a:lnSpc>
              <a:buFont typeface="Wingdings" panose="05000000000000000000" pitchFamily="2" charset="2"/>
              <a:buChar char="Ø"/>
              <a:defRPr/>
            </a:pPr>
            <a:endParaRPr lang="en-AU" altLang="en-US" sz="3086" dirty="0">
              <a:solidFill>
                <a:schemeClr val="tx1"/>
              </a:solidFill>
              <a:effectLst>
                <a:outerShdw blurRad="38100" dist="38100" dir="2700000" algn="tl">
                  <a:srgbClr val="C0C0C0"/>
                </a:outerShdw>
              </a:effectLst>
            </a:endParaRPr>
          </a:p>
        </p:txBody>
      </p:sp>
      <p:sp>
        <p:nvSpPr>
          <p:cNvPr id="2" name="スライド番号プレースホルダー 1">
            <a:extLst>
              <a:ext uri="{FF2B5EF4-FFF2-40B4-BE49-F238E27FC236}"/>
            </a:extLst>
          </p:cNvPr>
          <p:cNvSpPr>
            <a:spLocks noGrp="1"/>
          </p:cNvSpPr>
          <p:nvPr>
            <p:ph type="sldNum" sz="quarter" idx="12"/>
          </p:nvPr>
        </p:nvSpPr>
        <p:spPr>
          <a:xfrm>
            <a:off x="7421563" y="6954838"/>
            <a:ext cx="2352675" cy="403225"/>
          </a:xfrm>
        </p:spPr>
        <p:txBody>
          <a:bodyPr/>
          <a:lstStyle/>
          <a:p>
            <a:pPr>
              <a:defRPr/>
            </a:pPr>
            <a:fld id="{32BD2743-2C11-4B6F-AA65-216BA9E3ADA3}" type="slidenum">
              <a:rPr lang="en-US" altLang="en-US" smtClean="0"/>
              <a:pPr>
                <a:defRPr/>
              </a:pPr>
              <a:t>9</a:t>
            </a:fld>
            <a:endParaRPr lang="en-US" altLang="en-US"/>
          </a:p>
        </p:txBody>
      </p:sp>
    </p:spTree>
  </p:cSld>
  <p:clrMapOvr>
    <a:masterClrMapping/>
  </p:clrMapOvr>
  <p:transition spd="slow"/>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3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4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5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3867</TotalTime>
  <Words>1360</Words>
  <Application>Microsoft Office PowerPoint</Application>
  <PresentationFormat>ユーザー設定</PresentationFormat>
  <Paragraphs>330</Paragraphs>
  <Slides>51</Slides>
  <Notes>51</Notes>
  <HiddenSlides>0</HiddenSlides>
  <MMClips>0</MMClips>
  <ScaleCrop>false</ScaleCrop>
  <HeadingPairs>
    <vt:vector size="6" baseType="variant">
      <vt:variant>
        <vt:lpstr>使用されているフォント</vt:lpstr>
      </vt:variant>
      <vt:variant>
        <vt:i4>20</vt:i4>
      </vt:variant>
      <vt:variant>
        <vt:lpstr>テーマ</vt:lpstr>
      </vt:variant>
      <vt:variant>
        <vt:i4>8</vt:i4>
      </vt:variant>
      <vt:variant>
        <vt:lpstr>スライド タイトル</vt:lpstr>
      </vt:variant>
      <vt:variant>
        <vt:i4>51</vt:i4>
      </vt:variant>
    </vt:vector>
  </HeadingPairs>
  <TitlesOfParts>
    <vt:vector size="79" baseType="lpstr">
      <vt:lpstr>BIZ UDPゴシック</vt:lpstr>
      <vt:lpstr>Bradley Hand ITC TT-Bold</vt:lpstr>
      <vt:lpstr>HG丸ｺﾞｼｯｸM-PRO</vt:lpstr>
      <vt:lpstr>HG明朝B</vt:lpstr>
      <vt:lpstr>ＭＳ Ｐゴシック</vt:lpstr>
      <vt:lpstr>ＭＳ Ｐゴシック</vt:lpstr>
      <vt:lpstr>ＭＳ Ｐ明朝</vt:lpstr>
      <vt:lpstr>ＭＳ ゴシック</vt:lpstr>
      <vt:lpstr>ＭＳ 明朝</vt:lpstr>
      <vt:lpstr>Nimbus Roman No9 L</vt:lpstr>
      <vt:lpstr>Rage Italic</vt:lpstr>
      <vt:lpstr>Rockwell</vt:lpstr>
      <vt:lpstr>StarSymbol</vt:lpstr>
      <vt:lpstr>Arial</vt:lpstr>
      <vt:lpstr>Calibri</vt:lpstr>
      <vt:lpstr>Calibri Light</vt:lpstr>
      <vt:lpstr>Cambria</vt:lpstr>
      <vt:lpstr>Times</vt:lpstr>
      <vt:lpstr>Times New Roman</vt:lpstr>
      <vt:lpstr>Wingdings</vt:lpstr>
      <vt:lpstr>Office テーマ</vt:lpstr>
      <vt:lpstr>1_Sketchbook</vt:lpstr>
      <vt:lpstr>2_Office ​​テーマ</vt:lpstr>
      <vt:lpstr>Sketchbook</vt:lpstr>
      <vt:lpstr>2_Sketchbook</vt:lpstr>
      <vt:lpstr>3_Sketchbook</vt:lpstr>
      <vt:lpstr>4_Sketchbook</vt:lpstr>
      <vt:lpstr>5_Sketchbook</vt:lpstr>
      <vt:lpstr>グループワーク  ―記憶障害に対処する―  </vt:lpstr>
      <vt:lpstr>効果的に受講するために</vt:lpstr>
      <vt:lpstr>前回の内容</vt:lpstr>
      <vt:lpstr>宿題の報告</vt:lpstr>
      <vt:lpstr>PowerPoint プレゼンテーション</vt:lpstr>
      <vt:lpstr>記憶の技</vt:lpstr>
      <vt:lpstr>PowerPoint プレゼンテーション</vt:lpstr>
      <vt:lpstr>記憶の技：「繰り返し」</vt:lpstr>
      <vt:lpstr>記憶の技：「関連付け」</vt:lpstr>
      <vt:lpstr>記憶の技:「チャンキング」 （グループ分け）</vt:lpstr>
      <vt:lpstr>記憶の技:「再認」</vt:lpstr>
      <vt:lpstr>記憶の技:「記憶の痕跡をたどる」</vt:lpstr>
      <vt:lpstr>記憶の技：「総当たり」 　（しらみつぶし）</vt:lpstr>
      <vt:lpstr>PowerPoint プレゼンテーション</vt:lpstr>
      <vt:lpstr>練習：今日の記憶問題</vt:lpstr>
      <vt:lpstr>練習：複数の物を覚える①</vt:lpstr>
      <vt:lpstr>PowerPoint プレゼンテーション</vt:lpstr>
      <vt:lpstr>PowerPoint プレゼンテーション</vt:lpstr>
      <vt:lpstr>練習：名前を覚える</vt:lpstr>
      <vt:lpstr>私の名前は 小林　和枝</vt:lpstr>
      <vt:lpstr>私の名前は 青山　翔</vt:lpstr>
      <vt:lpstr>私の名前は 高野　俊介</vt:lpstr>
      <vt:lpstr>私の名前は 小池　広美</vt:lpstr>
      <vt:lpstr>私の名前は  </vt:lpstr>
      <vt:lpstr>私の名前は  </vt:lpstr>
      <vt:lpstr>私の名前は  </vt:lpstr>
      <vt:lpstr>私の名前は  </vt:lpstr>
      <vt:lpstr>PowerPoint プレゼンテーション</vt:lpstr>
      <vt:lpstr>PowerPoint プレゼンテーション</vt:lpstr>
      <vt:lpstr>PowerPoint プレゼンテーション</vt:lpstr>
      <vt:lpstr>PowerPoint プレゼンテーション</vt:lpstr>
      <vt:lpstr>今日の記憶問題の解答</vt:lpstr>
      <vt:lpstr>記憶の道具</vt:lpstr>
      <vt:lpstr>「記憶の道具」の具体例</vt:lpstr>
      <vt:lpstr>予定や約束を記憶する </vt:lpstr>
      <vt:lpstr>日常的なことを記憶する</vt:lpstr>
      <vt:lpstr>日常的なことを記憶する</vt:lpstr>
      <vt:lpstr>情報を記憶する</vt:lpstr>
      <vt:lpstr>PowerPoint プレゼンテーション</vt:lpstr>
      <vt:lpstr>記憶の技や道具を使うことを記憶する </vt:lpstr>
      <vt:lpstr>休憩</vt:lpstr>
      <vt:lpstr>記憶に良い生活習慣</vt:lpstr>
      <vt:lpstr>食べ物と栄養</vt:lpstr>
      <vt:lpstr>運動</vt:lpstr>
      <vt:lpstr>運動</vt:lpstr>
      <vt:lpstr>睡眠</vt:lpstr>
      <vt:lpstr>睡眠</vt:lpstr>
      <vt:lpstr>記憶とストレス</vt:lpstr>
      <vt:lpstr>PowerPoint プレゼンテーション</vt:lpstr>
      <vt:lpstr>健康を保つ</vt:lpstr>
      <vt:lpstr>最後に…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３学習カリキュラム資料（第６回）</dc:title>
  <dc:creator>独立行政法人高齢・障害・求職者雇用支援機構</dc:creator>
  <cp:lastModifiedBy>mk_00A83C</cp:lastModifiedBy>
  <cp:revision>1</cp:revision>
  <cp:lastPrinted>2020-10-27T09:44:51Z</cp:lastPrinted>
  <dcterms:modified xsi:type="dcterms:W3CDTF">2021-03-01T04:36:24Z</dcterms:modified>
</cp:coreProperties>
</file>