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904" r:id="rId2"/>
    <p:sldMasterId id="2147483917" r:id="rId3"/>
    <p:sldMasterId id="2147483931" r:id="rId4"/>
    <p:sldMasterId id="2147483943" r:id="rId5"/>
  </p:sldMasterIdLst>
  <p:notesMasterIdLst>
    <p:notesMasterId r:id="rId62"/>
  </p:notesMasterIdLst>
  <p:handoutMasterIdLst>
    <p:handoutMasterId r:id="rId63"/>
  </p:handoutMasterIdLst>
  <p:sldIdLst>
    <p:sldId id="494" r:id="rId6"/>
    <p:sldId id="542" r:id="rId7"/>
    <p:sldId id="531" r:id="rId8"/>
    <p:sldId id="544" r:id="rId9"/>
    <p:sldId id="424" r:id="rId10"/>
    <p:sldId id="495" r:id="rId11"/>
    <p:sldId id="501" r:id="rId12"/>
    <p:sldId id="500" r:id="rId13"/>
    <p:sldId id="502" r:id="rId14"/>
    <p:sldId id="503" r:id="rId15"/>
    <p:sldId id="505" r:id="rId16"/>
    <p:sldId id="507" r:id="rId17"/>
    <p:sldId id="508" r:id="rId18"/>
    <p:sldId id="506" r:id="rId19"/>
    <p:sldId id="509" r:id="rId20"/>
    <p:sldId id="483" r:id="rId21"/>
    <p:sldId id="521" r:id="rId22"/>
    <p:sldId id="514" r:id="rId23"/>
    <p:sldId id="513" r:id="rId24"/>
    <p:sldId id="539" r:id="rId25"/>
    <p:sldId id="541" r:id="rId26"/>
    <p:sldId id="545" r:id="rId27"/>
    <p:sldId id="516" r:id="rId28"/>
    <p:sldId id="522" r:id="rId29"/>
    <p:sldId id="482" r:id="rId30"/>
    <p:sldId id="510" r:id="rId31"/>
    <p:sldId id="456" r:id="rId32"/>
    <p:sldId id="457" r:id="rId33"/>
    <p:sldId id="428" r:id="rId34"/>
    <p:sldId id="527" r:id="rId35"/>
    <p:sldId id="530" r:id="rId36"/>
    <p:sldId id="529" r:id="rId37"/>
    <p:sldId id="528" r:id="rId38"/>
    <p:sldId id="375" r:id="rId39"/>
    <p:sldId id="374" r:id="rId40"/>
    <p:sldId id="412" r:id="rId41"/>
    <p:sldId id="383" r:id="rId42"/>
    <p:sldId id="511" r:id="rId43"/>
    <p:sldId id="382" r:id="rId44"/>
    <p:sldId id="484" r:id="rId45"/>
    <p:sldId id="523" r:id="rId46"/>
    <p:sldId id="360" r:id="rId47"/>
    <p:sldId id="361" r:id="rId48"/>
    <p:sldId id="365" r:id="rId49"/>
    <p:sldId id="362" r:id="rId50"/>
    <p:sldId id="363" r:id="rId51"/>
    <p:sldId id="451" r:id="rId52"/>
    <p:sldId id="535" r:id="rId53"/>
    <p:sldId id="536" r:id="rId54"/>
    <p:sldId id="537" r:id="rId55"/>
    <p:sldId id="538" r:id="rId56"/>
    <p:sldId id="450" r:id="rId57"/>
    <p:sldId id="461" r:id="rId58"/>
    <p:sldId id="469" r:id="rId59"/>
    <p:sldId id="468" r:id="rId60"/>
    <p:sldId id="448" r:id="rId61"/>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153"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305"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45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61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5763" algn="l" defTabSz="914305" rtl="0" eaLnBrk="1" latinLnBrk="0" hangingPunct="1">
      <a:defRPr kern="1200">
        <a:solidFill>
          <a:schemeClr val="tx1"/>
        </a:solidFill>
        <a:latin typeface="Arial" pitchFamily="34" charset="0"/>
        <a:ea typeface="ＭＳ Ｐゴシック" pitchFamily="34" charset="-128"/>
        <a:cs typeface="+mn-cs"/>
      </a:defRPr>
    </a:lvl6pPr>
    <a:lvl7pPr marL="2742915" algn="l" defTabSz="914305" rtl="0" eaLnBrk="1" latinLnBrk="0" hangingPunct="1">
      <a:defRPr kern="1200">
        <a:solidFill>
          <a:schemeClr val="tx1"/>
        </a:solidFill>
        <a:latin typeface="Arial" pitchFamily="34" charset="0"/>
        <a:ea typeface="ＭＳ Ｐゴシック" pitchFamily="34" charset="-128"/>
        <a:cs typeface="+mn-cs"/>
      </a:defRPr>
    </a:lvl7pPr>
    <a:lvl8pPr marL="3200068" algn="l" defTabSz="914305" rtl="0" eaLnBrk="1" latinLnBrk="0" hangingPunct="1">
      <a:defRPr kern="1200">
        <a:solidFill>
          <a:schemeClr val="tx1"/>
        </a:solidFill>
        <a:latin typeface="Arial" pitchFamily="34" charset="0"/>
        <a:ea typeface="ＭＳ Ｐゴシック" pitchFamily="34" charset="-128"/>
        <a:cs typeface="+mn-cs"/>
      </a:defRPr>
    </a:lvl8pPr>
    <a:lvl9pPr marL="3657220" algn="l" defTabSz="91430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00"/>
    <a:srgbClr val="FFCC00"/>
    <a:srgbClr val="33CC33"/>
    <a:srgbClr val="99FF66"/>
    <a:srgbClr val="66FFFF"/>
    <a:srgbClr val="FF9999"/>
    <a:srgbClr val="FFFF99"/>
    <a:srgbClr val="00FF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1921" autoAdjust="0"/>
  </p:normalViewPr>
  <p:slideViewPr>
    <p:cSldViewPr>
      <p:cViewPr varScale="1">
        <p:scale>
          <a:sx n="91" d="100"/>
          <a:sy n="91" d="100"/>
        </p:scale>
        <p:origin x="2112" y="66"/>
      </p:cViewPr>
      <p:guideLst>
        <p:guide orient="horz" pos="2160"/>
        <p:guide pos="2880"/>
      </p:guideLst>
    </p:cSldViewPr>
  </p:slideViewPr>
  <p:outlineViewPr>
    <p:cViewPr>
      <p:scale>
        <a:sx n="33" d="100"/>
        <a:sy n="33" d="100"/>
      </p:scale>
      <p:origin x="0" y="11694"/>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2124" y="5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tx>
            <c:strRef>
              <c:f>Sheet1!$D$4</c:f>
              <c:strCache>
                <c:ptCount val="1"/>
                <c:pt idx="0">
                  <c:v>節約率</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Sheet1!$C$5:$C$11</c:f>
              <c:numCache>
                <c:formatCode>General</c:formatCode>
                <c:ptCount val="7"/>
                <c:pt idx="0">
                  <c:v>0</c:v>
                </c:pt>
                <c:pt idx="1">
                  <c:v>1</c:v>
                </c:pt>
                <c:pt idx="2">
                  <c:v>8</c:v>
                </c:pt>
                <c:pt idx="3">
                  <c:v>24</c:v>
                </c:pt>
                <c:pt idx="4">
                  <c:v>48</c:v>
                </c:pt>
                <c:pt idx="5">
                  <c:v>120</c:v>
                </c:pt>
                <c:pt idx="6">
                  <c:v>744</c:v>
                </c:pt>
              </c:numCache>
            </c:numRef>
          </c:xVal>
          <c:yVal>
            <c:numRef>
              <c:f>Sheet1!$D$5:$D$11</c:f>
              <c:numCache>
                <c:formatCode>0%</c:formatCode>
                <c:ptCount val="7"/>
                <c:pt idx="0">
                  <c:v>1</c:v>
                </c:pt>
                <c:pt idx="1">
                  <c:v>0.45</c:v>
                </c:pt>
                <c:pt idx="2">
                  <c:v>0.35</c:v>
                </c:pt>
                <c:pt idx="3">
                  <c:v>0.3</c:v>
                </c:pt>
                <c:pt idx="4">
                  <c:v>0.25</c:v>
                </c:pt>
                <c:pt idx="5">
                  <c:v>0.2</c:v>
                </c:pt>
                <c:pt idx="6">
                  <c:v>0.1</c:v>
                </c:pt>
              </c:numCache>
            </c:numRef>
          </c:yVal>
          <c:smooth val="0"/>
          <c:extLst xmlns:c16r2="http://schemas.microsoft.com/office/drawing/2015/06/chart">
            <c:ext xmlns:c16="http://schemas.microsoft.com/office/drawing/2014/chart" uri="{C3380CC4-5D6E-409C-BE32-E72D297353CC}">
              <c16:uniqueId val="{00000000-55C8-4490-940F-5E7F1D8730F0}"/>
            </c:ext>
          </c:extLst>
        </c:ser>
        <c:dLbls>
          <c:showLegendKey val="0"/>
          <c:showVal val="0"/>
          <c:showCatName val="0"/>
          <c:showSerName val="0"/>
          <c:showPercent val="0"/>
          <c:showBubbleSize val="0"/>
        </c:dLbls>
        <c:axId val="376322776"/>
        <c:axId val="381049480"/>
      </c:scatterChart>
      <c:valAx>
        <c:axId val="376322776"/>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r>
                  <a:rPr lang="ja-JP" altLang="en-US" dirty="0">
                    <a:latin typeface="ＤＦ特太ゴシック体" panose="020B0509000000000000" pitchFamily="49" charset="-128"/>
                    <a:ea typeface="ＤＦ特太ゴシック体" panose="020B0509000000000000" pitchFamily="49" charset="-128"/>
                  </a:rPr>
                  <a:t>経過時間</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endParaRPr lang="ja-JP"/>
          </a:p>
        </c:txPr>
        <c:crossAx val="381049480"/>
        <c:crosses val="autoZero"/>
        <c:crossBetween val="midCat"/>
      </c:valAx>
      <c:valAx>
        <c:axId val="381049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r>
                  <a:rPr lang="ja-JP" altLang="en-US" dirty="0">
                    <a:latin typeface="ＤＦ特太ゴシック体" panose="020B0509000000000000" pitchFamily="49" charset="-128"/>
                    <a:ea typeface="ＤＦ特太ゴシック体" panose="020B0509000000000000" pitchFamily="49" charset="-128"/>
                  </a:rPr>
                  <a:t>覚えている割合</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ＤＦ特太ゴシック体" panose="020B0509000000000000" pitchFamily="49" charset="-128"/>
                <a:ea typeface="ＤＦ特太ゴシック体" panose="020B0509000000000000" pitchFamily="49" charset="-128"/>
                <a:cs typeface="+mn-cs"/>
              </a:defRPr>
            </a:pPr>
            <a:endParaRPr lang="ja-JP"/>
          </a:p>
        </c:txPr>
        <c:crossAx val="376322776"/>
        <c:crossesAt val="0"/>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456DE-371D-4B5B-8873-432D961D3F7A}" type="doc">
      <dgm:prSet loTypeId="urn:microsoft.com/office/officeart/2005/8/layout/process1" loCatId="process" qsTypeId="urn:microsoft.com/office/officeart/2005/8/quickstyle/simple1" qsCatId="simple" csTypeId="urn:microsoft.com/office/officeart/2005/8/colors/colorful2" csCatId="colorful" phldr="1"/>
      <dgm:spPr/>
    </dgm:pt>
    <dgm:pt modelId="{8AC9693B-7550-4E1B-9BBB-DD2D282A32E9}">
      <dgm:prSet phldrT="[テキスト]"/>
      <dgm:spPr/>
      <dgm:t>
        <a:bodyPr/>
        <a:lstStyle/>
        <a:p>
          <a:r>
            <a:rPr kumimoji="1" lang="ja-JP" altLang="en-US" b="1" dirty="0" smtClean="0"/>
            <a:t>記銘（</a:t>
          </a:r>
          <a:r>
            <a:rPr kumimoji="1" lang="en-US" altLang="ja-JP" b="1" dirty="0"/>
            <a:t>encoding</a:t>
          </a:r>
          <a:r>
            <a:rPr kumimoji="1" lang="ja-JP" altLang="en-US" b="1" dirty="0"/>
            <a:t>）</a:t>
          </a:r>
        </a:p>
      </dgm:t>
    </dgm:pt>
    <dgm:pt modelId="{9F907A2A-3AA0-473D-A5C0-1F280C13A484}" type="parTrans" cxnId="{2EC12A77-2BAB-4590-9DA8-EA0F94D3F614}">
      <dgm:prSet/>
      <dgm:spPr/>
      <dgm:t>
        <a:bodyPr/>
        <a:lstStyle/>
        <a:p>
          <a:endParaRPr kumimoji="1" lang="ja-JP" altLang="en-US"/>
        </a:p>
      </dgm:t>
    </dgm:pt>
    <dgm:pt modelId="{EE1C3656-3A9A-455C-8695-72191A630B1B}" type="sibTrans" cxnId="{2EC12A77-2BAB-4590-9DA8-EA0F94D3F614}">
      <dgm:prSet/>
      <dgm:spPr/>
      <dgm:t>
        <a:bodyPr/>
        <a:lstStyle/>
        <a:p>
          <a:endParaRPr kumimoji="1" lang="ja-JP" altLang="en-US"/>
        </a:p>
      </dgm:t>
    </dgm:pt>
    <dgm:pt modelId="{E5341010-7F81-46EF-8677-181C71BCE50A}">
      <dgm:prSet phldrT="[テキスト]"/>
      <dgm:spPr/>
      <dgm:t>
        <a:bodyPr/>
        <a:lstStyle/>
        <a:p>
          <a:r>
            <a:rPr kumimoji="1" lang="ja-JP" altLang="en-US" b="1" dirty="0" smtClean="0"/>
            <a:t>保持（</a:t>
          </a:r>
          <a:r>
            <a:rPr kumimoji="1" lang="en-US" altLang="ja-JP" b="1" dirty="0"/>
            <a:t>storage</a:t>
          </a:r>
          <a:r>
            <a:rPr kumimoji="1" lang="ja-JP" altLang="en-US" b="1" dirty="0"/>
            <a:t>）</a:t>
          </a:r>
        </a:p>
      </dgm:t>
    </dgm:pt>
    <dgm:pt modelId="{2B36BDBC-BA94-49DB-8A3C-753532BC4A38}" type="parTrans" cxnId="{9A5938B9-2A2B-4877-8C2D-10A35270EE51}">
      <dgm:prSet/>
      <dgm:spPr/>
      <dgm:t>
        <a:bodyPr/>
        <a:lstStyle/>
        <a:p>
          <a:endParaRPr kumimoji="1" lang="ja-JP" altLang="en-US"/>
        </a:p>
      </dgm:t>
    </dgm:pt>
    <dgm:pt modelId="{2ABFFC85-6F24-4F0B-8C28-F0F4E1508E07}" type="sibTrans" cxnId="{9A5938B9-2A2B-4877-8C2D-10A35270EE51}">
      <dgm:prSet/>
      <dgm:spPr/>
      <dgm:t>
        <a:bodyPr/>
        <a:lstStyle/>
        <a:p>
          <a:endParaRPr kumimoji="1" lang="ja-JP" altLang="en-US"/>
        </a:p>
      </dgm:t>
    </dgm:pt>
    <dgm:pt modelId="{1F74D2FD-1E64-43B7-9B05-CB73140D6A4D}">
      <dgm:prSet phldrT="[テキスト]"/>
      <dgm:spPr/>
      <dgm:t>
        <a:bodyPr/>
        <a:lstStyle/>
        <a:p>
          <a:r>
            <a:rPr kumimoji="1" lang="ja-JP" altLang="en-US" b="1" dirty="0" smtClean="0"/>
            <a:t>想起（</a:t>
          </a:r>
          <a:r>
            <a:rPr kumimoji="1" lang="en-US" altLang="ja-JP" b="1" dirty="0"/>
            <a:t>retrieval</a:t>
          </a:r>
          <a:r>
            <a:rPr kumimoji="1" lang="ja-JP" altLang="en-US" b="1" dirty="0"/>
            <a:t>）</a:t>
          </a:r>
        </a:p>
      </dgm:t>
    </dgm:pt>
    <dgm:pt modelId="{7EA13BE5-96E0-4F77-8A21-24E7D1797BA9}" type="parTrans" cxnId="{69833BA9-FECC-4781-8985-0846FE45016D}">
      <dgm:prSet/>
      <dgm:spPr/>
      <dgm:t>
        <a:bodyPr/>
        <a:lstStyle/>
        <a:p>
          <a:endParaRPr kumimoji="1" lang="ja-JP" altLang="en-US"/>
        </a:p>
      </dgm:t>
    </dgm:pt>
    <dgm:pt modelId="{1EBF0887-40E6-4E9B-AFA3-3099FE893BC0}" type="sibTrans" cxnId="{69833BA9-FECC-4781-8985-0846FE45016D}">
      <dgm:prSet/>
      <dgm:spPr/>
      <dgm:t>
        <a:bodyPr/>
        <a:lstStyle/>
        <a:p>
          <a:endParaRPr kumimoji="1" lang="ja-JP" altLang="en-US"/>
        </a:p>
      </dgm:t>
    </dgm:pt>
    <dgm:pt modelId="{C366C9DB-4249-4150-A049-394FA5D048EB}" type="pres">
      <dgm:prSet presAssocID="{315456DE-371D-4B5B-8873-432D961D3F7A}" presName="Name0" presStyleCnt="0">
        <dgm:presLayoutVars>
          <dgm:dir/>
          <dgm:resizeHandles val="exact"/>
        </dgm:presLayoutVars>
      </dgm:prSet>
      <dgm:spPr/>
    </dgm:pt>
    <dgm:pt modelId="{61364F21-E6D4-401B-A41E-FE779D7FC342}" type="pres">
      <dgm:prSet presAssocID="{8AC9693B-7550-4E1B-9BBB-DD2D282A32E9}" presName="node" presStyleLbl="node1" presStyleIdx="0" presStyleCnt="3">
        <dgm:presLayoutVars>
          <dgm:bulletEnabled val="1"/>
        </dgm:presLayoutVars>
      </dgm:prSet>
      <dgm:spPr/>
      <dgm:t>
        <a:bodyPr/>
        <a:lstStyle/>
        <a:p>
          <a:endParaRPr kumimoji="1" lang="ja-JP" altLang="en-US"/>
        </a:p>
      </dgm:t>
    </dgm:pt>
    <dgm:pt modelId="{014B46EB-C335-480C-B280-CE0F35EE0D6B}" type="pres">
      <dgm:prSet presAssocID="{EE1C3656-3A9A-455C-8695-72191A630B1B}" presName="sibTrans" presStyleLbl="sibTrans2D1" presStyleIdx="0" presStyleCnt="2"/>
      <dgm:spPr/>
      <dgm:t>
        <a:bodyPr/>
        <a:lstStyle/>
        <a:p>
          <a:endParaRPr kumimoji="1" lang="ja-JP" altLang="en-US"/>
        </a:p>
      </dgm:t>
    </dgm:pt>
    <dgm:pt modelId="{7E7896C8-DF19-4425-BDAA-83AC65E0B373}" type="pres">
      <dgm:prSet presAssocID="{EE1C3656-3A9A-455C-8695-72191A630B1B}" presName="connectorText" presStyleLbl="sibTrans2D1" presStyleIdx="0" presStyleCnt="2"/>
      <dgm:spPr/>
      <dgm:t>
        <a:bodyPr/>
        <a:lstStyle/>
        <a:p>
          <a:endParaRPr kumimoji="1" lang="ja-JP" altLang="en-US"/>
        </a:p>
      </dgm:t>
    </dgm:pt>
    <dgm:pt modelId="{6C1C544A-832E-44F6-A3E1-FF8F5DD71348}" type="pres">
      <dgm:prSet presAssocID="{E5341010-7F81-46EF-8677-181C71BCE50A}" presName="node" presStyleLbl="node1" presStyleIdx="1" presStyleCnt="3">
        <dgm:presLayoutVars>
          <dgm:bulletEnabled val="1"/>
        </dgm:presLayoutVars>
      </dgm:prSet>
      <dgm:spPr/>
      <dgm:t>
        <a:bodyPr/>
        <a:lstStyle/>
        <a:p>
          <a:endParaRPr kumimoji="1" lang="ja-JP" altLang="en-US"/>
        </a:p>
      </dgm:t>
    </dgm:pt>
    <dgm:pt modelId="{0950C3AF-99FF-4950-BA02-1FF6084B2D44}" type="pres">
      <dgm:prSet presAssocID="{2ABFFC85-6F24-4F0B-8C28-F0F4E1508E07}" presName="sibTrans" presStyleLbl="sibTrans2D1" presStyleIdx="1" presStyleCnt="2"/>
      <dgm:spPr/>
      <dgm:t>
        <a:bodyPr/>
        <a:lstStyle/>
        <a:p>
          <a:endParaRPr kumimoji="1" lang="ja-JP" altLang="en-US"/>
        </a:p>
      </dgm:t>
    </dgm:pt>
    <dgm:pt modelId="{D1CD2A78-0460-482E-834C-5B978F4C48E4}" type="pres">
      <dgm:prSet presAssocID="{2ABFFC85-6F24-4F0B-8C28-F0F4E1508E07}" presName="connectorText" presStyleLbl="sibTrans2D1" presStyleIdx="1" presStyleCnt="2"/>
      <dgm:spPr/>
      <dgm:t>
        <a:bodyPr/>
        <a:lstStyle/>
        <a:p>
          <a:endParaRPr kumimoji="1" lang="ja-JP" altLang="en-US"/>
        </a:p>
      </dgm:t>
    </dgm:pt>
    <dgm:pt modelId="{4AD5655A-E2CE-4B9E-9A81-1E27AE689E85}" type="pres">
      <dgm:prSet presAssocID="{1F74D2FD-1E64-43B7-9B05-CB73140D6A4D}" presName="node" presStyleLbl="node1" presStyleIdx="2" presStyleCnt="3">
        <dgm:presLayoutVars>
          <dgm:bulletEnabled val="1"/>
        </dgm:presLayoutVars>
      </dgm:prSet>
      <dgm:spPr/>
      <dgm:t>
        <a:bodyPr/>
        <a:lstStyle/>
        <a:p>
          <a:endParaRPr kumimoji="1" lang="ja-JP" altLang="en-US"/>
        </a:p>
      </dgm:t>
    </dgm:pt>
  </dgm:ptLst>
  <dgm:cxnLst>
    <dgm:cxn modelId="{2EC12A77-2BAB-4590-9DA8-EA0F94D3F614}" srcId="{315456DE-371D-4B5B-8873-432D961D3F7A}" destId="{8AC9693B-7550-4E1B-9BBB-DD2D282A32E9}" srcOrd="0" destOrd="0" parTransId="{9F907A2A-3AA0-473D-A5C0-1F280C13A484}" sibTransId="{EE1C3656-3A9A-455C-8695-72191A630B1B}"/>
    <dgm:cxn modelId="{D17187FD-42C5-4DFA-AC7A-51D0E19FC573}" type="presOf" srcId="{2ABFFC85-6F24-4F0B-8C28-F0F4E1508E07}" destId="{0950C3AF-99FF-4950-BA02-1FF6084B2D44}" srcOrd="0" destOrd="0" presId="urn:microsoft.com/office/officeart/2005/8/layout/process1"/>
    <dgm:cxn modelId="{9A5938B9-2A2B-4877-8C2D-10A35270EE51}" srcId="{315456DE-371D-4B5B-8873-432D961D3F7A}" destId="{E5341010-7F81-46EF-8677-181C71BCE50A}" srcOrd="1" destOrd="0" parTransId="{2B36BDBC-BA94-49DB-8A3C-753532BC4A38}" sibTransId="{2ABFFC85-6F24-4F0B-8C28-F0F4E1508E07}"/>
    <dgm:cxn modelId="{FC606E40-BCD4-43EF-90A7-E430087C9F30}" type="presOf" srcId="{1F74D2FD-1E64-43B7-9B05-CB73140D6A4D}" destId="{4AD5655A-E2CE-4B9E-9A81-1E27AE689E85}" srcOrd="0" destOrd="0" presId="urn:microsoft.com/office/officeart/2005/8/layout/process1"/>
    <dgm:cxn modelId="{22587F42-1ADE-4427-8BCE-7372B1066F0D}" type="presOf" srcId="{EE1C3656-3A9A-455C-8695-72191A630B1B}" destId="{014B46EB-C335-480C-B280-CE0F35EE0D6B}" srcOrd="0" destOrd="0" presId="urn:microsoft.com/office/officeart/2005/8/layout/process1"/>
    <dgm:cxn modelId="{8802541B-5012-43BE-91C5-690899CFDBBE}" type="presOf" srcId="{315456DE-371D-4B5B-8873-432D961D3F7A}" destId="{C366C9DB-4249-4150-A049-394FA5D048EB}" srcOrd="0" destOrd="0" presId="urn:microsoft.com/office/officeart/2005/8/layout/process1"/>
    <dgm:cxn modelId="{238A6480-A071-4024-9783-E2E5823F0F6E}" type="presOf" srcId="{E5341010-7F81-46EF-8677-181C71BCE50A}" destId="{6C1C544A-832E-44F6-A3E1-FF8F5DD71348}" srcOrd="0" destOrd="0" presId="urn:microsoft.com/office/officeart/2005/8/layout/process1"/>
    <dgm:cxn modelId="{6646DC16-8A26-4E1A-A9A5-D157660A4858}" type="presOf" srcId="{EE1C3656-3A9A-455C-8695-72191A630B1B}" destId="{7E7896C8-DF19-4425-BDAA-83AC65E0B373}" srcOrd="1" destOrd="0" presId="urn:microsoft.com/office/officeart/2005/8/layout/process1"/>
    <dgm:cxn modelId="{69833BA9-FECC-4781-8985-0846FE45016D}" srcId="{315456DE-371D-4B5B-8873-432D961D3F7A}" destId="{1F74D2FD-1E64-43B7-9B05-CB73140D6A4D}" srcOrd="2" destOrd="0" parTransId="{7EA13BE5-96E0-4F77-8A21-24E7D1797BA9}" sibTransId="{1EBF0887-40E6-4E9B-AFA3-3099FE893BC0}"/>
    <dgm:cxn modelId="{D724EE19-8B37-46C2-BE65-00CB7711C28B}" type="presOf" srcId="{8AC9693B-7550-4E1B-9BBB-DD2D282A32E9}" destId="{61364F21-E6D4-401B-A41E-FE779D7FC342}" srcOrd="0" destOrd="0" presId="urn:microsoft.com/office/officeart/2005/8/layout/process1"/>
    <dgm:cxn modelId="{F43FF073-F609-4B4D-A858-F9EEB775B8BC}" type="presOf" srcId="{2ABFFC85-6F24-4F0B-8C28-F0F4E1508E07}" destId="{D1CD2A78-0460-482E-834C-5B978F4C48E4}" srcOrd="1" destOrd="0" presId="urn:microsoft.com/office/officeart/2005/8/layout/process1"/>
    <dgm:cxn modelId="{F3C0CCA2-FE17-45F7-80B0-77D04EB8B0F0}" type="presParOf" srcId="{C366C9DB-4249-4150-A049-394FA5D048EB}" destId="{61364F21-E6D4-401B-A41E-FE779D7FC342}" srcOrd="0" destOrd="0" presId="urn:microsoft.com/office/officeart/2005/8/layout/process1"/>
    <dgm:cxn modelId="{D3B3BD75-DC6C-4AED-ABE2-06406EBADC14}" type="presParOf" srcId="{C366C9DB-4249-4150-A049-394FA5D048EB}" destId="{014B46EB-C335-480C-B280-CE0F35EE0D6B}" srcOrd="1" destOrd="0" presId="urn:microsoft.com/office/officeart/2005/8/layout/process1"/>
    <dgm:cxn modelId="{618571E0-CCDD-4B07-91B1-F49007B3872F}" type="presParOf" srcId="{014B46EB-C335-480C-B280-CE0F35EE0D6B}" destId="{7E7896C8-DF19-4425-BDAA-83AC65E0B373}" srcOrd="0" destOrd="0" presId="urn:microsoft.com/office/officeart/2005/8/layout/process1"/>
    <dgm:cxn modelId="{25F5AA76-E741-4876-A60E-39518D8EACE0}" type="presParOf" srcId="{C366C9DB-4249-4150-A049-394FA5D048EB}" destId="{6C1C544A-832E-44F6-A3E1-FF8F5DD71348}" srcOrd="2" destOrd="0" presId="urn:microsoft.com/office/officeart/2005/8/layout/process1"/>
    <dgm:cxn modelId="{7E9BD9A9-D3E5-4F84-B92A-08192118783D}" type="presParOf" srcId="{C366C9DB-4249-4150-A049-394FA5D048EB}" destId="{0950C3AF-99FF-4950-BA02-1FF6084B2D44}" srcOrd="3" destOrd="0" presId="urn:microsoft.com/office/officeart/2005/8/layout/process1"/>
    <dgm:cxn modelId="{7D2133E9-5283-4706-8D1A-098BE0FB516F}" type="presParOf" srcId="{0950C3AF-99FF-4950-BA02-1FF6084B2D44}" destId="{D1CD2A78-0460-482E-834C-5B978F4C48E4}" srcOrd="0" destOrd="0" presId="urn:microsoft.com/office/officeart/2005/8/layout/process1"/>
    <dgm:cxn modelId="{953F9F07-8295-44BF-AE4F-4C991118A869}" type="presParOf" srcId="{C366C9DB-4249-4150-A049-394FA5D048EB}" destId="{4AD5655A-E2CE-4B9E-9A81-1E27AE689E8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62BEF-52E3-4776-8FDB-7AB444F7A942}" type="doc">
      <dgm:prSet loTypeId="urn:microsoft.com/office/officeart/2005/8/layout/chevron1" loCatId="process" qsTypeId="urn:microsoft.com/office/officeart/2005/8/quickstyle/simple1" qsCatId="simple" csTypeId="urn:microsoft.com/office/officeart/2005/8/colors/colorful1" csCatId="colorful" phldr="1"/>
      <dgm:spPr/>
    </dgm:pt>
    <dgm:pt modelId="{3AD45E64-4137-48FE-8F46-3F4BBFB64F65}">
      <dgm:prSet phldrT="[テキスト]"/>
      <dgm:spPr/>
      <dgm:t>
        <a:bodyPr/>
        <a:lstStyle/>
        <a:p>
          <a:r>
            <a:rPr kumimoji="1" lang="ja-JP" altLang="en-US" dirty="0">
              <a:latin typeface="+mj-ea"/>
              <a:ea typeface="+mj-ea"/>
            </a:rPr>
            <a:t>過去</a:t>
          </a:r>
        </a:p>
      </dgm:t>
    </dgm:pt>
    <dgm:pt modelId="{0DA1E1EC-F9F2-4DF2-A80F-042E413F6F13}" type="parTrans" cxnId="{5574ABB0-3C20-40A0-B40B-18291E95C762}">
      <dgm:prSet/>
      <dgm:spPr/>
      <dgm:t>
        <a:bodyPr/>
        <a:lstStyle/>
        <a:p>
          <a:endParaRPr kumimoji="1" lang="ja-JP" altLang="en-US">
            <a:latin typeface="+mj-ea"/>
            <a:ea typeface="+mj-ea"/>
          </a:endParaRPr>
        </a:p>
      </dgm:t>
    </dgm:pt>
    <dgm:pt modelId="{79892F97-AB52-4702-B4AF-462759CAAEDD}" type="sibTrans" cxnId="{5574ABB0-3C20-40A0-B40B-18291E95C762}">
      <dgm:prSet/>
      <dgm:spPr/>
      <dgm:t>
        <a:bodyPr/>
        <a:lstStyle/>
        <a:p>
          <a:endParaRPr kumimoji="1" lang="ja-JP" altLang="en-US">
            <a:latin typeface="+mj-ea"/>
            <a:ea typeface="+mj-ea"/>
          </a:endParaRPr>
        </a:p>
      </dgm:t>
    </dgm:pt>
    <dgm:pt modelId="{ECA184F8-F8CD-4748-BA54-4C734680EB43}">
      <dgm:prSet phldrT="[テキスト]"/>
      <dgm:spPr/>
      <dgm:t>
        <a:bodyPr/>
        <a:lstStyle/>
        <a:p>
          <a:r>
            <a:rPr kumimoji="1" lang="ja-JP" altLang="en-US" dirty="0">
              <a:latin typeface="+mj-ea"/>
              <a:ea typeface="+mj-ea"/>
            </a:rPr>
            <a:t>現在</a:t>
          </a:r>
        </a:p>
      </dgm:t>
    </dgm:pt>
    <dgm:pt modelId="{DDAF377E-ED89-421A-A5F4-B2A3BA0FEC53}" type="parTrans" cxnId="{84DE20E9-D0E0-4C53-814B-CE4B4E33B9CC}">
      <dgm:prSet/>
      <dgm:spPr/>
      <dgm:t>
        <a:bodyPr/>
        <a:lstStyle/>
        <a:p>
          <a:endParaRPr kumimoji="1" lang="ja-JP" altLang="en-US">
            <a:latin typeface="+mj-ea"/>
            <a:ea typeface="+mj-ea"/>
          </a:endParaRPr>
        </a:p>
      </dgm:t>
    </dgm:pt>
    <dgm:pt modelId="{8680CF4A-A65B-4D03-8A8D-7FA735B33500}" type="sibTrans" cxnId="{84DE20E9-D0E0-4C53-814B-CE4B4E33B9CC}">
      <dgm:prSet/>
      <dgm:spPr/>
      <dgm:t>
        <a:bodyPr/>
        <a:lstStyle/>
        <a:p>
          <a:endParaRPr kumimoji="1" lang="ja-JP" altLang="en-US">
            <a:latin typeface="+mj-ea"/>
            <a:ea typeface="+mj-ea"/>
          </a:endParaRPr>
        </a:p>
      </dgm:t>
    </dgm:pt>
    <dgm:pt modelId="{541F3D86-8B9D-435A-933F-8EDEEDA133AD}">
      <dgm:prSet phldrT="[テキスト]"/>
      <dgm:spPr/>
      <dgm:t>
        <a:bodyPr/>
        <a:lstStyle/>
        <a:p>
          <a:r>
            <a:rPr kumimoji="1" lang="ja-JP" altLang="en-US" dirty="0">
              <a:latin typeface="+mj-ea"/>
              <a:ea typeface="+mj-ea"/>
            </a:rPr>
            <a:t>未来</a:t>
          </a:r>
        </a:p>
      </dgm:t>
    </dgm:pt>
    <dgm:pt modelId="{108166A7-70C3-4560-8767-FE89B97CBFE7}" type="parTrans" cxnId="{48548366-F0B8-45FB-B6FB-BEF223067BF8}">
      <dgm:prSet/>
      <dgm:spPr/>
      <dgm:t>
        <a:bodyPr/>
        <a:lstStyle/>
        <a:p>
          <a:endParaRPr kumimoji="1" lang="ja-JP" altLang="en-US">
            <a:latin typeface="+mj-ea"/>
            <a:ea typeface="+mj-ea"/>
          </a:endParaRPr>
        </a:p>
      </dgm:t>
    </dgm:pt>
    <dgm:pt modelId="{A1F6E1FA-9227-4663-B6FE-8DA512A3B9FC}" type="sibTrans" cxnId="{48548366-F0B8-45FB-B6FB-BEF223067BF8}">
      <dgm:prSet/>
      <dgm:spPr/>
      <dgm:t>
        <a:bodyPr/>
        <a:lstStyle/>
        <a:p>
          <a:endParaRPr kumimoji="1" lang="ja-JP" altLang="en-US">
            <a:latin typeface="+mj-ea"/>
            <a:ea typeface="+mj-ea"/>
          </a:endParaRPr>
        </a:p>
      </dgm:t>
    </dgm:pt>
    <dgm:pt modelId="{3CA3657C-13A7-4C9F-81C9-A7780FDD1A2F}" type="pres">
      <dgm:prSet presAssocID="{26962BEF-52E3-4776-8FDB-7AB444F7A942}" presName="Name0" presStyleCnt="0">
        <dgm:presLayoutVars>
          <dgm:dir/>
          <dgm:animLvl val="lvl"/>
          <dgm:resizeHandles val="exact"/>
        </dgm:presLayoutVars>
      </dgm:prSet>
      <dgm:spPr/>
    </dgm:pt>
    <dgm:pt modelId="{6CC7167F-142E-4B49-89E3-2B1CEDC9E750}" type="pres">
      <dgm:prSet presAssocID="{3AD45E64-4137-48FE-8F46-3F4BBFB64F65}" presName="parTxOnly" presStyleLbl="node1" presStyleIdx="0" presStyleCnt="3">
        <dgm:presLayoutVars>
          <dgm:chMax val="0"/>
          <dgm:chPref val="0"/>
          <dgm:bulletEnabled val="1"/>
        </dgm:presLayoutVars>
      </dgm:prSet>
      <dgm:spPr/>
      <dgm:t>
        <a:bodyPr/>
        <a:lstStyle/>
        <a:p>
          <a:endParaRPr kumimoji="1" lang="ja-JP" altLang="en-US"/>
        </a:p>
      </dgm:t>
    </dgm:pt>
    <dgm:pt modelId="{8B3307BD-EF22-4082-8C92-A8E110B94280}" type="pres">
      <dgm:prSet presAssocID="{79892F97-AB52-4702-B4AF-462759CAAEDD}" presName="parTxOnlySpace" presStyleCnt="0"/>
      <dgm:spPr/>
    </dgm:pt>
    <dgm:pt modelId="{2636CB04-7554-49D8-B4F3-4AD27093C029}" type="pres">
      <dgm:prSet presAssocID="{ECA184F8-F8CD-4748-BA54-4C734680EB43}" presName="parTxOnly" presStyleLbl="node1" presStyleIdx="1" presStyleCnt="3">
        <dgm:presLayoutVars>
          <dgm:chMax val="0"/>
          <dgm:chPref val="0"/>
          <dgm:bulletEnabled val="1"/>
        </dgm:presLayoutVars>
      </dgm:prSet>
      <dgm:spPr/>
      <dgm:t>
        <a:bodyPr/>
        <a:lstStyle/>
        <a:p>
          <a:endParaRPr kumimoji="1" lang="ja-JP" altLang="en-US"/>
        </a:p>
      </dgm:t>
    </dgm:pt>
    <dgm:pt modelId="{498956DD-9385-4CC1-A023-4261E992BC9D}" type="pres">
      <dgm:prSet presAssocID="{8680CF4A-A65B-4D03-8A8D-7FA735B33500}" presName="parTxOnlySpace" presStyleCnt="0"/>
      <dgm:spPr/>
    </dgm:pt>
    <dgm:pt modelId="{9CE2EB89-F686-4DA7-92D1-85A2B039FC82}" type="pres">
      <dgm:prSet presAssocID="{541F3D86-8B9D-435A-933F-8EDEEDA133AD}"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84DE20E9-D0E0-4C53-814B-CE4B4E33B9CC}" srcId="{26962BEF-52E3-4776-8FDB-7AB444F7A942}" destId="{ECA184F8-F8CD-4748-BA54-4C734680EB43}" srcOrd="1" destOrd="0" parTransId="{DDAF377E-ED89-421A-A5F4-B2A3BA0FEC53}" sibTransId="{8680CF4A-A65B-4D03-8A8D-7FA735B33500}"/>
    <dgm:cxn modelId="{BE24A015-F3E8-495C-BA5C-880FA2E776DA}" type="presOf" srcId="{3AD45E64-4137-48FE-8F46-3F4BBFB64F65}" destId="{6CC7167F-142E-4B49-89E3-2B1CEDC9E750}" srcOrd="0" destOrd="0" presId="urn:microsoft.com/office/officeart/2005/8/layout/chevron1"/>
    <dgm:cxn modelId="{5574ABB0-3C20-40A0-B40B-18291E95C762}" srcId="{26962BEF-52E3-4776-8FDB-7AB444F7A942}" destId="{3AD45E64-4137-48FE-8F46-3F4BBFB64F65}" srcOrd="0" destOrd="0" parTransId="{0DA1E1EC-F9F2-4DF2-A80F-042E413F6F13}" sibTransId="{79892F97-AB52-4702-B4AF-462759CAAEDD}"/>
    <dgm:cxn modelId="{E261C207-7414-4DBF-8A33-A66918DB8131}" type="presOf" srcId="{26962BEF-52E3-4776-8FDB-7AB444F7A942}" destId="{3CA3657C-13A7-4C9F-81C9-A7780FDD1A2F}" srcOrd="0" destOrd="0" presId="urn:microsoft.com/office/officeart/2005/8/layout/chevron1"/>
    <dgm:cxn modelId="{35094857-A854-4E26-BB5A-2AEF4E74F031}" type="presOf" srcId="{541F3D86-8B9D-435A-933F-8EDEEDA133AD}" destId="{9CE2EB89-F686-4DA7-92D1-85A2B039FC82}" srcOrd="0" destOrd="0" presId="urn:microsoft.com/office/officeart/2005/8/layout/chevron1"/>
    <dgm:cxn modelId="{48548366-F0B8-45FB-B6FB-BEF223067BF8}" srcId="{26962BEF-52E3-4776-8FDB-7AB444F7A942}" destId="{541F3D86-8B9D-435A-933F-8EDEEDA133AD}" srcOrd="2" destOrd="0" parTransId="{108166A7-70C3-4560-8767-FE89B97CBFE7}" sibTransId="{A1F6E1FA-9227-4663-B6FE-8DA512A3B9FC}"/>
    <dgm:cxn modelId="{6BF2A122-7903-4087-957D-2FE059B1221D}" type="presOf" srcId="{ECA184F8-F8CD-4748-BA54-4C734680EB43}" destId="{2636CB04-7554-49D8-B4F3-4AD27093C029}" srcOrd="0" destOrd="0" presId="urn:microsoft.com/office/officeart/2005/8/layout/chevron1"/>
    <dgm:cxn modelId="{538FEB1B-AB40-4EF1-8F2A-98089076592C}" type="presParOf" srcId="{3CA3657C-13A7-4C9F-81C9-A7780FDD1A2F}" destId="{6CC7167F-142E-4B49-89E3-2B1CEDC9E750}" srcOrd="0" destOrd="0" presId="urn:microsoft.com/office/officeart/2005/8/layout/chevron1"/>
    <dgm:cxn modelId="{176F6011-7CDC-442B-8FCA-3097006F6DB3}" type="presParOf" srcId="{3CA3657C-13A7-4C9F-81C9-A7780FDD1A2F}" destId="{8B3307BD-EF22-4082-8C92-A8E110B94280}" srcOrd="1" destOrd="0" presId="urn:microsoft.com/office/officeart/2005/8/layout/chevron1"/>
    <dgm:cxn modelId="{ACB5AFD5-685E-4A19-9166-610BB71344F9}" type="presParOf" srcId="{3CA3657C-13A7-4C9F-81C9-A7780FDD1A2F}" destId="{2636CB04-7554-49D8-B4F3-4AD27093C029}" srcOrd="2" destOrd="0" presId="urn:microsoft.com/office/officeart/2005/8/layout/chevron1"/>
    <dgm:cxn modelId="{D99FC0F1-E827-4CC8-B920-3773CEB62431}" type="presParOf" srcId="{3CA3657C-13A7-4C9F-81C9-A7780FDD1A2F}" destId="{498956DD-9385-4CC1-A023-4261E992BC9D}" srcOrd="3" destOrd="0" presId="urn:microsoft.com/office/officeart/2005/8/layout/chevron1"/>
    <dgm:cxn modelId="{AA3A82A7-7808-4D9B-83FB-A5527E8FD4E5}" type="presParOf" srcId="{3CA3657C-13A7-4C9F-81C9-A7780FDD1A2F}" destId="{9CE2EB89-F686-4DA7-92D1-85A2B039FC82}"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64F21-E6D4-401B-A41E-FE779D7FC342}">
      <dsp:nvSpPr>
        <dsp:cNvPr id="0" name=""/>
        <dsp:cNvSpPr/>
      </dsp:nvSpPr>
      <dsp:spPr>
        <a:xfrm>
          <a:off x="7088" y="408532"/>
          <a:ext cx="2118610" cy="12711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記銘（</a:t>
          </a:r>
          <a:r>
            <a:rPr kumimoji="1" lang="en-US" altLang="ja-JP" sz="2300" b="1" kern="1200" dirty="0"/>
            <a:t>encoding</a:t>
          </a:r>
          <a:r>
            <a:rPr kumimoji="1" lang="ja-JP" altLang="en-US" sz="2300" b="1" kern="1200" dirty="0"/>
            <a:t>）</a:t>
          </a:r>
        </a:p>
      </dsp:txBody>
      <dsp:txXfrm>
        <a:off x="44319" y="445763"/>
        <a:ext cx="2044148" cy="1196704"/>
      </dsp:txXfrm>
    </dsp:sp>
    <dsp:sp modelId="{014B46EB-C335-480C-B280-CE0F35EE0D6B}">
      <dsp:nvSpPr>
        <dsp:cNvPr id="0" name=""/>
        <dsp:cNvSpPr/>
      </dsp:nvSpPr>
      <dsp:spPr>
        <a:xfrm>
          <a:off x="2337559" y="781408"/>
          <a:ext cx="449145" cy="52541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2337559" y="886491"/>
        <a:ext cx="314402" cy="315249"/>
      </dsp:txXfrm>
    </dsp:sp>
    <dsp:sp modelId="{6C1C544A-832E-44F6-A3E1-FF8F5DD71348}">
      <dsp:nvSpPr>
        <dsp:cNvPr id="0" name=""/>
        <dsp:cNvSpPr/>
      </dsp:nvSpPr>
      <dsp:spPr>
        <a:xfrm>
          <a:off x="2973142" y="408532"/>
          <a:ext cx="2118610" cy="1271166"/>
        </a:xfrm>
        <a:prstGeom prst="roundRect">
          <a:avLst>
            <a:gd name="adj" fmla="val 10000"/>
          </a:avLst>
        </a:prstGeom>
        <a:solidFill>
          <a:schemeClr val="accent2">
            <a:hueOff val="1449972"/>
            <a:satOff val="-22140"/>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保持（</a:t>
          </a:r>
          <a:r>
            <a:rPr kumimoji="1" lang="en-US" altLang="ja-JP" sz="2300" b="1" kern="1200" dirty="0"/>
            <a:t>storage</a:t>
          </a:r>
          <a:r>
            <a:rPr kumimoji="1" lang="ja-JP" altLang="en-US" sz="2300" b="1" kern="1200" dirty="0"/>
            <a:t>）</a:t>
          </a:r>
        </a:p>
      </dsp:txBody>
      <dsp:txXfrm>
        <a:off x="3010373" y="445763"/>
        <a:ext cx="2044148" cy="1196704"/>
      </dsp:txXfrm>
    </dsp:sp>
    <dsp:sp modelId="{0950C3AF-99FF-4950-BA02-1FF6084B2D44}">
      <dsp:nvSpPr>
        <dsp:cNvPr id="0" name=""/>
        <dsp:cNvSpPr/>
      </dsp:nvSpPr>
      <dsp:spPr>
        <a:xfrm>
          <a:off x="5303614" y="781408"/>
          <a:ext cx="449145" cy="525415"/>
        </a:xfrm>
        <a:prstGeom prst="rightArrow">
          <a:avLst>
            <a:gd name="adj1" fmla="val 60000"/>
            <a:gd name="adj2" fmla="val 50000"/>
          </a:avLst>
        </a:prstGeom>
        <a:solidFill>
          <a:schemeClr val="accent2">
            <a:hueOff val="2899945"/>
            <a:satOff val="-4428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5303614" y="886491"/>
        <a:ext cx="314402" cy="315249"/>
      </dsp:txXfrm>
    </dsp:sp>
    <dsp:sp modelId="{4AD5655A-E2CE-4B9E-9A81-1E27AE689E85}">
      <dsp:nvSpPr>
        <dsp:cNvPr id="0" name=""/>
        <dsp:cNvSpPr/>
      </dsp:nvSpPr>
      <dsp:spPr>
        <a:xfrm>
          <a:off x="5939197" y="408532"/>
          <a:ext cx="2118610" cy="1271166"/>
        </a:xfrm>
        <a:prstGeom prst="roundRect">
          <a:avLst>
            <a:gd name="adj" fmla="val 10000"/>
          </a:avLst>
        </a:prstGeom>
        <a:solidFill>
          <a:schemeClr val="accent2">
            <a:hueOff val="2899945"/>
            <a:satOff val="-4428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想起（</a:t>
          </a:r>
          <a:r>
            <a:rPr kumimoji="1" lang="en-US" altLang="ja-JP" sz="2300" b="1" kern="1200" dirty="0"/>
            <a:t>retrieval</a:t>
          </a:r>
          <a:r>
            <a:rPr kumimoji="1" lang="ja-JP" altLang="en-US" sz="2300" b="1" kern="1200" dirty="0"/>
            <a:t>）</a:t>
          </a:r>
        </a:p>
      </dsp:txBody>
      <dsp:txXfrm>
        <a:off x="5976428" y="445763"/>
        <a:ext cx="2044148" cy="1196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3" y="0"/>
            <a:ext cx="2949468" cy="496330"/>
          </a:xfrm>
          <a:prstGeom prst="rect">
            <a:avLst/>
          </a:prstGeom>
          <a:noFill/>
          <a:ln>
            <a:noFill/>
          </a:ln>
          <a:effectLst/>
        </p:spPr>
        <p:txBody>
          <a:bodyPr vert="horz" wrap="square" lIns="91658" tIns="45830" rIns="91658" bIns="45830" numCol="1" anchor="t" anchorCtr="0" compatLnSpc="1">
            <a:prstTxWarp prst="textNoShape">
              <a:avLst/>
            </a:prstTxWarp>
          </a:bodyPr>
          <a:lstStyle>
            <a:lvl1pPr>
              <a:defRPr sz="1200"/>
            </a:lvl1pPr>
          </a:lstStyle>
          <a:p>
            <a:endParaRPr lang="en-AU" altLang="en-US" dirty="0"/>
          </a:p>
        </p:txBody>
      </p:sp>
      <p:sp>
        <p:nvSpPr>
          <p:cNvPr id="115715" name="Rectangle 3"/>
          <p:cNvSpPr>
            <a:spLocks noGrp="1" noChangeArrowheads="1"/>
          </p:cNvSpPr>
          <p:nvPr>
            <p:ph type="dt" sz="quarter" idx="1"/>
          </p:nvPr>
        </p:nvSpPr>
        <p:spPr bwMode="auto">
          <a:xfrm>
            <a:off x="3857733" y="0"/>
            <a:ext cx="2949467" cy="496330"/>
          </a:xfrm>
          <a:prstGeom prst="rect">
            <a:avLst/>
          </a:prstGeom>
          <a:noFill/>
          <a:ln>
            <a:noFill/>
          </a:ln>
          <a:effectLst/>
        </p:spPr>
        <p:txBody>
          <a:bodyPr vert="horz" wrap="square" lIns="91658" tIns="45830" rIns="91658" bIns="45830" numCol="1" anchor="t" anchorCtr="0" compatLnSpc="1">
            <a:prstTxWarp prst="textNoShape">
              <a:avLst/>
            </a:prstTxWarp>
          </a:bodyPr>
          <a:lstStyle>
            <a:lvl1pPr algn="r">
              <a:defRPr sz="1200"/>
            </a:lvl1pPr>
          </a:lstStyle>
          <a:p>
            <a:endParaRPr lang="en-AU" altLang="en-US" dirty="0"/>
          </a:p>
        </p:txBody>
      </p:sp>
      <p:sp>
        <p:nvSpPr>
          <p:cNvPr id="115716" name="Rectangle 4"/>
          <p:cNvSpPr>
            <a:spLocks noGrp="1" noChangeArrowheads="1"/>
          </p:cNvSpPr>
          <p:nvPr>
            <p:ph type="ftr" sz="quarter" idx="2"/>
          </p:nvPr>
        </p:nvSpPr>
        <p:spPr bwMode="auto">
          <a:xfrm>
            <a:off x="3" y="9443009"/>
            <a:ext cx="2949468" cy="496330"/>
          </a:xfrm>
          <a:prstGeom prst="rect">
            <a:avLst/>
          </a:prstGeom>
          <a:noFill/>
          <a:ln>
            <a:noFill/>
          </a:ln>
          <a:effectLst/>
        </p:spPr>
        <p:txBody>
          <a:bodyPr vert="horz" wrap="square" lIns="91658" tIns="45830" rIns="91658" bIns="45830" numCol="1" anchor="b" anchorCtr="0" compatLnSpc="1">
            <a:prstTxWarp prst="textNoShape">
              <a:avLst/>
            </a:prstTxWarp>
          </a:bodyPr>
          <a:lstStyle>
            <a:lvl1pPr>
              <a:defRPr sz="1200"/>
            </a:lvl1pPr>
          </a:lstStyle>
          <a:p>
            <a:endParaRPr lang="en-AU" altLang="en-US" dirty="0"/>
          </a:p>
        </p:txBody>
      </p:sp>
      <p:sp>
        <p:nvSpPr>
          <p:cNvPr id="115717" name="Rectangle 5"/>
          <p:cNvSpPr>
            <a:spLocks noGrp="1" noChangeArrowheads="1"/>
          </p:cNvSpPr>
          <p:nvPr>
            <p:ph type="sldNum" sz="quarter" idx="3"/>
          </p:nvPr>
        </p:nvSpPr>
        <p:spPr bwMode="auto">
          <a:xfrm>
            <a:off x="3857733" y="9443009"/>
            <a:ext cx="2949467" cy="496330"/>
          </a:xfrm>
          <a:prstGeom prst="rect">
            <a:avLst/>
          </a:prstGeom>
          <a:noFill/>
          <a:ln>
            <a:noFill/>
          </a:ln>
          <a:effectLst/>
        </p:spPr>
        <p:txBody>
          <a:bodyPr vert="horz" wrap="square" lIns="91658" tIns="45830" rIns="91658" bIns="45830" numCol="1" anchor="b" anchorCtr="0" compatLnSpc="1">
            <a:prstTxWarp prst="textNoShape">
              <a:avLst/>
            </a:prstTxWarp>
          </a:bodyPr>
          <a:lstStyle>
            <a:lvl1pPr algn="r">
              <a:defRPr sz="1200"/>
            </a:lvl1pPr>
          </a:lstStyle>
          <a:p>
            <a:fld id="{145FF33D-A6DA-4BF1-8FCB-46A10E8528AD}" type="slidenum">
              <a:rPr lang="en-AU" altLang="en-US"/>
              <a:pPr/>
              <a:t>‹#›</a:t>
            </a:fld>
            <a:endParaRPr lang="en-AU" altLang="en-US" dirty="0"/>
          </a:p>
        </p:txBody>
      </p:sp>
    </p:spTree>
    <p:extLst>
      <p:ext uri="{BB962C8B-B14F-4D97-AF65-F5344CB8AC3E}">
        <p14:creationId xmlns:p14="http://schemas.microsoft.com/office/powerpoint/2010/main" val="371715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 y="0"/>
            <a:ext cx="2949468" cy="496330"/>
          </a:xfrm>
          <a:prstGeom prst="rect">
            <a:avLst/>
          </a:prstGeom>
          <a:noFill/>
          <a:ln>
            <a:noFill/>
          </a:ln>
          <a:effectLst/>
        </p:spPr>
        <p:txBody>
          <a:bodyPr vert="horz" wrap="square" lIns="91658" tIns="45830" rIns="91658" bIns="45830" numCol="1" anchor="t" anchorCtr="0" compatLnSpc="1">
            <a:prstTxWarp prst="textNoShape">
              <a:avLst/>
            </a:prstTxWarp>
          </a:bodyPr>
          <a:lstStyle>
            <a:lvl1pPr eaLnBrk="1" hangingPunct="1">
              <a:defRPr sz="1200"/>
            </a:lvl1pPr>
          </a:lstStyle>
          <a:p>
            <a:endParaRPr lang="en-US" altLang="en-US" dirty="0"/>
          </a:p>
        </p:txBody>
      </p:sp>
      <p:sp>
        <p:nvSpPr>
          <p:cNvPr id="24579" name="Rectangle 3"/>
          <p:cNvSpPr>
            <a:spLocks noGrp="1" noChangeArrowheads="1"/>
          </p:cNvSpPr>
          <p:nvPr>
            <p:ph type="dt" idx="1"/>
          </p:nvPr>
        </p:nvSpPr>
        <p:spPr bwMode="auto">
          <a:xfrm>
            <a:off x="3856141" y="0"/>
            <a:ext cx="2949468" cy="496330"/>
          </a:xfrm>
          <a:prstGeom prst="rect">
            <a:avLst/>
          </a:prstGeom>
          <a:noFill/>
          <a:ln>
            <a:noFill/>
          </a:ln>
          <a:effectLst/>
        </p:spPr>
        <p:txBody>
          <a:bodyPr vert="horz" wrap="square" lIns="91658" tIns="45830" rIns="91658" bIns="45830" numCol="1" anchor="t" anchorCtr="0" compatLnSpc="1">
            <a:prstTxWarp prst="textNoShape">
              <a:avLst/>
            </a:prstTxWarp>
          </a:bodyPr>
          <a:lstStyle>
            <a:lvl1pPr algn="r" eaLnBrk="1" hangingPunct="1">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917575" y="744538"/>
            <a:ext cx="497205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0404" y="4721506"/>
            <a:ext cx="5446397" cy="4471748"/>
          </a:xfrm>
          <a:prstGeom prst="rect">
            <a:avLst/>
          </a:prstGeom>
          <a:noFill/>
          <a:ln>
            <a:noFill/>
          </a:ln>
          <a:effectLst/>
        </p:spPr>
        <p:txBody>
          <a:bodyPr vert="horz" wrap="square" lIns="91658" tIns="45830" rIns="91658" bIns="4583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3" y="9441418"/>
            <a:ext cx="2949468" cy="496330"/>
          </a:xfrm>
          <a:prstGeom prst="rect">
            <a:avLst/>
          </a:prstGeom>
          <a:noFill/>
          <a:ln>
            <a:noFill/>
          </a:ln>
          <a:effectLst/>
        </p:spPr>
        <p:txBody>
          <a:bodyPr vert="horz" wrap="square" lIns="91658" tIns="45830" rIns="91658" bIns="45830" numCol="1" anchor="b" anchorCtr="0" compatLnSpc="1">
            <a:prstTxWarp prst="textNoShape">
              <a:avLst/>
            </a:prstTxWarp>
          </a:bodyPr>
          <a:lstStyle>
            <a:lvl1pPr eaLnBrk="1" hangingPunct="1">
              <a:defRPr sz="1200"/>
            </a:lvl1pPr>
          </a:lstStyle>
          <a:p>
            <a:endParaRPr lang="en-US" altLang="en-US" dirty="0"/>
          </a:p>
        </p:txBody>
      </p:sp>
      <p:sp>
        <p:nvSpPr>
          <p:cNvPr id="24583" name="Rectangle 7"/>
          <p:cNvSpPr>
            <a:spLocks noGrp="1" noChangeArrowheads="1"/>
          </p:cNvSpPr>
          <p:nvPr>
            <p:ph type="sldNum" sz="quarter" idx="5"/>
          </p:nvPr>
        </p:nvSpPr>
        <p:spPr bwMode="auto">
          <a:xfrm>
            <a:off x="3856141" y="9441418"/>
            <a:ext cx="2949468" cy="496330"/>
          </a:xfrm>
          <a:prstGeom prst="rect">
            <a:avLst/>
          </a:prstGeom>
          <a:noFill/>
          <a:ln>
            <a:noFill/>
          </a:ln>
          <a:effectLst/>
        </p:spPr>
        <p:txBody>
          <a:bodyPr vert="horz" wrap="square" lIns="91658" tIns="45830" rIns="91658" bIns="45830" numCol="1" anchor="b" anchorCtr="0" compatLnSpc="1">
            <a:prstTxWarp prst="textNoShape">
              <a:avLst/>
            </a:prstTxWarp>
          </a:bodyPr>
          <a:lstStyle>
            <a:lvl1pPr algn="r" eaLnBrk="1" hangingPunct="1">
              <a:defRPr sz="1200"/>
            </a:lvl1pPr>
          </a:lstStyle>
          <a:p>
            <a:fld id="{55D43D1B-5E5D-4978-8FAB-5B55C242D74E}" type="slidenum">
              <a:rPr lang="en-US" altLang="en-US"/>
              <a:pPr/>
              <a:t>‹#›</a:t>
            </a:fld>
            <a:endParaRPr lang="en-US" altLang="en-US" dirty="0"/>
          </a:p>
        </p:txBody>
      </p:sp>
    </p:spTree>
    <p:extLst>
      <p:ext uri="{BB962C8B-B14F-4D97-AF65-F5344CB8AC3E}">
        <p14:creationId xmlns:p14="http://schemas.microsoft.com/office/powerpoint/2010/main" val="3729496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153"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305"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458"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61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312105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10</a:t>
            </a:fld>
            <a:endParaRPr lang="en-US" altLang="en-US" dirty="0"/>
          </a:p>
        </p:txBody>
      </p:sp>
    </p:spTree>
    <p:extLst>
      <p:ext uri="{BB962C8B-B14F-4D97-AF65-F5344CB8AC3E}">
        <p14:creationId xmlns:p14="http://schemas.microsoft.com/office/powerpoint/2010/main" val="311217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11</a:t>
            </a:fld>
            <a:endParaRPr lang="en-US" altLang="en-US" dirty="0"/>
          </a:p>
        </p:txBody>
      </p:sp>
    </p:spTree>
    <p:extLst>
      <p:ext uri="{BB962C8B-B14F-4D97-AF65-F5344CB8AC3E}">
        <p14:creationId xmlns:p14="http://schemas.microsoft.com/office/powerpoint/2010/main" val="255465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12</a:t>
            </a:fld>
            <a:endParaRPr lang="en-US" altLang="en-US" dirty="0"/>
          </a:p>
        </p:txBody>
      </p:sp>
    </p:spTree>
    <p:extLst>
      <p:ext uri="{BB962C8B-B14F-4D97-AF65-F5344CB8AC3E}">
        <p14:creationId xmlns:p14="http://schemas.microsoft.com/office/powerpoint/2010/main" val="39406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13</a:t>
            </a:fld>
            <a:endParaRPr lang="en-US" altLang="en-US" dirty="0"/>
          </a:p>
        </p:txBody>
      </p:sp>
    </p:spTree>
    <p:extLst>
      <p:ext uri="{BB962C8B-B14F-4D97-AF65-F5344CB8AC3E}">
        <p14:creationId xmlns:p14="http://schemas.microsoft.com/office/powerpoint/2010/main" val="211607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14</a:t>
            </a:fld>
            <a:endParaRPr lang="en-US" altLang="en-US" dirty="0"/>
          </a:p>
        </p:txBody>
      </p:sp>
    </p:spTree>
    <p:extLst>
      <p:ext uri="{BB962C8B-B14F-4D97-AF65-F5344CB8AC3E}">
        <p14:creationId xmlns:p14="http://schemas.microsoft.com/office/powerpoint/2010/main" val="3513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15</a:t>
            </a:fld>
            <a:endParaRPr lang="en-US" altLang="en-US" dirty="0"/>
          </a:p>
        </p:txBody>
      </p:sp>
    </p:spTree>
    <p:extLst>
      <p:ext uri="{BB962C8B-B14F-4D97-AF65-F5344CB8AC3E}">
        <p14:creationId xmlns:p14="http://schemas.microsoft.com/office/powerpoint/2010/main" val="3182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16</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41797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17</a:t>
            </a:fld>
            <a:endParaRPr lang="en-US" altLang="en-US"/>
          </a:p>
        </p:txBody>
      </p:sp>
    </p:spTree>
    <p:extLst>
      <p:ext uri="{BB962C8B-B14F-4D97-AF65-F5344CB8AC3E}">
        <p14:creationId xmlns:p14="http://schemas.microsoft.com/office/powerpoint/2010/main" val="401229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BD9B7BD-9AE7-4A96-B5CA-0D2571CAA023}" type="slidenum">
              <a:rPr lang="en-US" altLang="en-US" sz="1200">
                <a:solidFill>
                  <a:srgbClr val="000000"/>
                </a:solidFill>
              </a:rPr>
              <a:pPr/>
              <a:t>18</a:t>
            </a:fld>
            <a:endParaRPr lang="en-US" altLang="en-US" sz="1200" dirty="0">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ＭＳ Ｐゴシック" pitchFamily="34" charset="-128"/>
            </a:endParaRPr>
          </a:p>
        </p:txBody>
      </p:sp>
    </p:spTree>
    <p:extLst>
      <p:ext uri="{BB962C8B-B14F-4D97-AF65-F5344CB8AC3E}">
        <p14:creationId xmlns:p14="http://schemas.microsoft.com/office/powerpoint/2010/main" val="97727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BD9B7BD-9AE7-4A96-B5CA-0D2571CAA023}" type="slidenum">
              <a:rPr lang="en-US" altLang="en-US" sz="1200">
                <a:solidFill>
                  <a:srgbClr val="000000"/>
                </a:solidFill>
              </a:rPr>
              <a:pPr/>
              <a:t>19</a:t>
            </a:fld>
            <a:endParaRPr lang="en-US" altLang="en-US" sz="1200" dirty="0">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ＭＳ Ｐゴシック" pitchFamily="34" charset="-128"/>
            </a:endParaRPr>
          </a:p>
        </p:txBody>
      </p:sp>
    </p:spTree>
    <p:extLst>
      <p:ext uri="{BB962C8B-B14F-4D97-AF65-F5344CB8AC3E}">
        <p14:creationId xmlns:p14="http://schemas.microsoft.com/office/powerpoint/2010/main" val="231746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82892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8E66087-B016-4B42-BB80-FD6E3F43952A}" type="slidenum">
              <a:rPr lang="en-US" altLang="en-US"/>
              <a:pPr/>
              <a:t>20</a:t>
            </a:fld>
            <a:endParaRPr lang="en-US" altLang="en-US"/>
          </a:p>
        </p:txBody>
      </p:sp>
      <p:sp>
        <p:nvSpPr>
          <p:cNvPr id="60419" name="Rectangle 2"/>
          <p:cNvSpPr>
            <a:spLocks noGrp="1" noRot="1" noChangeAspect="1" noChangeArrowheads="1" noTextEdit="1"/>
          </p:cNvSpPr>
          <p:nvPr>
            <p:ph type="sldImg"/>
          </p:nvPr>
        </p:nvSpPr>
        <p:spPr>
          <a:ln/>
        </p:spPr>
      </p:sp>
      <p:sp>
        <p:nvSpPr>
          <p:cNvPr id="60420"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dirty="0"/>
          </a:p>
        </p:txBody>
      </p:sp>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023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21</a:t>
            </a:fld>
            <a:endParaRPr lang="en-US" altLang="en-US"/>
          </a:p>
        </p:txBody>
      </p:sp>
    </p:spTree>
    <p:extLst>
      <p:ext uri="{BB962C8B-B14F-4D97-AF65-F5344CB8AC3E}">
        <p14:creationId xmlns:p14="http://schemas.microsoft.com/office/powerpoint/2010/main" val="600081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22</a:t>
            </a:fld>
            <a:endParaRPr lang="en-US" altLang="en-US"/>
          </a:p>
        </p:txBody>
      </p:sp>
    </p:spTree>
    <p:extLst>
      <p:ext uri="{BB962C8B-B14F-4D97-AF65-F5344CB8AC3E}">
        <p14:creationId xmlns:p14="http://schemas.microsoft.com/office/powerpoint/2010/main" val="36726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A432309-7583-41B8-A168-D72D2A159350}" type="slidenum">
              <a:rPr lang="en-US" altLang="en-US" sz="1200">
                <a:solidFill>
                  <a:srgbClr val="000000"/>
                </a:solidFill>
              </a:rPr>
              <a:pPr/>
              <a:t>23</a:t>
            </a:fld>
            <a:endParaRPr lang="en-US" altLang="en-US" sz="1200" dirty="0">
              <a:solidFill>
                <a:srgbClr val="000000"/>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itchFamily="34" charset="-128"/>
            </a:endParaRPr>
          </a:p>
        </p:txBody>
      </p:sp>
    </p:spTree>
    <p:extLst>
      <p:ext uri="{BB962C8B-B14F-4D97-AF65-F5344CB8AC3E}">
        <p14:creationId xmlns:p14="http://schemas.microsoft.com/office/powerpoint/2010/main" val="349874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ea typeface="MS PGothic" panose="020B0600070205080204" pitchFamily="50"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946E430E-3893-4F90-A331-A8BD134BA9D4}" type="slidenum">
              <a:rPr lang="en-AU" altLang="en-US" sz="1200" smtClean="0"/>
              <a:pPr/>
              <a:t>24</a:t>
            </a:fld>
            <a:endParaRPr lang="en-AU" altLang="en-US" sz="1200" smtClean="0"/>
          </a:p>
        </p:txBody>
      </p:sp>
    </p:spTree>
    <p:extLst>
      <p:ext uri="{BB962C8B-B14F-4D97-AF65-F5344CB8AC3E}">
        <p14:creationId xmlns:p14="http://schemas.microsoft.com/office/powerpoint/2010/main" val="1873833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pPr/>
              <a:t>25</a:t>
            </a:fld>
            <a:endParaRPr lang="en-US" altLang="en-US"/>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dirty="0"/>
          </a:p>
        </p:txBody>
      </p:sp>
    </p:spTree>
    <p:extLst>
      <p:ext uri="{BB962C8B-B14F-4D97-AF65-F5344CB8AC3E}">
        <p14:creationId xmlns:p14="http://schemas.microsoft.com/office/powerpoint/2010/main" val="148373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26</a:t>
            </a:fld>
            <a:endParaRPr lang="en-US" altLang="en-US"/>
          </a:p>
        </p:txBody>
      </p:sp>
    </p:spTree>
    <p:extLst>
      <p:ext uri="{BB962C8B-B14F-4D97-AF65-F5344CB8AC3E}">
        <p14:creationId xmlns:p14="http://schemas.microsoft.com/office/powerpoint/2010/main" val="3092010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endParaRPr lang="en-US" altLang="ja-JP" dirty="0">
              <a:latin typeface="Times New Roman" charset="0"/>
              <a:ea typeface="MS PGothic" charset="0"/>
            </a:endParaRPr>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27</a:t>
            </a:fld>
            <a:endParaRPr lang="en-US" altLang="en-US" dirty="0"/>
          </a:p>
        </p:txBody>
      </p:sp>
    </p:spTree>
    <p:extLst>
      <p:ext uri="{BB962C8B-B14F-4D97-AF65-F5344CB8AC3E}">
        <p14:creationId xmlns:p14="http://schemas.microsoft.com/office/powerpoint/2010/main" val="29421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28</a:t>
            </a:fld>
            <a:endParaRPr lang="en-US" altLang="en-US" dirty="0"/>
          </a:p>
        </p:txBody>
      </p:sp>
    </p:spTree>
    <p:extLst>
      <p:ext uri="{BB962C8B-B14F-4D97-AF65-F5344CB8AC3E}">
        <p14:creationId xmlns:p14="http://schemas.microsoft.com/office/powerpoint/2010/main" val="2988792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4721" indent="-286432" eaLnBrk="0" hangingPunct="0">
              <a:defRPr sz="2400">
                <a:solidFill>
                  <a:schemeClr val="tx1"/>
                </a:solidFill>
                <a:latin typeface="Times New Roman" charset="0"/>
                <a:ea typeface="MS PGothic" charset="0"/>
                <a:cs typeface="MS PGothic" charset="0"/>
              </a:defRPr>
            </a:lvl2pPr>
            <a:lvl3pPr marL="1145724" indent="-229146" eaLnBrk="0" hangingPunct="0">
              <a:defRPr sz="2400">
                <a:solidFill>
                  <a:schemeClr val="tx1"/>
                </a:solidFill>
                <a:latin typeface="Times New Roman" charset="0"/>
                <a:ea typeface="MS PGothic" charset="0"/>
                <a:cs typeface="MS PGothic" charset="0"/>
              </a:defRPr>
            </a:lvl3pPr>
            <a:lvl4pPr marL="1604013" indent="-229146" eaLnBrk="0" hangingPunct="0">
              <a:defRPr sz="2400">
                <a:solidFill>
                  <a:schemeClr val="tx1"/>
                </a:solidFill>
                <a:latin typeface="Times New Roman" charset="0"/>
                <a:ea typeface="MS PGothic" charset="0"/>
                <a:cs typeface="MS PGothic" charset="0"/>
              </a:defRPr>
            </a:lvl4pPr>
            <a:lvl5pPr marL="2062302" indent="-229146" eaLnBrk="0" hangingPunct="0">
              <a:defRPr sz="2400">
                <a:solidFill>
                  <a:schemeClr val="tx1"/>
                </a:solidFill>
                <a:latin typeface="Times New Roman" charset="0"/>
                <a:ea typeface="MS PGothic" charset="0"/>
                <a:cs typeface="MS PGothic" charset="0"/>
              </a:defRPr>
            </a:lvl5pPr>
            <a:lvl6pPr marL="252059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8883" indent="-229146"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3717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9546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4639BD8-2401-3547-9026-B3B0F18AED0D}" type="slidenum">
              <a:rPr lang="en-US" sz="1200">
                <a:latin typeface="Arial" charset="0"/>
              </a:rPr>
              <a:pPr eaLnBrk="1" hangingPunct="1"/>
              <a:t>29</a:t>
            </a:fld>
            <a:endParaRPr lang="en-US" sz="1200" dirty="0">
              <a:latin typeface="Arial" charset="0"/>
            </a:endParaRPr>
          </a:p>
        </p:txBody>
      </p:sp>
      <p:sp>
        <p:nvSpPr>
          <p:cNvPr id="83971" name="Text Box 2"/>
          <p:cNvSpPr txBox="1">
            <a:spLocks noChangeArrowheads="1"/>
          </p:cNvSpPr>
          <p:nvPr/>
        </p:nvSpPr>
        <p:spPr bwMode="auto">
          <a:xfrm>
            <a:off x="992975" y="756330"/>
            <a:ext cx="4810441" cy="3723853"/>
          </a:xfrm>
          <a:prstGeom prst="rect">
            <a:avLst/>
          </a:prstGeom>
          <a:solidFill>
            <a:srgbClr val="FFFFFF"/>
          </a:solidFill>
          <a:ln w="9525">
            <a:solidFill>
              <a:srgbClr val="000000"/>
            </a:solidFill>
            <a:miter lim="800000"/>
            <a:headEnd/>
            <a:tailEnd/>
          </a:ln>
        </p:spPr>
        <p:txBody>
          <a:bodyPr wrap="none" lIns="91658" tIns="45830" rIns="91658" bIns="45830"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endParaRPr lang="en-US" dirty="0">
              <a:latin typeface="Arial" charset="0"/>
            </a:endParaRPr>
          </a:p>
        </p:txBody>
      </p:sp>
      <p:sp>
        <p:nvSpPr>
          <p:cNvPr id="83972" name="Text Box 3"/>
          <p:cNvSpPr>
            <a:spLocks noGrp="1" noChangeArrowheads="1"/>
          </p:cNvSpPr>
          <p:nvPr>
            <p:ph type="body"/>
          </p:nvPr>
        </p:nvSpPr>
        <p:spPr>
          <a:xfrm>
            <a:off x="681031" y="4721528"/>
            <a:ext cx="5435877" cy="340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GB" sz="1600" dirty="0">
              <a:latin typeface="Times New Roman" charset="0"/>
              <a:ea typeface="MS PGothic" charset="0"/>
            </a:endParaRPr>
          </a:p>
        </p:txBody>
      </p:sp>
      <p:sp>
        <p:nvSpPr>
          <p:cNvPr id="2" name="スライド イメージ プレースホルダー 1">
            <a:extLst>
              <a:ext uri="{FF2B5EF4-FFF2-40B4-BE49-F238E27FC236}">
                <a16:creationId xmlns:a16="http://schemas.microsoft.com/office/drawing/2014/main" xmlns="" id="{C2FBDE15-3BBD-4B93-ACE9-658A077994E0}"/>
              </a:ext>
            </a:extLst>
          </p:cNvPr>
          <p:cNvSpPr>
            <a:spLocks noGrp="1" noRot="1" noChangeAspect="1"/>
          </p:cNvSpPr>
          <p:nvPr>
            <p:ph type="sldImg"/>
          </p:nvPr>
        </p:nvSpPr>
        <p:spPr/>
      </p:sp>
    </p:spTree>
    <p:extLst>
      <p:ext uri="{BB962C8B-B14F-4D97-AF65-F5344CB8AC3E}">
        <p14:creationId xmlns:p14="http://schemas.microsoft.com/office/powerpoint/2010/main" val="225596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3</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284854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658813" y="477838"/>
            <a:ext cx="5368925" cy="4025900"/>
          </a:xfrm>
          <a:ln/>
        </p:spPr>
      </p:sp>
      <p:sp>
        <p:nvSpPr>
          <p:cNvPr id="25603" name="Rectangle 3"/>
          <p:cNvSpPr>
            <a:spLocks noGrp="1" noChangeArrowheads="1"/>
          </p:cNvSpPr>
          <p:nvPr>
            <p:ph type="body" idx="1"/>
          </p:nvPr>
        </p:nvSpPr>
        <p:spPr>
          <a:xfrm>
            <a:off x="882509" y="4737888"/>
            <a:ext cx="5033111" cy="5006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ea typeface="ＭＳ Ｐ明朝" charset="-128"/>
            </a:endParaRPr>
          </a:p>
        </p:txBody>
      </p:sp>
    </p:spTree>
    <p:extLst>
      <p:ext uri="{BB962C8B-B14F-4D97-AF65-F5344CB8AC3E}">
        <p14:creationId xmlns:p14="http://schemas.microsoft.com/office/powerpoint/2010/main" val="1983903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31</a:t>
            </a:fld>
            <a:endParaRPr lang="en-US" altLang="en-US"/>
          </a:p>
        </p:txBody>
      </p:sp>
    </p:spTree>
    <p:extLst>
      <p:ext uri="{BB962C8B-B14F-4D97-AF65-F5344CB8AC3E}">
        <p14:creationId xmlns:p14="http://schemas.microsoft.com/office/powerpoint/2010/main" val="4142671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32</a:t>
            </a:fld>
            <a:endParaRPr lang="en-US" altLang="en-US"/>
          </a:p>
        </p:txBody>
      </p:sp>
    </p:spTree>
    <p:extLst>
      <p:ext uri="{BB962C8B-B14F-4D97-AF65-F5344CB8AC3E}">
        <p14:creationId xmlns:p14="http://schemas.microsoft.com/office/powerpoint/2010/main" val="4273037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ea typeface="MS PGothic" panose="020B0600070205080204" pitchFamily="50"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946E430E-3893-4F90-A331-A8BD134BA9D4}" type="slidenum">
              <a:rPr lang="en-AU" altLang="en-US" sz="1200" smtClean="0"/>
              <a:pPr/>
              <a:t>33</a:t>
            </a:fld>
            <a:endParaRPr lang="en-AU" altLang="en-US" sz="1200" smtClean="0"/>
          </a:p>
        </p:txBody>
      </p:sp>
    </p:spTree>
    <p:extLst>
      <p:ext uri="{BB962C8B-B14F-4D97-AF65-F5344CB8AC3E}">
        <p14:creationId xmlns:p14="http://schemas.microsoft.com/office/powerpoint/2010/main" val="2408389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AU" altLang="en-US" sz="1100" dirty="0">
              <a:ea typeface="ＭＳ Ｐゴシック" pitchFamily="34" charset="-128"/>
            </a:endParaRPr>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6FDA1A-B98D-471A-B81C-3C16CAC0F3C0}" type="slidenum">
              <a:rPr lang="en-US" altLang="en-US" sz="1200"/>
              <a:pPr/>
              <a:t>34</a:t>
            </a:fld>
            <a:endParaRPr lang="en-US" altLang="en-US" sz="1200" dirty="0"/>
          </a:p>
        </p:txBody>
      </p:sp>
    </p:spTree>
    <p:extLst>
      <p:ext uri="{BB962C8B-B14F-4D97-AF65-F5344CB8AC3E}">
        <p14:creationId xmlns:p14="http://schemas.microsoft.com/office/powerpoint/2010/main" val="2145233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F5E97A-D6DC-4B84-980B-B20F84A7CC34}" type="slidenum">
              <a:rPr lang="en-US" altLang="en-US" sz="1200"/>
              <a:pPr/>
              <a:t>35</a:t>
            </a:fld>
            <a:endParaRPr lang="en-US" altLang="en-US" sz="1200"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AU" altLang="en-US" sz="1100" dirty="0">
              <a:ea typeface="ＭＳ Ｐゴシック" pitchFamily="34" charset="-128"/>
              <a:cs typeface="Times New Roman" pitchFamily="18" charset="0"/>
            </a:endParaRPr>
          </a:p>
        </p:txBody>
      </p:sp>
    </p:spTree>
    <p:extLst>
      <p:ext uri="{BB962C8B-B14F-4D97-AF65-F5344CB8AC3E}">
        <p14:creationId xmlns:p14="http://schemas.microsoft.com/office/powerpoint/2010/main" val="3819228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4721" indent="-286432" eaLnBrk="0" hangingPunct="0">
              <a:defRPr sz="2400">
                <a:solidFill>
                  <a:schemeClr val="tx1"/>
                </a:solidFill>
                <a:latin typeface="Times New Roman" charset="0"/>
                <a:ea typeface="MS PGothic" charset="0"/>
                <a:cs typeface="MS PGothic" charset="0"/>
              </a:defRPr>
            </a:lvl2pPr>
            <a:lvl3pPr marL="1145724" indent="-229146" eaLnBrk="0" hangingPunct="0">
              <a:defRPr sz="2400">
                <a:solidFill>
                  <a:schemeClr val="tx1"/>
                </a:solidFill>
                <a:latin typeface="Times New Roman" charset="0"/>
                <a:ea typeface="MS PGothic" charset="0"/>
                <a:cs typeface="MS PGothic" charset="0"/>
              </a:defRPr>
            </a:lvl3pPr>
            <a:lvl4pPr marL="1604013" indent="-229146" eaLnBrk="0" hangingPunct="0">
              <a:defRPr sz="2400">
                <a:solidFill>
                  <a:schemeClr val="tx1"/>
                </a:solidFill>
                <a:latin typeface="Times New Roman" charset="0"/>
                <a:ea typeface="MS PGothic" charset="0"/>
                <a:cs typeface="MS PGothic" charset="0"/>
              </a:defRPr>
            </a:lvl4pPr>
            <a:lvl5pPr marL="2062302" indent="-229146" eaLnBrk="0" hangingPunct="0">
              <a:defRPr sz="2400">
                <a:solidFill>
                  <a:schemeClr val="tx1"/>
                </a:solidFill>
                <a:latin typeface="Times New Roman" charset="0"/>
                <a:ea typeface="MS PGothic" charset="0"/>
                <a:cs typeface="MS PGothic" charset="0"/>
              </a:defRPr>
            </a:lvl5pPr>
            <a:lvl6pPr marL="252059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8883" indent="-229146"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3717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95462" indent="-229146"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0AA4EB4-AD78-1F4E-8642-CC5795ACB300}" type="slidenum">
              <a:rPr lang="en-AU" sz="1200"/>
              <a:pPr eaLnBrk="1" hangingPunct="1"/>
              <a:t>36</a:t>
            </a:fld>
            <a:endParaRPr lang="en-AU" sz="1200"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a:latin typeface="Times New Roman" charset="0"/>
              <a:ea typeface="MS PGothic" charset="0"/>
            </a:endParaRPr>
          </a:p>
        </p:txBody>
      </p:sp>
    </p:spTree>
    <p:extLst>
      <p:ext uri="{BB962C8B-B14F-4D97-AF65-F5344CB8AC3E}">
        <p14:creationId xmlns:p14="http://schemas.microsoft.com/office/powerpoint/2010/main" val="2394688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45D1D44-C727-4EB0-B8DE-F58B96C5708B}" type="slidenum">
              <a:rPr lang="en-AU" altLang="en-US" sz="1200">
                <a:latin typeface="Times New Roman" pitchFamily="18" charset="0"/>
              </a:rPr>
              <a:pPr/>
              <a:t>37</a:t>
            </a:fld>
            <a:endParaRPr lang="en-AU" altLang="en-US" sz="1200" dirty="0">
              <a:latin typeface="Times New Roman" pitchFamily="18"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miter lim="800000"/>
            <a:headEnd/>
            <a:tailEnd/>
          </a:ln>
        </p:spPr>
        <p:txBody>
          <a:bodyPr lIns="93252" tIns="46626" rIns="93252" bIns="46626"/>
          <a:lstStyle/>
          <a:p>
            <a:pPr eaLnBrk="1" hangingPunct="1"/>
            <a:endParaRPr lang="en-US" altLang="en-US" sz="900" dirty="0">
              <a:ea typeface="ＭＳ Ｐゴシック" pitchFamily="34" charset="-128"/>
            </a:endParaRPr>
          </a:p>
        </p:txBody>
      </p:sp>
    </p:spTree>
    <p:extLst>
      <p:ext uri="{BB962C8B-B14F-4D97-AF65-F5344CB8AC3E}">
        <p14:creationId xmlns:p14="http://schemas.microsoft.com/office/powerpoint/2010/main" val="3976484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5D43D1B-5E5D-4978-8FAB-5B55C242D74E}" type="slidenum">
              <a:rPr lang="en-US" altLang="en-US" smtClean="0"/>
              <a:pPr/>
              <a:t>38</a:t>
            </a:fld>
            <a:endParaRPr lang="en-US" altLang="en-US" dirty="0"/>
          </a:p>
        </p:txBody>
      </p:sp>
    </p:spTree>
    <p:extLst>
      <p:ext uri="{BB962C8B-B14F-4D97-AF65-F5344CB8AC3E}">
        <p14:creationId xmlns:p14="http://schemas.microsoft.com/office/powerpoint/2010/main" val="391786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a:p>
        </p:txBody>
      </p:sp>
      <p:sp>
        <p:nvSpPr>
          <p:cNvPr id="450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F2918D9-9046-4A98-A2BC-2FF441D7A299}" type="slidenum">
              <a:rPr lang="en-US" altLang="en-US" sz="1200"/>
              <a:pPr/>
              <a:t>39</a:t>
            </a:fld>
            <a:endParaRPr lang="en-US" altLang="en-US" sz="1200" dirty="0"/>
          </a:p>
        </p:txBody>
      </p:sp>
    </p:spTree>
    <p:extLst>
      <p:ext uri="{BB962C8B-B14F-4D97-AF65-F5344CB8AC3E}">
        <p14:creationId xmlns:p14="http://schemas.microsoft.com/office/powerpoint/2010/main" val="218583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MS PGothic" panose="020B0600070205080204" pitchFamily="50"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B4112341-1624-42DF-93C5-0FAEB51C4B69}" type="slidenum">
              <a:rPr lang="en-AU" altLang="en-US" sz="1200" smtClean="0">
                <a:solidFill>
                  <a:srgbClr val="000000"/>
                </a:solidFill>
              </a:rPr>
              <a:pPr/>
              <a:t>4</a:t>
            </a:fld>
            <a:endParaRPr lang="en-AU" altLang="en-US" sz="1200" smtClean="0">
              <a:solidFill>
                <a:srgbClr val="000000"/>
              </a:solidFill>
            </a:endParaRPr>
          </a:p>
        </p:txBody>
      </p:sp>
    </p:spTree>
    <p:extLst>
      <p:ext uri="{BB962C8B-B14F-4D97-AF65-F5344CB8AC3E}">
        <p14:creationId xmlns:p14="http://schemas.microsoft.com/office/powerpoint/2010/main" val="891505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40</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281156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41</a:t>
            </a:fld>
            <a:endParaRPr lang="en-US" altLang="en-US"/>
          </a:p>
        </p:txBody>
      </p:sp>
    </p:spTree>
    <p:extLst>
      <p:ext uri="{BB962C8B-B14F-4D97-AF65-F5344CB8AC3E}">
        <p14:creationId xmlns:p14="http://schemas.microsoft.com/office/powerpoint/2010/main" val="60844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FFB7E62-14AA-41F7-A842-97618CEE86FF}" type="slidenum">
              <a:rPr lang="en-US" altLang="en-US" sz="1200"/>
              <a:pPr/>
              <a:t>42</a:t>
            </a:fld>
            <a:endParaRPr lang="en-US" altLang="en-US" sz="1200"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ＭＳ Ｐゴシック" pitchFamily="34" charset="-128"/>
            </a:endParaRPr>
          </a:p>
        </p:txBody>
      </p:sp>
    </p:spTree>
    <p:extLst>
      <p:ext uri="{BB962C8B-B14F-4D97-AF65-F5344CB8AC3E}">
        <p14:creationId xmlns:p14="http://schemas.microsoft.com/office/powerpoint/2010/main" val="1368128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FC8F79-E7EB-49C0-A9CA-D6ED4E9F1D51}" type="slidenum">
              <a:rPr lang="en-US" altLang="en-US" sz="1200"/>
              <a:pPr/>
              <a:t>43</a:t>
            </a:fld>
            <a:endParaRPr lang="en-US" altLang="en-US" sz="1200"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b="0" baseline="0" dirty="0">
              <a:ea typeface="ＭＳ Ｐゴシック" pitchFamily="34" charset="-128"/>
            </a:endParaRPr>
          </a:p>
        </p:txBody>
      </p:sp>
    </p:spTree>
    <p:extLst>
      <p:ext uri="{BB962C8B-B14F-4D97-AF65-F5344CB8AC3E}">
        <p14:creationId xmlns:p14="http://schemas.microsoft.com/office/powerpoint/2010/main" val="2206045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3C360A1-705D-4F62-B495-5A5D58A0AD73}" type="slidenum">
              <a:rPr lang="en-US" altLang="en-US" sz="1200"/>
              <a:pPr/>
              <a:t>44</a:t>
            </a:fld>
            <a:endParaRPr lang="en-US" altLang="en-US" sz="1200"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469" eaLnBrk="1" hangingPunct="1">
              <a:defRPr/>
            </a:pPr>
            <a:endParaRPr lang="en-AU" altLang="en-US" dirty="0">
              <a:ea typeface="ＭＳ Ｐゴシック" pitchFamily="34" charset="-128"/>
            </a:endParaRPr>
          </a:p>
        </p:txBody>
      </p:sp>
    </p:spTree>
    <p:extLst>
      <p:ext uri="{BB962C8B-B14F-4D97-AF65-F5344CB8AC3E}">
        <p14:creationId xmlns:p14="http://schemas.microsoft.com/office/powerpoint/2010/main" val="1473198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CEBC12-0681-4F4B-8D83-8DBB95B4E2EE}" type="slidenum">
              <a:rPr lang="en-US" altLang="en-US" sz="1200"/>
              <a:pPr/>
              <a:t>45</a:t>
            </a:fld>
            <a:endParaRPr lang="en-US" altLang="en-US" sz="1200" dirty="0"/>
          </a:p>
        </p:txBody>
      </p:sp>
      <p:sp>
        <p:nvSpPr>
          <p:cNvPr id="90114" name="Rectangle 2"/>
          <p:cNvSpPr>
            <a:spLocks noGrp="1" noRot="1" noChangeAspect="1" noChangeArrowheads="1" noTextEdit="1"/>
          </p:cNvSpPr>
          <p:nvPr>
            <p:ph type="sldImg"/>
          </p:nvPr>
        </p:nvSpPr>
        <p:spPr>
          <a:xfrm>
            <a:off x="920750" y="744538"/>
            <a:ext cx="4967288" cy="3727450"/>
          </a:xfrm>
          <a:ln/>
        </p:spPr>
      </p:sp>
      <p:sp>
        <p:nvSpPr>
          <p:cNvPr id="90115" name="Rectangle 3"/>
          <p:cNvSpPr>
            <a:spLocks noGrp="1" noChangeArrowheads="1"/>
          </p:cNvSpPr>
          <p:nvPr>
            <p:ph type="body" idx="1"/>
          </p:nvPr>
        </p:nvSpPr>
        <p:spPr>
          <a:xfrm>
            <a:off x="908265" y="4721506"/>
            <a:ext cx="4990672" cy="4471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endParaRPr lang="en-GB" altLang="en-US" dirty="0">
              <a:latin typeface="Garamond" pitchFamily="18" charset="0"/>
              <a:ea typeface="ＭＳ Ｐゴシック" pitchFamily="34" charset="-128"/>
            </a:endParaRPr>
          </a:p>
        </p:txBody>
      </p:sp>
    </p:spTree>
    <p:extLst>
      <p:ext uri="{BB962C8B-B14F-4D97-AF65-F5344CB8AC3E}">
        <p14:creationId xmlns:p14="http://schemas.microsoft.com/office/powerpoint/2010/main" val="105347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959617-7A5F-4D48-B6A9-72980353E9D6}" type="slidenum">
              <a:rPr lang="en-US" altLang="en-US" sz="1200"/>
              <a:pPr/>
              <a:t>46</a:t>
            </a:fld>
            <a:endParaRPr lang="en-US" altLang="en-US" sz="1200" dirty="0"/>
          </a:p>
        </p:txBody>
      </p:sp>
      <p:sp>
        <p:nvSpPr>
          <p:cNvPr id="92162" name="Rectangle 2"/>
          <p:cNvSpPr>
            <a:spLocks noGrp="1" noRot="1" noChangeAspect="1" noChangeArrowheads="1" noTextEdit="1"/>
          </p:cNvSpPr>
          <p:nvPr>
            <p:ph type="sldImg"/>
          </p:nvPr>
        </p:nvSpPr>
        <p:spPr>
          <a:xfrm>
            <a:off x="920750" y="744538"/>
            <a:ext cx="4967288" cy="3727450"/>
          </a:xfrm>
          <a:ln/>
        </p:spPr>
      </p:sp>
      <p:sp>
        <p:nvSpPr>
          <p:cNvPr id="92163" name="Rectangle 3"/>
          <p:cNvSpPr>
            <a:spLocks noGrp="1" noChangeArrowheads="1"/>
          </p:cNvSpPr>
          <p:nvPr>
            <p:ph type="body" idx="1"/>
          </p:nvPr>
        </p:nvSpPr>
        <p:spPr>
          <a:xfrm>
            <a:off x="908265" y="4721506"/>
            <a:ext cx="4990672" cy="4471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469" eaLnBrk="1" hangingPunct="1">
              <a:defRPr/>
            </a:pPr>
            <a:endParaRPr lang="en-US" altLang="en-US" b="0" dirty="0"/>
          </a:p>
        </p:txBody>
      </p:sp>
    </p:spTree>
    <p:extLst>
      <p:ext uri="{BB962C8B-B14F-4D97-AF65-F5344CB8AC3E}">
        <p14:creationId xmlns:p14="http://schemas.microsoft.com/office/powerpoint/2010/main" val="1061803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47</a:t>
            </a:fld>
            <a:endParaRPr lang="en-US" altLang="en-US" dirty="0"/>
          </a:p>
        </p:txBody>
      </p:sp>
    </p:spTree>
    <p:extLst>
      <p:ext uri="{BB962C8B-B14F-4D97-AF65-F5344CB8AC3E}">
        <p14:creationId xmlns:p14="http://schemas.microsoft.com/office/powerpoint/2010/main" val="2646565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32BA4EB-7C4F-448D-97DB-BBD796B27752}" type="slidenum">
              <a:rPr lang="en-US" altLang="en-US" sz="1200">
                <a:solidFill>
                  <a:srgbClr val="000000"/>
                </a:solidFill>
              </a:rPr>
              <a:pPr/>
              <a:t>48</a:t>
            </a:fld>
            <a:endParaRPr lang="en-US" altLang="en-US" sz="1200" dirty="0">
              <a:solidFill>
                <a:srgbClr val="000000"/>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charset="0"/>
              <a:buNone/>
            </a:pPr>
            <a:endParaRPr lang="en-AU" altLang="ja-JP" dirty="0">
              <a:solidFill>
                <a:schemeClr val="tx1"/>
              </a:solidFill>
              <a:latin typeface="ＭＳ 明朝" panose="02020609040205080304" pitchFamily="17" charset="-128"/>
            </a:endParaRPr>
          </a:p>
        </p:txBody>
      </p:sp>
    </p:spTree>
    <p:extLst>
      <p:ext uri="{BB962C8B-B14F-4D97-AF65-F5344CB8AC3E}">
        <p14:creationId xmlns:p14="http://schemas.microsoft.com/office/powerpoint/2010/main" val="3440572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endParaRPr lang="en-AU" altLang="ja-JP" dirty="0">
              <a:solidFill>
                <a:schemeClr val="tx1"/>
              </a:solidFill>
              <a:latin typeface="ＭＳ 明朝" panose="02020609040205080304" pitchFamily="17" charset="-128"/>
            </a:endParaRPr>
          </a:p>
        </p:txBody>
      </p:sp>
      <p:sp>
        <p:nvSpPr>
          <p:cNvPr id="4" name="Slide Number Placeholder 3"/>
          <p:cNvSpPr>
            <a:spLocks noGrp="1"/>
          </p:cNvSpPr>
          <p:nvPr>
            <p:ph type="sldNum" sz="quarter" idx="10"/>
          </p:nvPr>
        </p:nvSpPr>
        <p:spPr/>
        <p:txBody>
          <a:bodyPr/>
          <a:lstStyle/>
          <a:p>
            <a:fld id="{55D43D1B-5E5D-4978-8FAB-5B55C242D74E}" type="slidenum">
              <a:rPr lang="en-US" altLang="en-US" smtClean="0">
                <a:solidFill>
                  <a:srgbClr val="000000"/>
                </a:solidFill>
              </a:rPr>
              <a:pPr/>
              <a:t>49</a:t>
            </a:fld>
            <a:endParaRPr lang="en-US" altLang="en-US" dirty="0">
              <a:solidFill>
                <a:srgbClr val="000000"/>
              </a:solidFill>
            </a:endParaRPr>
          </a:p>
        </p:txBody>
      </p:sp>
    </p:spTree>
    <p:extLst>
      <p:ext uri="{BB962C8B-B14F-4D97-AF65-F5344CB8AC3E}">
        <p14:creationId xmlns:p14="http://schemas.microsoft.com/office/powerpoint/2010/main" val="53230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0FD9F3C-65FF-43E9-B4F8-D375D4513F2A}" type="slidenum">
              <a:rPr lang="en-US" altLang="en-US" sz="1200"/>
              <a:pPr/>
              <a:t>5</a:t>
            </a:fld>
            <a:endParaRPr lang="en-US" altLang="en-US" sz="1200"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ea typeface="ＭＳ Ｐゴシック" pitchFamily="34" charset="-128"/>
            </a:endParaRPr>
          </a:p>
        </p:txBody>
      </p:sp>
    </p:spTree>
    <p:extLst>
      <p:ext uri="{BB962C8B-B14F-4D97-AF65-F5344CB8AC3E}">
        <p14:creationId xmlns:p14="http://schemas.microsoft.com/office/powerpoint/2010/main" val="576188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5D43D1B-5E5D-4978-8FAB-5B55C242D74E}" type="slidenum">
              <a:rPr lang="en-US" altLang="en-US" smtClean="0">
                <a:solidFill>
                  <a:srgbClr val="000000"/>
                </a:solidFill>
              </a:rPr>
              <a:pPr/>
              <a:t>50</a:t>
            </a:fld>
            <a:endParaRPr lang="en-US" altLang="en-US" dirty="0">
              <a:solidFill>
                <a:srgbClr val="000000"/>
              </a:solidFill>
            </a:endParaRPr>
          </a:p>
        </p:txBody>
      </p:sp>
    </p:spTree>
    <p:extLst>
      <p:ext uri="{BB962C8B-B14F-4D97-AF65-F5344CB8AC3E}">
        <p14:creationId xmlns:p14="http://schemas.microsoft.com/office/powerpoint/2010/main" val="2718005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5544F0-31C0-4CB7-A04E-0F599AA0A79F}" type="slidenum">
              <a:rPr lang="en-US" altLang="en-US" sz="1200">
                <a:solidFill>
                  <a:srgbClr val="000000"/>
                </a:solidFill>
              </a:rPr>
              <a:pPr/>
              <a:t>51</a:t>
            </a:fld>
            <a:endParaRPr lang="en-US" altLang="en-US" sz="1200" dirty="0">
              <a:solidFill>
                <a:srgbClr val="000000"/>
              </a:solidFill>
            </a:endParaRPr>
          </a:p>
        </p:txBody>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ＭＳ Ｐゴシック" pitchFamily="34" charset="-128"/>
            </a:endParaRPr>
          </a:p>
        </p:txBody>
      </p:sp>
      <p:sp>
        <p:nvSpPr>
          <p:cNvPr id="75778" name="Rectangle 2"/>
          <p:cNvSpPr>
            <a:spLocks noGrp="1" noRot="1" noChangeAspect="1" noChangeArrowheads="1" noTextEdit="1"/>
          </p:cNvSpPr>
          <p:nvPr>
            <p:ph type="sldImg"/>
          </p:nvPr>
        </p:nvSpPr>
        <p:spPr>
          <a:xfrm>
            <a:off x="917575" y="744538"/>
            <a:ext cx="4972050" cy="3730625"/>
          </a:xfrm>
          <a:ln>
            <a:solidFill>
              <a:schemeClr val="tx1"/>
            </a:solidFill>
          </a:ln>
        </p:spPr>
      </p:sp>
    </p:spTree>
    <p:extLst>
      <p:ext uri="{BB962C8B-B14F-4D97-AF65-F5344CB8AC3E}">
        <p14:creationId xmlns:p14="http://schemas.microsoft.com/office/powerpoint/2010/main" val="3772862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55D43D1B-5E5D-4978-8FAB-5B55C242D74E}" type="slidenum">
              <a:rPr lang="en-US" altLang="en-US" smtClean="0"/>
              <a:pPr/>
              <a:t>52</a:t>
            </a:fld>
            <a:endParaRPr lang="en-US" altLang="en-US" dirty="0"/>
          </a:p>
        </p:txBody>
      </p:sp>
    </p:spTree>
    <p:extLst>
      <p:ext uri="{BB962C8B-B14F-4D97-AF65-F5344CB8AC3E}">
        <p14:creationId xmlns:p14="http://schemas.microsoft.com/office/powerpoint/2010/main" val="1454802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a:solidFill>
              <a:schemeClr val="tx1"/>
            </a:solidFill>
            <a:round/>
            <a:headEnd/>
            <a:tailEnd/>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a:ea typeface="ＭＳ Ｐゴシック" panose="020B0600070205080204" pitchFamily="50" charset="-128"/>
              <a:cs typeface="Arial" panose="020B0604020202020204" pitchFamily="34" charset="0"/>
            </a:endParaRPr>
          </a:p>
        </p:txBody>
      </p:sp>
      <p:sp>
        <p:nvSpPr>
          <p:cNvPr id="24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C69CF750-5246-44DA-8D2E-0C012B183ED7}" type="slidenum">
              <a:rPr lang="en-GB" altLang="en-US" sz="1300" smtClean="0">
                <a:latin typeface="Nimbus Roman No9 L" charset="0"/>
              </a:rPr>
              <a:pPr>
                <a:spcBef>
                  <a:spcPct val="0"/>
                </a:spcBef>
                <a:buSzPct val="45000"/>
                <a:buFont typeface="StarSymbol" charset="2"/>
                <a:buNone/>
              </a:pPr>
              <a:t>53</a:t>
            </a:fld>
            <a:endParaRPr lang="en-GB" altLang="en-US" sz="1300">
              <a:latin typeface="Nimbus Roman No9 L" charset="0"/>
            </a:endParaRPr>
          </a:p>
        </p:txBody>
      </p:sp>
    </p:spTree>
    <p:extLst>
      <p:ext uri="{BB962C8B-B14F-4D97-AF65-F5344CB8AC3E}">
        <p14:creationId xmlns:p14="http://schemas.microsoft.com/office/powerpoint/2010/main" val="1601666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3C5622-263D-401F-9D69-7139CAE2D91D}" type="slidenum">
              <a:rPr lang="en-US" altLang="en-US" sz="1200">
                <a:solidFill>
                  <a:prstClr val="black"/>
                </a:solidFill>
              </a:rPr>
              <a:pPr/>
              <a:t>54</a:t>
            </a:fld>
            <a:endParaRPr lang="en-US" altLang="en-US" sz="1200" dirty="0">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ＭＳ Ｐゴシック" pitchFamily="34" charset="-128"/>
            </a:endParaRPr>
          </a:p>
        </p:txBody>
      </p:sp>
    </p:spTree>
    <p:extLst>
      <p:ext uri="{BB962C8B-B14F-4D97-AF65-F5344CB8AC3E}">
        <p14:creationId xmlns:p14="http://schemas.microsoft.com/office/powerpoint/2010/main" val="727903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98FB103-986B-4570-A8BE-ECF352B6ED80}" type="slidenum">
              <a:rPr lang="en-US" altLang="en-US"/>
              <a:pPr/>
              <a:t>55</a:t>
            </a:fld>
            <a:endParaRPr lang="en-US" altLang="en-US"/>
          </a:p>
        </p:txBody>
      </p:sp>
      <p:sp>
        <p:nvSpPr>
          <p:cNvPr id="72707" name="Rectangle 2"/>
          <p:cNvSpPr>
            <a:spLocks noGrp="1" noRot="1" noChangeAspect="1" noChangeArrowheads="1" noTextEdit="1"/>
          </p:cNvSpPr>
          <p:nvPr>
            <p:ph type="sldImg"/>
          </p:nvPr>
        </p:nvSpPr>
        <p:spPr>
          <a:xfrm>
            <a:off x="917575" y="754063"/>
            <a:ext cx="4964113" cy="3724275"/>
          </a:xfrm>
          <a:ln/>
        </p:spPr>
      </p:sp>
    </p:spTree>
    <p:extLst>
      <p:ext uri="{BB962C8B-B14F-4D97-AF65-F5344CB8AC3E}">
        <p14:creationId xmlns:p14="http://schemas.microsoft.com/office/powerpoint/2010/main" val="39170635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4721" indent="-286432">
              <a:defRPr sz="2400">
                <a:solidFill>
                  <a:schemeClr val="tx1"/>
                </a:solidFill>
                <a:latin typeface="Arial" pitchFamily="34" charset="0"/>
                <a:ea typeface="ＭＳ Ｐゴシック" pitchFamily="34" charset="-128"/>
              </a:defRPr>
            </a:lvl2pPr>
            <a:lvl3pPr marL="1145724" indent="-229146">
              <a:defRPr sz="2400">
                <a:solidFill>
                  <a:schemeClr val="tx1"/>
                </a:solidFill>
                <a:latin typeface="Arial" pitchFamily="34" charset="0"/>
                <a:ea typeface="ＭＳ Ｐゴシック" pitchFamily="34" charset="-128"/>
              </a:defRPr>
            </a:lvl3pPr>
            <a:lvl4pPr marL="1604013" indent="-229146">
              <a:defRPr sz="2400">
                <a:solidFill>
                  <a:schemeClr val="tx1"/>
                </a:solidFill>
                <a:latin typeface="Arial" pitchFamily="34" charset="0"/>
                <a:ea typeface="ＭＳ Ｐゴシック" pitchFamily="34" charset="-128"/>
              </a:defRPr>
            </a:lvl4pPr>
            <a:lvl5pPr marL="2062302" indent="-229146">
              <a:defRPr sz="2400">
                <a:solidFill>
                  <a:schemeClr val="tx1"/>
                </a:solidFill>
                <a:latin typeface="Arial" pitchFamily="34" charset="0"/>
                <a:ea typeface="ＭＳ Ｐゴシック" pitchFamily="34" charset="-128"/>
              </a:defRPr>
            </a:lvl5pPr>
            <a:lvl6pPr marL="252059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883" indent="-22914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717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5462" indent="-22914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B92122-3962-414C-ACA3-51B257E69663}" type="slidenum">
              <a:rPr lang="en-US" altLang="en-US" sz="1200"/>
              <a:pPr/>
              <a:t>56</a:t>
            </a:fld>
            <a:endParaRPr lang="en-US" altLang="en-US" sz="1200"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349162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6</a:t>
            </a:fld>
            <a:endParaRPr lang="en-US" altLang="en-US"/>
          </a:p>
        </p:txBody>
      </p:sp>
    </p:spTree>
    <p:extLst>
      <p:ext uri="{BB962C8B-B14F-4D97-AF65-F5344CB8AC3E}">
        <p14:creationId xmlns:p14="http://schemas.microsoft.com/office/powerpoint/2010/main" val="248471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7</a:t>
            </a:fld>
            <a:endParaRPr lang="en-US" altLang="en-US" dirty="0"/>
          </a:p>
        </p:txBody>
      </p:sp>
    </p:spTree>
    <p:extLst>
      <p:ext uri="{BB962C8B-B14F-4D97-AF65-F5344CB8AC3E}">
        <p14:creationId xmlns:p14="http://schemas.microsoft.com/office/powerpoint/2010/main" val="11364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8</a:t>
            </a:fld>
            <a:endParaRPr lang="en-US" altLang="en-US" dirty="0"/>
          </a:p>
        </p:txBody>
      </p:sp>
    </p:spTree>
    <p:extLst>
      <p:ext uri="{BB962C8B-B14F-4D97-AF65-F5344CB8AC3E}">
        <p14:creationId xmlns:p14="http://schemas.microsoft.com/office/powerpoint/2010/main" val="44810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D43D1B-5E5D-4978-8FAB-5B55C242D74E}" type="slidenum">
              <a:rPr lang="en-US" altLang="en-US" smtClean="0"/>
              <a:pPr/>
              <a:t>9</a:t>
            </a:fld>
            <a:endParaRPr lang="en-US" altLang="en-US" dirty="0"/>
          </a:p>
        </p:txBody>
      </p:sp>
    </p:spTree>
    <p:extLst>
      <p:ext uri="{BB962C8B-B14F-4D97-AF65-F5344CB8AC3E}">
        <p14:creationId xmlns:p14="http://schemas.microsoft.com/office/powerpoint/2010/main" val="261298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grpSp>
        <p:nvGrpSpPr>
          <p:cNvPr id="5" name="Group 8"/>
          <p:cNvGrpSpPr>
            <a:grpSpLocks/>
          </p:cNvGrpSpPr>
          <p:nvPr/>
        </p:nvGrpSpPr>
        <p:grpSpPr bwMode="auto">
          <a:xfrm rot="-1066324">
            <a:off x="617539"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sz="1800" dirty="0">
                <a:solidFill>
                  <a:srgbClr val="FFFFFF"/>
                </a:solidFill>
                <a:latin typeface="ＭＳ 明朝" panose="02020609040205080304" pitchFamily="17" charset="-128"/>
              </a:endParaRPr>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sz="1800"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6"/>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80100"/>
            <a:ext cx="9144000" cy="330200"/>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500" y="4766917"/>
            <a:ext cx="4836456" cy="1040845"/>
          </a:xfrm>
        </p:spPr>
        <p:txBody>
          <a:bodyPr>
            <a:normAutofit/>
          </a:bodyPr>
          <a:lstStyle>
            <a:lvl1pPr marL="0" indent="0" algn="ctr">
              <a:buNone/>
              <a:defRPr sz="1800">
                <a:solidFill>
                  <a:srgbClr val="000100"/>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endParaRPr lang="en-US" altLang="en-US" dirty="0"/>
          </a:p>
        </p:txBody>
      </p:sp>
      <p:sp>
        <p:nvSpPr>
          <p:cNvPr id="13" name="Footer Placeholder 4"/>
          <p:cNvSpPr>
            <a:spLocks noGrp="1"/>
          </p:cNvSpPr>
          <p:nvPr>
            <p:ph type="ftr" sz="quarter" idx="11"/>
          </p:nvPr>
        </p:nvSpPr>
        <p:spPr>
          <a:xfrm rot="20520000">
            <a:off x="647701" y="4135438"/>
            <a:ext cx="2085975" cy="835025"/>
          </a:xfrm>
        </p:spPr>
        <p:txBody>
          <a:bodyPr/>
          <a:lstStyle>
            <a:lvl1pPr algn="l">
              <a:defRPr sz="1600">
                <a:solidFill>
                  <a:srgbClr val="273359"/>
                </a:solidFill>
              </a:defRPr>
            </a:lvl1pPr>
          </a:lstStyle>
          <a:p>
            <a:endParaRPr lang="en-US" altLang="en-US" dirty="0"/>
          </a:p>
        </p:txBody>
      </p:sp>
      <p:sp>
        <p:nvSpPr>
          <p:cNvPr id="14" name="Slide Number Placeholder 5"/>
          <p:cNvSpPr>
            <a:spLocks noGrp="1"/>
          </p:cNvSpPr>
          <p:nvPr>
            <p:ph type="sldNum" sz="quarter" idx="12"/>
          </p:nvPr>
        </p:nvSpPr>
        <p:spPr>
          <a:xfrm rot="20520000">
            <a:off x="1981200" y="5510213"/>
            <a:ext cx="738188" cy="425450"/>
          </a:xfrm>
        </p:spPr>
        <p:txBody>
          <a:bodyPr/>
          <a:lstStyle>
            <a:lvl1pPr>
              <a:defRPr>
                <a:solidFill>
                  <a:srgbClr val="7D260E"/>
                </a:solidFill>
              </a:defRPr>
            </a:lvl1pPr>
          </a:lstStyle>
          <a:p>
            <a:fld id="{9E1B9A15-2643-4189-BC35-6C8E6AFA71AD}" type="slidenum">
              <a:rPr lang="en-US" altLang="en-US"/>
              <a:pPr/>
              <a:t>‹#›</a:t>
            </a:fld>
            <a:endParaRPr lang="en-US" altLang="en-US" dirty="0"/>
          </a:p>
        </p:txBody>
      </p:sp>
    </p:spTree>
    <p:extLst>
      <p:ext uri="{BB962C8B-B14F-4D97-AF65-F5344CB8AC3E}">
        <p14:creationId xmlns:p14="http://schemas.microsoft.com/office/powerpoint/2010/main" val="66685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306E027-A1FF-452C-B3C1-5127A3BCFE52}" type="slidenum">
              <a:rPr lang="en-US" altLang="en-US"/>
              <a:pPr/>
              <a:t>‹#›</a:t>
            </a:fld>
            <a:endParaRPr lang="en-US" altLang="en-US" dirty="0"/>
          </a:p>
        </p:txBody>
      </p:sp>
    </p:spTree>
    <p:extLst>
      <p:ext uri="{BB962C8B-B14F-4D97-AF65-F5344CB8AC3E}">
        <p14:creationId xmlns:p14="http://schemas.microsoft.com/office/powerpoint/2010/main" val="335770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6C15FF7-4E56-442C-9F36-84EFEA4CAA10}" type="slidenum">
              <a:rPr lang="en-US" altLang="en-US"/>
              <a:pPr/>
              <a:t>‹#›</a:t>
            </a:fld>
            <a:endParaRPr lang="en-US" altLang="en-US" dirty="0"/>
          </a:p>
        </p:txBody>
      </p:sp>
    </p:spTree>
    <p:extLst>
      <p:ext uri="{BB962C8B-B14F-4D97-AF65-F5344CB8AC3E}">
        <p14:creationId xmlns:p14="http://schemas.microsoft.com/office/powerpoint/2010/main" val="292820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AU" noProof="0"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94DCB98-D2D3-48D6-A742-1062CF221847}" type="slidenum">
              <a:rPr lang="en-AU" altLang="en-US"/>
              <a:pPr/>
              <a:t>‹#›</a:t>
            </a:fld>
            <a:endParaRPr lang="en-AU" altLang="en-US" dirty="0"/>
          </a:p>
        </p:txBody>
      </p:sp>
    </p:spTree>
    <p:extLst>
      <p:ext uri="{BB962C8B-B14F-4D97-AF65-F5344CB8AC3E}">
        <p14:creationId xmlns:p14="http://schemas.microsoft.com/office/powerpoint/2010/main" val="151659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58842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79" indent="0" algn="ctr">
              <a:buNone/>
              <a:defRPr sz="1500"/>
            </a:lvl2pPr>
            <a:lvl3pPr marL="683166" indent="0" algn="ctr">
              <a:buNone/>
              <a:defRPr sz="1300"/>
            </a:lvl3pPr>
            <a:lvl4pPr marL="1024744" indent="0" algn="ctr">
              <a:buNone/>
              <a:defRPr sz="1200"/>
            </a:lvl4pPr>
            <a:lvl5pPr marL="1366332" indent="0" algn="ctr">
              <a:buNone/>
              <a:defRPr sz="1200"/>
            </a:lvl5pPr>
            <a:lvl6pPr marL="1707918" indent="0" algn="ctr">
              <a:buNone/>
              <a:defRPr sz="1200"/>
            </a:lvl6pPr>
            <a:lvl7pPr marL="2049494" indent="0" algn="ctr">
              <a:buNone/>
              <a:defRPr sz="1200"/>
            </a:lvl7pPr>
            <a:lvl8pPr marL="2391078" indent="0" algn="ctr">
              <a:buNone/>
              <a:defRPr sz="1200"/>
            </a:lvl8pPr>
            <a:lvl9pPr marL="2732670" indent="0" algn="ctr">
              <a:buNone/>
              <a:defRPr sz="12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79" indent="0">
              <a:buNone/>
              <a:defRPr sz="1500">
                <a:solidFill>
                  <a:schemeClr val="tx1">
                    <a:tint val="75000"/>
                  </a:schemeClr>
                </a:solidFill>
              </a:defRPr>
            </a:lvl2pPr>
            <a:lvl3pPr marL="683166" indent="0">
              <a:buNone/>
              <a:defRPr sz="1300">
                <a:solidFill>
                  <a:schemeClr val="tx1">
                    <a:tint val="75000"/>
                  </a:schemeClr>
                </a:solidFill>
              </a:defRPr>
            </a:lvl3pPr>
            <a:lvl4pPr marL="1024744" indent="0">
              <a:buNone/>
              <a:defRPr sz="1200">
                <a:solidFill>
                  <a:schemeClr val="tx1">
                    <a:tint val="75000"/>
                  </a:schemeClr>
                </a:solidFill>
              </a:defRPr>
            </a:lvl4pPr>
            <a:lvl5pPr marL="1366332" indent="0">
              <a:buNone/>
              <a:defRPr sz="1200">
                <a:solidFill>
                  <a:schemeClr val="tx1">
                    <a:tint val="75000"/>
                  </a:schemeClr>
                </a:solidFill>
              </a:defRPr>
            </a:lvl5pPr>
            <a:lvl6pPr marL="1707918" indent="0">
              <a:buNone/>
              <a:defRPr sz="1200">
                <a:solidFill>
                  <a:schemeClr val="tx1">
                    <a:tint val="75000"/>
                  </a:schemeClr>
                </a:solidFill>
              </a:defRPr>
            </a:lvl6pPr>
            <a:lvl7pPr marL="2049494" indent="0">
              <a:buNone/>
              <a:defRPr sz="1200">
                <a:solidFill>
                  <a:schemeClr val="tx1">
                    <a:tint val="75000"/>
                  </a:schemeClr>
                </a:solidFill>
              </a:defRPr>
            </a:lvl7pPr>
            <a:lvl8pPr marL="2391078" indent="0">
              <a:buNone/>
              <a:defRPr sz="1200">
                <a:solidFill>
                  <a:schemeClr val="tx1">
                    <a:tint val="75000"/>
                  </a:schemeClr>
                </a:solidFill>
              </a:defRPr>
            </a:lvl8pPr>
            <a:lvl9pPr marL="2732670" indent="0">
              <a:buNone/>
              <a:defRPr sz="12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79" indent="0">
              <a:buNone/>
              <a:defRPr sz="1500" b="1"/>
            </a:lvl2pPr>
            <a:lvl3pPr marL="683166" indent="0">
              <a:buNone/>
              <a:defRPr sz="1300" b="1"/>
            </a:lvl3pPr>
            <a:lvl4pPr marL="1024744" indent="0">
              <a:buNone/>
              <a:defRPr sz="1200" b="1"/>
            </a:lvl4pPr>
            <a:lvl5pPr marL="1366332" indent="0">
              <a:buNone/>
              <a:defRPr sz="1200" b="1"/>
            </a:lvl5pPr>
            <a:lvl6pPr marL="1707918" indent="0">
              <a:buNone/>
              <a:defRPr sz="1200" b="1"/>
            </a:lvl6pPr>
            <a:lvl7pPr marL="2049494" indent="0">
              <a:buNone/>
              <a:defRPr sz="1200" b="1"/>
            </a:lvl7pPr>
            <a:lvl8pPr marL="2391078" indent="0">
              <a:buNone/>
              <a:defRPr sz="1200" b="1"/>
            </a:lvl8pPr>
            <a:lvl9pPr marL="273267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87" y="1681163"/>
            <a:ext cx="3887391" cy="823912"/>
          </a:xfrm>
        </p:spPr>
        <p:txBody>
          <a:bodyPr anchor="b"/>
          <a:lstStyle>
            <a:lvl1pPr marL="0" indent="0">
              <a:buNone/>
              <a:defRPr sz="1800" b="1"/>
            </a:lvl1pPr>
            <a:lvl2pPr marL="341579" indent="0">
              <a:buNone/>
              <a:defRPr sz="1500" b="1"/>
            </a:lvl2pPr>
            <a:lvl3pPr marL="683166" indent="0">
              <a:buNone/>
              <a:defRPr sz="1300" b="1"/>
            </a:lvl3pPr>
            <a:lvl4pPr marL="1024744" indent="0">
              <a:buNone/>
              <a:defRPr sz="1200" b="1"/>
            </a:lvl4pPr>
            <a:lvl5pPr marL="1366332" indent="0">
              <a:buNone/>
              <a:defRPr sz="1200" b="1"/>
            </a:lvl5pPr>
            <a:lvl6pPr marL="1707918" indent="0">
              <a:buNone/>
              <a:defRPr sz="1200" b="1"/>
            </a:lvl6pPr>
            <a:lvl7pPr marL="2049494" indent="0">
              <a:buNone/>
              <a:defRPr sz="1200" b="1"/>
            </a:lvl7pPr>
            <a:lvl8pPr marL="2391078" indent="0">
              <a:buNone/>
              <a:defRPr sz="1200" b="1"/>
            </a:lvl8pPr>
            <a:lvl9pPr marL="273267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87"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4" y="2038351"/>
            <a:ext cx="7754937" cy="3951288"/>
          </a:xfrm>
        </p:spPr>
        <p:txBody>
          <a:bodyPr/>
          <a:lstStyle>
            <a:lvl1pPr marL="228577" indent="-228577">
              <a:buFont typeface="Arial" panose="020B0604020202020204" pitchFamily="34" charset="0"/>
              <a:buChar char="•"/>
              <a:defRPr/>
            </a:lvl1pPr>
            <a:lvl2pPr marL="557155" indent="-228577">
              <a:buFont typeface="Arial" panose="020B0604020202020204" pitchFamily="34" charset="0"/>
              <a:buChar char="•"/>
              <a:defRPr/>
            </a:lvl2pPr>
            <a:lvl3pPr marL="822240" indent="-182544">
              <a:buFont typeface="Arial" panose="020B0604020202020204" pitchFamily="34" charset="0"/>
              <a:buChar char="•"/>
              <a:defRPr/>
            </a:lvl3pPr>
            <a:lvl4pPr marL="1096849" indent="-182544">
              <a:buFont typeface="Arial" panose="020B0604020202020204" pitchFamily="34" charset="0"/>
              <a:buChar char="•"/>
              <a:defRPr/>
            </a:lvl4pPr>
            <a:lvl5pPr marL="1415903" indent="-182544">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7B0FD8D-19CE-49FD-A7BB-3CFB2838FC3F}" type="slidenum">
              <a:rPr lang="en-US" altLang="en-US"/>
              <a:pPr/>
              <a:t>‹#›</a:t>
            </a:fld>
            <a:endParaRPr lang="en-US" altLang="en-US" dirty="0"/>
          </a:p>
        </p:txBody>
      </p:sp>
    </p:spTree>
    <p:extLst>
      <p:ext uri="{BB962C8B-B14F-4D97-AF65-F5344CB8AC3E}">
        <p14:creationId xmlns:p14="http://schemas.microsoft.com/office/powerpoint/2010/main" val="2204199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391" y="98746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79" indent="0">
              <a:buNone/>
              <a:defRPr sz="1100"/>
            </a:lvl2pPr>
            <a:lvl3pPr marL="683166" indent="0">
              <a:buNone/>
              <a:defRPr sz="900"/>
            </a:lvl3pPr>
            <a:lvl4pPr marL="1024744" indent="0">
              <a:buNone/>
              <a:defRPr sz="800"/>
            </a:lvl4pPr>
            <a:lvl5pPr marL="1366332" indent="0">
              <a:buNone/>
              <a:defRPr sz="800"/>
            </a:lvl5pPr>
            <a:lvl6pPr marL="1707918" indent="0">
              <a:buNone/>
              <a:defRPr sz="800"/>
            </a:lvl6pPr>
            <a:lvl7pPr marL="2049494" indent="0">
              <a:buNone/>
              <a:defRPr sz="800"/>
            </a:lvl7pPr>
            <a:lvl8pPr marL="2391078" indent="0">
              <a:buNone/>
              <a:defRPr sz="800"/>
            </a:lvl8pPr>
            <a:lvl9pPr marL="2732670" indent="0">
              <a:buNone/>
              <a:defRPr sz="8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391" y="987463"/>
            <a:ext cx="4629150" cy="4873625"/>
          </a:xfrm>
        </p:spPr>
        <p:txBody>
          <a:bodyPr rtlCol="0">
            <a:normAutofit/>
          </a:bodyPr>
          <a:lstStyle>
            <a:lvl1pPr marL="0" indent="0">
              <a:buNone/>
              <a:defRPr sz="2400"/>
            </a:lvl1pPr>
            <a:lvl2pPr marL="341579" indent="0">
              <a:buNone/>
              <a:defRPr sz="2100"/>
            </a:lvl2pPr>
            <a:lvl3pPr marL="683166" indent="0">
              <a:buNone/>
              <a:defRPr sz="1800"/>
            </a:lvl3pPr>
            <a:lvl4pPr marL="1024744" indent="0">
              <a:buNone/>
              <a:defRPr sz="1500"/>
            </a:lvl4pPr>
            <a:lvl5pPr marL="1366332" indent="0">
              <a:buNone/>
              <a:defRPr sz="1500"/>
            </a:lvl5pPr>
            <a:lvl6pPr marL="1707918" indent="0">
              <a:buNone/>
              <a:defRPr sz="1500"/>
            </a:lvl6pPr>
            <a:lvl7pPr marL="2049494" indent="0">
              <a:buNone/>
              <a:defRPr sz="1500"/>
            </a:lvl7pPr>
            <a:lvl8pPr marL="2391078" indent="0">
              <a:buNone/>
              <a:defRPr sz="1500"/>
            </a:lvl8pPr>
            <a:lvl9pPr marL="273267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79" indent="0">
              <a:buNone/>
              <a:defRPr sz="1100"/>
            </a:lvl2pPr>
            <a:lvl3pPr marL="683166" indent="0">
              <a:buNone/>
              <a:defRPr sz="900"/>
            </a:lvl3pPr>
            <a:lvl4pPr marL="1024744" indent="0">
              <a:buNone/>
              <a:defRPr sz="800"/>
            </a:lvl4pPr>
            <a:lvl5pPr marL="1366332" indent="0">
              <a:buNone/>
              <a:defRPr sz="800"/>
            </a:lvl5pPr>
            <a:lvl6pPr marL="1707918" indent="0">
              <a:buNone/>
              <a:defRPr sz="800"/>
            </a:lvl6pPr>
            <a:lvl7pPr marL="2049494" indent="0">
              <a:buNone/>
              <a:defRPr sz="800"/>
            </a:lvl7pPr>
            <a:lvl8pPr marL="2391078" indent="0">
              <a:buNone/>
              <a:defRPr sz="800"/>
            </a:lvl8pPr>
            <a:lvl9pPr marL="2732670" indent="0">
              <a:buNone/>
              <a:defRPr sz="8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2" y="365127"/>
            <a:ext cx="1971675"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208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4" y="2038351"/>
            <a:ext cx="8042275" cy="3951288"/>
          </a:xfrm>
        </p:spPr>
        <p:txBody>
          <a:bodyPr/>
          <a:lstStyle>
            <a:lvl1pPr marL="342865" indent="-342865">
              <a:buFont typeface="Arial" panose="020B0604020202020204" pitchFamily="34" charset="0"/>
              <a:buChar char="•"/>
              <a:defRPr/>
            </a:lvl1pPr>
            <a:lvl2pPr marL="671444" indent="-342865">
              <a:buFont typeface="Arial" panose="020B0604020202020204" pitchFamily="34" charset="0"/>
              <a:buChar char="•"/>
              <a:defRPr/>
            </a:lvl2pPr>
            <a:lvl3pPr marL="982560" indent="-342865">
              <a:buFont typeface="Arial" panose="020B0604020202020204" pitchFamily="34" charset="0"/>
              <a:buChar char="•"/>
              <a:defRPr/>
            </a:lvl3pPr>
            <a:lvl4pPr marL="1200025" indent="-285720">
              <a:buFont typeface="Arial" panose="020B0604020202020204" pitchFamily="34" charset="0"/>
              <a:buChar char="•"/>
              <a:defRPr/>
            </a:lvl4pPr>
            <a:lvl5pPr marL="1519080" indent="-28572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17571000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54403"/>
            <a:ext cx="7467601" cy="1500187"/>
          </a:xfrm>
        </p:spPr>
        <p:txBody>
          <a:bodyPr/>
          <a:lstStyle>
            <a:lvl1pPr marL="0" indent="0" algn="ctr">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300299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147055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54403"/>
            <a:ext cx="7467601" cy="1500187"/>
          </a:xfrm>
        </p:spPr>
        <p:txBody>
          <a:bodyPr/>
          <a:lstStyle>
            <a:lvl1pPr marL="0" indent="0" algn="ctr">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9BC9DF7-B615-478F-AF67-B643ACEF67FF}" type="slidenum">
              <a:rPr lang="en-US" altLang="en-US"/>
              <a:pPr/>
              <a:t>‹#›</a:t>
            </a:fld>
            <a:endParaRPr lang="en-US" altLang="en-US" dirty="0"/>
          </a:p>
        </p:txBody>
      </p:sp>
    </p:spTree>
    <p:extLst>
      <p:ext uri="{BB962C8B-B14F-4D97-AF65-F5344CB8AC3E}">
        <p14:creationId xmlns:p14="http://schemas.microsoft.com/office/powerpoint/2010/main" val="467050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9"/>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solidFill>
                <a:prstClr val="black"/>
              </a:solidFill>
              <a:ea typeface="MS PGothic" panose="020B0600070205080204" pitchFamily="50" charset="-128"/>
            </a:endParaRPr>
          </a:p>
        </p:txBody>
      </p:sp>
      <p:sp>
        <p:nvSpPr>
          <p:cNvPr id="8" name="Freeform 33"/>
          <p:cNvSpPr>
            <a:spLocks/>
          </p:cNvSpPr>
          <p:nvPr/>
        </p:nvSpPr>
        <p:spPr bwMode="auto">
          <a:xfrm rot="9377604">
            <a:off x="3925888" y="3316289"/>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solidFill>
                <a:prstClr val="black"/>
              </a:solidFill>
              <a:ea typeface="MS PGothic" panose="020B0600070205080204" pitchFamily="50" charset="-128"/>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2484160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14669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00969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9"/>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2752683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3" y="594361"/>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4"/>
            <a:ext cx="6705600" cy="603126"/>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347883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58966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35074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242713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48638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78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endParaRPr lang="en-US" altLang="en-US" dirty="0"/>
          </a:p>
        </p:txBody>
      </p:sp>
      <p:sp>
        <p:nvSpPr>
          <p:cNvPr id="6" name="Footer Placeholder 4"/>
          <p:cNvSpPr>
            <a:spLocks noGrp="1"/>
          </p:cNvSpPr>
          <p:nvPr>
            <p:ph type="ftr" sz="quarter" idx="16"/>
          </p:nvPr>
        </p:nvSpPr>
        <p:spPr/>
        <p:txBody>
          <a:bodyPr/>
          <a:lstStyle>
            <a:lvl1pPr>
              <a:defRPr/>
            </a:lvl1pPr>
          </a:lstStyle>
          <a:p>
            <a:endParaRPr lang="en-US" altLang="en-US" dirty="0"/>
          </a:p>
        </p:txBody>
      </p:sp>
      <p:sp>
        <p:nvSpPr>
          <p:cNvPr id="7" name="Slide Number Placeholder 5"/>
          <p:cNvSpPr>
            <a:spLocks noGrp="1"/>
          </p:cNvSpPr>
          <p:nvPr>
            <p:ph type="sldNum" sz="quarter" idx="17"/>
          </p:nvPr>
        </p:nvSpPr>
        <p:spPr/>
        <p:txBody>
          <a:bodyPr/>
          <a:lstStyle>
            <a:lvl1pPr>
              <a:defRPr/>
            </a:lvl1pPr>
          </a:lstStyle>
          <a:p>
            <a:fld id="{12C99C30-217F-49F8-A1BE-D956C8E4981E}" type="slidenum">
              <a:rPr lang="en-US" altLang="en-US"/>
              <a:pPr/>
              <a:t>‹#›</a:t>
            </a:fld>
            <a:endParaRPr lang="en-US" altLang="en-US" dirty="0"/>
          </a:p>
        </p:txBody>
      </p:sp>
    </p:spTree>
    <p:extLst>
      <p:ext uri="{BB962C8B-B14F-4D97-AF65-F5344CB8AC3E}">
        <p14:creationId xmlns:p14="http://schemas.microsoft.com/office/powerpoint/2010/main" val="3561040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9879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2650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5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9999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4781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7086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5623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8021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9701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72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9"/>
            <a:ext cx="1289050" cy="722312"/>
          </a:xfrm>
          <a:custGeom>
            <a:avLst/>
            <a:gdLst>
              <a:gd name="T0" fmla="*/ 338850 w 1288494"/>
              <a:gd name="T1" fmla="*/ 443037 h 722529"/>
              <a:gd name="T2" fmla="*/ 457642 w 1288494"/>
              <a:gd name="T3" fmla="*/ 487727 h 722529"/>
              <a:gd name="T4" fmla="*/ 142160 w 1288494"/>
              <a:gd name="T5" fmla="*/ 301187 h 722529"/>
              <a:gd name="T6" fmla="*/ 1076921 w 1288494"/>
              <a:gd name="T7" fmla="*/ 637350 h 722529"/>
              <a:gd name="T8" fmla="*/ 35053 w 1288494"/>
              <a:gd name="T9" fmla="*/ 156423 h 722529"/>
              <a:gd name="T10" fmla="*/ 26289 w 1288494"/>
              <a:gd name="T11" fmla="*/ 136992 h 722529"/>
              <a:gd name="T12" fmla="*/ 1237583 w 1288494"/>
              <a:gd name="T13" fmla="*/ 669413 h 722529"/>
              <a:gd name="T14" fmla="*/ 1230766 w 1288494"/>
              <a:gd name="T15" fmla="*/ 654838 h 722529"/>
              <a:gd name="T16" fmla="*/ 1049657 w 1288494"/>
              <a:gd name="T17" fmla="*/ 591687 h 722529"/>
              <a:gd name="T18" fmla="*/ 1235635 w 1288494"/>
              <a:gd name="T19" fmla="*/ 617918 h 722529"/>
              <a:gd name="T20" fmla="*/ 14605 w 1288494"/>
              <a:gd name="T21" fmla="*/ 104928 h 722529"/>
              <a:gd name="T22" fmla="*/ 2920 w 1288494"/>
              <a:gd name="T23" fmla="*/ 9715 h 722529"/>
              <a:gd name="T24" fmla="*/ 9737 w 1288494"/>
              <a:gd name="T25" fmla="*/ 44693 h 722529"/>
              <a:gd name="T26" fmla="*/ 23369 w 1288494"/>
              <a:gd name="T27" fmla="*/ 100072 h 722529"/>
              <a:gd name="T28" fmla="*/ 59397 w 1288494"/>
              <a:gd name="T29" fmla="*/ 179740 h 722529"/>
              <a:gd name="T30" fmla="*/ 143136 w 1288494"/>
              <a:gd name="T31" fmla="*/ 282727 h 722529"/>
              <a:gd name="T32" fmla="*/ 221031 w 1288494"/>
              <a:gd name="T33" fmla="*/ 351708 h 722529"/>
              <a:gd name="T34" fmla="*/ 282376 w 1288494"/>
              <a:gd name="T35" fmla="*/ 393487 h 722529"/>
              <a:gd name="T36" fmla="*/ 414800 w 1288494"/>
              <a:gd name="T37" fmla="*/ 467327 h 722529"/>
              <a:gd name="T38" fmla="*/ 481010 w 1288494"/>
              <a:gd name="T39" fmla="*/ 499388 h 722529"/>
              <a:gd name="T40" fmla="*/ 566697 w 1288494"/>
              <a:gd name="T41" fmla="*/ 532421 h 722529"/>
              <a:gd name="T42" fmla="*/ 685491 w 1288494"/>
              <a:gd name="T43" fmla="*/ 565454 h 722529"/>
              <a:gd name="T44" fmla="*/ 970787 w 1288494"/>
              <a:gd name="T45" fmla="*/ 620833 h 722529"/>
              <a:gd name="T46" fmla="*/ 1244885 w 1288494"/>
              <a:gd name="T47" fmla="*/ 638322 h 722529"/>
              <a:gd name="T48" fmla="*/ 1108080 w 1288494"/>
              <a:gd name="T49" fmla="*/ 640267 h 722529"/>
              <a:gd name="T50" fmla="*/ 1030182 w 1288494"/>
              <a:gd name="T51" fmla="*/ 634435 h 722529"/>
              <a:gd name="T52" fmla="*/ 950340 w 1288494"/>
              <a:gd name="T53" fmla="*/ 627634 h 722529"/>
              <a:gd name="T54" fmla="*/ 909443 w 1288494"/>
              <a:gd name="T55" fmla="*/ 622778 h 722529"/>
              <a:gd name="T56" fmla="*/ 815968 w 1288494"/>
              <a:gd name="T57" fmla="*/ 605288 h 722529"/>
              <a:gd name="T58" fmla="*/ 782861 w 1288494"/>
              <a:gd name="T59" fmla="*/ 598487 h 722529"/>
              <a:gd name="T60" fmla="*/ 728334 w 1288494"/>
              <a:gd name="T61" fmla="*/ 587800 h 722529"/>
              <a:gd name="T62" fmla="*/ 683544 w 1288494"/>
              <a:gd name="T63" fmla="*/ 574197 h 722529"/>
              <a:gd name="T64" fmla="*/ 642647 w 1288494"/>
              <a:gd name="T65" fmla="*/ 564482 h 722529"/>
              <a:gd name="T66" fmla="*/ 595910 w 1288494"/>
              <a:gd name="T67" fmla="*/ 552825 h 722529"/>
              <a:gd name="T68" fmla="*/ 555013 w 1288494"/>
              <a:gd name="T69" fmla="*/ 538249 h 722529"/>
              <a:gd name="T70" fmla="*/ 526776 w 1288494"/>
              <a:gd name="T71" fmla="*/ 528534 h 722529"/>
              <a:gd name="T72" fmla="*/ 494643 w 1288494"/>
              <a:gd name="T73" fmla="*/ 516877 h 722529"/>
              <a:gd name="T74" fmla="*/ 448880 w 1288494"/>
              <a:gd name="T75" fmla="*/ 498415 h 722529"/>
              <a:gd name="T76" fmla="*/ 423564 w 1288494"/>
              <a:gd name="T77" fmla="*/ 485785 h 722529"/>
              <a:gd name="T78" fmla="*/ 392404 w 1288494"/>
              <a:gd name="T79" fmla="*/ 469269 h 722529"/>
              <a:gd name="T80" fmla="*/ 354430 w 1288494"/>
              <a:gd name="T81" fmla="*/ 449838 h 722529"/>
              <a:gd name="T82" fmla="*/ 328139 w 1288494"/>
              <a:gd name="T83" fmla="*/ 436235 h 722529"/>
              <a:gd name="T84" fmla="*/ 294060 w 1288494"/>
              <a:gd name="T85" fmla="*/ 414860 h 722529"/>
              <a:gd name="T86" fmla="*/ 241479 w 1288494"/>
              <a:gd name="T87" fmla="*/ 379885 h 722529"/>
              <a:gd name="T88" fmla="*/ 211294 w 1288494"/>
              <a:gd name="T89" fmla="*/ 360453 h 722529"/>
              <a:gd name="T90" fmla="*/ 148977 w 1288494"/>
              <a:gd name="T91" fmla="*/ 307986 h 722529"/>
              <a:gd name="T92" fmla="*/ 135344 w 1288494"/>
              <a:gd name="T93" fmla="*/ 292442 h 722529"/>
              <a:gd name="T94" fmla="*/ 132424 w 1288494"/>
              <a:gd name="T95" fmla="*/ 287586 h 722529"/>
              <a:gd name="T96" fmla="*/ 122688 w 1288494"/>
              <a:gd name="T97" fmla="*/ 278840 h 722529"/>
              <a:gd name="T98" fmla="*/ 109055 w 1288494"/>
              <a:gd name="T99" fmla="*/ 266211 h 722529"/>
              <a:gd name="T100" fmla="*/ 91527 w 1288494"/>
              <a:gd name="T101" fmla="*/ 242892 h 722529"/>
              <a:gd name="T102" fmla="*/ 84714 w 1288494"/>
              <a:gd name="T103" fmla="*/ 234149 h 722529"/>
              <a:gd name="T104" fmla="*/ 70106 w 1288494"/>
              <a:gd name="T105" fmla="*/ 215688 h 722529"/>
              <a:gd name="T106" fmla="*/ 63290 w 1288494"/>
              <a:gd name="T107" fmla="*/ 199171 h 722529"/>
              <a:gd name="T108" fmla="*/ 46738 w 1288494"/>
              <a:gd name="T109" fmla="*/ 174881 h 722529"/>
              <a:gd name="T110" fmla="*/ 37001 w 1288494"/>
              <a:gd name="T111" fmla="*/ 160309 h 722529"/>
              <a:gd name="T112" fmla="*/ 34081 w 1288494"/>
              <a:gd name="T113" fmla="*/ 143792 h 722529"/>
              <a:gd name="T114" fmla="*/ 16553 w 1288494"/>
              <a:gd name="T115" fmla="*/ 101044 h 722529"/>
              <a:gd name="T116" fmla="*/ 4869 w 1288494"/>
              <a:gd name="T117" fmla="*/ 50521 h 722529"/>
              <a:gd name="T118" fmla="*/ 1887 w 1288494"/>
              <a:gd name="T119" fmla="*/ 303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en-AU" dirty="0"/>
          </a:p>
        </p:txBody>
      </p:sp>
      <p:sp>
        <p:nvSpPr>
          <p:cNvPr id="8" name="Freeform 33"/>
          <p:cNvSpPr>
            <a:spLocks/>
          </p:cNvSpPr>
          <p:nvPr/>
        </p:nvSpPr>
        <p:spPr bwMode="auto">
          <a:xfrm rot="9377604">
            <a:off x="3925888" y="3316289"/>
            <a:ext cx="1289050" cy="722312"/>
          </a:xfrm>
          <a:custGeom>
            <a:avLst/>
            <a:gdLst>
              <a:gd name="T0" fmla="*/ 14604 w 1288494"/>
              <a:gd name="T1" fmla="*/ 108815 h 722529"/>
              <a:gd name="T2" fmla="*/ 32132 w 1288494"/>
              <a:gd name="T3" fmla="*/ 149622 h 722529"/>
              <a:gd name="T4" fmla="*/ 37001 w 1288494"/>
              <a:gd name="T5" fmla="*/ 159337 h 722529"/>
              <a:gd name="T6" fmla="*/ 49658 w 1288494"/>
              <a:gd name="T7" fmla="*/ 184600 h 722529"/>
              <a:gd name="T8" fmla="*/ 1139237 w 1288494"/>
              <a:gd name="T9" fmla="*/ 708276 h 722529"/>
              <a:gd name="T10" fmla="*/ 1227845 w 1288494"/>
              <a:gd name="T11" fmla="*/ 629580 h 722529"/>
              <a:gd name="T12" fmla="*/ 1060367 w 1288494"/>
              <a:gd name="T13" fmla="*/ 577116 h 722529"/>
              <a:gd name="T14" fmla="*/ 1289190 w 1288494"/>
              <a:gd name="T15" fmla="*/ 637352 h 722529"/>
              <a:gd name="T16" fmla="*/ 910416 w 1288494"/>
              <a:gd name="T17" fmla="*/ 621806 h 722529"/>
              <a:gd name="T18" fmla="*/ 244399 w 1288494"/>
              <a:gd name="T19" fmla="*/ 368224 h 722529"/>
              <a:gd name="T20" fmla="*/ 334953 w 1288494"/>
              <a:gd name="T21" fmla="*/ 440123 h 722529"/>
              <a:gd name="T22" fmla="*/ 440116 w 1288494"/>
              <a:gd name="T23" fmla="*/ 491615 h 722529"/>
              <a:gd name="T24" fmla="*/ 393379 w 1288494"/>
              <a:gd name="T25" fmla="*/ 470242 h 722529"/>
              <a:gd name="T26" fmla="*/ 368062 w 1288494"/>
              <a:gd name="T27" fmla="*/ 458581 h 722529"/>
              <a:gd name="T28" fmla="*/ 347614 w 1288494"/>
              <a:gd name="T29" fmla="*/ 446924 h 722529"/>
              <a:gd name="T30" fmla="*/ 306716 w 1288494"/>
              <a:gd name="T31" fmla="*/ 424576 h 722529"/>
              <a:gd name="T32" fmla="*/ 270691 w 1288494"/>
              <a:gd name="T33" fmla="*/ 402230 h 722529"/>
              <a:gd name="T34" fmla="*/ 225898 w 1288494"/>
              <a:gd name="T35" fmla="*/ 371140 h 722529"/>
              <a:gd name="T36" fmla="*/ 195713 w 1288494"/>
              <a:gd name="T37" fmla="*/ 348794 h 722529"/>
              <a:gd name="T38" fmla="*/ 142160 w 1288494"/>
              <a:gd name="T39" fmla="*/ 300216 h 722529"/>
              <a:gd name="T40" fmla="*/ 140212 w 1288494"/>
              <a:gd name="T41" fmla="*/ 290501 h 722529"/>
              <a:gd name="T42" fmla="*/ 129503 w 1288494"/>
              <a:gd name="T43" fmla="*/ 285641 h 722529"/>
              <a:gd name="T44" fmla="*/ 113923 w 1288494"/>
              <a:gd name="T45" fmla="*/ 273012 h 722529"/>
              <a:gd name="T46" fmla="*/ 104186 w 1288494"/>
              <a:gd name="T47" fmla="*/ 260382 h 722529"/>
              <a:gd name="T48" fmla="*/ 89582 w 1288494"/>
              <a:gd name="T49" fmla="*/ 242893 h 722529"/>
              <a:gd name="T50" fmla="*/ 74974 w 1288494"/>
              <a:gd name="T51" fmla="*/ 224434 h 722529"/>
              <a:gd name="T52" fmla="*/ 67185 w 1288494"/>
              <a:gd name="T53" fmla="*/ 205973 h 722529"/>
              <a:gd name="T54" fmla="*/ 54528 w 1288494"/>
              <a:gd name="T55" fmla="*/ 189456 h 722529"/>
              <a:gd name="T56" fmla="*/ 42841 w 1288494"/>
              <a:gd name="T57" fmla="*/ 170998 h 722529"/>
              <a:gd name="T58" fmla="*/ 37001 w 1288494"/>
              <a:gd name="T59" fmla="*/ 155451 h 722529"/>
              <a:gd name="T60" fmla="*/ 28236 w 1288494"/>
              <a:gd name="T61" fmla="*/ 130191 h 722529"/>
              <a:gd name="T62" fmla="*/ 7788 w 1288494"/>
              <a:gd name="T63" fmla="*/ 69953 h 722529"/>
              <a:gd name="T64" fmla="*/ 4868 w 1288494"/>
              <a:gd name="T65" fmla="*/ 34005 h 722529"/>
              <a:gd name="T66" fmla="*/ 1947 w 1288494"/>
              <a:gd name="T67" fmla="*/ 13602 h 722529"/>
              <a:gd name="T68" fmla="*/ 5843 w 1288494"/>
              <a:gd name="T69" fmla="*/ 40807 h 722529"/>
              <a:gd name="T70" fmla="*/ 32133 w 1288494"/>
              <a:gd name="T71" fmla="*/ 123390 h 722529"/>
              <a:gd name="T72" fmla="*/ 70105 w 1288494"/>
              <a:gd name="T73" fmla="*/ 194315 h 722529"/>
              <a:gd name="T74" fmla="*/ 165529 w 1288494"/>
              <a:gd name="T75" fmla="*/ 303131 h 722529"/>
              <a:gd name="T76" fmla="*/ 242107 w 1288494"/>
              <a:gd name="T77" fmla="*/ 366626 h 722529"/>
              <a:gd name="T78" fmla="*/ 304768 w 1288494"/>
              <a:gd name="T79" fmla="*/ 407089 h 722529"/>
              <a:gd name="T80" fmla="*/ 431352 w 1288494"/>
              <a:gd name="T81" fmla="*/ 475098 h 722529"/>
              <a:gd name="T82" fmla="*/ 487826 w 1288494"/>
              <a:gd name="T83" fmla="*/ 502302 h 722529"/>
              <a:gd name="T84" fmla="*/ 571565 w 1288494"/>
              <a:gd name="T85" fmla="*/ 533394 h 722529"/>
              <a:gd name="T86" fmla="*/ 820835 w 1288494"/>
              <a:gd name="T87" fmla="*/ 595574 h 722529"/>
              <a:gd name="T88" fmla="*/ 972733 w 1288494"/>
              <a:gd name="T89" fmla="*/ 620834 h 722529"/>
              <a:gd name="T90" fmla="*/ 1245372 w 1288494"/>
              <a:gd name="T91" fmla="*/ 639295 h 722529"/>
              <a:gd name="T92" fmla="*/ 1089579 w 1288494"/>
              <a:gd name="T93" fmla="*/ 637351 h 722529"/>
              <a:gd name="T94" fmla="*/ 1030181 w 1288494"/>
              <a:gd name="T95" fmla="*/ 634436 h 722529"/>
              <a:gd name="T96" fmla="*/ 948391 w 1288494"/>
              <a:gd name="T97" fmla="*/ 627635 h 722529"/>
              <a:gd name="T98" fmla="*/ 912363 w 1288494"/>
              <a:gd name="T99" fmla="*/ 620834 h 722529"/>
              <a:gd name="T100" fmla="*/ 808176 w 1288494"/>
              <a:gd name="T101" fmla="*/ 603348 h 722529"/>
              <a:gd name="T102" fmla="*/ 772150 w 1288494"/>
              <a:gd name="T103" fmla="*/ 596547 h 722529"/>
              <a:gd name="T104" fmla="*/ 709832 w 1288494"/>
              <a:gd name="T105" fmla="*/ 581972 h 722529"/>
              <a:gd name="T106" fmla="*/ 671859 w 1288494"/>
              <a:gd name="T107" fmla="*/ 573229 h 722529"/>
              <a:gd name="T108" fmla="*/ 633882 w 1288494"/>
              <a:gd name="T109" fmla="*/ 563514 h 722529"/>
              <a:gd name="T110" fmla="*/ 588119 w 1288494"/>
              <a:gd name="T111" fmla="*/ 548938 h 722529"/>
              <a:gd name="T112" fmla="*/ 555012 w 1288494"/>
              <a:gd name="T113" fmla="*/ 538250 h 722529"/>
              <a:gd name="T114" fmla="*/ 526775 w 1288494"/>
              <a:gd name="T115" fmla="*/ 528534 h 722529"/>
              <a:gd name="T116" fmla="*/ 494642 w 1288494"/>
              <a:gd name="T117" fmla="*/ 516877 h 722529"/>
              <a:gd name="T118" fmla="*/ 448879 w 1288494"/>
              <a:gd name="T119" fmla="*/ 49841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en-AU"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endParaRPr lang="en-US" altLang="en-US" dirty="0"/>
          </a:p>
        </p:txBody>
      </p:sp>
      <p:sp>
        <p:nvSpPr>
          <p:cNvPr id="10" name="Footer Placeholder 7"/>
          <p:cNvSpPr>
            <a:spLocks noGrp="1"/>
          </p:cNvSpPr>
          <p:nvPr>
            <p:ph type="ftr" sz="quarter" idx="16"/>
          </p:nvPr>
        </p:nvSpPr>
        <p:spPr/>
        <p:txBody>
          <a:bodyPr/>
          <a:lstStyle>
            <a:lvl1pPr>
              <a:defRPr/>
            </a:lvl1pPr>
          </a:lstStyle>
          <a:p>
            <a:endParaRPr lang="en-US" altLang="en-US" dirty="0"/>
          </a:p>
        </p:txBody>
      </p:sp>
      <p:sp>
        <p:nvSpPr>
          <p:cNvPr id="11" name="Slide Number Placeholder 8"/>
          <p:cNvSpPr>
            <a:spLocks noGrp="1"/>
          </p:cNvSpPr>
          <p:nvPr>
            <p:ph type="sldNum" sz="quarter" idx="17"/>
          </p:nvPr>
        </p:nvSpPr>
        <p:spPr/>
        <p:txBody>
          <a:bodyPr/>
          <a:lstStyle>
            <a:lvl1pPr>
              <a:defRPr/>
            </a:lvl1pPr>
          </a:lstStyle>
          <a:p>
            <a:fld id="{811FBDB7-B14E-4A42-8545-9B0FDA760BCF}" type="slidenum">
              <a:rPr lang="en-US" altLang="en-US"/>
              <a:pPr/>
              <a:t>‹#›</a:t>
            </a:fld>
            <a:endParaRPr lang="en-US" altLang="en-US" dirty="0"/>
          </a:p>
        </p:txBody>
      </p:sp>
    </p:spTree>
    <p:extLst>
      <p:ext uri="{BB962C8B-B14F-4D97-AF65-F5344CB8AC3E}">
        <p14:creationId xmlns:p14="http://schemas.microsoft.com/office/powerpoint/2010/main" val="3856831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6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4" y="2038351"/>
            <a:ext cx="8042275" cy="3951288"/>
          </a:xfrm>
        </p:spPr>
        <p:txBody>
          <a:bodyPr/>
          <a:lstStyle>
            <a:lvl1pPr marL="342865" indent="-342865">
              <a:buFont typeface="Arial" panose="020B0604020202020204" pitchFamily="34" charset="0"/>
              <a:buChar char="•"/>
              <a:defRPr/>
            </a:lvl1pPr>
            <a:lvl2pPr marL="671444" indent="-342865">
              <a:buFont typeface="Arial" panose="020B0604020202020204" pitchFamily="34" charset="0"/>
              <a:buChar char="•"/>
              <a:defRPr/>
            </a:lvl2pPr>
            <a:lvl3pPr marL="982560" indent="-342865">
              <a:buFont typeface="Arial" panose="020B0604020202020204" pitchFamily="34" charset="0"/>
              <a:buChar char="•"/>
              <a:defRPr/>
            </a:lvl3pPr>
            <a:lvl4pPr marL="1200025" indent="-285720">
              <a:buFont typeface="Arial" panose="020B0604020202020204" pitchFamily="34" charset="0"/>
              <a:buChar char="•"/>
              <a:defRPr/>
            </a:lvl4pPr>
            <a:lvl5pPr marL="1519080" indent="-28572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2859464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54403"/>
            <a:ext cx="7467601" cy="1500187"/>
          </a:xfrm>
        </p:spPr>
        <p:txBody>
          <a:bodyPr/>
          <a:lstStyle>
            <a:lvl1pPr marL="0" indent="0" algn="ctr">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3744883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2857617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9"/>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solidFill>
                <a:prstClr val="black"/>
              </a:solidFill>
              <a:ea typeface="MS PGothic" panose="020B0600070205080204" pitchFamily="50" charset="-128"/>
            </a:endParaRPr>
          </a:p>
        </p:txBody>
      </p:sp>
      <p:sp>
        <p:nvSpPr>
          <p:cNvPr id="8" name="Freeform 33"/>
          <p:cNvSpPr>
            <a:spLocks/>
          </p:cNvSpPr>
          <p:nvPr/>
        </p:nvSpPr>
        <p:spPr bwMode="auto">
          <a:xfrm rot="9377604">
            <a:off x="3925888" y="3316289"/>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solidFill>
                <a:prstClr val="black"/>
              </a:solidFill>
              <a:ea typeface="MS PGothic" panose="020B0600070205080204" pitchFamily="50" charset="-128"/>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590380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956748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54530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9"/>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3596039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3" y="594361"/>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4"/>
            <a:ext cx="6705600" cy="603126"/>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1608358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0526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D8B7FC5A-5812-4227-B723-D48B9AA869BA}" type="slidenum">
              <a:rPr lang="en-US" altLang="en-US"/>
              <a:pPr/>
              <a:t>‹#›</a:t>
            </a:fld>
            <a:endParaRPr lang="en-US" altLang="en-US" dirty="0"/>
          </a:p>
        </p:txBody>
      </p:sp>
    </p:spTree>
    <p:extLst>
      <p:ext uri="{BB962C8B-B14F-4D97-AF65-F5344CB8AC3E}">
        <p14:creationId xmlns:p14="http://schemas.microsoft.com/office/powerpoint/2010/main" val="2484581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1368557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1185811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331922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818C8902-89A8-4CEB-957C-F3EA63B251B1}" type="slidenum">
              <a:rPr lang="en-US" altLang="en-US"/>
              <a:pPr/>
              <a:t>‹#›</a:t>
            </a:fld>
            <a:endParaRPr lang="en-US" altLang="en-US" dirty="0"/>
          </a:p>
        </p:txBody>
      </p:sp>
    </p:spTree>
    <p:extLst>
      <p:ext uri="{BB962C8B-B14F-4D97-AF65-F5344CB8AC3E}">
        <p14:creationId xmlns:p14="http://schemas.microsoft.com/office/powerpoint/2010/main" val="316768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9"/>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E3CF983A-C484-469F-922B-393D499B1CEF}" type="slidenum">
              <a:rPr lang="en-US" altLang="en-US"/>
              <a:pPr/>
              <a:t>‹#›</a:t>
            </a:fld>
            <a:endParaRPr lang="en-US" altLang="en-US" dirty="0"/>
          </a:p>
        </p:txBody>
      </p:sp>
    </p:spTree>
    <p:extLst>
      <p:ext uri="{BB962C8B-B14F-4D97-AF65-F5344CB8AC3E}">
        <p14:creationId xmlns:p14="http://schemas.microsoft.com/office/powerpoint/2010/main" val="137743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3" y="594361"/>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4"/>
            <a:ext cx="6705600" cy="603126"/>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endParaRPr lang="en-US" altLang="en-US" dirty="0"/>
          </a:p>
        </p:txBody>
      </p:sp>
      <p:sp>
        <p:nvSpPr>
          <p:cNvPr id="7" name="Footer Placeholder 5"/>
          <p:cNvSpPr>
            <a:spLocks noGrp="1"/>
          </p:cNvSpPr>
          <p:nvPr>
            <p:ph type="ftr" sz="quarter" idx="11"/>
          </p:nvPr>
        </p:nvSpPr>
        <p:spPr/>
        <p:txBody>
          <a:bodyPr/>
          <a:lstStyle>
            <a:lvl1pPr>
              <a:defRPr/>
            </a:lvl1pPr>
          </a:lstStyle>
          <a:p>
            <a:endParaRPr lang="en-US" altLang="en-US" dirty="0"/>
          </a:p>
        </p:txBody>
      </p:sp>
      <p:sp>
        <p:nvSpPr>
          <p:cNvPr id="8" name="Slide Number Placeholder 6"/>
          <p:cNvSpPr>
            <a:spLocks noGrp="1"/>
          </p:cNvSpPr>
          <p:nvPr>
            <p:ph type="sldNum" sz="quarter" idx="12"/>
          </p:nvPr>
        </p:nvSpPr>
        <p:spPr/>
        <p:txBody>
          <a:bodyPr/>
          <a:lstStyle>
            <a:lvl1pPr>
              <a:defRPr/>
            </a:lvl1pPr>
          </a:lstStyle>
          <a:p>
            <a:fld id="{B8560ACB-19DF-405D-922E-2002A2CC6DE2}" type="slidenum">
              <a:rPr lang="en-US" altLang="en-US"/>
              <a:pPr/>
              <a:t>‹#›</a:t>
            </a:fld>
            <a:endParaRPr lang="en-US" altLang="en-US" dirty="0"/>
          </a:p>
        </p:txBody>
      </p:sp>
    </p:spTree>
    <p:extLst>
      <p:ext uri="{BB962C8B-B14F-4D97-AF65-F5344CB8AC3E}">
        <p14:creationId xmlns:p14="http://schemas.microsoft.com/office/powerpoint/2010/main" val="333688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9.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4" y="436564"/>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1"/>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9"/>
            <a:ext cx="2133600" cy="365125"/>
          </a:xfrm>
          <a:prstGeom prst="rect">
            <a:avLst/>
          </a:prstGeom>
        </p:spPr>
        <p:txBody>
          <a:bodyPr vert="horz" wrap="square" lIns="91430" tIns="45715" rIns="91430" bIns="45715" numCol="1" anchor="ctr" anchorCtr="0" compatLnSpc="1">
            <a:prstTxWarp prst="textNoShape">
              <a:avLst/>
            </a:prstTxWarp>
          </a:bodyPr>
          <a:lstStyle>
            <a:lvl1pPr>
              <a:defRPr sz="1400">
                <a:solidFill>
                  <a:srgbClr val="7F7F7F"/>
                </a:solidFill>
                <a:latin typeface="Rage Italic" pitchFamily="66" charset="0"/>
              </a:defRPr>
            </a:lvl1pPr>
          </a:lstStyle>
          <a:p>
            <a:endParaRPr lang="en-US" altLang="en-US" dirty="0"/>
          </a:p>
        </p:txBody>
      </p:sp>
      <p:sp>
        <p:nvSpPr>
          <p:cNvPr id="5" name="Footer Placeholder 4"/>
          <p:cNvSpPr>
            <a:spLocks noGrp="1"/>
          </p:cNvSpPr>
          <p:nvPr>
            <p:ph type="ftr" sz="quarter" idx="3"/>
          </p:nvPr>
        </p:nvSpPr>
        <p:spPr>
          <a:xfrm>
            <a:off x="3124200" y="6148389"/>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400">
                <a:solidFill>
                  <a:srgbClr val="7F7F7F"/>
                </a:solidFill>
                <a:latin typeface="Rage Italic" pitchFamily="66" charset="0"/>
              </a:defRPr>
            </a:lvl1pPr>
          </a:lstStyle>
          <a:p>
            <a:endParaRPr lang="en-US" altLang="en-US" dirty="0"/>
          </a:p>
        </p:txBody>
      </p:sp>
      <p:sp>
        <p:nvSpPr>
          <p:cNvPr id="6" name="Slide Number Placeholder 5"/>
          <p:cNvSpPr>
            <a:spLocks noGrp="1"/>
          </p:cNvSpPr>
          <p:nvPr>
            <p:ph type="sldNum" sz="quarter" idx="4"/>
          </p:nvPr>
        </p:nvSpPr>
        <p:spPr>
          <a:xfrm>
            <a:off x="6459538" y="6148389"/>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400">
                <a:solidFill>
                  <a:srgbClr val="7F7F7F"/>
                </a:solidFill>
                <a:latin typeface="Rage Italic" pitchFamily="66" charset="0"/>
              </a:defRPr>
            </a:lvl1pPr>
          </a:lstStyle>
          <a:p>
            <a:fld id="{58C693D4-9952-44EA-9032-EBB4DA3D8A5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98" r:id="rId1"/>
    <p:sldLayoutId id="2147483890" r:id="rId2"/>
    <p:sldLayoutId id="2147483891" r:id="rId3"/>
    <p:sldLayoutId id="2147483892" r:id="rId4"/>
    <p:sldLayoutId id="2147483899" r:id="rId5"/>
    <p:sldLayoutId id="2147483893" r:id="rId6"/>
    <p:sldLayoutId id="2147483894" r:id="rId7"/>
    <p:sldLayoutId id="2147483895" r:id="rId8"/>
    <p:sldLayoutId id="2147483900" r:id="rId9"/>
    <p:sldLayoutId id="2147483896" r:id="rId10"/>
    <p:sldLayoutId id="2147483897" r:id="rId11"/>
    <p:sldLayoutId id="2147483902" r:id="rId12"/>
    <p:sldLayoutId id="2147483903" r:id="rId13"/>
  </p:sldLayoutIdLst>
  <p:hf hdr="0" ftr="0" dt="0"/>
  <p:txStyles>
    <p:title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ＭＳ Ｐゴシック" charset="0"/>
          <a:cs typeface="+mj-cs"/>
        </a:defRPr>
      </a:lvl1pPr>
      <a:lvl2pPr algn="ctr" defTabSz="457153" rtl="0" eaLnBrk="0" fontAlgn="base" hangingPunct="0">
        <a:spcBef>
          <a:spcPct val="0"/>
        </a:spcBef>
        <a:spcAft>
          <a:spcPct val="0"/>
        </a:spcAft>
        <a:defRPr sz="4800">
          <a:solidFill>
            <a:srgbClr val="262626"/>
          </a:solidFill>
          <a:latin typeface="Cambria" pitchFamily="18" charset="0"/>
          <a:ea typeface="ＭＳ Ｐゴシック" charset="0"/>
        </a:defRPr>
      </a:lvl2pPr>
      <a:lvl3pPr algn="ctr" defTabSz="457153" rtl="0" eaLnBrk="0" fontAlgn="base" hangingPunct="0">
        <a:spcBef>
          <a:spcPct val="0"/>
        </a:spcBef>
        <a:spcAft>
          <a:spcPct val="0"/>
        </a:spcAft>
        <a:defRPr sz="4800">
          <a:solidFill>
            <a:srgbClr val="262626"/>
          </a:solidFill>
          <a:latin typeface="Cambria" pitchFamily="18" charset="0"/>
          <a:ea typeface="ＭＳ Ｐゴシック" charset="0"/>
        </a:defRPr>
      </a:lvl3pPr>
      <a:lvl4pPr algn="ctr" defTabSz="457153" rtl="0" eaLnBrk="0" fontAlgn="base" hangingPunct="0">
        <a:spcBef>
          <a:spcPct val="0"/>
        </a:spcBef>
        <a:spcAft>
          <a:spcPct val="0"/>
        </a:spcAft>
        <a:defRPr sz="4800">
          <a:solidFill>
            <a:srgbClr val="262626"/>
          </a:solidFill>
          <a:latin typeface="Cambria" pitchFamily="18" charset="0"/>
          <a:ea typeface="ＭＳ Ｐゴシック" charset="0"/>
        </a:defRPr>
      </a:lvl4pPr>
      <a:lvl5pPr algn="ctr" defTabSz="457153" rtl="0" eaLnBrk="0" fontAlgn="base" hangingPunct="0">
        <a:spcBef>
          <a:spcPct val="0"/>
        </a:spcBef>
        <a:spcAft>
          <a:spcPct val="0"/>
        </a:spcAft>
        <a:defRPr sz="4800">
          <a:solidFill>
            <a:srgbClr val="262626"/>
          </a:solidFill>
          <a:latin typeface="Cambria" pitchFamily="18"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7" indent="-228577" algn="l" defTabSz="457153"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1pPr>
      <a:lvl2pPr marL="557155" indent="-228577" algn="l" defTabSz="457153"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2pPr>
      <a:lvl3pPr marL="822240" indent="-182544" algn="l" defTabSz="457153"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ＭＳ Ｐゴシック" charset="0"/>
          <a:cs typeface="+mn-cs"/>
        </a:defRPr>
      </a:lvl3pPr>
      <a:lvl4pPr marL="1096849" indent="-182544" algn="l" defTabSz="457153"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ＭＳ Ｐゴシック" charset="0"/>
          <a:cs typeface="+mn-cs"/>
        </a:defRPr>
      </a:lvl4pPr>
      <a:lvl5pPr marL="1415903" indent="-182544" algn="l" defTabSz="457153"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ＭＳ Ｐゴシック" charset="0"/>
          <a:cs typeface="+mn-cs"/>
        </a:defRPr>
      </a:lvl5pPr>
      <a:lvl6pPr marL="1645750"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041"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332"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624"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23" tIns="41313" rIns="82623" bIns="41313"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23" tIns="41313" rIns="82623" bIns="41313"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23" tIns="41313" rIns="82623" bIns="41313" rtlCol="0" anchor="ctr"/>
          <a:lstStyle>
            <a:lvl1pPr algn="l" defTabSz="405962">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23" tIns="41313" rIns="82623" bIns="41313" rtlCol="0" anchor="ctr"/>
          <a:lstStyle>
            <a:lvl1pPr algn="ctr" defTabSz="405962">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23" tIns="41313" rIns="82623" bIns="41313" numCol="1" anchor="ctr" anchorCtr="0" compatLnSpc="1">
            <a:prstTxWarp prst="textNoShape">
              <a:avLst/>
            </a:prstTxWarp>
          </a:bodyPr>
          <a:lstStyle>
            <a:lvl1pPr algn="r" defTabSz="405498">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hf hdr="0" ftr="0" dt="0"/>
  <p:txStyles>
    <p:titleStyle>
      <a:lvl1pPr algn="l" defTabSz="680568"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568"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568"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568"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568"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137" algn="l" defTabSz="682827"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274" algn="l" defTabSz="682827"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416" algn="l" defTabSz="682827"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552" algn="l" defTabSz="682827"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42" indent="-168342" algn="l" defTabSz="680568"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84" indent="-168342" algn="l" defTabSz="680568"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89" indent="-168342" algn="l" defTabSz="680568"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226" indent="-168342" algn="l" defTabSz="680568"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228" indent="-168342" algn="l" defTabSz="680568"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702" indent="-170787" algn="l" defTabSz="683166"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288" indent="-170787" algn="l" defTabSz="683166"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871" indent="-170787" algn="l" defTabSz="683166"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451" indent="-170787" algn="l" defTabSz="683166"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166" rtl="0" eaLnBrk="1" latinLnBrk="0" hangingPunct="1">
        <a:defRPr kumimoji="1" sz="1300" kern="1200">
          <a:solidFill>
            <a:schemeClr val="tx1"/>
          </a:solidFill>
          <a:latin typeface="+mn-lt"/>
          <a:ea typeface="+mn-ea"/>
          <a:cs typeface="+mn-cs"/>
        </a:defRPr>
      </a:lvl1pPr>
      <a:lvl2pPr marL="341579" algn="l" defTabSz="683166" rtl="0" eaLnBrk="1" latinLnBrk="0" hangingPunct="1">
        <a:defRPr kumimoji="1" sz="1300" kern="1200">
          <a:solidFill>
            <a:schemeClr val="tx1"/>
          </a:solidFill>
          <a:latin typeface="+mn-lt"/>
          <a:ea typeface="+mn-ea"/>
          <a:cs typeface="+mn-cs"/>
        </a:defRPr>
      </a:lvl2pPr>
      <a:lvl3pPr marL="683166" algn="l" defTabSz="683166" rtl="0" eaLnBrk="1" latinLnBrk="0" hangingPunct="1">
        <a:defRPr kumimoji="1" sz="1300" kern="1200">
          <a:solidFill>
            <a:schemeClr val="tx1"/>
          </a:solidFill>
          <a:latin typeface="+mn-lt"/>
          <a:ea typeface="+mn-ea"/>
          <a:cs typeface="+mn-cs"/>
        </a:defRPr>
      </a:lvl3pPr>
      <a:lvl4pPr marL="1024744" algn="l" defTabSz="683166" rtl="0" eaLnBrk="1" latinLnBrk="0" hangingPunct="1">
        <a:defRPr kumimoji="1" sz="1300" kern="1200">
          <a:solidFill>
            <a:schemeClr val="tx1"/>
          </a:solidFill>
          <a:latin typeface="+mn-lt"/>
          <a:ea typeface="+mn-ea"/>
          <a:cs typeface="+mn-cs"/>
        </a:defRPr>
      </a:lvl4pPr>
      <a:lvl5pPr marL="1366332" algn="l" defTabSz="683166" rtl="0" eaLnBrk="1" latinLnBrk="0" hangingPunct="1">
        <a:defRPr kumimoji="1" sz="1300" kern="1200">
          <a:solidFill>
            <a:schemeClr val="tx1"/>
          </a:solidFill>
          <a:latin typeface="+mn-lt"/>
          <a:ea typeface="+mn-ea"/>
          <a:cs typeface="+mn-cs"/>
        </a:defRPr>
      </a:lvl5pPr>
      <a:lvl6pPr marL="1707918" algn="l" defTabSz="683166" rtl="0" eaLnBrk="1" latinLnBrk="0" hangingPunct="1">
        <a:defRPr kumimoji="1" sz="1300" kern="1200">
          <a:solidFill>
            <a:schemeClr val="tx1"/>
          </a:solidFill>
          <a:latin typeface="+mn-lt"/>
          <a:ea typeface="+mn-ea"/>
          <a:cs typeface="+mn-cs"/>
        </a:defRPr>
      </a:lvl6pPr>
      <a:lvl7pPr marL="2049494" algn="l" defTabSz="683166" rtl="0" eaLnBrk="1" latinLnBrk="0" hangingPunct="1">
        <a:defRPr kumimoji="1" sz="1300" kern="1200">
          <a:solidFill>
            <a:schemeClr val="tx1"/>
          </a:solidFill>
          <a:latin typeface="+mn-lt"/>
          <a:ea typeface="+mn-ea"/>
          <a:cs typeface="+mn-cs"/>
        </a:defRPr>
      </a:lvl7pPr>
      <a:lvl8pPr marL="2391078" algn="l" defTabSz="683166" rtl="0" eaLnBrk="1" latinLnBrk="0" hangingPunct="1">
        <a:defRPr kumimoji="1" sz="1300" kern="1200">
          <a:solidFill>
            <a:schemeClr val="tx1"/>
          </a:solidFill>
          <a:latin typeface="+mn-lt"/>
          <a:ea typeface="+mn-ea"/>
          <a:cs typeface="+mn-cs"/>
        </a:defRPr>
      </a:lvl8pPr>
      <a:lvl9pPr marL="2732670" algn="l" defTabSz="683166" rtl="0" eaLnBrk="1" latinLnBrk="0" hangingPunct="1">
        <a:defRPr kumimoji="1"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4" y="436564"/>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1"/>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9"/>
            <a:ext cx="2133600" cy="365125"/>
          </a:xfrm>
          <a:prstGeom prst="rect">
            <a:avLst/>
          </a:prstGeom>
        </p:spPr>
        <p:txBody>
          <a:bodyPr vert="horz" wrap="square" lIns="91430" tIns="45715" rIns="91430" bIns="45715"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9"/>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9"/>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ea typeface="MS PGothic" panose="020B0600070205080204" pitchFamily="50" charset="-128"/>
              </a:rPr>
              <a:pPr/>
              <a:t>‹#›</a:t>
            </a:fld>
            <a:endParaRPr lang="en-US" altLang="en-US">
              <a:ea typeface="MS PGothic" panose="020B0600070205080204" pitchFamily="50" charset="-128"/>
            </a:endParaRPr>
          </a:p>
        </p:txBody>
      </p:sp>
    </p:spTree>
    <p:extLst>
      <p:ext uri="{BB962C8B-B14F-4D97-AF65-F5344CB8AC3E}">
        <p14:creationId xmlns:p14="http://schemas.microsoft.com/office/powerpoint/2010/main" val="24728876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hf hdr="0" ftr="0" dt="0"/>
  <p:txStyles>
    <p:title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7" indent="-228577" algn="l" defTabSz="457153"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155" indent="-228577" algn="l" defTabSz="457153"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240" indent="-182544" algn="l" defTabSz="457153"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849" indent="-182544" algn="l" defTabSz="457153"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5903" indent="-182544" algn="l" defTabSz="457153"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750"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041"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332"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624"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D91C872-AAC9-4BA4-8823-FF4E5E94D7AB}" type="slidenum">
              <a:rPr kumimoji="1" lang="ja-JP" altLang="en-US" smtClean="0">
                <a:solidFill>
                  <a:prstClr val="black">
                    <a:tint val="75000"/>
                  </a:prstClr>
                </a:solidFill>
                <a:latin typeface="Calibri"/>
                <a:ea typeface="ＭＳ Ｐゴシック" panose="020B0600070205080204" pitchFamily="50" charset="-128"/>
              </a:rPr>
              <a:pPr eaLnBrk="1" fontAlgn="auto" hangingPunct="1">
                <a:spcBef>
                  <a:spcPts val="0"/>
                </a:spcBef>
                <a:spcAft>
                  <a:spcPts val="0"/>
                </a:spcAft>
              </a:pPr>
              <a:t>‹#›</a:t>
            </a:fld>
            <a:endParaRPr kumimoji="1"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8983493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4" y="436564"/>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1"/>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9"/>
            <a:ext cx="2133600" cy="365125"/>
          </a:xfrm>
          <a:prstGeom prst="rect">
            <a:avLst/>
          </a:prstGeom>
        </p:spPr>
        <p:txBody>
          <a:bodyPr vert="horz" wrap="square" lIns="91430" tIns="45715" rIns="91430" bIns="45715"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9"/>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9"/>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ea typeface="MS PGothic" panose="020B0600070205080204" pitchFamily="50" charset="-128"/>
              </a:rPr>
              <a:pPr/>
              <a:t>‹#›</a:t>
            </a:fld>
            <a:endParaRPr lang="en-US" altLang="en-US">
              <a:ea typeface="MS PGothic" panose="020B0600070205080204" pitchFamily="50" charset="-128"/>
            </a:endParaRPr>
          </a:p>
        </p:txBody>
      </p:sp>
    </p:spTree>
    <p:extLst>
      <p:ext uri="{BB962C8B-B14F-4D97-AF65-F5344CB8AC3E}">
        <p14:creationId xmlns:p14="http://schemas.microsoft.com/office/powerpoint/2010/main" val="92519971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hf hdr="0" ftr="0" dt="0"/>
  <p:txStyles>
    <p:title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7" indent="-228577" algn="l" defTabSz="457153"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155" indent="-228577" algn="l" defTabSz="457153"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240" indent="-182544" algn="l" defTabSz="457153"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849" indent="-182544" algn="l" defTabSz="457153"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5903" indent="-182544" algn="l" defTabSz="457153"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750"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041"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332"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624"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6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smtClean="0"/>
              <a:t>グループワーク</a:t>
            </a:r>
            <a:r>
              <a:rPr kumimoji="1" lang="en-US" altLang="ja-JP" sz="6000" dirty="0" smtClean="0"/>
              <a:t/>
            </a:r>
            <a:br>
              <a:rPr kumimoji="1" lang="en-US" altLang="ja-JP" sz="6000" dirty="0" smtClean="0"/>
            </a:br>
            <a:r>
              <a:rPr kumimoji="1" lang="en-US" altLang="ja-JP" dirty="0"/>
              <a:t/>
            </a:r>
            <a:br>
              <a:rPr kumimoji="1" lang="en-US" altLang="ja-JP" dirty="0"/>
            </a:br>
            <a:r>
              <a:rPr kumimoji="1" lang="en-US" altLang="ja-JP" sz="3600" dirty="0"/>
              <a:t>―</a:t>
            </a:r>
            <a:r>
              <a:rPr kumimoji="1" lang="ja-JP" altLang="en-US" sz="3600" dirty="0" smtClean="0"/>
              <a:t>記憶障害に対処する</a:t>
            </a:r>
            <a:r>
              <a:rPr kumimoji="1" lang="en-US" altLang="ja-JP" sz="3600" dirty="0" smtClean="0"/>
              <a:t>―</a:t>
            </a: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pic>
        <p:nvPicPr>
          <p:cNvPr id="1026" name="Picture 2" descr="C:\Users\carbuncle\Downloads\76449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56825" y="4149080"/>
            <a:ext cx="3191639" cy="24717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第３回</a:t>
            </a:r>
            <a:endParaRPr kumimoji="1" lang="en-US" altLang="ja-JP" sz="4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101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660232" y="6309320"/>
            <a:ext cx="2133600" cy="365125"/>
          </a:xfrm>
        </p:spPr>
        <p:txBody>
          <a:bodyPr/>
          <a:lstStyle/>
          <a:p>
            <a:fld id="{87B0FD8D-19CE-49FD-A7BB-3CFB2838FC3F}" type="slidenum">
              <a:rPr lang="en-US" altLang="en-US" smtClean="0"/>
              <a:pPr/>
              <a:t>10</a:t>
            </a:fld>
            <a:endParaRPr lang="en-US"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11760" y="1340768"/>
            <a:ext cx="5328592" cy="4026362"/>
          </a:xfrm>
          <a:prstGeom prst="rect">
            <a:avLst/>
          </a:prstGeom>
        </p:spPr>
      </p:pic>
      <p:sp>
        <p:nvSpPr>
          <p:cNvPr id="7" name="テキスト ボックス 6"/>
          <p:cNvSpPr txBox="1"/>
          <p:nvPr/>
        </p:nvSpPr>
        <p:spPr>
          <a:xfrm>
            <a:off x="3059832" y="4725144"/>
            <a:ext cx="1678817" cy="461665"/>
          </a:xfrm>
          <a:prstGeom prst="rect">
            <a:avLst/>
          </a:prstGeom>
          <a:noFill/>
        </p:spPr>
        <p:txBody>
          <a:bodyPr wrap="square" rtlCol="0">
            <a:spAutoFit/>
          </a:bodyPr>
          <a:lstStyle/>
          <a:p>
            <a:r>
              <a:rPr kumimoji="1" lang="ja-JP" altLang="en-US" sz="2400" dirty="0" smtClean="0">
                <a:solidFill>
                  <a:srgbClr val="FF0000"/>
                </a:solidFill>
                <a:latin typeface="+mj-ea"/>
                <a:ea typeface="+mj-ea"/>
              </a:rPr>
              <a:t>海馬</a:t>
            </a:r>
            <a:endParaRPr kumimoji="1" lang="ja-JP" altLang="en-US" sz="2400" dirty="0">
              <a:latin typeface="+mj-ea"/>
              <a:ea typeface="+mj-ea"/>
            </a:endParaRPr>
          </a:p>
        </p:txBody>
      </p:sp>
      <p:sp>
        <p:nvSpPr>
          <p:cNvPr id="8" name="正方形/長方形 7"/>
          <p:cNvSpPr/>
          <p:nvPr/>
        </p:nvSpPr>
        <p:spPr>
          <a:xfrm>
            <a:off x="2987824" y="4725144"/>
            <a:ext cx="1008112"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矢印コネクタ 8"/>
          <p:cNvCxnSpPr>
            <a:stCxn id="7" idx="0"/>
          </p:cNvCxnSpPr>
          <p:nvPr/>
        </p:nvCxnSpPr>
        <p:spPr>
          <a:xfrm flipV="1">
            <a:off x="3899241" y="4149080"/>
            <a:ext cx="869160"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flipH="1" flipV="1">
            <a:off x="4032448" y="2420888"/>
            <a:ext cx="899592" cy="1656184"/>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99592" y="5733256"/>
            <a:ext cx="7488832"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海馬</a:t>
            </a:r>
            <a:r>
              <a:rPr kumimoji="1" lang="ja-JP" altLang="en-US" sz="2000" dirty="0" smtClean="0">
                <a:latin typeface="HG丸ｺﾞｼｯｸM-PRO" panose="020F0600000000000000" pitchFamily="50" charset="-128"/>
                <a:ea typeface="HG丸ｺﾞｼｯｸM-PRO" panose="020F0600000000000000" pitchFamily="50" charset="-128"/>
              </a:rPr>
              <a:t>は、新しい</a:t>
            </a:r>
            <a:r>
              <a:rPr kumimoji="1" lang="ja-JP" altLang="en-US" sz="2000" dirty="0">
                <a:latin typeface="HG丸ｺﾞｼｯｸM-PRO" panose="020F0600000000000000" pitchFamily="50" charset="-128"/>
                <a:ea typeface="HG丸ｺﾞｼｯｸM-PRO" panose="020F0600000000000000" pitchFamily="50" charset="-128"/>
              </a:rPr>
              <a:t>情報</a:t>
            </a:r>
            <a:r>
              <a:rPr kumimoji="1" lang="ja-JP" altLang="en-US" sz="2000" dirty="0" smtClean="0">
                <a:latin typeface="HG丸ｺﾞｼｯｸM-PRO" panose="020F0600000000000000" pitchFamily="50" charset="-128"/>
                <a:ea typeface="HG丸ｺﾞｼｯｸM-PRO" panose="020F0600000000000000" pitchFamily="50" charset="-128"/>
              </a:rPr>
              <a:t>を、他の情報にリンクしていきます</a:t>
            </a:r>
            <a:r>
              <a:rPr kumimoji="1" lang="ja-JP" altLang="en-US" sz="2000" dirty="0">
                <a:latin typeface="HG丸ｺﾞｼｯｸM-PRO" panose="020F0600000000000000" pitchFamily="50" charset="-128"/>
                <a:ea typeface="HG丸ｺﾞｼｯｸM-PRO" panose="020F0600000000000000" pitchFamily="50" charset="-128"/>
              </a:rPr>
              <a:t>。</a:t>
            </a:r>
          </a:p>
        </p:txBody>
      </p:sp>
      <p:sp>
        <p:nvSpPr>
          <p:cNvPr id="34" name="雲 33"/>
          <p:cNvSpPr/>
          <p:nvPr/>
        </p:nvSpPr>
        <p:spPr>
          <a:xfrm>
            <a:off x="1043608" y="2996952"/>
            <a:ext cx="2772816"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きれいな花だなあ</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35" name="雲 34"/>
          <p:cNvSpPr/>
          <p:nvPr/>
        </p:nvSpPr>
        <p:spPr>
          <a:xfrm>
            <a:off x="5076056" y="1556792"/>
            <a:ext cx="2808312" cy="92772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おばあちゃんの家</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でも同じ花を見た</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1" name="雲 40"/>
          <p:cNvSpPr/>
          <p:nvPr/>
        </p:nvSpPr>
        <p:spPr>
          <a:xfrm>
            <a:off x="1907704" y="1772816"/>
            <a:ext cx="2520280"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夏に咲いていた</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899592" y="5661248"/>
            <a:ext cx="7344816" cy="576064"/>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nvGrpSpPr>
          <p:cNvPr id="54" name="グループ化 53"/>
          <p:cNvGrpSpPr/>
          <p:nvPr/>
        </p:nvGrpSpPr>
        <p:grpSpPr>
          <a:xfrm>
            <a:off x="3131840" y="260648"/>
            <a:ext cx="2088232" cy="936104"/>
            <a:chOff x="2973142" y="408532"/>
            <a:chExt cx="2118610" cy="1271166"/>
          </a:xfrm>
        </p:grpSpPr>
        <p:sp>
          <p:nvSpPr>
            <p:cNvPr id="55" name="角丸四角形 54"/>
            <p:cNvSpPr/>
            <p:nvPr/>
          </p:nvSpPr>
          <p:spPr>
            <a:xfrm>
              <a:off x="2973142" y="408532"/>
              <a:ext cx="2118610" cy="1271166"/>
            </a:xfrm>
            <a:prstGeom prst="roundRect">
              <a:avLst>
                <a:gd name="adj" fmla="val 10000"/>
              </a:avLst>
            </a:prstGeom>
          </p:spPr>
          <p:style>
            <a:lnRef idx="2">
              <a:schemeClr val="lt1">
                <a:hueOff val="0"/>
                <a:satOff val="0"/>
                <a:lumOff val="0"/>
                <a:alphaOff val="0"/>
              </a:schemeClr>
            </a:lnRef>
            <a:fillRef idx="1">
              <a:schemeClr val="accent2">
                <a:hueOff val="1449972"/>
                <a:satOff val="-22140"/>
                <a:lumOff val="-784"/>
                <a:alphaOff val="0"/>
              </a:schemeClr>
            </a:fillRef>
            <a:effectRef idx="0">
              <a:schemeClr val="accent2">
                <a:hueOff val="1449972"/>
                <a:satOff val="-22140"/>
                <a:lumOff val="-784"/>
                <a:alphaOff val="0"/>
              </a:schemeClr>
            </a:effectRef>
            <a:fontRef idx="minor">
              <a:schemeClr val="lt1"/>
            </a:fontRef>
          </p:style>
        </p:sp>
        <p:sp>
          <p:nvSpPr>
            <p:cNvPr id="56" name="角丸四角形 4"/>
            <p:cNvSpPr/>
            <p:nvPr/>
          </p:nvSpPr>
          <p:spPr>
            <a:xfrm>
              <a:off x="3010373"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保持</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a:t>storage</a:t>
              </a:r>
              <a:r>
                <a:rPr kumimoji="1" lang="ja-JP" altLang="en-US" sz="2300" b="1" kern="1200" dirty="0"/>
                <a:t>）</a:t>
              </a:r>
            </a:p>
          </p:txBody>
        </p:sp>
      </p:grpSp>
      <p:grpSp>
        <p:nvGrpSpPr>
          <p:cNvPr id="57" name="グループ化 56"/>
          <p:cNvGrpSpPr/>
          <p:nvPr/>
        </p:nvGrpSpPr>
        <p:grpSpPr>
          <a:xfrm>
            <a:off x="323528" y="260648"/>
            <a:ext cx="2088232" cy="936104"/>
            <a:chOff x="7088" y="408532"/>
            <a:chExt cx="2118610" cy="1271166"/>
          </a:xfrm>
        </p:grpSpPr>
        <p:sp>
          <p:nvSpPr>
            <p:cNvPr id="58" name="角丸四角形 57"/>
            <p:cNvSpPr/>
            <p:nvPr/>
          </p:nvSpPr>
          <p:spPr>
            <a:xfrm>
              <a:off x="7088" y="408532"/>
              <a:ext cx="2118610" cy="127116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9" name="角丸四角形 4"/>
            <p:cNvSpPr/>
            <p:nvPr/>
          </p:nvSpPr>
          <p:spPr>
            <a:xfrm>
              <a:off x="44319"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記銘</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a:t>encoding</a:t>
              </a:r>
              <a:r>
                <a:rPr kumimoji="1" lang="ja-JP" altLang="en-US" sz="2300" b="1" kern="1200" dirty="0"/>
                <a:t>）</a:t>
              </a:r>
            </a:p>
          </p:txBody>
        </p:sp>
      </p:grpSp>
      <p:grpSp>
        <p:nvGrpSpPr>
          <p:cNvPr id="63" name="グループ化 62"/>
          <p:cNvGrpSpPr/>
          <p:nvPr/>
        </p:nvGrpSpPr>
        <p:grpSpPr>
          <a:xfrm>
            <a:off x="2555776" y="476672"/>
            <a:ext cx="449145" cy="525415"/>
            <a:chOff x="2337559" y="781408"/>
            <a:chExt cx="449145" cy="525415"/>
          </a:xfrm>
        </p:grpSpPr>
        <p:sp>
          <p:nvSpPr>
            <p:cNvPr id="64" name="右矢印 63"/>
            <p:cNvSpPr/>
            <p:nvPr/>
          </p:nvSpPr>
          <p:spPr>
            <a:xfrm>
              <a:off x="2337559" y="781408"/>
              <a:ext cx="449145" cy="525415"/>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5" name="右矢印 4"/>
            <p:cNvSpPr/>
            <p:nvPr/>
          </p:nvSpPr>
          <p:spPr>
            <a:xfrm>
              <a:off x="2337559" y="886491"/>
              <a:ext cx="314402" cy="315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p:txBody>
        </p:sp>
      </p:grpSp>
      <p:cxnSp>
        <p:nvCxnSpPr>
          <p:cNvPr id="20" name="直線矢印コネクタ 19"/>
          <p:cNvCxnSpPr/>
          <p:nvPr/>
        </p:nvCxnSpPr>
        <p:spPr>
          <a:xfrm flipH="1" flipV="1">
            <a:off x="3419872" y="3284984"/>
            <a:ext cx="1512168" cy="792088"/>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932040" y="2348880"/>
            <a:ext cx="1080120" cy="1728192"/>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4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79712" y="1124744"/>
            <a:ext cx="5832648" cy="4599732"/>
          </a:xfrm>
          <a:prstGeom prst="rect">
            <a:avLst/>
          </a:prstGeom>
        </p:spPr>
      </p:pic>
      <p:sp>
        <p:nvSpPr>
          <p:cNvPr id="4" name="スライド番号プレースホルダー 3"/>
          <p:cNvSpPr>
            <a:spLocks noGrp="1"/>
          </p:cNvSpPr>
          <p:nvPr>
            <p:ph type="sldNum" sz="quarter" idx="12"/>
          </p:nvPr>
        </p:nvSpPr>
        <p:spPr>
          <a:xfrm>
            <a:off x="6876256" y="6492875"/>
            <a:ext cx="2133600" cy="365125"/>
          </a:xfrm>
        </p:spPr>
        <p:txBody>
          <a:bodyPr/>
          <a:lstStyle/>
          <a:p>
            <a:fld id="{87B0FD8D-19CE-49FD-A7BB-3CFB2838FC3F}" type="slidenum">
              <a:rPr lang="en-US" altLang="en-US" smtClean="0"/>
              <a:pPr/>
              <a:t>11</a:t>
            </a:fld>
            <a:endParaRPr lang="en-US" altLang="en-US" dirty="0"/>
          </a:p>
        </p:txBody>
      </p:sp>
      <p:sp>
        <p:nvSpPr>
          <p:cNvPr id="46" name="テキスト ボックス 45"/>
          <p:cNvSpPr txBox="1"/>
          <p:nvPr/>
        </p:nvSpPr>
        <p:spPr>
          <a:xfrm>
            <a:off x="2699792" y="2852936"/>
            <a:ext cx="765655" cy="400110"/>
          </a:xfrm>
          <a:prstGeom prst="rect">
            <a:avLst/>
          </a:prstGeom>
          <a:solidFill>
            <a:srgbClr val="00B0F0"/>
          </a:solidFill>
        </p:spPr>
        <p:txBody>
          <a:bodyPr wrap="square" rtlCol="0">
            <a:spAutoFit/>
          </a:bodyPr>
          <a:lstStyle/>
          <a:p>
            <a:r>
              <a:rPr kumimoji="1" lang="ja-JP" altLang="en-US" sz="2000" dirty="0" smtClean="0">
                <a:solidFill>
                  <a:schemeClr val="bg1"/>
                </a:solidFill>
                <a:latin typeface="ＤＨＰ特太ゴシック体" panose="020B0500000000000000" pitchFamily="50" charset="-128"/>
                <a:ea typeface="ＤＨＰ特太ゴシック体" panose="020B0500000000000000" pitchFamily="50" charset="-128"/>
              </a:rPr>
              <a:t>感情</a:t>
            </a:r>
            <a:endParaRPr kumimoji="1" lang="ja-JP" altLang="en-US" sz="2000"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47" name="テキスト ボックス 46"/>
          <p:cNvSpPr txBox="1"/>
          <p:nvPr/>
        </p:nvSpPr>
        <p:spPr>
          <a:xfrm>
            <a:off x="5868144" y="2132856"/>
            <a:ext cx="765655" cy="400110"/>
          </a:xfrm>
          <a:prstGeom prst="rect">
            <a:avLst/>
          </a:prstGeom>
          <a:solidFill>
            <a:srgbClr val="00B0F0"/>
          </a:solidFill>
        </p:spPr>
        <p:txBody>
          <a:bodyPr wrap="square" rtlCol="0">
            <a:spAutoFit/>
          </a:bodyPr>
          <a:lstStyle/>
          <a:p>
            <a:r>
              <a:rPr kumimoji="1" lang="ja-JP" altLang="en-US" sz="2000" dirty="0" smtClean="0">
                <a:solidFill>
                  <a:schemeClr val="bg1"/>
                </a:solidFill>
                <a:latin typeface="ＤＨＰ特太ゴシック体" panose="020B0500000000000000" pitchFamily="50" charset="-128"/>
                <a:ea typeface="ＤＨＰ特太ゴシック体" panose="020B0500000000000000" pitchFamily="50" charset="-128"/>
              </a:rPr>
              <a:t>空間</a:t>
            </a:r>
            <a:endParaRPr kumimoji="1" lang="ja-JP" altLang="en-US" sz="2000"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48" name="テキスト ボックス 47"/>
          <p:cNvSpPr txBox="1"/>
          <p:nvPr/>
        </p:nvSpPr>
        <p:spPr>
          <a:xfrm>
            <a:off x="3995936" y="1844824"/>
            <a:ext cx="765655" cy="400110"/>
          </a:xfrm>
          <a:prstGeom prst="rect">
            <a:avLst/>
          </a:prstGeom>
          <a:solidFill>
            <a:srgbClr val="00B0F0"/>
          </a:solidFill>
        </p:spPr>
        <p:txBody>
          <a:bodyPr wrap="square" rtlCol="0">
            <a:spAutoFit/>
          </a:bodyPr>
          <a:lstStyle/>
          <a:p>
            <a:r>
              <a:rPr kumimoji="1" lang="ja-JP" altLang="en-US" sz="2000" dirty="0">
                <a:solidFill>
                  <a:schemeClr val="bg1"/>
                </a:solidFill>
                <a:latin typeface="ＤＨＰ特太ゴシック体" panose="020B0500000000000000" pitchFamily="50" charset="-128"/>
                <a:ea typeface="ＤＨＰ特太ゴシック体" panose="020B0500000000000000" pitchFamily="50" charset="-128"/>
              </a:rPr>
              <a:t>知識</a:t>
            </a:r>
          </a:p>
        </p:txBody>
      </p:sp>
      <p:sp>
        <p:nvSpPr>
          <p:cNvPr id="49" name="テキスト ボックス 48"/>
          <p:cNvSpPr txBox="1"/>
          <p:nvPr/>
        </p:nvSpPr>
        <p:spPr>
          <a:xfrm>
            <a:off x="6804248" y="3573016"/>
            <a:ext cx="765655" cy="400110"/>
          </a:xfrm>
          <a:prstGeom prst="rect">
            <a:avLst/>
          </a:prstGeom>
          <a:solidFill>
            <a:srgbClr val="00B0F0"/>
          </a:solidFill>
        </p:spPr>
        <p:txBody>
          <a:bodyPr wrap="square" rtlCol="0">
            <a:spAutoFit/>
          </a:bodyPr>
          <a:lstStyle/>
          <a:p>
            <a:r>
              <a:rPr kumimoji="1" lang="ja-JP" altLang="en-US" sz="2000" dirty="0">
                <a:solidFill>
                  <a:schemeClr val="bg1"/>
                </a:solidFill>
                <a:latin typeface="ＤＨＰ特太ゴシック体" panose="020B0500000000000000" pitchFamily="50" charset="-128"/>
                <a:ea typeface="ＤＨＰ特太ゴシック体" panose="020B0500000000000000" pitchFamily="50" charset="-128"/>
              </a:rPr>
              <a:t>視覚</a:t>
            </a:r>
          </a:p>
        </p:txBody>
      </p:sp>
      <p:sp>
        <p:nvSpPr>
          <p:cNvPr id="50" name="テキスト ボックス 49"/>
          <p:cNvSpPr txBox="1"/>
          <p:nvPr/>
        </p:nvSpPr>
        <p:spPr>
          <a:xfrm>
            <a:off x="683568" y="5805264"/>
            <a:ext cx="8245424"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様々</a:t>
            </a:r>
            <a:r>
              <a:rPr kumimoji="1" lang="ja-JP" altLang="en-US" sz="2000" dirty="0" smtClean="0">
                <a:latin typeface="HG丸ｺﾞｼｯｸM-PRO" panose="020F0600000000000000" pitchFamily="50" charset="-128"/>
                <a:ea typeface="HG丸ｺﾞｼｯｸM-PRO" panose="020F0600000000000000" pitchFamily="50" charset="-128"/>
              </a:rPr>
              <a:t>な情報</a:t>
            </a:r>
            <a:r>
              <a:rPr kumimoji="1" lang="ja-JP" altLang="en-US" sz="2000" dirty="0">
                <a:latin typeface="HG丸ｺﾞｼｯｸM-PRO" panose="020F0600000000000000" pitchFamily="50" charset="-128"/>
                <a:ea typeface="HG丸ｺﾞｼｯｸM-PRO" panose="020F0600000000000000" pitchFamily="50" charset="-128"/>
              </a:rPr>
              <a:t>がリンクして保持</a:t>
            </a:r>
            <a:r>
              <a:rPr kumimoji="1" lang="ja-JP" altLang="en-US" sz="2000" dirty="0" smtClean="0">
                <a:latin typeface="HG丸ｺﾞｼｯｸM-PRO" panose="020F0600000000000000" pitchFamily="50" charset="-128"/>
                <a:ea typeface="HG丸ｺﾞｼｯｸM-PRO" panose="020F0600000000000000" pitchFamily="50" charset="-128"/>
              </a:rPr>
              <a:t>されていきます。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最終的に、情報</a:t>
            </a:r>
            <a:r>
              <a:rPr kumimoji="1" lang="ja-JP" altLang="en-US" sz="2000" dirty="0">
                <a:latin typeface="HG丸ｺﾞｼｯｸM-PRO" panose="020F0600000000000000" pitchFamily="50" charset="-128"/>
                <a:ea typeface="HG丸ｺﾞｼｯｸM-PRO" panose="020F0600000000000000" pitchFamily="50" charset="-128"/>
              </a:rPr>
              <a:t>は</a:t>
            </a:r>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皮質</a:t>
            </a:r>
            <a:r>
              <a:rPr kumimoji="1" lang="ja-JP" altLang="en-US" sz="2000" dirty="0">
                <a:latin typeface="HG丸ｺﾞｼｯｸM-PRO" panose="020F0600000000000000" pitchFamily="50" charset="-128"/>
                <a:ea typeface="HG丸ｺﾞｼｯｸM-PRO" panose="020F0600000000000000" pitchFamily="50" charset="-128"/>
              </a:rPr>
              <a:t>と呼ばれる脳</a:t>
            </a:r>
            <a:r>
              <a:rPr kumimoji="1" lang="ja-JP" altLang="en-US" sz="2000" dirty="0" smtClean="0">
                <a:latin typeface="HG丸ｺﾞｼｯｸM-PRO" panose="020F0600000000000000" pitchFamily="50" charset="-128"/>
                <a:ea typeface="HG丸ｺﾞｼｯｸM-PRO" panose="020F0600000000000000" pitchFamily="50" charset="-128"/>
              </a:rPr>
              <a:t>の外側</a:t>
            </a:r>
            <a:r>
              <a:rPr kumimoji="1" lang="ja-JP" altLang="en-US" sz="2000" dirty="0">
                <a:latin typeface="HG丸ｺﾞｼｯｸM-PRO" panose="020F0600000000000000" pitchFamily="50" charset="-128"/>
                <a:ea typeface="HG丸ｺﾞｼｯｸM-PRO" panose="020F0600000000000000" pitchFamily="50" charset="-128"/>
              </a:rPr>
              <a:t>の部分</a:t>
            </a:r>
            <a:r>
              <a:rPr kumimoji="1" lang="ja-JP" altLang="en-US" sz="2000" dirty="0" smtClean="0">
                <a:latin typeface="HG丸ｺﾞｼｯｸM-PRO" panose="020F0600000000000000" pitchFamily="50" charset="-128"/>
                <a:ea typeface="HG丸ｺﾞｼｯｸM-PRO" panose="020F0600000000000000" pitchFamily="50" charset="-128"/>
              </a:rPr>
              <a:t>に保存されます</a:t>
            </a:r>
            <a:r>
              <a:rPr kumimoji="1" lang="ja-JP" altLang="en-US" sz="2000" dirty="0">
                <a:latin typeface="HG丸ｺﾞｼｯｸM-PRO" panose="020F0600000000000000" pitchFamily="50" charset="-128"/>
                <a:ea typeface="HG丸ｺﾞｼｯｸM-PRO" panose="020F0600000000000000" pitchFamily="50" charset="-128"/>
              </a:rPr>
              <a:t>。</a:t>
            </a:r>
          </a:p>
        </p:txBody>
      </p:sp>
      <p:sp>
        <p:nvSpPr>
          <p:cNvPr id="30" name="テキスト ボックス 29"/>
          <p:cNvSpPr txBox="1"/>
          <p:nvPr/>
        </p:nvSpPr>
        <p:spPr>
          <a:xfrm>
            <a:off x="5220072" y="3861048"/>
            <a:ext cx="765655" cy="400110"/>
          </a:xfrm>
          <a:prstGeom prst="rect">
            <a:avLst/>
          </a:prstGeom>
          <a:solidFill>
            <a:srgbClr val="00B0F0"/>
          </a:solidFill>
        </p:spPr>
        <p:txBody>
          <a:bodyPr wrap="square" rtlCol="0">
            <a:spAutoFit/>
          </a:bodyPr>
          <a:lstStyle/>
          <a:p>
            <a:r>
              <a:rPr kumimoji="1" lang="ja-JP" altLang="en-US" sz="2000" dirty="0">
                <a:solidFill>
                  <a:schemeClr val="bg1"/>
                </a:solidFill>
                <a:latin typeface="ＤＨＰ特太ゴシック体" panose="020B0500000000000000" pitchFamily="50" charset="-128"/>
                <a:ea typeface="ＤＨＰ特太ゴシック体" panose="020B0500000000000000" pitchFamily="50" charset="-128"/>
              </a:rPr>
              <a:t>名前</a:t>
            </a:r>
          </a:p>
        </p:txBody>
      </p:sp>
      <p:cxnSp>
        <p:nvCxnSpPr>
          <p:cNvPr id="3" name="直線コネクタ 2"/>
          <p:cNvCxnSpPr>
            <a:stCxn id="46" idx="0"/>
            <a:endCxn id="48" idx="1"/>
          </p:cNvCxnSpPr>
          <p:nvPr/>
        </p:nvCxnSpPr>
        <p:spPr>
          <a:xfrm flipV="1">
            <a:off x="3082620" y="2044879"/>
            <a:ext cx="913316" cy="80805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46" idx="2"/>
            <a:endCxn id="30" idx="1"/>
          </p:cNvCxnSpPr>
          <p:nvPr/>
        </p:nvCxnSpPr>
        <p:spPr>
          <a:xfrm>
            <a:off x="3082620" y="3253046"/>
            <a:ext cx="2137452" cy="80805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48" idx="3"/>
            <a:endCxn id="47" idx="1"/>
          </p:cNvCxnSpPr>
          <p:nvPr/>
        </p:nvCxnSpPr>
        <p:spPr>
          <a:xfrm>
            <a:off x="4761591" y="2044879"/>
            <a:ext cx="1106553" cy="28803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47" idx="2"/>
            <a:endCxn id="49" idx="0"/>
          </p:cNvCxnSpPr>
          <p:nvPr/>
        </p:nvCxnSpPr>
        <p:spPr>
          <a:xfrm>
            <a:off x="6250972" y="2532966"/>
            <a:ext cx="936104" cy="104005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30" idx="3"/>
            <a:endCxn id="49" idx="1"/>
          </p:cNvCxnSpPr>
          <p:nvPr/>
        </p:nvCxnSpPr>
        <p:spPr>
          <a:xfrm flipV="1">
            <a:off x="5985727" y="3773071"/>
            <a:ext cx="818521" cy="28803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46" idx="3"/>
            <a:endCxn id="49" idx="1"/>
          </p:cNvCxnSpPr>
          <p:nvPr/>
        </p:nvCxnSpPr>
        <p:spPr>
          <a:xfrm>
            <a:off x="3465447" y="3052991"/>
            <a:ext cx="3338801" cy="72008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48" idx="2"/>
            <a:endCxn id="30" idx="0"/>
          </p:cNvCxnSpPr>
          <p:nvPr/>
        </p:nvCxnSpPr>
        <p:spPr>
          <a:xfrm>
            <a:off x="4378764" y="2244934"/>
            <a:ext cx="1224136" cy="161611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3"/>
            <a:endCxn id="47" idx="1"/>
          </p:cNvCxnSpPr>
          <p:nvPr/>
        </p:nvCxnSpPr>
        <p:spPr>
          <a:xfrm flipV="1">
            <a:off x="3465447" y="2332911"/>
            <a:ext cx="2402697" cy="72008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30" idx="0"/>
            <a:endCxn id="47" idx="2"/>
          </p:cNvCxnSpPr>
          <p:nvPr/>
        </p:nvCxnSpPr>
        <p:spPr>
          <a:xfrm flipV="1">
            <a:off x="5602900" y="2532966"/>
            <a:ext cx="648072" cy="132808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48" idx="3"/>
            <a:endCxn id="49" idx="0"/>
          </p:cNvCxnSpPr>
          <p:nvPr/>
        </p:nvCxnSpPr>
        <p:spPr>
          <a:xfrm>
            <a:off x="4761591" y="2044879"/>
            <a:ext cx="2425485" cy="152813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611560" y="5733256"/>
            <a:ext cx="8064896"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nvGrpSpPr>
          <p:cNvPr id="77" name="グループ化 76"/>
          <p:cNvGrpSpPr/>
          <p:nvPr/>
        </p:nvGrpSpPr>
        <p:grpSpPr>
          <a:xfrm>
            <a:off x="323528" y="332656"/>
            <a:ext cx="2160240" cy="1152128"/>
            <a:chOff x="2973142" y="408532"/>
            <a:chExt cx="2118610" cy="1271166"/>
          </a:xfrm>
        </p:grpSpPr>
        <p:sp>
          <p:nvSpPr>
            <p:cNvPr id="78" name="角丸四角形 77"/>
            <p:cNvSpPr/>
            <p:nvPr/>
          </p:nvSpPr>
          <p:spPr>
            <a:xfrm>
              <a:off x="2973142" y="408532"/>
              <a:ext cx="2118610" cy="1271166"/>
            </a:xfrm>
            <a:prstGeom prst="roundRect">
              <a:avLst>
                <a:gd name="adj" fmla="val 10000"/>
              </a:avLst>
            </a:prstGeom>
          </p:spPr>
          <p:style>
            <a:lnRef idx="2">
              <a:schemeClr val="lt1">
                <a:hueOff val="0"/>
                <a:satOff val="0"/>
                <a:lumOff val="0"/>
                <a:alphaOff val="0"/>
              </a:schemeClr>
            </a:lnRef>
            <a:fillRef idx="1">
              <a:schemeClr val="accent2">
                <a:hueOff val="1449972"/>
                <a:satOff val="-22140"/>
                <a:lumOff val="-784"/>
                <a:alphaOff val="0"/>
              </a:schemeClr>
            </a:fillRef>
            <a:effectRef idx="0">
              <a:schemeClr val="accent2">
                <a:hueOff val="1449972"/>
                <a:satOff val="-22140"/>
                <a:lumOff val="-784"/>
                <a:alphaOff val="0"/>
              </a:schemeClr>
            </a:effectRef>
            <a:fontRef idx="minor">
              <a:schemeClr val="lt1"/>
            </a:fontRef>
          </p:style>
        </p:sp>
        <p:sp>
          <p:nvSpPr>
            <p:cNvPr id="79" name="角丸四角形 4"/>
            <p:cNvSpPr/>
            <p:nvPr/>
          </p:nvSpPr>
          <p:spPr>
            <a:xfrm>
              <a:off x="3010373"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保持</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a:t>storage</a:t>
              </a:r>
              <a:r>
                <a:rPr kumimoji="1" lang="ja-JP" altLang="en-US" sz="2300" b="1" kern="1200" dirty="0"/>
                <a:t>）</a:t>
              </a:r>
            </a:p>
          </p:txBody>
        </p:sp>
      </p:grpSp>
      <p:sp>
        <p:nvSpPr>
          <p:cNvPr id="84" name="雲 83"/>
          <p:cNvSpPr/>
          <p:nvPr/>
        </p:nvSpPr>
        <p:spPr>
          <a:xfrm>
            <a:off x="107504" y="3140968"/>
            <a:ext cx="2772816" cy="108012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小学校の頃、育てたアサガオの花が咲いて嬉しかった</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85" name="図 8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64288" y="4005064"/>
            <a:ext cx="1403799" cy="992582"/>
          </a:xfrm>
          <a:prstGeom prst="rect">
            <a:avLst/>
          </a:prstGeom>
        </p:spPr>
      </p:pic>
      <p:sp>
        <p:nvSpPr>
          <p:cNvPr id="86" name="雲 85"/>
          <p:cNvSpPr/>
          <p:nvPr/>
        </p:nvSpPr>
        <p:spPr>
          <a:xfrm>
            <a:off x="4427984" y="4365104"/>
            <a:ext cx="1656184" cy="57606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アサガオ</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7" name="雲 86"/>
          <p:cNvSpPr/>
          <p:nvPr/>
        </p:nvSpPr>
        <p:spPr>
          <a:xfrm>
            <a:off x="899592" y="1700808"/>
            <a:ext cx="2808312" cy="57606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ヒルガオ科の植物</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8" name="雲 87"/>
          <p:cNvSpPr/>
          <p:nvPr/>
        </p:nvSpPr>
        <p:spPr>
          <a:xfrm>
            <a:off x="5724128" y="1340768"/>
            <a:ext cx="2808312" cy="79208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きれいなアサガオを見た</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場所</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7311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12</a:t>
            </a:fld>
            <a:endParaRPr lang="en-US"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196752"/>
            <a:ext cx="5747316" cy="3889191"/>
          </a:xfrm>
          <a:prstGeom prst="rect">
            <a:avLst/>
          </a:prstGeom>
        </p:spPr>
      </p:pic>
      <p:grpSp>
        <p:nvGrpSpPr>
          <p:cNvPr id="6" name="グループ化 5"/>
          <p:cNvGrpSpPr/>
          <p:nvPr/>
        </p:nvGrpSpPr>
        <p:grpSpPr>
          <a:xfrm>
            <a:off x="395536" y="404664"/>
            <a:ext cx="2118610" cy="1271166"/>
            <a:chOff x="5939197" y="408532"/>
            <a:chExt cx="2118610" cy="1271166"/>
          </a:xfrm>
        </p:grpSpPr>
        <p:sp>
          <p:nvSpPr>
            <p:cNvPr id="7" name="角丸四角形 6"/>
            <p:cNvSpPr/>
            <p:nvPr/>
          </p:nvSpPr>
          <p:spPr>
            <a:xfrm>
              <a:off x="5939197" y="408532"/>
              <a:ext cx="2118610" cy="1271166"/>
            </a:xfrm>
            <a:prstGeom prst="roundRect">
              <a:avLst>
                <a:gd name="adj" fmla="val 10000"/>
              </a:avLst>
            </a:prstGeom>
          </p:spPr>
          <p:style>
            <a:lnRef idx="2">
              <a:schemeClr val="lt1">
                <a:hueOff val="0"/>
                <a:satOff val="0"/>
                <a:lumOff val="0"/>
                <a:alphaOff val="0"/>
              </a:schemeClr>
            </a:lnRef>
            <a:fillRef idx="1">
              <a:schemeClr val="accent2">
                <a:hueOff val="2899945"/>
                <a:satOff val="-44281"/>
                <a:lumOff val="-1569"/>
                <a:alphaOff val="0"/>
              </a:schemeClr>
            </a:fillRef>
            <a:effectRef idx="0">
              <a:schemeClr val="accent2">
                <a:hueOff val="2899945"/>
                <a:satOff val="-44281"/>
                <a:lumOff val="-1569"/>
                <a:alphaOff val="0"/>
              </a:schemeClr>
            </a:effectRef>
            <a:fontRef idx="minor">
              <a:schemeClr val="lt1"/>
            </a:fontRef>
          </p:style>
        </p:sp>
        <p:sp>
          <p:nvSpPr>
            <p:cNvPr id="8" name="角丸四角形 4"/>
            <p:cNvSpPr/>
            <p:nvPr/>
          </p:nvSpPr>
          <p:spPr>
            <a:xfrm>
              <a:off x="5976428"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想起</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smtClean="0"/>
                <a:t>retrieval</a:t>
              </a:r>
              <a:r>
                <a:rPr kumimoji="1" lang="ja-JP" altLang="en-US" sz="2300" b="1" kern="1200" dirty="0"/>
                <a:t>）</a:t>
              </a:r>
            </a:p>
          </p:txBody>
        </p:sp>
      </p:gr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3648" y="2276872"/>
            <a:ext cx="1700402" cy="1249425"/>
          </a:xfrm>
          <a:prstGeom prst="rect">
            <a:avLst/>
          </a:prstGeom>
        </p:spPr>
      </p:pic>
      <p:sp>
        <p:nvSpPr>
          <p:cNvPr id="35" name="テキスト ボックス 34"/>
          <p:cNvSpPr txBox="1"/>
          <p:nvPr/>
        </p:nvSpPr>
        <p:spPr>
          <a:xfrm>
            <a:off x="539552" y="5301208"/>
            <a:ext cx="8280920"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・その後</a:t>
            </a:r>
            <a:r>
              <a:rPr kumimoji="1" lang="ja-JP" altLang="en-US" sz="2000" dirty="0" smtClean="0">
                <a:latin typeface="HG丸ｺﾞｼｯｸM-PRO" panose="020F0600000000000000" pitchFamily="50" charset="-128"/>
                <a:ea typeface="HG丸ｺﾞｼｯｸM-PRO" panose="020F0600000000000000" pitchFamily="50" charset="-128"/>
              </a:rPr>
              <a:t>、アサガオを見たり、名前を聞いたりすると、</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前頭葉</a:t>
            </a:r>
            <a:r>
              <a:rPr kumimoji="1" lang="ja-JP" altLang="en-US" sz="2000" dirty="0" smtClean="0">
                <a:latin typeface="HG丸ｺﾞｼｯｸM-PRO" panose="020F0600000000000000" pitchFamily="50" charset="-128"/>
                <a:ea typeface="HG丸ｺﾞｼｯｸM-PRO" panose="020F0600000000000000" pitchFamily="50" charset="-128"/>
              </a:rPr>
              <a:t>がアサガオについての知識や経験したこと、感情などの</a:t>
            </a:r>
            <a:r>
              <a:rPr kumimoji="1" lang="ja-JP" altLang="en-US" sz="2000" dirty="0">
                <a:latin typeface="HG丸ｺﾞｼｯｸM-PRO" panose="020F0600000000000000" pitchFamily="50" charset="-128"/>
                <a:ea typeface="HG丸ｺﾞｼｯｸM-PRO" panose="020F0600000000000000" pitchFamily="50" charset="-128"/>
              </a:rPr>
              <a:t>情報</a:t>
            </a:r>
            <a:r>
              <a:rPr kumimoji="1" lang="ja-JP" altLang="en-US" sz="2000" dirty="0" smtClean="0">
                <a:latin typeface="HG丸ｺﾞｼｯｸM-PRO" panose="020F0600000000000000" pitchFamily="50" charset="-128"/>
                <a:ea typeface="HG丸ｺﾞｼｯｸM-PRO" panose="020F0600000000000000" pitchFamily="50" charset="-128"/>
              </a:rPr>
              <a:t>を検索します。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8" name="円/楕円 37"/>
          <p:cNvSpPr/>
          <p:nvPr/>
        </p:nvSpPr>
        <p:spPr>
          <a:xfrm>
            <a:off x="3203848" y="2276872"/>
            <a:ext cx="1368152" cy="864096"/>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6" name="直線矢印コネクタ 15"/>
          <p:cNvCxnSpPr/>
          <p:nvPr/>
        </p:nvCxnSpPr>
        <p:spPr>
          <a:xfrm>
            <a:off x="4139952" y="2996952"/>
            <a:ext cx="1440160" cy="360041"/>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427984" y="2636912"/>
            <a:ext cx="3168352" cy="72009"/>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4139952" y="1484785"/>
            <a:ext cx="1728192" cy="936103"/>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635896" y="1844824"/>
            <a:ext cx="144016" cy="576064"/>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67544" y="5229200"/>
            <a:ext cx="8280920"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2489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9792" y="620688"/>
            <a:ext cx="5688632" cy="4486158"/>
          </a:xfrm>
          <a:prstGeom prst="rect">
            <a:avLst/>
          </a:prstGeom>
        </p:spPr>
      </p:pic>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13</a:t>
            </a:fld>
            <a:endParaRPr lang="en-US" altLang="en-US" dirty="0"/>
          </a:p>
        </p:txBody>
      </p:sp>
      <p:grpSp>
        <p:nvGrpSpPr>
          <p:cNvPr id="6" name="グループ化 5"/>
          <p:cNvGrpSpPr/>
          <p:nvPr/>
        </p:nvGrpSpPr>
        <p:grpSpPr>
          <a:xfrm>
            <a:off x="395536" y="404664"/>
            <a:ext cx="2118610" cy="1271166"/>
            <a:chOff x="5939197" y="408532"/>
            <a:chExt cx="2118610" cy="1271166"/>
          </a:xfrm>
        </p:grpSpPr>
        <p:sp>
          <p:nvSpPr>
            <p:cNvPr id="7" name="角丸四角形 6"/>
            <p:cNvSpPr/>
            <p:nvPr/>
          </p:nvSpPr>
          <p:spPr>
            <a:xfrm>
              <a:off x="5939197" y="408532"/>
              <a:ext cx="2118610" cy="1271166"/>
            </a:xfrm>
            <a:prstGeom prst="roundRect">
              <a:avLst>
                <a:gd name="adj" fmla="val 10000"/>
              </a:avLst>
            </a:prstGeom>
          </p:spPr>
          <p:style>
            <a:lnRef idx="2">
              <a:schemeClr val="lt1">
                <a:hueOff val="0"/>
                <a:satOff val="0"/>
                <a:lumOff val="0"/>
                <a:alphaOff val="0"/>
              </a:schemeClr>
            </a:lnRef>
            <a:fillRef idx="1">
              <a:schemeClr val="accent2">
                <a:hueOff val="2899945"/>
                <a:satOff val="-44281"/>
                <a:lumOff val="-1569"/>
                <a:alphaOff val="0"/>
              </a:schemeClr>
            </a:fillRef>
            <a:effectRef idx="0">
              <a:schemeClr val="accent2">
                <a:hueOff val="2899945"/>
                <a:satOff val="-44281"/>
                <a:lumOff val="-1569"/>
                <a:alphaOff val="0"/>
              </a:schemeClr>
            </a:effectRef>
            <a:fontRef idx="minor">
              <a:schemeClr val="lt1"/>
            </a:fontRef>
          </p:style>
        </p:sp>
        <p:sp>
          <p:nvSpPr>
            <p:cNvPr id="8" name="角丸四角形 4"/>
            <p:cNvSpPr/>
            <p:nvPr/>
          </p:nvSpPr>
          <p:spPr>
            <a:xfrm>
              <a:off x="5976428"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想起</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smtClean="0"/>
                <a:t>retrieval</a:t>
              </a:r>
              <a:r>
                <a:rPr kumimoji="1" lang="ja-JP" altLang="en-US" sz="2300" b="1" kern="1200" dirty="0"/>
                <a:t>）</a:t>
              </a:r>
            </a:p>
          </p:txBody>
        </p:sp>
      </p:gr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1560" y="2060848"/>
            <a:ext cx="1700402" cy="1249425"/>
          </a:xfrm>
          <a:prstGeom prst="rect">
            <a:avLst/>
          </a:prstGeom>
        </p:spPr>
      </p:pic>
      <p:sp>
        <p:nvSpPr>
          <p:cNvPr id="35" name="テキスト ボックス 34"/>
          <p:cNvSpPr txBox="1"/>
          <p:nvPr/>
        </p:nvSpPr>
        <p:spPr>
          <a:xfrm>
            <a:off x="827584" y="5229200"/>
            <a:ext cx="7488832"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・前頭葉から情報を受け取った脳の様々な部位が、アサガオに関連する記憶を思い出します。</a:t>
            </a:r>
            <a:endParaRPr kumimoji="1" lang="ja-JP" altLang="en-US" sz="2000" dirty="0">
              <a:latin typeface="HG丸ｺﾞｼｯｸM-PRO" panose="020F0600000000000000" pitchFamily="50" charset="-128"/>
              <a:ea typeface="HG丸ｺﾞｼｯｸM-PRO" panose="020F0600000000000000" pitchFamily="50" charset="-128"/>
            </a:endParaRPr>
          </a:p>
        </p:txBody>
      </p:sp>
      <p:cxnSp>
        <p:nvCxnSpPr>
          <p:cNvPr id="16" name="直線矢印コネクタ 15"/>
          <p:cNvCxnSpPr>
            <a:stCxn id="15" idx="1"/>
            <a:endCxn id="12" idx="1"/>
          </p:cNvCxnSpPr>
          <p:nvPr/>
        </p:nvCxnSpPr>
        <p:spPr>
          <a:xfrm>
            <a:off x="3419872" y="2708153"/>
            <a:ext cx="1911081" cy="527723"/>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8" idx="1"/>
            <a:endCxn id="12" idx="0"/>
          </p:cNvCxnSpPr>
          <p:nvPr/>
        </p:nvCxnSpPr>
        <p:spPr>
          <a:xfrm>
            <a:off x="4427984" y="1556025"/>
            <a:ext cx="1692188" cy="1584943"/>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7" idx="1"/>
            <a:endCxn id="12" idx="0"/>
          </p:cNvCxnSpPr>
          <p:nvPr/>
        </p:nvCxnSpPr>
        <p:spPr>
          <a:xfrm flipH="1">
            <a:off x="6120172" y="1772049"/>
            <a:ext cx="1224136" cy="1368919"/>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雲 14"/>
          <p:cNvSpPr/>
          <p:nvPr/>
        </p:nvSpPr>
        <p:spPr>
          <a:xfrm>
            <a:off x="2411760" y="1988840"/>
            <a:ext cx="2016224"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小学校で育てた</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p>
        </p:txBody>
      </p:sp>
      <p:sp>
        <p:nvSpPr>
          <p:cNvPr id="17" name="雲 16"/>
          <p:cNvSpPr/>
          <p:nvPr/>
        </p:nvSpPr>
        <p:spPr>
          <a:xfrm>
            <a:off x="6084168" y="1052736"/>
            <a:ext cx="2520280"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おばあちゃんが</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好</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きだった</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p>
        </p:txBody>
      </p:sp>
      <p:sp>
        <p:nvSpPr>
          <p:cNvPr id="18" name="雲 17"/>
          <p:cNvSpPr/>
          <p:nvPr/>
        </p:nvSpPr>
        <p:spPr>
          <a:xfrm>
            <a:off x="3419872" y="836712"/>
            <a:ext cx="2016224"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理科</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の</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授業</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で習った</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p>
        </p:txBody>
      </p:sp>
      <p:sp>
        <p:nvSpPr>
          <p:cNvPr id="12" name="円形吹き出し 11"/>
          <p:cNvSpPr/>
          <p:nvPr/>
        </p:nvSpPr>
        <p:spPr>
          <a:xfrm>
            <a:off x="5004048" y="3140968"/>
            <a:ext cx="2232248" cy="64807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アサガオだ！</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20272" y="2780928"/>
            <a:ext cx="986144" cy="1196752"/>
          </a:xfrm>
          <a:prstGeom prst="rect">
            <a:avLst/>
          </a:prstGeom>
        </p:spPr>
      </p:pic>
      <p:sp>
        <p:nvSpPr>
          <p:cNvPr id="40" name="角丸四角形 39"/>
          <p:cNvSpPr/>
          <p:nvPr/>
        </p:nvSpPr>
        <p:spPr>
          <a:xfrm>
            <a:off x="755576" y="5190563"/>
            <a:ext cx="7416824"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623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04248" y="6381328"/>
            <a:ext cx="2133600" cy="365125"/>
          </a:xfrm>
        </p:spPr>
        <p:txBody>
          <a:bodyPr/>
          <a:lstStyle/>
          <a:p>
            <a:fld id="{87B0FD8D-19CE-49FD-A7BB-3CFB2838FC3F}" type="slidenum">
              <a:rPr lang="en-US" altLang="en-US" smtClean="0"/>
              <a:pPr/>
              <a:t>14</a:t>
            </a:fld>
            <a:endParaRPr lang="en-US"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7704" y="1124744"/>
            <a:ext cx="5472608" cy="4315798"/>
          </a:xfrm>
          <a:prstGeom prst="rect">
            <a:avLst/>
          </a:prstGeom>
        </p:spPr>
      </p:pic>
      <p:sp>
        <p:nvSpPr>
          <p:cNvPr id="6" name="Cloud"/>
          <p:cNvSpPr>
            <a:spLocks noChangeAspect="1" noEditPoints="1" noChangeArrowheads="1"/>
          </p:cNvSpPr>
          <p:nvPr/>
        </p:nvSpPr>
        <p:spPr bwMode="auto">
          <a:xfrm>
            <a:off x="6012160" y="3140968"/>
            <a:ext cx="1371600" cy="1147763"/>
          </a:xfrm>
          <a:custGeom>
            <a:avLst/>
            <a:gdLst>
              <a:gd name="T0" fmla="*/ 4255 w 21600"/>
              <a:gd name="T1" fmla="*/ 573882 h 21600"/>
              <a:gd name="T2" fmla="*/ 685800 w 21600"/>
              <a:gd name="T3" fmla="*/ 1146541 h 21600"/>
              <a:gd name="T4" fmla="*/ 1370457 w 21600"/>
              <a:gd name="T5" fmla="*/ 573882 h 21600"/>
              <a:gd name="T6" fmla="*/ 685800 w 21600"/>
              <a:gd name="T7" fmla="*/ 6562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7" name="タイトル 1"/>
          <p:cNvSpPr>
            <a:spLocks noGrp="1"/>
          </p:cNvSpPr>
          <p:nvPr>
            <p:ph type="title"/>
          </p:nvPr>
        </p:nvSpPr>
        <p:spPr>
          <a:xfrm>
            <a:off x="179512" y="332656"/>
            <a:ext cx="8820472" cy="1114897"/>
          </a:xfrm>
        </p:spPr>
        <p:txBody>
          <a:bodyPr/>
          <a:lstStyle/>
          <a:p>
            <a:r>
              <a:rPr kumimoji="1" lang="ja-JP" altLang="en-US" sz="4000" dirty="0" smtClean="0"/>
              <a:t>脳の機能がダメージを受けたときの例①</a:t>
            </a:r>
            <a:endParaRPr kumimoji="1" lang="ja-JP" altLang="en-US" sz="4000" dirty="0"/>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67744" y="4365104"/>
            <a:ext cx="896405" cy="927280"/>
          </a:xfrm>
          <a:prstGeom prst="rect">
            <a:avLst/>
          </a:prstGeom>
        </p:spPr>
      </p:pic>
      <p:cxnSp>
        <p:nvCxnSpPr>
          <p:cNvPr id="10" name="直線コネクタ 9"/>
          <p:cNvCxnSpPr/>
          <p:nvPr/>
        </p:nvCxnSpPr>
        <p:spPr>
          <a:xfrm>
            <a:off x="1835696" y="4365104"/>
            <a:ext cx="792088" cy="216024"/>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V="1">
            <a:off x="1907704" y="5157192"/>
            <a:ext cx="720080"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3275856" y="4005064"/>
            <a:ext cx="2880320" cy="1008112"/>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99592" y="5733256"/>
            <a:ext cx="7488832" cy="707886"/>
          </a:xfrm>
          <a:prstGeom prst="rect">
            <a:avLst/>
          </a:prstGeom>
        </p:spPr>
        <p:txBody>
          <a:bodyPr wrap="square">
            <a:spAutoFit/>
          </a:bodyPr>
          <a:lstStyle/>
          <a:p>
            <a:pPr eaLnBrk="1" hangingPunct="1"/>
            <a:r>
              <a:rPr lang="ja-JP" altLang="en-US" sz="2000" dirty="0" smtClean="0">
                <a:latin typeface="HG丸ｺﾞｼｯｸM-PRO" panose="020F0600000000000000" pitchFamily="50" charset="-128"/>
                <a:ea typeface="HG丸ｺﾞｼｯｸM-PRO" panose="020F0600000000000000" pitchFamily="50" charset="-128"/>
              </a:rPr>
              <a:t>脳の後側</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a:solidFill>
                  <a:srgbClr val="FF0000"/>
                </a:solidFill>
                <a:latin typeface="HG丸ｺﾞｼｯｸM-PRO" panose="020F0600000000000000" pitchFamily="50" charset="-128"/>
                <a:ea typeface="HG丸ｺﾞｼｯｸM-PRO" panose="020F0600000000000000" pitchFamily="50" charset="-128"/>
              </a:rPr>
              <a:t>視覚皮質</a:t>
            </a:r>
            <a:r>
              <a:rPr lang="ja-JP" altLang="en-US" sz="2000" dirty="0">
                <a:latin typeface="HG丸ｺﾞｼｯｸM-PRO" panose="020F0600000000000000" pitchFamily="50" charset="-128"/>
                <a:ea typeface="HG丸ｺﾞｼｯｸM-PRO" panose="020F0600000000000000" pitchFamily="50" charset="-128"/>
              </a:rPr>
              <a:t>に損傷を受けた場合</a:t>
            </a:r>
            <a:r>
              <a:rPr lang="ja-JP" altLang="en-US" sz="2000" dirty="0" smtClean="0">
                <a:latin typeface="HG丸ｺﾞｼｯｸM-PRO" panose="020F0600000000000000" pitchFamily="50" charset="-128"/>
                <a:ea typeface="HG丸ｺﾞｼｯｸM-PRO" panose="020F0600000000000000" pitchFamily="50" charset="-128"/>
              </a:rPr>
              <a:t>、似たものの見分けができなくなってしまう可能性</a:t>
            </a:r>
            <a:r>
              <a:rPr lang="ja-JP" altLang="en-US" sz="2000" dirty="0">
                <a:latin typeface="HG丸ｺﾞｼｯｸM-PRO" panose="020F0600000000000000" pitchFamily="50" charset="-128"/>
                <a:ea typeface="HG丸ｺﾞｼｯｸM-PRO" panose="020F0600000000000000" pitchFamily="50" charset="-128"/>
              </a:rPr>
              <a:t>が</a:t>
            </a:r>
            <a:r>
              <a:rPr lang="ja-JP" altLang="en-US" sz="2000" dirty="0" smtClean="0">
                <a:latin typeface="HG丸ｺﾞｼｯｸM-PRO" panose="020F0600000000000000" pitchFamily="50" charset="-128"/>
                <a:ea typeface="HG丸ｺﾞｼｯｸM-PRO" panose="020F0600000000000000" pitchFamily="50" charset="-128"/>
              </a:rPr>
              <a:t>あります。</a:t>
            </a:r>
            <a:endParaRPr lang="en-AU" altLang="ja-JP" sz="2000" dirty="0">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683568" y="5661248"/>
            <a:ext cx="7704856"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5364088" y="980728"/>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pic>
        <p:nvPicPr>
          <p:cNvPr id="40" name="図 3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4221088"/>
            <a:ext cx="1531239" cy="1138873"/>
          </a:xfrm>
          <a:prstGeom prst="rect">
            <a:avLst/>
          </a:prstGeom>
        </p:spPr>
      </p:pic>
      <p:pic>
        <p:nvPicPr>
          <p:cNvPr id="41" name="図 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40152" y="1412776"/>
            <a:ext cx="1202987" cy="1171977"/>
          </a:xfrm>
          <a:prstGeom prst="rect">
            <a:avLst/>
          </a:prstGeom>
        </p:spPr>
      </p:pic>
      <p:sp>
        <p:nvSpPr>
          <p:cNvPr id="37" name="テキスト ボックス 36"/>
          <p:cNvSpPr txBox="1"/>
          <p:nvPr/>
        </p:nvSpPr>
        <p:spPr>
          <a:xfrm>
            <a:off x="1331640" y="1268760"/>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pic>
        <p:nvPicPr>
          <p:cNvPr id="42" name="図 4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95936" y="1268760"/>
            <a:ext cx="1065461" cy="1110072"/>
          </a:xfrm>
          <a:prstGeom prst="rect">
            <a:avLst/>
          </a:prstGeom>
        </p:spPr>
      </p:pic>
      <p:sp>
        <p:nvSpPr>
          <p:cNvPr id="38" name="テキスト ボックス 37"/>
          <p:cNvSpPr txBox="1"/>
          <p:nvPr/>
        </p:nvSpPr>
        <p:spPr>
          <a:xfrm>
            <a:off x="3347864" y="1052736"/>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pic>
        <p:nvPicPr>
          <p:cNvPr id="43" name="図 4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051720" y="1484784"/>
            <a:ext cx="1264479" cy="997947"/>
          </a:xfrm>
          <a:prstGeom prst="rect">
            <a:avLst/>
          </a:prstGeom>
        </p:spPr>
      </p:pic>
      <p:cxnSp>
        <p:nvCxnSpPr>
          <p:cNvPr id="23" name="直線矢印コネクタ 22"/>
          <p:cNvCxnSpPr/>
          <p:nvPr/>
        </p:nvCxnSpPr>
        <p:spPr>
          <a:xfrm flipH="1" flipV="1">
            <a:off x="4644008" y="2276872"/>
            <a:ext cx="1304528" cy="1088504"/>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444208" y="2492896"/>
            <a:ext cx="144016" cy="720080"/>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3131840" y="2564904"/>
            <a:ext cx="2816696" cy="1304528"/>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6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32240" y="6309320"/>
            <a:ext cx="2133600" cy="365125"/>
          </a:xfrm>
        </p:spPr>
        <p:txBody>
          <a:bodyPr/>
          <a:lstStyle/>
          <a:p>
            <a:fld id="{87B0FD8D-19CE-49FD-A7BB-3CFB2838FC3F}" type="slidenum">
              <a:rPr lang="en-US" altLang="en-US" smtClean="0"/>
              <a:pPr/>
              <a:t>15</a:t>
            </a:fld>
            <a:endParaRPr lang="en-US"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1340768"/>
            <a:ext cx="5184576" cy="4088650"/>
          </a:xfrm>
          <a:prstGeom prst="rect">
            <a:avLst/>
          </a:prstGeom>
        </p:spPr>
      </p:pic>
      <p:sp>
        <p:nvSpPr>
          <p:cNvPr id="6" name="Cloud"/>
          <p:cNvSpPr>
            <a:spLocks noChangeAspect="1" noEditPoints="1" noChangeArrowheads="1"/>
          </p:cNvSpPr>
          <p:nvPr/>
        </p:nvSpPr>
        <p:spPr bwMode="auto">
          <a:xfrm>
            <a:off x="2915816" y="2420888"/>
            <a:ext cx="1250066" cy="1046063"/>
          </a:xfrm>
          <a:custGeom>
            <a:avLst/>
            <a:gdLst>
              <a:gd name="T0" fmla="*/ 4255 w 21600"/>
              <a:gd name="T1" fmla="*/ 573882 h 21600"/>
              <a:gd name="T2" fmla="*/ 685800 w 21600"/>
              <a:gd name="T3" fmla="*/ 1146541 h 21600"/>
              <a:gd name="T4" fmla="*/ 1370457 w 21600"/>
              <a:gd name="T5" fmla="*/ 573882 h 21600"/>
              <a:gd name="T6" fmla="*/ 685800 w 21600"/>
              <a:gd name="T7" fmla="*/ 6562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cxnSp>
        <p:nvCxnSpPr>
          <p:cNvPr id="8" name="直線矢印コネクタ 7"/>
          <p:cNvCxnSpPr/>
          <p:nvPr/>
        </p:nvCxnSpPr>
        <p:spPr>
          <a:xfrm rot="10800000">
            <a:off x="3275857" y="1700809"/>
            <a:ext cx="1080125" cy="720085"/>
          </a:xfrm>
          <a:prstGeom prst="curvedConnector3">
            <a:avLst>
              <a:gd name="adj1" fmla="val 50000"/>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7"/>
          <p:cNvCxnSpPr/>
          <p:nvPr/>
        </p:nvCxnSpPr>
        <p:spPr>
          <a:xfrm>
            <a:off x="3849792" y="3263843"/>
            <a:ext cx="1968826" cy="1431609"/>
          </a:xfrm>
          <a:prstGeom prst="curvedConnector3">
            <a:avLst>
              <a:gd name="adj1" fmla="val 50000"/>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7"/>
          <p:cNvCxnSpPr/>
          <p:nvPr/>
        </p:nvCxnSpPr>
        <p:spPr>
          <a:xfrm flipV="1">
            <a:off x="4211960" y="1916832"/>
            <a:ext cx="1944216" cy="837974"/>
          </a:xfrm>
          <a:prstGeom prst="curvedConnector3">
            <a:avLst>
              <a:gd name="adj1" fmla="val 50000"/>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55776" y="1196752"/>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0" name="テキスト ボックス 39"/>
          <p:cNvSpPr txBox="1"/>
          <p:nvPr/>
        </p:nvSpPr>
        <p:spPr>
          <a:xfrm>
            <a:off x="6084168" y="1412776"/>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41" name="テキスト ボックス 40"/>
          <p:cNvSpPr txBox="1"/>
          <p:nvPr/>
        </p:nvSpPr>
        <p:spPr>
          <a:xfrm>
            <a:off x="5888802" y="4415443"/>
            <a:ext cx="721903" cy="830997"/>
          </a:xfrm>
          <a:prstGeom prst="rect">
            <a:avLst/>
          </a:prstGeom>
          <a:noFill/>
        </p:spPr>
        <p:txBody>
          <a:bodyPr wrap="square" rtlCol="0">
            <a:spAutoFit/>
          </a:bodyPr>
          <a:lstStyle/>
          <a:p>
            <a:r>
              <a:rPr kumimoji="1" lang="ja-JP" altLang="en-US" sz="4800" b="1" dirty="0" smtClean="0">
                <a:solidFill>
                  <a:srgbClr val="FF0000"/>
                </a:solidFill>
                <a:latin typeface="ＤＦ特太ゴシック体" panose="020B0509000000000000" pitchFamily="49" charset="-128"/>
                <a:ea typeface="ＤＦ特太ゴシック体" panose="020B0509000000000000" pitchFamily="49" charset="-128"/>
              </a:rPr>
              <a:t>？</a:t>
            </a:r>
            <a:endParaRPr kumimoji="1" lang="ja-JP" altLang="en-US" sz="4800"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50" name="タイトル 1"/>
          <p:cNvSpPr>
            <a:spLocks noGrp="1"/>
          </p:cNvSpPr>
          <p:nvPr>
            <p:ph type="title"/>
          </p:nvPr>
        </p:nvSpPr>
        <p:spPr>
          <a:xfrm>
            <a:off x="179512" y="332656"/>
            <a:ext cx="8820472" cy="1114897"/>
          </a:xfrm>
        </p:spPr>
        <p:txBody>
          <a:bodyPr/>
          <a:lstStyle/>
          <a:p>
            <a:r>
              <a:rPr kumimoji="1" lang="ja-JP" altLang="en-US" sz="4000" dirty="0" smtClean="0"/>
              <a:t>脳の機能がダメージを受けたときの例②</a:t>
            </a:r>
            <a:endParaRPr kumimoji="1" lang="ja-JP" altLang="en-US" sz="4000" dirty="0"/>
          </a:p>
        </p:txBody>
      </p:sp>
      <p:sp>
        <p:nvSpPr>
          <p:cNvPr id="53" name="正方形/長方形 52"/>
          <p:cNvSpPr/>
          <p:nvPr/>
        </p:nvSpPr>
        <p:spPr>
          <a:xfrm>
            <a:off x="971600" y="5589240"/>
            <a:ext cx="7488832" cy="707886"/>
          </a:xfrm>
          <a:prstGeom prst="rect">
            <a:avLst/>
          </a:prstGeom>
        </p:spPr>
        <p:txBody>
          <a:bodyPr wrap="square">
            <a:spAutoFit/>
          </a:bodyPr>
          <a:lstStyle/>
          <a:p>
            <a:pPr eaLnBrk="1" hangingPunct="1"/>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前頭葉</a:t>
            </a:r>
            <a:r>
              <a:rPr lang="ja-JP" altLang="en-US" sz="2000" dirty="0" smtClean="0">
                <a:latin typeface="HG丸ｺﾞｼｯｸM-PRO" panose="020F0600000000000000" pitchFamily="50" charset="-128"/>
                <a:ea typeface="HG丸ｺﾞｼｯｸM-PRO" panose="020F0600000000000000" pitchFamily="50" charset="-128"/>
              </a:rPr>
              <a:t>に</a:t>
            </a:r>
            <a:r>
              <a:rPr lang="ja-JP" altLang="en-US" sz="2000" dirty="0">
                <a:latin typeface="HG丸ｺﾞｼｯｸM-PRO" panose="020F0600000000000000" pitchFamily="50" charset="-128"/>
                <a:ea typeface="HG丸ｺﾞｼｯｸM-PRO" panose="020F0600000000000000" pitchFamily="50" charset="-128"/>
              </a:rPr>
              <a:t>損傷を受けた場合</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情報</a:t>
            </a: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検索</a:t>
            </a:r>
            <a:r>
              <a:rPr lang="ja-JP" altLang="en-US" sz="2000" dirty="0" smtClean="0">
                <a:latin typeface="HG丸ｺﾞｼｯｸM-PRO" panose="020F0600000000000000" pitchFamily="50" charset="-128"/>
                <a:ea typeface="HG丸ｺﾞｼｯｸM-PRO" panose="020F0600000000000000" pitchFamily="50" charset="-128"/>
              </a:rPr>
              <a:t>がうまくいかずにいろいろなことが思い出せなくなってしまうことがあります。</a:t>
            </a:r>
            <a:endParaRPr lang="en-AU" altLang="ja-JP" sz="2000" dirty="0">
              <a:latin typeface="HG丸ｺﾞｼｯｸM-PRO" panose="020F0600000000000000" pitchFamily="50" charset="-128"/>
              <a:ea typeface="HG丸ｺﾞｼｯｸM-PRO" panose="020F0600000000000000" pitchFamily="50" charset="-128"/>
            </a:endParaRPr>
          </a:p>
        </p:txBody>
      </p:sp>
      <p:sp>
        <p:nvSpPr>
          <p:cNvPr id="54" name="角丸四角形 53"/>
          <p:cNvSpPr/>
          <p:nvPr/>
        </p:nvSpPr>
        <p:spPr>
          <a:xfrm>
            <a:off x="755576" y="5517232"/>
            <a:ext cx="7704856"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cxnSp>
        <p:nvCxnSpPr>
          <p:cNvPr id="57" name="直線矢印コネクタ 56"/>
          <p:cNvCxnSpPr/>
          <p:nvPr/>
        </p:nvCxnSpPr>
        <p:spPr>
          <a:xfrm>
            <a:off x="2195736" y="2924944"/>
            <a:ext cx="720080" cy="0"/>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0" name="図 5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7544" y="2204864"/>
            <a:ext cx="1700402" cy="1249425"/>
          </a:xfrm>
          <a:prstGeom prst="rect">
            <a:avLst/>
          </a:prstGeom>
        </p:spPr>
      </p:pic>
    </p:spTree>
    <p:extLst>
      <p:ext uri="{BB962C8B-B14F-4D97-AF65-F5344CB8AC3E}">
        <p14:creationId xmlns:p14="http://schemas.microsoft.com/office/powerpoint/2010/main" val="273206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過去</a:t>
            </a:r>
            <a:r>
              <a:rPr kumimoji="1" lang="ja-JP" altLang="en-US" sz="5400" dirty="0" smtClean="0">
                <a:latin typeface="ＭＳ Ｐゴシック" panose="020B0600070205080204" pitchFamily="50" charset="-128"/>
                <a:ea typeface="ＭＳ Ｐゴシック" panose="020B0600070205080204" pitchFamily="50" charset="-128"/>
              </a:rPr>
              <a:t>のことを思い出す</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「再認」「記憶の痕跡をたどる」「写真をつかう」</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補完</a:t>
            </a:r>
            <a:r>
              <a:rPr kumimoji="1" lang="ja-JP" altLang="en-US" sz="4400" dirty="0"/>
              <a:t>手段</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08304" y="260648"/>
            <a:ext cx="1835696" cy="369332"/>
          </a:xfrm>
          <a:prstGeom prst="rect">
            <a:avLst/>
          </a:prstGeom>
          <a:noFill/>
        </p:spPr>
        <p:txBody>
          <a:bodyPr wrap="square" rtlCol="0">
            <a:spAutoFit/>
          </a:bodyPr>
          <a:lstStyle/>
          <a:p>
            <a:r>
              <a:rPr kumimoji="1" lang="ja-JP" altLang="en-US" dirty="0" smtClean="0"/>
              <a:t>補完手段③－１</a:t>
            </a:r>
            <a:endParaRPr kumimoji="1" lang="ja-JP" altLang="en-US" dirty="0"/>
          </a:p>
        </p:txBody>
      </p:sp>
    </p:spTree>
    <p:extLst>
      <p:ext uri="{BB962C8B-B14F-4D97-AF65-F5344CB8AC3E}">
        <p14:creationId xmlns:p14="http://schemas.microsoft.com/office/powerpoint/2010/main" val="47569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755576" y="234891"/>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7984" y="3573016"/>
            <a:ext cx="1256445" cy="1916832"/>
          </a:xfrm>
          <a:prstGeom prst="rect">
            <a:avLst/>
          </a:prstGeom>
        </p:spPr>
      </p:pic>
      <p:sp>
        <p:nvSpPr>
          <p:cNvPr id="68610" name="Rectangle 2"/>
          <p:cNvSpPr>
            <a:spLocks noGrp="1" noChangeArrowheads="1"/>
          </p:cNvSpPr>
          <p:nvPr>
            <p:ph type="title"/>
          </p:nvPr>
        </p:nvSpPr>
        <p:spPr>
          <a:xfrm>
            <a:off x="539552" y="188640"/>
            <a:ext cx="8042275" cy="1152085"/>
          </a:xfrm>
          <a:noFill/>
        </p:spPr>
        <p:txBody>
          <a:bodyPr/>
          <a:lstStyle/>
          <a:p>
            <a:pPr eaLnBrk="1" hangingPunct="1"/>
            <a:r>
              <a:rPr lang="ja-JP" altLang="en-US" dirty="0" smtClean="0">
                <a:solidFill>
                  <a:srgbClr val="FF0000"/>
                </a:solidFill>
                <a:ea typeface="ＭＳ Ｐゴシック" pitchFamily="34" charset="-128"/>
              </a:rPr>
              <a:t>記憶の技</a:t>
            </a:r>
            <a:r>
              <a:rPr lang="en-AU" altLang="en-US" dirty="0" smtClean="0">
                <a:solidFill>
                  <a:schemeClr val="tx1"/>
                </a:solidFill>
                <a:ea typeface="ＭＳ Ｐゴシック" pitchFamily="34" charset="-128"/>
              </a:rPr>
              <a:t>:</a:t>
            </a:r>
            <a:r>
              <a:rPr lang="ja-JP" altLang="en-US" dirty="0" smtClean="0">
                <a:solidFill>
                  <a:srgbClr val="00B0F0"/>
                </a:solidFill>
                <a:ea typeface="ＭＳ Ｐゴシック" pitchFamily="34" charset="-128"/>
              </a:rPr>
              <a:t>「再認」</a:t>
            </a:r>
            <a:endParaRPr lang="en-AU" altLang="en-US" dirty="0">
              <a:solidFill>
                <a:srgbClr val="00B0F0"/>
              </a:solidFill>
              <a:ea typeface="ＭＳ Ｐゴシック" pitchFamily="34" charset="-128"/>
            </a:endParaRPr>
          </a:p>
        </p:txBody>
      </p:sp>
      <p:sp>
        <p:nvSpPr>
          <p:cNvPr id="68611" name="Rectangle 3"/>
          <p:cNvSpPr>
            <a:spLocks noGrp="1" noChangeArrowheads="1"/>
          </p:cNvSpPr>
          <p:nvPr>
            <p:ph idx="1"/>
          </p:nvPr>
        </p:nvSpPr>
        <p:spPr>
          <a:xfrm>
            <a:off x="838200" y="1502229"/>
            <a:ext cx="7467600" cy="1043795"/>
          </a:xfrm>
        </p:spPr>
        <p:txBody>
          <a:bodyPr/>
          <a:lstStyle/>
          <a:p>
            <a:pPr eaLnBrk="1" hangingPunct="1">
              <a:buFont typeface="Arial" pitchFamily="34" charset="0"/>
              <a:buChar char="•"/>
            </a:pPr>
            <a:r>
              <a:rPr lang="ja-JP" altLang="en-US" sz="2800" dirty="0" smtClean="0">
                <a:solidFill>
                  <a:schemeClr val="tx1"/>
                </a:solidFill>
                <a:ea typeface="ＭＳ Ｐゴシック" pitchFamily="34" charset="-128"/>
              </a:rPr>
              <a:t>例：昨日何を食べた？</a:t>
            </a:r>
            <a:endParaRPr lang="en-AU" altLang="en-US" dirty="0">
              <a:ea typeface="ＭＳ Ｐゴシック" pitchFamily="34" charset="-128"/>
            </a:endParaRPr>
          </a:p>
        </p:txBody>
      </p:sp>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18</a:t>
            </a:fld>
            <a:endParaRPr lang="en-US" altLang="en-US" dirty="0"/>
          </a:p>
        </p:txBody>
      </p:sp>
      <p:sp>
        <p:nvSpPr>
          <p:cNvPr id="11" name="雲形吹き出し 10"/>
          <p:cNvSpPr/>
          <p:nvPr/>
        </p:nvSpPr>
        <p:spPr>
          <a:xfrm>
            <a:off x="4860032" y="2204864"/>
            <a:ext cx="3528392" cy="864096"/>
          </a:xfrm>
          <a:prstGeom prst="cloudCallout">
            <a:avLst>
              <a:gd name="adj1" fmla="val -32523"/>
              <a:gd name="adj2" fmla="val 1068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prstClr val="black"/>
                </a:solidFill>
              </a:rPr>
              <a:t>焼</a:t>
            </a:r>
            <a:r>
              <a:rPr kumimoji="1" lang="ja-JP" altLang="en-US" dirty="0" smtClean="0">
                <a:solidFill>
                  <a:prstClr val="black"/>
                </a:solidFill>
              </a:rPr>
              <a:t>きそば</a:t>
            </a:r>
            <a:r>
              <a:rPr kumimoji="1" lang="en-US" altLang="ja-JP" dirty="0" smtClean="0">
                <a:solidFill>
                  <a:prstClr val="black"/>
                </a:solidFill>
              </a:rPr>
              <a:t>…</a:t>
            </a:r>
            <a:r>
              <a:rPr kumimoji="1" lang="ja-JP" altLang="en-US" dirty="0" smtClean="0">
                <a:solidFill>
                  <a:prstClr val="black"/>
                </a:solidFill>
              </a:rPr>
              <a:t>でもな</a:t>
            </a:r>
            <a:r>
              <a:rPr kumimoji="1" lang="ja-JP" altLang="en-US" dirty="0">
                <a:solidFill>
                  <a:prstClr val="black"/>
                </a:solidFill>
              </a:rPr>
              <a:t>い</a:t>
            </a:r>
          </a:p>
        </p:txBody>
      </p:sp>
      <p:sp>
        <p:nvSpPr>
          <p:cNvPr id="14" name="雲形吹き出し 13"/>
          <p:cNvSpPr/>
          <p:nvPr/>
        </p:nvSpPr>
        <p:spPr>
          <a:xfrm>
            <a:off x="971600" y="2348880"/>
            <a:ext cx="3744416" cy="936104"/>
          </a:xfrm>
          <a:prstGeom prst="cloudCallout">
            <a:avLst>
              <a:gd name="adj1" fmla="val 39275"/>
              <a:gd name="adj2" fmla="val 845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solidFill>
                  <a:prstClr val="black"/>
                </a:solidFill>
              </a:rPr>
              <a:t>コロッケ</a:t>
            </a:r>
            <a:r>
              <a:rPr kumimoji="1" lang="en-US" altLang="ja-JP" dirty="0" smtClean="0">
                <a:solidFill>
                  <a:prstClr val="black"/>
                </a:solidFill>
              </a:rPr>
              <a:t>…</a:t>
            </a:r>
            <a:r>
              <a:rPr kumimoji="1" lang="ja-JP" altLang="en-US" dirty="0" smtClean="0">
                <a:solidFill>
                  <a:prstClr val="black"/>
                </a:solidFill>
              </a:rPr>
              <a:t>じゃない</a:t>
            </a:r>
            <a:r>
              <a:rPr kumimoji="1" lang="ja-JP" altLang="en-US" dirty="0">
                <a:solidFill>
                  <a:prstClr val="black"/>
                </a:solidFill>
              </a:rPr>
              <a:t>な</a:t>
            </a:r>
          </a:p>
        </p:txBody>
      </p:sp>
      <p:sp>
        <p:nvSpPr>
          <p:cNvPr id="16" name="雲形吹き出し 15"/>
          <p:cNvSpPr/>
          <p:nvPr/>
        </p:nvSpPr>
        <p:spPr>
          <a:xfrm>
            <a:off x="6119664" y="3356992"/>
            <a:ext cx="3024336" cy="864096"/>
          </a:xfrm>
          <a:prstGeom prst="cloudCallout">
            <a:avLst>
              <a:gd name="adj1" fmla="val -59805"/>
              <a:gd name="adj2" fmla="val 312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solidFill>
                  <a:prstClr val="black"/>
                </a:solidFill>
              </a:rPr>
              <a:t>カレー</a:t>
            </a:r>
            <a:r>
              <a:rPr kumimoji="1" lang="en-US" altLang="ja-JP" dirty="0" smtClean="0">
                <a:solidFill>
                  <a:prstClr val="black"/>
                </a:solidFill>
              </a:rPr>
              <a:t>…</a:t>
            </a:r>
            <a:r>
              <a:rPr kumimoji="1" lang="ja-JP" altLang="en-US" dirty="0" smtClean="0">
                <a:solidFill>
                  <a:prstClr val="black"/>
                </a:solidFill>
              </a:rPr>
              <a:t>は違うし</a:t>
            </a:r>
            <a:endParaRPr kumimoji="1" lang="ja-JP" altLang="en-US" dirty="0">
              <a:solidFill>
                <a:prstClr val="black"/>
              </a:solidFill>
            </a:endParaRPr>
          </a:p>
        </p:txBody>
      </p:sp>
      <p:sp>
        <p:nvSpPr>
          <p:cNvPr id="13" name="正方形/長方形 12"/>
          <p:cNvSpPr/>
          <p:nvPr/>
        </p:nvSpPr>
        <p:spPr>
          <a:xfrm>
            <a:off x="971600" y="5661248"/>
            <a:ext cx="7128792" cy="830997"/>
          </a:xfrm>
          <a:prstGeom prst="rect">
            <a:avLst/>
          </a:prstGeom>
        </p:spPr>
        <p:txBody>
          <a:bodyPr wrap="square">
            <a:spAutoFit/>
          </a:bodyPr>
          <a:lstStyle/>
          <a:p>
            <a:pPr marL="228577" indent="-228577" defTabSz="457153" eaLnBrk="1" hangingPunct="1">
              <a:spcBef>
                <a:spcPct val="20000"/>
              </a:spcBef>
              <a:buClr>
                <a:srgbClr val="A63212"/>
              </a:buClr>
              <a:buSzPct val="95000"/>
              <a:buFont typeface="Arial" charset="0"/>
              <a:buChar char="•"/>
            </a:pPr>
            <a:r>
              <a:rPr lang="ja-JP" altLang="en-US" sz="2400" dirty="0" smtClean="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ＹＥＳ</a:t>
            </a:r>
            <a:r>
              <a:rPr lang="ja-JP" altLang="en-US"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か</a:t>
            </a:r>
            <a:r>
              <a:rPr lang="ja-JP" altLang="en-US" sz="2400" dirty="0" smtClean="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ＮＯ</a:t>
            </a:r>
            <a:r>
              <a:rPr lang="ja-JP" altLang="en-US"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で答えられる質問を自分にしていくことで</a:t>
            </a:r>
            <a:r>
              <a:rPr lang="ja-JP" altLang="en-US" sz="2400" dirty="0" smtClean="0">
                <a:solidFill>
                  <a:prstClr val="black"/>
                </a:solidFill>
                <a:latin typeface="ＭＳ ゴシック" panose="020B0609070205080204" pitchFamily="49" charset="-128"/>
                <a:ea typeface="ＭＳ ゴシック" panose="020B0609070205080204" pitchFamily="49" charset="-128"/>
              </a:rPr>
              <a:t>思い出しやすくなる。</a:t>
            </a:r>
            <a:endParaRPr lang="en-US" altLang="ja-JP" sz="24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円形吹き出し 2"/>
          <p:cNvSpPr/>
          <p:nvPr/>
        </p:nvSpPr>
        <p:spPr>
          <a:xfrm>
            <a:off x="755576" y="4653136"/>
            <a:ext cx="3600400" cy="720080"/>
          </a:xfrm>
          <a:prstGeom prst="wedgeEllipseCallout">
            <a:avLst>
              <a:gd name="adj1" fmla="val 54133"/>
              <a:gd name="adj2" fmla="val -555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solidFill>
                  <a:prstClr val="black"/>
                </a:solidFill>
              </a:rPr>
              <a:t>そうだ、ラーメンだ！</a:t>
            </a:r>
            <a:endParaRPr kumimoji="1" lang="ja-JP" altLang="en-US" dirty="0">
              <a:solidFill>
                <a:prstClr val="black"/>
              </a:solidFill>
            </a:endParaRPr>
          </a:p>
        </p:txBody>
      </p:sp>
      <p:sp>
        <p:nvSpPr>
          <p:cNvPr id="5" name="十字形 4"/>
          <p:cNvSpPr/>
          <p:nvPr/>
        </p:nvSpPr>
        <p:spPr>
          <a:xfrm rot="2625636">
            <a:off x="1147918" y="2165158"/>
            <a:ext cx="504056" cy="504056"/>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
        <p:nvSpPr>
          <p:cNvPr id="17" name="十字形 16"/>
          <p:cNvSpPr/>
          <p:nvPr/>
        </p:nvSpPr>
        <p:spPr>
          <a:xfrm rot="2625636">
            <a:off x="7700647" y="2021142"/>
            <a:ext cx="504056" cy="504056"/>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
        <p:nvSpPr>
          <p:cNvPr id="18" name="十字形 17"/>
          <p:cNvSpPr/>
          <p:nvPr/>
        </p:nvSpPr>
        <p:spPr>
          <a:xfrm rot="2625636">
            <a:off x="8276710" y="3101262"/>
            <a:ext cx="504056" cy="504056"/>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
        <p:nvSpPr>
          <p:cNvPr id="6" name="円/楕円 5"/>
          <p:cNvSpPr/>
          <p:nvPr/>
        </p:nvSpPr>
        <p:spPr>
          <a:xfrm>
            <a:off x="899592" y="443711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Tree>
    <p:extLst>
      <p:ext uri="{BB962C8B-B14F-4D97-AF65-F5344CB8AC3E}">
        <p14:creationId xmlns:p14="http://schemas.microsoft.com/office/powerpoint/2010/main" val="52747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39552" y="260648"/>
            <a:ext cx="820891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610" name="Rectangle 2"/>
          <p:cNvSpPr>
            <a:spLocks noGrp="1" noChangeArrowheads="1"/>
          </p:cNvSpPr>
          <p:nvPr>
            <p:ph type="title"/>
          </p:nvPr>
        </p:nvSpPr>
        <p:spPr>
          <a:xfrm>
            <a:off x="611560" y="188640"/>
            <a:ext cx="8042275" cy="1152085"/>
          </a:xfrm>
          <a:noFill/>
        </p:spPr>
        <p:txBody>
          <a:bodyPr/>
          <a:lstStyle/>
          <a:p>
            <a:pPr eaLnBrk="1" hangingPunct="1"/>
            <a:r>
              <a:rPr lang="ja-JP" altLang="en-US" sz="4400" dirty="0" smtClean="0">
                <a:solidFill>
                  <a:srgbClr val="FF0000"/>
                </a:solidFill>
                <a:ea typeface="ＭＳ Ｐゴシック" pitchFamily="34" charset="-128"/>
              </a:rPr>
              <a:t>記憶の技</a:t>
            </a:r>
            <a:r>
              <a:rPr lang="en-AU" altLang="en-US" sz="4400" dirty="0" smtClean="0">
                <a:solidFill>
                  <a:schemeClr val="tx1"/>
                </a:solidFill>
                <a:ea typeface="ＭＳ Ｐゴシック" pitchFamily="34" charset="-128"/>
              </a:rPr>
              <a:t>:</a:t>
            </a:r>
            <a:r>
              <a:rPr lang="ja-JP" altLang="en-US" sz="4400" dirty="0" smtClean="0">
                <a:solidFill>
                  <a:srgbClr val="00B0F0"/>
                </a:solidFill>
                <a:ea typeface="ＭＳ Ｐゴシック" pitchFamily="34" charset="-128"/>
              </a:rPr>
              <a:t>「記憶</a:t>
            </a:r>
            <a:r>
              <a:rPr lang="ja-JP" altLang="en-US" sz="4400" dirty="0">
                <a:solidFill>
                  <a:srgbClr val="00B0F0"/>
                </a:solidFill>
                <a:ea typeface="ＭＳ Ｐゴシック" pitchFamily="34" charset="-128"/>
              </a:rPr>
              <a:t>の痕跡を</a:t>
            </a:r>
            <a:r>
              <a:rPr lang="ja-JP" altLang="en-US" sz="4400" dirty="0" smtClean="0">
                <a:solidFill>
                  <a:srgbClr val="00B0F0"/>
                </a:solidFill>
                <a:ea typeface="ＭＳ Ｐゴシック" pitchFamily="34" charset="-128"/>
              </a:rPr>
              <a:t>たどる」</a:t>
            </a:r>
            <a:endParaRPr lang="en-AU" altLang="en-US" sz="4400" dirty="0">
              <a:solidFill>
                <a:srgbClr val="00B0F0"/>
              </a:solidFill>
              <a:ea typeface="ＭＳ Ｐゴシック" pitchFamily="34" charset="-128"/>
            </a:endParaRPr>
          </a:p>
        </p:txBody>
      </p:sp>
      <p:sp>
        <p:nvSpPr>
          <p:cNvPr id="68611" name="Rectangle 3"/>
          <p:cNvSpPr>
            <a:spLocks noGrp="1" noChangeArrowheads="1"/>
          </p:cNvSpPr>
          <p:nvPr>
            <p:ph idx="1"/>
          </p:nvPr>
        </p:nvSpPr>
        <p:spPr>
          <a:xfrm>
            <a:off x="838200" y="1502229"/>
            <a:ext cx="7467600" cy="1043795"/>
          </a:xfrm>
        </p:spPr>
        <p:txBody>
          <a:bodyPr/>
          <a:lstStyle/>
          <a:p>
            <a:pPr eaLnBrk="1" hangingPunct="1">
              <a:buFont typeface="Arial" pitchFamily="34" charset="0"/>
              <a:buChar char="•"/>
            </a:pPr>
            <a:r>
              <a:rPr lang="ja-JP" altLang="en-US" sz="2800" dirty="0" smtClean="0">
                <a:solidFill>
                  <a:schemeClr val="tx1"/>
                </a:solidFill>
                <a:ea typeface="ＭＳ Ｐゴシック" pitchFamily="34" charset="-128"/>
              </a:rPr>
              <a:t>例：携帯電話が見当たらないとき</a:t>
            </a:r>
            <a:endParaRPr lang="en-AU" altLang="en-US" sz="2800" dirty="0">
              <a:solidFill>
                <a:schemeClr val="tx1"/>
              </a:solidFill>
              <a:ea typeface="ＭＳ Ｐゴシック" pitchFamily="34" charset="-128"/>
            </a:endParaRPr>
          </a:p>
          <a:p>
            <a:pPr eaLnBrk="1" hangingPunct="1"/>
            <a:endParaRPr lang="en-AU" altLang="en-US" dirty="0">
              <a:ea typeface="ＭＳ Ｐゴシック" pitchFamily="34" charset="-128"/>
            </a:endParaRPr>
          </a:p>
        </p:txBody>
      </p:sp>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19</a:t>
            </a:fld>
            <a:endParaRPr lang="en-US"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996952"/>
            <a:ext cx="1944216" cy="2117392"/>
          </a:xfrm>
          <a:prstGeom prst="rect">
            <a:avLst/>
          </a:prstGeom>
        </p:spPr>
      </p:pic>
      <p:sp>
        <p:nvSpPr>
          <p:cNvPr id="11" name="雲形吹き出し 10"/>
          <p:cNvSpPr/>
          <p:nvPr/>
        </p:nvSpPr>
        <p:spPr>
          <a:xfrm>
            <a:off x="611560" y="2132856"/>
            <a:ext cx="4248472" cy="864096"/>
          </a:xfrm>
          <a:prstGeom prst="cloudCallout">
            <a:avLst>
              <a:gd name="adj1" fmla="val -5306"/>
              <a:gd name="adj2" fmla="val 8149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prstClr val="black"/>
                </a:solidFill>
              </a:rPr>
              <a:t>最後に使ったのは</a:t>
            </a:r>
            <a:r>
              <a:rPr kumimoji="1" lang="ja-JP" altLang="en-US" u="sng" dirty="0" smtClean="0">
                <a:solidFill>
                  <a:srgbClr val="FF0000"/>
                </a:solidFill>
              </a:rPr>
              <a:t>いつ</a:t>
            </a:r>
            <a:r>
              <a:rPr kumimoji="1" lang="ja-JP" altLang="en-US" dirty="0" smtClean="0">
                <a:solidFill>
                  <a:prstClr val="black"/>
                </a:solidFill>
              </a:rPr>
              <a:t>？</a:t>
            </a:r>
            <a:endParaRPr kumimoji="1" lang="ja-JP" altLang="en-US" dirty="0">
              <a:solidFill>
                <a:prstClr val="black"/>
              </a:solidFill>
            </a:endParaRPr>
          </a:p>
        </p:txBody>
      </p:sp>
      <p:sp>
        <p:nvSpPr>
          <p:cNvPr id="14" name="雲形吹き出し 13"/>
          <p:cNvSpPr/>
          <p:nvPr/>
        </p:nvSpPr>
        <p:spPr>
          <a:xfrm>
            <a:off x="4860032" y="1988840"/>
            <a:ext cx="3816424" cy="936104"/>
          </a:xfrm>
          <a:prstGeom prst="cloudCallout">
            <a:avLst>
              <a:gd name="adj1" fmla="val -66855"/>
              <a:gd name="adj2" fmla="val 569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solidFill>
                  <a:prstClr val="black"/>
                </a:solidFill>
              </a:rPr>
              <a:t>最後に</a:t>
            </a:r>
            <a:r>
              <a:rPr kumimoji="1" lang="ja-JP" altLang="en-US" u="sng" dirty="0" smtClean="0">
                <a:solidFill>
                  <a:srgbClr val="FF0000"/>
                </a:solidFill>
              </a:rPr>
              <a:t>どこで</a:t>
            </a:r>
            <a:r>
              <a:rPr kumimoji="1" lang="ja-JP" altLang="en-US" dirty="0" smtClean="0">
                <a:solidFill>
                  <a:prstClr val="black"/>
                </a:solidFill>
              </a:rPr>
              <a:t>使った？</a:t>
            </a:r>
            <a:endParaRPr kumimoji="1" lang="ja-JP" altLang="en-US" dirty="0">
              <a:solidFill>
                <a:prstClr val="black"/>
              </a:solidFill>
            </a:endParaRPr>
          </a:p>
        </p:txBody>
      </p:sp>
      <p:sp>
        <p:nvSpPr>
          <p:cNvPr id="15" name="雲形吹き出し 14"/>
          <p:cNvSpPr/>
          <p:nvPr/>
        </p:nvSpPr>
        <p:spPr>
          <a:xfrm>
            <a:off x="3635896" y="3140968"/>
            <a:ext cx="3744416" cy="864096"/>
          </a:xfrm>
          <a:prstGeom prst="cloudCallout">
            <a:avLst>
              <a:gd name="adj1" fmla="val -61853"/>
              <a:gd name="adj2" fmla="val 65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solidFill>
                  <a:prstClr val="black"/>
                </a:solidFill>
              </a:rPr>
              <a:t>そのとき</a:t>
            </a:r>
            <a:r>
              <a:rPr kumimoji="1" lang="ja-JP" altLang="en-US" u="sng" dirty="0" smtClean="0">
                <a:solidFill>
                  <a:srgbClr val="FF0000"/>
                </a:solidFill>
              </a:rPr>
              <a:t>誰か</a:t>
            </a:r>
            <a:r>
              <a:rPr kumimoji="1" lang="ja-JP" altLang="en-US" dirty="0" smtClean="0">
                <a:solidFill>
                  <a:prstClr val="black"/>
                </a:solidFill>
              </a:rPr>
              <a:t>いた？</a:t>
            </a:r>
            <a:endParaRPr kumimoji="1" lang="ja-JP" altLang="en-US" dirty="0">
              <a:solidFill>
                <a:prstClr val="black"/>
              </a:solidFill>
            </a:endParaRPr>
          </a:p>
        </p:txBody>
      </p:sp>
      <p:sp>
        <p:nvSpPr>
          <p:cNvPr id="16" name="雲形吹き出し 15"/>
          <p:cNvSpPr/>
          <p:nvPr/>
        </p:nvSpPr>
        <p:spPr>
          <a:xfrm>
            <a:off x="2771800" y="4077072"/>
            <a:ext cx="4176464" cy="864096"/>
          </a:xfrm>
          <a:prstGeom prst="cloudCallout">
            <a:avLst>
              <a:gd name="adj1" fmla="val -48424"/>
              <a:gd name="adj2" fmla="val -432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solidFill>
                  <a:prstClr val="black"/>
                </a:solidFill>
              </a:rPr>
              <a:t>そのとき</a:t>
            </a:r>
            <a:r>
              <a:rPr kumimoji="1" lang="ja-JP" altLang="en-US" u="sng" dirty="0" smtClean="0">
                <a:solidFill>
                  <a:srgbClr val="FF0000"/>
                </a:solidFill>
              </a:rPr>
              <a:t>何を</a:t>
            </a:r>
            <a:r>
              <a:rPr kumimoji="1" lang="ja-JP" altLang="en-US" dirty="0" smtClean="0">
                <a:solidFill>
                  <a:prstClr val="black"/>
                </a:solidFill>
              </a:rPr>
              <a:t>していた？</a:t>
            </a:r>
            <a:endParaRPr kumimoji="1" lang="ja-JP" altLang="en-US" dirty="0">
              <a:solidFill>
                <a:prstClr val="black"/>
              </a:solidFill>
            </a:endParaRPr>
          </a:p>
        </p:txBody>
      </p:sp>
      <p:sp>
        <p:nvSpPr>
          <p:cNvPr id="13" name="正方形/長方形 12"/>
          <p:cNvSpPr/>
          <p:nvPr/>
        </p:nvSpPr>
        <p:spPr>
          <a:xfrm>
            <a:off x="827584" y="5229200"/>
            <a:ext cx="7056784" cy="1348061"/>
          </a:xfrm>
          <a:prstGeom prst="rect">
            <a:avLst/>
          </a:prstGeom>
        </p:spPr>
        <p:txBody>
          <a:bodyPr wrap="square">
            <a:spAutoFit/>
          </a:bodyPr>
          <a:lstStyle/>
          <a:p>
            <a:pPr marL="228577" indent="-228577" defTabSz="457153" eaLnBrk="1" hangingPunct="1">
              <a:spcBef>
                <a:spcPct val="20000"/>
              </a:spcBef>
              <a:buClr>
                <a:srgbClr val="A63212"/>
              </a:buClr>
              <a:buSzPct val="95000"/>
              <a:buFont typeface="Arial" charset="0"/>
              <a:buChar char="•"/>
            </a:pPr>
            <a:r>
              <a:rPr lang="ja-JP" altLang="en-US" sz="2400" dirty="0" smtClean="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同じ状況</a:t>
            </a:r>
            <a:r>
              <a:rPr lang="ja-JP" altLang="en-US" sz="2400" dirty="0" smtClean="0">
                <a:solidFill>
                  <a:prstClr val="black"/>
                </a:solidFill>
                <a:latin typeface="ＭＳ ゴシック" panose="020B0609070205080204" pitchFamily="49" charset="-128"/>
                <a:ea typeface="ＭＳ ゴシック" panose="020B0609070205080204" pitchFamily="49" charset="-128"/>
              </a:rPr>
              <a:t>に立ち戻れるとより思い出しやすい</a:t>
            </a:r>
            <a:endParaRPr lang="en-US" altLang="ja-JP" sz="2400" dirty="0" smtClean="0">
              <a:solidFill>
                <a:prstClr val="black"/>
              </a:solidFill>
              <a:latin typeface="ＭＳ ゴシック" panose="020B0609070205080204" pitchFamily="49" charset="-128"/>
              <a:ea typeface="ＭＳ ゴシック" panose="020B0609070205080204" pitchFamily="49" charset="-128"/>
            </a:endParaRPr>
          </a:p>
          <a:p>
            <a:pPr defTabSz="457153" eaLnBrk="1" hangingPunct="1">
              <a:spcBef>
                <a:spcPct val="20000"/>
              </a:spcBef>
              <a:buClr>
                <a:srgbClr val="A63212"/>
              </a:buClr>
              <a:buSzPct val="95000"/>
            </a:pPr>
            <a:r>
              <a:rPr lang="ja-JP" altLang="en-US" sz="2400" dirty="0" smtClean="0">
                <a:solidFill>
                  <a:prstClr val="black"/>
                </a:solidFill>
                <a:latin typeface="ＭＳ ゴシック" panose="020B0609070205080204" pitchFamily="49" charset="-128"/>
                <a:ea typeface="ＭＳ ゴシック" panose="020B0609070205080204" pitchFamily="49" charset="-128"/>
              </a:rPr>
              <a:t>　～最後に携帯電話を使った場所から順番に同じ</a:t>
            </a:r>
            <a:endParaRPr lang="en-US" altLang="ja-JP" sz="2400" dirty="0" smtClean="0">
              <a:solidFill>
                <a:prstClr val="black"/>
              </a:solidFill>
              <a:latin typeface="ＭＳ ゴシック" panose="020B0609070205080204" pitchFamily="49" charset="-128"/>
              <a:ea typeface="ＭＳ ゴシック" panose="020B0609070205080204" pitchFamily="49" charset="-128"/>
            </a:endParaRPr>
          </a:p>
          <a:p>
            <a:pPr defTabSz="457153" eaLnBrk="1" hangingPunct="1">
              <a:spcBef>
                <a:spcPct val="20000"/>
              </a:spcBef>
              <a:buClr>
                <a:srgbClr val="A63212"/>
              </a:buClr>
              <a:buSzPct val="95000"/>
            </a:pPr>
            <a:r>
              <a:rPr lang="ja-JP" altLang="en-US" sz="2400" dirty="0">
                <a:solidFill>
                  <a:prstClr val="black"/>
                </a:solidFill>
                <a:latin typeface="ＭＳ ゴシック" panose="020B0609070205080204" pitchFamily="49" charset="-128"/>
                <a:ea typeface="ＭＳ ゴシック" panose="020B0609070205080204" pitchFamily="49" charset="-128"/>
              </a:rPr>
              <a:t>　</a:t>
            </a:r>
            <a:r>
              <a:rPr lang="ja-JP" altLang="en-US" sz="2400" dirty="0" smtClean="0">
                <a:solidFill>
                  <a:prstClr val="black"/>
                </a:solidFill>
                <a:latin typeface="ＭＳ ゴシック" panose="020B0609070205080204" pitchFamily="49" charset="-128"/>
                <a:ea typeface="ＭＳ ゴシック" panose="020B0609070205080204" pitchFamily="49" charset="-128"/>
              </a:rPr>
              <a:t>　行動をしていく、等</a:t>
            </a:r>
            <a:endParaRPr lang="en-AU" altLang="ja-JP" sz="2400" dirty="0">
              <a:solidFill>
                <a:prstClr val="black"/>
              </a:solidFill>
              <a:latin typeface="ＭＳ 明朝" panose="02020609040205080304" pitchFamily="17" charset="-128"/>
              <a:ea typeface="ＭＳ Ｐゴシック" charset="0"/>
            </a:endParaRPr>
          </a:p>
        </p:txBody>
      </p:sp>
    </p:spTree>
    <p:extLst>
      <p:ext uri="{BB962C8B-B14F-4D97-AF65-F5344CB8AC3E}">
        <p14:creationId xmlns:p14="http://schemas.microsoft.com/office/powerpoint/2010/main" val="110607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A8F1998-23DE-48B2-B3A0-EBC933A6F1B0}"/>
              </a:ext>
            </a:extLst>
          </p:cNvPr>
          <p:cNvSpPr>
            <a:spLocks noGrp="1"/>
          </p:cNvSpPr>
          <p:nvPr>
            <p:ph type="title"/>
          </p:nvPr>
        </p:nvSpPr>
        <p:spPr/>
        <p:txBody>
          <a:bodyPr>
            <a:normAutofit/>
          </a:bodyPr>
          <a:lstStyle/>
          <a:p>
            <a:r>
              <a:rPr kumimoji="1" lang="ja-JP" altLang="en-US" sz="4000" dirty="0"/>
              <a:t>効果的に受講するために</a:t>
            </a:r>
          </a:p>
        </p:txBody>
      </p:sp>
      <p:sp>
        <p:nvSpPr>
          <p:cNvPr id="3" name="コンテンツ プレースホルダー 2">
            <a:extLst>
              <a:ext uri="{FF2B5EF4-FFF2-40B4-BE49-F238E27FC236}">
                <a16:creationId xmlns="" xmlns:a16="http://schemas.microsoft.com/office/drawing/2014/main" id="{FBCD1D6B-C88F-4B9D-BE3D-6591EC33D664}"/>
              </a:ext>
            </a:extLst>
          </p:cNvPr>
          <p:cNvSpPr>
            <a:spLocks noGrp="1"/>
          </p:cNvSpPr>
          <p:nvPr>
            <p:ph idx="1"/>
          </p:nvPr>
        </p:nvSpPr>
        <p:spPr>
          <a:xfrm>
            <a:off x="457200" y="1600200"/>
            <a:ext cx="8229600" cy="4781127"/>
          </a:xfrm>
        </p:spPr>
        <p:txBody>
          <a:bodyPr>
            <a:normAutofit/>
          </a:bodyPr>
          <a:lstStyle/>
          <a:p>
            <a:pPr>
              <a:lnSpc>
                <a:spcPts val="4400"/>
              </a:lnSpc>
            </a:pPr>
            <a:r>
              <a:rPr lang="ja-JP" altLang="en-US" dirty="0"/>
              <a:t>積極的、自主的に参加する</a:t>
            </a:r>
            <a:endParaRPr lang="en-US" altLang="ja-JP" dirty="0"/>
          </a:p>
          <a:p>
            <a:pPr>
              <a:lnSpc>
                <a:spcPts val="4400"/>
              </a:lnSpc>
            </a:pPr>
            <a:r>
              <a:rPr lang="ja-JP" altLang="en-US" dirty="0"/>
              <a:t>他の人の発言は最後まで聞く</a:t>
            </a:r>
            <a:endParaRPr lang="en-US" altLang="ja-JP" dirty="0"/>
          </a:p>
          <a:p>
            <a:pPr>
              <a:lnSpc>
                <a:spcPts val="4400"/>
              </a:lnSpc>
            </a:pPr>
            <a:r>
              <a:rPr kumimoji="1" lang="ja-JP" altLang="en-US" dirty="0"/>
              <a:t>人の良いところをほめる</a:t>
            </a:r>
            <a:endParaRPr kumimoji="1" lang="en-US" altLang="ja-JP" dirty="0"/>
          </a:p>
          <a:p>
            <a:pPr>
              <a:lnSpc>
                <a:spcPts val="4400"/>
              </a:lnSpc>
            </a:pPr>
            <a:r>
              <a:rPr lang="ja-JP" altLang="en-US" dirty="0"/>
              <a:t>メモ</a:t>
            </a:r>
            <a:r>
              <a:rPr lang="ja-JP" altLang="en-US" dirty="0" smtClean="0"/>
              <a:t>を取る習慣</a:t>
            </a:r>
            <a:r>
              <a:rPr lang="ja-JP" altLang="en-US" dirty="0"/>
              <a:t>をつける</a:t>
            </a:r>
            <a:endParaRPr lang="en-US" altLang="ja-JP" dirty="0"/>
          </a:p>
          <a:p>
            <a:pPr>
              <a:lnSpc>
                <a:spcPts val="4400"/>
              </a:lnSpc>
            </a:pPr>
            <a:r>
              <a:rPr kumimoji="1" lang="ja-JP" altLang="en-US" dirty="0"/>
              <a:t>宿題</a:t>
            </a:r>
            <a:r>
              <a:rPr lang="ja-JP" altLang="en-US" dirty="0"/>
              <a:t>を忘れないように工夫する</a:t>
            </a:r>
            <a:endParaRPr kumimoji="1" lang="en-US" altLang="ja-JP" dirty="0"/>
          </a:p>
          <a:p>
            <a:pPr>
              <a:lnSpc>
                <a:spcPts val="4400"/>
              </a:lnSpc>
            </a:pPr>
            <a:r>
              <a:rPr lang="ja-JP" altLang="en-US" dirty="0"/>
              <a:t>資料を繰り返し熟読する</a:t>
            </a:r>
            <a:endParaRPr lang="en-US" altLang="ja-JP" dirty="0"/>
          </a:p>
          <a:p>
            <a:pPr>
              <a:lnSpc>
                <a:spcPts val="4400"/>
              </a:lnSpc>
            </a:pPr>
            <a:r>
              <a:rPr lang="ja-JP" altLang="en-US" dirty="0"/>
              <a:t>学んだことを日常生活で繰り返し実践する</a:t>
            </a:r>
            <a:endParaRPr kumimoji="1" lang="ja-JP" altLang="en-US" dirty="0"/>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548" y="1626220"/>
            <a:ext cx="28829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2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836712"/>
            <a:ext cx="8136904"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626" name="Rectangle 2"/>
          <p:cNvSpPr>
            <a:spLocks noGrp="1"/>
          </p:cNvSpPr>
          <p:nvPr>
            <p:ph type="title"/>
          </p:nvPr>
        </p:nvSpPr>
        <p:spPr>
          <a:xfrm>
            <a:off x="250825" y="765175"/>
            <a:ext cx="8497888" cy="1439863"/>
          </a:xfrm>
        </p:spPr>
        <p:txBody>
          <a:bodyPr/>
          <a:lstStyle/>
          <a:p>
            <a:pPr eaLnBrk="1" hangingPunct="1"/>
            <a:r>
              <a:rPr lang="ja-JP" altLang="en-US" dirty="0" smtClean="0">
                <a:solidFill>
                  <a:srgbClr val="FF0000"/>
                </a:solidFill>
                <a:ea typeface="MS PGothic" panose="020B0600070205080204" pitchFamily="50" charset="-128"/>
              </a:rPr>
              <a:t>練習</a:t>
            </a:r>
            <a:r>
              <a:rPr lang="ja-JP" altLang="en-US" dirty="0" smtClean="0">
                <a:solidFill>
                  <a:schemeClr val="tx1"/>
                </a:solidFill>
                <a:ea typeface="MS PGothic" panose="020B0600070205080204" pitchFamily="50" charset="-128"/>
              </a:rPr>
              <a:t>：複数の</a:t>
            </a:r>
            <a:r>
              <a:rPr lang="ja-JP" altLang="en-US" dirty="0" smtClean="0">
                <a:ea typeface="MS PGothic" panose="020B0600070205080204" pitchFamily="50" charset="-128"/>
              </a:rPr>
              <a:t>物を思い出す</a:t>
            </a:r>
            <a:endParaRPr lang="en-AU" altLang="en-US" dirty="0">
              <a:ea typeface="MS PGothic" panose="020B0600070205080204" pitchFamily="50" charset="-128"/>
            </a:endParaRPr>
          </a:p>
        </p:txBody>
      </p:sp>
      <p:sp>
        <p:nvSpPr>
          <p:cNvPr id="47107" name="Rectangle 3"/>
          <p:cNvSpPr>
            <a:spLocks noGrp="1" noChangeArrowheads="1"/>
          </p:cNvSpPr>
          <p:nvPr>
            <p:ph idx="1"/>
          </p:nvPr>
        </p:nvSpPr>
        <p:spPr>
          <a:xfrm>
            <a:off x="539552" y="2996952"/>
            <a:ext cx="8064500" cy="1901883"/>
          </a:xfrm>
        </p:spPr>
        <p:txBody>
          <a:bodyPr/>
          <a:lstStyle/>
          <a:p>
            <a:pPr eaLnBrk="1" hangingPunct="1">
              <a:lnSpc>
                <a:spcPct val="90000"/>
              </a:lnSpc>
              <a:defRPr/>
            </a:pPr>
            <a:r>
              <a:rPr lang="ja-JP" altLang="en-US" sz="3200" dirty="0" smtClean="0">
                <a:solidFill>
                  <a:srgbClr val="00B0F0"/>
                </a:solidFill>
                <a:ea typeface="MS PGothic" panose="020B0600070205080204" pitchFamily="50" charset="-128"/>
              </a:rPr>
              <a:t>「再認」</a:t>
            </a:r>
            <a:r>
              <a:rPr lang="ja-JP" altLang="en-US" sz="3200" dirty="0" smtClean="0">
                <a:solidFill>
                  <a:schemeClr val="tx1"/>
                </a:solidFill>
                <a:ea typeface="MS PGothic" panose="020B0600070205080204" pitchFamily="50" charset="-128"/>
              </a:rPr>
              <a:t>や</a:t>
            </a:r>
            <a:r>
              <a:rPr lang="ja-JP" altLang="en-US" sz="3200" dirty="0" smtClean="0">
                <a:solidFill>
                  <a:srgbClr val="00B0F0"/>
                </a:solidFill>
                <a:ea typeface="MS PGothic" panose="020B0600070205080204" pitchFamily="50" charset="-128"/>
              </a:rPr>
              <a:t>「記憶の痕跡をたどる」</a:t>
            </a:r>
            <a:r>
              <a:rPr lang="ja-JP" altLang="en-US" sz="3200" dirty="0" smtClean="0">
                <a:solidFill>
                  <a:schemeClr val="tx1"/>
                </a:solidFill>
                <a:ea typeface="MS PGothic" panose="020B0600070205080204" pitchFamily="50" charset="-128"/>
              </a:rPr>
              <a:t>といった記憶の技を使って、第１回の宿題だった１０個の物の名前を思い出して、書き出してみましょう。</a:t>
            </a:r>
            <a:endParaRPr lang="en-US" altLang="ja-JP" sz="3200" dirty="0" smtClean="0">
              <a:solidFill>
                <a:schemeClr val="tx1"/>
              </a:solidFill>
              <a:ea typeface="MS PGothic" panose="020B0600070205080204" pitchFamily="50" charset="-128"/>
            </a:endParaRPr>
          </a:p>
        </p:txBody>
      </p:sp>
      <p:sp>
        <p:nvSpPr>
          <p:cNvPr id="2" name="スライド番号プレースホルダー 1">
            <a:extLst>
              <a:ext uri="{FF2B5EF4-FFF2-40B4-BE49-F238E27FC236}">
                <a16:creationId xmlns="" xmlns:a16="http://schemas.microsoft.com/office/drawing/2014/main" id="{5790E861-3282-4B97-A06A-77C17D55D839}"/>
              </a:ext>
            </a:extLst>
          </p:cNvPr>
          <p:cNvSpPr>
            <a:spLocks noGrp="1"/>
          </p:cNvSpPr>
          <p:nvPr>
            <p:ph type="sldNum" sz="quarter" idx="12"/>
          </p:nvPr>
        </p:nvSpPr>
        <p:spPr/>
        <p:txBody>
          <a:bodyPr/>
          <a:lstStyle/>
          <a:p>
            <a:fld id="{3662DA74-E1D7-479F-A23C-196208DAF2BA}" type="slidenum">
              <a:rPr lang="en-US" altLang="en-US" smtClean="0"/>
              <a:pPr/>
              <a:t>20</a:t>
            </a:fld>
            <a:endParaRPr lang="en-US" altLang="en-US"/>
          </a:p>
        </p:txBody>
      </p:sp>
    </p:spTree>
    <p:extLst>
      <p:ext uri="{BB962C8B-B14F-4D97-AF65-F5344CB8AC3E}">
        <p14:creationId xmlns:p14="http://schemas.microsoft.com/office/powerpoint/2010/main" val="59184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nvPr>
        </p:nvGraphicFramePr>
        <p:xfrm>
          <a:off x="550863" y="1052512"/>
          <a:ext cx="8042276" cy="4824760"/>
        </p:xfrm>
        <a:graphic>
          <a:graphicData uri="http://schemas.openxmlformats.org/drawingml/2006/table">
            <a:tbl>
              <a:tblPr firstRow="1" bandRow="1">
                <a:tableStyleId>{2D5ABB26-0587-4C30-8999-92F81FD0307C}</a:tableStyleId>
              </a:tblPr>
              <a:tblGrid>
                <a:gridCol w="4021138"/>
                <a:gridCol w="4021138"/>
              </a:tblGrid>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21</a:t>
            </a:fld>
            <a:endParaRPr lang="en-US" altLang="en-US"/>
          </a:p>
        </p:txBody>
      </p:sp>
    </p:spTree>
    <p:extLst>
      <p:ext uri="{BB962C8B-B14F-4D97-AF65-F5344CB8AC3E}">
        <p14:creationId xmlns:p14="http://schemas.microsoft.com/office/powerpoint/2010/main" val="26877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8100" t="36200" r="29793" b="1546"/>
          <a:stretch/>
        </p:blipFill>
        <p:spPr>
          <a:xfrm>
            <a:off x="2113111" y="2722059"/>
            <a:ext cx="1621750" cy="1937566"/>
          </a:xfrm>
          <a:prstGeom prst="rect">
            <a:avLst/>
          </a:prstGeom>
        </p:spPr>
      </p:pic>
      <p:pic>
        <p:nvPicPr>
          <p:cNvPr id="6" name="図 5"/>
          <p:cNvPicPr>
            <a:picLocks noChangeAspect="1"/>
          </p:cNvPicPr>
          <p:nvPr/>
        </p:nvPicPr>
        <p:blipFill rotWithShape="1">
          <a:blip r:embed="rId4"/>
          <a:srcRect l="18923" t="21257" r="20468" b="26361"/>
          <a:stretch/>
        </p:blipFill>
        <p:spPr>
          <a:xfrm flipH="1">
            <a:off x="6615421" y="541488"/>
            <a:ext cx="2274751" cy="1965961"/>
          </a:xfrm>
          <a:prstGeom prst="rect">
            <a:avLst/>
          </a:prstGeom>
        </p:spPr>
      </p:pic>
      <p:pic>
        <p:nvPicPr>
          <p:cNvPr id="7" name="図 6"/>
          <p:cNvPicPr>
            <a:picLocks noChangeAspect="1"/>
          </p:cNvPicPr>
          <p:nvPr/>
        </p:nvPicPr>
        <p:blipFill rotWithShape="1">
          <a:blip r:embed="rId5"/>
          <a:srcRect l="16679" t="26053" r="4337" b="27051"/>
          <a:stretch/>
        </p:blipFill>
        <p:spPr>
          <a:xfrm>
            <a:off x="1900269" y="5435313"/>
            <a:ext cx="1763486" cy="1047070"/>
          </a:xfrm>
          <a:prstGeom prst="rect">
            <a:avLst/>
          </a:prstGeom>
        </p:spPr>
      </p:pic>
      <p:pic>
        <p:nvPicPr>
          <p:cNvPr id="8" name="図 7"/>
          <p:cNvPicPr>
            <a:picLocks noChangeAspect="1"/>
          </p:cNvPicPr>
          <p:nvPr/>
        </p:nvPicPr>
        <p:blipFill rotWithShape="1">
          <a:blip r:embed="rId6"/>
          <a:srcRect l="15171" t="16405" r="30803" b="39167"/>
          <a:stretch/>
        </p:blipFill>
        <p:spPr>
          <a:xfrm>
            <a:off x="337110" y="3960333"/>
            <a:ext cx="1881053" cy="1546856"/>
          </a:xfrm>
          <a:prstGeom prst="rect">
            <a:avLst/>
          </a:prstGeom>
        </p:spPr>
      </p:pic>
      <p:pic>
        <p:nvPicPr>
          <p:cNvPr id="9" name="図 8"/>
          <p:cNvPicPr>
            <a:picLocks noChangeAspect="1"/>
          </p:cNvPicPr>
          <p:nvPr/>
        </p:nvPicPr>
        <p:blipFill rotWithShape="1">
          <a:blip r:embed="rId7"/>
          <a:srcRect l="34734" t="7172" r="16725" b="11925"/>
          <a:stretch/>
        </p:blipFill>
        <p:spPr>
          <a:xfrm>
            <a:off x="4569777" y="802746"/>
            <a:ext cx="2045644" cy="3409406"/>
          </a:xfrm>
          <a:prstGeom prst="rect">
            <a:avLst/>
          </a:prstGeom>
        </p:spPr>
      </p:pic>
      <p:pic>
        <p:nvPicPr>
          <p:cNvPr id="10" name="図 9"/>
          <p:cNvPicPr>
            <a:picLocks noChangeAspect="1"/>
          </p:cNvPicPr>
          <p:nvPr/>
        </p:nvPicPr>
        <p:blipFill rotWithShape="1">
          <a:blip r:embed="rId8"/>
          <a:srcRect l="35465" t="9000" r="29431"/>
          <a:stretch/>
        </p:blipFill>
        <p:spPr>
          <a:xfrm>
            <a:off x="6916773" y="4391509"/>
            <a:ext cx="1672045" cy="2231359"/>
          </a:xfrm>
          <a:prstGeom prst="rect">
            <a:avLst/>
          </a:prstGeom>
        </p:spPr>
      </p:pic>
      <p:pic>
        <p:nvPicPr>
          <p:cNvPr id="11" name="図 10"/>
          <p:cNvPicPr>
            <a:picLocks noChangeAspect="1"/>
          </p:cNvPicPr>
          <p:nvPr/>
        </p:nvPicPr>
        <p:blipFill rotWithShape="1">
          <a:blip r:embed="rId9"/>
          <a:srcRect l="7766" t="27649" r="12428" b="22438"/>
          <a:stretch/>
        </p:blipFill>
        <p:spPr>
          <a:xfrm>
            <a:off x="2965310" y="300758"/>
            <a:ext cx="2876694" cy="1799169"/>
          </a:xfrm>
          <a:prstGeom prst="rect">
            <a:avLst/>
          </a:prstGeom>
        </p:spPr>
      </p:pic>
      <p:pic>
        <p:nvPicPr>
          <p:cNvPr id="12" name="図 11"/>
          <p:cNvPicPr>
            <a:picLocks noChangeAspect="1"/>
          </p:cNvPicPr>
          <p:nvPr/>
        </p:nvPicPr>
        <p:blipFill rotWithShape="1">
          <a:blip r:embed="rId10"/>
          <a:srcRect l="15709" t="11911" r="14310" b="15626"/>
          <a:stretch/>
        </p:blipFill>
        <p:spPr>
          <a:xfrm>
            <a:off x="6841483" y="2580643"/>
            <a:ext cx="1455388" cy="1506998"/>
          </a:xfrm>
          <a:prstGeom prst="rect">
            <a:avLst/>
          </a:prstGeom>
        </p:spPr>
      </p:pic>
      <p:grpSp>
        <p:nvGrpSpPr>
          <p:cNvPr id="13" name="グループ化 12"/>
          <p:cNvGrpSpPr>
            <a:grpSpLocks noChangeAspect="1"/>
          </p:cNvGrpSpPr>
          <p:nvPr/>
        </p:nvGrpSpPr>
        <p:grpSpPr>
          <a:xfrm>
            <a:off x="3851920" y="4365104"/>
            <a:ext cx="2839028" cy="2656085"/>
            <a:chOff x="3337340" y="4379738"/>
            <a:chExt cx="3775167" cy="3531900"/>
          </a:xfrm>
        </p:grpSpPr>
        <p:sp>
          <p:nvSpPr>
            <p:cNvPr id="14" name="正方形/長方形 13"/>
            <p:cNvSpPr/>
            <p:nvPr/>
          </p:nvSpPr>
          <p:spPr>
            <a:xfrm>
              <a:off x="3451515" y="4379738"/>
              <a:ext cx="3608099" cy="1959429"/>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11"/>
            <a:srcRect l="11784" t="29298" r="10538"/>
            <a:stretch/>
          </p:blipFill>
          <p:spPr>
            <a:xfrm>
              <a:off x="3337340" y="4475490"/>
              <a:ext cx="3775167" cy="3436148"/>
            </a:xfrm>
            <a:prstGeom prst="rect">
              <a:avLst/>
            </a:prstGeom>
          </p:spPr>
        </p:pic>
      </p:grpSp>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901" y="175357"/>
            <a:ext cx="2603409" cy="2405286"/>
          </a:xfrm>
          <a:prstGeom prst="rect">
            <a:avLst/>
          </a:prstGeom>
        </p:spPr>
      </p:pic>
    </p:spTree>
    <p:extLst>
      <p:ext uri="{BB962C8B-B14F-4D97-AF65-F5344CB8AC3E}">
        <p14:creationId xmlns:p14="http://schemas.microsoft.com/office/powerpoint/2010/main" val="35796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1560" y="692696"/>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4753" name="Rectangle 2"/>
          <p:cNvSpPr>
            <a:spLocks noGrp="1" noChangeArrowheads="1"/>
          </p:cNvSpPr>
          <p:nvPr>
            <p:ph type="title"/>
          </p:nvPr>
        </p:nvSpPr>
        <p:spPr>
          <a:noFill/>
        </p:spPr>
        <p:txBody>
          <a:bodyPr/>
          <a:lstStyle/>
          <a:p>
            <a:pPr eaLnBrk="1" hangingPunct="1"/>
            <a:r>
              <a:rPr lang="ja-JP" altLang="en-US" dirty="0">
                <a:solidFill>
                  <a:srgbClr val="FF0000"/>
                </a:solidFill>
                <a:ea typeface="ＭＳ Ｐゴシック" pitchFamily="34" charset="-128"/>
              </a:rPr>
              <a:t>記憶</a:t>
            </a:r>
            <a:r>
              <a:rPr lang="ja-JP" altLang="en-US" dirty="0" smtClean="0">
                <a:solidFill>
                  <a:srgbClr val="FF0000"/>
                </a:solidFill>
                <a:ea typeface="ＭＳ Ｐゴシック" pitchFamily="34" charset="-128"/>
              </a:rPr>
              <a:t>の</a:t>
            </a:r>
            <a:r>
              <a:rPr lang="ja-JP" altLang="en-US" dirty="0">
                <a:solidFill>
                  <a:srgbClr val="FF0000"/>
                </a:solidFill>
                <a:ea typeface="ＭＳ Ｐゴシック" pitchFamily="34" charset="-128"/>
              </a:rPr>
              <a:t>道具</a:t>
            </a:r>
            <a:r>
              <a:rPr lang="ja-JP" altLang="en-US" dirty="0" smtClean="0">
                <a:solidFill>
                  <a:srgbClr val="FF0000"/>
                </a:solidFill>
                <a:latin typeface="ＭＳ 明朝" panose="02020609040205080304" pitchFamily="17" charset="-128"/>
                <a:ea typeface="ＭＳ Ｐゴシック" pitchFamily="34" charset="-128"/>
              </a:rPr>
              <a:t>：</a:t>
            </a:r>
            <a:r>
              <a:rPr lang="ja-JP" altLang="en-US" dirty="0" smtClean="0">
                <a:solidFill>
                  <a:schemeClr val="tx1"/>
                </a:solidFill>
                <a:ea typeface="ＭＳ Ｐゴシック" pitchFamily="34" charset="-128"/>
              </a:rPr>
              <a:t>写真</a:t>
            </a:r>
            <a:endParaRPr lang="en-AU" altLang="en-US" dirty="0">
              <a:solidFill>
                <a:schemeClr val="tx1"/>
              </a:solidFill>
              <a:latin typeface="ＭＳ 明朝" panose="02020609040205080304" pitchFamily="17" charset="-128"/>
              <a:ea typeface="ＭＳ Ｐゴシック" pitchFamily="34" charset="-128"/>
            </a:endParaRPr>
          </a:p>
        </p:txBody>
      </p:sp>
      <p:sp>
        <p:nvSpPr>
          <p:cNvPr id="74754" name="Rectangle 3"/>
          <p:cNvSpPr>
            <a:spLocks noGrp="1" noChangeArrowheads="1"/>
          </p:cNvSpPr>
          <p:nvPr>
            <p:ph idx="1"/>
          </p:nvPr>
        </p:nvSpPr>
        <p:spPr>
          <a:xfrm>
            <a:off x="827584" y="2348880"/>
            <a:ext cx="7543800" cy="3738562"/>
          </a:xfrm>
        </p:spPr>
        <p:txBody>
          <a:bodyPr/>
          <a:lstStyle/>
          <a:p>
            <a:pPr eaLnBrk="1" hangingPunct="1">
              <a:buFont typeface="Arial" pitchFamily="34" charset="0"/>
              <a:buChar char="•"/>
            </a:pPr>
            <a:r>
              <a:rPr lang="ja-JP" altLang="en-US" sz="3200" dirty="0" smtClean="0">
                <a:solidFill>
                  <a:schemeClr val="tx1"/>
                </a:solidFill>
                <a:ea typeface="ＭＳ Ｐゴシック" pitchFamily="34" charset="-128"/>
              </a:rPr>
              <a:t>宿題で持ってきた写真を用意します。</a:t>
            </a:r>
            <a:endParaRPr lang="en-US" altLang="ja-JP" sz="3200" dirty="0" smtClean="0">
              <a:solidFill>
                <a:schemeClr val="tx1"/>
              </a:solidFill>
              <a:ea typeface="ＭＳ Ｐゴシック" pitchFamily="34" charset="-128"/>
            </a:endParaRPr>
          </a:p>
          <a:p>
            <a:pPr eaLnBrk="1" hangingPunct="1"/>
            <a:r>
              <a:rPr lang="ja-JP" altLang="en-US" sz="3200" dirty="0">
                <a:solidFill>
                  <a:schemeClr val="tx1"/>
                </a:solidFill>
                <a:ea typeface="ＭＳ Ｐゴシック" pitchFamily="34" charset="-128"/>
              </a:rPr>
              <a:t>一人ずつ順番に写真を見せ、簡単な説明</a:t>
            </a:r>
            <a:r>
              <a:rPr lang="ja-JP" altLang="en-US" sz="3200" dirty="0" smtClean="0">
                <a:solidFill>
                  <a:schemeClr val="tx1"/>
                </a:solidFill>
                <a:ea typeface="ＭＳ Ｐゴシック" pitchFamily="34" charset="-128"/>
              </a:rPr>
              <a:t>をします。</a:t>
            </a:r>
            <a:endParaRPr lang="en-AU" altLang="en-US" sz="3200" dirty="0">
              <a:solidFill>
                <a:schemeClr val="tx1"/>
              </a:solidFill>
              <a:ea typeface="ＭＳ Ｐゴシック" pitchFamily="34" charset="-128"/>
            </a:endParaRPr>
          </a:p>
          <a:p>
            <a:pPr eaLnBrk="1" hangingPunct="1">
              <a:buFont typeface="Arial" pitchFamily="34" charset="0"/>
              <a:buChar char="•"/>
            </a:pPr>
            <a:r>
              <a:rPr lang="ja-JP" altLang="en-US" sz="3200" dirty="0">
                <a:solidFill>
                  <a:schemeClr val="tx1"/>
                </a:solidFill>
                <a:ea typeface="ＭＳ Ｐゴシック" pitchFamily="34" charset="-128"/>
              </a:rPr>
              <a:t>他の人は話している人に対して、そのときのことを思い出すヒントとなるような質問</a:t>
            </a:r>
            <a:r>
              <a:rPr lang="ja-JP" altLang="en-US" sz="3200" dirty="0" smtClean="0">
                <a:solidFill>
                  <a:schemeClr val="tx1"/>
                </a:solidFill>
                <a:ea typeface="ＭＳ Ｐゴシック" pitchFamily="34" charset="-128"/>
              </a:rPr>
              <a:t>をします</a:t>
            </a:r>
            <a:r>
              <a:rPr lang="ja-JP" altLang="en-US" sz="3200" dirty="0">
                <a:solidFill>
                  <a:schemeClr val="tx1"/>
                </a:solidFill>
                <a:ea typeface="ＭＳ Ｐゴシック" pitchFamily="34" charset="-128"/>
              </a:rPr>
              <a:t>。</a:t>
            </a:r>
            <a:endParaRPr lang="en-AU" altLang="en-US" sz="3200" dirty="0">
              <a:solidFill>
                <a:schemeClr val="tx1"/>
              </a:solidFill>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23</a:t>
            </a:fld>
            <a:endParaRPr lang="en-US" altLang="en-US" dirty="0"/>
          </a:p>
        </p:txBody>
      </p:sp>
    </p:spTree>
    <p:extLst>
      <p:ext uri="{BB962C8B-B14F-4D97-AF65-F5344CB8AC3E}">
        <p14:creationId xmlns:p14="http://schemas.microsoft.com/office/powerpoint/2010/main" val="349857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a:extLst/>
          </p:cNvPr>
          <p:cNvSpPr>
            <a:spLocks noGrp="1"/>
          </p:cNvSpPr>
          <p:nvPr>
            <p:ph idx="1"/>
          </p:nvPr>
        </p:nvSpPr>
        <p:spPr>
          <a:xfrm>
            <a:off x="539552" y="2996952"/>
            <a:ext cx="8042275" cy="2830809"/>
          </a:xfrm>
        </p:spPr>
        <p:txBody>
          <a:bodyPr/>
          <a:lstStyle/>
          <a:p>
            <a:pPr>
              <a:buFont typeface="Arial" panose="020B0604020202020204" pitchFamily="34" charset="0"/>
              <a:buChar char="•"/>
              <a:defRPr/>
            </a:pPr>
            <a:r>
              <a:rPr lang="ja-JP" altLang="en-US" sz="3600" dirty="0" smtClean="0">
                <a:solidFill>
                  <a:schemeClr val="tx1"/>
                </a:solidFill>
                <a:ea typeface="MS PGothic" panose="020B0600070205080204" pitchFamily="50" charset="-128"/>
              </a:rPr>
              <a:t>写真をつかうことで、思い出しやすくなる効果はありましたか？</a:t>
            </a:r>
            <a:endParaRPr lang="en-US" altLang="en-US" sz="36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24</a:t>
            </a:fld>
            <a:endParaRPr lang="en-US" altLang="en-US"/>
          </a:p>
        </p:txBody>
      </p:sp>
      <p:sp>
        <p:nvSpPr>
          <p:cNvPr id="6" name="角丸四角形 5"/>
          <p:cNvSpPr/>
          <p:nvPr/>
        </p:nvSpPr>
        <p:spPr>
          <a:xfrm>
            <a:off x="611560" y="692696"/>
            <a:ext cx="7920880"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Rectangle 2"/>
          <p:cNvSpPr>
            <a:spLocks noGrp="1"/>
          </p:cNvSpPr>
          <p:nvPr>
            <p:ph type="title"/>
          </p:nvPr>
        </p:nvSpPr>
        <p:spPr>
          <a:xfrm>
            <a:off x="550863" y="436563"/>
            <a:ext cx="8042275" cy="1480269"/>
          </a:xfrm>
        </p:spPr>
        <p:txBody>
          <a:bodyPr/>
          <a:lstStyle/>
          <a:p>
            <a:pPr eaLnBrk="1" hangingPunct="1"/>
            <a:r>
              <a:rPr lang="ja-JP" altLang="en-US" sz="5400" dirty="0">
                <a:solidFill>
                  <a:schemeClr val="tx1"/>
                </a:solidFill>
                <a:ea typeface="MS PGothic" panose="020B0600070205080204" pitchFamily="50" charset="-128"/>
              </a:rPr>
              <a:t>意見交換</a:t>
            </a:r>
            <a:endParaRPr lang="en-AU" altLang="en-US" sz="54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2464548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66337" y="116633"/>
            <a:ext cx="8042275" cy="1443037"/>
          </a:xfrm>
        </p:spPr>
        <p:txBody>
          <a:bodyPr/>
          <a:lstStyle/>
          <a:p>
            <a:pPr eaLnBrk="1" hangingPunct="1"/>
            <a:r>
              <a:rPr lang="ja-JP" altLang="en-US" dirty="0">
                <a:solidFill>
                  <a:schemeClr val="tx1"/>
                </a:solidFill>
                <a:ea typeface="MS PGothic" panose="020B0600070205080204" pitchFamily="50" charset="-128"/>
              </a:rPr>
              <a:t>休憩</a:t>
            </a:r>
            <a:endParaRPr lang="en-AU" altLang="en-US" dirty="0">
              <a:solidFill>
                <a:schemeClr val="tx1"/>
              </a:solidFill>
              <a:ea typeface="MS PGothic" panose="020B0600070205080204"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05847" y="1340769"/>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1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dirty="0" smtClean="0">
                <a:latin typeface="ＭＳ Ｐゴシック" panose="020B0600070205080204" pitchFamily="50" charset="-128"/>
                <a:ea typeface="ＭＳ Ｐゴシック" panose="020B0600070205080204" pitchFamily="50" charset="-128"/>
              </a:rPr>
              <a:t>これからすることを覚えておく</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「スケジュール帳」「ふせん」「アラーム」「物理的リマインダ」</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補完</a:t>
            </a:r>
            <a:r>
              <a:rPr kumimoji="1" lang="ja-JP" altLang="en-US" sz="4400" dirty="0"/>
              <a:t>手段</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08304" y="260648"/>
            <a:ext cx="1835696" cy="369332"/>
          </a:xfrm>
          <a:prstGeom prst="rect">
            <a:avLst/>
          </a:prstGeom>
          <a:noFill/>
        </p:spPr>
        <p:txBody>
          <a:bodyPr wrap="square" rtlCol="0">
            <a:spAutoFit/>
          </a:bodyPr>
          <a:lstStyle/>
          <a:p>
            <a:r>
              <a:rPr kumimoji="1" lang="ja-JP" altLang="en-US" dirty="0" smtClean="0"/>
              <a:t>補完手段③－２</a:t>
            </a:r>
            <a:endParaRPr kumimoji="1" lang="ja-JP" altLang="en-US" dirty="0"/>
          </a:p>
        </p:txBody>
      </p:sp>
    </p:spTree>
    <p:extLst>
      <p:ext uri="{BB962C8B-B14F-4D97-AF65-F5344CB8AC3E}">
        <p14:creationId xmlns:p14="http://schemas.microsoft.com/office/powerpoint/2010/main" val="246968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203624"/>
            <a:ext cx="8042275" cy="1443037"/>
          </a:xfrm>
        </p:spPr>
        <p:txBody>
          <a:bodyPr/>
          <a:lstStyle/>
          <a:p>
            <a:r>
              <a:rPr kumimoji="1" lang="ja-JP" altLang="en-US" dirty="0" smtClean="0"/>
              <a:t>これからす</a:t>
            </a:r>
            <a:r>
              <a:rPr kumimoji="1" lang="ja-JP" altLang="en-US" dirty="0"/>
              <a:t>る</a:t>
            </a:r>
            <a:r>
              <a:rPr kumimoji="1" lang="ja-JP" altLang="en-US" dirty="0" smtClean="0"/>
              <a:t>ことを覚えておく</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3188074"/>
              </p:ext>
            </p:extLst>
          </p:nvPr>
        </p:nvGraphicFramePr>
        <p:xfrm>
          <a:off x="478854" y="331464"/>
          <a:ext cx="80422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5832896" y="2964797"/>
            <a:ext cx="2520280" cy="923320"/>
          </a:xfrm>
          <a:prstGeom prst="rect">
            <a:avLst/>
          </a:prstGeom>
          <a:solidFill>
            <a:schemeClr val="accent4">
              <a:lumMod val="40000"/>
              <a:lumOff val="60000"/>
            </a:schemeClr>
          </a:solidFill>
        </p:spPr>
        <p:txBody>
          <a:bodyPr wrap="square" lIns="91430" tIns="45715" rIns="91430" bIns="45715" rtlCol="0">
            <a:spAutoFit/>
          </a:bodyPr>
          <a:lstStyle/>
          <a:p>
            <a:r>
              <a:rPr kumimoji="1" lang="ja-JP" altLang="en-US" b="1" dirty="0" smtClean="0"/>
              <a:t>実際に行動する時</a:t>
            </a:r>
            <a:endParaRPr kumimoji="1" lang="en-US" altLang="ja-JP" b="1" dirty="0" smtClean="0"/>
          </a:p>
          <a:p>
            <a:endParaRPr kumimoji="1" lang="en-US" altLang="ja-JP" dirty="0" smtClean="0"/>
          </a:p>
          <a:p>
            <a:r>
              <a:rPr kumimoji="1" lang="ja-JP" altLang="en-US" dirty="0" smtClean="0"/>
              <a:t>〇〇</a:t>
            </a:r>
            <a:r>
              <a:rPr kumimoji="1" lang="ja-JP" altLang="en-US" dirty="0"/>
              <a:t>に</a:t>
            </a:r>
            <a:r>
              <a:rPr kumimoji="1" lang="ja-JP" altLang="en-US" dirty="0" smtClean="0"/>
              <a:t>電話</a:t>
            </a:r>
            <a:r>
              <a:rPr kumimoji="1" lang="ja-JP" altLang="en-US" dirty="0"/>
              <a:t>をかける</a:t>
            </a:r>
            <a:endParaRPr kumimoji="1" lang="en-US" altLang="ja-JP" dirty="0"/>
          </a:p>
        </p:txBody>
      </p:sp>
      <p:sp>
        <p:nvSpPr>
          <p:cNvPr id="8" name="テキスト ボックス 7"/>
          <p:cNvSpPr txBox="1"/>
          <p:nvPr/>
        </p:nvSpPr>
        <p:spPr>
          <a:xfrm>
            <a:off x="3059831" y="2965918"/>
            <a:ext cx="2520280" cy="1200318"/>
          </a:xfrm>
          <a:prstGeom prst="rect">
            <a:avLst/>
          </a:prstGeom>
          <a:solidFill>
            <a:schemeClr val="accent3">
              <a:lumMod val="40000"/>
              <a:lumOff val="60000"/>
            </a:schemeClr>
          </a:solidFill>
        </p:spPr>
        <p:txBody>
          <a:bodyPr wrap="square" lIns="91430" tIns="45715" rIns="91430" bIns="45715" rtlCol="0">
            <a:spAutoFit/>
          </a:bodyPr>
          <a:lstStyle/>
          <a:p>
            <a:r>
              <a:rPr kumimoji="1" lang="ja-JP" altLang="en-US" b="1" dirty="0" smtClean="0"/>
              <a:t>行動しようと決めた時</a:t>
            </a:r>
            <a:endParaRPr kumimoji="1" lang="en-US" altLang="ja-JP" b="1" dirty="0" smtClean="0"/>
          </a:p>
          <a:p>
            <a:endParaRPr kumimoji="1" lang="en-US" altLang="ja-JP" dirty="0" smtClean="0"/>
          </a:p>
          <a:p>
            <a:r>
              <a:rPr kumimoji="1" lang="ja-JP" altLang="en-US" dirty="0" smtClean="0"/>
              <a:t>明日、〇〇に電話をかけようと決める。</a:t>
            </a:r>
            <a:endParaRPr kumimoji="1" lang="ja-JP" altLang="en-US" dirty="0"/>
          </a:p>
        </p:txBody>
      </p:sp>
      <p:sp>
        <p:nvSpPr>
          <p:cNvPr id="3" name="スライド番号プレースホルダー 2"/>
          <p:cNvSpPr>
            <a:spLocks noGrp="1"/>
          </p:cNvSpPr>
          <p:nvPr>
            <p:ph type="sldNum" sz="quarter" idx="12"/>
          </p:nvPr>
        </p:nvSpPr>
        <p:spPr>
          <a:xfrm>
            <a:off x="6804248" y="6381328"/>
            <a:ext cx="2133600" cy="365125"/>
          </a:xfrm>
        </p:spPr>
        <p:txBody>
          <a:bodyPr/>
          <a:lstStyle/>
          <a:p>
            <a:fld id="{87B0FD8D-19CE-49FD-A7BB-3CFB2838FC3F}" type="slidenum">
              <a:rPr lang="en-US" altLang="en-US" smtClean="0"/>
              <a:pPr/>
              <a:t>27</a:t>
            </a:fld>
            <a:endParaRPr lang="en-US" altLang="en-US" dirty="0"/>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144" y="5229200"/>
            <a:ext cx="1879764" cy="1483598"/>
          </a:xfrm>
          <a:prstGeom prst="rect">
            <a:avLst/>
          </a:prstGeom>
        </p:spPr>
      </p:pic>
      <p:sp>
        <p:nvSpPr>
          <p:cNvPr id="5" name="テキスト ボックス 4"/>
          <p:cNvSpPr txBox="1"/>
          <p:nvPr/>
        </p:nvSpPr>
        <p:spPr>
          <a:xfrm>
            <a:off x="2195736" y="5805264"/>
            <a:ext cx="4032448" cy="461655"/>
          </a:xfrm>
          <a:prstGeom prst="rect">
            <a:avLst/>
          </a:prstGeom>
          <a:noFill/>
        </p:spPr>
        <p:txBody>
          <a:bodyPr wrap="square" lIns="91430" tIns="45715" rIns="91430" bIns="45715" rtlCol="0">
            <a:spAutoFit/>
          </a:bodyPr>
          <a:lstStyle/>
          <a:p>
            <a:r>
              <a:rPr kumimoji="1" lang="ja-JP" altLang="en-US" sz="2400" dirty="0" smtClean="0"/>
              <a:t>覚えておく必要が生じる。</a:t>
            </a:r>
            <a:endParaRPr kumimoji="1" lang="ja-JP" altLang="en-US" sz="2400" dirty="0"/>
          </a:p>
        </p:txBody>
      </p:sp>
      <p:sp>
        <p:nvSpPr>
          <p:cNvPr id="15" name="上カーブ矢印 14"/>
          <p:cNvSpPr/>
          <p:nvPr/>
        </p:nvSpPr>
        <p:spPr>
          <a:xfrm>
            <a:off x="4983062" y="3994182"/>
            <a:ext cx="2067558" cy="361781"/>
          </a:xfrm>
          <a:prstGeom prst="curvedUpArrow">
            <a:avLst>
              <a:gd name="adj1" fmla="val 25000"/>
              <a:gd name="adj2" fmla="val 11885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kumimoji="1" lang="ja-JP" altLang="en-US">
              <a:solidFill>
                <a:schemeClr val="tx1"/>
              </a:solidFill>
            </a:endParaRPr>
          </a:p>
        </p:txBody>
      </p:sp>
      <p:sp>
        <p:nvSpPr>
          <p:cNvPr id="17" name="角丸四角形 16"/>
          <p:cNvSpPr/>
          <p:nvPr/>
        </p:nvSpPr>
        <p:spPr>
          <a:xfrm>
            <a:off x="899592" y="4437112"/>
            <a:ext cx="7128792" cy="648072"/>
          </a:xfrm>
          <a:prstGeom prst="roundRect">
            <a:avLst/>
          </a:prstGeom>
          <a:ln w="28575"/>
        </p:spPr>
        <p:style>
          <a:lnRef idx="2">
            <a:schemeClr val="accent4"/>
          </a:lnRef>
          <a:fillRef idx="1">
            <a:schemeClr val="lt1"/>
          </a:fillRef>
          <a:effectRef idx="0">
            <a:schemeClr val="accent4"/>
          </a:effectRef>
          <a:fontRef idx="minor">
            <a:schemeClr val="dk1"/>
          </a:fontRef>
        </p:style>
        <p:txBody>
          <a:bodyPr lIns="91430" tIns="45715" rIns="91430" bIns="45715" rtlCol="0" anchor="ctr"/>
          <a:lstStyle/>
          <a:p>
            <a:pPr algn="ctr"/>
            <a:r>
              <a:rPr kumimoji="1" lang="ja-JP" altLang="en-US" b="1" dirty="0" smtClean="0">
                <a:latin typeface="ＭＳ Ｐゴシック" panose="020B0600070205080204" pitchFamily="50" charset="-128"/>
                <a:ea typeface="ＭＳ Ｐゴシック" panose="020B0600070205080204" pitchFamily="50" charset="-128"/>
              </a:rPr>
              <a:t>何かをしようと意図した時と、実際にするときの間に時間のズレがある。</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1" name="下矢印 10"/>
          <p:cNvSpPr/>
          <p:nvPr/>
        </p:nvSpPr>
        <p:spPr>
          <a:xfrm>
            <a:off x="3635896" y="5301208"/>
            <a:ext cx="504056" cy="432048"/>
          </a:xfrm>
          <a:prstGeom prst="downArrow">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211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4" y="436565"/>
            <a:ext cx="8042275" cy="1048220"/>
          </a:xfrm>
          <a:noFill/>
        </p:spPr>
        <p:txBody>
          <a:bodyPr/>
          <a:lstStyle/>
          <a:p>
            <a:r>
              <a:rPr kumimoji="1" lang="ja-JP" altLang="en-US" dirty="0" smtClean="0"/>
              <a:t>様々な道具の紹介</a:t>
            </a:r>
            <a:endParaRPr kumimoji="1" lang="ja-JP" altLang="en-US" dirty="0"/>
          </a:p>
        </p:txBody>
      </p:sp>
      <p:sp>
        <p:nvSpPr>
          <p:cNvPr id="3" name="コンテンツ プレースホルダー 2"/>
          <p:cNvSpPr>
            <a:spLocks noGrp="1"/>
          </p:cNvSpPr>
          <p:nvPr>
            <p:ph idx="1"/>
          </p:nvPr>
        </p:nvSpPr>
        <p:spPr>
          <a:xfrm>
            <a:off x="323528" y="1844824"/>
            <a:ext cx="8640960" cy="4392489"/>
          </a:xfrm>
        </p:spPr>
        <p:txBody>
          <a:bodyPr/>
          <a:lstStyle/>
          <a:p>
            <a:pPr marL="450803" lvl="1" indent="0" eaLnBrk="1" hangingPunct="1">
              <a:lnSpc>
                <a:spcPct val="70000"/>
              </a:lnSpc>
              <a:buNone/>
              <a:tabLst>
                <a:tab pos="622235" algn="l"/>
              </a:tabLst>
            </a:pPr>
            <a:r>
              <a:rPr lang="ja-JP" altLang="en-US" sz="3600" dirty="0" smtClean="0"/>
              <a:t>これからすることを覚えておくために</a:t>
            </a:r>
            <a:endParaRPr lang="en-US" altLang="ja-JP" sz="3600" dirty="0"/>
          </a:p>
          <a:p>
            <a:pPr marL="450803" lvl="1" indent="0" eaLnBrk="1" hangingPunct="1">
              <a:lnSpc>
                <a:spcPct val="70000"/>
              </a:lnSpc>
              <a:buNone/>
              <a:tabLst>
                <a:tab pos="622235" algn="l"/>
              </a:tabLst>
            </a:pPr>
            <a:r>
              <a:rPr lang="ja-JP" altLang="en-US" sz="3600" dirty="0" smtClean="0"/>
              <a:t>使える、様々な道具を紹介していきます。</a:t>
            </a:r>
            <a:endParaRPr lang="en-US" altLang="ja-JP" sz="3600" dirty="0"/>
          </a:p>
          <a:p>
            <a:pPr marL="450803" lvl="1" indent="0" eaLnBrk="1" hangingPunct="1">
              <a:lnSpc>
                <a:spcPct val="70000"/>
              </a:lnSpc>
              <a:buNone/>
              <a:tabLst>
                <a:tab pos="622235" algn="l"/>
              </a:tabLst>
            </a:pPr>
            <a:endParaRPr lang="en-US" altLang="ja-JP" sz="3600" dirty="0"/>
          </a:p>
          <a:p>
            <a:pPr marL="1022304" lvl="1" indent="-571500" eaLnBrk="1" hangingPunct="1">
              <a:lnSpc>
                <a:spcPct val="70000"/>
              </a:lnSpc>
              <a:buFont typeface="Wingdings" panose="05000000000000000000" pitchFamily="2" charset="2"/>
              <a:buChar char="l"/>
              <a:tabLst>
                <a:tab pos="622235" algn="l"/>
              </a:tabLst>
            </a:pPr>
            <a:r>
              <a:rPr lang="ja-JP" altLang="en-US" sz="3600" dirty="0" smtClean="0"/>
              <a:t>スケジュール帳</a:t>
            </a:r>
            <a:endParaRPr lang="en-US" altLang="ja-JP" sz="3600" dirty="0" smtClean="0">
              <a:latin typeface="ＭＳ Ｐゴシック" panose="020B0600070205080204" pitchFamily="50" charset="-128"/>
              <a:ea typeface="ＭＳ Ｐゴシック" panose="020B0600070205080204" pitchFamily="50" charset="-128"/>
            </a:endParaRPr>
          </a:p>
          <a:p>
            <a:pPr marL="1022304" lvl="1" indent="-571500" defTabSz="261911" eaLnBrk="1" hangingPunct="1">
              <a:lnSpc>
                <a:spcPct val="70000"/>
              </a:lnSpc>
              <a:buFont typeface="Wingdings" panose="05000000000000000000" pitchFamily="2" charset="2"/>
              <a:buChar char="l"/>
            </a:pPr>
            <a:r>
              <a:rPr lang="ja-JP" altLang="en-US" sz="3600" dirty="0" smtClean="0">
                <a:latin typeface="ＭＳ Ｐゴシック" panose="020B0600070205080204" pitchFamily="50" charset="-128"/>
                <a:ea typeface="ＭＳ Ｐゴシック" panose="020B0600070205080204" pitchFamily="50" charset="-128"/>
              </a:rPr>
              <a:t>ふせ</a:t>
            </a:r>
            <a:r>
              <a:rPr lang="ja-JP" altLang="en-US" sz="3600" dirty="0">
                <a:latin typeface="ＭＳ Ｐゴシック" panose="020B0600070205080204" pitchFamily="50" charset="-128"/>
                <a:ea typeface="ＭＳ Ｐゴシック" panose="020B0600070205080204" pitchFamily="50" charset="-128"/>
              </a:rPr>
              <a:t>ん</a:t>
            </a:r>
            <a:endParaRPr lang="en-AU" altLang="ja-JP" sz="3600" dirty="0">
              <a:latin typeface="ＭＳ Ｐゴシック" panose="020B0600070205080204" pitchFamily="50" charset="-128"/>
              <a:ea typeface="ＭＳ Ｐゴシック" panose="020B0600070205080204" pitchFamily="50" charset="-128"/>
            </a:endParaRPr>
          </a:p>
          <a:p>
            <a:pPr marL="1022304" lvl="1" indent="-571500" defTabSz="261911" eaLnBrk="1" hangingPunct="1">
              <a:lnSpc>
                <a:spcPct val="70000"/>
              </a:lnSpc>
              <a:buFont typeface="Wingdings" panose="05000000000000000000" pitchFamily="2" charset="2"/>
              <a:buChar char="l"/>
            </a:pPr>
            <a:r>
              <a:rPr lang="ja-JP" altLang="en-US" sz="3600" dirty="0" smtClean="0"/>
              <a:t>アラーム</a:t>
            </a:r>
            <a:endParaRPr lang="en-US" altLang="ja-JP" sz="3600" dirty="0" smtClean="0"/>
          </a:p>
          <a:p>
            <a:pPr marL="1022304" lvl="1" indent="-571500" defTabSz="261911" eaLnBrk="1" hangingPunct="1">
              <a:lnSpc>
                <a:spcPct val="70000"/>
              </a:lnSpc>
              <a:buFont typeface="Wingdings" panose="05000000000000000000" pitchFamily="2" charset="2"/>
              <a:buChar char="l"/>
            </a:pPr>
            <a:r>
              <a:rPr lang="ja-JP" altLang="en-US" sz="3600" dirty="0" smtClean="0"/>
              <a:t>物理的</a:t>
            </a:r>
            <a:r>
              <a:rPr lang="ja-JP" altLang="en-US" sz="3600" dirty="0"/>
              <a:t>リマインダ</a:t>
            </a:r>
            <a:endParaRPr lang="en-US" altLang="ja-JP" sz="3600" dirty="0"/>
          </a:p>
          <a:p>
            <a:pPr marL="1022304" lvl="1" indent="-571500" defTabSz="261911" eaLnBrk="1" hangingPunct="1">
              <a:lnSpc>
                <a:spcPct val="70000"/>
              </a:lnSpc>
              <a:buFont typeface="Wingdings" panose="05000000000000000000" pitchFamily="2" charset="2"/>
              <a:buChar char="l"/>
            </a:pPr>
            <a:endParaRPr lang="en-AU" altLang="ja-JP" sz="3600" dirty="0"/>
          </a:p>
        </p:txBody>
      </p:sp>
      <p:sp>
        <p:nvSpPr>
          <p:cNvPr id="5" name="スライド番号プレースホルダー 4"/>
          <p:cNvSpPr>
            <a:spLocks noGrp="1"/>
          </p:cNvSpPr>
          <p:nvPr>
            <p:ph type="sldNum" sz="quarter" idx="12"/>
          </p:nvPr>
        </p:nvSpPr>
        <p:spPr/>
        <p:txBody>
          <a:bodyPr/>
          <a:lstStyle/>
          <a:p>
            <a:fld id="{87B0FD8D-19CE-49FD-A7BB-3CFB2838FC3F}" type="slidenum">
              <a:rPr lang="en-US" altLang="en-US" smtClean="0"/>
              <a:pPr/>
              <a:t>28</a:t>
            </a:fld>
            <a:endParaRPr lang="en-US" altLang="en-US" dirty="0"/>
          </a:p>
        </p:txBody>
      </p:sp>
    </p:spTree>
    <p:extLst>
      <p:ext uri="{BB962C8B-B14F-4D97-AF65-F5344CB8AC3E}">
        <p14:creationId xmlns:p14="http://schemas.microsoft.com/office/powerpoint/2010/main" val="126984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3568" y="260648"/>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2945" name="Rectangle 2"/>
          <p:cNvSpPr>
            <a:spLocks noGrp="1" noChangeArrowheads="1"/>
          </p:cNvSpPr>
          <p:nvPr>
            <p:ph type="title"/>
          </p:nvPr>
        </p:nvSpPr>
        <p:spPr>
          <a:xfrm>
            <a:off x="457200" y="363983"/>
            <a:ext cx="8229600" cy="830962"/>
          </a:xfrm>
        </p:spPr>
        <p:txBody>
          <a:bodyPr lIns="91408" tIns="45703" rIns="91408" bIns="45703">
            <a:spAutoFit/>
          </a:bodyPr>
          <a:lstStyle/>
          <a:p>
            <a:pPr defTabSz="1007959" eaLnBrk="1" hangingPunct="1">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smtClean="0">
                <a:solidFill>
                  <a:srgbClr val="FF0000"/>
                </a:solidFill>
                <a:ea typeface="MS PGothic" charset="0"/>
              </a:rPr>
              <a:t>記憶の道具</a:t>
            </a:r>
            <a:r>
              <a:rPr lang="ja-JP" altLang="en-US" dirty="0" smtClean="0">
                <a:ea typeface="MS PGothic" charset="0"/>
              </a:rPr>
              <a:t>：スケジュール帳</a:t>
            </a:r>
            <a:r>
              <a:rPr lang="en-GB" dirty="0" smtClean="0">
                <a:ea typeface="MS PGothic" charset="0"/>
              </a:rPr>
              <a:t> </a:t>
            </a:r>
            <a:endParaRPr lang="en-GB" dirty="0">
              <a:ea typeface="MS PGothic" charset="0"/>
            </a:endParaRPr>
          </a:p>
        </p:txBody>
      </p:sp>
      <p:sp>
        <p:nvSpPr>
          <p:cNvPr id="2" name="スライド番号プレースホルダー 1"/>
          <p:cNvSpPr>
            <a:spLocks noGrp="1"/>
          </p:cNvSpPr>
          <p:nvPr>
            <p:ph type="sldNum" sz="quarter" idx="12"/>
          </p:nvPr>
        </p:nvSpPr>
        <p:spPr>
          <a:xfrm>
            <a:off x="6976609" y="6381328"/>
            <a:ext cx="2133600" cy="365125"/>
          </a:xfrm>
        </p:spPr>
        <p:txBody>
          <a:bodyPr/>
          <a:lstStyle/>
          <a:p>
            <a:fld id="{87B0FD8D-19CE-49FD-A7BB-3CFB2838FC3F}" type="slidenum">
              <a:rPr lang="en-US" altLang="en-US" smtClean="0"/>
              <a:pPr/>
              <a:t>29</a:t>
            </a:fld>
            <a:endParaRPr lang="en-US" altLang="en-US" dirty="0"/>
          </a:p>
        </p:txBody>
      </p:sp>
      <p:pic>
        <p:nvPicPr>
          <p:cNvPr id="7" name="Picture 2" descr="C:\Users\carbuncle\Downloads\437197_s.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60047" y="4797152"/>
            <a:ext cx="2769525" cy="18477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Grp="1" noChangeArrowheads="1"/>
          </p:cNvSpPr>
          <p:nvPr>
            <p:ph idx="1"/>
          </p:nvPr>
        </p:nvSpPr>
        <p:spPr>
          <a:xfrm>
            <a:off x="467544" y="1556792"/>
            <a:ext cx="8231188" cy="4649957"/>
          </a:xfrm>
        </p:spPr>
        <p:txBody>
          <a:bodyPr lIns="91408" tIns="45703" rIns="91408" bIns="45703">
            <a:spAutoFit/>
          </a:bodyPr>
          <a:lstStyle/>
          <a:p>
            <a:pPr marL="0" indent="0" defTabSz="1007959" eaLnBrk="1" hangingPunct="1">
              <a:spcBef>
                <a:spcPts val="1000"/>
              </a:spcBef>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3600" u="sng" dirty="0" smtClean="0">
                <a:ea typeface="MS PGothic" charset="0"/>
                <a:cs typeface="MS PGothic" charset="0"/>
              </a:rPr>
              <a:t>スケジュール帳の使い方のヒント</a:t>
            </a:r>
            <a:endParaRPr lang="en-GB" altLang="ja-JP" sz="3600" u="sng" dirty="0">
              <a:ea typeface="MS PGothic" charset="0"/>
              <a:cs typeface="MS PGothic" charset="0"/>
            </a:endParaRPr>
          </a:p>
          <a:p>
            <a:pPr defTabSz="1007959" eaLnBrk="1" hangingPunct="1">
              <a:spcBef>
                <a:spcPts val="1000"/>
              </a:spcBef>
              <a:buFont typeface="Arial" charset="0"/>
              <a:buChar char="•"/>
              <a:tabLst>
                <a:tab pos="1004784" algn="l"/>
                <a:tab pos="2012742" algn="l"/>
                <a:tab pos="3020700" algn="l"/>
                <a:tab pos="4025483" algn="l"/>
                <a:tab pos="5033441" algn="l"/>
                <a:tab pos="6041398" algn="l"/>
                <a:tab pos="7049357" algn="l"/>
                <a:tab pos="8057315" algn="l"/>
                <a:tab pos="9065273" algn="l"/>
                <a:tab pos="10073230" algn="l"/>
              </a:tabLst>
            </a:pPr>
            <a:endParaRPr lang="en-US" altLang="ja-JP" sz="1200" dirty="0" smtClean="0">
              <a:solidFill>
                <a:schemeClr val="tx1"/>
              </a:solidFill>
              <a:ea typeface="MS PGothic" charset="0"/>
              <a:cs typeface="MS PGothic" charset="0"/>
            </a:endParaRPr>
          </a:p>
          <a:p>
            <a:pPr defTabSz="1007959" eaLnBrk="1" hangingPunct="1">
              <a:spcBef>
                <a:spcPts val="1000"/>
              </a:spcBef>
              <a:buFont typeface="Arial" charset="0"/>
              <a:buChar char="•"/>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charset="0"/>
                <a:cs typeface="MS PGothic" charset="0"/>
              </a:rPr>
              <a:t>自分に合ったスケジュール帳を用意する。</a:t>
            </a:r>
            <a:endParaRPr lang="en-US" altLang="ja-JP" sz="3200" dirty="0" smtClean="0">
              <a:solidFill>
                <a:schemeClr val="tx1"/>
              </a:solidFill>
              <a:ea typeface="MS PGothic" charset="0"/>
              <a:cs typeface="MS PGothic" charset="0"/>
            </a:endParaRPr>
          </a:p>
          <a:p>
            <a:pPr marL="0" indent="0" defTabSz="1007959" eaLnBrk="1" hangingPunct="1">
              <a:spcBef>
                <a:spcPts val="1000"/>
              </a:spcBef>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2800" dirty="0" smtClean="0">
                <a:solidFill>
                  <a:schemeClr val="tx1"/>
                </a:solidFill>
                <a:ea typeface="MS PGothic" charset="0"/>
                <a:cs typeface="MS PGothic" charset="0"/>
              </a:rPr>
              <a:t>　（大きさ、形、〇月はじまり、〇曜日はじまり</a:t>
            </a:r>
            <a:r>
              <a:rPr lang="en-US" altLang="ja-JP" sz="2800" dirty="0" smtClean="0">
                <a:solidFill>
                  <a:schemeClr val="tx1"/>
                </a:solidFill>
                <a:ea typeface="MS PGothic" charset="0"/>
                <a:cs typeface="MS PGothic" charset="0"/>
              </a:rPr>
              <a:t>…</a:t>
            </a:r>
            <a:r>
              <a:rPr lang="ja-JP" altLang="en-US" sz="2800" dirty="0" smtClean="0">
                <a:solidFill>
                  <a:schemeClr val="tx1"/>
                </a:solidFill>
                <a:ea typeface="MS PGothic" charset="0"/>
                <a:cs typeface="MS PGothic" charset="0"/>
              </a:rPr>
              <a:t>）</a:t>
            </a:r>
            <a:endParaRPr lang="en-US" altLang="ja-JP" sz="2800" dirty="0" smtClean="0">
              <a:solidFill>
                <a:schemeClr val="tx1"/>
              </a:solidFill>
              <a:ea typeface="MS PGothic" charset="0"/>
              <a:cs typeface="MS PGothic" charset="0"/>
            </a:endParaRPr>
          </a:p>
          <a:p>
            <a:pPr marL="0" indent="0" defTabSz="1007959" eaLnBrk="1" hangingPunct="1">
              <a:spcBef>
                <a:spcPts val="1000"/>
              </a:spcBef>
              <a:buNone/>
              <a:tabLst>
                <a:tab pos="1004784" algn="l"/>
                <a:tab pos="2012742" algn="l"/>
                <a:tab pos="3020700" algn="l"/>
                <a:tab pos="4025483" algn="l"/>
                <a:tab pos="5033441" algn="l"/>
                <a:tab pos="6041398" algn="l"/>
                <a:tab pos="7049357" algn="l"/>
                <a:tab pos="8057315" algn="l"/>
                <a:tab pos="9065273" algn="l"/>
                <a:tab pos="10073230" algn="l"/>
              </a:tabLst>
            </a:pPr>
            <a:endParaRPr lang="en-US" altLang="ja-JP" sz="1050" dirty="0" smtClean="0">
              <a:solidFill>
                <a:schemeClr val="tx1"/>
              </a:solidFill>
              <a:ea typeface="MS PGothic" charset="0"/>
              <a:cs typeface="MS PGothic" charset="0"/>
            </a:endParaRPr>
          </a:p>
          <a:p>
            <a:pPr defTabSz="1007959" eaLnBrk="1" hangingPunct="1">
              <a:spcBef>
                <a:spcPts val="1000"/>
              </a:spcBef>
              <a:buFont typeface="Arial" charset="0"/>
              <a:buChar char="•"/>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charset="0"/>
                <a:cs typeface="MS PGothic" charset="0"/>
              </a:rPr>
              <a:t>１冊のスケジュール帳</a:t>
            </a:r>
            <a:r>
              <a:rPr lang="ja-JP" altLang="en-US" sz="3200" dirty="0">
                <a:solidFill>
                  <a:schemeClr val="tx1"/>
                </a:solidFill>
                <a:ea typeface="MS PGothic" charset="0"/>
                <a:cs typeface="MS PGothic" charset="0"/>
              </a:rPr>
              <a:t>に情報を集約する</a:t>
            </a:r>
            <a:r>
              <a:rPr lang="ja-JP" altLang="en-US" sz="3200" dirty="0" smtClean="0">
                <a:solidFill>
                  <a:schemeClr val="tx1"/>
                </a:solidFill>
                <a:ea typeface="MS PGothic" charset="0"/>
                <a:cs typeface="MS PGothic" charset="0"/>
              </a:rPr>
              <a:t>。</a:t>
            </a:r>
            <a:endParaRPr lang="en-US" altLang="ja-JP" sz="3200" dirty="0" smtClean="0">
              <a:solidFill>
                <a:schemeClr val="tx1"/>
              </a:solidFill>
              <a:ea typeface="MS PGothic" charset="0"/>
              <a:cs typeface="MS PGothic" charset="0"/>
            </a:endParaRPr>
          </a:p>
          <a:p>
            <a:pPr marL="0" indent="0" defTabSz="1007959" eaLnBrk="1" hangingPunct="1">
              <a:spcBef>
                <a:spcPts val="1000"/>
              </a:spcBef>
              <a:buNone/>
              <a:tabLst>
                <a:tab pos="1004784" algn="l"/>
                <a:tab pos="2012742" algn="l"/>
                <a:tab pos="3020700" algn="l"/>
                <a:tab pos="4025483" algn="l"/>
                <a:tab pos="5033441" algn="l"/>
                <a:tab pos="6041398" algn="l"/>
                <a:tab pos="7049357" algn="l"/>
                <a:tab pos="8057315" algn="l"/>
                <a:tab pos="9065273" algn="l"/>
                <a:tab pos="10073230" algn="l"/>
              </a:tabLst>
            </a:pPr>
            <a:endParaRPr lang="ja-JP" altLang="en-US" sz="1100" dirty="0">
              <a:solidFill>
                <a:schemeClr val="tx1"/>
              </a:solidFill>
              <a:ea typeface="MS PGothic" charset="0"/>
              <a:cs typeface="MS PGothic" charset="0"/>
            </a:endParaRPr>
          </a:p>
          <a:p>
            <a:pPr defTabSz="1007959" eaLnBrk="1" hangingPunct="1">
              <a:spcBef>
                <a:spcPts val="1000"/>
              </a:spcBef>
              <a:buFont typeface="Arial" charset="0"/>
              <a:buChar char="•"/>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charset="0"/>
                <a:cs typeface="MS PGothic" charset="0"/>
              </a:rPr>
              <a:t>手帳のどこ</a:t>
            </a:r>
            <a:r>
              <a:rPr lang="ja-JP" altLang="en-US" sz="3200" dirty="0">
                <a:solidFill>
                  <a:schemeClr val="tx1"/>
                </a:solidFill>
                <a:ea typeface="MS PGothic" charset="0"/>
                <a:cs typeface="MS PGothic" charset="0"/>
              </a:rPr>
              <a:t>に何を</a:t>
            </a:r>
            <a:r>
              <a:rPr lang="ja-JP" altLang="en-US" sz="3200" dirty="0" smtClean="0">
                <a:solidFill>
                  <a:schemeClr val="tx1"/>
                </a:solidFill>
                <a:ea typeface="MS PGothic" charset="0"/>
                <a:cs typeface="MS PGothic" charset="0"/>
              </a:rPr>
              <a:t>書くか</a:t>
            </a:r>
            <a:endParaRPr lang="en-US" altLang="ja-JP" sz="3200" dirty="0" smtClean="0">
              <a:solidFill>
                <a:schemeClr val="tx1"/>
              </a:solidFill>
              <a:ea typeface="MS PGothic" charset="0"/>
              <a:cs typeface="MS PGothic" charset="0"/>
            </a:endParaRPr>
          </a:p>
          <a:p>
            <a:pPr marL="0" indent="0" defTabSz="1007959" eaLnBrk="1" hangingPunct="1">
              <a:spcBef>
                <a:spcPts val="1000"/>
              </a:spcBef>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a:solidFill>
                  <a:schemeClr val="tx1"/>
                </a:solidFill>
                <a:ea typeface="MS PGothic" charset="0"/>
                <a:cs typeface="MS PGothic" charset="0"/>
              </a:rPr>
              <a:t>　</a:t>
            </a:r>
            <a:r>
              <a:rPr lang="ja-JP" altLang="en-US" sz="3200" dirty="0" smtClean="0">
                <a:solidFill>
                  <a:schemeClr val="tx1"/>
                </a:solidFill>
                <a:ea typeface="MS PGothic" charset="0"/>
                <a:cs typeface="MS PGothic" charset="0"/>
              </a:rPr>
              <a:t>決めておく</a:t>
            </a:r>
            <a:endParaRPr lang="en-GB" sz="3200" dirty="0">
              <a:solidFill>
                <a:schemeClr val="tx1"/>
              </a:solidFill>
              <a:ea typeface="MS PGothic" charset="0"/>
              <a:cs typeface="MS PGothic" charset="0"/>
            </a:endParaRPr>
          </a:p>
        </p:txBody>
      </p:sp>
    </p:spTree>
    <p:extLst>
      <p:ext uri="{BB962C8B-B14F-4D97-AF65-F5344CB8AC3E}">
        <p14:creationId xmlns:p14="http://schemas.microsoft.com/office/powerpoint/2010/main" val="6269053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ja-JP" altLang="en-US" dirty="0">
                <a:ea typeface="MS PGothic" panose="020B0600070205080204" pitchFamily="50" charset="-128"/>
              </a:rPr>
              <a:t>前回</a:t>
            </a:r>
            <a:r>
              <a:rPr lang="ja-JP" altLang="en-US" dirty="0" smtClean="0">
                <a:ea typeface="MS PGothic" panose="020B0600070205080204" pitchFamily="50" charset="-128"/>
              </a:rPr>
              <a:t>の</a:t>
            </a:r>
            <a:r>
              <a:rPr lang="ja-JP" altLang="en-US" dirty="0">
                <a:ea typeface="MS PGothic" panose="020B0600070205080204" pitchFamily="50" charset="-128"/>
              </a:rPr>
              <a:t>内容</a:t>
            </a:r>
            <a:endParaRPr lang="en-US" altLang="en-US" dirty="0">
              <a:ea typeface="MS PGothic" panose="020B0600070205080204" pitchFamily="50" charset="-128"/>
            </a:endParaRPr>
          </a:p>
        </p:txBody>
      </p:sp>
      <p:sp>
        <p:nvSpPr>
          <p:cNvPr id="20483" name="Content Placeholder 2"/>
          <p:cNvSpPr>
            <a:spLocks noGrp="1"/>
          </p:cNvSpPr>
          <p:nvPr>
            <p:ph idx="1"/>
          </p:nvPr>
        </p:nvSpPr>
        <p:spPr>
          <a:xfrm>
            <a:off x="550863" y="1879600"/>
            <a:ext cx="8352928" cy="4573736"/>
          </a:xfrm>
        </p:spPr>
        <p:txBody>
          <a:bodyPr/>
          <a:lstStyle/>
          <a:p>
            <a:pPr marL="0" indent="0">
              <a:buNone/>
              <a:defRPr/>
            </a:pPr>
            <a:r>
              <a:rPr lang="ja-JP" altLang="en-US" sz="3200" dirty="0">
                <a:latin typeface="+mj-ea"/>
                <a:ea typeface="+mj-ea"/>
              </a:rPr>
              <a:t>１</a:t>
            </a:r>
            <a:r>
              <a:rPr lang="en-US" altLang="ja-JP" sz="3200" dirty="0" smtClean="0">
                <a:latin typeface="+mj-ea"/>
                <a:ea typeface="+mj-ea"/>
              </a:rPr>
              <a:t>.</a:t>
            </a:r>
            <a:r>
              <a:rPr lang="ja-JP" altLang="en-US" sz="3200" dirty="0">
                <a:latin typeface="+mj-ea"/>
                <a:ea typeface="+mj-ea"/>
              </a:rPr>
              <a:t>脳</a:t>
            </a:r>
            <a:r>
              <a:rPr lang="ja-JP" altLang="en-US" sz="3200" dirty="0" smtClean="0">
                <a:latin typeface="+mj-ea"/>
                <a:ea typeface="+mj-ea"/>
              </a:rPr>
              <a:t>と記憶　　　　　　　　　　 </a:t>
            </a:r>
            <a:r>
              <a:rPr lang="en-US" altLang="ja-JP" sz="3200" dirty="0" smtClean="0">
                <a:latin typeface="+mj-ea"/>
                <a:ea typeface="+mj-ea"/>
              </a:rPr>
              <a:t>【</a:t>
            </a:r>
            <a:r>
              <a:rPr lang="ja-JP" altLang="en-US" sz="3200" dirty="0">
                <a:latin typeface="+mj-ea"/>
                <a:ea typeface="+mj-ea"/>
              </a:rPr>
              <a:t>講義</a:t>
            </a:r>
            <a:r>
              <a:rPr lang="en-US" altLang="ja-JP" sz="3200" dirty="0" smtClean="0">
                <a:latin typeface="+mj-ea"/>
                <a:ea typeface="+mj-ea"/>
              </a:rPr>
              <a:t>】</a:t>
            </a:r>
          </a:p>
          <a:p>
            <a:pPr marL="0" indent="0">
              <a:buNone/>
              <a:defRPr/>
            </a:pPr>
            <a:endParaRPr lang="en-US" altLang="ja-JP" sz="3200" dirty="0">
              <a:latin typeface="+mj-ea"/>
              <a:ea typeface="+mj-ea"/>
            </a:endParaRPr>
          </a:p>
          <a:p>
            <a:pPr marL="0" indent="0">
              <a:buNone/>
              <a:defRPr/>
            </a:pPr>
            <a:r>
              <a:rPr lang="ja-JP" altLang="en-US" sz="3200" dirty="0">
                <a:latin typeface="+mj-ea"/>
                <a:ea typeface="+mj-ea"/>
              </a:rPr>
              <a:t>２</a:t>
            </a:r>
            <a:r>
              <a:rPr lang="en-US" altLang="ja-JP" sz="3200" dirty="0" smtClean="0">
                <a:latin typeface="+mj-ea"/>
                <a:ea typeface="+mj-ea"/>
              </a:rPr>
              <a:t>.</a:t>
            </a:r>
            <a:r>
              <a:rPr lang="ja-JP" altLang="en-US" sz="3200" dirty="0" smtClean="0">
                <a:latin typeface="+mj-ea"/>
                <a:ea typeface="+mj-ea"/>
              </a:rPr>
              <a:t>メモの使い方　　         </a:t>
            </a:r>
            <a:r>
              <a:rPr lang="en-US" altLang="ja-JP" sz="3200" dirty="0" smtClean="0">
                <a:latin typeface="+mj-ea"/>
                <a:ea typeface="+mj-ea"/>
              </a:rPr>
              <a:t>【</a:t>
            </a:r>
            <a:r>
              <a:rPr lang="ja-JP" altLang="en-US" sz="3200" dirty="0" smtClean="0">
                <a:latin typeface="+mj-ea"/>
                <a:ea typeface="+mj-ea"/>
              </a:rPr>
              <a:t>補完手段</a:t>
            </a:r>
            <a:r>
              <a:rPr lang="en-US" altLang="ja-JP" sz="3200" dirty="0" smtClean="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３</a:t>
            </a:r>
            <a:r>
              <a:rPr lang="en-US" altLang="ja-JP" sz="3200" dirty="0" smtClean="0">
                <a:latin typeface="+mj-ea"/>
                <a:ea typeface="+mj-ea"/>
              </a:rPr>
              <a:t>.</a:t>
            </a:r>
            <a:r>
              <a:rPr lang="ja-JP" altLang="en-US" sz="3200" dirty="0" smtClean="0">
                <a:latin typeface="+mj-ea"/>
                <a:ea typeface="+mj-ea"/>
              </a:rPr>
              <a:t>道順を記憶する　　       </a:t>
            </a:r>
            <a:r>
              <a:rPr lang="en-US" altLang="ja-JP" sz="3200" dirty="0" smtClean="0">
                <a:latin typeface="+mj-ea"/>
                <a:ea typeface="+mj-ea"/>
              </a:rPr>
              <a:t>【</a:t>
            </a:r>
            <a:r>
              <a:rPr lang="ja-JP" altLang="en-US" sz="3200" dirty="0">
                <a:latin typeface="+mj-ea"/>
                <a:ea typeface="+mj-ea"/>
              </a:rPr>
              <a:t>補完</a:t>
            </a:r>
            <a:r>
              <a:rPr lang="ja-JP" altLang="en-US" sz="3200" dirty="0" smtClean="0">
                <a:latin typeface="+mj-ea"/>
                <a:ea typeface="+mj-ea"/>
              </a:rPr>
              <a:t>手段</a:t>
            </a:r>
            <a:r>
              <a:rPr lang="en-US" altLang="ja-JP" sz="3200" dirty="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４</a:t>
            </a:r>
            <a:r>
              <a:rPr lang="en-US" altLang="ja-JP" sz="3200" dirty="0" smtClean="0">
                <a:latin typeface="+mj-ea"/>
                <a:ea typeface="+mj-ea"/>
              </a:rPr>
              <a:t>.</a:t>
            </a:r>
            <a:r>
              <a:rPr lang="ja-JP" altLang="en-US" sz="3200" dirty="0">
                <a:latin typeface="+mj-ea"/>
                <a:ea typeface="+mj-ea"/>
              </a:rPr>
              <a:t>運動</a:t>
            </a:r>
            <a:r>
              <a:rPr lang="ja-JP" altLang="en-US" sz="3200" dirty="0" smtClean="0">
                <a:latin typeface="+mj-ea"/>
                <a:ea typeface="+mj-ea"/>
              </a:rPr>
              <a:t>の重要性　　　　　　 </a:t>
            </a:r>
            <a:r>
              <a:rPr lang="en-US" altLang="ja-JP" sz="3200" dirty="0" smtClean="0">
                <a:latin typeface="+mj-ea"/>
                <a:ea typeface="+mj-ea"/>
              </a:rPr>
              <a:t>【</a:t>
            </a:r>
            <a:r>
              <a:rPr lang="ja-JP" altLang="en-US" sz="3200" dirty="0" smtClean="0">
                <a:latin typeface="+mj-ea"/>
                <a:ea typeface="+mj-ea"/>
              </a:rPr>
              <a:t>生活</a:t>
            </a:r>
            <a:r>
              <a:rPr lang="ja-JP" altLang="en-US" sz="3200" dirty="0">
                <a:latin typeface="+mj-ea"/>
                <a:ea typeface="+mj-ea"/>
              </a:rPr>
              <a:t>習慣</a:t>
            </a:r>
            <a:r>
              <a:rPr lang="en-US" altLang="ja-JP" sz="3200" dirty="0" smtClean="0">
                <a:latin typeface="+mj-ea"/>
                <a:ea typeface="+mj-ea"/>
              </a:rPr>
              <a:t>】</a:t>
            </a:r>
            <a:endParaRPr lang="en-US" altLang="en-US" sz="3200" dirty="0">
              <a:latin typeface="+mj-ea"/>
              <a:ea typeface="+mj-ea"/>
            </a:endParaRPr>
          </a:p>
          <a:p>
            <a:pPr marL="0" indent="0">
              <a:buFont typeface="Rage Italic" pitchFamily="66" charset="0"/>
              <a:buNone/>
              <a:defRPr/>
            </a:pPr>
            <a:endParaRPr lang="en-US" altLang="en-US" sz="3200" dirty="0">
              <a:latin typeface="+mj-ea"/>
              <a:ea typeface="+mj-ea"/>
            </a:endParaRPr>
          </a:p>
        </p:txBody>
      </p:sp>
      <p:sp>
        <p:nvSpPr>
          <p:cNvPr id="2" name="スライド番号プレースホルダー 1">
            <a:extLst>
              <a:ext uri="{FF2B5EF4-FFF2-40B4-BE49-F238E27FC236}">
                <a16:creationId xmlns="" xmlns:a16="http://schemas.microsoft.com/office/drawing/2014/main" id="{8E5DF337-A65C-4982-9BC6-13E657D042B7}"/>
              </a:ext>
            </a:extLst>
          </p:cNvPr>
          <p:cNvSpPr>
            <a:spLocks noGrp="1"/>
          </p:cNvSpPr>
          <p:nvPr>
            <p:ph type="sldNum" sz="quarter" idx="12"/>
          </p:nvPr>
        </p:nvSpPr>
        <p:spPr/>
        <p:txBody>
          <a:bodyPr/>
          <a:lstStyle/>
          <a:p>
            <a:fld id="{3662DA74-E1D7-479F-A23C-196208DAF2BA}" type="slidenum">
              <a:rPr lang="en-US" altLang="en-US" smtClean="0"/>
              <a:pPr/>
              <a:t>3</a:t>
            </a:fld>
            <a:endParaRPr lang="en-US" altLang="en-US" dirty="0"/>
          </a:p>
        </p:txBody>
      </p:sp>
    </p:spTree>
    <p:extLst>
      <p:ext uri="{BB962C8B-B14F-4D97-AF65-F5344CB8AC3E}">
        <p14:creationId xmlns:p14="http://schemas.microsoft.com/office/powerpoint/2010/main" val="227794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374" y="1631702"/>
            <a:ext cx="2952000" cy="4320000"/>
          </a:xfrm>
          <a:prstGeom prst="rect">
            <a:avLst/>
          </a:prstGeom>
          <a:ln>
            <a:solidFill>
              <a:schemeClr val="tx1"/>
            </a:solidFill>
          </a:ln>
          <a:effectLst>
            <a:outerShdw blurRad="50800" dist="38100" dir="2700000" algn="tl" rotWithShape="0">
              <a:prstClr val="black">
                <a:alpha val="40000"/>
              </a:prstClr>
            </a:outerShdw>
          </a:effectLst>
        </p:spPr>
      </p:pic>
      <p:pic>
        <p:nvPicPr>
          <p:cNvPr id="11269" name="Picture 6" descr="スケジュー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412" y="1637771"/>
            <a:ext cx="2952000" cy="4320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71" name="Picture 5" descr="to-do l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98" y="1624898"/>
            <a:ext cx="2952000" cy="4320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3"/>
          <p:cNvSpPr txBox="1">
            <a:spLocks noChangeArrowheads="1"/>
          </p:cNvSpPr>
          <p:nvPr/>
        </p:nvSpPr>
        <p:spPr>
          <a:xfrm>
            <a:off x="574437" y="1129768"/>
            <a:ext cx="1980000" cy="396000"/>
          </a:xfrm>
          <a:prstGeom prst="rect">
            <a:avLst/>
          </a:prstGeom>
          <a:solidFill>
            <a:srgbClr val="FF0000"/>
          </a:solidFill>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lnSpc>
                <a:spcPct val="90000"/>
              </a:lnSpc>
              <a:spcBef>
                <a:spcPct val="0"/>
              </a:spcBef>
              <a:buFont typeface="Wingdings" pitchFamily="2" charset="2"/>
              <a:buNone/>
              <a:defRPr/>
            </a:pPr>
            <a:r>
              <a:rPr lang="en-US" altLang="ja-JP" sz="2400" dirty="0">
                <a:solidFill>
                  <a:schemeClr val="bg1"/>
                </a:solidFill>
                <a:latin typeface="ＤＦ特太ゴシック体" panose="020B0509000000000000" pitchFamily="49" charset="-128"/>
                <a:ea typeface="ＤＦ特太ゴシック体" panose="020B0509000000000000" pitchFamily="49" charset="-128"/>
              </a:rPr>
              <a:t>To-do</a:t>
            </a:r>
            <a:r>
              <a:rPr lang="ja-JP" altLang="en-US" sz="2400" dirty="0">
                <a:solidFill>
                  <a:schemeClr val="bg1"/>
                </a:solidFill>
                <a:latin typeface="ＤＦ特太ゴシック体" panose="020B0509000000000000" pitchFamily="49" charset="-128"/>
                <a:ea typeface="ＤＦ特太ゴシック体" panose="020B0509000000000000" pitchFamily="49" charset="-128"/>
              </a:rPr>
              <a:t>リスト</a:t>
            </a:r>
            <a:endParaRPr lang="en-US" altLang="ja-JP" sz="2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7" name="Rectangle 3"/>
          <p:cNvSpPr txBox="1">
            <a:spLocks noChangeArrowheads="1"/>
          </p:cNvSpPr>
          <p:nvPr/>
        </p:nvSpPr>
        <p:spPr>
          <a:xfrm>
            <a:off x="6604138" y="1135224"/>
            <a:ext cx="1980000" cy="396000"/>
          </a:xfrm>
          <a:prstGeom prst="rect">
            <a:avLst/>
          </a:prstGeom>
          <a:solidFill>
            <a:srgbClr val="FF0000"/>
          </a:solidFill>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lnSpc>
                <a:spcPct val="90000"/>
              </a:lnSpc>
              <a:spcBef>
                <a:spcPct val="0"/>
              </a:spcBef>
              <a:buFont typeface="Wingdings" pitchFamily="2" charset="2"/>
              <a:buNone/>
              <a:defRPr/>
            </a:pPr>
            <a:r>
              <a:rPr lang="ja-JP" altLang="en-US" sz="2400" dirty="0">
                <a:solidFill>
                  <a:schemeClr val="bg1"/>
                </a:solidFill>
                <a:latin typeface="ＤＦ特太ゴシック体" panose="020B0509000000000000" pitchFamily="49" charset="-128"/>
                <a:ea typeface="ＤＦ特太ゴシック体" panose="020B0509000000000000" pitchFamily="49" charset="-128"/>
              </a:rPr>
              <a:t>重要メモ</a:t>
            </a:r>
            <a:endParaRPr lang="en-US" altLang="ja-JP" sz="2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1" name="Rectangle 3"/>
          <p:cNvSpPr txBox="1">
            <a:spLocks noChangeArrowheads="1"/>
          </p:cNvSpPr>
          <p:nvPr/>
        </p:nvSpPr>
        <p:spPr>
          <a:xfrm>
            <a:off x="3140654" y="1132624"/>
            <a:ext cx="2808000" cy="396000"/>
          </a:xfrm>
          <a:prstGeom prst="rect">
            <a:avLst/>
          </a:prstGeom>
          <a:solidFill>
            <a:srgbClr val="FF0000"/>
          </a:solidFill>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lnSpc>
                <a:spcPct val="90000"/>
              </a:lnSpc>
              <a:spcBef>
                <a:spcPct val="0"/>
              </a:spcBef>
              <a:buFont typeface="Wingdings" pitchFamily="2" charset="2"/>
              <a:buNone/>
              <a:defRPr/>
            </a:pPr>
            <a:r>
              <a:rPr lang="en-US" altLang="ja-JP" sz="2400" dirty="0">
                <a:solidFill>
                  <a:schemeClr val="bg1"/>
                </a:solidFill>
                <a:latin typeface="ＤＦ特太ゴシック体" panose="020B0509000000000000" pitchFamily="49" charset="-128"/>
                <a:ea typeface="ＤＦ特太ゴシック体" panose="020B0509000000000000" pitchFamily="49" charset="-128"/>
              </a:rPr>
              <a:t>1</a:t>
            </a:r>
            <a:r>
              <a:rPr lang="ja-JP" altLang="en-US" sz="2400" dirty="0">
                <a:solidFill>
                  <a:schemeClr val="bg1"/>
                </a:solidFill>
                <a:latin typeface="ＤＦ特太ゴシック体" panose="020B0509000000000000" pitchFamily="49" charset="-128"/>
                <a:ea typeface="ＤＦ特太ゴシック体" panose="020B0509000000000000" pitchFamily="49" charset="-128"/>
              </a:rPr>
              <a:t>日のスケジュール</a:t>
            </a:r>
            <a:endParaRPr lang="en-US" altLang="ja-JP" sz="2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15265" y="194660"/>
            <a:ext cx="3520631" cy="432000"/>
          </a:xfrm>
          <a:prstGeom prst="rect">
            <a:avLst/>
          </a:prstGeom>
          <a:solidFill>
            <a:srgbClr val="003399"/>
          </a:solidFill>
          <a:ln w="38100">
            <a:solidFill>
              <a:srgbClr val="003399"/>
            </a:solidFill>
          </a:ln>
        </p:spPr>
        <p:txBody>
          <a:bodyPr wrap="square" rtlCol="0" anchor="ctr" anchorCtr="0">
            <a:noAutofit/>
          </a:bodyPr>
          <a:lstStyle/>
          <a:p>
            <a:pPr lvl="0" algn="ctr"/>
            <a:r>
              <a:rPr lang="ja-JP" altLang="en-US" sz="2700" dirty="0" smtClean="0">
                <a:solidFill>
                  <a:schemeClr val="bg1"/>
                </a:solidFill>
                <a:latin typeface="ＤＦ特太ゴシック体" panose="020B0509000000000000" pitchFamily="49" charset="-128"/>
                <a:ea typeface="ＤＦ特太ゴシック体" panose="020B0509000000000000" pitchFamily="49" charset="-128"/>
              </a:rPr>
              <a:t>例：メモリーノート</a:t>
            </a:r>
            <a:endParaRPr lang="en-US" altLang="ja-JP" sz="27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3" name="テキスト ボックス 2"/>
          <p:cNvSpPr txBox="1"/>
          <p:nvPr/>
        </p:nvSpPr>
        <p:spPr>
          <a:xfrm>
            <a:off x="3622548" y="116632"/>
            <a:ext cx="5496300" cy="964314"/>
          </a:xfrm>
          <a:prstGeom prst="rect">
            <a:avLst/>
          </a:prstGeom>
          <a:noFill/>
        </p:spPr>
        <p:txBody>
          <a:bodyPr wrap="square" lIns="54000" tIns="27000" rIns="54000" bIns="27000" rtlCol="0">
            <a:noAutofit/>
          </a:bodyPr>
          <a:lstStyle/>
          <a:p>
            <a:r>
              <a:rPr lang="en-US" altLang="ja-JP" sz="2000" dirty="0">
                <a:latin typeface="ＤＦ特太ゴシック体" panose="020B0509000000000000" pitchFamily="49" charset="-128"/>
                <a:ea typeface="ＤＦ特太ゴシック体" panose="020B0509000000000000" pitchFamily="49" charset="-128"/>
              </a:rPr>
              <a:t>【</a:t>
            </a:r>
            <a:r>
              <a:rPr lang="ja-JP" altLang="en-US" sz="2000" dirty="0">
                <a:latin typeface="ＤＦ特太ゴシック体" panose="020B0509000000000000" pitchFamily="49" charset="-128"/>
                <a:ea typeface="ＤＦ特太ゴシック体" panose="020B0509000000000000" pitchFamily="49" charset="-128"/>
              </a:rPr>
              <a:t>基本構成</a:t>
            </a:r>
            <a:r>
              <a:rPr lang="en-US" altLang="ja-JP" sz="2000" dirty="0">
                <a:latin typeface="ＤＦ特太ゴシック体" panose="020B0509000000000000" pitchFamily="49" charset="-128"/>
                <a:ea typeface="ＤＦ特太ゴシック体" panose="020B0509000000000000" pitchFamily="49" charset="-128"/>
              </a:rPr>
              <a:t>】</a:t>
            </a:r>
          </a:p>
          <a:p>
            <a:pPr marL="270000"/>
            <a:r>
              <a:rPr lang="ja-JP" altLang="en-US" sz="2000" dirty="0">
                <a:latin typeface="ＤＦ特太ゴシック体" panose="020B0509000000000000" pitchFamily="49" charset="-128"/>
                <a:ea typeface="ＤＦ特太ゴシック体" panose="020B0509000000000000" pitchFamily="49" charset="-128"/>
              </a:rPr>
              <a:t>①スケジュール　</a:t>
            </a:r>
            <a:r>
              <a:rPr lang="en-US" altLang="ja-JP" sz="2000" dirty="0" smtClean="0">
                <a:latin typeface="ＤＦ特太ゴシック体" panose="020B0509000000000000" pitchFamily="49" charset="-128"/>
                <a:ea typeface="ＤＦ特太ゴシック体" panose="020B0509000000000000" pitchFamily="49" charset="-128"/>
              </a:rPr>
              <a:t>To-do</a:t>
            </a:r>
            <a:r>
              <a:rPr lang="ja-JP" altLang="en-US" sz="2000" dirty="0">
                <a:latin typeface="ＤＦ特太ゴシック体" panose="020B0509000000000000" pitchFamily="49" charset="-128"/>
                <a:ea typeface="ＤＦ特太ゴシック体" panose="020B0509000000000000" pitchFamily="49" charset="-128"/>
              </a:rPr>
              <a:t>リスト　</a:t>
            </a:r>
            <a:r>
              <a:rPr lang="ja-JP" altLang="en-US" sz="2000" dirty="0" smtClean="0">
                <a:latin typeface="ＤＦ特太ゴシック体" panose="020B0509000000000000" pitchFamily="49" charset="-128"/>
                <a:ea typeface="ＤＦ特太ゴシック体" panose="020B0509000000000000" pitchFamily="49" charset="-128"/>
              </a:rPr>
              <a:t>③</a:t>
            </a:r>
            <a:r>
              <a:rPr lang="ja-JP" altLang="en-US" sz="2000" dirty="0">
                <a:latin typeface="ＤＦ特太ゴシック体" panose="020B0509000000000000" pitchFamily="49" charset="-128"/>
                <a:ea typeface="ＤＦ特太ゴシック体" panose="020B0509000000000000" pitchFamily="49" charset="-128"/>
              </a:rPr>
              <a:t>重要メモ</a:t>
            </a:r>
          </a:p>
        </p:txBody>
      </p:sp>
      <p:sp>
        <p:nvSpPr>
          <p:cNvPr id="2" name="角丸四角形吹き出し 1"/>
          <p:cNvSpPr/>
          <p:nvPr/>
        </p:nvSpPr>
        <p:spPr>
          <a:xfrm>
            <a:off x="717753" y="2487905"/>
            <a:ext cx="1267627" cy="382465"/>
          </a:xfrm>
          <a:prstGeom prst="wedgeRoundRectCallout">
            <a:avLst>
              <a:gd name="adj1" fmla="val -71039"/>
              <a:gd name="adj2" fmla="val -47818"/>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記入した月日</a:t>
            </a:r>
          </a:p>
        </p:txBody>
      </p:sp>
      <p:sp>
        <p:nvSpPr>
          <p:cNvPr id="14" name="角丸四角形吹き出し 13"/>
          <p:cNvSpPr/>
          <p:nvPr/>
        </p:nvSpPr>
        <p:spPr>
          <a:xfrm>
            <a:off x="991834" y="3005597"/>
            <a:ext cx="1552382" cy="521586"/>
          </a:xfrm>
          <a:prstGeom prst="wedgeRoundRectCallout">
            <a:avLst>
              <a:gd name="adj1" fmla="val -65092"/>
              <a:gd name="adj2" fmla="val -47818"/>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期限：いつまで</a:t>
            </a:r>
            <a:endParaRPr lang="en-US" altLang="ja-JP" sz="1350" dirty="0">
              <a:solidFill>
                <a:schemeClr val="tx1"/>
              </a:solidFill>
              <a:latin typeface="ＤＦ特太ゴシック体" panose="020B0509000000000000" pitchFamily="49" charset="-128"/>
              <a:ea typeface="ＤＦ特太ゴシック体" panose="020B0509000000000000" pitchFamily="49" charset="-128"/>
            </a:endParaRPr>
          </a:p>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にするか</a:t>
            </a:r>
          </a:p>
        </p:txBody>
      </p:sp>
      <p:sp>
        <p:nvSpPr>
          <p:cNvPr id="18" name="角丸四角形吹き出し 17"/>
          <p:cNvSpPr/>
          <p:nvPr/>
        </p:nvSpPr>
        <p:spPr>
          <a:xfrm>
            <a:off x="1030957" y="4293535"/>
            <a:ext cx="1406538" cy="521586"/>
          </a:xfrm>
          <a:prstGeom prst="wedgeRoundRectCallout">
            <a:avLst>
              <a:gd name="adj1" fmla="val -31109"/>
              <a:gd name="adj2" fmla="val -45290"/>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するべきことの内容</a:t>
            </a:r>
          </a:p>
        </p:txBody>
      </p:sp>
      <p:sp>
        <p:nvSpPr>
          <p:cNvPr id="19" name="角丸四角形吹き出し 18"/>
          <p:cNvSpPr/>
          <p:nvPr/>
        </p:nvSpPr>
        <p:spPr>
          <a:xfrm>
            <a:off x="1199918" y="5683825"/>
            <a:ext cx="1552382" cy="521586"/>
          </a:xfrm>
          <a:prstGeom prst="wedgeRoundRectCallout">
            <a:avLst>
              <a:gd name="adj1" fmla="val 48750"/>
              <a:gd name="adj2" fmla="val -73103"/>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終えたかどうかのチェック</a:t>
            </a:r>
            <a:r>
              <a:rPr lang="ja-JP" altLang="en-US" sz="1350" b="1" dirty="0">
                <a:solidFill>
                  <a:schemeClr val="tx1"/>
                </a:solidFill>
                <a:latin typeface="ＤＦ特太ゴシック体" panose="020B0509000000000000" pitchFamily="49" charset="-128"/>
                <a:ea typeface="ＤＦ特太ゴシック体" panose="020B0509000000000000" pitchFamily="49" charset="-128"/>
              </a:rPr>
              <a:t>ㇾ</a:t>
            </a:r>
          </a:p>
        </p:txBody>
      </p:sp>
      <p:sp>
        <p:nvSpPr>
          <p:cNvPr id="4" name="右矢印 3"/>
          <p:cNvSpPr/>
          <p:nvPr/>
        </p:nvSpPr>
        <p:spPr>
          <a:xfrm>
            <a:off x="2437495" y="3427465"/>
            <a:ext cx="2149969" cy="1016114"/>
          </a:xfrm>
          <a:prstGeom prst="rightArrow">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ＤＦ特太ゴシック体" panose="020B0509000000000000" pitchFamily="49" charset="-128"/>
                <a:ea typeface="ＤＦ特太ゴシック体" panose="020B0509000000000000" pitchFamily="49" charset="-128"/>
              </a:rPr>
              <a:t>To-Do</a:t>
            </a:r>
            <a:r>
              <a:rPr lang="ja-JP" altLang="en-US" sz="1350" dirty="0">
                <a:solidFill>
                  <a:schemeClr val="tx1"/>
                </a:solidFill>
                <a:latin typeface="ＤＦ特太ゴシック体" panose="020B0509000000000000" pitchFamily="49" charset="-128"/>
                <a:ea typeface="ＤＦ特太ゴシック体" panose="020B0509000000000000" pitchFamily="49" charset="-128"/>
              </a:rPr>
              <a:t>をスケジュール表に落とし込む</a:t>
            </a:r>
          </a:p>
        </p:txBody>
      </p:sp>
      <p:sp>
        <p:nvSpPr>
          <p:cNvPr id="21" name="角丸四角形吹き出し 20"/>
          <p:cNvSpPr/>
          <p:nvPr/>
        </p:nvSpPr>
        <p:spPr>
          <a:xfrm>
            <a:off x="7369849" y="2045599"/>
            <a:ext cx="1659692" cy="382465"/>
          </a:xfrm>
          <a:prstGeom prst="wedgeRoundRectCallout">
            <a:avLst>
              <a:gd name="adj1" fmla="val -42432"/>
              <a:gd name="adj2" fmla="val 79768"/>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a:solidFill>
                  <a:schemeClr val="tx1"/>
                </a:solidFill>
                <a:latin typeface="ＤＦ特太ゴシック体" panose="020B0509000000000000" pitchFamily="49" charset="-128"/>
                <a:ea typeface="ＤＦ特太ゴシック体" panose="020B0509000000000000" pitchFamily="49" charset="-128"/>
              </a:rPr>
              <a:t>タイトルをつける</a:t>
            </a:r>
            <a:endParaRPr lang="ja-JP" altLang="en-US" sz="135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2" name="角丸四角形吹き出し 21"/>
          <p:cNvSpPr/>
          <p:nvPr/>
        </p:nvSpPr>
        <p:spPr>
          <a:xfrm>
            <a:off x="7372562" y="3744289"/>
            <a:ext cx="1659692" cy="382465"/>
          </a:xfrm>
          <a:prstGeom prst="wedgeRoundRectCallout">
            <a:avLst>
              <a:gd name="adj1" fmla="val -72275"/>
              <a:gd name="adj2" fmla="val -45712"/>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ポイントを簡潔に</a:t>
            </a:r>
          </a:p>
        </p:txBody>
      </p:sp>
      <p:sp>
        <p:nvSpPr>
          <p:cNvPr id="6" name="スライド番号プレースホルダー 5"/>
          <p:cNvSpPr>
            <a:spLocks noGrp="1"/>
          </p:cNvSpPr>
          <p:nvPr>
            <p:ph type="sldNum" sz="quarter" idx="12"/>
          </p:nvPr>
        </p:nvSpPr>
        <p:spPr>
          <a:xfrm>
            <a:off x="6459538" y="6448251"/>
            <a:ext cx="2133600" cy="365125"/>
          </a:xfrm>
        </p:spPr>
        <p:txBody>
          <a:bodyPr/>
          <a:lstStyle/>
          <a:p>
            <a:fld id="{87B0FD8D-19CE-49FD-A7BB-3CFB2838FC3F}" type="slidenum">
              <a:rPr lang="en-US" altLang="en-US" smtClean="0"/>
              <a:pPr/>
              <a:t>30</a:t>
            </a:fld>
            <a:endParaRPr lang="en-US" altLang="en-US" dirty="0"/>
          </a:p>
        </p:txBody>
      </p:sp>
      <p:sp>
        <p:nvSpPr>
          <p:cNvPr id="20" name="角丸四角形吹き出し 19"/>
          <p:cNvSpPr/>
          <p:nvPr/>
        </p:nvSpPr>
        <p:spPr>
          <a:xfrm>
            <a:off x="6947465" y="5994238"/>
            <a:ext cx="1966164" cy="382465"/>
          </a:xfrm>
          <a:prstGeom prst="wedgeRoundRectCallout">
            <a:avLst>
              <a:gd name="adj1" fmla="val -35828"/>
              <a:gd name="adj2" fmla="val -89198"/>
              <a:gd name="adj3" fmla="val 16667"/>
            </a:avLst>
          </a:prstGeom>
          <a:solidFill>
            <a:srgbClr val="FFFF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ＤＦ特太ゴシック体" panose="020B0509000000000000" pitchFamily="49" charset="-128"/>
                <a:ea typeface="ＤＦ特太ゴシック体" panose="020B0509000000000000" pitchFamily="49" charset="-128"/>
              </a:rPr>
              <a:t>囲むなど、目立たせる</a:t>
            </a:r>
          </a:p>
        </p:txBody>
      </p:sp>
    </p:spTree>
    <p:extLst>
      <p:ext uri="{BB962C8B-B14F-4D97-AF65-F5344CB8AC3E}">
        <p14:creationId xmlns:p14="http://schemas.microsoft.com/office/powerpoint/2010/main" val="2368838774"/>
      </p:ext>
    </p:extLst>
  </p:cSld>
  <p:clrMapOvr>
    <a:masterClrMapping/>
  </p:clrMapOvr>
  <p:transition advTm="43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884" y="143607"/>
            <a:ext cx="5088188" cy="646235"/>
          </a:xfrm>
          <a:prstGeom prst="rect">
            <a:avLst/>
          </a:prstGeom>
          <a:solidFill>
            <a:srgbClr val="003399"/>
          </a:solidFill>
        </p:spPr>
        <p:txBody>
          <a:bodyPr wrap="square" lIns="27000" tIns="27000" rIns="27000" bIns="27000" rtlCol="0" anchor="ctr" anchorCtr="0">
            <a:noAutofit/>
          </a:bodyPr>
          <a:lstStyle/>
          <a:p>
            <a:pPr algn="ctr"/>
            <a:r>
              <a:rPr lang="ja-JP" altLang="en-US" sz="3300" dirty="0" smtClean="0">
                <a:solidFill>
                  <a:schemeClr val="bg1"/>
                </a:solidFill>
                <a:latin typeface="ＤＦ特太ゴシック体" panose="020B0509000000000000" pitchFamily="49" charset="-128"/>
                <a:ea typeface="ＤＦ特太ゴシック体" panose="020B0509000000000000" pitchFamily="49" charset="-128"/>
              </a:rPr>
              <a:t>スケジュール帳の記入例</a:t>
            </a:r>
            <a:endParaRPr lang="ja-JP" altLang="en-US" sz="3300" dirty="0">
              <a:solidFill>
                <a:schemeClr val="bg1"/>
              </a:solidFill>
              <a:latin typeface="ＤＦ特太ゴシック体" panose="020B0509000000000000" pitchFamily="49" charset="-128"/>
              <a:ea typeface="ＤＦ特太ゴシック体" panose="020B0509000000000000" pitchFamily="49" charset="-128"/>
            </a:endParaRPr>
          </a:p>
        </p:txBody>
      </p:sp>
      <p:pic>
        <p:nvPicPr>
          <p:cNvPr id="10" name="図 9"/>
          <p:cNvPicPr/>
          <p:nvPr/>
        </p:nvPicPr>
        <p:blipFill rotWithShape="1">
          <a:blip r:embed="rId3" cstate="print">
            <a:extLst>
              <a:ext uri="{28A0092B-C50C-407E-A947-70E740481C1C}">
                <a14:useLocalDpi xmlns:a14="http://schemas.microsoft.com/office/drawing/2010/main" val="0"/>
              </a:ext>
            </a:extLst>
          </a:blip>
          <a:srcRect l="52602"/>
          <a:stretch/>
        </p:blipFill>
        <p:spPr bwMode="auto">
          <a:xfrm>
            <a:off x="2411760" y="908720"/>
            <a:ext cx="3754378" cy="5829692"/>
          </a:xfrm>
          <a:prstGeom prst="rect">
            <a:avLst/>
          </a:prstGeom>
          <a:noFill/>
          <a:ln>
            <a:noFill/>
          </a:ln>
        </p:spPr>
      </p:pic>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31</a:t>
            </a:fld>
            <a:endParaRPr lang="en-US" altLang="en-US" dirty="0"/>
          </a:p>
        </p:txBody>
      </p:sp>
    </p:spTree>
    <p:extLst>
      <p:ext uri="{BB962C8B-B14F-4D97-AF65-F5344CB8AC3E}">
        <p14:creationId xmlns:p14="http://schemas.microsoft.com/office/powerpoint/2010/main" val="251844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020778978"/>
              </p:ext>
            </p:extLst>
          </p:nvPr>
        </p:nvGraphicFramePr>
        <p:xfrm>
          <a:off x="1257300" y="2232315"/>
          <a:ext cx="6905625" cy="407323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335826" y="6447021"/>
            <a:ext cx="3663926" cy="300082"/>
          </a:xfrm>
          <a:prstGeom prst="rect">
            <a:avLst/>
          </a:prstGeom>
          <a:noFill/>
        </p:spPr>
        <p:txBody>
          <a:bodyPr wrap="square" rtlCol="0">
            <a:spAutoFit/>
          </a:bodyPr>
          <a:lstStyle/>
          <a:p>
            <a:r>
              <a:rPr lang="en-US" altLang="ja-JP" sz="1350" dirty="0">
                <a:latin typeface="ＤＦ特太ゴシック体" panose="020B0509000000000000" pitchFamily="49" charset="-128"/>
                <a:ea typeface="ＤＦ特太ゴシック体" panose="020B0509000000000000" pitchFamily="49" charset="-128"/>
              </a:rPr>
              <a:t>Ebbinghaus,1885/1913</a:t>
            </a:r>
            <a:r>
              <a:rPr lang="ja-JP" altLang="en-US" sz="1350" dirty="0">
                <a:latin typeface="ＤＦ特太ゴシック体" panose="020B0509000000000000" pitchFamily="49" charset="-128"/>
                <a:ea typeface="ＤＦ特太ゴシック体" panose="020B0509000000000000" pitchFamily="49" charset="-128"/>
              </a:rPr>
              <a:t>；</a:t>
            </a:r>
            <a:r>
              <a:rPr lang="en-US" altLang="ja-JP" sz="1350" dirty="0">
                <a:latin typeface="ＤＦ特太ゴシック体" panose="020B0509000000000000" pitchFamily="49" charset="-128"/>
                <a:ea typeface="ＤＦ特太ゴシック体" panose="020B0509000000000000" pitchFamily="49" charset="-128"/>
              </a:rPr>
              <a:t>Baddeley</a:t>
            </a:r>
            <a:r>
              <a:rPr lang="ja-JP" altLang="en-US" sz="1350" dirty="0">
                <a:latin typeface="ＤＦ特太ゴシック体" panose="020B0509000000000000" pitchFamily="49" charset="-128"/>
                <a:ea typeface="ＤＦ特太ゴシック体" panose="020B0509000000000000" pitchFamily="49" charset="-128"/>
              </a:rPr>
              <a:t> </a:t>
            </a:r>
            <a:r>
              <a:rPr lang="en-US" altLang="ja-JP" sz="1350" dirty="0">
                <a:latin typeface="ＤＦ特太ゴシック体" panose="020B0509000000000000" pitchFamily="49" charset="-128"/>
                <a:ea typeface="ＤＦ特太ゴシック体" panose="020B0509000000000000" pitchFamily="49" charset="-128"/>
              </a:rPr>
              <a:t>et</a:t>
            </a:r>
            <a:r>
              <a:rPr lang="ja-JP" altLang="en-US" sz="1350" dirty="0">
                <a:latin typeface="ＤＦ特太ゴシック体" panose="020B0509000000000000" pitchFamily="49" charset="-128"/>
                <a:ea typeface="ＤＦ特太ゴシック体" panose="020B0509000000000000" pitchFamily="49" charset="-128"/>
              </a:rPr>
              <a:t> </a:t>
            </a:r>
            <a:r>
              <a:rPr lang="en-US" altLang="ja-JP" sz="1350" dirty="0">
                <a:latin typeface="ＤＦ特太ゴシック体" panose="020B0509000000000000" pitchFamily="49" charset="-128"/>
                <a:ea typeface="ＤＦ特太ゴシック体" panose="020B0509000000000000" pitchFamily="49" charset="-128"/>
              </a:rPr>
              <a:t>al2014</a:t>
            </a:r>
            <a:endParaRPr lang="ja-JP" altLang="en-US" sz="1350" dirty="0">
              <a:latin typeface="ＤＦ特太ゴシック体" panose="020B0509000000000000" pitchFamily="49" charset="-128"/>
              <a:ea typeface="ＤＦ特太ゴシック体" panose="020B0509000000000000" pitchFamily="49" charset="-128"/>
            </a:endParaRPr>
          </a:p>
        </p:txBody>
      </p:sp>
      <p:sp>
        <p:nvSpPr>
          <p:cNvPr id="7" name="吹き出し: 四角形 6">
            <a:extLst>
              <a:ext uri="{FF2B5EF4-FFF2-40B4-BE49-F238E27FC236}">
                <a16:creationId xmlns="" xmlns:a16="http://schemas.microsoft.com/office/drawing/2014/main" id="{4BB9A47B-14A5-4C43-A0D5-5F39582A5BC9}"/>
              </a:ext>
            </a:extLst>
          </p:cNvPr>
          <p:cNvSpPr/>
          <p:nvPr/>
        </p:nvSpPr>
        <p:spPr>
          <a:xfrm>
            <a:off x="4521137" y="3231020"/>
            <a:ext cx="3127437" cy="1296144"/>
          </a:xfrm>
          <a:prstGeom prst="wedgeRoundRectCallout">
            <a:avLst>
              <a:gd name="adj1" fmla="val -37279"/>
              <a:gd name="adj2" fmla="val 6690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spcAft>
                <a:spcPts val="600"/>
              </a:spcAft>
            </a:pPr>
            <a:r>
              <a:rPr lang="en-US" altLang="ja-JP" dirty="0">
                <a:latin typeface="ＤＦ特太ゴシック体" panose="020B0509000000000000" pitchFamily="49" charset="-128"/>
                <a:ea typeface="ＤＦ特太ゴシック体" panose="020B0509000000000000" pitchFamily="49" charset="-128"/>
              </a:rPr>
              <a:t>20</a:t>
            </a:r>
            <a:r>
              <a:rPr lang="ja-JP" altLang="en-US" dirty="0">
                <a:latin typeface="ＤＦ特太ゴシック体" panose="020B0509000000000000" pitchFamily="49" charset="-128"/>
                <a:ea typeface="ＤＦ特太ゴシック体" panose="020B0509000000000000" pitchFamily="49" charset="-128"/>
              </a:rPr>
              <a:t>分で</a:t>
            </a:r>
            <a:r>
              <a:rPr lang="en-US" altLang="ja-JP" dirty="0">
                <a:latin typeface="ＤＦ特太ゴシック体" panose="020B0509000000000000" pitchFamily="49" charset="-128"/>
                <a:ea typeface="ＤＦ特太ゴシック体" panose="020B0509000000000000" pitchFamily="49" charset="-128"/>
              </a:rPr>
              <a:t>42</a:t>
            </a:r>
            <a:r>
              <a:rPr lang="ja-JP" altLang="en-US" dirty="0">
                <a:latin typeface="ＤＦ特太ゴシック体" panose="020B0509000000000000" pitchFamily="49" charset="-128"/>
                <a:ea typeface="ＤＦ特太ゴシック体" panose="020B0509000000000000" pitchFamily="49" charset="-128"/>
              </a:rPr>
              <a:t>％</a:t>
            </a:r>
            <a:endParaRPr lang="en-US" altLang="ja-JP" dirty="0">
              <a:latin typeface="ＤＦ特太ゴシック体" panose="020B0509000000000000" pitchFamily="49" charset="-128"/>
              <a:ea typeface="ＤＦ特太ゴシック体" panose="020B0509000000000000" pitchFamily="49" charset="-128"/>
            </a:endParaRPr>
          </a:p>
          <a:p>
            <a:pPr>
              <a:spcAft>
                <a:spcPts val="600"/>
              </a:spcAft>
            </a:pPr>
            <a:r>
              <a:rPr lang="en-US" altLang="ja-JP" dirty="0">
                <a:latin typeface="ＤＦ特太ゴシック体" panose="020B0509000000000000" pitchFamily="49" charset="-128"/>
                <a:ea typeface="ＤＦ特太ゴシック体" panose="020B0509000000000000" pitchFamily="49" charset="-128"/>
              </a:rPr>
              <a:t>1</a:t>
            </a:r>
            <a:r>
              <a:rPr lang="ja-JP" altLang="en-US" dirty="0">
                <a:latin typeface="ＤＦ特太ゴシック体" panose="020B0509000000000000" pitchFamily="49" charset="-128"/>
                <a:ea typeface="ＤＦ特太ゴシック体" panose="020B0509000000000000" pitchFamily="49" charset="-128"/>
              </a:rPr>
              <a:t>時間で</a:t>
            </a:r>
            <a:r>
              <a:rPr lang="en-US" altLang="ja-JP" dirty="0">
                <a:latin typeface="ＤＦ特太ゴシック体" panose="020B0509000000000000" pitchFamily="49" charset="-128"/>
                <a:ea typeface="ＤＦ特太ゴシック体" panose="020B0509000000000000" pitchFamily="49" charset="-128"/>
              </a:rPr>
              <a:t>56</a:t>
            </a:r>
            <a:r>
              <a:rPr lang="ja-JP" altLang="en-US" dirty="0">
                <a:latin typeface="ＤＦ特太ゴシック体" panose="020B0509000000000000" pitchFamily="49" charset="-128"/>
                <a:ea typeface="ＤＦ特太ゴシック体" panose="020B0509000000000000" pitchFamily="49" charset="-128"/>
              </a:rPr>
              <a:t>％</a:t>
            </a:r>
            <a:endParaRPr lang="en-US" altLang="ja-JP" dirty="0">
              <a:latin typeface="ＤＦ特太ゴシック体" panose="020B0509000000000000" pitchFamily="49" charset="-128"/>
              <a:ea typeface="ＤＦ特太ゴシック体" panose="020B0509000000000000" pitchFamily="49" charset="-128"/>
            </a:endParaRPr>
          </a:p>
          <a:p>
            <a:pPr>
              <a:spcAft>
                <a:spcPts val="600"/>
              </a:spcAft>
            </a:pPr>
            <a:r>
              <a:rPr lang="en-US" altLang="ja-JP" dirty="0">
                <a:latin typeface="ＤＦ特太ゴシック体" panose="020B0509000000000000" pitchFamily="49" charset="-128"/>
                <a:ea typeface="ＤＦ特太ゴシック体" panose="020B0509000000000000" pitchFamily="49" charset="-128"/>
              </a:rPr>
              <a:t>1</a:t>
            </a:r>
            <a:r>
              <a:rPr lang="ja-JP" altLang="en-US" dirty="0">
                <a:latin typeface="ＤＦ特太ゴシック体" panose="020B0509000000000000" pitchFamily="49" charset="-128"/>
                <a:ea typeface="ＤＦ特太ゴシック体" panose="020B0509000000000000" pitchFamily="49" charset="-128"/>
              </a:rPr>
              <a:t>日後で</a:t>
            </a:r>
            <a:r>
              <a:rPr lang="en-US" altLang="ja-JP" dirty="0">
                <a:latin typeface="ＤＦ特太ゴシック体" panose="020B0509000000000000" pitchFamily="49" charset="-128"/>
                <a:ea typeface="ＤＦ特太ゴシック体" panose="020B0509000000000000" pitchFamily="49" charset="-128"/>
              </a:rPr>
              <a:t>74</a:t>
            </a:r>
            <a:r>
              <a:rPr lang="ja-JP" altLang="en-US" dirty="0">
                <a:latin typeface="ＤＦ特太ゴシック体" panose="020B0509000000000000" pitchFamily="49" charset="-128"/>
                <a:ea typeface="ＤＦ特太ゴシック体" panose="020B0509000000000000" pitchFamily="49" charset="-128"/>
              </a:rPr>
              <a:t>％忘れてしまう</a:t>
            </a:r>
          </a:p>
        </p:txBody>
      </p:sp>
      <p:sp>
        <p:nvSpPr>
          <p:cNvPr id="8" name="テキスト ボックス 7"/>
          <p:cNvSpPr txBox="1"/>
          <p:nvPr/>
        </p:nvSpPr>
        <p:spPr>
          <a:xfrm>
            <a:off x="131884" y="143607"/>
            <a:ext cx="7536460" cy="646235"/>
          </a:xfrm>
          <a:prstGeom prst="rect">
            <a:avLst/>
          </a:prstGeom>
          <a:solidFill>
            <a:srgbClr val="003399"/>
          </a:solidFill>
        </p:spPr>
        <p:txBody>
          <a:bodyPr wrap="square" lIns="27000" tIns="27000" rIns="27000" bIns="27000" rtlCol="0" anchor="ctr" anchorCtr="0">
            <a:noAutofit/>
          </a:bodyPr>
          <a:lstStyle/>
          <a:p>
            <a:pPr algn="ctr"/>
            <a:r>
              <a:rPr lang="ja-JP" altLang="en-US" sz="3300" dirty="0" smtClean="0">
                <a:solidFill>
                  <a:schemeClr val="bg1"/>
                </a:solidFill>
                <a:latin typeface="ＤＦ特太ゴシック体" panose="020B0509000000000000" pitchFamily="49" charset="-128"/>
                <a:ea typeface="ＤＦ特太ゴシック体" panose="020B0509000000000000" pitchFamily="49" charset="-128"/>
              </a:rPr>
              <a:t>スケジュール</a:t>
            </a:r>
            <a:r>
              <a:rPr lang="ja-JP" altLang="en-US" sz="3300" dirty="0">
                <a:solidFill>
                  <a:schemeClr val="bg1"/>
                </a:solidFill>
                <a:latin typeface="ＤＦ特太ゴシック体" panose="020B0509000000000000" pitchFamily="49" charset="-128"/>
                <a:ea typeface="ＤＦ特太ゴシック体" panose="020B0509000000000000" pitchFamily="49" charset="-128"/>
              </a:rPr>
              <a:t>帳</a:t>
            </a:r>
            <a:r>
              <a:rPr lang="ja-JP" altLang="en-US" sz="3300" dirty="0" smtClean="0">
                <a:solidFill>
                  <a:schemeClr val="bg1"/>
                </a:solidFill>
                <a:latin typeface="ＤＦ特太ゴシック体" panose="020B0509000000000000" pitchFamily="49" charset="-128"/>
                <a:ea typeface="ＤＦ特太ゴシック体" panose="020B0509000000000000" pitchFamily="49" charset="-128"/>
              </a:rPr>
              <a:t>を書くとき</a:t>
            </a:r>
            <a:r>
              <a:rPr lang="ja-JP" altLang="en-US" sz="3300" dirty="0">
                <a:solidFill>
                  <a:schemeClr val="bg1"/>
                </a:solidFill>
                <a:latin typeface="ＤＦ特太ゴシック体" panose="020B0509000000000000" pitchFamily="49" charset="-128"/>
                <a:ea typeface="ＤＦ特太ゴシック体" panose="020B0509000000000000" pitchFamily="49" charset="-128"/>
              </a:rPr>
              <a:t>のポイント</a:t>
            </a:r>
          </a:p>
        </p:txBody>
      </p:sp>
      <p:sp>
        <p:nvSpPr>
          <p:cNvPr id="9" name="テキスト ボックス 8"/>
          <p:cNvSpPr txBox="1"/>
          <p:nvPr/>
        </p:nvSpPr>
        <p:spPr>
          <a:xfrm>
            <a:off x="593482" y="841665"/>
            <a:ext cx="7491044" cy="1338827"/>
          </a:xfrm>
          <a:prstGeom prst="rect">
            <a:avLst/>
          </a:prstGeom>
          <a:noFill/>
        </p:spPr>
        <p:txBody>
          <a:bodyPr wrap="square" lIns="27000" tIns="27000" rIns="27000" bIns="27000" rtlCol="0" anchor="ctr" anchorCtr="0">
            <a:noAutofit/>
          </a:bodyPr>
          <a:lstStyle/>
          <a:p>
            <a:pPr marL="540000" indent="-540000">
              <a:spcAft>
                <a:spcPts val="1200"/>
              </a:spcAft>
              <a:buFont typeface="Wingdings" panose="05000000000000000000" pitchFamily="2" charset="2"/>
              <a:buChar char="n"/>
            </a:pPr>
            <a:r>
              <a:rPr lang="ja-JP" altLang="en-US" sz="3200" dirty="0">
                <a:latin typeface="ＤＦ特太ゴシック体" panose="020B0509000000000000" pitchFamily="49" charset="-128"/>
                <a:ea typeface="ＤＦ特太ゴシック体" panose="020B0509000000000000" pitchFamily="49" charset="-128"/>
              </a:rPr>
              <a:t>メモ帳とペンを常に持ち歩く。</a:t>
            </a:r>
            <a:endParaRPr lang="en-US" altLang="ja-JP" sz="3200" dirty="0">
              <a:latin typeface="ＤＦ特太ゴシック体" panose="020B0509000000000000" pitchFamily="49" charset="-128"/>
              <a:ea typeface="ＤＦ特太ゴシック体" panose="020B0509000000000000" pitchFamily="49" charset="-128"/>
            </a:endParaRPr>
          </a:p>
          <a:p>
            <a:pPr marL="540000" indent="-540000">
              <a:spcAft>
                <a:spcPts val="1200"/>
              </a:spcAft>
              <a:buFont typeface="Wingdings" panose="05000000000000000000" pitchFamily="2" charset="2"/>
              <a:buChar char="n"/>
            </a:pPr>
            <a:r>
              <a:rPr lang="ja-JP" altLang="en-US" sz="3200" dirty="0">
                <a:latin typeface="ＤＦ特太ゴシック体" panose="020B0509000000000000" pitchFamily="49" charset="-128"/>
                <a:ea typeface="ＤＦ特太ゴシック体" panose="020B0509000000000000" pitchFamily="49" charset="-128"/>
              </a:rPr>
              <a:t>すぐ書く！</a:t>
            </a:r>
            <a:endParaRPr lang="en-US" altLang="ja-JP" sz="3200" dirty="0">
              <a:latin typeface="ＤＦ特太ゴシック体" panose="020B0509000000000000" pitchFamily="49" charset="-128"/>
              <a:ea typeface="ＤＦ特太ゴシック体" panose="020B0509000000000000" pitchFamily="49" charset="-128"/>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32</a:t>
            </a:fld>
            <a:endParaRPr lang="en-US" altLang="en-US" dirty="0"/>
          </a:p>
        </p:txBody>
      </p:sp>
    </p:spTree>
    <p:extLst>
      <p:ext uri="{BB962C8B-B14F-4D97-AF65-F5344CB8AC3E}">
        <p14:creationId xmlns:p14="http://schemas.microsoft.com/office/powerpoint/2010/main" val="2091778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a:extLst/>
          </p:cNvPr>
          <p:cNvSpPr>
            <a:spLocks noGrp="1"/>
          </p:cNvSpPr>
          <p:nvPr>
            <p:ph idx="1"/>
          </p:nvPr>
        </p:nvSpPr>
        <p:spPr>
          <a:xfrm>
            <a:off x="539552" y="2708920"/>
            <a:ext cx="8042275" cy="2830809"/>
          </a:xfrm>
        </p:spPr>
        <p:txBody>
          <a:bodyPr/>
          <a:lstStyle/>
          <a:p>
            <a:pPr>
              <a:buFont typeface="Arial" panose="020B0604020202020204" pitchFamily="34" charset="0"/>
              <a:buChar char="•"/>
              <a:defRPr/>
            </a:pPr>
            <a:r>
              <a:rPr lang="ja-JP" altLang="en-US" sz="3400" dirty="0" smtClean="0">
                <a:solidFill>
                  <a:schemeClr val="tx1"/>
                </a:solidFill>
                <a:ea typeface="MS PGothic" panose="020B0600070205080204" pitchFamily="50" charset="-128"/>
              </a:rPr>
              <a:t>どんなスケジュール帳を使っていますか？</a:t>
            </a:r>
            <a:endParaRPr lang="en-US" altLang="ja-JP" sz="3400" dirty="0" smtClean="0">
              <a:solidFill>
                <a:schemeClr val="tx1"/>
              </a:solidFill>
              <a:ea typeface="MS PGothic" panose="020B0600070205080204" pitchFamily="50" charset="-128"/>
            </a:endParaRPr>
          </a:p>
          <a:p>
            <a:pPr>
              <a:buFont typeface="Arial" panose="020B0604020202020204" pitchFamily="34" charset="0"/>
              <a:buChar char="•"/>
              <a:defRPr/>
            </a:pPr>
            <a:endParaRPr lang="en-US" altLang="ja-JP" sz="3400" dirty="0" smtClean="0">
              <a:solidFill>
                <a:schemeClr val="tx1"/>
              </a:solidFill>
              <a:ea typeface="MS PGothic" panose="020B0600070205080204" pitchFamily="50" charset="-128"/>
            </a:endParaRPr>
          </a:p>
          <a:p>
            <a:pPr>
              <a:buFont typeface="Arial" panose="020B0604020202020204" pitchFamily="34" charset="0"/>
              <a:buChar char="•"/>
              <a:defRPr/>
            </a:pPr>
            <a:r>
              <a:rPr lang="ja-JP" altLang="en-US" sz="3400" dirty="0" smtClean="0">
                <a:solidFill>
                  <a:schemeClr val="tx1"/>
                </a:solidFill>
                <a:ea typeface="MS PGothic" panose="020B0600070205080204" pitchFamily="50" charset="-128"/>
              </a:rPr>
              <a:t>どんなスケジュール帳が自分に合っていますか？</a:t>
            </a:r>
            <a:endParaRPr lang="en-US" altLang="en-US" sz="34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33</a:t>
            </a:fld>
            <a:endParaRPr lang="en-US" altLang="en-US"/>
          </a:p>
        </p:txBody>
      </p:sp>
      <p:sp>
        <p:nvSpPr>
          <p:cNvPr id="6" name="角丸四角形 5"/>
          <p:cNvSpPr/>
          <p:nvPr/>
        </p:nvSpPr>
        <p:spPr>
          <a:xfrm>
            <a:off x="611560" y="692696"/>
            <a:ext cx="7920880"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Rectangle 2"/>
          <p:cNvSpPr>
            <a:spLocks noGrp="1"/>
          </p:cNvSpPr>
          <p:nvPr>
            <p:ph type="title"/>
          </p:nvPr>
        </p:nvSpPr>
        <p:spPr>
          <a:xfrm>
            <a:off x="550863" y="436563"/>
            <a:ext cx="8042275" cy="1480269"/>
          </a:xfrm>
        </p:spPr>
        <p:txBody>
          <a:bodyPr/>
          <a:lstStyle/>
          <a:p>
            <a:pPr eaLnBrk="1" hangingPunct="1"/>
            <a:r>
              <a:rPr lang="ja-JP" altLang="en-US" sz="5400" dirty="0">
                <a:solidFill>
                  <a:schemeClr val="tx1"/>
                </a:solidFill>
                <a:ea typeface="MS PGothic" panose="020B0600070205080204" pitchFamily="50" charset="-128"/>
              </a:rPr>
              <a:t>意見交換</a:t>
            </a:r>
            <a:endParaRPr lang="en-AU" altLang="en-US" sz="54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3570437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55576" y="404664"/>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 name="Rectangle 2"/>
          <p:cNvSpPr txBox="1">
            <a:spLocks noChangeArrowheads="1"/>
          </p:cNvSpPr>
          <p:nvPr/>
        </p:nvSpPr>
        <p:spPr bwMode="auto">
          <a:xfrm>
            <a:off x="683568" y="188640"/>
            <a:ext cx="8042275" cy="1439863"/>
          </a:xfrm>
          <a:prstGeom prst="rect">
            <a:avLst/>
          </a:prstGeom>
          <a:noFill/>
          <a:ln w="9525">
            <a:noFill/>
            <a:miter lim="800000"/>
            <a:headEnd/>
            <a:tailEnd/>
          </a:ln>
        </p:spPr>
        <p:txBody>
          <a:bodyPr lIns="91430" tIns="45715" rIns="91430" bIns="45715" anchor="ctr"/>
          <a:lstStyle/>
          <a:p>
            <a:pPr algn="ctr" defTabSz="457153" eaLnBrk="1" hangingPunct="1">
              <a:defRPr/>
            </a:pPr>
            <a:r>
              <a:rPr lang="ja-JP" altLang="en-US" sz="4800" dirty="0" smtClean="0">
                <a:solidFill>
                  <a:srgbClr val="FF0000"/>
                </a:solidFill>
                <a:latin typeface="ＭＳ 明朝" panose="02020609040205080304" pitchFamily="17" charset="-128"/>
                <a:ea typeface="+mj-ea"/>
                <a:cs typeface="+mj-cs"/>
              </a:rPr>
              <a:t>記憶の道具</a:t>
            </a:r>
            <a:r>
              <a:rPr lang="ja-JP" altLang="en-US" sz="4800" dirty="0" smtClean="0">
                <a:latin typeface="ＭＳ 明朝" panose="02020609040205080304" pitchFamily="17" charset="-128"/>
                <a:ea typeface="+mj-ea"/>
                <a:cs typeface="+mj-cs"/>
              </a:rPr>
              <a:t>：ふせん</a:t>
            </a:r>
            <a:endParaRPr lang="en-AU" altLang="en-US" sz="4800" dirty="0">
              <a:latin typeface="ＭＳ 明朝" panose="02020609040205080304" pitchFamily="17" charset="-128"/>
              <a:ea typeface="+mj-ea"/>
              <a:cs typeface="+mj-cs"/>
            </a:endParaRPr>
          </a:p>
        </p:txBody>
      </p:sp>
      <p:sp>
        <p:nvSpPr>
          <p:cNvPr id="33795" name="Rectangle 3"/>
          <p:cNvSpPr txBox="1">
            <a:spLocks noChangeArrowheads="1"/>
          </p:cNvSpPr>
          <p:nvPr/>
        </p:nvSpPr>
        <p:spPr bwMode="auto">
          <a:xfrm>
            <a:off x="395536" y="1556792"/>
            <a:ext cx="756084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228600" indent="-228600"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chemeClr val="accent1"/>
              </a:buClr>
              <a:buSzPct val="95000"/>
              <a:buFont typeface="Rage Italic" pitchFamily="66" charset="0"/>
              <a:buChar char="0"/>
            </a:pPr>
            <a:endParaRPr lang="en-AU" altLang="en-US" dirty="0">
              <a:solidFill>
                <a:srgbClr val="404040"/>
              </a:solidFill>
              <a:latin typeface="ＭＳ 明朝" panose="02020609040205080304" pitchFamily="17" charset="-128"/>
            </a:endParaRPr>
          </a:p>
          <a:p>
            <a:pPr eaLnBrk="1" hangingPunct="1">
              <a:spcBef>
                <a:spcPct val="20000"/>
              </a:spcBef>
              <a:buClr>
                <a:schemeClr val="accent1"/>
              </a:buClr>
              <a:buSzPct val="95000"/>
              <a:buFont typeface="Arial" pitchFamily="34" charset="0"/>
              <a:buChar char="•"/>
            </a:pPr>
            <a:r>
              <a:rPr lang="ja-JP" altLang="en-US" sz="2800" u="sng" dirty="0" err="1" smtClean="0">
                <a:latin typeface="ＭＳ 明朝" panose="02020609040205080304" pitchFamily="17" charset="-128"/>
              </a:rPr>
              <a:t>ふせ</a:t>
            </a:r>
            <a:r>
              <a:rPr lang="ja-JP" altLang="en-US" sz="2800" u="sng" dirty="0" err="1">
                <a:latin typeface="ＭＳ 明朝" panose="02020609040205080304" pitchFamily="17" charset="-128"/>
              </a:rPr>
              <a:t>ん</a:t>
            </a:r>
            <a:r>
              <a:rPr lang="ja-JP" altLang="en-US" sz="2800" u="sng" dirty="0" err="1" smtClean="0">
                <a:latin typeface="ＭＳ 明朝" panose="02020609040205080304" pitchFamily="17" charset="-128"/>
              </a:rPr>
              <a:t>の</a:t>
            </a:r>
            <a:r>
              <a:rPr lang="ja-JP" altLang="en-US" sz="2800" u="sng" dirty="0" smtClean="0">
                <a:latin typeface="ＭＳ 明朝" panose="02020609040205080304" pitchFamily="17" charset="-128"/>
              </a:rPr>
              <a:t>長所</a:t>
            </a:r>
            <a:endParaRPr lang="en-US" altLang="ja-JP" sz="2800" u="sng" dirty="0" smtClean="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r>
              <a:rPr lang="ja-JP" altLang="en-US" dirty="0" smtClean="0">
                <a:latin typeface="ＭＳ 明朝" panose="02020609040205080304" pitchFamily="17" charset="-128"/>
              </a:rPr>
              <a:t>目立つ</a:t>
            </a:r>
            <a:r>
              <a:rPr lang="ja-JP" altLang="en-US" dirty="0">
                <a:latin typeface="ＭＳ 明朝" panose="02020609040205080304" pitchFamily="17" charset="-128"/>
              </a:rPr>
              <a:t>場所</a:t>
            </a:r>
            <a:r>
              <a:rPr lang="ja-JP" altLang="en-US" dirty="0" smtClean="0">
                <a:latin typeface="ＭＳ 明朝" panose="02020609040205080304" pitchFamily="17" charset="-128"/>
              </a:rPr>
              <a:t>に貼ることができる</a:t>
            </a:r>
            <a:endParaRPr lang="ja-JP" altLang="en-US" dirty="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r>
              <a:rPr lang="ja-JP" altLang="en-US" dirty="0" smtClean="0">
                <a:latin typeface="ＭＳ 明朝" panose="02020609040205080304" pitchFamily="17" charset="-128"/>
              </a:rPr>
              <a:t>スケジュール帳などに貼れる</a:t>
            </a:r>
            <a:endParaRPr lang="en-US" altLang="ja-JP" dirty="0" smtClean="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r>
              <a:rPr lang="ja-JP" altLang="en-US" dirty="0">
                <a:latin typeface="ＭＳ 明朝" panose="02020609040205080304" pitchFamily="17" charset="-128"/>
              </a:rPr>
              <a:t>短いメモに適している</a:t>
            </a:r>
          </a:p>
          <a:p>
            <a:pPr marL="342900" indent="-342900" eaLnBrk="1" hangingPunct="1">
              <a:spcBef>
                <a:spcPct val="20000"/>
              </a:spcBef>
              <a:buClr>
                <a:schemeClr val="accent1"/>
              </a:buClr>
              <a:buSzPct val="95000"/>
              <a:buFont typeface="Wingdings" panose="05000000000000000000" pitchFamily="2" charset="2"/>
              <a:buChar char="Ø"/>
            </a:pPr>
            <a:r>
              <a:rPr lang="ja-JP" altLang="en-US" dirty="0" smtClean="0">
                <a:latin typeface="ＭＳ 明朝" panose="02020609040205080304" pitchFamily="17" charset="-128"/>
              </a:rPr>
              <a:t>終わった</a:t>
            </a:r>
            <a:r>
              <a:rPr lang="ja-JP" altLang="en-US" dirty="0">
                <a:latin typeface="ＭＳ 明朝" panose="02020609040205080304" pitchFamily="17" charset="-128"/>
              </a:rPr>
              <a:t>後</a:t>
            </a:r>
            <a:r>
              <a:rPr lang="ja-JP" altLang="en-US" dirty="0" smtClean="0">
                <a:latin typeface="ＭＳ 明朝" panose="02020609040205080304" pitchFamily="17" charset="-128"/>
              </a:rPr>
              <a:t>ではがせ</a:t>
            </a:r>
            <a:r>
              <a:rPr lang="ja-JP" altLang="en-US" dirty="0">
                <a:latin typeface="ＭＳ 明朝" panose="02020609040205080304" pitchFamily="17" charset="-128"/>
              </a:rPr>
              <a:t>る</a:t>
            </a:r>
            <a:endParaRPr lang="en-US" altLang="ja-JP" dirty="0" smtClean="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endParaRPr lang="ja-JP" altLang="en-US" sz="2000" dirty="0">
              <a:latin typeface="ＭＳ 明朝" panose="02020609040205080304" pitchFamily="17" charset="-128"/>
            </a:endParaRPr>
          </a:p>
          <a:p>
            <a:pPr eaLnBrk="1" hangingPunct="1">
              <a:spcBef>
                <a:spcPct val="20000"/>
              </a:spcBef>
              <a:buClr>
                <a:schemeClr val="accent1"/>
              </a:buClr>
              <a:buSzPct val="95000"/>
              <a:buFont typeface="Arial" pitchFamily="34" charset="0"/>
              <a:buChar char="•"/>
            </a:pPr>
            <a:r>
              <a:rPr lang="ja-JP" altLang="en-US" sz="2800" u="sng" dirty="0" err="1" smtClean="0">
                <a:latin typeface="ＭＳ 明朝" panose="02020609040205080304" pitchFamily="17" charset="-128"/>
              </a:rPr>
              <a:t>ふせ</a:t>
            </a:r>
            <a:r>
              <a:rPr lang="ja-JP" altLang="en-US" sz="2800" u="sng" dirty="0" err="1">
                <a:latin typeface="ＭＳ 明朝" panose="02020609040205080304" pitchFamily="17" charset="-128"/>
              </a:rPr>
              <a:t>ん</a:t>
            </a:r>
            <a:r>
              <a:rPr lang="ja-JP" altLang="en-US" sz="2800" u="sng" dirty="0" err="1" smtClean="0">
                <a:latin typeface="ＭＳ 明朝" panose="02020609040205080304" pitchFamily="17" charset="-128"/>
              </a:rPr>
              <a:t>の</a:t>
            </a:r>
            <a:r>
              <a:rPr lang="ja-JP" altLang="en-US" sz="2800" u="sng" dirty="0" smtClean="0">
                <a:latin typeface="ＭＳ 明朝" panose="02020609040205080304" pitchFamily="17" charset="-128"/>
              </a:rPr>
              <a:t>短所</a:t>
            </a:r>
            <a:endParaRPr lang="en-US" altLang="ja-JP" sz="2800" u="sng" dirty="0" smtClean="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r>
              <a:rPr lang="ja-JP" altLang="en-US" dirty="0" smtClean="0">
                <a:latin typeface="ＭＳ 明朝" panose="02020609040205080304" pitchFamily="17" charset="-128"/>
              </a:rPr>
              <a:t>はがれてなくなってしまう</a:t>
            </a:r>
            <a:endParaRPr lang="ja-JP" altLang="en-US" dirty="0">
              <a:latin typeface="ＭＳ 明朝" panose="02020609040205080304" pitchFamily="17" charset="-128"/>
            </a:endParaRPr>
          </a:p>
          <a:p>
            <a:pPr marL="342900" indent="-342900" eaLnBrk="1" hangingPunct="1">
              <a:spcBef>
                <a:spcPct val="20000"/>
              </a:spcBef>
              <a:buClr>
                <a:schemeClr val="accent1"/>
              </a:buClr>
              <a:buSzPct val="95000"/>
              <a:buFont typeface="Wingdings" panose="05000000000000000000" pitchFamily="2" charset="2"/>
              <a:buChar char="Ø"/>
            </a:pPr>
            <a:r>
              <a:rPr lang="ja-JP" altLang="en-US" dirty="0">
                <a:latin typeface="ＭＳ 明朝" panose="02020609040205080304" pitchFamily="17" charset="-128"/>
              </a:rPr>
              <a:t>長</a:t>
            </a:r>
            <a:r>
              <a:rPr lang="ja-JP" altLang="en-US" dirty="0" smtClean="0">
                <a:latin typeface="ＭＳ 明朝" panose="02020609040205080304" pitchFamily="17" charset="-128"/>
              </a:rPr>
              <a:t>いメモには適していない</a:t>
            </a:r>
            <a:endParaRPr lang="ja-JP" altLang="en-US" dirty="0">
              <a:latin typeface="ＭＳ 明朝" panose="02020609040205080304" pitchFamily="17" charset="-128"/>
            </a:endParaRPr>
          </a:p>
        </p:txBody>
      </p:sp>
      <p:sp>
        <p:nvSpPr>
          <p:cNvPr id="2" name="スライド番号プレースホルダー 1"/>
          <p:cNvSpPr>
            <a:spLocks noGrp="1"/>
          </p:cNvSpPr>
          <p:nvPr>
            <p:ph type="sldNum" sz="quarter" idx="12"/>
          </p:nvPr>
        </p:nvSpPr>
        <p:spPr/>
        <p:txBody>
          <a:bodyPr/>
          <a:lstStyle/>
          <a:p>
            <a:fld id="{D8B7FC5A-5812-4227-B723-D48B9AA869BA}" type="slidenum">
              <a:rPr lang="en-US" altLang="en-US" smtClean="0"/>
              <a:pPr/>
              <a:t>34</a:t>
            </a:fld>
            <a:endParaRPr lang="en-US" altLang="en-US" dirty="0"/>
          </a:p>
        </p:txBody>
      </p:sp>
      <p:pic>
        <p:nvPicPr>
          <p:cNvPr id="6" name="図 5"/>
          <p:cNvPicPr/>
          <p:nvPr/>
        </p:nvPicPr>
        <p:blipFill rotWithShape="1">
          <a:blip r:embed="rId3" cstate="print">
            <a:extLst>
              <a:ext uri="{28A0092B-C50C-407E-A947-70E740481C1C}">
                <a14:useLocalDpi xmlns:a14="http://schemas.microsoft.com/office/drawing/2010/main" val="0"/>
              </a:ext>
            </a:extLst>
          </a:blip>
          <a:srcRect/>
          <a:stretch/>
        </p:blipFill>
        <p:spPr bwMode="auto">
          <a:xfrm>
            <a:off x="5220072" y="4293096"/>
            <a:ext cx="2592288" cy="2322894"/>
          </a:xfrm>
          <a:prstGeom prst="rect">
            <a:avLst/>
          </a:prstGeom>
          <a:noFill/>
          <a:ln>
            <a:noFill/>
          </a:ln>
        </p:spPr>
      </p:pic>
      <p:pic>
        <p:nvPicPr>
          <p:cNvPr id="8" name="図 7" descr="H:\DCIM\100NIKON\DSCN2815.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6516216" y="1700808"/>
            <a:ext cx="2550017" cy="251138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83568" y="260648"/>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891" name="Rectangle 2"/>
          <p:cNvSpPr>
            <a:spLocks noGrp="1" noChangeArrowheads="1"/>
          </p:cNvSpPr>
          <p:nvPr>
            <p:ph type="title"/>
          </p:nvPr>
        </p:nvSpPr>
        <p:spPr>
          <a:xfrm>
            <a:off x="539552" y="188640"/>
            <a:ext cx="8042275" cy="1120228"/>
          </a:xfrm>
        </p:spPr>
        <p:txBody>
          <a:bodyPr/>
          <a:lstStyle/>
          <a:p>
            <a:pPr eaLnBrk="1" hangingPunct="1"/>
            <a:r>
              <a:rPr lang="ja-JP" altLang="en-US" dirty="0" smtClean="0">
                <a:solidFill>
                  <a:srgbClr val="FF0000"/>
                </a:solidFill>
                <a:ea typeface="ＭＳ Ｐゴシック" pitchFamily="34" charset="-128"/>
              </a:rPr>
              <a:t>記憶の道具</a:t>
            </a:r>
            <a:r>
              <a:rPr lang="ja-JP" altLang="en-US" dirty="0" smtClean="0">
                <a:ea typeface="ＭＳ Ｐゴシック" pitchFamily="34" charset="-128"/>
              </a:rPr>
              <a:t>：アラーム</a:t>
            </a:r>
            <a:endParaRPr lang="en-AU" altLang="en-US" dirty="0">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D8B7FC5A-5812-4227-B723-D48B9AA869BA}" type="slidenum">
              <a:rPr lang="en-US" altLang="en-US" smtClean="0"/>
              <a:pPr/>
              <a:t>35</a:t>
            </a:fld>
            <a:endParaRPr lang="en-US"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348880"/>
            <a:ext cx="2169993" cy="1335751"/>
          </a:xfrm>
          <a:prstGeom prst="rect">
            <a:avLst/>
          </a:prstGeom>
        </p:spPr>
      </p:pic>
      <p:sp>
        <p:nvSpPr>
          <p:cNvPr id="7" name="Rectangle 3"/>
          <p:cNvSpPr txBox="1">
            <a:spLocks noChangeArrowheads="1"/>
          </p:cNvSpPr>
          <p:nvPr/>
        </p:nvSpPr>
        <p:spPr bwMode="auto">
          <a:xfrm>
            <a:off x="539552" y="980728"/>
            <a:ext cx="8064896"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228600" indent="-228600"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chemeClr val="accent1"/>
              </a:buClr>
              <a:buSzPct val="95000"/>
              <a:buFont typeface="Rage Italic" pitchFamily="66" charset="0"/>
              <a:buChar char="0"/>
            </a:pPr>
            <a:endParaRPr lang="en-AU" altLang="en-US" sz="2800" dirty="0">
              <a:solidFill>
                <a:srgbClr val="404040"/>
              </a:solidFill>
              <a:latin typeface="ＭＳ 明朝" panose="02020609040205080304" pitchFamily="17" charset="-128"/>
            </a:endParaRPr>
          </a:p>
          <a:p>
            <a:pPr eaLnBrk="1" hangingPunct="1">
              <a:spcBef>
                <a:spcPct val="20000"/>
              </a:spcBef>
              <a:buClr>
                <a:schemeClr val="accent1"/>
              </a:buClr>
              <a:buSzPct val="95000"/>
              <a:buFont typeface="Arial" pitchFamily="34" charset="0"/>
              <a:buChar char="•"/>
            </a:pPr>
            <a:r>
              <a:rPr lang="ja-JP" altLang="en-US" sz="3200" dirty="0">
                <a:latin typeface="ＭＳ 明朝" panose="02020609040205080304" pitchFamily="17" charset="-128"/>
              </a:rPr>
              <a:t>アラーム</a:t>
            </a:r>
            <a:r>
              <a:rPr lang="ja-JP" altLang="en-US" sz="3200" dirty="0" smtClean="0">
                <a:latin typeface="ＭＳ 明朝" panose="02020609040205080304" pitchFamily="17" charset="-128"/>
              </a:rPr>
              <a:t>にも様々な種類がある。</a:t>
            </a:r>
            <a:endParaRPr lang="en-US" altLang="ja-JP" sz="32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smtClean="0">
                <a:latin typeface="ＭＳ 明朝" panose="02020609040205080304" pitchFamily="17" charset="-128"/>
              </a:rPr>
              <a:t>時計（腕時計、置き時計）</a:t>
            </a:r>
            <a:endParaRPr lang="ja-JP" altLang="en-US" sz="28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a:latin typeface="ＭＳ 明朝" panose="02020609040205080304" pitchFamily="17" charset="-128"/>
              </a:rPr>
              <a:t>携帯電話</a:t>
            </a: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smtClean="0">
                <a:latin typeface="ＭＳ 明朝" panose="02020609040205080304" pitchFamily="17" charset="-128"/>
              </a:rPr>
              <a:t>キッチンタイマー</a:t>
            </a:r>
            <a:endParaRPr lang="ja-JP" altLang="en-US" sz="28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a:latin typeface="ＭＳ 明朝" panose="02020609040205080304" pitchFamily="17" charset="-128"/>
              </a:rPr>
              <a:t>洗濯機など</a:t>
            </a:r>
            <a:r>
              <a:rPr lang="ja-JP" altLang="en-US" sz="2800" dirty="0" smtClean="0">
                <a:latin typeface="ＭＳ 明朝" panose="02020609040205080304" pitchFamily="17" charset="-128"/>
              </a:rPr>
              <a:t>のアラーム　など </a:t>
            </a:r>
            <a:endParaRPr lang="en-US" altLang="ja-JP" sz="28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endParaRPr lang="en-AU" altLang="en-US" sz="1600" dirty="0">
              <a:latin typeface="ＭＳ 明朝" panose="02020609040205080304" pitchFamily="17" charset="-128"/>
            </a:endParaRPr>
          </a:p>
          <a:p>
            <a:pPr eaLnBrk="1" hangingPunct="1">
              <a:spcBef>
                <a:spcPct val="20000"/>
              </a:spcBef>
              <a:buClr>
                <a:schemeClr val="accent1"/>
              </a:buClr>
              <a:buSzPct val="95000"/>
              <a:buFont typeface="Arial" pitchFamily="34" charset="0"/>
              <a:buChar char="•"/>
            </a:pPr>
            <a:r>
              <a:rPr lang="ja-JP" altLang="en-US" sz="3200" dirty="0" smtClean="0">
                <a:latin typeface="ＭＳ 明朝" panose="02020609040205080304" pitchFamily="17" charset="-128"/>
              </a:rPr>
              <a:t>役に立つと</a:t>
            </a:r>
            <a:r>
              <a:rPr lang="ja-JP" altLang="en-US" sz="3200" dirty="0">
                <a:latin typeface="ＭＳ 明朝" panose="02020609040205080304" pitchFamily="17" charset="-128"/>
              </a:rPr>
              <a:t>き</a:t>
            </a:r>
            <a:endParaRPr lang="en-US" altLang="ja-JP" sz="3200" dirty="0" smtClean="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smtClean="0">
                <a:latin typeface="ＭＳ 明朝" panose="02020609040205080304" pitchFamily="17" charset="-128"/>
              </a:rPr>
              <a:t>朝起きる</a:t>
            </a:r>
            <a:endParaRPr lang="ja-JP" altLang="en-US" sz="28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smtClean="0">
                <a:latin typeface="ＭＳ 明朝" panose="02020609040205080304" pitchFamily="17" charset="-128"/>
              </a:rPr>
              <a:t>出かける／帰りの時間を知る</a:t>
            </a:r>
            <a:endParaRPr lang="ja-JP" altLang="en-US" sz="2800" dirty="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2800" dirty="0">
                <a:latin typeface="ＭＳ 明朝" panose="02020609040205080304" pitchFamily="17" charset="-128"/>
              </a:rPr>
              <a:t>休憩</a:t>
            </a:r>
            <a:r>
              <a:rPr lang="ja-JP" altLang="en-US" sz="2800" dirty="0" smtClean="0">
                <a:latin typeface="ＭＳ 明朝" panose="02020609040205080304" pitchFamily="17" charset="-128"/>
              </a:rPr>
              <a:t>の</a:t>
            </a:r>
            <a:r>
              <a:rPr lang="ja-JP" altLang="en-US" sz="2800" dirty="0">
                <a:latin typeface="ＭＳ 明朝" panose="02020609040205080304" pitchFamily="17" charset="-128"/>
              </a:rPr>
              <a:t>タイミング</a:t>
            </a:r>
            <a:r>
              <a:rPr lang="ja-JP" altLang="en-US" sz="2800" dirty="0" smtClean="0">
                <a:latin typeface="ＭＳ 明朝" panose="02020609040205080304" pitchFamily="17" charset="-128"/>
              </a:rPr>
              <a:t>を</a:t>
            </a:r>
            <a:r>
              <a:rPr lang="ja-JP" altLang="en-US" sz="2800" dirty="0">
                <a:latin typeface="ＭＳ 明朝" panose="02020609040205080304" pitchFamily="17" charset="-128"/>
              </a:rPr>
              <a:t>知</a:t>
            </a:r>
            <a:r>
              <a:rPr lang="ja-JP" altLang="en-US" sz="2800" dirty="0" smtClean="0">
                <a:latin typeface="ＭＳ 明朝" panose="02020609040205080304" pitchFamily="17" charset="-128"/>
              </a:rPr>
              <a:t>る</a:t>
            </a:r>
            <a:r>
              <a:rPr lang="ja-JP" altLang="en-US" sz="2800" dirty="0">
                <a:latin typeface="ＭＳ 明朝" panose="02020609040205080304" pitchFamily="17" charset="-128"/>
              </a:rPr>
              <a:t>　</a:t>
            </a:r>
            <a:r>
              <a:rPr lang="ja-JP" altLang="en-US" sz="2800" dirty="0" smtClean="0">
                <a:latin typeface="ＭＳ 明朝" panose="02020609040205080304" pitchFamily="17" charset="-128"/>
              </a:rPr>
              <a:t>　など　　　</a:t>
            </a:r>
            <a:endParaRPr lang="en-AU" altLang="en-US" sz="2000" dirty="0">
              <a:solidFill>
                <a:srgbClr val="404040"/>
              </a:solidFill>
              <a:latin typeface="ＭＳ 明朝" panose="02020609040205080304" pitchFamily="17" charset="-128"/>
            </a:endParaRPr>
          </a:p>
        </p:txBody>
      </p:sp>
      <p:pic>
        <p:nvPicPr>
          <p:cNvPr id="3074" name="Picture 2" descr="C:\Users\carbuncle\Downloads\297815.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52120" y="4437112"/>
            <a:ext cx="2070542" cy="1809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角丸四角形 6"/>
          <p:cNvSpPr/>
          <p:nvPr/>
        </p:nvSpPr>
        <p:spPr>
          <a:xfrm>
            <a:off x="539552" y="337922"/>
            <a:ext cx="8136904"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 name="Rectangle 3"/>
          <p:cNvSpPr txBox="1">
            <a:spLocks noChangeArrowheads="1"/>
          </p:cNvSpPr>
          <p:nvPr/>
        </p:nvSpPr>
        <p:spPr bwMode="auto">
          <a:xfrm>
            <a:off x="302583" y="1762725"/>
            <a:ext cx="8517889" cy="51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228600" indent="-228600"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chemeClr val="accent1"/>
              </a:buClr>
              <a:buSzPct val="95000"/>
              <a:buFont typeface="Arial" pitchFamily="34" charset="0"/>
              <a:buChar char="•"/>
            </a:pPr>
            <a:r>
              <a:rPr lang="ja-JP" altLang="en-US" sz="3200" dirty="0" smtClean="0">
                <a:latin typeface="ＭＳ 明朝" panose="02020609040205080304" pitchFamily="17" charset="-128"/>
              </a:rPr>
              <a:t>必ず見るところに必要なものを置くことで、思い出せるようにすること。</a:t>
            </a:r>
            <a:endParaRPr lang="en-US" altLang="ja-JP" sz="3200" dirty="0" smtClean="0">
              <a:latin typeface="ＭＳ 明朝" panose="02020609040205080304" pitchFamily="17" charset="-128"/>
            </a:endParaRPr>
          </a:p>
          <a:p>
            <a:pPr marL="0" indent="0" eaLnBrk="1" hangingPunct="1">
              <a:spcBef>
                <a:spcPct val="20000"/>
              </a:spcBef>
              <a:buClr>
                <a:schemeClr val="accent1"/>
              </a:buClr>
              <a:buSzPct val="95000"/>
            </a:pPr>
            <a:endParaRPr lang="en-US" altLang="ja-JP" sz="2800" dirty="0" smtClean="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3200" dirty="0" smtClean="0">
                <a:latin typeface="ＭＳ 明朝" panose="02020609040205080304" pitchFamily="17" charset="-128"/>
              </a:rPr>
              <a:t>冷蔵庫に注意書きをする</a:t>
            </a:r>
            <a:endParaRPr lang="en-US" altLang="ja-JP" sz="3200" dirty="0" smtClean="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3200" dirty="0" smtClean="0">
                <a:latin typeface="ＭＳ 明朝" panose="02020609040205080304" pitchFamily="17" charset="-128"/>
              </a:rPr>
              <a:t>携帯</a:t>
            </a:r>
            <a:r>
              <a:rPr lang="ja-JP" altLang="en-US" sz="3200" dirty="0">
                <a:latin typeface="ＭＳ 明朝" panose="02020609040205080304" pitchFamily="17" charset="-128"/>
              </a:rPr>
              <a:t>電話</a:t>
            </a:r>
            <a:r>
              <a:rPr lang="ja-JP" altLang="en-US" sz="3200" dirty="0" smtClean="0">
                <a:latin typeface="ＭＳ 明朝" panose="02020609040205080304" pitchFamily="17" charset="-128"/>
              </a:rPr>
              <a:t>に</a:t>
            </a:r>
            <a:r>
              <a:rPr lang="ja-JP" altLang="en-US" sz="3200" dirty="0" err="1" smtClean="0">
                <a:latin typeface="ＭＳ 明朝" panose="02020609040205080304" pitchFamily="17" charset="-128"/>
              </a:rPr>
              <a:t>ふせんを</a:t>
            </a:r>
            <a:r>
              <a:rPr lang="ja-JP" altLang="en-US" sz="3200" dirty="0" smtClean="0">
                <a:latin typeface="ＭＳ 明朝" panose="02020609040205080304" pitchFamily="17" charset="-128"/>
              </a:rPr>
              <a:t>貼る</a:t>
            </a:r>
            <a:endParaRPr lang="en-US" altLang="ja-JP" sz="3200" dirty="0" smtClean="0">
              <a:latin typeface="ＭＳ 明朝" panose="02020609040205080304" pitchFamily="17" charset="-128"/>
            </a:endParaRPr>
          </a:p>
          <a:p>
            <a:pPr marL="457200" indent="-457200" eaLnBrk="1" hangingPunct="1">
              <a:spcBef>
                <a:spcPct val="20000"/>
              </a:spcBef>
              <a:buClr>
                <a:schemeClr val="accent1"/>
              </a:buClr>
              <a:buSzPct val="95000"/>
              <a:buFont typeface="Wingdings" panose="05000000000000000000" pitchFamily="2" charset="2"/>
              <a:buChar char="Ø"/>
            </a:pPr>
            <a:r>
              <a:rPr lang="ja-JP" altLang="en-US" sz="3200" dirty="0">
                <a:latin typeface="ＭＳ 明朝" panose="02020609040205080304" pitchFamily="17" charset="-128"/>
              </a:rPr>
              <a:t>手</a:t>
            </a:r>
            <a:r>
              <a:rPr lang="ja-JP" altLang="en-US" sz="3200" dirty="0" smtClean="0">
                <a:latin typeface="ＭＳ 明朝" panose="02020609040205080304" pitchFamily="17" charset="-128"/>
              </a:rPr>
              <a:t>に</a:t>
            </a:r>
            <a:r>
              <a:rPr lang="ja-JP" altLang="en-US" sz="3200" dirty="0">
                <a:latin typeface="ＭＳ 明朝" panose="02020609040205080304" pitchFamily="17" charset="-128"/>
              </a:rPr>
              <a:t>書</a:t>
            </a:r>
            <a:r>
              <a:rPr lang="ja-JP" altLang="en-US" sz="3200" dirty="0" smtClean="0">
                <a:latin typeface="ＭＳ 明朝" panose="02020609040205080304" pitchFamily="17" charset="-128"/>
              </a:rPr>
              <a:t>いておく</a:t>
            </a:r>
            <a:endParaRPr lang="en-US" altLang="ja-JP" sz="1200" dirty="0">
              <a:latin typeface="ＭＳ 明朝" panose="02020609040205080304" pitchFamily="17" charset="-128"/>
            </a:endParaRPr>
          </a:p>
          <a:p>
            <a:pPr marL="0" indent="0" eaLnBrk="1" hangingPunct="1">
              <a:spcBef>
                <a:spcPct val="20000"/>
              </a:spcBef>
              <a:buClr>
                <a:schemeClr val="accent1"/>
              </a:buClr>
              <a:buSzPct val="95000"/>
            </a:pPr>
            <a:r>
              <a:rPr lang="ja-JP" altLang="en-US" sz="3200" dirty="0" smtClean="0">
                <a:latin typeface="ＭＳ 明朝" panose="02020609040205080304" pitchFamily="17" charset="-128"/>
              </a:rPr>
              <a:t>　　　　　　　　　　　　　　など。</a:t>
            </a:r>
            <a:endParaRPr lang="en-US" altLang="ja-JP" sz="3200" dirty="0" smtClean="0">
              <a:latin typeface="ＭＳ 明朝" panose="02020609040205080304" pitchFamily="17" charset="-128"/>
            </a:endParaRPr>
          </a:p>
        </p:txBody>
      </p:sp>
      <p:sp>
        <p:nvSpPr>
          <p:cNvPr id="86018" name="Rectangle 2"/>
          <p:cNvSpPr txBox="1">
            <a:spLocks noChangeArrowheads="1"/>
          </p:cNvSpPr>
          <p:nvPr/>
        </p:nvSpPr>
        <p:spPr bwMode="auto">
          <a:xfrm>
            <a:off x="611560" y="260648"/>
            <a:ext cx="8113911" cy="1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defTabSz="457200" eaLnBrk="0" hangingPunct="0">
              <a:defRPr sz="2400">
                <a:solidFill>
                  <a:schemeClr val="tx1"/>
                </a:solidFill>
                <a:latin typeface="Times New Roman" charset="0"/>
                <a:ea typeface="MS PGothic" charset="0"/>
                <a:cs typeface="MS PGothic" charset="0"/>
              </a:defRPr>
            </a:lvl1pPr>
            <a:lvl2pPr marL="742950" indent="-285750" defTabSz="457200" eaLnBrk="0" hangingPunct="0">
              <a:defRPr sz="2400">
                <a:solidFill>
                  <a:schemeClr val="tx1"/>
                </a:solidFill>
                <a:latin typeface="Times New Roman" charset="0"/>
                <a:ea typeface="MS PGothic" charset="0"/>
                <a:cs typeface="MS PGothic" charset="0"/>
              </a:defRPr>
            </a:lvl2pPr>
            <a:lvl3pPr marL="1143000" indent="-228600" defTabSz="457200" eaLnBrk="0" hangingPunct="0">
              <a:defRPr sz="2400">
                <a:solidFill>
                  <a:schemeClr val="tx1"/>
                </a:solidFill>
                <a:latin typeface="Times New Roman" charset="0"/>
                <a:ea typeface="MS PGothic" charset="0"/>
                <a:cs typeface="MS PGothic" charset="0"/>
              </a:defRPr>
            </a:lvl3pPr>
            <a:lvl4pPr marL="1600200" indent="-228600" defTabSz="457200" eaLnBrk="0" hangingPunct="0">
              <a:defRPr sz="2400">
                <a:solidFill>
                  <a:schemeClr val="tx1"/>
                </a:solidFill>
                <a:latin typeface="Times New Roman" charset="0"/>
                <a:ea typeface="MS PGothic" charset="0"/>
                <a:cs typeface="MS PGothic" charset="0"/>
              </a:defRPr>
            </a:lvl4pPr>
            <a:lvl5pPr marL="2057400" indent="-228600" defTabSz="4572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ja-JP" altLang="en-US" sz="4800" dirty="0" smtClean="0">
                <a:solidFill>
                  <a:srgbClr val="FF0000"/>
                </a:solidFill>
                <a:latin typeface="ＭＳ 明朝" panose="02020609040205080304" pitchFamily="17" charset="-128"/>
              </a:rPr>
              <a:t>記憶の道具</a:t>
            </a:r>
            <a:r>
              <a:rPr lang="ja-JP" altLang="en-US" sz="4800" dirty="0" smtClean="0">
                <a:latin typeface="ＭＳ 明朝" panose="02020609040205080304" pitchFamily="17" charset="-128"/>
              </a:rPr>
              <a:t>：物理的リマインダ</a:t>
            </a:r>
            <a:endParaRPr lang="en-AU" sz="4800" dirty="0">
              <a:latin typeface="ＭＳ 明朝" panose="02020609040205080304" pitchFamily="17"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284984"/>
            <a:ext cx="3456384" cy="2297059"/>
          </a:xfrm>
          <a:prstGeom prst="rect">
            <a:avLst/>
          </a:prstGeom>
        </p:spPr>
      </p:pic>
      <p:sp>
        <p:nvSpPr>
          <p:cNvPr id="5" name="スライド番号プレースホルダー 4"/>
          <p:cNvSpPr>
            <a:spLocks noGrp="1"/>
          </p:cNvSpPr>
          <p:nvPr>
            <p:ph type="sldNum" sz="quarter" idx="12"/>
          </p:nvPr>
        </p:nvSpPr>
        <p:spPr/>
        <p:txBody>
          <a:bodyPr/>
          <a:lstStyle/>
          <a:p>
            <a:fld id="{594DCB98-D2D3-48D6-A742-1062CF221847}" type="slidenum">
              <a:rPr lang="en-AU" altLang="en-US" smtClean="0"/>
              <a:pPr/>
              <a:t>36</a:t>
            </a:fld>
            <a:endParaRPr lang="en-AU" altLang="en-US" dirty="0"/>
          </a:p>
        </p:txBody>
      </p:sp>
    </p:spTree>
    <p:extLst>
      <p:ext uri="{BB962C8B-B14F-4D97-AF65-F5344CB8AC3E}">
        <p14:creationId xmlns:p14="http://schemas.microsoft.com/office/powerpoint/2010/main" val="3149548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角丸四角形 5"/>
          <p:cNvSpPr/>
          <p:nvPr/>
        </p:nvSpPr>
        <p:spPr>
          <a:xfrm>
            <a:off x="683568" y="332656"/>
            <a:ext cx="7920880"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937" name="Rectangle 3074"/>
          <p:cNvSpPr>
            <a:spLocks noGrp="1" noChangeArrowheads="1"/>
          </p:cNvSpPr>
          <p:nvPr>
            <p:ph type="title"/>
          </p:nvPr>
        </p:nvSpPr>
        <p:spPr>
          <a:xfrm>
            <a:off x="221171" y="281230"/>
            <a:ext cx="8701658" cy="1008112"/>
          </a:xfrm>
        </p:spPr>
        <p:txBody>
          <a:bodyPr/>
          <a:lstStyle/>
          <a:p>
            <a:pPr eaLnBrk="1" hangingPunct="1"/>
            <a:r>
              <a:rPr lang="ja-JP" altLang="en-US" sz="5400" dirty="0">
                <a:solidFill>
                  <a:srgbClr val="000000"/>
                </a:solidFill>
                <a:ea typeface="ＭＳ Ｐゴシック" pitchFamily="34" charset="-128"/>
              </a:rPr>
              <a:t>意見</a:t>
            </a:r>
            <a:r>
              <a:rPr lang="ja-JP" altLang="en-US" sz="5400" dirty="0" smtClean="0">
                <a:solidFill>
                  <a:srgbClr val="000000"/>
                </a:solidFill>
                <a:ea typeface="ＭＳ Ｐゴシック" pitchFamily="34" charset="-128"/>
              </a:rPr>
              <a:t>交換</a:t>
            </a:r>
            <a:endParaRPr lang="en-US" altLang="en-US" sz="5400" dirty="0">
              <a:solidFill>
                <a:srgbClr val="000000"/>
              </a:solidFill>
              <a:ea typeface="ＭＳ Ｐゴシック" pitchFamily="34" charset="-128"/>
            </a:endParaRPr>
          </a:p>
        </p:txBody>
      </p:sp>
      <p:sp>
        <p:nvSpPr>
          <p:cNvPr id="180227" name="Rectangle 3075"/>
          <p:cNvSpPr>
            <a:spLocks noGrp="1" noChangeArrowheads="1"/>
          </p:cNvSpPr>
          <p:nvPr>
            <p:ph idx="1"/>
          </p:nvPr>
        </p:nvSpPr>
        <p:spPr>
          <a:xfrm>
            <a:off x="827584" y="1844824"/>
            <a:ext cx="7467600" cy="4215009"/>
          </a:xfrm>
        </p:spPr>
        <p:txBody>
          <a:bodyPr/>
          <a:lstStyle/>
          <a:p>
            <a:pPr marL="0" indent="0" eaLnBrk="1" hangingPunct="1">
              <a:buNone/>
            </a:pPr>
            <a:r>
              <a:rPr lang="ja-JP" altLang="en-US" sz="2800" dirty="0">
                <a:ea typeface="ＭＳ Ｐゴシック" pitchFamily="34" charset="-128"/>
              </a:rPr>
              <a:t>次の作業を忘れないため</a:t>
            </a:r>
            <a:r>
              <a:rPr lang="ja-JP" altLang="en-US" sz="2800" dirty="0" smtClean="0">
                <a:ea typeface="ＭＳ Ｐゴシック" pitchFamily="34" charset="-128"/>
              </a:rPr>
              <a:t>使える</a:t>
            </a:r>
            <a:r>
              <a:rPr lang="ja-JP" altLang="en-US" sz="2800" dirty="0">
                <a:ea typeface="ＭＳ Ｐゴシック" pitchFamily="34" charset="-128"/>
              </a:rPr>
              <a:t>記憶</a:t>
            </a:r>
            <a:r>
              <a:rPr lang="ja-JP" altLang="en-US" sz="2800" dirty="0" smtClean="0">
                <a:ea typeface="ＭＳ Ｐゴシック" pitchFamily="34" charset="-128"/>
              </a:rPr>
              <a:t>の</a:t>
            </a:r>
            <a:r>
              <a:rPr lang="ja-JP" altLang="en-US" sz="2800" dirty="0">
                <a:ea typeface="ＭＳ Ｐゴシック" pitchFamily="34" charset="-128"/>
              </a:rPr>
              <a:t>道具</a:t>
            </a:r>
            <a:r>
              <a:rPr lang="ja-JP" altLang="en-US" sz="2800" dirty="0" smtClean="0">
                <a:ea typeface="ＭＳ Ｐゴシック" pitchFamily="34" charset="-128"/>
              </a:rPr>
              <a:t>は</a:t>
            </a:r>
            <a:r>
              <a:rPr lang="ja-JP" altLang="en-US" sz="2800" dirty="0">
                <a:ea typeface="ＭＳ Ｐゴシック" pitchFamily="34" charset="-128"/>
              </a:rPr>
              <a:t>どのようなものがあるでしょう？</a:t>
            </a:r>
            <a:endParaRPr lang="en-US" altLang="ja-JP" sz="2800" dirty="0">
              <a:solidFill>
                <a:schemeClr val="tx1"/>
              </a:solidFill>
              <a:ea typeface="ＭＳ Ｐゴシック" pitchFamily="34" charset="-128"/>
            </a:endParaRPr>
          </a:p>
          <a:p>
            <a:pPr marL="0" indent="0" eaLnBrk="1" hangingPunct="1">
              <a:buNone/>
            </a:pPr>
            <a:endParaRPr lang="en-US" altLang="ja-JP" sz="2800" dirty="0">
              <a:solidFill>
                <a:schemeClr val="tx1"/>
              </a:solidFill>
              <a:ea typeface="ＭＳ Ｐゴシック" pitchFamily="34" charset="-128"/>
            </a:endParaRPr>
          </a:p>
          <a:p>
            <a:pPr marL="0" indent="0" eaLnBrk="1" hangingPunct="1">
              <a:buNone/>
            </a:pPr>
            <a:r>
              <a:rPr lang="ja-JP" altLang="en-US" sz="2800" dirty="0" smtClean="0">
                <a:solidFill>
                  <a:schemeClr val="tx1"/>
                </a:solidFill>
                <a:ea typeface="ＭＳ Ｐゴシック" pitchFamily="34" charset="-128"/>
              </a:rPr>
              <a:t>　１</a:t>
            </a:r>
            <a:r>
              <a:rPr lang="ja-JP" altLang="en-US" sz="2800" dirty="0">
                <a:solidFill>
                  <a:schemeClr val="tx1"/>
                </a:solidFill>
                <a:ea typeface="ＭＳ Ｐゴシック" pitchFamily="34" charset="-128"/>
              </a:rPr>
              <a:t>　毎日薬を飲むこと</a:t>
            </a:r>
            <a:endParaRPr lang="en-US" altLang="en-US" sz="2800" dirty="0">
              <a:solidFill>
                <a:schemeClr val="tx1"/>
              </a:solidFill>
              <a:ea typeface="ＭＳ Ｐゴシック" pitchFamily="34" charset="-128"/>
            </a:endParaRPr>
          </a:p>
          <a:p>
            <a:pPr marL="990497" lvl="1" indent="-533345" eaLnBrk="1" hangingPunct="1">
              <a:buNone/>
            </a:pPr>
            <a:endParaRPr lang="en-US" altLang="en-US" sz="2800" b="1" dirty="0">
              <a:solidFill>
                <a:schemeClr val="tx1"/>
              </a:solidFill>
              <a:ea typeface="ＭＳ Ｐゴシック" pitchFamily="34" charset="-128"/>
            </a:endParaRPr>
          </a:p>
          <a:p>
            <a:pPr marL="0" indent="0" eaLnBrk="1" hangingPunct="1">
              <a:buNone/>
            </a:pPr>
            <a:r>
              <a:rPr lang="ja-JP" altLang="en-US" sz="2800" dirty="0" smtClean="0">
                <a:solidFill>
                  <a:schemeClr val="tx1"/>
                </a:solidFill>
                <a:ea typeface="ＭＳ Ｐゴシック" pitchFamily="34" charset="-128"/>
              </a:rPr>
              <a:t>　２</a:t>
            </a:r>
            <a:r>
              <a:rPr lang="ja-JP" altLang="en-US" sz="2800" dirty="0">
                <a:solidFill>
                  <a:schemeClr val="tx1"/>
                </a:solidFill>
                <a:ea typeface="ＭＳ Ｐゴシック" pitchFamily="34" charset="-128"/>
              </a:rPr>
              <a:t>　毎月</a:t>
            </a:r>
            <a:r>
              <a:rPr lang="ja-JP" altLang="en-US" sz="2800" dirty="0" smtClean="0">
                <a:solidFill>
                  <a:schemeClr val="tx1"/>
                </a:solidFill>
                <a:ea typeface="ＭＳ Ｐゴシック" pitchFamily="34" charset="-128"/>
              </a:rPr>
              <a:t>の公共料金の支払</a:t>
            </a:r>
            <a:endParaRPr lang="en-US" altLang="en-US" sz="2800" dirty="0">
              <a:solidFill>
                <a:schemeClr val="tx1"/>
              </a:solidFill>
              <a:ea typeface="ＭＳ Ｐゴシック" pitchFamily="34" charset="-128"/>
            </a:endParaRPr>
          </a:p>
          <a:p>
            <a:pPr marL="990497" lvl="1" indent="-533345" eaLnBrk="1" hangingPunct="1">
              <a:buNone/>
            </a:pPr>
            <a:endParaRPr lang="en-US" altLang="en-US" sz="2800" dirty="0">
              <a:solidFill>
                <a:schemeClr val="tx1"/>
              </a:solidFill>
              <a:ea typeface="ＭＳ Ｐゴシック" pitchFamily="34" charset="-128"/>
            </a:endParaRPr>
          </a:p>
          <a:p>
            <a:pPr marL="0" indent="0" eaLnBrk="1" hangingPunct="1">
              <a:buNone/>
            </a:pPr>
            <a:r>
              <a:rPr lang="ja-JP" altLang="en-US" sz="2800" dirty="0" smtClean="0">
                <a:solidFill>
                  <a:schemeClr val="tx1"/>
                </a:solidFill>
                <a:ea typeface="ＭＳ Ｐゴシック" pitchFamily="34" charset="-128"/>
              </a:rPr>
              <a:t>　３</a:t>
            </a:r>
            <a:r>
              <a:rPr lang="ja-JP" altLang="en-US" sz="2800" dirty="0">
                <a:solidFill>
                  <a:schemeClr val="tx1"/>
                </a:solidFill>
                <a:ea typeface="ＭＳ Ｐゴシック" pitchFamily="34" charset="-128"/>
              </a:rPr>
              <a:t>　メール</a:t>
            </a:r>
            <a:r>
              <a:rPr lang="ja-JP" altLang="en-US" sz="2800" dirty="0" smtClean="0">
                <a:solidFill>
                  <a:schemeClr val="tx1"/>
                </a:solidFill>
                <a:ea typeface="ＭＳ Ｐゴシック" pitchFamily="34" charset="-128"/>
              </a:rPr>
              <a:t>の返信</a:t>
            </a:r>
            <a:endParaRPr lang="en-US" altLang="en-US" sz="2800" dirty="0">
              <a:solidFill>
                <a:schemeClr val="tx1"/>
              </a:solidFill>
              <a:ea typeface="ＭＳ Ｐゴシック" pitchFamily="34" charset="-128"/>
            </a:endParaRPr>
          </a:p>
        </p:txBody>
      </p:sp>
      <p:sp>
        <p:nvSpPr>
          <p:cNvPr id="39939" name="Rectangle 3077"/>
          <p:cNvSpPr>
            <a:spLocks noChangeArrowheads="1"/>
          </p:cNvSpPr>
          <p:nvPr/>
        </p:nvSpPr>
        <p:spPr bwMode="auto">
          <a:xfrm>
            <a:off x="7219950" y="2038351"/>
            <a:ext cx="18471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dirty="0"/>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37</a:t>
            </a:fld>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7544" y="692696"/>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457" name="Rectangle 2"/>
          <p:cNvSpPr>
            <a:spLocks noGrp="1" noChangeArrowheads="1"/>
          </p:cNvSpPr>
          <p:nvPr>
            <p:ph type="title"/>
          </p:nvPr>
        </p:nvSpPr>
        <p:spPr>
          <a:xfrm>
            <a:off x="323528" y="692696"/>
            <a:ext cx="8269288" cy="1152128"/>
          </a:xfrm>
          <a:noFill/>
        </p:spPr>
        <p:txBody>
          <a:bodyPr/>
          <a:lstStyle/>
          <a:p>
            <a:pPr eaLnBrk="1" hangingPunct="1"/>
            <a:r>
              <a:rPr lang="ja-JP" altLang="en-US" sz="5400" dirty="0" smtClean="0">
                <a:solidFill>
                  <a:srgbClr val="FF0000"/>
                </a:solidFill>
              </a:rPr>
              <a:t>練習：</a:t>
            </a:r>
            <a:r>
              <a:rPr lang="ja-JP" altLang="en-US" sz="5400" dirty="0" smtClean="0">
                <a:solidFill>
                  <a:schemeClr val="tx1"/>
                </a:solidFill>
              </a:rPr>
              <a:t>今日</a:t>
            </a:r>
            <a:r>
              <a:rPr lang="ja-JP" altLang="en-US" sz="5400" dirty="0">
                <a:solidFill>
                  <a:schemeClr val="tx1"/>
                </a:solidFill>
              </a:rPr>
              <a:t>の記憶</a:t>
            </a:r>
            <a:r>
              <a:rPr lang="ja-JP" altLang="en-US" sz="5400" dirty="0" smtClean="0">
                <a:solidFill>
                  <a:schemeClr val="tx1"/>
                </a:solidFill>
              </a:rPr>
              <a:t>問題</a:t>
            </a:r>
            <a:endParaRPr lang="en-AU" sz="3600" dirty="0">
              <a:solidFill>
                <a:schemeClr val="tx1"/>
              </a:solidFill>
              <a:latin typeface="ＭＳ Ｐ明朝" panose="02020600040205080304" pitchFamily="18" charset="-128"/>
              <a:ea typeface="ＭＳ Ｐ明朝" panose="02020600040205080304" pitchFamily="18" charset="-128"/>
            </a:endParaRPr>
          </a:p>
        </p:txBody>
      </p:sp>
      <p:sp>
        <p:nvSpPr>
          <p:cNvPr id="19458" name="Rectangle 3"/>
          <p:cNvSpPr>
            <a:spLocks noGrp="1" noChangeArrowheads="1"/>
          </p:cNvSpPr>
          <p:nvPr>
            <p:ph idx="1"/>
          </p:nvPr>
        </p:nvSpPr>
        <p:spPr>
          <a:xfrm>
            <a:off x="755576" y="2132856"/>
            <a:ext cx="7622232" cy="4248472"/>
          </a:xfrm>
        </p:spPr>
        <p:txBody>
          <a:bodyPr/>
          <a:lstStyle/>
          <a:p>
            <a:pPr marL="0" indent="0" eaLnBrk="1" hangingPunct="1">
              <a:buNone/>
            </a:pPr>
            <a:r>
              <a:rPr lang="ja-JP" altLang="en-US" sz="3200" dirty="0">
                <a:solidFill>
                  <a:schemeClr val="tx1"/>
                </a:solidFill>
              </a:rPr>
              <a:t>後</a:t>
            </a:r>
            <a:r>
              <a:rPr lang="ja-JP" altLang="en-US" sz="3200" dirty="0" smtClean="0">
                <a:solidFill>
                  <a:schemeClr val="tx1"/>
                </a:solidFill>
              </a:rPr>
              <a:t>で、</a:t>
            </a:r>
            <a:r>
              <a:rPr lang="ja-JP" altLang="en-US" sz="3200" dirty="0" smtClean="0">
                <a:solidFill>
                  <a:schemeClr val="tx1"/>
                </a:solidFill>
                <a:latin typeface="Arial" panose="020B0604020202020204" pitchFamily="34" charset="0"/>
                <a:cs typeface="Arial" panose="020B0604020202020204" pitchFamily="34" charset="0"/>
              </a:rPr>
              <a:t>３</a:t>
            </a:r>
            <a:r>
              <a:rPr lang="ja-JP" altLang="en-US" sz="3200" dirty="0" smtClean="0">
                <a:solidFill>
                  <a:schemeClr val="tx1"/>
                </a:solidFill>
              </a:rPr>
              <a:t>枚</a:t>
            </a:r>
            <a:r>
              <a:rPr lang="ja-JP" altLang="en-US" sz="3200" dirty="0">
                <a:solidFill>
                  <a:schemeClr val="tx1"/>
                </a:solidFill>
              </a:rPr>
              <a:t>の写真を見せます</a:t>
            </a:r>
            <a:endParaRPr lang="en-AU" sz="3200" dirty="0">
              <a:solidFill>
                <a:schemeClr val="tx1"/>
              </a:solidFill>
            </a:endParaRPr>
          </a:p>
          <a:p>
            <a:pPr marL="0" indent="0" eaLnBrk="1" hangingPunct="1">
              <a:buNone/>
            </a:pPr>
            <a:endParaRPr lang="en-AU" dirty="0">
              <a:solidFill>
                <a:schemeClr val="tx1"/>
              </a:solidFill>
              <a:latin typeface="ＭＳ 明朝" panose="02020609040205080304" pitchFamily="17" charset="-128"/>
            </a:endParaRPr>
          </a:p>
          <a:p>
            <a:pPr marL="541338" indent="-360363" eaLnBrk="1" hangingPunct="1">
              <a:buFont typeface="Arial" charset="0"/>
              <a:buChar char="•"/>
            </a:pPr>
            <a:r>
              <a:rPr lang="ja-JP" altLang="en-US" dirty="0" smtClean="0">
                <a:solidFill>
                  <a:schemeClr val="tx1"/>
                </a:solidFill>
                <a:latin typeface="+mj-ea"/>
                <a:ea typeface="+mj-ea"/>
                <a:cs typeface="Arial" panose="020B0604020202020204" pitchFamily="34" charset="0"/>
              </a:rPr>
              <a:t>Ａ</a:t>
            </a:r>
            <a:r>
              <a:rPr lang="ja-JP" altLang="en-US" dirty="0" smtClean="0">
                <a:solidFill>
                  <a:schemeClr val="tx1"/>
                </a:solidFill>
                <a:latin typeface="+mj-ea"/>
                <a:ea typeface="+mj-ea"/>
              </a:rPr>
              <a:t>の</a:t>
            </a:r>
            <a:r>
              <a:rPr lang="ja-JP" altLang="en-US" dirty="0">
                <a:solidFill>
                  <a:schemeClr val="tx1"/>
                </a:solidFill>
                <a:latin typeface="+mj-ea"/>
                <a:ea typeface="+mj-ea"/>
              </a:rPr>
              <a:t>写真</a:t>
            </a:r>
            <a:r>
              <a:rPr lang="en-AU" dirty="0" smtClean="0">
                <a:solidFill>
                  <a:schemeClr val="tx1"/>
                </a:solidFill>
                <a:latin typeface="+mj-ea"/>
                <a:ea typeface="+mj-ea"/>
              </a:rPr>
              <a:t>:  </a:t>
            </a:r>
            <a:r>
              <a:rPr lang="ja-JP" altLang="en-US" dirty="0" smtClean="0">
                <a:solidFill>
                  <a:schemeClr val="tx1"/>
                </a:solidFill>
                <a:latin typeface="+mj-ea"/>
                <a:ea typeface="+mj-ea"/>
              </a:rPr>
              <a:t>写真</a:t>
            </a:r>
            <a:r>
              <a:rPr lang="ja-JP" altLang="en-US" dirty="0">
                <a:solidFill>
                  <a:schemeClr val="tx1"/>
                </a:solidFill>
                <a:latin typeface="+mj-ea"/>
                <a:ea typeface="+mj-ea"/>
              </a:rPr>
              <a:t>に写っている</a:t>
            </a:r>
            <a:r>
              <a:rPr lang="ja-JP" altLang="en-US" dirty="0" smtClean="0">
                <a:solidFill>
                  <a:schemeClr val="tx1"/>
                </a:solidFill>
                <a:latin typeface="+mj-ea"/>
                <a:ea typeface="+mj-ea"/>
              </a:rPr>
              <a:t>人数は？</a:t>
            </a:r>
            <a:endParaRPr lang="en-AU" dirty="0">
              <a:solidFill>
                <a:schemeClr val="tx1"/>
              </a:solidFill>
              <a:latin typeface="+mj-ea"/>
              <a:ea typeface="+mj-ea"/>
            </a:endParaRPr>
          </a:p>
          <a:p>
            <a:pPr marL="541338" indent="-360363" eaLnBrk="1" hangingPunct="1">
              <a:buNone/>
            </a:pPr>
            <a:endParaRPr lang="en-AU" dirty="0">
              <a:solidFill>
                <a:schemeClr val="tx1"/>
              </a:solidFill>
              <a:latin typeface="+mj-ea"/>
              <a:ea typeface="+mj-ea"/>
            </a:endParaRPr>
          </a:p>
          <a:p>
            <a:pPr marL="541338" indent="-360363" eaLnBrk="1" hangingPunct="1">
              <a:buFont typeface="Arial" charset="0"/>
              <a:buChar char="•"/>
            </a:pPr>
            <a:r>
              <a:rPr lang="ja-JP" altLang="en-US" dirty="0">
                <a:solidFill>
                  <a:schemeClr val="tx1"/>
                </a:solidFill>
                <a:latin typeface="+mj-ea"/>
                <a:ea typeface="+mj-ea"/>
                <a:cs typeface="Arial" panose="020B0604020202020204" pitchFamily="34" charset="0"/>
              </a:rPr>
              <a:t>Ｂ</a:t>
            </a:r>
            <a:r>
              <a:rPr lang="ja-JP" altLang="en-US" dirty="0" smtClean="0">
                <a:solidFill>
                  <a:schemeClr val="tx1"/>
                </a:solidFill>
                <a:latin typeface="+mj-ea"/>
                <a:ea typeface="+mj-ea"/>
              </a:rPr>
              <a:t>の</a:t>
            </a:r>
            <a:r>
              <a:rPr lang="ja-JP" altLang="en-US" dirty="0">
                <a:solidFill>
                  <a:schemeClr val="tx1"/>
                </a:solidFill>
                <a:latin typeface="+mj-ea"/>
                <a:ea typeface="+mj-ea"/>
              </a:rPr>
              <a:t>写真</a:t>
            </a:r>
            <a:r>
              <a:rPr lang="en-AU" dirty="0" smtClean="0">
                <a:solidFill>
                  <a:schemeClr val="tx1"/>
                </a:solidFill>
                <a:latin typeface="+mj-ea"/>
                <a:ea typeface="+mj-ea"/>
              </a:rPr>
              <a:t>:  </a:t>
            </a:r>
            <a:r>
              <a:rPr lang="ja-JP" altLang="en-US" dirty="0" smtClean="0">
                <a:solidFill>
                  <a:schemeClr val="tx1"/>
                </a:solidFill>
                <a:latin typeface="+mj-ea"/>
                <a:ea typeface="+mj-ea"/>
              </a:rPr>
              <a:t>写真</a:t>
            </a:r>
            <a:r>
              <a:rPr lang="ja-JP" altLang="en-US" dirty="0">
                <a:solidFill>
                  <a:schemeClr val="tx1"/>
                </a:solidFill>
                <a:latin typeface="+mj-ea"/>
                <a:ea typeface="+mj-ea"/>
              </a:rPr>
              <a:t>に写っている</a:t>
            </a:r>
            <a:r>
              <a:rPr lang="ja-JP" altLang="en-US" dirty="0" smtClean="0">
                <a:solidFill>
                  <a:schemeClr val="tx1"/>
                </a:solidFill>
                <a:latin typeface="+mj-ea"/>
                <a:ea typeface="+mj-ea"/>
              </a:rPr>
              <a:t>動物は？</a:t>
            </a:r>
            <a:endParaRPr lang="en-AU" dirty="0">
              <a:solidFill>
                <a:schemeClr val="tx1"/>
              </a:solidFill>
              <a:latin typeface="+mj-ea"/>
              <a:ea typeface="+mj-ea"/>
            </a:endParaRPr>
          </a:p>
          <a:p>
            <a:pPr marL="541338" indent="-360363" eaLnBrk="1" hangingPunct="1">
              <a:buFont typeface="Arial" charset="0"/>
              <a:buChar char="•"/>
            </a:pPr>
            <a:endParaRPr lang="en-AU" dirty="0" smtClean="0">
              <a:solidFill>
                <a:schemeClr val="tx1"/>
              </a:solidFill>
              <a:latin typeface="+mj-ea"/>
              <a:ea typeface="+mj-ea"/>
            </a:endParaRPr>
          </a:p>
          <a:p>
            <a:pPr marL="541338" indent="-360363" eaLnBrk="1" hangingPunct="1">
              <a:buFont typeface="Arial" charset="0"/>
              <a:buChar char="•"/>
            </a:pPr>
            <a:r>
              <a:rPr lang="ja-JP" altLang="en-US" dirty="0">
                <a:solidFill>
                  <a:schemeClr val="tx1"/>
                </a:solidFill>
                <a:latin typeface="+mj-ea"/>
                <a:ea typeface="+mj-ea"/>
                <a:cs typeface="Arial" panose="020B0604020202020204" pitchFamily="34" charset="0"/>
              </a:rPr>
              <a:t>Ｃ</a:t>
            </a:r>
            <a:r>
              <a:rPr lang="ja-JP" altLang="en-US" dirty="0" smtClean="0">
                <a:solidFill>
                  <a:schemeClr val="tx1"/>
                </a:solidFill>
                <a:latin typeface="+mj-ea"/>
                <a:ea typeface="+mj-ea"/>
              </a:rPr>
              <a:t>の写真</a:t>
            </a:r>
            <a:r>
              <a:rPr lang="en-US" altLang="ja-JP" dirty="0" smtClean="0">
                <a:solidFill>
                  <a:schemeClr val="tx1"/>
                </a:solidFill>
                <a:latin typeface="+mj-ea"/>
                <a:ea typeface="+mj-ea"/>
              </a:rPr>
              <a:t>:</a:t>
            </a:r>
            <a:r>
              <a:rPr lang="ja-JP" altLang="en-US" dirty="0">
                <a:solidFill>
                  <a:schemeClr val="tx1"/>
                </a:solidFill>
                <a:latin typeface="+mj-ea"/>
                <a:ea typeface="+mj-ea"/>
              </a:rPr>
              <a:t> </a:t>
            </a:r>
            <a:r>
              <a:rPr lang="ja-JP" altLang="en-US" dirty="0" smtClean="0">
                <a:solidFill>
                  <a:schemeClr val="tx1"/>
                </a:solidFill>
                <a:latin typeface="+mj-ea"/>
                <a:ea typeface="+mj-ea"/>
              </a:rPr>
              <a:t> 何</a:t>
            </a:r>
            <a:r>
              <a:rPr lang="ja-JP" altLang="en-US" dirty="0">
                <a:solidFill>
                  <a:schemeClr val="tx1"/>
                </a:solidFill>
                <a:latin typeface="+mj-ea"/>
                <a:ea typeface="+mj-ea"/>
              </a:rPr>
              <a:t>をしている</a:t>
            </a:r>
            <a:r>
              <a:rPr lang="ja-JP" altLang="en-US" dirty="0" smtClean="0">
                <a:solidFill>
                  <a:schemeClr val="tx1"/>
                </a:solidFill>
                <a:latin typeface="+mj-ea"/>
                <a:ea typeface="+mj-ea"/>
              </a:rPr>
              <a:t>場面でしょう？</a:t>
            </a:r>
            <a:endParaRPr lang="en-US" altLang="ja-JP" dirty="0">
              <a:solidFill>
                <a:schemeClr val="tx1"/>
              </a:solidFill>
              <a:latin typeface="+mj-ea"/>
              <a:ea typeface="+mj-ea"/>
            </a:endParaRPr>
          </a:p>
          <a:p>
            <a:pPr eaLnBrk="1" hangingPunct="1">
              <a:buFont typeface="Arial" charset="0"/>
              <a:buChar char="•"/>
            </a:pPr>
            <a:endParaRPr lang="en-AU" sz="2800" dirty="0">
              <a:solidFill>
                <a:schemeClr val="tx1"/>
              </a:solidFill>
            </a:endParaRPr>
          </a:p>
          <a:p>
            <a:pPr marL="0" indent="0" eaLnBrk="1" hangingPunct="1">
              <a:buNone/>
            </a:pPr>
            <a:endParaRPr lang="en-AU" sz="3600" dirty="0">
              <a:solidFill>
                <a:schemeClr val="tx1"/>
              </a:solidFill>
            </a:endParaRPr>
          </a:p>
        </p:txBody>
      </p:sp>
      <p:sp>
        <p:nvSpPr>
          <p:cNvPr id="2" name="テキスト ボックス 1"/>
          <p:cNvSpPr txBox="1"/>
          <p:nvPr/>
        </p:nvSpPr>
        <p:spPr>
          <a:xfrm>
            <a:off x="539552" y="5661248"/>
            <a:ext cx="7920880" cy="584775"/>
          </a:xfrm>
          <a:prstGeom prst="rect">
            <a:avLst/>
          </a:prstGeom>
          <a:noFill/>
        </p:spPr>
        <p:txBody>
          <a:bodyPr wrap="square" lIns="91430" tIns="45715" rIns="91430" bIns="45715" rtlCol="0">
            <a:spAutoFit/>
          </a:bodyPr>
          <a:lstStyle/>
          <a:p>
            <a:pPr algn="ctr"/>
            <a:r>
              <a:rPr kumimoji="1" lang="ja-JP" altLang="en-US" sz="3200" dirty="0"/>
              <a:t>この問題を忘れずに覚えておいてください！</a:t>
            </a:r>
          </a:p>
        </p:txBody>
      </p:sp>
      <p:sp>
        <p:nvSpPr>
          <p:cNvPr id="3" name="スライド番号プレースホルダー 2"/>
          <p:cNvSpPr>
            <a:spLocks noGrp="1"/>
          </p:cNvSpPr>
          <p:nvPr>
            <p:ph type="sldNum" sz="quarter" idx="12"/>
          </p:nvPr>
        </p:nvSpPr>
        <p:spPr/>
        <p:txBody>
          <a:bodyPr/>
          <a:lstStyle/>
          <a:p>
            <a:fld id="{87B0FD8D-19CE-49FD-A7BB-3CFB2838FC3F}" type="slidenum">
              <a:rPr lang="en-US" altLang="en-US" smtClean="0"/>
              <a:pPr/>
              <a:t>38</a:t>
            </a:fld>
            <a:endParaRPr lang="en-US" altLang="en-US" dirty="0"/>
          </a:p>
        </p:txBody>
      </p:sp>
      <p:sp>
        <p:nvSpPr>
          <p:cNvPr id="5" name="正方形/長方形 4"/>
          <p:cNvSpPr/>
          <p:nvPr/>
        </p:nvSpPr>
        <p:spPr>
          <a:xfrm>
            <a:off x="755576" y="2924944"/>
            <a:ext cx="7200800" cy="259228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44782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7544" y="620688"/>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033" name="Rectangle 2"/>
          <p:cNvSpPr>
            <a:spLocks noGrp="1" noChangeArrowheads="1"/>
          </p:cNvSpPr>
          <p:nvPr>
            <p:ph type="title"/>
          </p:nvPr>
        </p:nvSpPr>
        <p:spPr/>
        <p:txBody>
          <a:bodyPr/>
          <a:lstStyle/>
          <a:p>
            <a:pPr eaLnBrk="1" hangingPunct="1"/>
            <a:r>
              <a:rPr lang="ja-JP" altLang="en-US" sz="5400" dirty="0">
                <a:solidFill>
                  <a:srgbClr val="FF0000"/>
                </a:solidFill>
                <a:latin typeface="ＭＳ Ｐゴシック" panose="020B0600070205080204" pitchFamily="50" charset="-128"/>
                <a:ea typeface="ＭＳ Ｐゴシック" panose="020B0600070205080204" pitchFamily="50" charset="-128"/>
              </a:rPr>
              <a:t>宿題</a:t>
            </a:r>
            <a:r>
              <a:rPr lang="en-AU" altLang="en-US" sz="5400" dirty="0" smtClean="0">
                <a:solidFill>
                  <a:srgbClr val="FF0000"/>
                </a:solidFill>
                <a:latin typeface="ＭＳ Ｐ明朝" panose="02020600040205080304" pitchFamily="18" charset="-128"/>
                <a:ea typeface="ＭＳ Ｐ明朝" panose="02020600040205080304" pitchFamily="18" charset="-128"/>
              </a:rPr>
              <a:t>:</a:t>
            </a:r>
            <a:r>
              <a:rPr lang="ja-JP" altLang="en-US" sz="5400" dirty="0" smtClean="0">
                <a:solidFill>
                  <a:srgbClr val="000000"/>
                </a:solidFill>
                <a:ea typeface="ＭＳ Ｐゴシック" pitchFamily="34" charset="-128"/>
              </a:rPr>
              <a:t>忘れず</a:t>
            </a:r>
            <a:r>
              <a:rPr lang="ja-JP" altLang="en-US" sz="5400" dirty="0">
                <a:solidFill>
                  <a:srgbClr val="000000"/>
                </a:solidFill>
                <a:ea typeface="ＭＳ Ｐゴシック" pitchFamily="34" charset="-128"/>
              </a:rPr>
              <a:t>に電話する</a:t>
            </a:r>
            <a:endParaRPr lang="en-AU" altLang="en-US" sz="5400" dirty="0">
              <a:solidFill>
                <a:srgbClr val="000000"/>
              </a:solidFill>
              <a:ea typeface="ＭＳ Ｐゴシック" pitchFamily="34" charset="-128"/>
            </a:endParaRPr>
          </a:p>
        </p:txBody>
      </p:sp>
      <p:sp>
        <p:nvSpPr>
          <p:cNvPr id="44034" name="Rectangle 3"/>
          <p:cNvSpPr>
            <a:spLocks noGrp="1" noChangeArrowheads="1"/>
          </p:cNvSpPr>
          <p:nvPr>
            <p:ph idx="1"/>
          </p:nvPr>
        </p:nvSpPr>
        <p:spPr>
          <a:xfrm>
            <a:off x="838200" y="2492375"/>
            <a:ext cx="7754088" cy="3600450"/>
          </a:xfrm>
        </p:spPr>
        <p:txBody>
          <a:bodyPr/>
          <a:lstStyle/>
          <a:p>
            <a:pPr eaLnBrk="1" hangingPunct="1">
              <a:buFont typeface="Arial" pitchFamily="34" charset="0"/>
              <a:buChar char="•"/>
            </a:pPr>
            <a:r>
              <a:rPr lang="ja-JP" altLang="en-US" sz="3200" dirty="0">
                <a:solidFill>
                  <a:schemeClr val="tx1"/>
                </a:solidFill>
                <a:ea typeface="ＭＳ Ｐゴシック" pitchFamily="34" charset="-128"/>
              </a:rPr>
              <a:t>来週の月曜日、担当のカウンセラーあてに電話をかける</a:t>
            </a:r>
            <a:endParaRPr lang="en-US" altLang="ja-JP" sz="3200" dirty="0">
              <a:solidFill>
                <a:schemeClr val="tx1"/>
              </a:solidFill>
              <a:ea typeface="ＭＳ Ｐゴシック" pitchFamily="34" charset="-128"/>
            </a:endParaRPr>
          </a:p>
          <a:p>
            <a:pPr eaLnBrk="1" hangingPunct="1"/>
            <a:r>
              <a:rPr lang="ja-JP" altLang="en-US" sz="3200" dirty="0" smtClean="0">
                <a:solidFill>
                  <a:schemeClr val="tx1"/>
                </a:solidFill>
                <a:ea typeface="ＭＳ Ｐゴシック" pitchFamily="34" charset="-128"/>
              </a:rPr>
              <a:t>電話番号</a:t>
            </a:r>
            <a:r>
              <a:rPr lang="en-AU" altLang="en-US" sz="3200" dirty="0" smtClean="0">
                <a:solidFill>
                  <a:schemeClr val="tx1"/>
                </a:solidFill>
                <a:ea typeface="ＭＳ Ｐゴシック" pitchFamily="34" charset="-128"/>
              </a:rPr>
              <a:t> </a:t>
            </a:r>
            <a:r>
              <a:rPr lang="ja-JP" altLang="en-US" sz="3200" dirty="0">
                <a:solidFill>
                  <a:schemeClr val="tx1"/>
                </a:solidFill>
                <a:latin typeface="ＭＳ Ｐゴシック" panose="020B0600070205080204" pitchFamily="50" charset="-128"/>
                <a:ea typeface="ＭＳ Ｐゴシック" panose="020B0600070205080204" pitchFamily="50" charset="-128"/>
              </a:rPr>
              <a:t>０</a:t>
            </a:r>
            <a:r>
              <a:rPr lang="en-US" altLang="ja-JP" sz="3200" dirty="0">
                <a:solidFill>
                  <a:schemeClr val="tx1"/>
                </a:solidFill>
                <a:latin typeface="ＭＳ Ｐゴシック" panose="020B0600070205080204" pitchFamily="50" charset="-128"/>
                <a:ea typeface="ＭＳ Ｐゴシック" panose="020B0600070205080204" pitchFamily="50" charset="-128"/>
              </a:rPr>
              <a:t>XX</a:t>
            </a:r>
            <a:r>
              <a:rPr lang="ja-JP" altLang="en-US" sz="3200" dirty="0">
                <a:solidFill>
                  <a:schemeClr val="tx1"/>
                </a:solidFill>
                <a:latin typeface="ＭＳ Ｐゴシック" panose="020B0600070205080204" pitchFamily="50" charset="-128"/>
                <a:ea typeface="ＭＳ Ｐゴシック" panose="020B0600070205080204" pitchFamily="50" charset="-128"/>
              </a:rPr>
              <a:t>－</a:t>
            </a:r>
            <a:r>
              <a:rPr lang="en-US" altLang="ja-JP" sz="3200" dirty="0">
                <a:solidFill>
                  <a:schemeClr val="tx1"/>
                </a:solidFill>
                <a:latin typeface="ＭＳ Ｐゴシック" panose="020B0600070205080204" pitchFamily="50" charset="-128"/>
                <a:ea typeface="ＭＳ Ｐゴシック" panose="020B0600070205080204" pitchFamily="50" charset="-128"/>
              </a:rPr>
              <a:t>XXX</a:t>
            </a:r>
            <a:r>
              <a:rPr lang="ja-JP" altLang="en-US" sz="3200" dirty="0">
                <a:solidFill>
                  <a:schemeClr val="tx1"/>
                </a:solidFill>
                <a:latin typeface="ＭＳ Ｐゴシック" panose="020B0600070205080204" pitchFamily="50" charset="-128"/>
                <a:ea typeface="ＭＳ Ｐゴシック" panose="020B0600070205080204" pitchFamily="50" charset="-128"/>
              </a:rPr>
              <a:t>－</a:t>
            </a:r>
            <a:r>
              <a:rPr lang="en-US" altLang="ja-JP" sz="3200" dirty="0">
                <a:solidFill>
                  <a:schemeClr val="tx1"/>
                </a:solidFill>
                <a:latin typeface="ＭＳ Ｐゴシック" panose="020B0600070205080204" pitchFamily="50" charset="-128"/>
                <a:ea typeface="ＭＳ Ｐゴシック" panose="020B0600070205080204" pitchFamily="50" charset="-128"/>
              </a:rPr>
              <a:t>XXXX</a:t>
            </a:r>
          </a:p>
          <a:p>
            <a:pPr lvl="1" eaLnBrk="1" hangingPunct="1">
              <a:buFont typeface="Wingdings" pitchFamily="2" charset="2"/>
              <a:buChar char="q"/>
            </a:pPr>
            <a:r>
              <a:rPr lang="ja-JP" altLang="en-US" sz="3200" dirty="0" smtClean="0">
                <a:solidFill>
                  <a:schemeClr val="tx1"/>
                </a:solidFill>
                <a:ea typeface="ＭＳ Ｐゴシック" pitchFamily="34" charset="-128"/>
              </a:rPr>
              <a:t>自分</a:t>
            </a:r>
            <a:r>
              <a:rPr lang="ja-JP" altLang="en-US" sz="3200" dirty="0">
                <a:solidFill>
                  <a:schemeClr val="tx1"/>
                </a:solidFill>
                <a:ea typeface="ＭＳ Ｐゴシック" pitchFamily="34" charset="-128"/>
              </a:rPr>
              <a:t>の名前、電話することを忘れないようにするため使った補完</a:t>
            </a:r>
            <a:r>
              <a:rPr lang="ja-JP" altLang="en-US" sz="3200" dirty="0" smtClean="0">
                <a:solidFill>
                  <a:schemeClr val="tx1"/>
                </a:solidFill>
                <a:ea typeface="ＭＳ Ｐゴシック" pitchFamily="34" charset="-128"/>
              </a:rPr>
              <a:t>手段を</a:t>
            </a:r>
            <a:r>
              <a:rPr lang="ja-JP" altLang="en-US" sz="3200" dirty="0">
                <a:solidFill>
                  <a:schemeClr val="tx1"/>
                </a:solidFill>
                <a:ea typeface="ＭＳ Ｐゴシック" pitchFamily="34" charset="-128"/>
              </a:rPr>
              <a:t>伝える</a:t>
            </a:r>
            <a:endParaRPr lang="en-AU" altLang="en-US" sz="3200" dirty="0">
              <a:solidFill>
                <a:schemeClr val="tx1"/>
              </a:solidFill>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39</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pPr eaLnBrk="1" hangingPunct="1"/>
            <a:r>
              <a:rPr lang="ja-JP" altLang="en-US" dirty="0" smtClean="0">
                <a:solidFill>
                  <a:srgbClr val="FF0000"/>
                </a:solidFill>
                <a:latin typeface="ＭＳ 明朝" panose="02020609040205080304" pitchFamily="17" charset="-128"/>
                <a:ea typeface="MS PGothic" panose="020B0600070205080204" pitchFamily="50" charset="-128"/>
              </a:rPr>
              <a:t>宿題の報告</a:t>
            </a:r>
            <a:endParaRPr lang="en-AU" altLang="en-US" dirty="0" smtClean="0">
              <a:solidFill>
                <a:srgbClr val="FF0000"/>
              </a:solidFill>
              <a:latin typeface="ＭＳ 明朝" panose="02020609040205080304" pitchFamily="17" charset="-128"/>
              <a:ea typeface="MS PGothic" panose="020B0600070205080204" pitchFamily="50" charset="-128"/>
            </a:endParaRPr>
          </a:p>
        </p:txBody>
      </p:sp>
      <p:sp>
        <p:nvSpPr>
          <p:cNvPr id="95235" name="Rectangle 3"/>
          <p:cNvSpPr>
            <a:spLocks noGrp="1"/>
          </p:cNvSpPr>
          <p:nvPr>
            <p:ph idx="1"/>
          </p:nvPr>
        </p:nvSpPr>
        <p:spPr>
          <a:xfrm>
            <a:off x="838200" y="1916114"/>
            <a:ext cx="7766248" cy="4105175"/>
          </a:xfrm>
        </p:spPr>
        <p:txBody>
          <a:bodyPr/>
          <a:lstStyle/>
          <a:p>
            <a:pPr marL="0" indent="0" eaLnBrk="1" hangingPunct="1">
              <a:buNone/>
            </a:pPr>
            <a:r>
              <a:rPr lang="ja-JP" altLang="en-US" sz="4000" dirty="0" smtClean="0">
                <a:solidFill>
                  <a:schemeClr val="tx1"/>
                </a:solidFill>
                <a:ea typeface="MS PGothic" panose="020B0600070205080204" pitchFamily="50" charset="-128"/>
              </a:rPr>
              <a:t>１．</a:t>
            </a:r>
            <a:r>
              <a:rPr lang="ja-JP" altLang="en-US" sz="4000" dirty="0">
                <a:solidFill>
                  <a:schemeClr val="tx1"/>
                </a:solidFill>
                <a:ea typeface="MS PGothic" panose="020B0600070205080204" pitchFamily="50" charset="-128"/>
              </a:rPr>
              <a:t>スケジュール帳を持ってくる</a:t>
            </a:r>
          </a:p>
          <a:p>
            <a:pPr marL="0" indent="0" eaLnBrk="1" hangingPunct="1">
              <a:buNone/>
            </a:pPr>
            <a:r>
              <a:rPr lang="ja-JP" altLang="en-US" sz="4000" dirty="0">
                <a:solidFill>
                  <a:schemeClr val="tx1"/>
                </a:solidFill>
                <a:ea typeface="MS PGothic" panose="020B0600070205080204" pitchFamily="50" charset="-128"/>
              </a:rPr>
              <a:t>２</a:t>
            </a:r>
            <a:r>
              <a:rPr lang="ja-JP" altLang="en-US" sz="4000" dirty="0" smtClean="0">
                <a:solidFill>
                  <a:schemeClr val="tx1"/>
                </a:solidFill>
                <a:ea typeface="MS PGothic" panose="020B0600070205080204" pitchFamily="50" charset="-128"/>
              </a:rPr>
              <a:t>．</a:t>
            </a:r>
            <a:r>
              <a:rPr lang="ja-JP" altLang="en-US" sz="4000" dirty="0">
                <a:solidFill>
                  <a:schemeClr val="tx1"/>
                </a:solidFill>
                <a:ea typeface="MS PGothic" panose="020B0600070205080204" pitchFamily="50" charset="-128"/>
              </a:rPr>
              <a:t>生活に運動を取り入れる</a:t>
            </a:r>
            <a:endParaRPr lang="en-AU" altLang="en-US" sz="4000" dirty="0">
              <a:solidFill>
                <a:schemeClr val="tx1"/>
              </a:solidFill>
              <a:ea typeface="MS PGothic" panose="020B0600070205080204" pitchFamily="50" charset="-128"/>
            </a:endParaRPr>
          </a:p>
          <a:p>
            <a:pPr marL="0" indent="0" eaLnBrk="1" hangingPunct="1">
              <a:buNone/>
            </a:pPr>
            <a:r>
              <a:rPr lang="ja-JP" altLang="en-US" sz="4000" dirty="0">
                <a:solidFill>
                  <a:schemeClr val="tx1"/>
                </a:solidFill>
                <a:ea typeface="MS PGothic" panose="020B0600070205080204" pitchFamily="50" charset="-128"/>
              </a:rPr>
              <a:t>３</a:t>
            </a:r>
            <a:r>
              <a:rPr lang="ja-JP" altLang="en-US" sz="4000" dirty="0" smtClean="0">
                <a:solidFill>
                  <a:schemeClr val="tx1"/>
                </a:solidFill>
                <a:ea typeface="MS PGothic" panose="020B0600070205080204" pitchFamily="50" charset="-128"/>
              </a:rPr>
              <a:t>．</a:t>
            </a:r>
            <a:r>
              <a:rPr lang="ja-JP" altLang="en-US" sz="4000" dirty="0">
                <a:solidFill>
                  <a:schemeClr val="tx1"/>
                </a:solidFill>
                <a:ea typeface="MS PGothic" panose="020B0600070205080204" pitchFamily="50" charset="-128"/>
              </a:rPr>
              <a:t>「うれしかったこと、楽しかった</a:t>
            </a:r>
            <a:r>
              <a:rPr lang="ja-JP" altLang="en-US" sz="4000" dirty="0" err="1">
                <a:solidFill>
                  <a:schemeClr val="tx1"/>
                </a:solidFill>
                <a:ea typeface="MS PGothic" panose="020B0600070205080204" pitchFamily="50" charset="-128"/>
              </a:rPr>
              <a:t>こ</a:t>
            </a:r>
            <a:endParaRPr lang="en-US" altLang="ja-JP" sz="4000" dirty="0">
              <a:solidFill>
                <a:schemeClr val="tx1"/>
              </a:solidFill>
              <a:ea typeface="MS PGothic" panose="020B0600070205080204" pitchFamily="50" charset="-128"/>
            </a:endParaRPr>
          </a:p>
          <a:p>
            <a:pPr marL="0" indent="0" eaLnBrk="1" hangingPunct="1">
              <a:buNone/>
            </a:pPr>
            <a:r>
              <a:rPr lang="ja-JP" altLang="en-US" sz="4000" dirty="0">
                <a:solidFill>
                  <a:schemeClr val="tx1"/>
                </a:solidFill>
                <a:ea typeface="MS PGothic" panose="020B0600070205080204" pitchFamily="50" charset="-128"/>
              </a:rPr>
              <a:t>　　と」の写真を１枚持ってくる</a:t>
            </a:r>
            <a:endParaRPr lang="en-AU" altLang="en-US" sz="4000" dirty="0">
              <a:solidFill>
                <a:schemeClr val="tx1"/>
              </a:solidFill>
              <a:ea typeface="MS PGothic" panose="020B0600070205080204" pitchFamily="50" charset="-128"/>
            </a:endParaRPr>
          </a:p>
          <a:p>
            <a:pPr marL="0" indent="0" eaLnBrk="1" hangingPunct="1">
              <a:buNone/>
            </a:pPr>
            <a:r>
              <a:rPr lang="ja-JP" altLang="en-US" sz="4000" dirty="0" smtClean="0">
                <a:solidFill>
                  <a:schemeClr val="tx1"/>
                </a:solidFill>
                <a:ea typeface="MS PGothic" panose="020B0600070205080204" pitchFamily="50" charset="-128"/>
              </a:rPr>
              <a:t>４</a:t>
            </a:r>
            <a:r>
              <a:rPr lang="ja-JP" altLang="en-US" sz="4000" dirty="0">
                <a:solidFill>
                  <a:schemeClr val="tx1"/>
                </a:solidFill>
                <a:ea typeface="MS PGothic" panose="020B0600070205080204" pitchFamily="50" charset="-128"/>
              </a:rPr>
              <a:t>．資料を読んで復習する</a:t>
            </a:r>
            <a:endParaRPr lang="en-US" altLang="ja-JP" sz="40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a:t>
            </a:fld>
            <a:endParaRPr lang="en-US" altLang="en-US"/>
          </a:p>
        </p:txBody>
      </p:sp>
    </p:spTree>
    <p:extLst>
      <p:ext uri="{BB962C8B-B14F-4D97-AF65-F5344CB8AC3E}">
        <p14:creationId xmlns:p14="http://schemas.microsoft.com/office/powerpoint/2010/main" val="3618673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食べ物</a:t>
            </a:r>
            <a:r>
              <a:rPr kumimoji="1" lang="ja-JP" altLang="en-US" sz="5400" dirty="0" smtClean="0">
                <a:latin typeface="ＭＳ Ｐゴシック" panose="020B0600070205080204" pitchFamily="50" charset="-128"/>
                <a:ea typeface="ＭＳ Ｐゴシック" panose="020B0600070205080204" pitchFamily="50" charset="-128"/>
              </a:rPr>
              <a:t>と</a:t>
            </a:r>
            <a:r>
              <a:rPr kumimoji="1" lang="ja-JP" altLang="en-US" sz="5400" dirty="0">
                <a:latin typeface="ＭＳ Ｐゴシック" panose="020B0600070205080204" pitchFamily="50" charset="-128"/>
                <a:ea typeface="ＭＳ Ｐゴシック" panose="020B0600070205080204" pitchFamily="50" charset="-128"/>
              </a:rPr>
              <a:t>栄養</a:t>
            </a: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食事が健康と</a:t>
            </a:r>
            <a:r>
              <a:rPr kumimoji="1" lang="ja-JP" altLang="en-US" dirty="0">
                <a:solidFill>
                  <a:schemeClr val="tx1"/>
                </a:solidFill>
              </a:rPr>
              <a:t>記憶</a:t>
            </a:r>
            <a:r>
              <a:rPr kumimoji="1" lang="ja-JP" altLang="en-US" dirty="0" smtClean="0">
                <a:solidFill>
                  <a:schemeClr val="tx1"/>
                </a:solidFill>
              </a:rPr>
              <a:t>に及ぼす効果</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生活</a:t>
            </a:r>
            <a:r>
              <a:rPr kumimoji="1" lang="ja-JP" altLang="en-US" sz="4400" dirty="0"/>
              <a:t>習慣</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596336" y="260648"/>
            <a:ext cx="1547664" cy="369332"/>
          </a:xfrm>
          <a:prstGeom prst="rect">
            <a:avLst/>
          </a:prstGeom>
          <a:noFill/>
        </p:spPr>
        <p:txBody>
          <a:bodyPr wrap="square" rtlCol="0">
            <a:spAutoFit/>
          </a:bodyPr>
          <a:lstStyle/>
          <a:p>
            <a:r>
              <a:rPr kumimoji="1" lang="ja-JP" altLang="en-US" dirty="0" smtClean="0"/>
              <a:t>生活習慣③</a:t>
            </a:r>
            <a:endParaRPr kumimoji="1" lang="ja-JP" altLang="en-US" dirty="0"/>
          </a:p>
        </p:txBody>
      </p:sp>
    </p:spTree>
    <p:extLst>
      <p:ext uri="{BB962C8B-B14F-4D97-AF65-F5344CB8AC3E}">
        <p14:creationId xmlns:p14="http://schemas.microsoft.com/office/powerpoint/2010/main" val="993506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504057" y="1700808"/>
            <a:ext cx="8316416" cy="751979"/>
          </a:xfrm>
        </p:spPr>
        <p:txBody>
          <a:bodyPr/>
          <a:lstStyle/>
          <a:p>
            <a:pPr algn="ctr" eaLnBrk="1" hangingPunct="1">
              <a:buFont typeface="Rage Italic" pitchFamily="66" charset="0"/>
              <a:buNone/>
            </a:pPr>
            <a:r>
              <a:rPr lang="ja-JP" altLang="en-US" sz="3600" dirty="0">
                <a:solidFill>
                  <a:schemeClr val="tx1"/>
                </a:solidFill>
                <a:ea typeface="ＭＳ Ｐゴシック" pitchFamily="34" charset="-128"/>
              </a:rPr>
              <a:t>いくつあてはまりますか？</a:t>
            </a:r>
            <a:endParaRPr lang="en-AU" altLang="en-US" sz="3600" dirty="0">
              <a:solidFill>
                <a:schemeClr val="tx1"/>
              </a:solidFill>
              <a:ea typeface="ＭＳ Ｐゴシック" pitchFamily="34" charset="-128"/>
            </a:endParaRPr>
          </a:p>
        </p:txBody>
      </p:sp>
      <p:sp>
        <p:nvSpPr>
          <p:cNvPr id="2" name="TextBox 1"/>
          <p:cNvSpPr txBox="1"/>
          <p:nvPr/>
        </p:nvSpPr>
        <p:spPr>
          <a:xfrm>
            <a:off x="611560" y="2564904"/>
            <a:ext cx="7704855" cy="3662531"/>
          </a:xfrm>
          <a:prstGeom prst="rect">
            <a:avLst/>
          </a:prstGeom>
          <a:noFill/>
        </p:spPr>
        <p:txBody>
          <a:bodyPr wrap="square" lIns="91430" tIns="45715" rIns="91430" bIns="45715" rtlCol="0">
            <a:spAutoFit/>
          </a:bodyPr>
          <a:lstStyle/>
          <a:p>
            <a:r>
              <a:rPr lang="ja-JP" altLang="en-US" sz="2400" dirty="0">
                <a:latin typeface="ＭＳ Ｐゴシック" panose="020B0600070205080204" pitchFamily="50" charset="-128"/>
                <a:ea typeface="ＭＳ Ｐゴシック" panose="020B0600070205080204" pitchFamily="50" charset="-128"/>
              </a:rPr>
              <a:t>１　今朝朝食を</a:t>
            </a:r>
            <a:r>
              <a:rPr lang="ja-JP" altLang="en-US" sz="2400" dirty="0" smtClean="0">
                <a:latin typeface="ＭＳ Ｐゴシック" panose="020B0600070205080204" pitchFamily="50" charset="-128"/>
                <a:ea typeface="ＭＳ Ｐゴシック" panose="020B0600070205080204" pitchFamily="50" charset="-128"/>
              </a:rPr>
              <a:t>食べなかった</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２　昨日の夕食に野菜を</a:t>
            </a:r>
            <a:r>
              <a:rPr lang="ja-JP" altLang="en-US" sz="2400" dirty="0" smtClean="0">
                <a:latin typeface="ＭＳ Ｐゴシック" panose="020B0600070205080204" pitchFamily="50" charset="-128"/>
                <a:ea typeface="ＭＳ Ｐゴシック" panose="020B0600070205080204" pitchFamily="50" charset="-128"/>
              </a:rPr>
              <a:t>食べなかった</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３　今日コーヒーかお茶を</a:t>
            </a:r>
            <a:r>
              <a:rPr lang="en-US" altLang="ja-JP" sz="24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2400" dirty="0">
                <a:latin typeface="ＭＳ Ｐゴシック" panose="020B0600070205080204" pitchFamily="50" charset="-128"/>
                <a:ea typeface="ＭＳ Ｐゴシック" panose="020B0600070205080204" pitchFamily="50" charset="-128"/>
              </a:rPr>
              <a:t>杯以上</a:t>
            </a:r>
            <a:r>
              <a:rPr lang="ja-JP" altLang="en-US" sz="2400" dirty="0" smtClean="0">
                <a:latin typeface="ＭＳ Ｐゴシック" panose="020B0600070205080204" pitchFamily="50" charset="-128"/>
                <a:ea typeface="ＭＳ Ｐゴシック" panose="020B0600070205080204" pitchFamily="50" charset="-128"/>
              </a:rPr>
              <a:t>飲んだ</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４　毎日おやつに甘いお菓子を</a:t>
            </a:r>
            <a:r>
              <a:rPr lang="ja-JP" altLang="en-US" sz="2400" dirty="0" smtClean="0">
                <a:latin typeface="ＭＳ Ｐゴシック" panose="020B0600070205080204" pitchFamily="50" charset="-128"/>
                <a:ea typeface="ＭＳ Ｐゴシック" panose="020B0600070205080204" pitchFamily="50" charset="-128"/>
              </a:rPr>
              <a:t>食べる</a:t>
            </a:r>
            <a:r>
              <a:rPr lang="en-US" altLang="ja-JP" sz="2400" dirty="0">
                <a:latin typeface="ＭＳ Ｐゴシック" panose="020B0600070205080204" pitchFamily="50" charset="-128"/>
                <a:ea typeface="ＭＳ Ｐゴシック" panose="020B0600070205080204" pitchFamily="50" charset="-128"/>
              </a:rPr>
              <a:t/>
            </a:r>
            <a:br>
              <a:rPr lang="en-US" altLang="ja-JP" sz="2400" dirty="0">
                <a:latin typeface="ＭＳ Ｐゴシック" panose="020B0600070205080204" pitchFamily="50" charset="-128"/>
                <a:ea typeface="ＭＳ Ｐゴシック" panose="020B0600070205080204" pitchFamily="50" charset="-128"/>
              </a:rPr>
            </a:br>
            <a:r>
              <a:rPr lang="ja-JP" altLang="en-US" sz="2400" dirty="0">
                <a:latin typeface="ＭＳ Ｐゴシック" panose="020B0600070205080204" pitchFamily="50" charset="-128"/>
                <a:ea typeface="ＭＳ Ｐゴシック" panose="020B0600070205080204" pitchFamily="50" charset="-128"/>
              </a:rPr>
              <a:t>　　　　　　　　　　　（ドーナツ、</a:t>
            </a:r>
            <a:r>
              <a:rPr lang="ja-JP" altLang="en-US" sz="2400" dirty="0" smtClean="0">
                <a:latin typeface="ＭＳ Ｐゴシック" panose="020B0600070205080204" pitchFamily="50" charset="-128"/>
                <a:ea typeface="ＭＳ Ｐゴシック" panose="020B0600070205080204" pitchFamily="50" charset="-128"/>
              </a:rPr>
              <a:t>チョコレート、</a:t>
            </a:r>
            <a:r>
              <a:rPr lang="ja-JP" altLang="en-US" sz="2400" dirty="0">
                <a:latin typeface="ＭＳ Ｐゴシック" panose="020B0600070205080204" pitchFamily="50" charset="-128"/>
                <a:ea typeface="ＭＳ Ｐゴシック" panose="020B0600070205080204" pitchFamily="50" charset="-128"/>
              </a:rPr>
              <a:t>クッキーなど）</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５　コーヒー</a:t>
            </a:r>
            <a:r>
              <a:rPr lang="ja-JP" altLang="en-US" sz="2400" dirty="0" smtClean="0">
                <a:latin typeface="ＭＳ Ｐゴシック" panose="020B0600070205080204" pitchFamily="50" charset="-128"/>
                <a:ea typeface="ＭＳ Ｐゴシック" panose="020B0600070205080204" pitchFamily="50" charset="-128"/>
              </a:rPr>
              <a:t>や</a:t>
            </a:r>
            <a:r>
              <a:rPr lang="ja-JP" altLang="en-US" sz="2400" dirty="0">
                <a:latin typeface="ＭＳ Ｐゴシック" panose="020B0600070205080204" pitchFamily="50" charset="-128"/>
                <a:ea typeface="ＭＳ Ｐゴシック" panose="020B0600070205080204" pitchFamily="50" charset="-128"/>
              </a:rPr>
              <a:t>紅茶</a:t>
            </a:r>
            <a:r>
              <a:rPr lang="ja-JP" altLang="en-US" sz="2400" dirty="0" smtClean="0">
                <a:latin typeface="ＭＳ Ｐゴシック" panose="020B0600070205080204" pitchFamily="50" charset="-128"/>
                <a:ea typeface="ＭＳ Ｐゴシック" panose="020B0600070205080204" pitchFamily="50" charset="-128"/>
              </a:rPr>
              <a:t>に</a:t>
            </a:r>
            <a:r>
              <a:rPr lang="ja-JP" altLang="en-US" sz="2400" dirty="0">
                <a:latin typeface="ＭＳ Ｐゴシック" panose="020B0600070205080204" pitchFamily="50" charset="-128"/>
                <a:ea typeface="ＭＳ Ｐゴシック" panose="020B0600070205080204" pitchFamily="50" charset="-128"/>
              </a:rPr>
              <a:t>砂糖</a:t>
            </a:r>
            <a:r>
              <a:rPr lang="ja-JP" altLang="en-US" sz="2400" dirty="0" smtClean="0">
                <a:latin typeface="ＭＳ Ｐゴシック" panose="020B0600070205080204" pitchFamily="50" charset="-128"/>
                <a:ea typeface="ＭＳ Ｐゴシック" panose="020B0600070205080204" pitchFamily="50" charset="-128"/>
              </a:rPr>
              <a:t>を</a:t>
            </a:r>
            <a:r>
              <a:rPr lang="en-US" altLang="ja-JP" sz="2400" dirty="0" smtClean="0">
                <a:latin typeface="ＭＳ Ｐゴシック" panose="020B0600070205080204" pitchFamily="50" charset="-128"/>
                <a:ea typeface="ＭＳ Ｐゴシック" panose="020B0600070205080204" pitchFamily="50" charset="-128"/>
              </a:rPr>
              <a:t>10g</a:t>
            </a:r>
            <a:r>
              <a:rPr lang="ja-JP" altLang="en-US" sz="2400" dirty="0" smtClean="0">
                <a:latin typeface="ＭＳ Ｐゴシック" panose="020B0600070205080204" pitchFamily="50" charset="-128"/>
                <a:ea typeface="ＭＳ Ｐゴシック" panose="020B0600070205080204" pitchFamily="50" charset="-128"/>
              </a:rPr>
              <a:t>（スプーン</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smtClean="0">
                <a:latin typeface="ＭＳ Ｐゴシック" panose="020B0600070205080204" pitchFamily="50" charset="-128"/>
                <a:ea typeface="ＭＳ Ｐゴシック" panose="020B0600070205080204" pitchFamily="50" charset="-128"/>
              </a:rPr>
              <a:t>杯）以上いれる</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６　先週全く魚を</a:t>
            </a:r>
            <a:r>
              <a:rPr lang="ja-JP" altLang="en-US" sz="2400" dirty="0" smtClean="0">
                <a:latin typeface="ＭＳ Ｐゴシック" panose="020B0600070205080204" pitchFamily="50" charset="-128"/>
                <a:ea typeface="ＭＳ Ｐゴシック" panose="020B0600070205080204" pitchFamily="50" charset="-128"/>
              </a:rPr>
              <a:t>食べなかった</a:t>
            </a:r>
            <a:endParaRPr lang="en-AU"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７　昨夜就寝前</a:t>
            </a:r>
            <a:r>
              <a:rPr lang="en-US" altLang="ja-JP" sz="24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2400" dirty="0">
                <a:latin typeface="ＭＳ Ｐゴシック" panose="020B0600070205080204" pitchFamily="50" charset="-128"/>
                <a:ea typeface="ＭＳ Ｐゴシック" panose="020B0600070205080204" pitchFamily="50" charset="-128"/>
              </a:rPr>
              <a:t>時間以内に夕食を</a:t>
            </a:r>
            <a:r>
              <a:rPr lang="ja-JP" altLang="en-US" sz="2400" dirty="0" smtClean="0">
                <a:latin typeface="ＭＳ Ｐゴシック" panose="020B0600070205080204" pitchFamily="50" charset="-128"/>
                <a:ea typeface="ＭＳ Ｐゴシック" panose="020B0600070205080204" pitchFamily="50" charset="-128"/>
              </a:rPr>
              <a:t>食べた</a:t>
            </a:r>
            <a:endParaRPr lang="en-AU" sz="2000" dirty="0">
              <a:latin typeface="ＭＳ Ｐゴシック" panose="020B0600070205080204" pitchFamily="50" charset="-128"/>
              <a:ea typeface="ＭＳ Ｐゴシック" panose="020B0600070205080204" pitchFamily="50" charset="-128"/>
            </a:endParaRPr>
          </a:p>
          <a:p>
            <a:pPr marL="342865" indent="-342865">
              <a:buFont typeface="+mj-lt"/>
              <a:buAutoNum type="arabicPeriod"/>
            </a:pPr>
            <a:endParaRPr lang="en-AU" sz="2000" dirty="0" smtClean="0">
              <a:latin typeface="ＭＳ Ｐゴシック" panose="020B0600070205080204" pitchFamily="50" charset="-128"/>
              <a:ea typeface="ＭＳ Ｐゴシック" panose="020B0600070205080204" pitchFamily="50" charset="-128"/>
            </a:endParaRPr>
          </a:p>
          <a:p>
            <a:r>
              <a:rPr lang="ja-JP" altLang="en-US" sz="2000" dirty="0" smtClean="0">
                <a:latin typeface="ＭＳ Ｐゴシック" panose="020B0600070205080204" pitchFamily="50" charset="-128"/>
                <a:ea typeface="ＭＳ Ｐゴシック" panose="020B0600070205080204" pitchFamily="50" charset="-128"/>
              </a:rPr>
              <a:t>　　　　　　　　　　　　　　　　　　　　　　　　　　　　　　　　　　　　　　　　　　　個</a:t>
            </a:r>
            <a:endParaRPr lang="en-AU" sz="20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660232" y="6309320"/>
            <a:ext cx="2133600" cy="365125"/>
          </a:xfrm>
        </p:spPr>
        <p:txBody>
          <a:bodyPr/>
          <a:lstStyle/>
          <a:p>
            <a:fld id="{87B0FD8D-19CE-49FD-A7BB-3CFB2838FC3F}" type="slidenum">
              <a:rPr lang="en-US" altLang="en-US" smtClean="0"/>
              <a:pPr/>
              <a:t>42</a:t>
            </a:fld>
            <a:endParaRPr lang="en-US" altLang="en-US" dirty="0"/>
          </a:p>
        </p:txBody>
      </p:sp>
      <p:sp>
        <p:nvSpPr>
          <p:cNvPr id="4" name="正方形/長方形 3"/>
          <p:cNvSpPr/>
          <p:nvPr/>
        </p:nvSpPr>
        <p:spPr>
          <a:xfrm>
            <a:off x="6804248" y="5733256"/>
            <a:ext cx="920774" cy="504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83568" y="332656"/>
            <a:ext cx="7920880"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Rectangle 3074"/>
          <p:cNvSpPr>
            <a:spLocks noGrp="1" noChangeArrowheads="1"/>
          </p:cNvSpPr>
          <p:nvPr>
            <p:ph type="title"/>
          </p:nvPr>
        </p:nvSpPr>
        <p:spPr>
          <a:xfrm>
            <a:off x="221171" y="281230"/>
            <a:ext cx="8701658" cy="1008112"/>
          </a:xfrm>
        </p:spPr>
        <p:txBody>
          <a:bodyPr/>
          <a:lstStyle/>
          <a:p>
            <a:pPr eaLnBrk="1" hangingPunct="1"/>
            <a:r>
              <a:rPr lang="ja-JP" altLang="en-US" sz="5400" dirty="0">
                <a:solidFill>
                  <a:srgbClr val="000000"/>
                </a:solidFill>
                <a:ea typeface="ＭＳ Ｐゴシック" pitchFamily="34" charset="-128"/>
              </a:rPr>
              <a:t>意見</a:t>
            </a:r>
            <a:r>
              <a:rPr lang="ja-JP" altLang="en-US" sz="5400" dirty="0" smtClean="0">
                <a:solidFill>
                  <a:srgbClr val="000000"/>
                </a:solidFill>
                <a:ea typeface="ＭＳ Ｐゴシック" pitchFamily="34" charset="-128"/>
              </a:rPr>
              <a:t>交換</a:t>
            </a:r>
            <a:endParaRPr lang="en-US" altLang="en-US" sz="5400" dirty="0">
              <a:solidFill>
                <a:srgbClr val="000000"/>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67544" y="332657"/>
            <a:ext cx="8042275" cy="1443037"/>
          </a:xfrm>
        </p:spPr>
        <p:txBody>
          <a:bodyPr/>
          <a:lstStyle/>
          <a:p>
            <a:pPr eaLnBrk="1" hangingPunct="1"/>
            <a:r>
              <a:rPr lang="ja-JP" altLang="en-US" sz="5300" dirty="0">
                <a:ea typeface="ＭＳ Ｐゴシック" pitchFamily="34" charset="-128"/>
              </a:rPr>
              <a:t>脳は大食漢</a:t>
            </a:r>
            <a:endParaRPr lang="en-AU" altLang="en-US" sz="5300" dirty="0">
              <a:ea typeface="ＭＳ Ｐゴシック" pitchFamily="34" charset="-128"/>
            </a:endParaRPr>
          </a:p>
        </p:txBody>
      </p:sp>
      <p:sp>
        <p:nvSpPr>
          <p:cNvPr id="5" name="円/楕円 4"/>
          <p:cNvSpPr/>
          <p:nvPr/>
        </p:nvSpPr>
        <p:spPr>
          <a:xfrm>
            <a:off x="4572000" y="1609601"/>
            <a:ext cx="4283976" cy="426767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lIns="91430" tIns="45715" rIns="91430" bIns="45715" rtlCol="0" anchor="ctr"/>
          <a:lstStyle/>
          <a:p>
            <a:pPr algn="ctr"/>
            <a:endParaRPr kumimoji="1" lang="ja-JP" altLang="en-US"/>
          </a:p>
        </p:txBody>
      </p:sp>
      <p:sp>
        <p:nvSpPr>
          <p:cNvPr id="4" name="テキスト ボックス 3"/>
          <p:cNvSpPr txBox="1"/>
          <p:nvPr/>
        </p:nvSpPr>
        <p:spPr>
          <a:xfrm>
            <a:off x="584168" y="4221088"/>
            <a:ext cx="2159303" cy="369322"/>
          </a:xfrm>
          <a:prstGeom prst="rect">
            <a:avLst/>
          </a:prstGeom>
          <a:noFill/>
        </p:spPr>
        <p:txBody>
          <a:bodyPr wrap="square" lIns="91430" tIns="45715" rIns="91430" bIns="45715" rtlCol="0">
            <a:spAutoFit/>
          </a:bodyPr>
          <a:lstStyle/>
          <a:p>
            <a:pPr algn="ctr"/>
            <a:r>
              <a:rPr kumimoji="1" lang="ja-JP" altLang="en-US" dirty="0"/>
              <a:t>脳の重量　体の２％</a:t>
            </a:r>
          </a:p>
        </p:txBody>
      </p:sp>
      <p:sp>
        <p:nvSpPr>
          <p:cNvPr id="8" name="テキスト ボックス 7"/>
          <p:cNvSpPr txBox="1"/>
          <p:nvPr/>
        </p:nvSpPr>
        <p:spPr>
          <a:xfrm>
            <a:off x="5148064" y="6237312"/>
            <a:ext cx="3240360" cy="369322"/>
          </a:xfrm>
          <a:prstGeom prst="rect">
            <a:avLst/>
          </a:prstGeom>
          <a:noFill/>
        </p:spPr>
        <p:txBody>
          <a:bodyPr wrap="square" lIns="91430" tIns="45715" rIns="91430" bIns="45715" rtlCol="0">
            <a:spAutoFit/>
          </a:bodyPr>
          <a:lstStyle/>
          <a:p>
            <a:r>
              <a:rPr kumimoji="1" lang="ja-JP" altLang="en-US" dirty="0"/>
              <a:t>脳のエネルギー量　体の２５％</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9" y="3499600"/>
            <a:ext cx="389185" cy="360000"/>
          </a:xfrm>
          <a:prstGeom prst="rect">
            <a:avLst/>
          </a:prstGeom>
        </p:spPr>
      </p:pic>
      <p:sp>
        <p:nvSpPr>
          <p:cNvPr id="2" name="スライド番号プレースホルダー 1"/>
          <p:cNvSpPr>
            <a:spLocks noGrp="1"/>
          </p:cNvSpPr>
          <p:nvPr>
            <p:ph type="sldNum" sz="quarter" idx="12"/>
          </p:nvPr>
        </p:nvSpPr>
        <p:spPr>
          <a:xfrm>
            <a:off x="6758880" y="6148389"/>
            <a:ext cx="2133600" cy="365125"/>
          </a:xfrm>
        </p:spPr>
        <p:txBody>
          <a:bodyPr/>
          <a:lstStyle/>
          <a:p>
            <a:fld id="{87B0FD8D-19CE-49FD-A7BB-3CFB2838FC3F}" type="slidenum">
              <a:rPr lang="en-US" altLang="en-US" smtClean="0"/>
              <a:pPr/>
              <a:t>43</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323529" y="260649"/>
            <a:ext cx="8568952" cy="1443037"/>
          </a:xfrm>
        </p:spPr>
        <p:txBody>
          <a:bodyPr/>
          <a:lstStyle/>
          <a:p>
            <a:pPr eaLnBrk="1" hangingPunct="1"/>
            <a:r>
              <a:rPr lang="ja-JP" altLang="en-US" sz="4000" dirty="0">
                <a:solidFill>
                  <a:schemeClr val="tx1"/>
                </a:solidFill>
                <a:ea typeface="ＭＳ Ｐゴシック" pitchFamily="34" charset="-128"/>
              </a:rPr>
              <a:t>脳の機能を向上させる大切な食習慣</a:t>
            </a:r>
            <a:endParaRPr lang="en-AU" altLang="en-US" sz="4000" dirty="0">
              <a:solidFill>
                <a:schemeClr val="tx1"/>
              </a:solidFill>
              <a:ea typeface="ＭＳ Ｐゴシック" pitchFamily="34" charset="-128"/>
            </a:endParaRPr>
          </a:p>
        </p:txBody>
      </p:sp>
      <p:sp>
        <p:nvSpPr>
          <p:cNvPr id="95234" name="Rectangle 3"/>
          <p:cNvSpPr>
            <a:spLocks noGrp="1" noChangeArrowheads="1"/>
          </p:cNvSpPr>
          <p:nvPr>
            <p:ph idx="1"/>
          </p:nvPr>
        </p:nvSpPr>
        <p:spPr>
          <a:xfrm>
            <a:off x="827584" y="1916832"/>
            <a:ext cx="7772400" cy="3594100"/>
          </a:xfrm>
        </p:spPr>
        <p:txBody>
          <a:bodyPr/>
          <a:lstStyle/>
          <a:p>
            <a:pPr eaLnBrk="1" hangingPunct="1">
              <a:buFont typeface="Arial" pitchFamily="34" charset="0"/>
              <a:buChar char="•"/>
            </a:pPr>
            <a:r>
              <a:rPr lang="ja-JP" altLang="en-US" sz="3200" dirty="0">
                <a:solidFill>
                  <a:schemeClr val="tx1"/>
                </a:solidFill>
                <a:ea typeface="ＭＳ Ｐゴシック" pitchFamily="34" charset="-128"/>
              </a:rPr>
              <a:t>朝食をしっかり食べる</a:t>
            </a:r>
            <a:endParaRPr lang="en-AU" altLang="en-US" sz="3200" dirty="0">
              <a:solidFill>
                <a:schemeClr val="tx1"/>
              </a:solidFill>
              <a:ea typeface="ＭＳ Ｐゴシック" pitchFamily="34" charset="-128"/>
            </a:endParaRPr>
          </a:p>
          <a:p>
            <a:pPr eaLnBrk="1" hangingPunct="1">
              <a:buFont typeface="Arial" pitchFamily="34" charset="0"/>
              <a:buChar char="•"/>
            </a:pPr>
            <a:endParaRPr lang="en-AU" altLang="en-US" sz="2000" dirty="0">
              <a:solidFill>
                <a:schemeClr val="tx1"/>
              </a:solidFill>
              <a:ea typeface="ＭＳ Ｐゴシック" pitchFamily="34" charset="-128"/>
            </a:endParaRPr>
          </a:p>
          <a:p>
            <a:pPr eaLnBrk="1" hangingPunct="1">
              <a:buFont typeface="Arial" pitchFamily="34" charset="0"/>
              <a:buChar char="•"/>
            </a:pPr>
            <a:r>
              <a:rPr lang="ja-JP" altLang="en-US" sz="3200" dirty="0">
                <a:solidFill>
                  <a:schemeClr val="tx1"/>
                </a:solidFill>
                <a:ea typeface="ＭＳ Ｐゴシック" pitchFamily="34" charset="-128"/>
              </a:rPr>
              <a:t>コレステロール値を下げる</a:t>
            </a:r>
            <a:endParaRPr lang="en-US" altLang="ja-JP" sz="3200" dirty="0">
              <a:solidFill>
                <a:schemeClr val="tx1"/>
              </a:solidFill>
              <a:ea typeface="ＭＳ Ｐゴシック" pitchFamily="34" charset="-128"/>
            </a:endParaRPr>
          </a:p>
          <a:p>
            <a:pPr eaLnBrk="1" hangingPunct="1">
              <a:buFont typeface="Arial" pitchFamily="34" charset="0"/>
              <a:buChar char="•"/>
            </a:pPr>
            <a:endParaRPr lang="en-AU" altLang="en-US" sz="2000" dirty="0">
              <a:solidFill>
                <a:schemeClr val="tx1"/>
              </a:solidFill>
              <a:ea typeface="ＭＳ Ｐゴシック" pitchFamily="34" charset="-128"/>
            </a:endParaRPr>
          </a:p>
          <a:p>
            <a:pPr eaLnBrk="1" hangingPunct="1">
              <a:buFont typeface="Arial" pitchFamily="34" charset="0"/>
              <a:buChar char="•"/>
            </a:pPr>
            <a:r>
              <a:rPr lang="ja-JP" altLang="en-US" sz="3200" dirty="0">
                <a:solidFill>
                  <a:schemeClr val="tx1"/>
                </a:solidFill>
                <a:ea typeface="ＭＳ Ｐゴシック" pitchFamily="34" charset="-128"/>
              </a:rPr>
              <a:t>ジャンクフードを避ける</a:t>
            </a:r>
            <a:endParaRPr lang="en-GB" altLang="en-US" dirty="0">
              <a:latin typeface="ＭＳ 明朝" panose="02020609040205080304" pitchFamily="17" charset="-128"/>
            </a:endParaRPr>
          </a:p>
          <a:p>
            <a:pPr eaLnBrk="1" hangingPunct="1">
              <a:buFont typeface="Arial" pitchFamily="34" charset="0"/>
              <a:buChar char="•"/>
            </a:pPr>
            <a:endParaRPr lang="en-AU" altLang="en-US" sz="2000" dirty="0">
              <a:solidFill>
                <a:schemeClr val="tx1"/>
              </a:solidFill>
              <a:ea typeface="ＭＳ Ｐゴシック" pitchFamily="34" charset="-128"/>
            </a:endParaRPr>
          </a:p>
          <a:p>
            <a:pPr lvl="0" eaLnBrk="1" hangingPunct="1">
              <a:buClr>
                <a:srgbClr val="A63212"/>
              </a:buClr>
            </a:pPr>
            <a:r>
              <a:rPr lang="ja-JP" altLang="en-US" sz="3200" dirty="0" smtClean="0">
                <a:solidFill>
                  <a:prstClr val="black"/>
                </a:solidFill>
                <a:ea typeface="ＭＳ Ｐゴシック" pitchFamily="34" charset="-128"/>
              </a:rPr>
              <a:t>多種多様なものを、適量食べる</a:t>
            </a:r>
            <a:endParaRPr lang="en-US" altLang="ja-JP" sz="3200" dirty="0" smtClean="0">
              <a:solidFill>
                <a:prstClr val="black"/>
              </a:solidFill>
              <a:ea typeface="ＭＳ Ｐゴシック" pitchFamily="34" charset="-128"/>
            </a:endParaRPr>
          </a:p>
          <a:p>
            <a:pPr marL="0" lvl="0" indent="0" eaLnBrk="1" hangingPunct="1">
              <a:buClr>
                <a:srgbClr val="A63212"/>
              </a:buClr>
              <a:buNone/>
            </a:pPr>
            <a:endParaRPr lang="en-US" altLang="ja-JP" sz="2000" dirty="0" smtClean="0">
              <a:solidFill>
                <a:prstClr val="black"/>
              </a:solidFill>
              <a:ea typeface="ＭＳ Ｐゴシック" pitchFamily="34" charset="-128"/>
            </a:endParaRPr>
          </a:p>
          <a:p>
            <a:pPr lvl="0" eaLnBrk="1" hangingPunct="1">
              <a:buClr>
                <a:srgbClr val="A63212"/>
              </a:buClr>
            </a:pPr>
            <a:r>
              <a:rPr lang="ja-JP" altLang="en-US" sz="3200" dirty="0">
                <a:solidFill>
                  <a:prstClr val="black"/>
                </a:solidFill>
                <a:ea typeface="ＭＳ Ｐゴシック" pitchFamily="34" charset="-128"/>
              </a:rPr>
              <a:t>水分</a:t>
            </a:r>
            <a:r>
              <a:rPr lang="ja-JP" altLang="en-US" sz="3200" dirty="0" smtClean="0">
                <a:solidFill>
                  <a:prstClr val="black"/>
                </a:solidFill>
                <a:ea typeface="ＭＳ Ｐゴシック" pitchFamily="34" charset="-128"/>
              </a:rPr>
              <a:t>の</a:t>
            </a:r>
            <a:r>
              <a:rPr lang="ja-JP" altLang="en-US" sz="3200" dirty="0">
                <a:solidFill>
                  <a:prstClr val="black"/>
                </a:solidFill>
                <a:ea typeface="ＭＳ Ｐゴシック" pitchFamily="34" charset="-128"/>
              </a:rPr>
              <a:t>適切</a:t>
            </a:r>
            <a:r>
              <a:rPr lang="ja-JP" altLang="en-US" sz="3200" dirty="0" smtClean="0">
                <a:solidFill>
                  <a:prstClr val="black"/>
                </a:solidFill>
                <a:ea typeface="ＭＳ Ｐゴシック" pitchFamily="34" charset="-128"/>
              </a:rPr>
              <a:t>な</a:t>
            </a:r>
            <a:r>
              <a:rPr lang="ja-JP" altLang="en-US" sz="3200" dirty="0">
                <a:solidFill>
                  <a:prstClr val="black"/>
                </a:solidFill>
                <a:ea typeface="ＭＳ Ｐゴシック" pitchFamily="34" charset="-128"/>
              </a:rPr>
              <a:t>摂取</a:t>
            </a:r>
            <a:endParaRPr lang="en-GB" altLang="en-US" dirty="0"/>
          </a:p>
          <a:p>
            <a:pPr marL="0" indent="0" eaLnBrk="1" hangingPunct="1">
              <a:buNone/>
            </a:pPr>
            <a:endParaRPr lang="en-AU" altLang="en-US" dirty="0">
              <a:ea typeface="ＭＳ Ｐゴシック" pitchFamily="34" charset="-128"/>
            </a:endParaRPr>
          </a:p>
          <a:p>
            <a:pPr eaLnBrk="1" hangingPunct="1"/>
            <a:endParaRPr lang="en-AU" altLang="en-US" dirty="0">
              <a:ea typeface="ＭＳ Ｐゴシック" pitchFamily="34" charset="-128"/>
            </a:endParaRPr>
          </a:p>
        </p:txBody>
      </p:sp>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44</a:t>
            </a:fld>
            <a:endParaRPr lang="en-US" altLang="en-US" dirty="0"/>
          </a:p>
        </p:txBody>
      </p:sp>
      <p:pic>
        <p:nvPicPr>
          <p:cNvPr id="6146" name="Picture 2" descr="C:\Users\carbuncle\Downloads\1573273.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012160" y="1916832"/>
            <a:ext cx="2448272" cy="1834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4498975" y="6858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en-AU" altLang="en-US" sz="4000" dirty="0">
              <a:solidFill>
                <a:schemeClr val="tx2"/>
              </a:solidFill>
              <a:latin typeface="Arial Black" pitchFamily="34" charset="0"/>
            </a:endParaRPr>
          </a:p>
        </p:txBody>
      </p:sp>
      <p:sp>
        <p:nvSpPr>
          <p:cNvPr id="89090" name="Rectangle 3"/>
          <p:cNvSpPr>
            <a:spLocks noChangeArrowheads="1"/>
          </p:cNvSpPr>
          <p:nvPr/>
        </p:nvSpPr>
        <p:spPr bwMode="auto">
          <a:xfrm>
            <a:off x="4476475" y="2571750"/>
            <a:ext cx="184702"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AU" altLang="en-US" sz="1800" dirty="0"/>
          </a:p>
        </p:txBody>
      </p:sp>
      <p:sp>
        <p:nvSpPr>
          <p:cNvPr id="89091" name="Rectangle 7"/>
          <p:cNvSpPr>
            <a:spLocks noChangeArrowheads="1"/>
          </p:cNvSpPr>
          <p:nvPr/>
        </p:nvSpPr>
        <p:spPr bwMode="auto">
          <a:xfrm>
            <a:off x="0" y="1700808"/>
            <a:ext cx="849630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chemeClr val="tx1"/>
              </a:buClr>
            </a:pPr>
            <a:r>
              <a:rPr lang="ja-JP" altLang="en-US" sz="3200" dirty="0" smtClean="0">
                <a:latin typeface="ＭＳ Ｐゴシック" panose="020B0600070205080204" pitchFamily="50" charset="-128"/>
                <a:ea typeface="ＭＳ Ｐゴシック" panose="020B0600070205080204" pitchFamily="50" charset="-128"/>
              </a:rPr>
              <a:t>・緑黄色野菜や果物</a:t>
            </a:r>
            <a:endParaRPr lang="en-US" altLang="ja-JP" sz="3200" dirty="0" smtClean="0">
              <a:latin typeface="ＭＳ Ｐゴシック" panose="020B0600070205080204" pitchFamily="50" charset="-128"/>
              <a:ea typeface="ＭＳ Ｐゴシック" panose="020B0600070205080204" pitchFamily="50" charset="-128"/>
            </a:endParaRPr>
          </a:p>
          <a:p>
            <a:pPr lvl="1">
              <a:spcBef>
                <a:spcPct val="20000"/>
              </a:spcBef>
              <a:buClr>
                <a:schemeClr val="tx1"/>
              </a:buClr>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smtClean="0">
                <a:latin typeface="ＭＳ Ｐゴシック" panose="020B0600070205080204" pitchFamily="50" charset="-128"/>
                <a:ea typeface="ＭＳ Ｐゴシック" panose="020B0600070205080204" pitchFamily="50" charset="-128"/>
              </a:rPr>
              <a:t>（ビタミン</a:t>
            </a:r>
            <a:r>
              <a:rPr lang="en-GB" altLang="en-US" sz="3200" dirty="0">
                <a:latin typeface="ＭＳ Ｐゴシック" panose="020B0600070205080204" pitchFamily="50" charset="-128"/>
                <a:ea typeface="ＭＳ Ｐゴシック" panose="020B0600070205080204" pitchFamily="50" charset="-128"/>
                <a:cs typeface="Arial" panose="020B0604020202020204" pitchFamily="34" charset="0"/>
              </a:rPr>
              <a:t>A</a:t>
            </a:r>
            <a:r>
              <a:rPr lang="ja-JP" altLang="en-US" sz="3200" dirty="0" err="1"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en-US" sz="3200" dirty="0" smtClean="0">
                <a:latin typeface="ＭＳ Ｐゴシック" panose="020B0600070205080204" pitchFamily="50" charset="-128"/>
                <a:ea typeface="ＭＳ Ｐゴシック" panose="020B0600070205080204" pitchFamily="50" charset="-128"/>
                <a:cs typeface="Arial" panose="020B0604020202020204" pitchFamily="34" charset="0"/>
              </a:rPr>
              <a:t>C</a:t>
            </a:r>
            <a:r>
              <a:rPr lang="ja-JP" altLang="en-US" sz="3200" dirty="0" err="1"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en-US" sz="3200" dirty="0" smtClean="0">
                <a:latin typeface="ＭＳ Ｐゴシック" panose="020B0600070205080204" pitchFamily="50" charset="-128"/>
                <a:ea typeface="ＭＳ Ｐゴシック" panose="020B0600070205080204" pitchFamily="50" charset="-128"/>
                <a:cs typeface="Arial" panose="020B0604020202020204" pitchFamily="34" charset="0"/>
              </a:rPr>
              <a:t>E</a:t>
            </a:r>
            <a:r>
              <a:rPr lang="ja-JP" altLang="en-US" sz="3200" dirty="0" smtClean="0">
                <a:latin typeface="ＭＳ Ｐゴシック" panose="020B0600070205080204" pitchFamily="50" charset="-128"/>
                <a:ea typeface="ＭＳ Ｐゴシック" panose="020B0600070205080204" pitchFamily="50" charset="-128"/>
              </a:rPr>
              <a:t>）</a:t>
            </a:r>
            <a:endParaRPr lang="en-US" altLang="ja-JP" sz="3200" dirty="0" smtClean="0">
              <a:latin typeface="ＭＳ Ｐゴシック" panose="020B0600070205080204" pitchFamily="50" charset="-128"/>
              <a:ea typeface="ＭＳ Ｐゴシック" panose="020B0600070205080204" pitchFamily="50" charset="-128"/>
            </a:endParaRPr>
          </a:p>
          <a:p>
            <a:pPr lvl="1">
              <a:spcBef>
                <a:spcPct val="20000"/>
              </a:spcBef>
              <a:buClr>
                <a:schemeClr val="tx1"/>
              </a:buClr>
            </a:pPr>
            <a:endParaRPr lang="en-GB" altLang="ja-JP" sz="3200" dirty="0" smtClean="0">
              <a:latin typeface="ＭＳ Ｐゴシック" panose="020B0600070205080204" pitchFamily="50" charset="-128"/>
              <a:ea typeface="ＭＳ Ｐゴシック" panose="020B0600070205080204" pitchFamily="50" charset="-128"/>
            </a:endParaRPr>
          </a:p>
          <a:p>
            <a:pPr lvl="1">
              <a:spcBef>
                <a:spcPct val="20000"/>
              </a:spcBef>
              <a:buClr>
                <a:schemeClr val="tx1"/>
              </a:buClr>
            </a:pPr>
            <a:r>
              <a:rPr lang="ja-JP" altLang="en-US" sz="3200" dirty="0" smtClean="0">
                <a:latin typeface="ＭＳ Ｐゴシック" panose="020B0600070205080204" pitchFamily="50" charset="-128"/>
                <a:ea typeface="ＭＳ Ｐゴシック" panose="020B0600070205080204" pitchFamily="50" charset="-128"/>
              </a:rPr>
              <a:t>・卵 （アセチルコリン）</a:t>
            </a:r>
            <a:endParaRPr lang="en-US" altLang="ja-JP" sz="3200" dirty="0" smtClean="0">
              <a:latin typeface="ＭＳ Ｐゴシック" panose="020B0600070205080204" pitchFamily="50" charset="-128"/>
              <a:ea typeface="ＭＳ Ｐゴシック" panose="020B0600070205080204" pitchFamily="50" charset="-128"/>
            </a:endParaRPr>
          </a:p>
          <a:p>
            <a:pPr lvl="1">
              <a:spcBef>
                <a:spcPct val="20000"/>
              </a:spcBef>
              <a:buClr>
                <a:schemeClr val="tx1"/>
              </a:buClr>
            </a:pPr>
            <a:endParaRPr lang="en-US" altLang="ja-JP" sz="3200" dirty="0" smtClean="0">
              <a:latin typeface="ＭＳ Ｐゴシック" panose="020B0600070205080204" pitchFamily="50" charset="-128"/>
              <a:ea typeface="ＭＳ Ｐゴシック" panose="020B0600070205080204" pitchFamily="50" charset="-128"/>
            </a:endParaRPr>
          </a:p>
          <a:p>
            <a:pPr marL="457200" lvl="1" indent="0">
              <a:spcBef>
                <a:spcPct val="20000"/>
              </a:spcBef>
              <a:buClr>
                <a:schemeClr val="tx1"/>
              </a:buClr>
            </a:pPr>
            <a:r>
              <a:rPr lang="ja-JP" altLang="en-US" sz="3200" dirty="0" smtClean="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パン、シリアル、ナッツ、野菜</a:t>
            </a:r>
            <a:r>
              <a:rPr lang="en-GB" altLang="en-US" sz="3200" dirty="0">
                <a:latin typeface="ＭＳ Ｐゴシック" panose="020B0600070205080204" pitchFamily="50" charset="-128"/>
                <a:ea typeface="ＭＳ Ｐゴシック" panose="020B0600070205080204" pitchFamily="50" charset="-128"/>
              </a:rPr>
              <a:t> </a:t>
            </a:r>
            <a:endParaRPr lang="en-GB" altLang="en-US" sz="3200" dirty="0" smtClean="0">
              <a:latin typeface="ＭＳ Ｐゴシック" panose="020B0600070205080204" pitchFamily="50" charset="-128"/>
              <a:ea typeface="ＭＳ Ｐゴシック" panose="020B0600070205080204" pitchFamily="50" charset="-128"/>
            </a:endParaRPr>
          </a:p>
          <a:p>
            <a:pPr marL="457200" lvl="1" indent="0">
              <a:spcBef>
                <a:spcPct val="20000"/>
              </a:spcBef>
              <a:buClr>
                <a:schemeClr val="tx1"/>
              </a:buClr>
            </a:pPr>
            <a:r>
              <a:rPr lang="ja-JP" altLang="en-US" sz="3200" dirty="0" smtClean="0">
                <a:latin typeface="ＭＳ Ｐゴシック" panose="020B0600070205080204" pitchFamily="50" charset="-128"/>
                <a:ea typeface="ＭＳ Ｐゴシック" panose="020B0600070205080204" pitchFamily="50" charset="-128"/>
              </a:rPr>
              <a:t>　</a:t>
            </a:r>
            <a:r>
              <a:rPr lang="en-GB" altLang="en-US" sz="3200" dirty="0" smtClean="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チアミン、葉酸、ビタミン</a:t>
            </a:r>
            <a:r>
              <a:rPr lang="en-US" altLang="ja-JP" sz="3200" dirty="0">
                <a:latin typeface="ＭＳ Ｐゴシック" panose="020B0600070205080204" pitchFamily="50" charset="-128"/>
                <a:ea typeface="ＭＳ Ｐゴシック" panose="020B0600070205080204" pitchFamily="50" charset="-128"/>
              </a:rPr>
              <a:t>B</a:t>
            </a:r>
            <a:r>
              <a:rPr lang="ja-JP" altLang="en-US" sz="3200" dirty="0">
                <a:latin typeface="ＭＳ Ｐゴシック" panose="020B0600070205080204" pitchFamily="50" charset="-128"/>
                <a:ea typeface="ＭＳ Ｐゴシック" panose="020B0600070205080204" pitchFamily="50" charset="-128"/>
              </a:rPr>
              <a:t>群</a:t>
            </a:r>
            <a:r>
              <a:rPr lang="en-AU" altLang="en-US" sz="3200" dirty="0">
                <a:latin typeface="ＭＳ Ｐゴシック" panose="020B0600070205080204" pitchFamily="50" charset="-128"/>
                <a:ea typeface="ＭＳ Ｐゴシック" panose="020B0600070205080204" pitchFamily="50" charset="-128"/>
              </a:rPr>
              <a:t>)</a:t>
            </a:r>
            <a:endParaRPr lang="en-GB" altLang="en-US" sz="3200" dirty="0">
              <a:latin typeface="ＭＳ Ｐゴシック" panose="020B0600070205080204" pitchFamily="50" charset="-128"/>
              <a:ea typeface="ＭＳ Ｐゴシック" panose="020B0600070205080204" pitchFamily="50" charset="-128"/>
            </a:endParaRPr>
          </a:p>
          <a:p>
            <a:pPr lvl="1">
              <a:spcBef>
                <a:spcPct val="20000"/>
              </a:spcBef>
              <a:buClr>
                <a:schemeClr val="tx1"/>
              </a:buClr>
            </a:pPr>
            <a:endParaRPr lang="en-GB" altLang="en-US" sz="3200" dirty="0">
              <a:latin typeface="ＭＳ Ｐゴシック" panose="020B0600070205080204" pitchFamily="50" charset="-128"/>
              <a:ea typeface="ＭＳ Ｐゴシック" panose="020B0600070205080204" pitchFamily="50" charset="-128"/>
            </a:endParaRPr>
          </a:p>
        </p:txBody>
      </p:sp>
      <p:sp>
        <p:nvSpPr>
          <p:cNvPr id="89093" name="Rectangle 13"/>
          <p:cNvSpPr>
            <a:spLocks noGrp="1" noChangeArrowheads="1"/>
          </p:cNvSpPr>
          <p:nvPr>
            <p:ph type="title"/>
          </p:nvPr>
        </p:nvSpPr>
        <p:spPr>
          <a:xfrm>
            <a:off x="323851" y="436565"/>
            <a:ext cx="8424863" cy="832196"/>
          </a:xfrm>
        </p:spPr>
        <p:txBody>
          <a:bodyPr/>
          <a:lstStyle/>
          <a:p>
            <a:pPr eaLnBrk="1" hangingPunct="1"/>
            <a:r>
              <a:rPr lang="ja-JP" altLang="en-US" dirty="0" smtClean="0">
                <a:solidFill>
                  <a:schemeClr val="tx1"/>
                </a:solidFill>
                <a:latin typeface="ＭＳ 明朝" panose="02020609040205080304" pitchFamily="17" charset="-128"/>
                <a:ea typeface="ＭＳ Ｐゴシック" pitchFamily="34" charset="-128"/>
              </a:rPr>
              <a:t>脳</a:t>
            </a:r>
            <a:r>
              <a:rPr lang="ja-JP" altLang="en-US" dirty="0">
                <a:solidFill>
                  <a:schemeClr val="tx1"/>
                </a:solidFill>
                <a:latin typeface="ＭＳ 明朝" panose="02020609040205080304" pitchFamily="17" charset="-128"/>
                <a:ea typeface="ＭＳ Ｐゴシック" pitchFamily="34" charset="-128"/>
              </a:rPr>
              <a:t>に</a:t>
            </a:r>
            <a:r>
              <a:rPr lang="ja-JP" altLang="en-US" dirty="0" smtClean="0">
                <a:solidFill>
                  <a:schemeClr val="tx1"/>
                </a:solidFill>
                <a:latin typeface="ＭＳ 明朝" panose="02020609040205080304" pitchFamily="17" charset="-128"/>
                <a:ea typeface="ＭＳ Ｐゴシック" pitchFamily="34" charset="-128"/>
              </a:rPr>
              <a:t>良いといわれる食べ物</a:t>
            </a:r>
            <a:endParaRPr lang="en-AU" altLang="en-US" dirty="0">
              <a:solidFill>
                <a:schemeClr val="tx1"/>
              </a:solidFill>
              <a:latin typeface="ＭＳ 明朝" panose="02020609040205080304" pitchFamily="17" charset="-128"/>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D8B7FC5A-5812-4227-B723-D48B9AA869BA}" type="slidenum">
              <a:rPr lang="en-US" altLang="en-US" smtClean="0"/>
              <a:pPr/>
              <a:t>45</a:t>
            </a:fld>
            <a:endParaRPr lang="en-US"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00808"/>
            <a:ext cx="4355976" cy="2906252"/>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98975" y="6858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en-AU" altLang="en-US" sz="4000" dirty="0">
              <a:solidFill>
                <a:schemeClr val="tx2"/>
              </a:solidFill>
              <a:latin typeface="Arial Black" pitchFamily="34" charset="0"/>
            </a:endParaRPr>
          </a:p>
        </p:txBody>
      </p:sp>
      <p:sp>
        <p:nvSpPr>
          <p:cNvPr id="91139" name="Rectangle 3"/>
          <p:cNvSpPr>
            <a:spLocks noChangeArrowheads="1"/>
          </p:cNvSpPr>
          <p:nvPr/>
        </p:nvSpPr>
        <p:spPr bwMode="auto">
          <a:xfrm>
            <a:off x="4476475" y="2571750"/>
            <a:ext cx="184702" cy="37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AU" altLang="en-US" sz="1800" dirty="0"/>
          </a:p>
        </p:txBody>
      </p:sp>
      <p:sp>
        <p:nvSpPr>
          <p:cNvPr id="91140" name="Rectangle 4"/>
          <p:cNvSpPr>
            <a:spLocks noChangeArrowheads="1"/>
          </p:cNvSpPr>
          <p:nvPr/>
        </p:nvSpPr>
        <p:spPr bwMode="auto">
          <a:xfrm>
            <a:off x="611188" y="4005065"/>
            <a:ext cx="7245350" cy="230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chemeClr val="tx1"/>
              </a:buClr>
            </a:pPr>
            <a:endParaRPr lang="en-GB" altLang="en-US" sz="3200" dirty="0">
              <a:latin typeface="ＭＳ 明朝" panose="02020609040205080304" pitchFamily="17" charset="-128"/>
            </a:endParaRPr>
          </a:p>
          <a:p>
            <a:pPr marL="457153" lvl="1" indent="0">
              <a:spcBef>
                <a:spcPct val="20000"/>
              </a:spcBef>
              <a:buClr>
                <a:schemeClr val="tx1"/>
              </a:buClr>
            </a:pPr>
            <a:endParaRPr lang="en-GB" altLang="en-US" sz="3200" dirty="0">
              <a:latin typeface="ＭＳ 明朝" panose="02020609040205080304" pitchFamily="17" charset="-128"/>
            </a:endParaRPr>
          </a:p>
        </p:txBody>
      </p:sp>
      <p:sp>
        <p:nvSpPr>
          <p:cNvPr id="3" name="テキスト ボックス 2"/>
          <p:cNvSpPr txBox="1"/>
          <p:nvPr/>
        </p:nvSpPr>
        <p:spPr>
          <a:xfrm>
            <a:off x="650491" y="5696825"/>
            <a:ext cx="8065268" cy="584775"/>
          </a:xfrm>
          <a:prstGeom prst="rect">
            <a:avLst/>
          </a:prstGeom>
          <a:noFill/>
        </p:spPr>
        <p:txBody>
          <a:bodyPr wrap="square" lIns="91430" tIns="45715" rIns="91430" bIns="45715" rtlCol="0">
            <a:spAutoFit/>
          </a:bodyPr>
          <a:lstStyle/>
          <a:p>
            <a:pPr algn="ctr"/>
            <a:r>
              <a:rPr kumimoji="1" lang="ja-JP" altLang="en-US" sz="3200" dirty="0">
                <a:solidFill>
                  <a:srgbClr val="00B0F0"/>
                </a:solidFill>
              </a:rPr>
              <a:t>オメガ３脂肪酸</a:t>
            </a:r>
            <a:r>
              <a:rPr kumimoji="1" lang="ja-JP" altLang="en-US" sz="3200" dirty="0"/>
              <a:t>が豊富な食品</a:t>
            </a:r>
          </a:p>
        </p:txBody>
      </p:sp>
      <p:sp>
        <p:nvSpPr>
          <p:cNvPr id="4" name="スライド番号プレースホルダー 3"/>
          <p:cNvSpPr>
            <a:spLocks noGrp="1"/>
          </p:cNvSpPr>
          <p:nvPr>
            <p:ph type="sldNum" sz="quarter" idx="12"/>
          </p:nvPr>
        </p:nvSpPr>
        <p:spPr/>
        <p:txBody>
          <a:bodyPr/>
          <a:lstStyle/>
          <a:p>
            <a:fld id="{D8B7FC5A-5812-4227-B723-D48B9AA869BA}" type="slidenum">
              <a:rPr lang="en-US" altLang="en-US" smtClean="0"/>
              <a:pPr/>
              <a:t>46</a:t>
            </a:fld>
            <a:endParaRPr lang="en-US" altLang="en-US" dirty="0"/>
          </a:p>
        </p:txBody>
      </p:sp>
      <p:pic>
        <p:nvPicPr>
          <p:cNvPr id="10243" name="Picture 3" descr="C:\Users\carbuncle\Downloads\1803900_s.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248165" y="1818045"/>
            <a:ext cx="2287193" cy="18053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arbuncle\Downloads\154922_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7902" y="3750338"/>
            <a:ext cx="2471023" cy="1648636"/>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carbuncle\Downloads\2666097_s.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868144" y="1818046"/>
            <a:ext cx="2448272" cy="177557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carbuncle\Downloads\3232408_s.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85749" y="1834873"/>
            <a:ext cx="2574083" cy="16906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carbuncle\Downloads\3114143_s.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868144" y="3738062"/>
            <a:ext cx="2376264" cy="172650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carbuncle\Downloads\2080132_s.jpg"/>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3171906" y="3738061"/>
            <a:ext cx="2369797" cy="1668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3"/>
          <p:cNvSpPr>
            <a:spLocks noGrp="1" noChangeArrowheads="1"/>
          </p:cNvSpPr>
          <p:nvPr>
            <p:ph type="title"/>
          </p:nvPr>
        </p:nvSpPr>
        <p:spPr>
          <a:xfrm>
            <a:off x="323851" y="436565"/>
            <a:ext cx="8424863" cy="832196"/>
          </a:xfrm>
        </p:spPr>
        <p:txBody>
          <a:bodyPr/>
          <a:lstStyle/>
          <a:p>
            <a:pPr eaLnBrk="1" hangingPunct="1"/>
            <a:r>
              <a:rPr lang="ja-JP" altLang="en-US" dirty="0" smtClean="0">
                <a:solidFill>
                  <a:schemeClr val="tx1"/>
                </a:solidFill>
                <a:latin typeface="ＭＳ 明朝" panose="02020609040205080304" pitchFamily="17" charset="-128"/>
                <a:ea typeface="ＭＳ Ｐゴシック" pitchFamily="34" charset="-128"/>
              </a:rPr>
              <a:t>脳</a:t>
            </a:r>
            <a:r>
              <a:rPr lang="ja-JP" altLang="en-US" dirty="0">
                <a:solidFill>
                  <a:schemeClr val="tx1"/>
                </a:solidFill>
                <a:latin typeface="ＭＳ 明朝" panose="02020609040205080304" pitchFamily="17" charset="-128"/>
                <a:ea typeface="ＭＳ Ｐゴシック" pitchFamily="34" charset="-128"/>
              </a:rPr>
              <a:t>に</a:t>
            </a:r>
            <a:r>
              <a:rPr lang="ja-JP" altLang="en-US" dirty="0" smtClean="0">
                <a:solidFill>
                  <a:schemeClr val="tx1"/>
                </a:solidFill>
                <a:latin typeface="ＭＳ 明朝" panose="02020609040205080304" pitchFamily="17" charset="-128"/>
                <a:ea typeface="ＭＳ Ｐゴシック" pitchFamily="34" charset="-128"/>
              </a:rPr>
              <a:t>良いといわれる食べ物</a:t>
            </a:r>
            <a:endParaRPr lang="en-AU" altLang="en-US" dirty="0">
              <a:solidFill>
                <a:schemeClr val="tx1"/>
              </a:solidFill>
              <a:latin typeface="ＭＳ 明朝" panose="02020609040205080304" pitchFamily="17" charset="-128"/>
              <a:ea typeface="ＭＳ Ｐゴシック" pitchFamily="34" charset="-12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67544" y="620688"/>
            <a:ext cx="8208912"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 name="Title 1"/>
          <p:cNvSpPr>
            <a:spLocks noGrp="1"/>
          </p:cNvSpPr>
          <p:nvPr>
            <p:ph type="title"/>
          </p:nvPr>
        </p:nvSpPr>
        <p:spPr>
          <a:xfrm>
            <a:off x="550863" y="404665"/>
            <a:ext cx="8042275" cy="1443037"/>
          </a:xfrm>
        </p:spPr>
        <p:txBody>
          <a:bodyPr/>
          <a:lstStyle/>
          <a:p>
            <a:r>
              <a:rPr lang="ja-JP" altLang="en-US" sz="5400" dirty="0" smtClean="0">
                <a:solidFill>
                  <a:srgbClr val="FF0000"/>
                </a:solidFill>
              </a:rPr>
              <a:t>宿題</a:t>
            </a:r>
            <a:endParaRPr lang="en-AU" sz="5400" dirty="0">
              <a:solidFill>
                <a:srgbClr val="FF0000"/>
              </a:solidFill>
            </a:endParaRPr>
          </a:p>
        </p:txBody>
      </p:sp>
      <p:sp>
        <p:nvSpPr>
          <p:cNvPr id="3" name="Rectangle 2"/>
          <p:cNvSpPr/>
          <p:nvPr/>
        </p:nvSpPr>
        <p:spPr>
          <a:xfrm>
            <a:off x="683568" y="2348880"/>
            <a:ext cx="7920880" cy="1569650"/>
          </a:xfrm>
          <a:prstGeom prst="rect">
            <a:avLst/>
          </a:prstGeom>
        </p:spPr>
        <p:txBody>
          <a:bodyPr wrap="square" lIns="91430" tIns="45715" rIns="91430" bIns="45715">
            <a:spAutoFit/>
          </a:bodyPr>
          <a:lstStyle/>
          <a:p>
            <a:pPr lvl="1">
              <a:spcBef>
                <a:spcPct val="20000"/>
              </a:spcBef>
              <a:buClr>
                <a:schemeClr val="tx1"/>
              </a:buClr>
            </a:pPr>
            <a:r>
              <a:rPr lang="ja-JP" altLang="en-US" sz="3200" dirty="0">
                <a:latin typeface="ＭＳ 明朝" panose="02020609040205080304" pitchFamily="17" charset="-128"/>
              </a:rPr>
              <a:t>次回</a:t>
            </a:r>
            <a:r>
              <a:rPr lang="ja-JP" altLang="en-US" sz="3200" dirty="0" smtClean="0">
                <a:latin typeface="ＭＳ 明朝" panose="02020609040205080304" pitchFamily="17" charset="-128"/>
              </a:rPr>
              <a:t>のグループワークまでに</a:t>
            </a:r>
            <a:r>
              <a:rPr lang="ja-JP" altLang="en-US" sz="3200" dirty="0">
                <a:latin typeface="ＭＳ 明朝" panose="02020609040205080304" pitchFamily="17" charset="-128"/>
              </a:rPr>
              <a:t>、魚、クルミ、</a:t>
            </a:r>
            <a:r>
              <a:rPr lang="ja-JP" altLang="en-US" sz="3200" dirty="0">
                <a:latin typeface="Garamond" pitchFamily="18" charset="0"/>
              </a:rPr>
              <a:t>亜麻仁油</a:t>
            </a:r>
            <a:r>
              <a:rPr lang="ja-JP" altLang="en-US" sz="3200" dirty="0">
                <a:latin typeface="ＭＳ 明朝" panose="02020609040205080304" pitchFamily="17" charset="-128"/>
              </a:rPr>
              <a:t>、チアシード、ベリー、カボチャのどれかを食べること</a:t>
            </a:r>
            <a:endParaRPr lang="en-GB" altLang="en-US" sz="4000" b="1" dirty="0">
              <a:latin typeface="Garamond" pitchFamily="18" charset="0"/>
            </a:endParaRPr>
          </a:p>
        </p:txBody>
      </p:sp>
      <p:sp>
        <p:nvSpPr>
          <p:cNvPr id="4" name="スライド番号プレースホルダー 3"/>
          <p:cNvSpPr>
            <a:spLocks noGrp="1"/>
          </p:cNvSpPr>
          <p:nvPr>
            <p:ph type="sldNum" sz="quarter" idx="12"/>
          </p:nvPr>
        </p:nvSpPr>
        <p:spPr/>
        <p:txBody>
          <a:bodyPr/>
          <a:lstStyle/>
          <a:p>
            <a:fld id="{D8B7FC5A-5812-4227-B723-D48B9AA869BA}" type="slidenum">
              <a:rPr lang="en-US" altLang="en-US" smtClean="0"/>
              <a:pPr/>
              <a:t>47</a:t>
            </a:fld>
            <a:endParaRPr lang="en-US" altLang="en-US" dirty="0"/>
          </a:p>
        </p:txBody>
      </p:sp>
    </p:spTree>
    <p:extLst>
      <p:ext uri="{BB962C8B-B14F-4D97-AF65-F5344CB8AC3E}">
        <p14:creationId xmlns:p14="http://schemas.microsoft.com/office/powerpoint/2010/main" val="2803185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4320480" cy="523220"/>
          </a:xfrm>
          <a:prstGeom prst="rect">
            <a:avLst/>
          </a:prstGeom>
          <a:noFill/>
        </p:spPr>
        <p:txBody>
          <a:bodyPr wrap="square" lIns="91430" tIns="45715" rIns="91430" bIns="45715" rtlCol="0">
            <a:spAutoFit/>
          </a:bodyPr>
          <a:lstStyle/>
          <a:p>
            <a:pPr algn="ctr"/>
            <a:r>
              <a:rPr lang="ja-JP" altLang="en-US" sz="2800" b="1" dirty="0" smtClean="0">
                <a:solidFill>
                  <a:srgbClr val="FF0000"/>
                </a:solidFill>
              </a:rPr>
              <a:t>今日の記憶問題：Ａ</a:t>
            </a:r>
            <a:endParaRPr lang="en-US" altLang="ja-JP" sz="2800" b="1" dirty="0">
              <a:solidFill>
                <a:srgbClr val="FF0000"/>
              </a:solidFill>
            </a:endParaRPr>
          </a:p>
        </p:txBody>
      </p:sp>
      <p:pic>
        <p:nvPicPr>
          <p:cNvPr id="5" name="図 4" descr="人, ポーズ, 座る, 写真 が含まれている画像&#10;&#10;自動的に生成された説明">
            <a:extLst>
              <a:ext uri="{FF2B5EF4-FFF2-40B4-BE49-F238E27FC236}">
                <a16:creationId xmlns:a16="http://schemas.microsoft.com/office/drawing/2014/main" xmlns="" id="{8218A958-A319-497E-8C0C-04FF4BC6E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052736"/>
            <a:ext cx="7554103" cy="5040000"/>
          </a:xfrm>
          <a:prstGeom prst="rect">
            <a:avLst/>
          </a:prstGeom>
        </p:spPr>
      </p:pic>
      <p:sp>
        <p:nvSpPr>
          <p:cNvPr id="2" name="スライド番号プレースホルダー 1"/>
          <p:cNvSpPr>
            <a:spLocks noGrp="1"/>
          </p:cNvSpPr>
          <p:nvPr>
            <p:ph type="sldNum" sz="quarter" idx="12"/>
          </p:nvPr>
        </p:nvSpPr>
        <p:spPr/>
        <p:txBody>
          <a:bodyPr/>
          <a:lstStyle/>
          <a:p>
            <a:fld id="{818C8902-89A8-4CEB-957C-F3EA63B251B1}" type="slidenum">
              <a:rPr lang="en-US" altLang="en-US" smtClean="0"/>
              <a:pPr/>
              <a:t>48</a:t>
            </a:fld>
            <a:endParaRPr lang="en-US" altLang="en-US" dirty="0"/>
          </a:p>
        </p:txBody>
      </p:sp>
    </p:spTree>
    <p:extLst>
      <p:ext uri="{BB962C8B-B14F-4D97-AF65-F5344CB8AC3E}">
        <p14:creationId xmlns:p14="http://schemas.microsoft.com/office/powerpoint/2010/main" val="4231582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爬虫類, 屋外, 動物, カメ が含まれている画像&#10;&#10;自動的に生成された説明">
            <a:extLst>
              <a:ext uri="{FF2B5EF4-FFF2-40B4-BE49-F238E27FC236}">
                <a16:creationId xmlns:a16="http://schemas.microsoft.com/office/drawing/2014/main" xmlns="" id="{87D80FD1-576D-46E4-A683-8E589FC10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52736"/>
            <a:ext cx="7554098" cy="5040000"/>
          </a:xfrm>
          <a:prstGeom prst="rect">
            <a:avLst/>
          </a:prstGeom>
        </p:spPr>
      </p:pic>
      <p:sp>
        <p:nvSpPr>
          <p:cNvPr id="2" name="スライド番号プレースホルダー 1"/>
          <p:cNvSpPr>
            <a:spLocks noGrp="1"/>
          </p:cNvSpPr>
          <p:nvPr>
            <p:ph type="sldNum" sz="quarter" idx="12"/>
          </p:nvPr>
        </p:nvSpPr>
        <p:spPr/>
        <p:txBody>
          <a:bodyPr/>
          <a:lstStyle/>
          <a:p>
            <a:fld id="{818C8902-89A8-4CEB-957C-F3EA63B251B1}" type="slidenum">
              <a:rPr lang="en-US" altLang="en-US" smtClean="0"/>
              <a:pPr/>
              <a:t>49</a:t>
            </a:fld>
            <a:endParaRPr lang="en-US" altLang="en-US" dirty="0"/>
          </a:p>
        </p:txBody>
      </p:sp>
      <p:sp>
        <p:nvSpPr>
          <p:cNvPr id="8" name="テキスト ボックス 7"/>
          <p:cNvSpPr txBox="1"/>
          <p:nvPr/>
        </p:nvSpPr>
        <p:spPr>
          <a:xfrm>
            <a:off x="107504" y="404664"/>
            <a:ext cx="4320480" cy="523220"/>
          </a:xfrm>
          <a:prstGeom prst="rect">
            <a:avLst/>
          </a:prstGeom>
          <a:noFill/>
        </p:spPr>
        <p:txBody>
          <a:bodyPr wrap="square" lIns="91430" tIns="45715" rIns="91430" bIns="45715" rtlCol="0">
            <a:spAutoFit/>
          </a:bodyPr>
          <a:lstStyle/>
          <a:p>
            <a:pPr algn="ctr"/>
            <a:r>
              <a:rPr lang="ja-JP" altLang="en-US" sz="2800" b="1" dirty="0" smtClean="0">
                <a:solidFill>
                  <a:srgbClr val="FF0000"/>
                </a:solidFill>
              </a:rPr>
              <a:t>今日の記憶問題：</a:t>
            </a:r>
            <a:r>
              <a:rPr lang="en-US" altLang="ja-JP" sz="2800" b="1" dirty="0" smtClean="0">
                <a:solidFill>
                  <a:srgbClr val="FF0000"/>
                </a:solidFill>
              </a:rPr>
              <a:t>B</a:t>
            </a:r>
            <a:endParaRPr lang="en-US" altLang="ja-JP" sz="2800" b="1" dirty="0">
              <a:solidFill>
                <a:srgbClr val="FF0000"/>
              </a:solidFill>
            </a:endParaRPr>
          </a:p>
        </p:txBody>
      </p:sp>
    </p:spTree>
    <p:extLst>
      <p:ext uri="{BB962C8B-B14F-4D97-AF65-F5344CB8AC3E}">
        <p14:creationId xmlns:p14="http://schemas.microsoft.com/office/powerpoint/2010/main" val="10919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39552" y="620689"/>
            <a:ext cx="8042275" cy="976312"/>
          </a:xfrm>
        </p:spPr>
        <p:txBody>
          <a:bodyPr/>
          <a:lstStyle/>
          <a:p>
            <a:pPr eaLnBrk="1" hangingPunct="1"/>
            <a:r>
              <a:rPr lang="ja-JP" altLang="en-US" sz="5300" dirty="0">
                <a:solidFill>
                  <a:schemeClr val="tx1"/>
                </a:solidFill>
                <a:ea typeface="ＭＳ Ｐゴシック" pitchFamily="34" charset="-128"/>
              </a:rPr>
              <a:t>本日の内容</a:t>
            </a:r>
            <a:r>
              <a:rPr lang="en-AU" altLang="en-US" sz="5300" dirty="0">
                <a:solidFill>
                  <a:schemeClr val="tx1"/>
                </a:solidFill>
                <a:ea typeface="ＭＳ Ｐゴシック" pitchFamily="34" charset="-128"/>
              </a:rPr>
              <a:t> </a:t>
            </a:r>
          </a:p>
        </p:txBody>
      </p:sp>
      <p:sp>
        <p:nvSpPr>
          <p:cNvPr id="2" name="スライド番号プレースホルダー 1"/>
          <p:cNvSpPr>
            <a:spLocks noGrp="1"/>
          </p:cNvSpPr>
          <p:nvPr>
            <p:ph type="sldNum" sz="quarter" idx="12"/>
          </p:nvPr>
        </p:nvSpPr>
        <p:spPr>
          <a:xfrm>
            <a:off x="6660232" y="6165304"/>
            <a:ext cx="2133600" cy="365125"/>
          </a:xfrm>
        </p:spPr>
        <p:txBody>
          <a:bodyPr/>
          <a:lstStyle/>
          <a:p>
            <a:fld id="{87B0FD8D-19CE-49FD-A7BB-3CFB2838FC3F}" type="slidenum">
              <a:rPr lang="en-US" altLang="en-US" smtClean="0"/>
              <a:pPr/>
              <a:t>5</a:t>
            </a:fld>
            <a:endParaRPr lang="en-US" altLang="en-US" dirty="0"/>
          </a:p>
        </p:txBody>
      </p:sp>
      <p:sp>
        <p:nvSpPr>
          <p:cNvPr id="6" name="Rectangle 3"/>
          <p:cNvSpPr>
            <a:spLocks noGrp="1" noChangeArrowheads="1"/>
          </p:cNvSpPr>
          <p:nvPr>
            <p:ph idx="1"/>
          </p:nvPr>
        </p:nvSpPr>
        <p:spPr>
          <a:xfrm>
            <a:off x="107504" y="1988840"/>
            <a:ext cx="9865096" cy="4048125"/>
          </a:xfrm>
        </p:spPr>
        <p:txBody>
          <a:bodyPr/>
          <a:lstStyle/>
          <a:p>
            <a:pPr marL="0" indent="0" defTabSz="503920" eaLnBrk="1" hangingPunct="1">
              <a:lnSpc>
                <a:spcPct val="90000"/>
              </a:lnSpc>
              <a:buFont typeface="Arial" panose="020B0604020202020204" pitchFamily="34" charset="0"/>
              <a:buNone/>
              <a:defRPr/>
            </a:pPr>
            <a:r>
              <a:rPr lang="ja-JP" altLang="en-US" sz="3200" dirty="0">
                <a:solidFill>
                  <a:schemeClr val="tx1"/>
                </a:solidFill>
                <a:latin typeface="+mj-ea"/>
                <a:ea typeface="+mj-ea"/>
              </a:rPr>
              <a:t>１．記憶</a:t>
            </a:r>
            <a:r>
              <a:rPr lang="ja-JP" altLang="en-US" sz="3200" dirty="0" smtClean="0">
                <a:solidFill>
                  <a:schemeClr val="tx1"/>
                </a:solidFill>
                <a:latin typeface="+mj-ea"/>
                <a:ea typeface="+mj-ea"/>
              </a:rPr>
              <a:t>のプロセス</a:t>
            </a:r>
            <a:r>
              <a:rPr lang="ja-JP" altLang="en-US" sz="3200" dirty="0">
                <a:solidFill>
                  <a:schemeClr val="tx1"/>
                </a:solidFill>
                <a:latin typeface="+mj-ea"/>
                <a:ea typeface="+mj-ea"/>
              </a:rPr>
              <a:t>　　　　 　　　　</a:t>
            </a:r>
            <a:r>
              <a:rPr lang="ja-JP" altLang="en-US" sz="3200" dirty="0" smtClean="0">
                <a:solidFill>
                  <a:schemeClr val="tx1"/>
                </a:solidFill>
                <a:latin typeface="+mj-ea"/>
                <a:ea typeface="+mj-ea"/>
              </a:rPr>
              <a:t> </a:t>
            </a:r>
            <a:r>
              <a:rPr lang="en-US" altLang="ja-JP" sz="3200" dirty="0" smtClean="0">
                <a:solidFill>
                  <a:schemeClr val="tx1"/>
                </a:solidFill>
                <a:latin typeface="+mj-ea"/>
                <a:ea typeface="+mj-ea"/>
              </a:rPr>
              <a:t>【</a:t>
            </a:r>
            <a:r>
              <a:rPr lang="ja-JP" altLang="en-US" sz="3200" dirty="0">
                <a:solidFill>
                  <a:schemeClr val="tx1"/>
                </a:solidFill>
                <a:latin typeface="+mj-ea"/>
                <a:ea typeface="+mj-ea"/>
              </a:rPr>
              <a:t>講義</a:t>
            </a:r>
            <a:r>
              <a:rPr lang="en-US" altLang="ja-JP" sz="3200" dirty="0">
                <a:solidFill>
                  <a:schemeClr val="tx1"/>
                </a:solidFill>
                <a:latin typeface="+mj-ea"/>
                <a:ea typeface="+mj-ea"/>
              </a:rPr>
              <a:t>】</a:t>
            </a:r>
          </a:p>
          <a:p>
            <a:pPr marL="0" indent="0" defTabSz="503920" eaLnBrk="1" hangingPunct="1">
              <a:lnSpc>
                <a:spcPct val="90000"/>
              </a:lnSpc>
              <a:buFont typeface="Arial" panose="020B0604020202020204" pitchFamily="34" charset="0"/>
              <a:buNone/>
              <a:defRPr/>
            </a:pPr>
            <a:endParaRPr lang="en-US" altLang="ja-JP" sz="3200" dirty="0">
              <a:solidFill>
                <a:schemeClr val="tx1"/>
              </a:solidFill>
              <a:latin typeface="+mj-ea"/>
              <a:ea typeface="+mj-ea"/>
            </a:endParaRPr>
          </a:p>
          <a:p>
            <a:pPr marL="0" indent="0" defTabSz="503920" eaLnBrk="1" hangingPunct="1">
              <a:lnSpc>
                <a:spcPct val="90000"/>
              </a:lnSpc>
              <a:buNone/>
              <a:defRPr/>
            </a:pPr>
            <a:r>
              <a:rPr lang="ja-JP" altLang="en-US" sz="3200" dirty="0" smtClean="0">
                <a:solidFill>
                  <a:schemeClr val="tx1"/>
                </a:solidFill>
                <a:latin typeface="+mj-ea"/>
                <a:ea typeface="+mj-ea"/>
              </a:rPr>
              <a:t>２．</a:t>
            </a:r>
            <a:r>
              <a:rPr lang="ja-JP" altLang="en-US" sz="3200" dirty="0">
                <a:solidFill>
                  <a:schemeClr val="tx1"/>
                </a:solidFill>
                <a:latin typeface="+mj-ea"/>
                <a:ea typeface="+mj-ea"/>
              </a:rPr>
              <a:t>過去のことを思い出す        </a:t>
            </a:r>
            <a:r>
              <a:rPr lang="en-US" altLang="ja-JP" sz="3200" dirty="0" smtClean="0">
                <a:solidFill>
                  <a:schemeClr val="tx1"/>
                </a:solidFill>
                <a:latin typeface="+mj-ea"/>
                <a:ea typeface="+mj-ea"/>
              </a:rPr>
              <a:t>【</a:t>
            </a:r>
            <a:r>
              <a:rPr lang="ja-JP" altLang="en-US" sz="3200" dirty="0">
                <a:solidFill>
                  <a:schemeClr val="tx1"/>
                </a:solidFill>
                <a:latin typeface="+mj-ea"/>
                <a:ea typeface="+mj-ea"/>
              </a:rPr>
              <a:t>補完手段</a:t>
            </a:r>
            <a:r>
              <a:rPr lang="en-US" altLang="ja-JP" sz="3200" dirty="0">
                <a:solidFill>
                  <a:schemeClr val="tx1"/>
                </a:solidFill>
                <a:latin typeface="+mj-ea"/>
                <a:ea typeface="+mj-ea"/>
              </a:rPr>
              <a:t>】</a:t>
            </a:r>
            <a:endParaRPr lang="en-AU" altLang="en-US" sz="3200" u="sng" dirty="0">
              <a:solidFill>
                <a:schemeClr val="tx1"/>
              </a:solidFill>
              <a:latin typeface="+mj-ea"/>
              <a:ea typeface="+mj-ea"/>
            </a:endParaRPr>
          </a:p>
          <a:p>
            <a:pPr marL="0" indent="0" defTabSz="503920" eaLnBrk="1" hangingPunct="1">
              <a:lnSpc>
                <a:spcPct val="90000"/>
              </a:lnSpc>
              <a:buFont typeface="Arial" panose="020B0604020202020204" pitchFamily="34" charset="0"/>
              <a:buNone/>
              <a:defRPr/>
            </a:pPr>
            <a:endParaRPr lang="en-US" altLang="ja-JP" sz="3200" dirty="0" smtClean="0">
              <a:solidFill>
                <a:schemeClr val="tx1"/>
              </a:solidFill>
              <a:latin typeface="+mj-ea"/>
              <a:ea typeface="+mj-ea"/>
            </a:endParaRPr>
          </a:p>
          <a:p>
            <a:pPr marL="0" indent="0" defTabSz="503920" eaLnBrk="1" hangingPunct="1">
              <a:lnSpc>
                <a:spcPct val="90000"/>
              </a:lnSpc>
              <a:buFont typeface="Arial" panose="020B0604020202020204" pitchFamily="34" charset="0"/>
              <a:buNone/>
              <a:defRPr/>
            </a:pPr>
            <a:r>
              <a:rPr lang="ja-JP" altLang="en-US" sz="3200" dirty="0">
                <a:solidFill>
                  <a:schemeClr val="tx1"/>
                </a:solidFill>
                <a:latin typeface="+mj-ea"/>
                <a:ea typeface="+mj-ea"/>
              </a:rPr>
              <a:t>３</a:t>
            </a:r>
            <a:r>
              <a:rPr lang="ja-JP" altLang="en-US" sz="3200" dirty="0" smtClean="0">
                <a:solidFill>
                  <a:schemeClr val="tx1"/>
                </a:solidFill>
                <a:latin typeface="+mj-ea"/>
                <a:ea typeface="+mj-ea"/>
              </a:rPr>
              <a:t>．</a:t>
            </a:r>
            <a:r>
              <a:rPr lang="ja-JP" altLang="en-US" sz="3200" dirty="0">
                <a:solidFill>
                  <a:schemeClr val="tx1"/>
                </a:solidFill>
                <a:latin typeface="+mj-ea"/>
                <a:ea typeface="+mj-ea"/>
              </a:rPr>
              <a:t>これからすることを覚えて</a:t>
            </a:r>
            <a:r>
              <a:rPr lang="ja-JP" altLang="en-US" sz="3200" dirty="0" smtClean="0">
                <a:solidFill>
                  <a:schemeClr val="tx1"/>
                </a:solidFill>
                <a:latin typeface="+mj-ea"/>
                <a:ea typeface="+mj-ea"/>
              </a:rPr>
              <a:t>おく</a:t>
            </a:r>
            <a:r>
              <a:rPr lang="en-US" altLang="ja-JP" sz="3200" dirty="0" smtClean="0">
                <a:solidFill>
                  <a:schemeClr val="tx1"/>
                </a:solidFill>
                <a:latin typeface="+mj-ea"/>
                <a:ea typeface="+mj-ea"/>
              </a:rPr>
              <a:t>【</a:t>
            </a:r>
            <a:r>
              <a:rPr lang="ja-JP" altLang="en-US" sz="3200" dirty="0">
                <a:solidFill>
                  <a:schemeClr val="tx1"/>
                </a:solidFill>
                <a:latin typeface="+mj-ea"/>
                <a:ea typeface="+mj-ea"/>
              </a:rPr>
              <a:t>補完手段</a:t>
            </a:r>
            <a:r>
              <a:rPr lang="en-US" altLang="ja-JP" sz="3200" dirty="0">
                <a:solidFill>
                  <a:schemeClr val="tx1"/>
                </a:solidFill>
                <a:latin typeface="+mj-ea"/>
                <a:ea typeface="+mj-ea"/>
              </a:rPr>
              <a:t>】</a:t>
            </a:r>
            <a:r>
              <a:rPr lang="en-AU" altLang="en-US" sz="3200" dirty="0">
                <a:solidFill>
                  <a:schemeClr val="tx1"/>
                </a:solidFill>
                <a:latin typeface="+mj-ea"/>
                <a:ea typeface="+mj-ea"/>
              </a:rPr>
              <a:t> </a:t>
            </a:r>
          </a:p>
          <a:p>
            <a:pPr marL="0" indent="0" defTabSz="503920" eaLnBrk="1" hangingPunct="1">
              <a:lnSpc>
                <a:spcPct val="90000"/>
              </a:lnSpc>
              <a:buFont typeface="Arial" panose="020B0604020202020204" pitchFamily="34" charset="0"/>
              <a:buNone/>
              <a:defRPr/>
            </a:pPr>
            <a:endParaRPr lang="en-AU" altLang="en-US" sz="3200" dirty="0">
              <a:solidFill>
                <a:schemeClr val="tx1"/>
              </a:solidFill>
              <a:latin typeface="+mj-ea"/>
              <a:ea typeface="+mj-ea"/>
            </a:endParaRPr>
          </a:p>
          <a:p>
            <a:pPr marL="0" indent="0" defTabSz="503920" eaLnBrk="1" hangingPunct="1">
              <a:lnSpc>
                <a:spcPct val="90000"/>
              </a:lnSpc>
              <a:buFont typeface="Arial" panose="020B0604020202020204" pitchFamily="34" charset="0"/>
              <a:buNone/>
              <a:defRPr/>
            </a:pPr>
            <a:r>
              <a:rPr lang="ja-JP" altLang="en-US" sz="3200" dirty="0">
                <a:solidFill>
                  <a:schemeClr val="tx1"/>
                </a:solidFill>
                <a:latin typeface="+mj-ea"/>
                <a:ea typeface="+mj-ea"/>
              </a:rPr>
              <a:t>４．食べ物と栄養　  　　　　　　</a:t>
            </a:r>
            <a:r>
              <a:rPr lang="en-US" altLang="ja-JP" sz="3200" dirty="0" smtClean="0">
                <a:solidFill>
                  <a:schemeClr val="tx1"/>
                </a:solidFill>
                <a:latin typeface="+mj-ea"/>
                <a:ea typeface="+mj-ea"/>
              </a:rPr>
              <a:t>【</a:t>
            </a:r>
            <a:r>
              <a:rPr lang="ja-JP" altLang="en-US" sz="3200" dirty="0">
                <a:solidFill>
                  <a:schemeClr val="tx1"/>
                </a:solidFill>
                <a:latin typeface="+mj-ea"/>
                <a:ea typeface="+mj-ea"/>
              </a:rPr>
              <a:t>生活習慣</a:t>
            </a:r>
            <a:r>
              <a:rPr lang="en-US" altLang="ja-JP" sz="3200" dirty="0">
                <a:solidFill>
                  <a:schemeClr val="tx1"/>
                </a:solidFill>
                <a:latin typeface="+mj-ea"/>
                <a:ea typeface="+mj-ea"/>
              </a:rPr>
              <a:t>】</a:t>
            </a:r>
            <a:endParaRPr lang="en-AU" altLang="en-US" sz="3200" dirty="0">
              <a:solidFill>
                <a:schemeClr val="tx1"/>
              </a:solidFill>
              <a:latin typeface="+mj-ea"/>
              <a:ea typeface="+mj-ea"/>
            </a:endParaRPr>
          </a:p>
        </p:txBody>
      </p:sp>
    </p:spTree>
    <p:extLst>
      <p:ext uri="{BB962C8B-B14F-4D97-AF65-F5344CB8AC3E}">
        <p14:creationId xmlns:p14="http://schemas.microsoft.com/office/powerpoint/2010/main" val="3865230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 屋内, ノートパソコン, 座る が含まれている画像&#10;&#10;自動的に生成された説明">
            <a:extLst>
              <a:ext uri="{FF2B5EF4-FFF2-40B4-BE49-F238E27FC236}">
                <a16:creationId xmlns:a16="http://schemas.microsoft.com/office/drawing/2014/main" xmlns="" id="{BDC513C5-3F95-4C85-93EA-6F2C14E6F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85" y="1052736"/>
            <a:ext cx="7554098" cy="5040000"/>
          </a:xfrm>
          <a:prstGeom prst="rect">
            <a:avLst/>
          </a:prstGeom>
        </p:spPr>
      </p:pic>
      <p:sp>
        <p:nvSpPr>
          <p:cNvPr id="3" name="スライド番号プレースホルダー 2"/>
          <p:cNvSpPr>
            <a:spLocks noGrp="1"/>
          </p:cNvSpPr>
          <p:nvPr>
            <p:ph type="sldNum" sz="quarter" idx="12"/>
          </p:nvPr>
        </p:nvSpPr>
        <p:spPr/>
        <p:txBody>
          <a:bodyPr/>
          <a:lstStyle/>
          <a:p>
            <a:fld id="{818C8902-89A8-4CEB-957C-F3EA63B251B1}" type="slidenum">
              <a:rPr lang="en-US" altLang="en-US" smtClean="0"/>
              <a:pPr/>
              <a:t>50</a:t>
            </a:fld>
            <a:endParaRPr lang="en-US" altLang="en-US" dirty="0"/>
          </a:p>
        </p:txBody>
      </p:sp>
      <p:sp>
        <p:nvSpPr>
          <p:cNvPr id="5" name="テキスト ボックス 4"/>
          <p:cNvSpPr txBox="1"/>
          <p:nvPr/>
        </p:nvSpPr>
        <p:spPr>
          <a:xfrm>
            <a:off x="107504" y="404664"/>
            <a:ext cx="4320480" cy="523220"/>
          </a:xfrm>
          <a:prstGeom prst="rect">
            <a:avLst/>
          </a:prstGeom>
          <a:noFill/>
        </p:spPr>
        <p:txBody>
          <a:bodyPr wrap="square" lIns="91430" tIns="45715" rIns="91430" bIns="45715" rtlCol="0">
            <a:spAutoFit/>
          </a:bodyPr>
          <a:lstStyle/>
          <a:p>
            <a:pPr algn="ctr"/>
            <a:r>
              <a:rPr lang="ja-JP" altLang="en-US" sz="2800" b="1" dirty="0" smtClean="0">
                <a:solidFill>
                  <a:srgbClr val="FF0000"/>
                </a:solidFill>
              </a:rPr>
              <a:t>今日の記憶問題：</a:t>
            </a:r>
            <a:r>
              <a:rPr lang="en-US" altLang="ja-JP" sz="2800" b="1" dirty="0" smtClean="0">
                <a:solidFill>
                  <a:srgbClr val="FF0000"/>
                </a:solidFill>
              </a:rPr>
              <a:t>C</a:t>
            </a:r>
            <a:endParaRPr lang="en-US" altLang="ja-JP" sz="2800" b="1" dirty="0">
              <a:solidFill>
                <a:srgbClr val="FF0000"/>
              </a:solidFill>
            </a:endParaRPr>
          </a:p>
        </p:txBody>
      </p:sp>
    </p:spTree>
    <p:extLst>
      <p:ext uri="{BB962C8B-B14F-4D97-AF65-F5344CB8AC3E}">
        <p14:creationId xmlns:p14="http://schemas.microsoft.com/office/powerpoint/2010/main" val="502141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550864" y="2197100"/>
            <a:ext cx="7754937" cy="3951288"/>
          </a:xfrm>
        </p:spPr>
        <p:txBody>
          <a:bodyPr/>
          <a:lstStyle/>
          <a:p>
            <a:pPr marL="0" indent="0">
              <a:buNone/>
            </a:pPr>
            <a:r>
              <a:rPr kumimoji="1" lang="ja-JP" altLang="en-US" dirty="0" smtClean="0"/>
              <a:t>Ａ：</a:t>
            </a:r>
            <a:endParaRPr kumimoji="1" lang="en-US" altLang="ja-JP" dirty="0" smtClean="0"/>
          </a:p>
          <a:p>
            <a:pPr marL="0" indent="0">
              <a:buNone/>
            </a:pPr>
            <a:endParaRPr kumimoji="1" lang="en-US" altLang="ja-JP" dirty="0"/>
          </a:p>
          <a:p>
            <a:pPr marL="0" indent="0">
              <a:buNone/>
            </a:pPr>
            <a:endParaRPr kumimoji="1" lang="en-US" altLang="ja-JP" dirty="0" smtClean="0"/>
          </a:p>
          <a:p>
            <a:pPr marL="0" indent="0">
              <a:buNone/>
            </a:pPr>
            <a:r>
              <a:rPr kumimoji="1" lang="ja-JP" altLang="en-US" dirty="0" smtClean="0"/>
              <a:t>Ｂ：</a:t>
            </a:r>
            <a:endParaRPr kumimoji="1" lang="en-US" altLang="ja-JP" dirty="0" smtClean="0"/>
          </a:p>
          <a:p>
            <a:pPr marL="0" indent="0">
              <a:buNone/>
            </a:pPr>
            <a:endParaRPr kumimoji="1" lang="en-US" altLang="ja-JP" dirty="0"/>
          </a:p>
          <a:p>
            <a:pPr marL="0" indent="0">
              <a:buNone/>
            </a:pPr>
            <a:endParaRPr kumimoji="1" lang="en-US" altLang="ja-JP" dirty="0" smtClean="0"/>
          </a:p>
          <a:p>
            <a:pPr marL="0" indent="0">
              <a:buNone/>
            </a:pPr>
            <a:r>
              <a:rPr kumimoji="1" lang="ja-JP" altLang="en-US" dirty="0" smtClean="0"/>
              <a:t>Ｃ</a:t>
            </a:r>
            <a:r>
              <a:rPr kumimoji="1" lang="ja-JP" altLang="en-US" dirty="0"/>
              <a:t>：</a:t>
            </a:r>
          </a:p>
        </p:txBody>
      </p:sp>
      <p:sp>
        <p:nvSpPr>
          <p:cNvPr id="4" name="スライド番号プレースホルダー 3"/>
          <p:cNvSpPr>
            <a:spLocks noGrp="1"/>
          </p:cNvSpPr>
          <p:nvPr>
            <p:ph type="sldNum" sz="quarter" idx="12"/>
          </p:nvPr>
        </p:nvSpPr>
        <p:spPr/>
        <p:txBody>
          <a:bodyPr/>
          <a:lstStyle/>
          <a:p>
            <a:fld id="{818C8902-89A8-4CEB-957C-F3EA63B251B1}" type="slidenum">
              <a:rPr lang="en-US" altLang="en-US" smtClean="0"/>
              <a:pPr/>
              <a:t>51</a:t>
            </a:fld>
            <a:endParaRPr lang="en-US" altLang="en-US" dirty="0"/>
          </a:p>
        </p:txBody>
      </p:sp>
      <p:sp>
        <p:nvSpPr>
          <p:cNvPr id="9" name="タイトル 8"/>
          <p:cNvSpPr txBox="1">
            <a:spLocks noGrp="1"/>
          </p:cNvSpPr>
          <p:nvPr>
            <p:ph type="title"/>
          </p:nvPr>
        </p:nvSpPr>
        <p:spPr>
          <a:xfrm>
            <a:off x="550864" y="804138"/>
            <a:ext cx="8042275" cy="707886"/>
          </a:xfrm>
          <a:prstGeom prst="rect">
            <a:avLst/>
          </a:prstGeom>
          <a:noFill/>
        </p:spPr>
        <p:txBody>
          <a:bodyPr wrap="square" rtlCol="0">
            <a:spAutoFit/>
          </a:bodyPr>
          <a:lstStyle/>
          <a:p>
            <a:pPr algn="ctr"/>
            <a:r>
              <a:rPr lang="ja-JP" altLang="en-US" sz="4000" dirty="0">
                <a:solidFill>
                  <a:srgbClr val="FF0000"/>
                </a:solidFill>
              </a:rPr>
              <a:t>今日の記憶問題の解答</a:t>
            </a:r>
            <a:endParaRPr kumimoji="1" lang="ja-JP" altLang="en-US" sz="4000" dirty="0"/>
          </a:p>
        </p:txBody>
      </p:sp>
    </p:spTree>
    <p:extLst>
      <p:ext uri="{BB962C8B-B14F-4D97-AF65-F5344CB8AC3E}">
        <p14:creationId xmlns:p14="http://schemas.microsoft.com/office/powerpoint/2010/main" val="3482859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4" y="436564"/>
            <a:ext cx="8042275" cy="1120229"/>
          </a:xfrm>
        </p:spPr>
        <p:txBody>
          <a:bodyPr/>
          <a:lstStyle/>
          <a:p>
            <a:r>
              <a:rPr lang="ja-JP" altLang="en-US" dirty="0" smtClean="0"/>
              <a:t>第３回のまとめ</a:t>
            </a:r>
            <a:endParaRPr lang="en-AU" dirty="0"/>
          </a:p>
        </p:txBody>
      </p:sp>
      <p:sp>
        <p:nvSpPr>
          <p:cNvPr id="3" name="Content Placeholder 2"/>
          <p:cNvSpPr>
            <a:spLocks noGrp="1"/>
          </p:cNvSpPr>
          <p:nvPr>
            <p:ph idx="1"/>
          </p:nvPr>
        </p:nvSpPr>
        <p:spPr>
          <a:xfrm>
            <a:off x="838200" y="1774757"/>
            <a:ext cx="7467600" cy="4373631"/>
          </a:xfrm>
        </p:spPr>
        <p:txBody>
          <a:bodyPr/>
          <a:lstStyle/>
          <a:p>
            <a:pPr eaLnBrk="1" hangingPunct="1">
              <a:lnSpc>
                <a:spcPct val="90000"/>
              </a:lnSpc>
            </a:pPr>
            <a:r>
              <a:rPr lang="ja-JP" altLang="en-US" sz="3200" dirty="0">
                <a:solidFill>
                  <a:schemeClr val="tx1"/>
                </a:solidFill>
                <a:ea typeface="ＭＳ Ｐゴシック" pitchFamily="34" charset="-128"/>
              </a:rPr>
              <a:t>これからすることを覚えておくには、「スケジュール帳」「ふせん」「アラーム」「物理的リマインダ</a:t>
            </a:r>
            <a:r>
              <a:rPr lang="ja-JP" altLang="en-US" sz="3200" dirty="0" smtClean="0">
                <a:solidFill>
                  <a:schemeClr val="tx1"/>
                </a:solidFill>
                <a:ea typeface="ＭＳ Ｐゴシック" pitchFamily="34" charset="-128"/>
              </a:rPr>
              <a:t>」など</a:t>
            </a:r>
            <a:r>
              <a:rPr lang="ja-JP" altLang="en-US" sz="3200" dirty="0">
                <a:solidFill>
                  <a:schemeClr val="tx1"/>
                </a:solidFill>
                <a:ea typeface="ＭＳ Ｐゴシック" pitchFamily="34" charset="-128"/>
              </a:rPr>
              <a:t>を使うことが有効</a:t>
            </a:r>
            <a:endParaRPr lang="en-AU" altLang="en-US" sz="3200" dirty="0">
              <a:solidFill>
                <a:schemeClr val="tx1"/>
              </a:solidFill>
              <a:ea typeface="ＭＳ Ｐゴシック" pitchFamily="34" charset="-128"/>
            </a:endParaRPr>
          </a:p>
          <a:p>
            <a:pPr eaLnBrk="1" hangingPunct="1">
              <a:lnSpc>
                <a:spcPct val="90000"/>
              </a:lnSpc>
              <a:buFont typeface="Arial" pitchFamily="34" charset="0"/>
              <a:buChar char="•"/>
            </a:pPr>
            <a:r>
              <a:rPr lang="ja-JP" altLang="en-US" sz="3200" dirty="0">
                <a:solidFill>
                  <a:schemeClr val="tx1"/>
                </a:solidFill>
                <a:ea typeface="ＭＳ Ｐゴシック" pitchFamily="34" charset="-128"/>
              </a:rPr>
              <a:t>過去のことを</a:t>
            </a:r>
            <a:r>
              <a:rPr lang="ja-JP" altLang="en-US" sz="3200" dirty="0" smtClean="0">
                <a:solidFill>
                  <a:schemeClr val="tx1"/>
                </a:solidFill>
                <a:ea typeface="ＭＳ Ｐゴシック" pitchFamily="34" charset="-128"/>
              </a:rPr>
              <a:t>思い出すには、記憶の技「再認」「記憶の痕跡をたどる」や、「写真」を</a:t>
            </a:r>
            <a:r>
              <a:rPr lang="ja-JP" altLang="en-US" sz="3200" dirty="0">
                <a:solidFill>
                  <a:schemeClr val="tx1"/>
                </a:solidFill>
                <a:ea typeface="ＭＳ Ｐゴシック" pitchFamily="34" charset="-128"/>
              </a:rPr>
              <a:t>見ることが有効</a:t>
            </a:r>
            <a:endParaRPr lang="en-AU" altLang="en-US" sz="3200" dirty="0">
              <a:solidFill>
                <a:schemeClr val="tx1"/>
              </a:solidFill>
              <a:ea typeface="ＭＳ Ｐゴシック" pitchFamily="34" charset="-128"/>
            </a:endParaRPr>
          </a:p>
          <a:p>
            <a:pPr eaLnBrk="1" hangingPunct="1">
              <a:lnSpc>
                <a:spcPct val="90000"/>
              </a:lnSpc>
            </a:pPr>
            <a:r>
              <a:rPr lang="ja-JP" altLang="en-US" sz="3200" dirty="0">
                <a:solidFill>
                  <a:schemeClr val="tx1"/>
                </a:solidFill>
                <a:ea typeface="ＭＳ Ｐゴシック" pitchFamily="34" charset="-128"/>
              </a:rPr>
              <a:t>脳がうまく働くためには、ビタミンＡ、Ｃ、Ｅやオメガ３脂肪酸を含んだ食事が大切</a:t>
            </a:r>
            <a:endParaRPr lang="en-AU" altLang="en-US" sz="3200" dirty="0">
              <a:solidFill>
                <a:schemeClr val="tx1"/>
              </a:solidFill>
              <a:ea typeface="ＭＳ Ｐゴシック" pitchFamily="34" charset="-128"/>
            </a:endParaRPr>
          </a:p>
          <a:p>
            <a:endParaRPr lang="en-AU" sz="2800" dirty="0"/>
          </a:p>
        </p:txBody>
      </p:sp>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52</a:t>
            </a:fld>
            <a:endParaRPr lang="en-US" altLang="en-US" dirty="0"/>
          </a:p>
        </p:txBody>
      </p:sp>
    </p:spTree>
    <p:extLst>
      <p:ext uri="{BB962C8B-B14F-4D97-AF65-F5344CB8AC3E}">
        <p14:creationId xmlns:p14="http://schemas.microsoft.com/office/powerpoint/2010/main" val="4277647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51521" y="318601"/>
            <a:ext cx="8040960" cy="842400"/>
          </a:xfrm>
        </p:spPr>
        <p:txBody>
          <a:bodyPr/>
          <a:lstStyle/>
          <a:p>
            <a:r>
              <a:rPr lang="ja-JP" altLang="en-US" dirty="0">
                <a:ea typeface="ＭＳ Ｐゴシック" panose="020B0600070205080204" pitchFamily="50" charset="-128"/>
              </a:rPr>
              <a:t>今後の</a:t>
            </a:r>
            <a:r>
              <a:rPr lang="ja-JP" altLang="en-US" dirty="0" smtClean="0">
                <a:ea typeface="ＭＳ Ｐゴシック" panose="020B0600070205080204" pitchFamily="50" charset="-128"/>
              </a:rPr>
              <a:t>対策①</a:t>
            </a:r>
            <a:r>
              <a:rPr lang="en-US" altLang="en-US" dirty="0" smtClean="0">
                <a:ea typeface="ＭＳ Ｐゴシック" panose="020B0600070205080204" pitchFamily="50" charset="-128"/>
              </a:rPr>
              <a:t> </a:t>
            </a:r>
            <a:endParaRPr lang="en-US" altLang="en-US" dirty="0">
              <a:ea typeface="ＭＳ Ｐゴシック" panose="020B0600070205080204" pitchFamily="50" charset="-128"/>
            </a:endParaRPr>
          </a:p>
        </p:txBody>
      </p:sp>
      <p:sp>
        <p:nvSpPr>
          <p:cNvPr id="4" name="Rectangle 3"/>
          <p:cNvSpPr txBox="1">
            <a:spLocks noChangeArrowheads="1"/>
          </p:cNvSpPr>
          <p:nvPr/>
        </p:nvSpPr>
        <p:spPr bwMode="auto">
          <a:xfrm>
            <a:off x="619201" y="1470951"/>
            <a:ext cx="79056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marL="715963" indent="-358775" defTabSz="503238">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15963" indent="-358775" defTabSz="503238">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357188" indent="-265113" defTabSz="503238">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defTabSz="503238">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defTabSz="503238">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lvl="2">
              <a:spcBef>
                <a:spcPct val="0"/>
              </a:spcBef>
              <a:spcAft>
                <a:spcPts val="544"/>
              </a:spcAft>
              <a:buNone/>
            </a:pPr>
            <a:r>
              <a:rPr lang="ja-JP" altLang="en-US" sz="2900" b="1" dirty="0">
                <a:latin typeface="Arial" panose="020B0604020202020204" pitchFamily="34" charset="0"/>
                <a:cs typeface="Arial" panose="020B0604020202020204" pitchFamily="34" charset="0"/>
              </a:rPr>
              <a:t>　</a:t>
            </a:r>
            <a:r>
              <a:rPr lang="ja-JP" altLang="en-US" sz="2900" b="1" dirty="0" smtClean="0">
                <a:latin typeface="Arial" panose="020B0604020202020204" pitchFamily="34" charset="0"/>
                <a:cs typeface="Arial" panose="020B0604020202020204" pitchFamily="34" charset="0"/>
              </a:rPr>
              <a:t>手帳をなくしてしまったことに気が付きました。手帳を探すために、どんな記憶の技や方法が使えるでしょう</a:t>
            </a:r>
            <a:r>
              <a:rPr lang="ja-JP" altLang="en-US" sz="2900" b="1" dirty="0" smtClean="0"/>
              <a:t>？</a:t>
            </a:r>
            <a:endParaRPr lang="en-US" altLang="ja-JP" sz="2900" b="1" dirty="0"/>
          </a:p>
          <a:p>
            <a:pPr lvl="2">
              <a:spcBef>
                <a:spcPct val="0"/>
              </a:spcBef>
              <a:spcAft>
                <a:spcPts val="544"/>
              </a:spcAft>
              <a:buNone/>
            </a:pPr>
            <a:endParaRPr lang="en-AU" altLang="en-US" sz="2900" b="1" dirty="0"/>
          </a:p>
          <a:p>
            <a:pPr lvl="1" eaLnBrk="1" hangingPunct="1">
              <a:spcBef>
                <a:spcPct val="0"/>
              </a:spcBef>
              <a:spcAft>
                <a:spcPts val="544"/>
              </a:spcAft>
              <a:buSzTx/>
              <a:buFont typeface="Wingdings" panose="05000000000000000000" pitchFamily="2" charset="2"/>
              <a:buChar char="q"/>
            </a:pPr>
            <a:r>
              <a:rPr lang="ja-JP" altLang="en-US" sz="2500" dirty="0" smtClean="0">
                <a:solidFill>
                  <a:schemeClr val="tx1"/>
                </a:solidFill>
              </a:rPr>
              <a:t>記憶の痕跡をたどる－最後に手帳を使ったのはいつか？何を書いていたか？使った後どうしたか？</a:t>
            </a:r>
            <a:endParaRPr lang="en-US" altLang="ja-JP" sz="2500" dirty="0" smtClean="0">
              <a:solidFill>
                <a:schemeClr val="tx1"/>
              </a:solidFill>
            </a:endParaRPr>
          </a:p>
          <a:p>
            <a:pPr lvl="1" eaLnBrk="1" hangingPunct="1">
              <a:spcBef>
                <a:spcPct val="0"/>
              </a:spcBef>
              <a:spcAft>
                <a:spcPts val="544"/>
              </a:spcAft>
              <a:buSzTx/>
              <a:buFont typeface="Wingdings" panose="05000000000000000000" pitchFamily="2" charset="2"/>
              <a:buChar char="q"/>
            </a:pPr>
            <a:r>
              <a:rPr lang="ja-JP" altLang="en-US" sz="2500" dirty="0" smtClean="0">
                <a:solidFill>
                  <a:schemeClr val="tx1"/>
                </a:solidFill>
              </a:rPr>
              <a:t>再認－机の上、電話の近く、など、手帳を持って行った可能性のある場所をいくつも思い浮かべてみる。</a:t>
            </a:r>
            <a:endParaRPr lang="en-US" altLang="en-US" sz="2500" dirty="0">
              <a:solidFill>
                <a:schemeClr val="tx1"/>
              </a:solidFill>
            </a:endParaRPr>
          </a:p>
          <a:p>
            <a:pPr lvl="1" eaLnBrk="1" hangingPunct="1">
              <a:spcBef>
                <a:spcPct val="0"/>
              </a:spcBef>
              <a:spcAft>
                <a:spcPts val="544"/>
              </a:spcAft>
              <a:buSzTx/>
              <a:buFont typeface="Wingdings" panose="05000000000000000000" pitchFamily="2" charset="2"/>
              <a:buChar char="q"/>
            </a:pPr>
            <a:r>
              <a:rPr lang="ja-JP" altLang="en-US" sz="2500" dirty="0">
                <a:solidFill>
                  <a:schemeClr val="tx1"/>
                </a:solidFill>
              </a:rPr>
              <a:t>最後</a:t>
            </a:r>
            <a:r>
              <a:rPr lang="ja-JP" altLang="en-US" sz="2500" dirty="0" smtClean="0">
                <a:solidFill>
                  <a:schemeClr val="tx1"/>
                </a:solidFill>
              </a:rPr>
              <a:t>に</a:t>
            </a:r>
            <a:r>
              <a:rPr lang="ja-JP" altLang="en-US" sz="2500" dirty="0">
                <a:solidFill>
                  <a:schemeClr val="tx1"/>
                </a:solidFill>
              </a:rPr>
              <a:t>手帳</a:t>
            </a:r>
            <a:r>
              <a:rPr lang="ja-JP" altLang="en-US" sz="2500" dirty="0" smtClean="0">
                <a:solidFill>
                  <a:schemeClr val="tx1"/>
                </a:solidFill>
              </a:rPr>
              <a:t>を使った場所から、歩いた場所を順番にたどってみる。</a:t>
            </a:r>
            <a:endParaRPr lang="en-US" altLang="en-US" sz="2500" dirty="0">
              <a:solidFill>
                <a:schemeClr val="tx1"/>
              </a:solidFill>
            </a:endParaRPr>
          </a:p>
          <a:p>
            <a:pPr lvl="1" eaLnBrk="1" hangingPunct="1">
              <a:spcBef>
                <a:spcPct val="0"/>
              </a:spcBef>
              <a:spcAft>
                <a:spcPts val="544"/>
              </a:spcAft>
              <a:buSzTx/>
              <a:buFont typeface="Wingdings" panose="05000000000000000000" pitchFamily="2" charset="2"/>
              <a:buChar char="q"/>
            </a:pPr>
            <a:r>
              <a:rPr lang="ja-JP" altLang="en-US" sz="2500" dirty="0">
                <a:solidFill>
                  <a:schemeClr val="tx1"/>
                </a:solidFill>
              </a:rPr>
              <a:t>手帳</a:t>
            </a:r>
            <a:r>
              <a:rPr lang="ja-JP" altLang="en-US" sz="2500" dirty="0" smtClean="0">
                <a:solidFill>
                  <a:schemeClr val="tx1"/>
                </a:solidFill>
              </a:rPr>
              <a:t>を見なかったか近くの人に聞いてみる。</a:t>
            </a:r>
            <a:endParaRPr lang="en-AU" altLang="en-US" sz="2500" dirty="0">
              <a:solidFill>
                <a:schemeClr val="tx1"/>
              </a:solidFill>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53</a:t>
            </a:fld>
            <a:endParaRPr lang="en-US" altLang="en-US" dirty="0"/>
          </a:p>
        </p:txBody>
      </p:sp>
    </p:spTree>
    <p:extLst>
      <p:ext uri="{BB962C8B-B14F-4D97-AF65-F5344CB8AC3E}">
        <p14:creationId xmlns:p14="http://schemas.microsoft.com/office/powerpoint/2010/main" val="2413420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550867" y="436581"/>
            <a:ext cx="8042275" cy="1120775"/>
          </a:xfrm>
        </p:spPr>
        <p:txBody>
          <a:bodyPr/>
          <a:lstStyle/>
          <a:p>
            <a:pPr eaLnBrk="1" hangingPunct="1"/>
            <a:r>
              <a:rPr lang="ja-JP" altLang="en-US" sz="4400" dirty="0">
                <a:solidFill>
                  <a:srgbClr val="FF0000"/>
                </a:solidFill>
                <a:ea typeface="ＭＳ Ｐゴシック" pitchFamily="34" charset="-128"/>
              </a:rPr>
              <a:t>第３回　宿題のまとめ</a:t>
            </a:r>
            <a:endParaRPr lang="en-AU" altLang="en-US" sz="4400" dirty="0">
              <a:solidFill>
                <a:srgbClr val="FF0000"/>
              </a:solidFill>
              <a:ea typeface="ＭＳ Ｐゴシック" pitchFamily="34" charset="-128"/>
            </a:endParaRPr>
          </a:p>
        </p:txBody>
      </p:sp>
      <p:sp>
        <p:nvSpPr>
          <p:cNvPr id="100354" name="Rectangle 3"/>
          <p:cNvSpPr>
            <a:spLocks noGrp="1" noChangeArrowheads="1"/>
          </p:cNvSpPr>
          <p:nvPr>
            <p:ph idx="1"/>
          </p:nvPr>
        </p:nvSpPr>
        <p:spPr>
          <a:xfrm>
            <a:off x="467544" y="1628775"/>
            <a:ext cx="8136706" cy="4360863"/>
          </a:xfrm>
        </p:spPr>
        <p:txBody>
          <a:bodyPr/>
          <a:lstStyle/>
          <a:p>
            <a:pPr marL="0" indent="0" eaLnBrk="1" hangingPunct="1">
              <a:buNone/>
            </a:pPr>
            <a:r>
              <a:rPr lang="ja-JP" altLang="en-US" sz="2800" dirty="0">
                <a:solidFill>
                  <a:schemeClr val="tx1"/>
                </a:solidFill>
                <a:ea typeface="ＭＳ Ｐゴシック" pitchFamily="34" charset="-128"/>
              </a:rPr>
              <a:t>１．月曜日に事務室に電話し</a:t>
            </a:r>
            <a:r>
              <a:rPr lang="ja-JP" altLang="en-US" sz="2800" dirty="0" smtClean="0">
                <a:solidFill>
                  <a:schemeClr val="tx1"/>
                </a:solidFill>
                <a:ea typeface="ＭＳ Ｐゴシック" pitchFamily="34" charset="-128"/>
              </a:rPr>
              <a:t>（</a:t>
            </a:r>
            <a:r>
              <a:rPr lang="ja-JP" altLang="en-US" sz="2800" dirty="0">
                <a:solidFill>
                  <a:schemeClr val="tx1"/>
                </a:solidFill>
                <a:latin typeface="ＭＳ Ｐゴシック" panose="020B0600070205080204" pitchFamily="50" charset="-128"/>
                <a:ea typeface="ＭＳ Ｐゴシック" panose="020B0600070205080204" pitchFamily="50" charset="-128"/>
              </a:rPr>
              <a:t>０</a:t>
            </a:r>
            <a:r>
              <a:rPr lang="en-US" altLang="ja-JP" sz="2800" dirty="0">
                <a:solidFill>
                  <a:schemeClr val="tx1"/>
                </a:solidFill>
                <a:latin typeface="ＭＳ Ｐゴシック" panose="020B0600070205080204" pitchFamily="50" charset="-128"/>
                <a:ea typeface="ＭＳ Ｐゴシック" panose="020B0600070205080204" pitchFamily="50" charset="-128"/>
              </a:rPr>
              <a:t>XX</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en-US" altLang="ja-JP" sz="2800" dirty="0">
                <a:solidFill>
                  <a:schemeClr val="tx1"/>
                </a:solidFill>
                <a:latin typeface="ＭＳ Ｐゴシック" panose="020B0600070205080204" pitchFamily="50" charset="-128"/>
                <a:ea typeface="ＭＳ Ｐゴシック" panose="020B0600070205080204" pitchFamily="50" charset="-128"/>
              </a:rPr>
              <a:t>XXX</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en-US" altLang="ja-JP" sz="2800" dirty="0" smtClean="0">
                <a:solidFill>
                  <a:schemeClr val="tx1"/>
                </a:solidFill>
                <a:latin typeface="ＭＳ Ｐゴシック" panose="020B0600070205080204" pitchFamily="50" charset="-128"/>
                <a:ea typeface="ＭＳ Ｐゴシック" panose="020B0600070205080204" pitchFamily="50" charset="-128"/>
              </a:rPr>
              <a:t>XXXX</a:t>
            </a:r>
            <a:r>
              <a:rPr lang="ja-JP" altLang="en-US" sz="2800" dirty="0" smtClean="0">
                <a:solidFill>
                  <a:schemeClr val="tx1"/>
                </a:solidFill>
                <a:ea typeface="ＭＳ Ｐゴシック" pitchFamily="34" charset="-128"/>
              </a:rPr>
              <a:t>）</a:t>
            </a:r>
            <a:endParaRPr lang="en-US" altLang="ja-JP" sz="2800" dirty="0">
              <a:solidFill>
                <a:schemeClr val="tx1"/>
              </a:solidFill>
              <a:ea typeface="ＭＳ Ｐゴシック" pitchFamily="34" charset="-128"/>
            </a:endParaRPr>
          </a:p>
          <a:p>
            <a:pPr marL="0" indent="0" eaLnBrk="1" hangingPunct="1">
              <a:buNone/>
            </a:pPr>
            <a:r>
              <a:rPr lang="ja-JP" altLang="en-US" sz="2800" dirty="0">
                <a:solidFill>
                  <a:schemeClr val="tx1"/>
                </a:solidFill>
                <a:ea typeface="ＭＳ Ｐゴシック" pitchFamily="34" charset="-128"/>
              </a:rPr>
              <a:t>　　自分の名前と、電話をかけることを忘れないように</a:t>
            </a:r>
            <a:endParaRPr lang="en-US" altLang="ja-JP" sz="2800" dirty="0">
              <a:solidFill>
                <a:schemeClr val="tx1"/>
              </a:solidFill>
              <a:ea typeface="ＭＳ Ｐゴシック" pitchFamily="34" charset="-128"/>
            </a:endParaRPr>
          </a:p>
          <a:p>
            <a:pPr marL="0" indent="0" eaLnBrk="1" hangingPunct="1">
              <a:buNone/>
            </a:pPr>
            <a:r>
              <a:rPr lang="ja-JP" altLang="en-US" sz="2800" dirty="0">
                <a:solidFill>
                  <a:schemeClr val="tx1"/>
                </a:solidFill>
                <a:ea typeface="ＭＳ Ｐゴシック" pitchFamily="34" charset="-128"/>
              </a:rPr>
              <a:t>　　するため</a:t>
            </a:r>
            <a:r>
              <a:rPr lang="ja-JP" altLang="en-US" sz="2800" dirty="0" smtClean="0">
                <a:solidFill>
                  <a:schemeClr val="tx1"/>
                </a:solidFill>
                <a:ea typeface="ＭＳ Ｐゴシック" pitchFamily="34" charset="-128"/>
              </a:rPr>
              <a:t>使った</a:t>
            </a:r>
            <a:r>
              <a:rPr lang="ja-JP" altLang="en-US" sz="2800" dirty="0">
                <a:solidFill>
                  <a:schemeClr val="tx1"/>
                </a:solidFill>
                <a:ea typeface="ＭＳ Ｐゴシック" pitchFamily="34" charset="-128"/>
              </a:rPr>
              <a:t>方法</a:t>
            </a:r>
            <a:r>
              <a:rPr lang="ja-JP" altLang="en-US" sz="2800" dirty="0" smtClean="0">
                <a:solidFill>
                  <a:schemeClr val="tx1"/>
                </a:solidFill>
                <a:ea typeface="ＭＳ Ｐゴシック" pitchFamily="34" charset="-128"/>
              </a:rPr>
              <a:t>（</a:t>
            </a:r>
            <a:r>
              <a:rPr lang="ja-JP" altLang="en-US" sz="2800" dirty="0">
                <a:solidFill>
                  <a:schemeClr val="tx1"/>
                </a:solidFill>
                <a:ea typeface="ＭＳ Ｐゴシック" pitchFamily="34" charset="-128"/>
              </a:rPr>
              <a:t>補完手段）を</a:t>
            </a:r>
            <a:r>
              <a:rPr lang="ja-JP" altLang="en-US" sz="2800" dirty="0" smtClean="0">
                <a:solidFill>
                  <a:schemeClr val="tx1"/>
                </a:solidFill>
                <a:ea typeface="ＭＳ Ｐゴシック" pitchFamily="34" charset="-128"/>
              </a:rPr>
              <a:t>伝える。</a:t>
            </a:r>
            <a:endParaRPr lang="en-US" altLang="ja-JP" sz="2800" dirty="0" smtClean="0">
              <a:solidFill>
                <a:schemeClr val="tx1"/>
              </a:solidFill>
              <a:ea typeface="ＭＳ Ｐゴシック" pitchFamily="34" charset="-128"/>
            </a:endParaRPr>
          </a:p>
          <a:p>
            <a:pPr marL="0" indent="0" eaLnBrk="1" hangingPunct="1">
              <a:buNone/>
            </a:pPr>
            <a:endParaRPr lang="en-US" altLang="ja-JP" sz="2800" dirty="0">
              <a:solidFill>
                <a:schemeClr val="tx1"/>
              </a:solidFill>
              <a:ea typeface="ＭＳ Ｐゴシック" pitchFamily="34" charset="-128"/>
            </a:endParaRPr>
          </a:p>
          <a:p>
            <a:pPr marL="0" indent="0" eaLnBrk="1" hangingPunct="1">
              <a:buNone/>
            </a:pPr>
            <a:r>
              <a:rPr lang="ja-JP" altLang="en-US" sz="2800" dirty="0" smtClean="0">
                <a:solidFill>
                  <a:schemeClr val="tx1"/>
                </a:solidFill>
                <a:ea typeface="ＭＳ Ｐゴシック" pitchFamily="34" charset="-128"/>
              </a:rPr>
              <a:t>２．</a:t>
            </a:r>
            <a:r>
              <a:rPr lang="ja-JP" altLang="en-US" sz="2800" dirty="0">
                <a:solidFill>
                  <a:schemeClr val="tx1"/>
                </a:solidFill>
                <a:ea typeface="ＭＳ Ｐゴシック" pitchFamily="34" charset="-128"/>
              </a:rPr>
              <a:t>脳によい食品（魚、クルミ、ベリー類、</a:t>
            </a:r>
            <a:r>
              <a:rPr lang="ja-JP" altLang="en-US" sz="2800" dirty="0" err="1">
                <a:solidFill>
                  <a:schemeClr val="tx1"/>
                </a:solidFill>
                <a:ea typeface="ＭＳ Ｐゴシック" pitchFamily="34" charset="-128"/>
              </a:rPr>
              <a:t>かぼちゃな</a:t>
            </a:r>
            <a:endParaRPr lang="en-US" altLang="ja-JP" sz="2800" dirty="0">
              <a:solidFill>
                <a:schemeClr val="tx1"/>
              </a:solidFill>
              <a:ea typeface="ＭＳ Ｐゴシック" pitchFamily="34" charset="-128"/>
            </a:endParaRPr>
          </a:p>
          <a:p>
            <a:pPr marL="0" indent="0" eaLnBrk="1" hangingPunct="1">
              <a:buNone/>
            </a:pPr>
            <a:r>
              <a:rPr lang="ja-JP" altLang="en-US" sz="2800" dirty="0">
                <a:solidFill>
                  <a:schemeClr val="tx1"/>
                </a:solidFill>
                <a:ea typeface="ＭＳ Ｐゴシック" pitchFamily="34" charset="-128"/>
              </a:rPr>
              <a:t>　　ど）を</a:t>
            </a:r>
            <a:r>
              <a:rPr lang="ja-JP" altLang="en-US" sz="2800" dirty="0" smtClean="0">
                <a:solidFill>
                  <a:schemeClr val="tx1"/>
                </a:solidFill>
                <a:ea typeface="ＭＳ Ｐゴシック" pitchFamily="34" charset="-128"/>
              </a:rPr>
              <a:t>食べる。</a:t>
            </a:r>
            <a:endParaRPr lang="en-US" altLang="ja-JP" sz="2800" dirty="0" smtClean="0">
              <a:solidFill>
                <a:schemeClr val="tx1"/>
              </a:solidFill>
              <a:ea typeface="ＭＳ Ｐゴシック" pitchFamily="34" charset="-128"/>
            </a:endParaRPr>
          </a:p>
          <a:p>
            <a:pPr marL="0" indent="0" eaLnBrk="1" hangingPunct="1">
              <a:buNone/>
            </a:pPr>
            <a:endParaRPr lang="en-AU" altLang="en-US" sz="2800" dirty="0">
              <a:solidFill>
                <a:schemeClr val="tx1"/>
              </a:solidFill>
              <a:ea typeface="ＭＳ Ｐゴシック" pitchFamily="34" charset="-128"/>
            </a:endParaRPr>
          </a:p>
          <a:p>
            <a:pPr marL="0" indent="0" eaLnBrk="1" hangingPunct="1">
              <a:buNone/>
            </a:pPr>
            <a:r>
              <a:rPr lang="ja-JP" altLang="en-US" sz="2800" dirty="0">
                <a:solidFill>
                  <a:schemeClr val="tx1"/>
                </a:solidFill>
                <a:ea typeface="ＭＳ Ｐゴシック" pitchFamily="34" charset="-128"/>
              </a:rPr>
              <a:t>３</a:t>
            </a:r>
            <a:r>
              <a:rPr lang="ja-JP" altLang="en-US" sz="2800" dirty="0" smtClean="0">
                <a:solidFill>
                  <a:schemeClr val="tx1"/>
                </a:solidFill>
                <a:ea typeface="ＭＳ Ｐゴシック" pitchFamily="34" charset="-128"/>
              </a:rPr>
              <a:t>．</a:t>
            </a:r>
            <a:r>
              <a:rPr lang="ja-JP" altLang="en-US" sz="2800" dirty="0">
                <a:solidFill>
                  <a:schemeClr val="tx1"/>
                </a:solidFill>
                <a:ea typeface="ＭＳ Ｐゴシック" pitchFamily="34" charset="-128"/>
              </a:rPr>
              <a:t>資料を読んで復習</a:t>
            </a:r>
            <a:r>
              <a:rPr lang="ja-JP" altLang="en-US" sz="2800" dirty="0" smtClean="0">
                <a:solidFill>
                  <a:schemeClr val="tx1"/>
                </a:solidFill>
                <a:ea typeface="ＭＳ Ｐゴシック" pitchFamily="34" charset="-128"/>
              </a:rPr>
              <a:t>する。</a:t>
            </a:r>
            <a:endParaRPr lang="en-AU" altLang="en-US" sz="2800" dirty="0">
              <a:solidFill>
                <a:schemeClr val="tx1"/>
              </a:solidFill>
              <a:ea typeface="ＭＳ Ｐゴシック" pitchFamily="34" charset="-128"/>
            </a:endParaRPr>
          </a:p>
          <a:p>
            <a:pPr eaLnBrk="1" hangingPunct="1"/>
            <a:endParaRPr lang="en-AU" altLang="en-US" sz="2800" dirty="0">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54</a:t>
            </a:fld>
            <a:endParaRPr lang="en-US" altLang="en-US" dirty="0"/>
          </a:p>
        </p:txBody>
      </p:sp>
    </p:spTree>
    <p:extLst>
      <p:ext uri="{BB962C8B-B14F-4D97-AF65-F5344CB8AC3E}">
        <p14:creationId xmlns:p14="http://schemas.microsoft.com/office/powerpoint/2010/main" val="2141554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45270" y="650976"/>
            <a:ext cx="8231187" cy="739905"/>
          </a:xfrm>
        </p:spPr>
        <p:txBody>
          <a:bodyPr lIns="0" tIns="0" rIns="0" bIns="0">
            <a:spAutoFit/>
          </a:bodyPr>
          <a:lstStyle/>
          <a:p>
            <a:pPr defTabSz="1007959" eaLnBrk="1" hangingPunct="1">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a:solidFill>
                  <a:schemeClr val="tx1"/>
                </a:solidFill>
                <a:ea typeface="MS PGothic" panose="020B0600070205080204" pitchFamily="50" charset="-128"/>
              </a:rPr>
              <a:t>次回</a:t>
            </a:r>
            <a:r>
              <a:rPr lang="ja-JP" altLang="en-US" dirty="0" smtClean="0">
                <a:solidFill>
                  <a:schemeClr val="tx1"/>
                </a:solidFill>
                <a:ea typeface="MS PGothic" panose="020B0600070205080204" pitchFamily="50" charset="-128"/>
              </a:rPr>
              <a:t>持って</a:t>
            </a:r>
            <a:r>
              <a:rPr lang="ja-JP" altLang="en-US" dirty="0">
                <a:solidFill>
                  <a:schemeClr val="tx1"/>
                </a:solidFill>
                <a:ea typeface="MS PGothic" panose="020B0600070205080204" pitchFamily="50" charset="-128"/>
              </a:rPr>
              <a:t>くる</a:t>
            </a:r>
            <a:r>
              <a:rPr lang="ja-JP" altLang="en-US" dirty="0" smtClean="0">
                <a:solidFill>
                  <a:schemeClr val="tx1"/>
                </a:solidFill>
                <a:ea typeface="MS PGothic" panose="020B0600070205080204" pitchFamily="50" charset="-128"/>
              </a:rPr>
              <a:t>もの</a:t>
            </a:r>
            <a:endParaRPr lang="en-GB" altLang="en-US" dirty="0">
              <a:ea typeface="MS PGothic" panose="020B0600070205080204" pitchFamily="50" charset="-128"/>
            </a:endParaRPr>
          </a:p>
        </p:txBody>
      </p:sp>
      <p:sp>
        <p:nvSpPr>
          <p:cNvPr id="38915" name="Rectangle 3"/>
          <p:cNvSpPr>
            <a:spLocks noGrp="1"/>
          </p:cNvSpPr>
          <p:nvPr>
            <p:ph type="body" sz="half" idx="1"/>
          </p:nvPr>
        </p:nvSpPr>
        <p:spPr>
          <a:xfrm>
            <a:off x="1259632" y="1484785"/>
            <a:ext cx="6624638" cy="4924425"/>
          </a:xfrm>
        </p:spPr>
        <p:txBody>
          <a:bodyPr lIns="0" tIns="0" rIns="0" bIns="0">
            <a:spAutoFit/>
          </a:bodyPr>
          <a:lstStyle/>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ファイル</a:t>
            </a:r>
            <a:endParaRPr lang="en-GB" altLang="en-US" sz="1100" dirty="0">
              <a:solidFill>
                <a:schemeClr val="tx1"/>
              </a:solidFill>
              <a:ea typeface="MS PGothic" panose="020B0600070205080204" pitchFamily="50" charset="-128"/>
            </a:endParaRPr>
          </a:p>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筆記用具</a:t>
            </a:r>
            <a:endParaRPr lang="en-US" altLang="ja-JP" sz="4000" dirty="0">
              <a:solidFill>
                <a:schemeClr val="tx1"/>
              </a:solidFill>
              <a:ea typeface="MS PGothic" panose="020B0600070205080204" pitchFamily="50" charset="-128"/>
            </a:endParaRPr>
          </a:p>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スマートフォン等</a:t>
            </a:r>
            <a:endParaRPr lang="en-US" altLang="ja-JP" sz="4000" dirty="0">
              <a:solidFill>
                <a:schemeClr val="tx1"/>
              </a:solidFill>
              <a:ea typeface="MS PGothic" panose="020B0600070205080204" pitchFamily="50" charset="-128"/>
            </a:endParaRPr>
          </a:p>
          <a:p>
            <a:pPr marL="0" indent="0" defTabSz="1007959" eaLnBrk="1" hangingPunct="1">
              <a:lnSpc>
                <a:spcPct val="200000"/>
              </a:lnSpc>
              <a:spcBef>
                <a:spcPct val="0"/>
              </a:spcBef>
              <a:buNone/>
              <a:tabLst>
                <a:tab pos="1004784" algn="l"/>
                <a:tab pos="2012742" algn="l"/>
                <a:tab pos="3020700" algn="l"/>
                <a:tab pos="4025483" algn="l"/>
                <a:tab pos="5033441" algn="l"/>
                <a:tab pos="6041398" algn="l"/>
                <a:tab pos="7049357" algn="l"/>
                <a:tab pos="8057315" algn="l"/>
                <a:tab pos="9065273" algn="l"/>
                <a:tab pos="10073230" algn="l"/>
              </a:tabLst>
            </a:pPr>
            <a:endParaRPr lang="en-US" altLang="ja-JP" sz="4000" dirty="0">
              <a:solidFill>
                <a:schemeClr val="tx1"/>
              </a:solidFill>
              <a:ea typeface="MS PGothic" panose="020B0600070205080204" pitchFamily="50" charset="-128"/>
            </a:endParaRPr>
          </a:p>
        </p:txBody>
      </p:sp>
      <p:sp>
        <p:nvSpPr>
          <p:cNvPr id="2" name="スライド番号プレースホルダー 1">
            <a:extLst>
              <a:ext uri="{FF2B5EF4-FFF2-40B4-BE49-F238E27FC236}">
                <a16:creationId xmlns:a16="http://schemas.microsoft.com/office/drawing/2014/main" xmlns="" id="{A474B615-08E2-4591-8A0A-6E83CF105FE0}"/>
              </a:ext>
            </a:extLst>
          </p:cNvPr>
          <p:cNvSpPr>
            <a:spLocks noGrp="1"/>
          </p:cNvSpPr>
          <p:nvPr>
            <p:ph type="sldNum" sz="quarter" idx="12"/>
          </p:nvPr>
        </p:nvSpPr>
        <p:spPr/>
        <p:txBody>
          <a:bodyPr/>
          <a:lstStyle/>
          <a:p>
            <a:fld id="{A905578E-3AE0-4DB5-A377-D99D5D11D2BC}" type="slidenum">
              <a:rPr lang="en-US" altLang="en-US" smtClean="0"/>
              <a:pPr/>
              <a:t>55</a:t>
            </a:fld>
            <a:endParaRPr lang="en-US" altLang="en-US"/>
          </a:p>
        </p:txBody>
      </p:sp>
      <p:sp>
        <p:nvSpPr>
          <p:cNvPr id="3" name="テキスト ボックス 2"/>
          <p:cNvSpPr txBox="1"/>
          <p:nvPr/>
        </p:nvSpPr>
        <p:spPr>
          <a:xfrm>
            <a:off x="2051720" y="5013176"/>
            <a:ext cx="4608512" cy="707886"/>
          </a:xfrm>
          <a:prstGeom prst="rect">
            <a:avLst/>
          </a:prstGeom>
          <a:noFill/>
        </p:spPr>
        <p:txBody>
          <a:bodyPr wrap="square" lIns="91430" tIns="45715" rIns="91430" bIns="45715" rtlCol="0">
            <a:spAutoFit/>
          </a:bodyPr>
          <a:lstStyle/>
          <a:p>
            <a:r>
              <a:rPr kumimoji="1" lang="ja-JP" altLang="en-US" sz="4000" dirty="0"/>
              <a:t>（持っている人のみ）</a:t>
            </a:r>
          </a:p>
        </p:txBody>
      </p:sp>
      <p:pic>
        <p:nvPicPr>
          <p:cNvPr id="9" name="Picture 2" descr="C:\Users\carbuncle\Downloads\089014.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55977" y="1700808"/>
            <a:ext cx="1667337" cy="1250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arbuncle\Downloads\16275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55897" y="3861049"/>
            <a:ext cx="1525637" cy="24875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arbuncle\Downloads\1954518.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800603" y="2951311"/>
            <a:ext cx="1715613" cy="128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030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ja-JP" altLang="en-US" sz="5300" dirty="0">
                <a:solidFill>
                  <a:schemeClr val="tx1"/>
                </a:solidFill>
                <a:ea typeface="ＭＳ Ｐゴシック" pitchFamily="34" charset="-128"/>
              </a:rPr>
              <a:t>次回の内容</a:t>
            </a:r>
            <a:endParaRPr lang="en-AU" altLang="en-US" sz="5300" dirty="0">
              <a:solidFill>
                <a:schemeClr val="tx1"/>
              </a:solidFill>
              <a:ea typeface="ＭＳ Ｐゴシック" pitchFamily="34" charset="-128"/>
            </a:endParaRPr>
          </a:p>
        </p:txBody>
      </p:sp>
      <p:sp>
        <p:nvSpPr>
          <p:cNvPr id="98306" name="Rectangle 3"/>
          <p:cNvSpPr>
            <a:spLocks noGrp="1" noChangeArrowheads="1"/>
          </p:cNvSpPr>
          <p:nvPr>
            <p:ph idx="1"/>
          </p:nvPr>
        </p:nvSpPr>
        <p:spPr>
          <a:xfrm>
            <a:off x="611560" y="2132856"/>
            <a:ext cx="7754937" cy="3951288"/>
          </a:xfrm>
        </p:spPr>
        <p:txBody>
          <a:bodyPr/>
          <a:lstStyle/>
          <a:p>
            <a:pPr eaLnBrk="1" hangingPunct="1">
              <a:buFont typeface="Arial" pitchFamily="34" charset="0"/>
              <a:buChar char="•"/>
            </a:pPr>
            <a:r>
              <a:rPr lang="ja-JP" altLang="en-US" sz="3200" dirty="0" smtClean="0">
                <a:solidFill>
                  <a:schemeClr val="tx1"/>
                </a:solidFill>
                <a:ea typeface="ＭＳ Ｐゴシック" pitchFamily="34" charset="-128"/>
              </a:rPr>
              <a:t>電子</a:t>
            </a:r>
            <a:r>
              <a:rPr lang="ja-JP" altLang="en-US" sz="3200" dirty="0">
                <a:solidFill>
                  <a:schemeClr val="tx1"/>
                </a:solidFill>
                <a:ea typeface="ＭＳ Ｐゴシック" pitchFamily="34" charset="-128"/>
              </a:rPr>
              <a:t>機器を使う</a:t>
            </a:r>
            <a:endParaRPr lang="en-AU" altLang="en-US" sz="3200" dirty="0">
              <a:solidFill>
                <a:schemeClr val="tx1"/>
              </a:solidFill>
              <a:ea typeface="ＭＳ Ｐゴシック" pitchFamily="34" charset="-128"/>
            </a:endParaRPr>
          </a:p>
          <a:p>
            <a:pPr eaLnBrk="1" hangingPunct="1">
              <a:buFont typeface="Arial" pitchFamily="34" charset="0"/>
              <a:buChar char="•"/>
            </a:pPr>
            <a:r>
              <a:rPr lang="ja-JP" altLang="en-US" sz="3200" dirty="0" smtClean="0">
                <a:solidFill>
                  <a:schemeClr val="tx1"/>
                </a:solidFill>
                <a:ea typeface="ＭＳ Ｐゴシック" pitchFamily="34" charset="-128"/>
              </a:rPr>
              <a:t>ストレスと疲労</a:t>
            </a:r>
            <a:endParaRPr lang="en-US" altLang="ja-JP" sz="3200" dirty="0" smtClean="0">
              <a:solidFill>
                <a:schemeClr val="tx1"/>
              </a:solidFill>
              <a:ea typeface="ＭＳ Ｐゴシック" pitchFamily="34" charset="-128"/>
            </a:endParaRPr>
          </a:p>
          <a:p>
            <a:pPr eaLnBrk="1" hangingPunct="1">
              <a:buFont typeface="Arial" pitchFamily="34" charset="0"/>
              <a:buChar char="•"/>
            </a:pPr>
            <a:r>
              <a:rPr lang="ja-JP" altLang="en-US" sz="3200" dirty="0" smtClean="0">
                <a:solidFill>
                  <a:schemeClr val="tx1"/>
                </a:solidFill>
                <a:ea typeface="ＭＳ Ｐゴシック" pitchFamily="34" charset="-128"/>
              </a:rPr>
              <a:t>ストレスと疲労の</a:t>
            </a:r>
            <a:r>
              <a:rPr lang="ja-JP" altLang="en-US" sz="3200" dirty="0">
                <a:solidFill>
                  <a:schemeClr val="tx1"/>
                </a:solidFill>
                <a:ea typeface="ＭＳ Ｐゴシック" pitchFamily="34" charset="-128"/>
              </a:rPr>
              <a:t>管理</a:t>
            </a:r>
            <a:endParaRPr lang="en-AU" altLang="en-US" sz="3200" dirty="0">
              <a:solidFill>
                <a:schemeClr val="tx1"/>
              </a:solidFill>
              <a:ea typeface="ＭＳ Ｐゴシック" pitchFamily="34" charset="-128"/>
            </a:endParaRPr>
          </a:p>
        </p:txBody>
      </p:sp>
      <p:sp>
        <p:nvSpPr>
          <p:cNvPr id="2" name="スライド番号プレースホルダー 1"/>
          <p:cNvSpPr>
            <a:spLocks noGrp="1"/>
          </p:cNvSpPr>
          <p:nvPr>
            <p:ph type="sldNum" sz="quarter" idx="12"/>
          </p:nvPr>
        </p:nvSpPr>
        <p:spPr/>
        <p:txBody>
          <a:bodyPr/>
          <a:lstStyle/>
          <a:p>
            <a:fld id="{87B0FD8D-19CE-49FD-A7BB-3CFB2838FC3F}" type="slidenum">
              <a:rPr lang="en-US" altLang="en-US" smtClean="0"/>
              <a:pPr/>
              <a:t>56</a:t>
            </a:fld>
            <a:endParaRPr lang="en-US" altLang="en-US" dirty="0"/>
          </a:p>
        </p:txBody>
      </p:sp>
      <p:sp>
        <p:nvSpPr>
          <p:cNvPr id="5" name="テキスト ボックス 4">
            <a:extLst>
              <a:ext uri="{FF2B5EF4-FFF2-40B4-BE49-F238E27FC236}">
                <a16:creationId xmlns:a16="http://schemas.microsoft.com/office/drawing/2014/main" xmlns="" id="{CC298D46-E71D-4855-8E03-073799118CB9}"/>
              </a:ext>
            </a:extLst>
          </p:cNvPr>
          <p:cNvSpPr txBox="1"/>
          <p:nvPr/>
        </p:nvSpPr>
        <p:spPr>
          <a:xfrm>
            <a:off x="2483768" y="5229200"/>
            <a:ext cx="6264696" cy="646331"/>
          </a:xfrm>
          <a:prstGeom prst="rect">
            <a:avLst/>
          </a:prstGeom>
          <a:noFill/>
          <a:ln>
            <a:solidFill>
              <a:schemeClr val="accent1"/>
            </a:solidFill>
          </a:ln>
        </p:spPr>
        <p:txBody>
          <a:bodyPr wrap="square" lIns="91430" tIns="45715" rIns="91430" bIns="45715" rtlCol="0">
            <a:spAutoFit/>
          </a:bodyPr>
          <a:lstStyle/>
          <a:p>
            <a:r>
              <a:rPr kumimoji="1" lang="ja-JP" altLang="en-US" sz="3600" dirty="0">
                <a:latin typeface="+mj-ea"/>
                <a:ea typeface="+mj-ea"/>
              </a:rPr>
              <a:t>次回　　月　　日　　時～　　</a:t>
            </a:r>
          </a:p>
        </p:txBody>
      </p:sp>
    </p:spTree>
    <p:extLst>
      <p:ext uri="{BB962C8B-B14F-4D97-AF65-F5344CB8AC3E}">
        <p14:creationId xmlns:p14="http://schemas.microsoft.com/office/powerpoint/2010/main" val="1875270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smtClean="0">
                <a:latin typeface="ＭＳ Ｐゴシック" panose="020B0600070205080204" pitchFamily="50" charset="-128"/>
                <a:ea typeface="ＭＳ Ｐゴシック" panose="020B0600070205080204" pitchFamily="50" charset="-128"/>
              </a:rPr>
              <a:t>記憶のプロセス</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どのように記憶されるのか</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講義</a:t>
            </a:r>
            <a:endParaRPr kumimoji="1" lang="ja-JP" altLang="en-US" sz="4400" dirty="0"/>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063880" y="260648"/>
            <a:ext cx="1080120" cy="369332"/>
          </a:xfrm>
          <a:prstGeom prst="rect">
            <a:avLst/>
          </a:prstGeom>
          <a:noFill/>
        </p:spPr>
        <p:txBody>
          <a:bodyPr wrap="square" rtlCol="0">
            <a:spAutoFit/>
          </a:bodyPr>
          <a:lstStyle/>
          <a:p>
            <a:r>
              <a:rPr kumimoji="1" lang="ja-JP" altLang="en-US" dirty="0" smtClean="0"/>
              <a:t>講義③</a:t>
            </a:r>
            <a:endParaRPr kumimoji="1" lang="ja-JP" altLang="en-US" dirty="0"/>
          </a:p>
        </p:txBody>
      </p:sp>
    </p:spTree>
    <p:extLst>
      <p:ext uri="{BB962C8B-B14F-4D97-AF65-F5344CB8AC3E}">
        <p14:creationId xmlns:p14="http://schemas.microsoft.com/office/powerpoint/2010/main" val="13098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32656"/>
            <a:ext cx="8820472" cy="1114897"/>
          </a:xfrm>
        </p:spPr>
        <p:txBody>
          <a:bodyPr/>
          <a:lstStyle/>
          <a:p>
            <a:r>
              <a:rPr kumimoji="1" lang="ja-JP" altLang="en-US" sz="4000" dirty="0" smtClean="0"/>
              <a:t>どのように記憶のステップが進むのか？</a:t>
            </a:r>
            <a:endParaRPr kumimoji="1" lang="ja-JP" altLang="en-US" sz="4000" dirty="0"/>
          </a:p>
        </p:txBody>
      </p:sp>
      <p:sp>
        <p:nvSpPr>
          <p:cNvPr id="4" name="スライド番号プレースホルダー 3"/>
          <p:cNvSpPr>
            <a:spLocks noGrp="1"/>
          </p:cNvSpPr>
          <p:nvPr>
            <p:ph type="sldNum" sz="quarter" idx="12"/>
          </p:nvPr>
        </p:nvSpPr>
        <p:spPr/>
        <p:txBody>
          <a:bodyPr/>
          <a:lstStyle/>
          <a:p>
            <a:fld id="{87B0FD8D-19CE-49FD-A7BB-3CFB2838FC3F}" type="slidenum">
              <a:rPr lang="en-US" altLang="en-US" smtClean="0"/>
              <a:pPr/>
              <a:t>7</a:t>
            </a:fld>
            <a:endParaRPr lang="en-US" altLang="en-US" dirty="0"/>
          </a:p>
        </p:txBody>
      </p:sp>
      <p:graphicFrame>
        <p:nvGraphicFramePr>
          <p:cNvPr id="5" name="図表 4"/>
          <p:cNvGraphicFramePr/>
          <p:nvPr>
            <p:extLst>
              <p:ext uri="{D42A27DB-BD31-4B8C-83A1-F6EECF244321}">
                <p14:modId xmlns:p14="http://schemas.microsoft.com/office/powerpoint/2010/main" val="4232139896"/>
              </p:ext>
            </p:extLst>
          </p:nvPr>
        </p:nvGraphicFramePr>
        <p:xfrm>
          <a:off x="539552" y="1412776"/>
          <a:ext cx="806489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a:spLocks noGrp="1"/>
          </p:cNvSpPr>
          <p:nvPr>
            <p:ph idx="1"/>
          </p:nvPr>
        </p:nvSpPr>
        <p:spPr>
          <a:xfrm>
            <a:off x="827584" y="4149080"/>
            <a:ext cx="4248472" cy="1512168"/>
          </a:xfrm>
        </p:spPr>
        <p:txBody>
          <a:bodyPr/>
          <a:lstStyle/>
          <a:p>
            <a:pPr marL="0" indent="0" eaLnBrk="1" hangingPunct="1">
              <a:buFont typeface="Rage Italic" pitchFamily="66" charset="0"/>
              <a:buNone/>
            </a:pPr>
            <a:r>
              <a:rPr lang="ja-JP" altLang="en-US" sz="2800" dirty="0" smtClean="0">
                <a:solidFill>
                  <a:schemeClr val="tx1"/>
                </a:solidFill>
                <a:latin typeface="+mj-ea"/>
                <a:ea typeface="+mj-ea"/>
              </a:rPr>
              <a:t>「アサガオを見たとき」を例に考えてみます。</a:t>
            </a:r>
            <a:endParaRPr lang="en-AU" altLang="en-US" sz="2800" dirty="0">
              <a:solidFill>
                <a:schemeClr val="tx1"/>
              </a:solidFill>
              <a:latin typeface="+mj-ea"/>
              <a:ea typeface="+mj-ea"/>
            </a:endParaRPr>
          </a:p>
        </p:txBody>
      </p:sp>
      <p:pic>
        <p:nvPicPr>
          <p:cNvPr id="8" name="図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48064" y="3789040"/>
            <a:ext cx="2770391" cy="2035635"/>
          </a:xfrm>
          <a:prstGeom prst="rect">
            <a:avLst/>
          </a:prstGeom>
        </p:spPr>
      </p:pic>
    </p:spTree>
    <p:extLst>
      <p:ext uri="{BB962C8B-B14F-4D97-AF65-F5344CB8AC3E}">
        <p14:creationId xmlns:p14="http://schemas.microsoft.com/office/powerpoint/2010/main" val="327203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558" y="997643"/>
            <a:ext cx="5210937" cy="3526225"/>
          </a:xfrm>
          <a:prstGeom prst="rect">
            <a:avLst/>
          </a:prstGeom>
        </p:spPr>
      </p:pic>
      <p:sp>
        <p:nvSpPr>
          <p:cNvPr id="4" name="スライド番号プレースホルダー 3"/>
          <p:cNvSpPr>
            <a:spLocks noGrp="1"/>
          </p:cNvSpPr>
          <p:nvPr>
            <p:ph type="sldNum" sz="quarter" idx="12"/>
          </p:nvPr>
        </p:nvSpPr>
        <p:spPr>
          <a:xfrm>
            <a:off x="6804248" y="6093296"/>
            <a:ext cx="2133600" cy="365125"/>
          </a:xfrm>
        </p:spPr>
        <p:txBody>
          <a:bodyPr/>
          <a:lstStyle/>
          <a:p>
            <a:fld id="{87B0FD8D-19CE-49FD-A7BB-3CFB2838FC3F}" type="slidenum">
              <a:rPr lang="en-US" altLang="en-US" smtClean="0"/>
              <a:pPr/>
              <a:t>8</a:t>
            </a:fld>
            <a:endParaRPr lang="en-US" altLang="en-US" dirty="0"/>
          </a:p>
        </p:txBody>
      </p:sp>
      <p:grpSp>
        <p:nvGrpSpPr>
          <p:cNvPr id="6" name="グループ化 5"/>
          <p:cNvGrpSpPr/>
          <p:nvPr/>
        </p:nvGrpSpPr>
        <p:grpSpPr>
          <a:xfrm>
            <a:off x="251520" y="260648"/>
            <a:ext cx="2118610" cy="1271166"/>
            <a:chOff x="7088" y="408532"/>
            <a:chExt cx="2118610" cy="1271166"/>
          </a:xfrm>
        </p:grpSpPr>
        <p:sp>
          <p:nvSpPr>
            <p:cNvPr id="7" name="角丸四角形 6"/>
            <p:cNvSpPr/>
            <p:nvPr/>
          </p:nvSpPr>
          <p:spPr>
            <a:xfrm>
              <a:off x="7088" y="408532"/>
              <a:ext cx="2118610" cy="127116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角丸四角形 4"/>
            <p:cNvSpPr/>
            <p:nvPr/>
          </p:nvSpPr>
          <p:spPr>
            <a:xfrm>
              <a:off x="44319"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記銘</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a:t>encoding</a:t>
              </a:r>
              <a:r>
                <a:rPr kumimoji="1" lang="ja-JP" altLang="en-US" sz="2300" b="1" kern="1200" dirty="0"/>
                <a:t>）</a:t>
              </a:r>
            </a:p>
          </p:txBody>
        </p:sp>
      </p:gr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8198" y="3373907"/>
            <a:ext cx="2182396" cy="1603587"/>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36590" y="3733947"/>
            <a:ext cx="896405" cy="927280"/>
          </a:xfrm>
          <a:prstGeom prst="rect">
            <a:avLst/>
          </a:prstGeom>
        </p:spPr>
      </p:pic>
      <p:cxnSp>
        <p:nvCxnSpPr>
          <p:cNvPr id="12" name="直線コネクタ 11"/>
          <p:cNvCxnSpPr/>
          <p:nvPr/>
        </p:nvCxnSpPr>
        <p:spPr>
          <a:xfrm>
            <a:off x="2756470" y="3589931"/>
            <a:ext cx="1080120" cy="36004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2843808" y="4653136"/>
            <a:ext cx="1008112" cy="288032"/>
          </a:xfrm>
          <a:prstGeom prst="line">
            <a:avLst/>
          </a:prstGeom>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1763688" y="5589240"/>
            <a:ext cx="6984776"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目でみた情報は、まず</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後頭葉</a:t>
            </a:r>
            <a:r>
              <a:rPr kumimoji="1" lang="ja-JP" altLang="en-US" sz="2400" dirty="0" smtClean="0">
                <a:latin typeface="HG丸ｺﾞｼｯｸM-PRO" panose="020F0600000000000000" pitchFamily="50" charset="-128"/>
                <a:ea typeface="HG丸ｺﾞｼｯｸM-PRO" panose="020F0600000000000000" pitchFamily="50" charset="-128"/>
              </a:rPr>
              <a:t>に送られます。</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2627784" y="4149080"/>
            <a:ext cx="1512168"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何</a:t>
            </a:r>
            <a:r>
              <a:rPr kumimoji="1" lang="ja-JP" altLang="en-US" sz="1600" dirty="0" smtClean="0">
                <a:latin typeface="HG丸ｺﾞｼｯｸM-PRO" panose="020F0600000000000000" pitchFamily="50" charset="-128"/>
                <a:ea typeface="HG丸ｺﾞｼｯｸM-PRO" panose="020F0600000000000000" pitchFamily="50" charset="-128"/>
              </a:rPr>
              <a:t>だろう？</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1619672" y="5589240"/>
            <a:ext cx="6264696" cy="50405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5" name="円/楕円 34"/>
          <p:cNvSpPr/>
          <p:nvPr/>
        </p:nvSpPr>
        <p:spPr>
          <a:xfrm>
            <a:off x="7596336" y="2276872"/>
            <a:ext cx="1368152" cy="864096"/>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0" name="直線矢印コネクタ 19"/>
          <p:cNvCxnSpPr/>
          <p:nvPr/>
        </p:nvCxnSpPr>
        <p:spPr>
          <a:xfrm flipV="1">
            <a:off x="4916710" y="3013867"/>
            <a:ext cx="3240360" cy="1152128"/>
          </a:xfrm>
          <a:prstGeom prst="straightConnector1">
            <a:avLst/>
          </a:prstGeom>
          <a:ln w="76200">
            <a:solidFill>
              <a:srgbClr val="00FF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0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87B0FD8D-19CE-49FD-A7BB-3CFB2838FC3F}" type="slidenum">
              <a:rPr lang="en-US" altLang="en-US" smtClean="0"/>
              <a:pPr/>
              <a:t>9</a:t>
            </a:fld>
            <a:endParaRPr lang="en-US"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5776" y="188640"/>
            <a:ext cx="5285909" cy="4277646"/>
          </a:xfrm>
          <a:prstGeom prst="rect">
            <a:avLst/>
          </a:prstGeom>
        </p:spPr>
      </p:pic>
      <p:sp>
        <p:nvSpPr>
          <p:cNvPr id="6" name="テキスト ボックス 5"/>
          <p:cNvSpPr txBox="1"/>
          <p:nvPr/>
        </p:nvSpPr>
        <p:spPr>
          <a:xfrm>
            <a:off x="3851920" y="3861048"/>
            <a:ext cx="1678817" cy="461665"/>
          </a:xfrm>
          <a:prstGeom prst="rect">
            <a:avLst/>
          </a:prstGeom>
          <a:noFill/>
        </p:spPr>
        <p:txBody>
          <a:bodyPr wrap="square" rtlCol="0">
            <a:spAutoFit/>
          </a:bodyPr>
          <a:lstStyle/>
          <a:p>
            <a:r>
              <a:rPr kumimoji="1" lang="ja-JP" altLang="en-US" sz="2400" dirty="0" smtClean="0">
                <a:solidFill>
                  <a:srgbClr val="FF0000"/>
                </a:solidFill>
                <a:latin typeface="+mj-ea"/>
                <a:ea typeface="+mj-ea"/>
              </a:rPr>
              <a:t>海馬</a:t>
            </a:r>
            <a:endParaRPr kumimoji="1" lang="ja-JP" altLang="en-US" sz="2400" dirty="0">
              <a:latin typeface="+mj-ea"/>
              <a:ea typeface="+mj-ea"/>
            </a:endParaRPr>
          </a:p>
        </p:txBody>
      </p:sp>
      <p:sp>
        <p:nvSpPr>
          <p:cNvPr id="7" name="正方形/長方形 6"/>
          <p:cNvSpPr/>
          <p:nvPr/>
        </p:nvSpPr>
        <p:spPr>
          <a:xfrm>
            <a:off x="3779912" y="3861048"/>
            <a:ext cx="1008112"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 name="直線矢印コネクタ 7"/>
          <p:cNvCxnSpPr/>
          <p:nvPr/>
        </p:nvCxnSpPr>
        <p:spPr>
          <a:xfrm flipV="1">
            <a:off x="4355976" y="2924944"/>
            <a:ext cx="628449" cy="942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a:off x="323528" y="260648"/>
            <a:ext cx="2118610" cy="1271166"/>
            <a:chOff x="7088" y="408532"/>
            <a:chExt cx="2118610" cy="1271166"/>
          </a:xfrm>
        </p:grpSpPr>
        <p:sp>
          <p:nvSpPr>
            <p:cNvPr id="11" name="角丸四角形 10"/>
            <p:cNvSpPr/>
            <p:nvPr/>
          </p:nvSpPr>
          <p:spPr>
            <a:xfrm>
              <a:off x="7088" y="408532"/>
              <a:ext cx="2118610" cy="127116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角丸四角形 4"/>
            <p:cNvSpPr/>
            <p:nvPr/>
          </p:nvSpPr>
          <p:spPr>
            <a:xfrm>
              <a:off x="44319" y="445763"/>
              <a:ext cx="2044148" cy="119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記銘</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a:t>
              </a:r>
              <a:r>
                <a:rPr kumimoji="1" lang="en-US" altLang="ja-JP" sz="2300" b="1" kern="1200" dirty="0"/>
                <a:t>encoding</a:t>
              </a:r>
              <a:r>
                <a:rPr kumimoji="1" lang="ja-JP" altLang="en-US" sz="2300" b="1" kern="1200" dirty="0"/>
                <a:t>）</a:t>
              </a:r>
            </a:p>
          </p:txBody>
        </p:sp>
      </p:grpSp>
      <p:cxnSp>
        <p:nvCxnSpPr>
          <p:cNvPr id="13" name="直線矢印コネクタ 12"/>
          <p:cNvCxnSpPr/>
          <p:nvPr/>
        </p:nvCxnSpPr>
        <p:spPr>
          <a:xfrm flipH="1" flipV="1">
            <a:off x="6444208" y="1196752"/>
            <a:ext cx="864096" cy="1008112"/>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雲 15"/>
          <p:cNvSpPr/>
          <p:nvPr/>
        </p:nvSpPr>
        <p:spPr>
          <a:xfrm>
            <a:off x="5148064" y="1988840"/>
            <a:ext cx="1872208"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アサガオという名前</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雲 16"/>
          <p:cNvSpPr/>
          <p:nvPr/>
        </p:nvSpPr>
        <p:spPr>
          <a:xfrm>
            <a:off x="4788024" y="692696"/>
            <a:ext cx="1800200" cy="7200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家の庭に</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咲いてた</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0" name="直線矢印コネクタ 19"/>
          <p:cNvCxnSpPr/>
          <p:nvPr/>
        </p:nvCxnSpPr>
        <p:spPr>
          <a:xfrm flipH="1">
            <a:off x="6588224" y="2348880"/>
            <a:ext cx="800472" cy="0"/>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5076056" y="2492896"/>
            <a:ext cx="360040" cy="360040"/>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932040" y="1412776"/>
            <a:ext cx="432048" cy="1440160"/>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99592" y="4797152"/>
            <a:ext cx="7704856"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後頭葉</a:t>
            </a:r>
            <a:r>
              <a:rPr kumimoji="1" lang="ja-JP" altLang="en-US" sz="2000" dirty="0" smtClean="0">
                <a:latin typeface="HG丸ｺﾞｼｯｸM-PRO" panose="020F0600000000000000" pitchFamily="50" charset="-128"/>
                <a:ea typeface="HG丸ｺﾞｼｯｸM-PRO" panose="020F0600000000000000" pitchFamily="50" charset="-128"/>
              </a:rPr>
              <a:t>から脳のさまざまな場所に情報が送られ</a:t>
            </a:r>
            <a:r>
              <a:rPr kumimoji="1"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どこにあったか？」「それは何か？」などの</a:t>
            </a:r>
            <a:r>
              <a:rPr kumimoji="1" lang="ja-JP" altLang="en-US" sz="2000" dirty="0" smtClean="0">
                <a:latin typeface="HG丸ｺﾞｼｯｸM-PRO" panose="020F0600000000000000" pitchFamily="50" charset="-128"/>
                <a:ea typeface="HG丸ｺﾞｼｯｸM-PRO" panose="020F0600000000000000" pitchFamily="50" charset="-128"/>
              </a:rPr>
              <a:t>情報が処理されます。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2195736" y="6093296"/>
            <a:ext cx="5328592"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・処理された情報が</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海馬</a:t>
            </a:r>
            <a:r>
              <a:rPr kumimoji="1" lang="ja-JP" altLang="en-US" sz="2000" dirty="0" smtClean="0">
                <a:latin typeface="HG丸ｺﾞｼｯｸM-PRO" panose="020F0600000000000000" pitchFamily="50" charset="-128"/>
                <a:ea typeface="HG丸ｺﾞｼｯｸM-PRO" panose="020F0600000000000000" pitchFamily="50" charset="-128"/>
              </a:rPr>
              <a:t>に送られます。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3" name="下矢印 32"/>
          <p:cNvSpPr/>
          <p:nvPr/>
        </p:nvSpPr>
        <p:spPr>
          <a:xfrm>
            <a:off x="4283968" y="5661248"/>
            <a:ext cx="504056" cy="288032"/>
          </a:xfrm>
          <a:prstGeom prst="downArrow">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5" name="角丸四角形 34"/>
          <p:cNvSpPr/>
          <p:nvPr/>
        </p:nvSpPr>
        <p:spPr>
          <a:xfrm>
            <a:off x="2195736" y="6021288"/>
            <a:ext cx="4752528" cy="576064"/>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6" name="角丸四角形 35"/>
          <p:cNvSpPr/>
          <p:nvPr/>
        </p:nvSpPr>
        <p:spPr>
          <a:xfrm>
            <a:off x="827584" y="4725144"/>
            <a:ext cx="7776864" cy="864096"/>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9386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6261</TotalTime>
  <Words>1592</Words>
  <Application>Microsoft Office PowerPoint</Application>
  <PresentationFormat>画面に合わせる (4:3)</PresentationFormat>
  <Paragraphs>423</Paragraphs>
  <Slides>56</Slides>
  <Notes>56</Notes>
  <HiddenSlides>0</HiddenSlides>
  <MMClips>0</MMClips>
  <ScaleCrop>false</ScaleCrop>
  <HeadingPairs>
    <vt:vector size="6" baseType="variant">
      <vt:variant>
        <vt:lpstr>使用されているフォント</vt:lpstr>
      </vt:variant>
      <vt:variant>
        <vt:i4>22</vt:i4>
      </vt:variant>
      <vt:variant>
        <vt:lpstr>テーマ</vt:lpstr>
      </vt:variant>
      <vt:variant>
        <vt:i4>5</vt:i4>
      </vt:variant>
      <vt:variant>
        <vt:lpstr>スライド タイトル</vt:lpstr>
      </vt:variant>
      <vt:variant>
        <vt:i4>56</vt:i4>
      </vt:variant>
    </vt:vector>
  </HeadingPairs>
  <TitlesOfParts>
    <vt:vector size="83" baseType="lpstr">
      <vt:lpstr>BIZ UDPゴシック</vt:lpstr>
      <vt:lpstr>Bradley Hand ITC TT-Bold</vt:lpstr>
      <vt:lpstr>ＤＦ特太ゴシック体</vt:lpstr>
      <vt:lpstr>ＤＨＰ特太ゴシック体</vt:lpstr>
      <vt:lpstr>HG丸ｺﾞｼｯｸM-PRO</vt:lpstr>
      <vt:lpstr>HG明朝B</vt:lpstr>
      <vt:lpstr>ＭＳ Ｐゴシック</vt:lpstr>
      <vt:lpstr>ＭＳ Ｐゴシック</vt:lpstr>
      <vt:lpstr>ＭＳ Ｐ明朝</vt:lpstr>
      <vt:lpstr>ＭＳ ゴシック</vt:lpstr>
      <vt:lpstr>ＭＳ 明朝</vt:lpstr>
      <vt:lpstr>Nimbus Roman No9 L</vt:lpstr>
      <vt:lpstr>Rage Italic</vt:lpstr>
      <vt:lpstr>StarSymbol</vt:lpstr>
      <vt:lpstr>Arial</vt:lpstr>
      <vt:lpstr>Arial Black</vt:lpstr>
      <vt:lpstr>Calibri</vt:lpstr>
      <vt:lpstr>Calibri Light</vt:lpstr>
      <vt:lpstr>Cambria</vt:lpstr>
      <vt:lpstr>Garamond</vt:lpstr>
      <vt:lpstr>Times New Roman</vt:lpstr>
      <vt:lpstr>Wingdings</vt:lpstr>
      <vt:lpstr>Sketchbook</vt:lpstr>
      <vt:lpstr>Office テーマ</vt:lpstr>
      <vt:lpstr>1_Sketchbook</vt:lpstr>
      <vt:lpstr>Office ​​テーマ</vt:lpstr>
      <vt:lpstr>2_Sketchbook</vt:lpstr>
      <vt:lpstr>グループワーク  ―記憶障害に対処する―  </vt:lpstr>
      <vt:lpstr>効果的に受講するために</vt:lpstr>
      <vt:lpstr>前回の内容</vt:lpstr>
      <vt:lpstr>宿題の報告</vt:lpstr>
      <vt:lpstr>本日の内容 </vt:lpstr>
      <vt:lpstr>記憶のプロセス</vt:lpstr>
      <vt:lpstr>どのように記憶のステップが進むのか？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脳の機能がダメージを受けたときの例①</vt:lpstr>
      <vt:lpstr>脳の機能がダメージを受けたときの例②</vt:lpstr>
      <vt:lpstr>立ち上がってストレッチ!</vt:lpstr>
      <vt:lpstr>過去のことを思い出す</vt:lpstr>
      <vt:lpstr>記憶の技:「再認」</vt:lpstr>
      <vt:lpstr>記憶の技:「記憶の痕跡をたどる」</vt:lpstr>
      <vt:lpstr>練習：複数の物を思い出す</vt:lpstr>
      <vt:lpstr>PowerPoint プレゼンテーション</vt:lpstr>
      <vt:lpstr>PowerPoint プレゼンテーション</vt:lpstr>
      <vt:lpstr>記憶の道具：写真</vt:lpstr>
      <vt:lpstr>意見交換</vt:lpstr>
      <vt:lpstr>休憩</vt:lpstr>
      <vt:lpstr>これからすることを覚えておく</vt:lpstr>
      <vt:lpstr>これからすることを覚えておく</vt:lpstr>
      <vt:lpstr>様々な道具の紹介</vt:lpstr>
      <vt:lpstr>記憶の道具：スケジュール帳 </vt:lpstr>
      <vt:lpstr>PowerPoint プレゼンテーション</vt:lpstr>
      <vt:lpstr>PowerPoint プレゼンテーション</vt:lpstr>
      <vt:lpstr>PowerPoint プレゼンテーション</vt:lpstr>
      <vt:lpstr>意見交換</vt:lpstr>
      <vt:lpstr>PowerPoint プレゼンテーション</vt:lpstr>
      <vt:lpstr>記憶の道具：アラーム</vt:lpstr>
      <vt:lpstr>PowerPoint プレゼンテーション</vt:lpstr>
      <vt:lpstr>意見交換</vt:lpstr>
      <vt:lpstr>練習：今日の記憶問題</vt:lpstr>
      <vt:lpstr>宿題:忘れずに電話する</vt:lpstr>
      <vt:lpstr>立ち上がってストレッチ!</vt:lpstr>
      <vt:lpstr>食べ物と栄養</vt:lpstr>
      <vt:lpstr>意見交換</vt:lpstr>
      <vt:lpstr>脳は大食漢</vt:lpstr>
      <vt:lpstr>脳の機能を向上させる大切な食習慣</vt:lpstr>
      <vt:lpstr>脳に良いといわれる食べ物</vt:lpstr>
      <vt:lpstr>脳に良いといわれる食べ物</vt:lpstr>
      <vt:lpstr>宿題</vt:lpstr>
      <vt:lpstr>PowerPoint プレゼンテーション</vt:lpstr>
      <vt:lpstr>PowerPoint プレゼンテーション</vt:lpstr>
      <vt:lpstr>PowerPoint プレゼンテーション</vt:lpstr>
      <vt:lpstr>今日の記憶問題の解答</vt:lpstr>
      <vt:lpstr>第３回のまとめ</vt:lpstr>
      <vt:lpstr>今後の対策① </vt:lpstr>
      <vt:lpstr>第３回　宿題のまとめ</vt:lpstr>
      <vt:lpstr>次回持ってくるもの</vt:lpstr>
      <vt:lpstr>次回の内容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３学習カリキュラム資料（第３回）</dc:title>
  <dc:creator>独立行政法人高齢・障害・求職者雇用支援機構</dc:creator>
  <cp:lastPrinted>2020-09-24T00:21:01Z</cp:lastPrinted>
  <dcterms:created xsi:type="dcterms:W3CDTF">2020-03-08T22:35:49Z</dcterms:created>
  <dcterms:modified xsi:type="dcterms:W3CDTF">2021-03-02T09:16:11Z</dcterms:modified>
</cp:coreProperties>
</file>