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5316" r:id="rId2"/>
    <p:sldMasterId id="2147485329" r:id="rId3"/>
    <p:sldMasterId id="2147485341" r:id="rId4"/>
    <p:sldMasterId id="2147485353" r:id="rId5"/>
  </p:sldMasterIdLst>
  <p:notesMasterIdLst>
    <p:notesMasterId r:id="rId57"/>
  </p:notesMasterIdLst>
  <p:handoutMasterIdLst>
    <p:handoutMasterId r:id="rId58"/>
  </p:handoutMasterIdLst>
  <p:sldIdLst>
    <p:sldId id="472" r:id="rId6"/>
    <p:sldId id="479" r:id="rId7"/>
    <p:sldId id="447" r:id="rId8"/>
    <p:sldId id="373" r:id="rId9"/>
    <p:sldId id="444" r:id="rId10"/>
    <p:sldId id="474" r:id="rId11"/>
    <p:sldId id="448" r:id="rId12"/>
    <p:sldId id="384" r:id="rId13"/>
    <p:sldId id="426" r:id="rId14"/>
    <p:sldId id="432" r:id="rId15"/>
    <p:sldId id="446" r:id="rId16"/>
    <p:sldId id="442" r:id="rId17"/>
    <p:sldId id="449" r:id="rId18"/>
    <p:sldId id="450" r:id="rId19"/>
    <p:sldId id="452" r:id="rId20"/>
    <p:sldId id="473" r:id="rId21"/>
    <p:sldId id="451" r:id="rId22"/>
    <p:sldId id="453" r:id="rId23"/>
    <p:sldId id="471" r:id="rId24"/>
    <p:sldId id="445" r:id="rId25"/>
    <p:sldId id="454" r:id="rId26"/>
    <p:sldId id="395" r:id="rId27"/>
    <p:sldId id="456" r:id="rId28"/>
    <p:sldId id="397" r:id="rId29"/>
    <p:sldId id="433" r:id="rId30"/>
    <p:sldId id="399" r:id="rId31"/>
    <p:sldId id="428" r:id="rId32"/>
    <p:sldId id="429" r:id="rId33"/>
    <p:sldId id="430" r:id="rId34"/>
    <p:sldId id="400" r:id="rId35"/>
    <p:sldId id="401" r:id="rId36"/>
    <p:sldId id="402" r:id="rId37"/>
    <p:sldId id="434" r:id="rId38"/>
    <p:sldId id="411" r:id="rId39"/>
    <p:sldId id="443" r:id="rId40"/>
    <p:sldId id="455" r:id="rId41"/>
    <p:sldId id="464" r:id="rId42"/>
    <p:sldId id="466" r:id="rId43"/>
    <p:sldId id="467" r:id="rId44"/>
    <p:sldId id="468" r:id="rId45"/>
    <p:sldId id="461" r:id="rId46"/>
    <p:sldId id="462" r:id="rId47"/>
    <p:sldId id="463" r:id="rId48"/>
    <p:sldId id="415" r:id="rId49"/>
    <p:sldId id="416" r:id="rId50"/>
    <p:sldId id="421" r:id="rId51"/>
    <p:sldId id="423" r:id="rId52"/>
    <p:sldId id="417" r:id="rId53"/>
    <p:sldId id="418" r:id="rId54"/>
    <p:sldId id="378" r:id="rId55"/>
    <p:sldId id="379" r:id="rId56"/>
  </p:sldIdLst>
  <p:sldSz cx="9144000" cy="6858000" type="screen4x3"/>
  <p:notesSz cx="6807200" cy="99393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1pPr>
    <a:lvl2pPr marL="457153"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2pPr>
    <a:lvl3pPr marL="914305"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3pPr>
    <a:lvl4pPr marL="1371458"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4pPr>
    <a:lvl5pPr marL="182861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50" charset="-128"/>
        <a:cs typeface="+mn-cs"/>
      </a:defRPr>
    </a:lvl5pPr>
    <a:lvl6pPr marL="2285763" algn="l" defTabSz="914305" rtl="0" eaLnBrk="1" latinLnBrk="0" hangingPunct="1">
      <a:defRPr kern="1200">
        <a:solidFill>
          <a:schemeClr val="tx1"/>
        </a:solidFill>
        <a:latin typeface="Arial" panose="020B0604020202020204" pitchFamily="34" charset="0"/>
        <a:ea typeface="MS PGothic" panose="020B0600070205080204" pitchFamily="50" charset="-128"/>
        <a:cs typeface="+mn-cs"/>
      </a:defRPr>
    </a:lvl6pPr>
    <a:lvl7pPr marL="2742915" algn="l" defTabSz="914305" rtl="0" eaLnBrk="1" latinLnBrk="0" hangingPunct="1">
      <a:defRPr kern="1200">
        <a:solidFill>
          <a:schemeClr val="tx1"/>
        </a:solidFill>
        <a:latin typeface="Arial" panose="020B0604020202020204" pitchFamily="34" charset="0"/>
        <a:ea typeface="MS PGothic" panose="020B0600070205080204" pitchFamily="50" charset="-128"/>
        <a:cs typeface="+mn-cs"/>
      </a:defRPr>
    </a:lvl7pPr>
    <a:lvl8pPr marL="3200068" algn="l" defTabSz="914305" rtl="0" eaLnBrk="1" latinLnBrk="0" hangingPunct="1">
      <a:defRPr kern="1200">
        <a:solidFill>
          <a:schemeClr val="tx1"/>
        </a:solidFill>
        <a:latin typeface="Arial" panose="020B0604020202020204" pitchFamily="34" charset="0"/>
        <a:ea typeface="MS PGothic" panose="020B0600070205080204" pitchFamily="50" charset="-128"/>
        <a:cs typeface="+mn-cs"/>
      </a:defRPr>
    </a:lvl8pPr>
    <a:lvl9pPr marL="3657220" algn="l" defTabSz="914305" rtl="0" eaLnBrk="1" latinLnBrk="0" hangingPunct="1">
      <a:defRPr kern="1200">
        <a:solidFill>
          <a:schemeClr val="tx1"/>
        </a:solidFill>
        <a:latin typeface="Arial" panose="020B0604020202020204" pitchFamily="34" charset="0"/>
        <a:ea typeface="MS PGothic"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140" initials="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BD0FF"/>
    <a:srgbClr val="FFFF00"/>
    <a:srgbClr val="FF0000"/>
    <a:srgbClr val="FF00FF"/>
    <a:srgbClr val="000000"/>
    <a:srgbClr val="9933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6995" autoAdjust="0"/>
  </p:normalViewPr>
  <p:slideViewPr>
    <p:cSldViewPr>
      <p:cViewPr varScale="1">
        <p:scale>
          <a:sx n="68" d="100"/>
          <a:sy n="68" d="100"/>
        </p:scale>
        <p:origin x="1488" y="56"/>
      </p:cViewPr>
      <p:guideLst>
        <p:guide orient="horz" pos="2160"/>
        <p:guide pos="2880"/>
      </p:guideLst>
    </p:cSldViewPr>
  </p:slideViewPr>
  <p:outlineViewPr>
    <p:cViewPr>
      <p:scale>
        <a:sx n="33" d="100"/>
        <a:sy n="33" d="100"/>
      </p:scale>
      <p:origin x="0" y="-882"/>
    </p:cViewPr>
  </p:outlineViewPr>
  <p:notesTextViewPr>
    <p:cViewPr>
      <p:scale>
        <a:sx n="100" d="100"/>
        <a:sy n="100" d="100"/>
      </p:scale>
      <p:origin x="0" y="0"/>
    </p:cViewPr>
  </p:notesTextViewPr>
  <p:sorterViewPr>
    <p:cViewPr>
      <p:scale>
        <a:sx n="66" d="100"/>
        <a:sy n="66" d="100"/>
      </p:scale>
      <p:origin x="0" y="-378"/>
    </p:cViewPr>
  </p:sorterViewPr>
  <p:notesViewPr>
    <p:cSldViewPr>
      <p:cViewPr>
        <p:scale>
          <a:sx n="75" d="100"/>
          <a:sy n="75" d="100"/>
        </p:scale>
        <p:origin x="2100" y="-3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B6968-4222-4FFC-97AF-671FEC55A865}"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kumimoji="1" lang="ja-JP" altLang="en-US"/>
        </a:p>
      </dgm:t>
    </dgm:pt>
    <dgm:pt modelId="{1D261900-B3CF-4A01-A83A-67193FF4D719}">
      <dgm:prSet phldrT="[テキスト]" custT="1">
        <dgm:style>
          <a:lnRef idx="1">
            <a:schemeClr val="accent2"/>
          </a:lnRef>
          <a:fillRef idx="2">
            <a:schemeClr val="accent2"/>
          </a:fillRef>
          <a:effectRef idx="1">
            <a:schemeClr val="accent2"/>
          </a:effectRef>
          <a:fontRef idx="minor">
            <a:schemeClr val="dk1"/>
          </a:fontRef>
        </dgm:style>
      </dgm:prSet>
      <dgm:spPr/>
      <dgm:t>
        <a:bodyPr/>
        <a:lstStyle/>
        <a:p>
          <a:pPr algn="l"/>
          <a:r>
            <a:rPr kumimoji="1" lang="ja-JP" altLang="en-US" sz="2800" dirty="0" smtClean="0">
              <a:latin typeface="HG丸ｺﾞｼｯｸM-PRO" panose="020F0600000000000000" pitchFamily="50" charset="-128"/>
              <a:ea typeface="HG丸ｺﾞｼｯｸM-PRO" panose="020F0600000000000000" pitchFamily="50" charset="-128"/>
            </a:rPr>
            <a:t>短い時間で書くために</a:t>
          </a:r>
          <a:endParaRPr kumimoji="1" lang="ja-JP" altLang="en-US" sz="2800" dirty="0">
            <a:latin typeface="HG丸ｺﾞｼｯｸM-PRO" panose="020F0600000000000000" pitchFamily="50" charset="-128"/>
            <a:ea typeface="HG丸ｺﾞｼｯｸM-PRO" panose="020F0600000000000000" pitchFamily="50" charset="-128"/>
          </a:endParaRPr>
        </a:p>
      </dgm:t>
    </dgm:pt>
    <dgm:pt modelId="{D9F98930-5604-4B44-87D2-5A5A2C643E3A}" type="parTrans" cxnId="{3F3C331A-417D-4E9A-AA98-7CD5A72DAE1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A9ED33E-90E1-4819-B262-B4D646E34CD3}" type="sibTrans" cxnId="{3F3C331A-417D-4E9A-AA98-7CD5A72DAE1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D1C71E8-6085-4041-BFE8-0BBA2A78E843}">
      <dgm:prSet phldrT="[テキスト]" custT="1">
        <dgm:style>
          <a:lnRef idx="2">
            <a:schemeClr val="accent2"/>
          </a:lnRef>
          <a:fillRef idx="1">
            <a:schemeClr val="lt1"/>
          </a:fillRef>
          <a:effectRef idx="0">
            <a:schemeClr val="accent2"/>
          </a:effectRef>
          <a:fontRef idx="minor">
            <a:schemeClr val="dk1"/>
          </a:fontRef>
        </dgm:style>
      </dgm:prSet>
      <dgm:spPr/>
      <dgm:t>
        <a:bodyPr/>
        <a:lstStyle/>
        <a:p>
          <a:pPr algn="l"/>
          <a:r>
            <a:rPr kumimoji="1" lang="ja-JP" altLang="en-US" sz="2400" dirty="0" smtClean="0">
              <a:latin typeface="HG丸ｺﾞｼｯｸM-PRO" panose="020F0600000000000000" pitchFamily="50" charset="-128"/>
              <a:ea typeface="HG丸ｺﾞｼｯｸM-PRO" panose="020F0600000000000000" pitchFamily="50" charset="-128"/>
            </a:rPr>
            <a:t>単語や、短い文章で書く。漢字はひらがなにする。</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C6F635E5-E2DD-48CE-A94A-8B9031267684}" type="parTrans" cxnId="{591B907B-225B-4A75-BAEE-87883A848DB4}">
      <dgm:prSet/>
      <dgm:spPr>
        <a:ln>
          <a:solidFill>
            <a:schemeClr val="accent1">
              <a:lumMod val="60000"/>
              <a:lumOff val="40000"/>
            </a:schemeClr>
          </a:solidFill>
        </a:ln>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205CA67-5B25-4319-9A53-B44A0C7B7B8B}" type="sibTrans" cxnId="{591B907B-225B-4A75-BAEE-87883A848DB4}">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14CC5DF-ABF0-47F6-AA44-E3BBF6FFD403}">
      <dgm:prSet phldrT="[テキスト]" custT="1">
        <dgm:style>
          <a:lnRef idx="2">
            <a:schemeClr val="accent2"/>
          </a:lnRef>
          <a:fillRef idx="1">
            <a:schemeClr val="lt1"/>
          </a:fillRef>
          <a:effectRef idx="0">
            <a:schemeClr val="accent2"/>
          </a:effectRef>
          <a:fontRef idx="minor">
            <a:schemeClr val="dk1"/>
          </a:fontRef>
        </dgm:style>
      </dgm:prSet>
      <dgm:spPr/>
      <dgm:t>
        <a:bodyPr/>
        <a:lstStyle/>
        <a:p>
          <a:pPr algn="l"/>
          <a:r>
            <a:rPr kumimoji="1" lang="ja-JP" altLang="en-US" sz="2400" dirty="0" smtClean="0">
              <a:latin typeface="HG丸ｺﾞｼｯｸM-PRO" panose="020F0600000000000000" pitchFamily="50" charset="-128"/>
              <a:ea typeface="HG丸ｺﾞｼｯｸM-PRO" panose="020F0600000000000000" pitchFamily="50" charset="-128"/>
            </a:rPr>
            <a:t>記号や略語を使う（例：</a:t>
          </a:r>
          <a:r>
            <a:rPr kumimoji="1" lang="en-US" altLang="ja-JP" sz="2400" dirty="0" smtClean="0">
              <a:latin typeface="HG丸ｺﾞｼｯｸM-PRO" panose="020F0600000000000000" pitchFamily="50" charset="-128"/>
              <a:ea typeface="HG丸ｺﾞｼｯｸM-PRO" panose="020F0600000000000000" pitchFamily="50" charset="-128"/>
            </a:rPr>
            <a:t>2</a:t>
          </a:r>
          <a:r>
            <a:rPr kumimoji="1" lang="ja-JP" altLang="en-US" sz="2400" dirty="0" smtClean="0">
              <a:latin typeface="HG丸ｺﾞｼｯｸM-PRO" panose="020F0600000000000000" pitchFamily="50" charset="-128"/>
              <a:ea typeface="HG丸ｺﾞｼｯｸM-PRO" panose="020F0600000000000000" pitchFamily="50" charset="-128"/>
            </a:rPr>
            <a:t>月</a:t>
          </a:r>
          <a:r>
            <a:rPr kumimoji="1" lang="en-US" altLang="ja-JP" sz="2400" dirty="0" smtClean="0">
              <a:latin typeface="HG丸ｺﾞｼｯｸM-PRO" panose="020F0600000000000000" pitchFamily="50" charset="-128"/>
              <a:ea typeface="HG丸ｺﾞｼｯｸM-PRO" panose="020F0600000000000000" pitchFamily="50" charset="-128"/>
            </a:rPr>
            <a:t>10</a:t>
          </a:r>
          <a:r>
            <a:rPr kumimoji="1" lang="ja-JP" altLang="en-US" sz="2400" dirty="0" smtClean="0">
              <a:latin typeface="HG丸ｺﾞｼｯｸM-PRO" panose="020F0600000000000000" pitchFamily="50" charset="-128"/>
              <a:ea typeface="HG丸ｺﾞｼｯｸM-PRO" panose="020F0600000000000000" pitchFamily="50" charset="-128"/>
            </a:rPr>
            <a:t>日→</a:t>
          </a:r>
          <a:r>
            <a:rPr kumimoji="1" lang="en-US" altLang="ja-JP" sz="2400" dirty="0" smtClean="0">
              <a:latin typeface="HG丸ｺﾞｼｯｸM-PRO" panose="020F0600000000000000" pitchFamily="50" charset="-128"/>
              <a:ea typeface="HG丸ｺﾞｼｯｸM-PRO" panose="020F0600000000000000" pitchFamily="50" charset="-128"/>
            </a:rPr>
            <a:t>2/10</a:t>
          </a:r>
          <a:r>
            <a:rPr kumimoji="1" lang="ja-JP" altLang="en-US" sz="2400" dirty="0" smtClean="0">
              <a:latin typeface="HG丸ｺﾞｼｯｸM-PRO" panose="020F0600000000000000" pitchFamily="50" charset="-128"/>
              <a:ea typeface="HG丸ｺﾞｼｯｸM-PRO" panose="020F0600000000000000" pitchFamily="50" charset="-128"/>
            </a:rPr>
            <a:t>）</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FA003013-06D4-4C37-B23B-60E224742131}" type="parTrans" cxnId="{73416498-227B-45C2-A5CA-EE63D24A31C0}">
      <dgm:prSet/>
      <dgm:spPr>
        <a:ln>
          <a:solidFill>
            <a:schemeClr val="accent1">
              <a:lumMod val="60000"/>
              <a:lumOff val="40000"/>
            </a:schemeClr>
          </a:solidFill>
        </a:ln>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B3C2B7A-C824-4CDA-812F-91B15EB0796C}" type="sibTrans" cxnId="{73416498-227B-45C2-A5CA-EE63D24A31C0}">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5C0F0D1D-1ECD-456A-B0A6-7236B6F490C2}" type="pres">
      <dgm:prSet presAssocID="{8E4B6968-4222-4FFC-97AF-671FEC55A865}" presName="diagram" presStyleCnt="0">
        <dgm:presLayoutVars>
          <dgm:chPref val="1"/>
          <dgm:dir/>
          <dgm:animOne val="branch"/>
          <dgm:animLvl val="lvl"/>
          <dgm:resizeHandles/>
        </dgm:presLayoutVars>
      </dgm:prSet>
      <dgm:spPr/>
      <dgm:t>
        <a:bodyPr/>
        <a:lstStyle/>
        <a:p>
          <a:endParaRPr kumimoji="1" lang="ja-JP" altLang="en-US"/>
        </a:p>
      </dgm:t>
    </dgm:pt>
    <dgm:pt modelId="{FC559678-34A5-4ED5-9000-C09EC7ECE7EE}" type="pres">
      <dgm:prSet presAssocID="{1D261900-B3CF-4A01-A83A-67193FF4D719}" presName="root" presStyleCnt="0"/>
      <dgm:spPr/>
    </dgm:pt>
    <dgm:pt modelId="{62D18037-6608-4C7F-A4E0-5311DF057491}" type="pres">
      <dgm:prSet presAssocID="{1D261900-B3CF-4A01-A83A-67193FF4D719}" presName="rootComposite" presStyleCnt="0"/>
      <dgm:spPr/>
    </dgm:pt>
    <dgm:pt modelId="{29CC2BBE-B556-4D58-AD8A-7560B3AE64D9}" type="pres">
      <dgm:prSet presAssocID="{1D261900-B3CF-4A01-A83A-67193FF4D719}" presName="rootText" presStyleLbl="node1" presStyleIdx="0" presStyleCnt="1" custScaleX="328080" custLinFactNeighborX="-80801" custLinFactNeighborY="-172"/>
      <dgm:spPr/>
      <dgm:t>
        <a:bodyPr/>
        <a:lstStyle/>
        <a:p>
          <a:endParaRPr kumimoji="1" lang="ja-JP" altLang="en-US"/>
        </a:p>
      </dgm:t>
    </dgm:pt>
    <dgm:pt modelId="{03AFC61A-74C8-4261-8749-B649C0D475C3}" type="pres">
      <dgm:prSet presAssocID="{1D261900-B3CF-4A01-A83A-67193FF4D719}" presName="rootConnector" presStyleLbl="node1" presStyleIdx="0" presStyleCnt="1"/>
      <dgm:spPr/>
      <dgm:t>
        <a:bodyPr/>
        <a:lstStyle/>
        <a:p>
          <a:endParaRPr kumimoji="1" lang="ja-JP" altLang="en-US"/>
        </a:p>
      </dgm:t>
    </dgm:pt>
    <dgm:pt modelId="{9C32EEF6-9090-4A11-8BD6-775F658A4327}" type="pres">
      <dgm:prSet presAssocID="{1D261900-B3CF-4A01-A83A-67193FF4D719}" presName="childShape" presStyleCnt="0"/>
      <dgm:spPr/>
    </dgm:pt>
    <dgm:pt modelId="{7BE2B123-0954-4EB1-B719-0CFB5DD5FD13}" type="pres">
      <dgm:prSet presAssocID="{C6F635E5-E2DD-48CE-A94A-8B9031267684}" presName="Name13" presStyleLbl="parChTrans1D2" presStyleIdx="0" presStyleCnt="2"/>
      <dgm:spPr/>
      <dgm:t>
        <a:bodyPr/>
        <a:lstStyle/>
        <a:p>
          <a:endParaRPr kumimoji="1" lang="ja-JP" altLang="en-US"/>
        </a:p>
      </dgm:t>
    </dgm:pt>
    <dgm:pt modelId="{5E24FE74-0BCA-4944-BBE4-28011188A8A3}" type="pres">
      <dgm:prSet presAssocID="{9D1C71E8-6085-4041-BFE8-0BBA2A78E843}" presName="childText" presStyleLbl="bgAcc1" presStyleIdx="0" presStyleCnt="2" custScaleX="633633" custScaleY="101827" custLinFactNeighborX="-3700" custLinFactNeighborY="10475">
        <dgm:presLayoutVars>
          <dgm:bulletEnabled val="1"/>
        </dgm:presLayoutVars>
      </dgm:prSet>
      <dgm:spPr/>
      <dgm:t>
        <a:bodyPr/>
        <a:lstStyle/>
        <a:p>
          <a:endParaRPr kumimoji="1" lang="ja-JP" altLang="en-US"/>
        </a:p>
      </dgm:t>
    </dgm:pt>
    <dgm:pt modelId="{FB5C9810-ED0E-4B30-8566-9288DF722051}" type="pres">
      <dgm:prSet presAssocID="{FA003013-06D4-4C37-B23B-60E224742131}" presName="Name13" presStyleLbl="parChTrans1D2" presStyleIdx="1" presStyleCnt="2"/>
      <dgm:spPr/>
      <dgm:t>
        <a:bodyPr/>
        <a:lstStyle/>
        <a:p>
          <a:endParaRPr kumimoji="1" lang="ja-JP" altLang="en-US"/>
        </a:p>
      </dgm:t>
    </dgm:pt>
    <dgm:pt modelId="{8A146A5E-8581-4912-8BB0-7EC0BD775B54}" type="pres">
      <dgm:prSet presAssocID="{014CC5DF-ABF0-47F6-AA44-E3BBF6FFD403}" presName="childText" presStyleLbl="bgAcc1" presStyleIdx="1" presStyleCnt="2" custScaleX="633633" custScaleY="101608" custLinFactNeighborX="-4753" custLinFactNeighborY="-3806">
        <dgm:presLayoutVars>
          <dgm:bulletEnabled val="1"/>
        </dgm:presLayoutVars>
      </dgm:prSet>
      <dgm:spPr/>
      <dgm:t>
        <a:bodyPr/>
        <a:lstStyle/>
        <a:p>
          <a:endParaRPr kumimoji="1" lang="ja-JP" altLang="en-US"/>
        </a:p>
      </dgm:t>
    </dgm:pt>
  </dgm:ptLst>
  <dgm:cxnLst>
    <dgm:cxn modelId="{591B907B-225B-4A75-BAEE-87883A848DB4}" srcId="{1D261900-B3CF-4A01-A83A-67193FF4D719}" destId="{9D1C71E8-6085-4041-BFE8-0BBA2A78E843}" srcOrd="0" destOrd="0" parTransId="{C6F635E5-E2DD-48CE-A94A-8B9031267684}" sibTransId="{8205CA67-5B25-4319-9A53-B44A0C7B7B8B}"/>
    <dgm:cxn modelId="{790D04EF-A99C-468A-8A1A-2346113BF689}" type="presOf" srcId="{014CC5DF-ABF0-47F6-AA44-E3BBF6FFD403}" destId="{8A146A5E-8581-4912-8BB0-7EC0BD775B54}" srcOrd="0" destOrd="0" presId="urn:microsoft.com/office/officeart/2005/8/layout/hierarchy3"/>
    <dgm:cxn modelId="{3F3C331A-417D-4E9A-AA98-7CD5A72DAE1D}" srcId="{8E4B6968-4222-4FFC-97AF-671FEC55A865}" destId="{1D261900-B3CF-4A01-A83A-67193FF4D719}" srcOrd="0" destOrd="0" parTransId="{D9F98930-5604-4B44-87D2-5A5A2C643E3A}" sibTransId="{CA9ED33E-90E1-4819-B262-B4D646E34CD3}"/>
    <dgm:cxn modelId="{F3C9290E-5CB7-40EE-896A-A1220E8D7236}" type="presOf" srcId="{C6F635E5-E2DD-48CE-A94A-8B9031267684}" destId="{7BE2B123-0954-4EB1-B719-0CFB5DD5FD13}" srcOrd="0" destOrd="0" presId="urn:microsoft.com/office/officeart/2005/8/layout/hierarchy3"/>
    <dgm:cxn modelId="{73416498-227B-45C2-A5CA-EE63D24A31C0}" srcId="{1D261900-B3CF-4A01-A83A-67193FF4D719}" destId="{014CC5DF-ABF0-47F6-AA44-E3BBF6FFD403}" srcOrd="1" destOrd="0" parTransId="{FA003013-06D4-4C37-B23B-60E224742131}" sibTransId="{0B3C2B7A-C824-4CDA-812F-91B15EB0796C}"/>
    <dgm:cxn modelId="{B8153941-9825-41A3-AB72-B5AB08F3924B}" type="presOf" srcId="{1D261900-B3CF-4A01-A83A-67193FF4D719}" destId="{29CC2BBE-B556-4D58-AD8A-7560B3AE64D9}" srcOrd="0" destOrd="0" presId="urn:microsoft.com/office/officeart/2005/8/layout/hierarchy3"/>
    <dgm:cxn modelId="{5FD338FB-4F26-4736-9D64-1BFE1A046A19}" type="presOf" srcId="{8E4B6968-4222-4FFC-97AF-671FEC55A865}" destId="{5C0F0D1D-1ECD-456A-B0A6-7236B6F490C2}" srcOrd="0" destOrd="0" presId="urn:microsoft.com/office/officeart/2005/8/layout/hierarchy3"/>
    <dgm:cxn modelId="{E669ED96-1F74-4E7E-97A1-C7E4CD47A4F5}" type="presOf" srcId="{FA003013-06D4-4C37-B23B-60E224742131}" destId="{FB5C9810-ED0E-4B30-8566-9288DF722051}" srcOrd="0" destOrd="0" presId="urn:microsoft.com/office/officeart/2005/8/layout/hierarchy3"/>
    <dgm:cxn modelId="{2749FAB0-729A-4FE6-9F87-FC8578BAD72E}" type="presOf" srcId="{1D261900-B3CF-4A01-A83A-67193FF4D719}" destId="{03AFC61A-74C8-4261-8749-B649C0D475C3}" srcOrd="1" destOrd="0" presId="urn:microsoft.com/office/officeart/2005/8/layout/hierarchy3"/>
    <dgm:cxn modelId="{3AE9338E-B8D7-4C26-A967-A5DD2A1569C5}" type="presOf" srcId="{9D1C71E8-6085-4041-BFE8-0BBA2A78E843}" destId="{5E24FE74-0BCA-4944-BBE4-28011188A8A3}" srcOrd="0" destOrd="0" presId="urn:microsoft.com/office/officeart/2005/8/layout/hierarchy3"/>
    <dgm:cxn modelId="{D2FFAA10-5D03-43E3-94A8-ADF9E9BAEEC4}" type="presParOf" srcId="{5C0F0D1D-1ECD-456A-B0A6-7236B6F490C2}" destId="{FC559678-34A5-4ED5-9000-C09EC7ECE7EE}" srcOrd="0" destOrd="0" presId="urn:microsoft.com/office/officeart/2005/8/layout/hierarchy3"/>
    <dgm:cxn modelId="{96557E1F-EECD-46CF-958B-EB344616565D}" type="presParOf" srcId="{FC559678-34A5-4ED5-9000-C09EC7ECE7EE}" destId="{62D18037-6608-4C7F-A4E0-5311DF057491}" srcOrd="0" destOrd="0" presId="urn:microsoft.com/office/officeart/2005/8/layout/hierarchy3"/>
    <dgm:cxn modelId="{6B6A47DD-E237-47D6-B10A-4646A47777F3}" type="presParOf" srcId="{62D18037-6608-4C7F-A4E0-5311DF057491}" destId="{29CC2BBE-B556-4D58-AD8A-7560B3AE64D9}" srcOrd="0" destOrd="0" presId="urn:microsoft.com/office/officeart/2005/8/layout/hierarchy3"/>
    <dgm:cxn modelId="{2ADFD5AA-11E1-4AAB-899D-BF2A888557BF}" type="presParOf" srcId="{62D18037-6608-4C7F-A4E0-5311DF057491}" destId="{03AFC61A-74C8-4261-8749-B649C0D475C3}" srcOrd="1" destOrd="0" presId="urn:microsoft.com/office/officeart/2005/8/layout/hierarchy3"/>
    <dgm:cxn modelId="{9A427027-90A5-49DD-9BB0-2E6F9DA72729}" type="presParOf" srcId="{FC559678-34A5-4ED5-9000-C09EC7ECE7EE}" destId="{9C32EEF6-9090-4A11-8BD6-775F658A4327}" srcOrd="1" destOrd="0" presId="urn:microsoft.com/office/officeart/2005/8/layout/hierarchy3"/>
    <dgm:cxn modelId="{B2EEB6C9-0F3B-4BE0-8872-08758933ED7F}" type="presParOf" srcId="{9C32EEF6-9090-4A11-8BD6-775F658A4327}" destId="{7BE2B123-0954-4EB1-B719-0CFB5DD5FD13}" srcOrd="0" destOrd="0" presId="urn:microsoft.com/office/officeart/2005/8/layout/hierarchy3"/>
    <dgm:cxn modelId="{957F35EA-90DB-43D0-9820-5C3BE53D3A85}" type="presParOf" srcId="{9C32EEF6-9090-4A11-8BD6-775F658A4327}" destId="{5E24FE74-0BCA-4944-BBE4-28011188A8A3}" srcOrd="1" destOrd="0" presId="urn:microsoft.com/office/officeart/2005/8/layout/hierarchy3"/>
    <dgm:cxn modelId="{C5C2362C-4723-4DA1-9869-8C05AF3A695D}" type="presParOf" srcId="{9C32EEF6-9090-4A11-8BD6-775F658A4327}" destId="{FB5C9810-ED0E-4B30-8566-9288DF722051}" srcOrd="2" destOrd="0" presId="urn:microsoft.com/office/officeart/2005/8/layout/hierarchy3"/>
    <dgm:cxn modelId="{0157BC3B-827A-406C-9C6D-AFB8B2AA4367}" type="presParOf" srcId="{9C32EEF6-9090-4A11-8BD6-775F658A4327}" destId="{8A146A5E-8581-4912-8BB0-7EC0BD775B5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4B6968-4222-4FFC-97AF-671FEC55A865}"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kumimoji="1" lang="ja-JP" altLang="en-US"/>
        </a:p>
      </dgm:t>
    </dgm:pt>
    <dgm:pt modelId="{1D261900-B3CF-4A01-A83A-67193FF4D719}">
      <dgm:prSet phldrT="[テキスト]" custT="1">
        <dgm:style>
          <a:lnRef idx="1">
            <a:schemeClr val="accent3"/>
          </a:lnRef>
          <a:fillRef idx="2">
            <a:schemeClr val="accent3"/>
          </a:fillRef>
          <a:effectRef idx="1">
            <a:schemeClr val="accent3"/>
          </a:effectRef>
          <a:fontRef idx="minor">
            <a:schemeClr val="dk1"/>
          </a:fontRef>
        </dgm:style>
      </dgm:prSet>
      <dgm:spPr/>
      <dgm:t>
        <a:bodyPr/>
        <a:lstStyle/>
        <a:p>
          <a:pPr algn="l"/>
          <a:r>
            <a:rPr kumimoji="1" lang="ja-JP" altLang="en-US" sz="2800" dirty="0" smtClean="0">
              <a:latin typeface="HG丸ｺﾞｼｯｸM-PRO" panose="020F0600000000000000" pitchFamily="50" charset="-128"/>
              <a:ea typeface="HG丸ｺﾞｼｯｸM-PRO" panose="020F0600000000000000" pitchFamily="50" charset="-128"/>
            </a:rPr>
            <a:t>後で見やすいように</a:t>
          </a:r>
          <a:endParaRPr kumimoji="1" lang="ja-JP" altLang="en-US" sz="2800" dirty="0">
            <a:latin typeface="HG丸ｺﾞｼｯｸM-PRO" panose="020F0600000000000000" pitchFamily="50" charset="-128"/>
            <a:ea typeface="HG丸ｺﾞｼｯｸM-PRO" panose="020F0600000000000000" pitchFamily="50" charset="-128"/>
          </a:endParaRPr>
        </a:p>
      </dgm:t>
    </dgm:pt>
    <dgm:pt modelId="{D9F98930-5604-4B44-87D2-5A5A2C643E3A}" type="parTrans" cxnId="{3F3C331A-417D-4E9A-AA98-7CD5A72DAE1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CA9ED33E-90E1-4819-B262-B4D646E34CD3}" type="sibTrans" cxnId="{3F3C331A-417D-4E9A-AA98-7CD5A72DAE1D}">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9D1C71E8-6085-4041-BFE8-0BBA2A78E843}">
      <dgm:prSet phldrT="[テキスト]" custT="1">
        <dgm:style>
          <a:lnRef idx="2">
            <a:schemeClr val="accent2"/>
          </a:lnRef>
          <a:fillRef idx="1">
            <a:schemeClr val="lt1"/>
          </a:fillRef>
          <a:effectRef idx="0">
            <a:schemeClr val="accent2"/>
          </a:effectRef>
          <a:fontRef idx="minor">
            <a:schemeClr val="dk1"/>
          </a:fontRef>
        </dgm:style>
      </dgm:prSet>
      <dgm:spPr>
        <a:ln>
          <a:solidFill>
            <a:schemeClr val="accent3">
              <a:lumMod val="75000"/>
            </a:schemeClr>
          </a:solidFill>
        </a:ln>
      </dgm:spPr>
      <dgm:t>
        <a:bodyPr/>
        <a:lstStyle/>
        <a:p>
          <a:pPr algn="l"/>
          <a:r>
            <a:rPr kumimoji="1" lang="ja-JP" altLang="en-US" sz="2400" dirty="0" smtClean="0">
              <a:latin typeface="HG丸ｺﾞｼｯｸM-PRO" panose="020F0600000000000000" pitchFamily="50" charset="-128"/>
              <a:ea typeface="HG丸ｺﾞｼｯｸM-PRO" panose="020F0600000000000000" pitchFamily="50" charset="-128"/>
            </a:rPr>
            <a:t>図や絵、表を使う。</a:t>
          </a:r>
          <a:endParaRPr kumimoji="1" lang="ja-JP" altLang="en-US" sz="2400" dirty="0">
            <a:latin typeface="HG丸ｺﾞｼｯｸM-PRO" panose="020F0600000000000000" pitchFamily="50" charset="-128"/>
            <a:ea typeface="HG丸ｺﾞｼｯｸM-PRO" panose="020F0600000000000000" pitchFamily="50" charset="-128"/>
          </a:endParaRPr>
        </a:p>
      </dgm:t>
    </dgm:pt>
    <dgm:pt modelId="{C6F635E5-E2DD-48CE-A94A-8B9031267684}" type="parTrans" cxnId="{591B907B-225B-4A75-BAEE-87883A848DB4}">
      <dgm:prSet/>
      <dgm:spPr>
        <a:ln>
          <a:solidFill>
            <a:schemeClr val="accent3">
              <a:lumMod val="75000"/>
            </a:schemeClr>
          </a:solidFill>
        </a:ln>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8205CA67-5B25-4319-9A53-B44A0C7B7B8B}" type="sibTrans" cxnId="{591B907B-225B-4A75-BAEE-87883A848DB4}">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14CC5DF-ABF0-47F6-AA44-E3BBF6FFD403}">
      <dgm:prSet phldrT="[テキスト]" custT="1">
        <dgm:style>
          <a:lnRef idx="2">
            <a:schemeClr val="accent2"/>
          </a:lnRef>
          <a:fillRef idx="1">
            <a:schemeClr val="lt1"/>
          </a:fillRef>
          <a:effectRef idx="0">
            <a:schemeClr val="accent2"/>
          </a:effectRef>
          <a:fontRef idx="minor">
            <a:schemeClr val="dk1"/>
          </a:fontRef>
        </dgm:style>
      </dgm:prSet>
      <dgm:spPr>
        <a:ln>
          <a:solidFill>
            <a:schemeClr val="accent3">
              <a:lumMod val="75000"/>
            </a:schemeClr>
          </a:solidFill>
        </a:ln>
      </dgm:spPr>
      <dgm:t>
        <a:bodyPr/>
        <a:lstStyle/>
        <a:p>
          <a:pPr algn="l"/>
          <a:r>
            <a:rPr kumimoji="1" lang="ja-JP" altLang="en-US" sz="2400" dirty="0" smtClean="0">
              <a:latin typeface="HG丸ｺﾞｼｯｸM-PRO" panose="020F0600000000000000" pitchFamily="50" charset="-128"/>
              <a:ea typeface="HG丸ｺﾞｼｯｸM-PRO" panose="020F0600000000000000" pitchFamily="50" charset="-128"/>
            </a:rPr>
            <a:t>大切なところは、囲み、</a:t>
          </a:r>
          <a:r>
            <a:rPr kumimoji="1" lang="ja-JP" altLang="en-US" sz="2400" u="sng" dirty="0" smtClean="0">
              <a:latin typeface="HG丸ｺﾞｼｯｸM-PRO" panose="020F0600000000000000" pitchFamily="50" charset="-128"/>
              <a:ea typeface="HG丸ｺﾞｼｯｸM-PRO" panose="020F0600000000000000" pitchFamily="50" charset="-128"/>
            </a:rPr>
            <a:t>下線</a:t>
          </a:r>
          <a:r>
            <a:rPr kumimoji="1" lang="ja-JP" altLang="en-US" sz="2400" dirty="0" smtClean="0">
              <a:latin typeface="HG丸ｺﾞｼｯｸM-PRO" panose="020F0600000000000000" pitchFamily="50" charset="-128"/>
              <a:ea typeface="HG丸ｺﾞｼｯｸM-PRO" panose="020F0600000000000000" pitchFamily="50" charset="-128"/>
            </a:rPr>
            <a:t>などで目立たせる。</a:t>
          </a:r>
        </a:p>
      </dgm:t>
    </dgm:pt>
    <dgm:pt modelId="{FA003013-06D4-4C37-B23B-60E224742131}" type="parTrans" cxnId="{73416498-227B-45C2-A5CA-EE63D24A31C0}">
      <dgm:prSet/>
      <dgm:spPr>
        <a:ln>
          <a:solidFill>
            <a:schemeClr val="accent3">
              <a:lumMod val="75000"/>
            </a:schemeClr>
          </a:solidFill>
        </a:ln>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0B3C2B7A-C824-4CDA-812F-91B15EB0796C}" type="sibTrans" cxnId="{73416498-227B-45C2-A5CA-EE63D24A31C0}">
      <dgm:prSet/>
      <dgm:spPr/>
      <dgm:t>
        <a:bodyPr/>
        <a:lstStyle/>
        <a:p>
          <a:endParaRPr kumimoji="1" lang="ja-JP" altLang="en-US">
            <a:latin typeface="HG丸ｺﾞｼｯｸM-PRO" panose="020F0600000000000000" pitchFamily="50" charset="-128"/>
            <a:ea typeface="HG丸ｺﾞｼｯｸM-PRO" panose="020F0600000000000000" pitchFamily="50" charset="-128"/>
          </a:endParaRPr>
        </a:p>
      </dgm:t>
    </dgm:pt>
    <dgm:pt modelId="{5C0F0D1D-1ECD-456A-B0A6-7236B6F490C2}" type="pres">
      <dgm:prSet presAssocID="{8E4B6968-4222-4FFC-97AF-671FEC55A865}" presName="diagram" presStyleCnt="0">
        <dgm:presLayoutVars>
          <dgm:chPref val="1"/>
          <dgm:dir/>
          <dgm:animOne val="branch"/>
          <dgm:animLvl val="lvl"/>
          <dgm:resizeHandles/>
        </dgm:presLayoutVars>
      </dgm:prSet>
      <dgm:spPr/>
      <dgm:t>
        <a:bodyPr/>
        <a:lstStyle/>
        <a:p>
          <a:endParaRPr kumimoji="1" lang="ja-JP" altLang="en-US"/>
        </a:p>
      </dgm:t>
    </dgm:pt>
    <dgm:pt modelId="{FC559678-34A5-4ED5-9000-C09EC7ECE7EE}" type="pres">
      <dgm:prSet presAssocID="{1D261900-B3CF-4A01-A83A-67193FF4D719}" presName="root" presStyleCnt="0"/>
      <dgm:spPr/>
    </dgm:pt>
    <dgm:pt modelId="{62D18037-6608-4C7F-A4E0-5311DF057491}" type="pres">
      <dgm:prSet presAssocID="{1D261900-B3CF-4A01-A83A-67193FF4D719}" presName="rootComposite" presStyleCnt="0"/>
      <dgm:spPr/>
    </dgm:pt>
    <dgm:pt modelId="{29CC2BBE-B556-4D58-AD8A-7560B3AE64D9}" type="pres">
      <dgm:prSet presAssocID="{1D261900-B3CF-4A01-A83A-67193FF4D719}" presName="rootText" presStyleLbl="node1" presStyleIdx="0" presStyleCnt="1" custScaleX="328080" custLinFactNeighborX="-80801" custLinFactNeighborY="-172"/>
      <dgm:spPr/>
      <dgm:t>
        <a:bodyPr/>
        <a:lstStyle/>
        <a:p>
          <a:endParaRPr kumimoji="1" lang="ja-JP" altLang="en-US"/>
        </a:p>
      </dgm:t>
    </dgm:pt>
    <dgm:pt modelId="{03AFC61A-74C8-4261-8749-B649C0D475C3}" type="pres">
      <dgm:prSet presAssocID="{1D261900-B3CF-4A01-A83A-67193FF4D719}" presName="rootConnector" presStyleLbl="node1" presStyleIdx="0" presStyleCnt="1"/>
      <dgm:spPr/>
      <dgm:t>
        <a:bodyPr/>
        <a:lstStyle/>
        <a:p>
          <a:endParaRPr kumimoji="1" lang="ja-JP" altLang="en-US"/>
        </a:p>
      </dgm:t>
    </dgm:pt>
    <dgm:pt modelId="{9C32EEF6-9090-4A11-8BD6-775F658A4327}" type="pres">
      <dgm:prSet presAssocID="{1D261900-B3CF-4A01-A83A-67193FF4D719}" presName="childShape" presStyleCnt="0"/>
      <dgm:spPr/>
    </dgm:pt>
    <dgm:pt modelId="{7BE2B123-0954-4EB1-B719-0CFB5DD5FD13}" type="pres">
      <dgm:prSet presAssocID="{C6F635E5-E2DD-48CE-A94A-8B9031267684}" presName="Name13" presStyleLbl="parChTrans1D2" presStyleIdx="0" presStyleCnt="2"/>
      <dgm:spPr/>
      <dgm:t>
        <a:bodyPr/>
        <a:lstStyle/>
        <a:p>
          <a:endParaRPr kumimoji="1" lang="ja-JP" altLang="en-US"/>
        </a:p>
      </dgm:t>
    </dgm:pt>
    <dgm:pt modelId="{5E24FE74-0BCA-4944-BBE4-28011188A8A3}" type="pres">
      <dgm:prSet presAssocID="{9D1C71E8-6085-4041-BFE8-0BBA2A78E843}" presName="childText" presStyleLbl="bgAcc1" presStyleIdx="0" presStyleCnt="2" custScaleX="633633" custScaleY="101827" custLinFactNeighborX="-3700" custLinFactNeighborY="10475">
        <dgm:presLayoutVars>
          <dgm:bulletEnabled val="1"/>
        </dgm:presLayoutVars>
      </dgm:prSet>
      <dgm:spPr/>
      <dgm:t>
        <a:bodyPr/>
        <a:lstStyle/>
        <a:p>
          <a:endParaRPr kumimoji="1" lang="ja-JP" altLang="en-US"/>
        </a:p>
      </dgm:t>
    </dgm:pt>
    <dgm:pt modelId="{FB5C9810-ED0E-4B30-8566-9288DF722051}" type="pres">
      <dgm:prSet presAssocID="{FA003013-06D4-4C37-B23B-60E224742131}" presName="Name13" presStyleLbl="parChTrans1D2" presStyleIdx="1" presStyleCnt="2"/>
      <dgm:spPr/>
      <dgm:t>
        <a:bodyPr/>
        <a:lstStyle/>
        <a:p>
          <a:endParaRPr kumimoji="1" lang="ja-JP" altLang="en-US"/>
        </a:p>
      </dgm:t>
    </dgm:pt>
    <dgm:pt modelId="{8A146A5E-8581-4912-8BB0-7EC0BD775B54}" type="pres">
      <dgm:prSet presAssocID="{014CC5DF-ABF0-47F6-AA44-E3BBF6FFD403}" presName="childText" presStyleLbl="bgAcc1" presStyleIdx="1" presStyleCnt="2" custScaleX="633633" custScaleY="101608" custLinFactNeighborX="-4753" custLinFactNeighborY="-3806">
        <dgm:presLayoutVars>
          <dgm:bulletEnabled val="1"/>
        </dgm:presLayoutVars>
      </dgm:prSet>
      <dgm:spPr/>
      <dgm:t>
        <a:bodyPr/>
        <a:lstStyle/>
        <a:p>
          <a:endParaRPr kumimoji="1" lang="ja-JP" altLang="en-US"/>
        </a:p>
      </dgm:t>
    </dgm:pt>
  </dgm:ptLst>
  <dgm:cxnLst>
    <dgm:cxn modelId="{8058E1DB-B769-4BB4-BFE9-CC11606A882E}" type="presOf" srcId="{1D261900-B3CF-4A01-A83A-67193FF4D719}" destId="{29CC2BBE-B556-4D58-AD8A-7560B3AE64D9}" srcOrd="0" destOrd="0" presId="urn:microsoft.com/office/officeart/2005/8/layout/hierarchy3"/>
    <dgm:cxn modelId="{3F3C331A-417D-4E9A-AA98-7CD5A72DAE1D}" srcId="{8E4B6968-4222-4FFC-97AF-671FEC55A865}" destId="{1D261900-B3CF-4A01-A83A-67193FF4D719}" srcOrd="0" destOrd="0" parTransId="{D9F98930-5604-4B44-87D2-5A5A2C643E3A}" sibTransId="{CA9ED33E-90E1-4819-B262-B4D646E34CD3}"/>
    <dgm:cxn modelId="{591B907B-225B-4A75-BAEE-87883A848DB4}" srcId="{1D261900-B3CF-4A01-A83A-67193FF4D719}" destId="{9D1C71E8-6085-4041-BFE8-0BBA2A78E843}" srcOrd="0" destOrd="0" parTransId="{C6F635E5-E2DD-48CE-A94A-8B9031267684}" sibTransId="{8205CA67-5B25-4319-9A53-B44A0C7B7B8B}"/>
    <dgm:cxn modelId="{B5EF19A3-32F6-48B4-9A3E-22E2ACDBB1D5}" type="presOf" srcId="{014CC5DF-ABF0-47F6-AA44-E3BBF6FFD403}" destId="{8A146A5E-8581-4912-8BB0-7EC0BD775B54}" srcOrd="0" destOrd="0" presId="urn:microsoft.com/office/officeart/2005/8/layout/hierarchy3"/>
    <dgm:cxn modelId="{78DF814C-39E9-4616-ACFC-C21050F9147A}" type="presOf" srcId="{9D1C71E8-6085-4041-BFE8-0BBA2A78E843}" destId="{5E24FE74-0BCA-4944-BBE4-28011188A8A3}" srcOrd="0" destOrd="0" presId="urn:microsoft.com/office/officeart/2005/8/layout/hierarchy3"/>
    <dgm:cxn modelId="{0DFBCBF6-0047-455A-9C4D-C99F4B2EE358}" type="presOf" srcId="{FA003013-06D4-4C37-B23B-60E224742131}" destId="{FB5C9810-ED0E-4B30-8566-9288DF722051}" srcOrd="0" destOrd="0" presId="urn:microsoft.com/office/officeart/2005/8/layout/hierarchy3"/>
    <dgm:cxn modelId="{DCE8A009-30C0-44B3-AE17-023D05C7D257}" type="presOf" srcId="{1D261900-B3CF-4A01-A83A-67193FF4D719}" destId="{03AFC61A-74C8-4261-8749-B649C0D475C3}" srcOrd="1" destOrd="0" presId="urn:microsoft.com/office/officeart/2005/8/layout/hierarchy3"/>
    <dgm:cxn modelId="{9F1A7A36-A79A-4654-9D8D-7F873EFFF022}" type="presOf" srcId="{C6F635E5-E2DD-48CE-A94A-8B9031267684}" destId="{7BE2B123-0954-4EB1-B719-0CFB5DD5FD13}" srcOrd="0" destOrd="0" presId="urn:microsoft.com/office/officeart/2005/8/layout/hierarchy3"/>
    <dgm:cxn modelId="{73416498-227B-45C2-A5CA-EE63D24A31C0}" srcId="{1D261900-B3CF-4A01-A83A-67193FF4D719}" destId="{014CC5DF-ABF0-47F6-AA44-E3BBF6FFD403}" srcOrd="1" destOrd="0" parTransId="{FA003013-06D4-4C37-B23B-60E224742131}" sibTransId="{0B3C2B7A-C824-4CDA-812F-91B15EB0796C}"/>
    <dgm:cxn modelId="{8CEBEAD0-EFC0-408B-8E60-50BFDE3263FD}" type="presOf" srcId="{8E4B6968-4222-4FFC-97AF-671FEC55A865}" destId="{5C0F0D1D-1ECD-456A-B0A6-7236B6F490C2}" srcOrd="0" destOrd="0" presId="urn:microsoft.com/office/officeart/2005/8/layout/hierarchy3"/>
    <dgm:cxn modelId="{4F8DC7F0-0852-473C-8933-9E0A1314C918}" type="presParOf" srcId="{5C0F0D1D-1ECD-456A-B0A6-7236B6F490C2}" destId="{FC559678-34A5-4ED5-9000-C09EC7ECE7EE}" srcOrd="0" destOrd="0" presId="urn:microsoft.com/office/officeart/2005/8/layout/hierarchy3"/>
    <dgm:cxn modelId="{DE7A30D4-1369-4ED0-9786-8F3A8AED696D}" type="presParOf" srcId="{FC559678-34A5-4ED5-9000-C09EC7ECE7EE}" destId="{62D18037-6608-4C7F-A4E0-5311DF057491}" srcOrd="0" destOrd="0" presId="urn:microsoft.com/office/officeart/2005/8/layout/hierarchy3"/>
    <dgm:cxn modelId="{516E45F8-B462-45F7-AA4F-8BFCD023FB64}" type="presParOf" srcId="{62D18037-6608-4C7F-A4E0-5311DF057491}" destId="{29CC2BBE-B556-4D58-AD8A-7560B3AE64D9}" srcOrd="0" destOrd="0" presId="urn:microsoft.com/office/officeart/2005/8/layout/hierarchy3"/>
    <dgm:cxn modelId="{42B17257-D0C7-40A7-BD59-1C2DE9F76B4E}" type="presParOf" srcId="{62D18037-6608-4C7F-A4E0-5311DF057491}" destId="{03AFC61A-74C8-4261-8749-B649C0D475C3}" srcOrd="1" destOrd="0" presId="urn:microsoft.com/office/officeart/2005/8/layout/hierarchy3"/>
    <dgm:cxn modelId="{18F9C370-CC2C-4676-97CE-E2F4B75A8DAB}" type="presParOf" srcId="{FC559678-34A5-4ED5-9000-C09EC7ECE7EE}" destId="{9C32EEF6-9090-4A11-8BD6-775F658A4327}" srcOrd="1" destOrd="0" presId="urn:microsoft.com/office/officeart/2005/8/layout/hierarchy3"/>
    <dgm:cxn modelId="{C2165E60-50B9-480E-BC3E-A1DFCBA0FC4D}" type="presParOf" srcId="{9C32EEF6-9090-4A11-8BD6-775F658A4327}" destId="{7BE2B123-0954-4EB1-B719-0CFB5DD5FD13}" srcOrd="0" destOrd="0" presId="urn:microsoft.com/office/officeart/2005/8/layout/hierarchy3"/>
    <dgm:cxn modelId="{5B9CA9E2-1EE1-41EF-88DB-CBBFE3C965CC}" type="presParOf" srcId="{9C32EEF6-9090-4A11-8BD6-775F658A4327}" destId="{5E24FE74-0BCA-4944-BBE4-28011188A8A3}" srcOrd="1" destOrd="0" presId="urn:microsoft.com/office/officeart/2005/8/layout/hierarchy3"/>
    <dgm:cxn modelId="{34B437D4-D6E0-4525-BE01-C95788565BEE}" type="presParOf" srcId="{9C32EEF6-9090-4A11-8BD6-775F658A4327}" destId="{FB5C9810-ED0E-4B30-8566-9288DF722051}" srcOrd="2" destOrd="0" presId="urn:microsoft.com/office/officeart/2005/8/layout/hierarchy3"/>
    <dgm:cxn modelId="{6A3ABCCD-C1D4-4AED-A217-E4190655A609}" type="presParOf" srcId="{9C32EEF6-9090-4A11-8BD6-775F658A4327}" destId="{8A146A5E-8581-4912-8BB0-7EC0BD775B54}" srcOrd="3"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456DE-371D-4B5B-8873-432D961D3F7A}" type="doc">
      <dgm:prSet loTypeId="urn:microsoft.com/office/officeart/2005/8/layout/process1" loCatId="process" qsTypeId="urn:microsoft.com/office/officeart/2005/8/quickstyle/simple1" qsCatId="simple" csTypeId="urn:microsoft.com/office/officeart/2005/8/colors/colorful2" csCatId="colorful" phldr="1"/>
      <dgm:spPr/>
    </dgm:pt>
    <dgm:pt modelId="{E5341010-7F81-46EF-8677-181C71BCE50A}">
      <dgm:prSet phldrT="[テキスト]"/>
      <dgm:spPr/>
      <dgm:t>
        <a:bodyPr/>
        <a:lstStyle/>
        <a:p>
          <a:r>
            <a:rPr kumimoji="1" lang="ja-JP" altLang="en-US" dirty="0" smtClean="0"/>
            <a:t>保持</a:t>
          </a:r>
          <a:endParaRPr kumimoji="1" lang="en-US" altLang="ja-JP" dirty="0" smtClean="0"/>
        </a:p>
        <a:p>
          <a:r>
            <a:rPr kumimoji="1" lang="ja-JP" altLang="en-US" dirty="0" smtClean="0"/>
            <a:t>（</a:t>
          </a:r>
          <a:r>
            <a:rPr kumimoji="1" lang="en-US" altLang="ja-JP" dirty="0" smtClean="0"/>
            <a:t>storage</a:t>
          </a:r>
          <a:r>
            <a:rPr kumimoji="1" lang="ja-JP" altLang="en-US" dirty="0" smtClean="0"/>
            <a:t>）</a:t>
          </a:r>
          <a:endParaRPr kumimoji="1" lang="ja-JP" altLang="en-US" dirty="0"/>
        </a:p>
      </dgm:t>
    </dgm:pt>
    <dgm:pt modelId="{2B36BDBC-BA94-49DB-8A3C-753532BC4A38}" type="parTrans" cxnId="{9A5938B9-2A2B-4877-8C2D-10A35270EE51}">
      <dgm:prSet/>
      <dgm:spPr/>
      <dgm:t>
        <a:bodyPr/>
        <a:lstStyle/>
        <a:p>
          <a:endParaRPr kumimoji="1" lang="ja-JP" altLang="en-US"/>
        </a:p>
      </dgm:t>
    </dgm:pt>
    <dgm:pt modelId="{2ABFFC85-6F24-4F0B-8C28-F0F4E1508E07}" type="sibTrans" cxnId="{9A5938B9-2A2B-4877-8C2D-10A35270EE51}">
      <dgm:prSet/>
      <dgm:spPr/>
      <dgm:t>
        <a:bodyPr/>
        <a:lstStyle/>
        <a:p>
          <a:endParaRPr kumimoji="1" lang="ja-JP" altLang="en-US"/>
        </a:p>
      </dgm:t>
    </dgm:pt>
    <dgm:pt modelId="{1F74D2FD-1E64-43B7-9B05-CB73140D6A4D}">
      <dgm:prSet phldrT="[テキスト]"/>
      <dgm:spPr/>
      <dgm:t>
        <a:bodyPr/>
        <a:lstStyle/>
        <a:p>
          <a:r>
            <a:rPr kumimoji="1" lang="ja-JP" altLang="en-US" dirty="0" smtClean="0"/>
            <a:t>想起</a:t>
          </a:r>
          <a:endParaRPr kumimoji="1" lang="en-US" altLang="ja-JP" dirty="0" smtClean="0"/>
        </a:p>
        <a:p>
          <a:r>
            <a:rPr kumimoji="1" lang="ja-JP" altLang="en-US" dirty="0" smtClean="0"/>
            <a:t>（</a:t>
          </a:r>
          <a:r>
            <a:rPr kumimoji="1" lang="en-US" altLang="ja-JP" dirty="0"/>
            <a:t>retrieval</a:t>
          </a:r>
          <a:r>
            <a:rPr kumimoji="1" lang="ja-JP" altLang="en-US" dirty="0"/>
            <a:t>）</a:t>
          </a:r>
        </a:p>
      </dgm:t>
    </dgm:pt>
    <dgm:pt modelId="{7EA13BE5-96E0-4F77-8A21-24E7D1797BA9}" type="parTrans" cxnId="{69833BA9-FECC-4781-8985-0846FE45016D}">
      <dgm:prSet/>
      <dgm:spPr/>
      <dgm:t>
        <a:bodyPr/>
        <a:lstStyle/>
        <a:p>
          <a:endParaRPr kumimoji="1" lang="ja-JP" altLang="en-US"/>
        </a:p>
      </dgm:t>
    </dgm:pt>
    <dgm:pt modelId="{1EBF0887-40E6-4E9B-AFA3-3099FE893BC0}" type="sibTrans" cxnId="{69833BA9-FECC-4781-8985-0846FE45016D}">
      <dgm:prSet/>
      <dgm:spPr/>
      <dgm:t>
        <a:bodyPr/>
        <a:lstStyle/>
        <a:p>
          <a:endParaRPr kumimoji="1" lang="ja-JP" altLang="en-US"/>
        </a:p>
      </dgm:t>
    </dgm:pt>
    <dgm:pt modelId="{8AC9693B-7550-4E1B-9BBB-DD2D282A32E9}">
      <dgm:prSet phldrT="[テキスト]"/>
      <dgm:spPr/>
      <dgm:t>
        <a:bodyPr/>
        <a:lstStyle/>
        <a:p>
          <a:r>
            <a:rPr kumimoji="1" lang="ja-JP" altLang="en-US" dirty="0" smtClean="0"/>
            <a:t>記銘</a:t>
          </a:r>
          <a:endParaRPr kumimoji="1" lang="en-US" altLang="ja-JP" dirty="0" smtClean="0"/>
        </a:p>
        <a:p>
          <a:r>
            <a:rPr kumimoji="1" lang="ja-JP" altLang="en-US" dirty="0" smtClean="0"/>
            <a:t>（</a:t>
          </a:r>
          <a:r>
            <a:rPr kumimoji="1" lang="en-US" altLang="ja-JP" dirty="0"/>
            <a:t>encoding</a:t>
          </a:r>
          <a:r>
            <a:rPr kumimoji="1" lang="ja-JP" altLang="en-US" dirty="0"/>
            <a:t>）</a:t>
          </a:r>
        </a:p>
      </dgm:t>
    </dgm:pt>
    <dgm:pt modelId="{EE1C3656-3A9A-455C-8695-72191A630B1B}" type="sibTrans" cxnId="{2EC12A77-2BAB-4590-9DA8-EA0F94D3F614}">
      <dgm:prSet/>
      <dgm:spPr/>
      <dgm:t>
        <a:bodyPr/>
        <a:lstStyle/>
        <a:p>
          <a:endParaRPr kumimoji="1" lang="ja-JP" altLang="en-US"/>
        </a:p>
      </dgm:t>
    </dgm:pt>
    <dgm:pt modelId="{9F907A2A-3AA0-473D-A5C0-1F280C13A484}" type="parTrans" cxnId="{2EC12A77-2BAB-4590-9DA8-EA0F94D3F614}">
      <dgm:prSet/>
      <dgm:spPr/>
      <dgm:t>
        <a:bodyPr/>
        <a:lstStyle/>
        <a:p>
          <a:endParaRPr kumimoji="1" lang="ja-JP" altLang="en-US"/>
        </a:p>
      </dgm:t>
    </dgm:pt>
    <dgm:pt modelId="{C366C9DB-4249-4150-A049-394FA5D048EB}" type="pres">
      <dgm:prSet presAssocID="{315456DE-371D-4B5B-8873-432D961D3F7A}" presName="Name0" presStyleCnt="0">
        <dgm:presLayoutVars>
          <dgm:dir/>
          <dgm:resizeHandles val="exact"/>
        </dgm:presLayoutVars>
      </dgm:prSet>
      <dgm:spPr/>
    </dgm:pt>
    <dgm:pt modelId="{61364F21-E6D4-401B-A41E-FE779D7FC342}" type="pres">
      <dgm:prSet presAssocID="{8AC9693B-7550-4E1B-9BBB-DD2D282A32E9}" presName="node" presStyleLbl="node1" presStyleIdx="0" presStyleCnt="3">
        <dgm:presLayoutVars>
          <dgm:bulletEnabled val="1"/>
        </dgm:presLayoutVars>
      </dgm:prSet>
      <dgm:spPr/>
      <dgm:t>
        <a:bodyPr/>
        <a:lstStyle/>
        <a:p>
          <a:endParaRPr kumimoji="1" lang="ja-JP" altLang="en-US"/>
        </a:p>
      </dgm:t>
    </dgm:pt>
    <dgm:pt modelId="{014B46EB-C335-480C-B280-CE0F35EE0D6B}" type="pres">
      <dgm:prSet presAssocID="{EE1C3656-3A9A-455C-8695-72191A630B1B}" presName="sibTrans" presStyleLbl="sibTrans2D1" presStyleIdx="0" presStyleCnt="2"/>
      <dgm:spPr/>
      <dgm:t>
        <a:bodyPr/>
        <a:lstStyle/>
        <a:p>
          <a:endParaRPr kumimoji="1" lang="ja-JP" altLang="en-US"/>
        </a:p>
      </dgm:t>
    </dgm:pt>
    <dgm:pt modelId="{7E7896C8-DF19-4425-BDAA-83AC65E0B373}" type="pres">
      <dgm:prSet presAssocID="{EE1C3656-3A9A-455C-8695-72191A630B1B}" presName="connectorText" presStyleLbl="sibTrans2D1" presStyleIdx="0" presStyleCnt="2"/>
      <dgm:spPr/>
      <dgm:t>
        <a:bodyPr/>
        <a:lstStyle/>
        <a:p>
          <a:endParaRPr kumimoji="1" lang="ja-JP" altLang="en-US"/>
        </a:p>
      </dgm:t>
    </dgm:pt>
    <dgm:pt modelId="{6C1C544A-832E-44F6-A3E1-FF8F5DD71348}" type="pres">
      <dgm:prSet presAssocID="{E5341010-7F81-46EF-8677-181C71BCE50A}" presName="node" presStyleLbl="node1" presStyleIdx="1" presStyleCnt="3" custLinFactNeighborX="-782">
        <dgm:presLayoutVars>
          <dgm:bulletEnabled val="1"/>
        </dgm:presLayoutVars>
      </dgm:prSet>
      <dgm:spPr/>
      <dgm:t>
        <a:bodyPr/>
        <a:lstStyle/>
        <a:p>
          <a:endParaRPr kumimoji="1" lang="ja-JP" altLang="en-US"/>
        </a:p>
      </dgm:t>
    </dgm:pt>
    <dgm:pt modelId="{0950C3AF-99FF-4950-BA02-1FF6084B2D44}" type="pres">
      <dgm:prSet presAssocID="{2ABFFC85-6F24-4F0B-8C28-F0F4E1508E07}" presName="sibTrans" presStyleLbl="sibTrans2D1" presStyleIdx="1" presStyleCnt="2"/>
      <dgm:spPr/>
      <dgm:t>
        <a:bodyPr/>
        <a:lstStyle/>
        <a:p>
          <a:endParaRPr kumimoji="1" lang="ja-JP" altLang="en-US"/>
        </a:p>
      </dgm:t>
    </dgm:pt>
    <dgm:pt modelId="{D1CD2A78-0460-482E-834C-5B978F4C48E4}" type="pres">
      <dgm:prSet presAssocID="{2ABFFC85-6F24-4F0B-8C28-F0F4E1508E07}" presName="connectorText" presStyleLbl="sibTrans2D1" presStyleIdx="1" presStyleCnt="2"/>
      <dgm:spPr/>
      <dgm:t>
        <a:bodyPr/>
        <a:lstStyle/>
        <a:p>
          <a:endParaRPr kumimoji="1" lang="ja-JP" altLang="en-US"/>
        </a:p>
      </dgm:t>
    </dgm:pt>
    <dgm:pt modelId="{4AD5655A-E2CE-4B9E-9A81-1E27AE689E85}" type="pres">
      <dgm:prSet presAssocID="{1F74D2FD-1E64-43B7-9B05-CB73140D6A4D}" presName="node" presStyleLbl="node1" presStyleIdx="2" presStyleCnt="3">
        <dgm:presLayoutVars>
          <dgm:bulletEnabled val="1"/>
        </dgm:presLayoutVars>
      </dgm:prSet>
      <dgm:spPr/>
      <dgm:t>
        <a:bodyPr/>
        <a:lstStyle/>
        <a:p>
          <a:endParaRPr kumimoji="1" lang="ja-JP" altLang="en-US"/>
        </a:p>
      </dgm:t>
    </dgm:pt>
  </dgm:ptLst>
  <dgm:cxnLst>
    <dgm:cxn modelId="{535C2F87-7D3E-4325-9897-47ACC15B63BE}" type="presOf" srcId="{E5341010-7F81-46EF-8677-181C71BCE50A}" destId="{6C1C544A-832E-44F6-A3E1-FF8F5DD71348}" srcOrd="0" destOrd="0" presId="urn:microsoft.com/office/officeart/2005/8/layout/process1"/>
    <dgm:cxn modelId="{B4F8421A-05E5-4E6B-A744-F7AD7FE005C9}" type="presOf" srcId="{2ABFFC85-6F24-4F0B-8C28-F0F4E1508E07}" destId="{0950C3AF-99FF-4950-BA02-1FF6084B2D44}" srcOrd="0" destOrd="0" presId="urn:microsoft.com/office/officeart/2005/8/layout/process1"/>
    <dgm:cxn modelId="{C2769A12-19FD-4817-BF8F-44686A28A50D}" type="presOf" srcId="{1F74D2FD-1E64-43B7-9B05-CB73140D6A4D}" destId="{4AD5655A-E2CE-4B9E-9A81-1E27AE689E85}" srcOrd="0" destOrd="0" presId="urn:microsoft.com/office/officeart/2005/8/layout/process1"/>
    <dgm:cxn modelId="{1FBB3582-B58F-46FD-9EE2-649885E26FE5}" type="presOf" srcId="{EE1C3656-3A9A-455C-8695-72191A630B1B}" destId="{014B46EB-C335-480C-B280-CE0F35EE0D6B}" srcOrd="0" destOrd="0" presId="urn:microsoft.com/office/officeart/2005/8/layout/process1"/>
    <dgm:cxn modelId="{2EC12A77-2BAB-4590-9DA8-EA0F94D3F614}" srcId="{315456DE-371D-4B5B-8873-432D961D3F7A}" destId="{8AC9693B-7550-4E1B-9BBB-DD2D282A32E9}" srcOrd="0" destOrd="0" parTransId="{9F907A2A-3AA0-473D-A5C0-1F280C13A484}" sibTransId="{EE1C3656-3A9A-455C-8695-72191A630B1B}"/>
    <dgm:cxn modelId="{52E830DE-0C0E-493C-89DE-AE4287808678}" type="presOf" srcId="{EE1C3656-3A9A-455C-8695-72191A630B1B}" destId="{7E7896C8-DF19-4425-BDAA-83AC65E0B373}" srcOrd="1" destOrd="0" presId="urn:microsoft.com/office/officeart/2005/8/layout/process1"/>
    <dgm:cxn modelId="{9A5938B9-2A2B-4877-8C2D-10A35270EE51}" srcId="{315456DE-371D-4B5B-8873-432D961D3F7A}" destId="{E5341010-7F81-46EF-8677-181C71BCE50A}" srcOrd="1" destOrd="0" parTransId="{2B36BDBC-BA94-49DB-8A3C-753532BC4A38}" sibTransId="{2ABFFC85-6F24-4F0B-8C28-F0F4E1508E07}"/>
    <dgm:cxn modelId="{A61B4804-50A6-46D0-B1A0-C862695BA364}" type="presOf" srcId="{315456DE-371D-4B5B-8873-432D961D3F7A}" destId="{C366C9DB-4249-4150-A049-394FA5D048EB}" srcOrd="0" destOrd="0" presId="urn:microsoft.com/office/officeart/2005/8/layout/process1"/>
    <dgm:cxn modelId="{9281F7E0-E208-431A-B665-909CA62E5B22}" type="presOf" srcId="{8AC9693B-7550-4E1B-9BBB-DD2D282A32E9}" destId="{61364F21-E6D4-401B-A41E-FE779D7FC342}" srcOrd="0" destOrd="0" presId="urn:microsoft.com/office/officeart/2005/8/layout/process1"/>
    <dgm:cxn modelId="{EBBB4E4B-19DD-427F-945B-28EC6047A36A}" type="presOf" srcId="{2ABFFC85-6F24-4F0B-8C28-F0F4E1508E07}" destId="{D1CD2A78-0460-482E-834C-5B978F4C48E4}" srcOrd="1" destOrd="0" presId="urn:microsoft.com/office/officeart/2005/8/layout/process1"/>
    <dgm:cxn modelId="{69833BA9-FECC-4781-8985-0846FE45016D}" srcId="{315456DE-371D-4B5B-8873-432D961D3F7A}" destId="{1F74D2FD-1E64-43B7-9B05-CB73140D6A4D}" srcOrd="2" destOrd="0" parTransId="{7EA13BE5-96E0-4F77-8A21-24E7D1797BA9}" sibTransId="{1EBF0887-40E6-4E9B-AFA3-3099FE893BC0}"/>
    <dgm:cxn modelId="{250CD3B4-39A2-415B-9CD6-8E6BE4B9D213}" type="presParOf" srcId="{C366C9DB-4249-4150-A049-394FA5D048EB}" destId="{61364F21-E6D4-401B-A41E-FE779D7FC342}" srcOrd="0" destOrd="0" presId="urn:microsoft.com/office/officeart/2005/8/layout/process1"/>
    <dgm:cxn modelId="{590B5D84-E8E3-4EA7-B6AC-8E26A644C291}" type="presParOf" srcId="{C366C9DB-4249-4150-A049-394FA5D048EB}" destId="{014B46EB-C335-480C-B280-CE0F35EE0D6B}" srcOrd="1" destOrd="0" presId="urn:microsoft.com/office/officeart/2005/8/layout/process1"/>
    <dgm:cxn modelId="{69FA94EF-D7FB-4CD1-8753-462A7BF2C0DA}" type="presParOf" srcId="{014B46EB-C335-480C-B280-CE0F35EE0D6B}" destId="{7E7896C8-DF19-4425-BDAA-83AC65E0B373}" srcOrd="0" destOrd="0" presId="urn:microsoft.com/office/officeart/2005/8/layout/process1"/>
    <dgm:cxn modelId="{FEA2E772-A7FF-4DFB-AA8A-680F6EE5D4F2}" type="presParOf" srcId="{C366C9DB-4249-4150-A049-394FA5D048EB}" destId="{6C1C544A-832E-44F6-A3E1-FF8F5DD71348}" srcOrd="2" destOrd="0" presId="urn:microsoft.com/office/officeart/2005/8/layout/process1"/>
    <dgm:cxn modelId="{6A75E5E0-AEFC-41F0-AC83-EA9B92F689E2}" type="presParOf" srcId="{C366C9DB-4249-4150-A049-394FA5D048EB}" destId="{0950C3AF-99FF-4950-BA02-1FF6084B2D44}" srcOrd="3" destOrd="0" presId="urn:microsoft.com/office/officeart/2005/8/layout/process1"/>
    <dgm:cxn modelId="{147625A8-9BFF-45E6-BB80-82209B78A08A}" type="presParOf" srcId="{0950C3AF-99FF-4950-BA02-1FF6084B2D44}" destId="{D1CD2A78-0460-482E-834C-5B978F4C48E4}" srcOrd="0" destOrd="0" presId="urn:microsoft.com/office/officeart/2005/8/layout/process1"/>
    <dgm:cxn modelId="{CBBCCEC0-2B71-47F1-AA38-9A16E97C0E48}" type="presParOf" srcId="{C366C9DB-4249-4150-A049-394FA5D048EB}" destId="{4AD5655A-E2CE-4B9E-9A81-1E27AE689E8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4F3F00-161C-499D-846C-90D16CFEF851}" type="doc">
      <dgm:prSet loTypeId="urn:microsoft.com/office/officeart/2005/8/layout/lProcess1" loCatId="process" qsTypeId="urn:microsoft.com/office/officeart/2005/8/quickstyle/simple1" qsCatId="simple" csTypeId="urn:microsoft.com/office/officeart/2005/8/colors/accent4_2" csCatId="accent4" phldr="1"/>
      <dgm:spPr/>
      <dgm:t>
        <a:bodyPr/>
        <a:lstStyle/>
        <a:p>
          <a:endParaRPr kumimoji="1" lang="ja-JP" altLang="en-US"/>
        </a:p>
      </dgm:t>
    </dgm:pt>
    <dgm:pt modelId="{B4C4ABD0-275F-4E58-94B6-73ED0F697575}">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運動する</a:t>
          </a:r>
          <a:endParaRPr kumimoji="1" lang="ja-JP" altLang="en-US" dirty="0">
            <a:latin typeface="BIZ UDPゴシック" panose="020B0400000000000000" pitchFamily="50" charset="-128"/>
            <a:ea typeface="BIZ UDPゴシック" panose="020B0400000000000000" pitchFamily="50" charset="-128"/>
          </a:endParaRPr>
        </a:p>
      </dgm:t>
    </dgm:pt>
    <dgm:pt modelId="{76CC3D43-C3B7-44CA-8337-FBD7FAD8C4FC}" type="parTrans" cxnId="{BC493FEE-F39E-47DF-9503-3CD65E69704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2705CF3-81A2-40BF-BBF1-10394BFF673F}" type="sibTrans" cxnId="{BC493FEE-F39E-47DF-9503-3CD65E69704B}">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6BDF5DFA-634A-443C-9275-2AA6C1902056}">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呼吸と心拍数が増える</a:t>
          </a:r>
          <a:endParaRPr kumimoji="1" lang="ja-JP" altLang="en-US" dirty="0">
            <a:latin typeface="BIZ UDPゴシック" panose="020B0400000000000000" pitchFamily="50" charset="-128"/>
            <a:ea typeface="BIZ UDPゴシック" panose="020B0400000000000000" pitchFamily="50" charset="-128"/>
          </a:endParaRPr>
        </a:p>
      </dgm:t>
    </dgm:pt>
    <dgm:pt modelId="{2B65AB5D-AC11-42C3-9414-3F2882256EEE}" type="parTrans" cxnId="{DBB9FF9E-540B-4DB7-A1C8-F25966E9A62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842AE0F1-738C-4E8A-8D23-50C369528122}" type="sibTrans" cxnId="{DBB9FF9E-540B-4DB7-A1C8-F25966E9A62F}">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B1DE3325-83FB-420F-ADBB-D74E74F24070}">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脳の血流量が増える</a:t>
          </a:r>
          <a:endParaRPr kumimoji="1" lang="ja-JP" altLang="en-US" dirty="0">
            <a:latin typeface="BIZ UDPゴシック" panose="020B0400000000000000" pitchFamily="50" charset="-128"/>
            <a:ea typeface="BIZ UDPゴシック" panose="020B0400000000000000" pitchFamily="50" charset="-128"/>
          </a:endParaRPr>
        </a:p>
      </dgm:t>
    </dgm:pt>
    <dgm:pt modelId="{D9E5BA5C-1128-4EBC-AC15-1440AB882C0B}" type="parTrans" cxnId="{1D85362B-ACB4-4658-A9C3-00A992397EF0}">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4BE23835-9613-4DC0-9F54-C7B5803A831E}" type="sibTrans" cxnId="{1D85362B-ACB4-4658-A9C3-00A992397EF0}">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FB364418-C306-45BD-9CD8-494CF4B8D33F}">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脳が活性化し、記憶しやすくなる</a:t>
          </a:r>
          <a:endParaRPr kumimoji="1" lang="ja-JP" altLang="en-US" dirty="0">
            <a:latin typeface="BIZ UDPゴシック" panose="020B0400000000000000" pitchFamily="50" charset="-128"/>
            <a:ea typeface="BIZ UDPゴシック" panose="020B0400000000000000" pitchFamily="50" charset="-128"/>
          </a:endParaRPr>
        </a:p>
      </dgm:t>
    </dgm:pt>
    <dgm:pt modelId="{65C043FF-5FAA-442C-881B-939237D052DB}" type="parTrans" cxnId="{4B66A90F-F241-4536-B5D2-79F1CCEDAB67}">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802916F-1A5D-400F-90CD-FCF51ED9D48D}" type="sibTrans" cxnId="{4B66A90F-F241-4536-B5D2-79F1CCEDAB67}">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CC6EEA43-9D2D-4FAF-9FB6-CF2CC08E61F0}">
      <dgm:prSet phldrT="[テキスト]"/>
      <dgm:spPr/>
      <dgm:t>
        <a:bodyPr/>
        <a:lstStyle/>
        <a:p>
          <a:r>
            <a:rPr kumimoji="1" lang="ja-JP" altLang="en-US" dirty="0" smtClean="0">
              <a:latin typeface="BIZ UDPゴシック" panose="020B0400000000000000" pitchFamily="50" charset="-128"/>
              <a:ea typeface="BIZ UDPゴシック" panose="020B0400000000000000" pitchFamily="50" charset="-128"/>
            </a:rPr>
            <a:t>脳に運ばれる酸素や栄養が増える</a:t>
          </a:r>
          <a:endParaRPr kumimoji="1" lang="ja-JP" altLang="en-US" dirty="0">
            <a:latin typeface="BIZ UDPゴシック" panose="020B0400000000000000" pitchFamily="50" charset="-128"/>
            <a:ea typeface="BIZ UDPゴシック" panose="020B0400000000000000" pitchFamily="50" charset="-128"/>
          </a:endParaRPr>
        </a:p>
      </dgm:t>
    </dgm:pt>
    <dgm:pt modelId="{56DC8C9C-B354-4DCC-848F-83F132712EAF}" type="parTrans" cxnId="{C60CB992-5541-480E-ACC8-B4303D60B80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9B75EC8D-25A5-492F-9682-43D11AB18AE8}" type="sibTrans" cxnId="{C60CB992-5541-480E-ACC8-B4303D60B804}">
      <dgm:prSet/>
      <dgm:spPr/>
      <dgm:t>
        <a:bodyPr/>
        <a:lstStyle/>
        <a:p>
          <a:endParaRPr kumimoji="1" lang="ja-JP" altLang="en-US">
            <a:latin typeface="BIZ UDPゴシック" panose="020B0400000000000000" pitchFamily="50" charset="-128"/>
            <a:ea typeface="BIZ UDPゴシック" panose="020B0400000000000000" pitchFamily="50" charset="-128"/>
          </a:endParaRPr>
        </a:p>
      </dgm:t>
    </dgm:pt>
    <dgm:pt modelId="{3BE1C146-5752-4B8C-BB6E-A3BEFFEF6877}" type="pres">
      <dgm:prSet presAssocID="{C94F3F00-161C-499D-846C-90D16CFEF851}" presName="Name0" presStyleCnt="0">
        <dgm:presLayoutVars>
          <dgm:dir/>
          <dgm:animLvl val="lvl"/>
          <dgm:resizeHandles val="exact"/>
        </dgm:presLayoutVars>
      </dgm:prSet>
      <dgm:spPr/>
      <dgm:t>
        <a:bodyPr/>
        <a:lstStyle/>
        <a:p>
          <a:endParaRPr kumimoji="1" lang="ja-JP" altLang="en-US"/>
        </a:p>
      </dgm:t>
    </dgm:pt>
    <dgm:pt modelId="{98C1E7F9-C65D-4CBD-B403-8B117E6C37E1}" type="pres">
      <dgm:prSet presAssocID="{B4C4ABD0-275F-4E58-94B6-73ED0F697575}" presName="vertFlow" presStyleCnt="0"/>
      <dgm:spPr/>
    </dgm:pt>
    <dgm:pt modelId="{CF7D0DCC-B59D-4F9F-BAA9-0E3875EAF0DB}" type="pres">
      <dgm:prSet presAssocID="{B4C4ABD0-275F-4E58-94B6-73ED0F697575}" presName="header" presStyleLbl="node1" presStyleIdx="0" presStyleCnt="1" custScaleX="283465"/>
      <dgm:spPr/>
      <dgm:t>
        <a:bodyPr/>
        <a:lstStyle/>
        <a:p>
          <a:endParaRPr kumimoji="1" lang="ja-JP" altLang="en-US"/>
        </a:p>
      </dgm:t>
    </dgm:pt>
    <dgm:pt modelId="{BD356141-DEEB-4008-8EF8-32BB19013AD3}" type="pres">
      <dgm:prSet presAssocID="{2B65AB5D-AC11-42C3-9414-3F2882256EEE}" presName="parTrans" presStyleLbl="sibTrans2D1" presStyleIdx="0" presStyleCnt="4"/>
      <dgm:spPr/>
      <dgm:t>
        <a:bodyPr/>
        <a:lstStyle/>
        <a:p>
          <a:endParaRPr kumimoji="1" lang="ja-JP" altLang="en-US"/>
        </a:p>
      </dgm:t>
    </dgm:pt>
    <dgm:pt modelId="{B255F1D2-0E0E-4D2A-8DB2-B009F8EE9DC1}" type="pres">
      <dgm:prSet presAssocID="{6BDF5DFA-634A-443C-9275-2AA6C1902056}" presName="child" presStyleLbl="alignAccFollowNode1" presStyleIdx="0" presStyleCnt="4" custScaleX="283465">
        <dgm:presLayoutVars>
          <dgm:chMax val="0"/>
          <dgm:bulletEnabled val="1"/>
        </dgm:presLayoutVars>
      </dgm:prSet>
      <dgm:spPr/>
      <dgm:t>
        <a:bodyPr/>
        <a:lstStyle/>
        <a:p>
          <a:endParaRPr kumimoji="1" lang="ja-JP" altLang="en-US"/>
        </a:p>
      </dgm:t>
    </dgm:pt>
    <dgm:pt modelId="{BC64B4E8-5B2D-4AE7-B24A-8463E6F1E9D0}" type="pres">
      <dgm:prSet presAssocID="{842AE0F1-738C-4E8A-8D23-50C369528122}" presName="sibTrans" presStyleLbl="sibTrans2D1" presStyleIdx="1" presStyleCnt="4"/>
      <dgm:spPr/>
      <dgm:t>
        <a:bodyPr/>
        <a:lstStyle/>
        <a:p>
          <a:endParaRPr kumimoji="1" lang="ja-JP" altLang="en-US"/>
        </a:p>
      </dgm:t>
    </dgm:pt>
    <dgm:pt modelId="{EE86DADD-B9B4-434A-86E8-6D6A8B97D401}" type="pres">
      <dgm:prSet presAssocID="{B1DE3325-83FB-420F-ADBB-D74E74F24070}" presName="child" presStyleLbl="alignAccFollowNode1" presStyleIdx="1" presStyleCnt="4" custScaleX="283465">
        <dgm:presLayoutVars>
          <dgm:chMax val="0"/>
          <dgm:bulletEnabled val="1"/>
        </dgm:presLayoutVars>
      </dgm:prSet>
      <dgm:spPr/>
      <dgm:t>
        <a:bodyPr/>
        <a:lstStyle/>
        <a:p>
          <a:endParaRPr kumimoji="1" lang="ja-JP" altLang="en-US"/>
        </a:p>
      </dgm:t>
    </dgm:pt>
    <dgm:pt modelId="{3CC1D0DF-C70B-4F3F-A89F-5A547F1AB408}" type="pres">
      <dgm:prSet presAssocID="{4BE23835-9613-4DC0-9F54-C7B5803A831E}" presName="sibTrans" presStyleLbl="sibTrans2D1" presStyleIdx="2" presStyleCnt="4"/>
      <dgm:spPr/>
      <dgm:t>
        <a:bodyPr/>
        <a:lstStyle/>
        <a:p>
          <a:endParaRPr kumimoji="1" lang="ja-JP" altLang="en-US"/>
        </a:p>
      </dgm:t>
    </dgm:pt>
    <dgm:pt modelId="{A46AAEB2-3E9A-4787-8AD4-2A98C5EAC3C0}" type="pres">
      <dgm:prSet presAssocID="{CC6EEA43-9D2D-4FAF-9FB6-CF2CC08E61F0}" presName="child" presStyleLbl="alignAccFollowNode1" presStyleIdx="2" presStyleCnt="4" custScaleX="283465">
        <dgm:presLayoutVars>
          <dgm:chMax val="0"/>
          <dgm:bulletEnabled val="1"/>
        </dgm:presLayoutVars>
      </dgm:prSet>
      <dgm:spPr/>
      <dgm:t>
        <a:bodyPr/>
        <a:lstStyle/>
        <a:p>
          <a:endParaRPr kumimoji="1" lang="ja-JP" altLang="en-US"/>
        </a:p>
      </dgm:t>
    </dgm:pt>
    <dgm:pt modelId="{91365C8F-40B0-4A35-B14E-07693ABE35EF}" type="pres">
      <dgm:prSet presAssocID="{9B75EC8D-25A5-492F-9682-43D11AB18AE8}" presName="sibTrans" presStyleLbl="sibTrans2D1" presStyleIdx="3" presStyleCnt="4"/>
      <dgm:spPr/>
      <dgm:t>
        <a:bodyPr/>
        <a:lstStyle/>
        <a:p>
          <a:endParaRPr kumimoji="1" lang="ja-JP" altLang="en-US"/>
        </a:p>
      </dgm:t>
    </dgm:pt>
    <dgm:pt modelId="{D422242A-90C0-4B08-90BD-6893600AE22E}" type="pres">
      <dgm:prSet presAssocID="{FB364418-C306-45BD-9CD8-494CF4B8D33F}" presName="child" presStyleLbl="alignAccFollowNode1" presStyleIdx="3" presStyleCnt="4" custScaleX="283465">
        <dgm:presLayoutVars>
          <dgm:chMax val="0"/>
          <dgm:bulletEnabled val="1"/>
        </dgm:presLayoutVars>
      </dgm:prSet>
      <dgm:spPr/>
      <dgm:t>
        <a:bodyPr/>
        <a:lstStyle/>
        <a:p>
          <a:endParaRPr kumimoji="1" lang="ja-JP" altLang="en-US"/>
        </a:p>
      </dgm:t>
    </dgm:pt>
  </dgm:ptLst>
  <dgm:cxnLst>
    <dgm:cxn modelId="{50994AB0-B53C-4A3A-A56C-8B92FE63AE14}" type="presOf" srcId="{842AE0F1-738C-4E8A-8D23-50C369528122}" destId="{BC64B4E8-5B2D-4AE7-B24A-8463E6F1E9D0}" srcOrd="0" destOrd="0" presId="urn:microsoft.com/office/officeart/2005/8/layout/lProcess1"/>
    <dgm:cxn modelId="{4B66A90F-F241-4536-B5D2-79F1CCEDAB67}" srcId="{B4C4ABD0-275F-4E58-94B6-73ED0F697575}" destId="{FB364418-C306-45BD-9CD8-494CF4B8D33F}" srcOrd="3" destOrd="0" parTransId="{65C043FF-5FAA-442C-881B-939237D052DB}" sibTransId="{3802916F-1A5D-400F-90CD-FCF51ED9D48D}"/>
    <dgm:cxn modelId="{C60CB992-5541-480E-ACC8-B4303D60B804}" srcId="{B4C4ABD0-275F-4E58-94B6-73ED0F697575}" destId="{CC6EEA43-9D2D-4FAF-9FB6-CF2CC08E61F0}" srcOrd="2" destOrd="0" parTransId="{56DC8C9C-B354-4DCC-848F-83F132712EAF}" sibTransId="{9B75EC8D-25A5-492F-9682-43D11AB18AE8}"/>
    <dgm:cxn modelId="{382BE791-A219-4363-BC6E-99C44FF7FE63}" type="presOf" srcId="{CC6EEA43-9D2D-4FAF-9FB6-CF2CC08E61F0}" destId="{A46AAEB2-3E9A-4787-8AD4-2A98C5EAC3C0}" srcOrd="0" destOrd="0" presId="urn:microsoft.com/office/officeart/2005/8/layout/lProcess1"/>
    <dgm:cxn modelId="{DBB9FF9E-540B-4DB7-A1C8-F25966E9A62F}" srcId="{B4C4ABD0-275F-4E58-94B6-73ED0F697575}" destId="{6BDF5DFA-634A-443C-9275-2AA6C1902056}" srcOrd="0" destOrd="0" parTransId="{2B65AB5D-AC11-42C3-9414-3F2882256EEE}" sibTransId="{842AE0F1-738C-4E8A-8D23-50C369528122}"/>
    <dgm:cxn modelId="{73A99A8A-0EEE-4D0D-908B-1D4183A7574C}" type="presOf" srcId="{C94F3F00-161C-499D-846C-90D16CFEF851}" destId="{3BE1C146-5752-4B8C-BB6E-A3BEFFEF6877}" srcOrd="0" destOrd="0" presId="urn:microsoft.com/office/officeart/2005/8/layout/lProcess1"/>
    <dgm:cxn modelId="{BC493FEE-F39E-47DF-9503-3CD65E69704B}" srcId="{C94F3F00-161C-499D-846C-90D16CFEF851}" destId="{B4C4ABD0-275F-4E58-94B6-73ED0F697575}" srcOrd="0" destOrd="0" parTransId="{76CC3D43-C3B7-44CA-8337-FBD7FAD8C4FC}" sibTransId="{42705CF3-81A2-40BF-BBF1-10394BFF673F}"/>
    <dgm:cxn modelId="{1D85362B-ACB4-4658-A9C3-00A992397EF0}" srcId="{B4C4ABD0-275F-4E58-94B6-73ED0F697575}" destId="{B1DE3325-83FB-420F-ADBB-D74E74F24070}" srcOrd="1" destOrd="0" parTransId="{D9E5BA5C-1128-4EBC-AC15-1440AB882C0B}" sibTransId="{4BE23835-9613-4DC0-9F54-C7B5803A831E}"/>
    <dgm:cxn modelId="{B4DD34D0-4147-429B-932B-54B5B247A10C}" type="presOf" srcId="{9B75EC8D-25A5-492F-9682-43D11AB18AE8}" destId="{91365C8F-40B0-4A35-B14E-07693ABE35EF}" srcOrd="0" destOrd="0" presId="urn:microsoft.com/office/officeart/2005/8/layout/lProcess1"/>
    <dgm:cxn modelId="{164CC1ED-6F89-44D2-9870-B5B736F2C382}" type="presOf" srcId="{4BE23835-9613-4DC0-9F54-C7B5803A831E}" destId="{3CC1D0DF-C70B-4F3F-A89F-5A547F1AB408}" srcOrd="0" destOrd="0" presId="urn:microsoft.com/office/officeart/2005/8/layout/lProcess1"/>
    <dgm:cxn modelId="{5D48D0FB-12B7-46E3-B24E-6935AEA038E7}" type="presOf" srcId="{FB364418-C306-45BD-9CD8-494CF4B8D33F}" destId="{D422242A-90C0-4B08-90BD-6893600AE22E}" srcOrd="0" destOrd="0" presId="urn:microsoft.com/office/officeart/2005/8/layout/lProcess1"/>
    <dgm:cxn modelId="{F68B8E81-A6D1-4232-8E0F-2371E40FE873}" type="presOf" srcId="{B4C4ABD0-275F-4E58-94B6-73ED0F697575}" destId="{CF7D0DCC-B59D-4F9F-BAA9-0E3875EAF0DB}" srcOrd="0" destOrd="0" presId="urn:microsoft.com/office/officeart/2005/8/layout/lProcess1"/>
    <dgm:cxn modelId="{2B495EB3-96F4-4C57-B5FE-42109C476541}" type="presOf" srcId="{6BDF5DFA-634A-443C-9275-2AA6C1902056}" destId="{B255F1D2-0E0E-4D2A-8DB2-B009F8EE9DC1}" srcOrd="0" destOrd="0" presId="urn:microsoft.com/office/officeart/2005/8/layout/lProcess1"/>
    <dgm:cxn modelId="{56AF0C09-8E7C-421B-B43D-112C15057D7B}" type="presOf" srcId="{B1DE3325-83FB-420F-ADBB-D74E74F24070}" destId="{EE86DADD-B9B4-434A-86E8-6D6A8B97D401}" srcOrd="0" destOrd="0" presId="urn:microsoft.com/office/officeart/2005/8/layout/lProcess1"/>
    <dgm:cxn modelId="{55A6CEFF-2D82-48B2-AC6F-289AC75F3AAD}" type="presOf" srcId="{2B65AB5D-AC11-42C3-9414-3F2882256EEE}" destId="{BD356141-DEEB-4008-8EF8-32BB19013AD3}" srcOrd="0" destOrd="0" presId="urn:microsoft.com/office/officeart/2005/8/layout/lProcess1"/>
    <dgm:cxn modelId="{88F9FF40-F079-4885-B092-C9BA753A3BCC}" type="presParOf" srcId="{3BE1C146-5752-4B8C-BB6E-A3BEFFEF6877}" destId="{98C1E7F9-C65D-4CBD-B403-8B117E6C37E1}" srcOrd="0" destOrd="0" presId="urn:microsoft.com/office/officeart/2005/8/layout/lProcess1"/>
    <dgm:cxn modelId="{63440A47-8F67-484D-BCF3-C71F5615CC3D}" type="presParOf" srcId="{98C1E7F9-C65D-4CBD-B403-8B117E6C37E1}" destId="{CF7D0DCC-B59D-4F9F-BAA9-0E3875EAF0DB}" srcOrd="0" destOrd="0" presId="urn:microsoft.com/office/officeart/2005/8/layout/lProcess1"/>
    <dgm:cxn modelId="{6A126611-A70E-40AC-A257-C23F97033F55}" type="presParOf" srcId="{98C1E7F9-C65D-4CBD-B403-8B117E6C37E1}" destId="{BD356141-DEEB-4008-8EF8-32BB19013AD3}" srcOrd="1" destOrd="0" presId="urn:microsoft.com/office/officeart/2005/8/layout/lProcess1"/>
    <dgm:cxn modelId="{9C2AD8C5-416C-40DA-8A04-7C790681103D}" type="presParOf" srcId="{98C1E7F9-C65D-4CBD-B403-8B117E6C37E1}" destId="{B255F1D2-0E0E-4D2A-8DB2-B009F8EE9DC1}" srcOrd="2" destOrd="0" presId="urn:microsoft.com/office/officeart/2005/8/layout/lProcess1"/>
    <dgm:cxn modelId="{A64F3C30-74AB-42BB-B85C-CCC91C971287}" type="presParOf" srcId="{98C1E7F9-C65D-4CBD-B403-8B117E6C37E1}" destId="{BC64B4E8-5B2D-4AE7-B24A-8463E6F1E9D0}" srcOrd="3" destOrd="0" presId="urn:microsoft.com/office/officeart/2005/8/layout/lProcess1"/>
    <dgm:cxn modelId="{F6B896EC-FD2D-4672-AD22-F66E9712973B}" type="presParOf" srcId="{98C1E7F9-C65D-4CBD-B403-8B117E6C37E1}" destId="{EE86DADD-B9B4-434A-86E8-6D6A8B97D401}" srcOrd="4" destOrd="0" presId="urn:microsoft.com/office/officeart/2005/8/layout/lProcess1"/>
    <dgm:cxn modelId="{C3020139-48DF-493C-967B-C47241DEB0BE}" type="presParOf" srcId="{98C1E7F9-C65D-4CBD-B403-8B117E6C37E1}" destId="{3CC1D0DF-C70B-4F3F-A89F-5A547F1AB408}" srcOrd="5" destOrd="0" presId="urn:microsoft.com/office/officeart/2005/8/layout/lProcess1"/>
    <dgm:cxn modelId="{E6EC260F-2C5A-4AE8-AA72-004342D3D8DF}" type="presParOf" srcId="{98C1E7F9-C65D-4CBD-B403-8B117E6C37E1}" destId="{A46AAEB2-3E9A-4787-8AD4-2A98C5EAC3C0}" srcOrd="6" destOrd="0" presId="urn:microsoft.com/office/officeart/2005/8/layout/lProcess1"/>
    <dgm:cxn modelId="{0125CF95-0D63-4905-A905-CD5B634E37ED}" type="presParOf" srcId="{98C1E7F9-C65D-4CBD-B403-8B117E6C37E1}" destId="{91365C8F-40B0-4A35-B14E-07693ABE35EF}" srcOrd="7" destOrd="0" presId="urn:microsoft.com/office/officeart/2005/8/layout/lProcess1"/>
    <dgm:cxn modelId="{2CE93547-EE1B-4044-9D4D-692F9F96BD98}" type="presParOf" srcId="{98C1E7F9-C65D-4CBD-B403-8B117E6C37E1}" destId="{D422242A-90C0-4B08-90BD-6893600AE22E}"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5" name="Rectangle 3"/>
          <p:cNvSpPr>
            <a:spLocks noGrp="1" noChangeArrowheads="1"/>
          </p:cNvSpPr>
          <p:nvPr>
            <p:ph type="dt" sz="quarter" idx="1"/>
          </p:nvPr>
        </p:nvSpPr>
        <p:spPr bwMode="auto">
          <a:xfrm>
            <a:off x="3857625"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a:defRPr sz="1200">
                <a:ea typeface="MS PGothic" panose="020B0600070205080204" pitchFamily="34" charset="-128"/>
              </a:defRPr>
            </a:lvl1pPr>
          </a:lstStyle>
          <a:p>
            <a:pPr>
              <a:defRPr/>
            </a:pPr>
            <a:endParaRPr lang="en-AU" altLang="en-US"/>
          </a:p>
        </p:txBody>
      </p:sp>
      <p:sp>
        <p:nvSpPr>
          <p:cNvPr id="115716" name="Rectangle 4"/>
          <p:cNvSpPr>
            <a:spLocks noGrp="1" noChangeArrowheads="1"/>
          </p:cNvSpPr>
          <p:nvPr>
            <p:ph type="ftr" sz="quarter" idx="2"/>
          </p:nvPr>
        </p:nvSpPr>
        <p:spPr bwMode="auto">
          <a:xfrm>
            <a:off x="0"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defRPr sz="1200">
                <a:ea typeface="MS PGothic" panose="020B0600070205080204" pitchFamily="34" charset="-128"/>
              </a:defRPr>
            </a:lvl1pPr>
          </a:lstStyle>
          <a:p>
            <a:pPr>
              <a:defRPr/>
            </a:pPr>
            <a:endParaRPr lang="en-AU" altLang="en-US"/>
          </a:p>
        </p:txBody>
      </p:sp>
      <p:sp>
        <p:nvSpPr>
          <p:cNvPr id="115717" name="Rectangle 5"/>
          <p:cNvSpPr>
            <a:spLocks noGrp="1" noChangeArrowheads="1"/>
          </p:cNvSpPr>
          <p:nvPr>
            <p:ph type="sldNum" sz="quarter" idx="3"/>
          </p:nvPr>
        </p:nvSpPr>
        <p:spPr bwMode="auto">
          <a:xfrm>
            <a:off x="3857625" y="9444038"/>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a:defRPr sz="1200"/>
            </a:lvl1pPr>
          </a:lstStyle>
          <a:p>
            <a:fld id="{8F7C55D9-C1E8-42EF-B0B7-1FC69AF9032B}" type="slidenum">
              <a:rPr lang="en-AU" altLang="en-US"/>
              <a:pPr/>
              <a:t>‹#›</a:t>
            </a:fld>
            <a:endParaRPr lang="en-AU" altLang="en-US"/>
          </a:p>
        </p:txBody>
      </p:sp>
    </p:spTree>
    <p:extLst>
      <p:ext uri="{BB962C8B-B14F-4D97-AF65-F5344CB8AC3E}">
        <p14:creationId xmlns:p14="http://schemas.microsoft.com/office/powerpoint/2010/main" val="40616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79" name="Rectangle 3"/>
          <p:cNvSpPr>
            <a:spLocks noGrp="1" noChangeArrowheads="1"/>
          </p:cNvSpPr>
          <p:nvPr>
            <p:ph type="dt" idx="1"/>
          </p:nvPr>
        </p:nvSpPr>
        <p:spPr bwMode="auto">
          <a:xfrm>
            <a:off x="3856038" y="0"/>
            <a:ext cx="2949575" cy="495300"/>
          </a:xfrm>
          <a:prstGeom prst="rect">
            <a:avLst/>
          </a:prstGeom>
          <a:noFill/>
          <a:ln>
            <a:noFill/>
          </a:ln>
          <a:effectLst/>
        </p:spPr>
        <p:txBody>
          <a:bodyPr vert="horz" wrap="square" lIns="91666" tIns="45833" rIns="91666" bIns="45833"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endParaRPr lang="en-US" altLang="en-US"/>
          </a:p>
        </p:txBody>
      </p:sp>
      <p:sp>
        <p:nvSpPr>
          <p:cNvPr id="40964" name="Rectangle 4"/>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82625" y="4721225"/>
            <a:ext cx="5443538" cy="4473575"/>
          </a:xfrm>
          <a:prstGeom prst="rect">
            <a:avLst/>
          </a:prstGeom>
          <a:noFill/>
          <a:ln>
            <a:noFill/>
          </a:ln>
          <a:effectLst/>
        </p:spPr>
        <p:txBody>
          <a:bodyPr vert="horz" wrap="square" lIns="91666" tIns="45833" rIns="91666" bIns="4583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4582" name="Rectangle 6"/>
          <p:cNvSpPr>
            <a:spLocks noGrp="1" noChangeArrowheads="1"/>
          </p:cNvSpPr>
          <p:nvPr>
            <p:ph type="ftr" sz="quarter" idx="4"/>
          </p:nvPr>
        </p:nvSpPr>
        <p:spPr bwMode="auto">
          <a:xfrm>
            <a:off x="0"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eaLnBrk="1" hangingPunct="1">
              <a:defRPr sz="1200">
                <a:ea typeface="MS PGothic" panose="020B0600070205080204" pitchFamily="34" charset="-128"/>
              </a:defRPr>
            </a:lvl1pPr>
          </a:lstStyle>
          <a:p>
            <a:pPr>
              <a:defRPr/>
            </a:pPr>
            <a:endParaRPr lang="en-US" altLang="en-US"/>
          </a:p>
        </p:txBody>
      </p:sp>
      <p:sp>
        <p:nvSpPr>
          <p:cNvPr id="24583" name="Rectangle 7"/>
          <p:cNvSpPr>
            <a:spLocks noGrp="1" noChangeArrowheads="1"/>
          </p:cNvSpPr>
          <p:nvPr>
            <p:ph type="sldNum" sz="quarter" idx="5"/>
          </p:nvPr>
        </p:nvSpPr>
        <p:spPr bwMode="auto">
          <a:xfrm>
            <a:off x="3856038" y="9442450"/>
            <a:ext cx="2949575" cy="495300"/>
          </a:xfrm>
          <a:prstGeom prst="rect">
            <a:avLst/>
          </a:prstGeom>
          <a:noFill/>
          <a:ln>
            <a:noFill/>
          </a:ln>
          <a:effectLst/>
        </p:spPr>
        <p:txBody>
          <a:bodyPr vert="horz" wrap="square" lIns="91666" tIns="45833" rIns="91666" bIns="45833" numCol="1" anchor="b" anchorCtr="0" compatLnSpc="1">
            <a:prstTxWarp prst="textNoShape">
              <a:avLst/>
            </a:prstTxWarp>
          </a:bodyPr>
          <a:lstStyle>
            <a:lvl1pPr algn="r" eaLnBrk="1" hangingPunct="1">
              <a:defRPr sz="1200"/>
            </a:lvl1pPr>
          </a:lstStyle>
          <a:p>
            <a:fld id="{B94F134D-3DA3-4BF0-80EE-41F65A27A746}" type="slidenum">
              <a:rPr lang="en-US" altLang="en-US"/>
              <a:pPr/>
              <a:t>‹#›</a:t>
            </a:fld>
            <a:endParaRPr lang="en-US" altLang="en-US"/>
          </a:p>
        </p:txBody>
      </p:sp>
    </p:spTree>
    <p:extLst>
      <p:ext uri="{BB962C8B-B14F-4D97-AF65-F5344CB8AC3E}">
        <p14:creationId xmlns:p14="http://schemas.microsoft.com/office/powerpoint/2010/main" val="112880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ＭＳ Ｐゴシック" charset="0"/>
      </a:defRPr>
    </a:lvl1pPr>
    <a:lvl2pPr marL="457153"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2pPr>
    <a:lvl3pPr marL="914305"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3pPr>
    <a:lvl4pPr marL="1371458"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4pPr>
    <a:lvl5pPr marL="182861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a:t>
            </a:fld>
            <a:endParaRPr lang="en-US" altLang="en-US" dirty="0"/>
          </a:p>
        </p:txBody>
      </p:sp>
    </p:spTree>
    <p:extLst>
      <p:ext uri="{BB962C8B-B14F-4D97-AF65-F5344CB8AC3E}">
        <p14:creationId xmlns:p14="http://schemas.microsoft.com/office/powerpoint/2010/main" val="374105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94F134D-3DA3-4BF0-80EE-41F65A27A746}" type="slidenum">
              <a:rPr lang="en-US" altLang="en-US" smtClean="0"/>
              <a:pPr/>
              <a:t>10</a:t>
            </a:fld>
            <a:endParaRPr lang="en-US" altLang="en-US"/>
          </a:p>
        </p:txBody>
      </p:sp>
    </p:spTree>
    <p:extLst>
      <p:ext uri="{BB962C8B-B14F-4D97-AF65-F5344CB8AC3E}">
        <p14:creationId xmlns:p14="http://schemas.microsoft.com/office/powerpoint/2010/main" val="451576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5"/>
          </p:nvPr>
        </p:nvSpPr>
        <p:spPr/>
        <p:txBody>
          <a:bodyPr/>
          <a:lstStyle/>
          <a:p>
            <a:fld id="{B94F134D-3DA3-4BF0-80EE-41F65A27A746}" type="slidenum">
              <a:rPr lang="en-US" altLang="en-US" smtClean="0"/>
              <a:pPr/>
              <a:t>11</a:t>
            </a:fld>
            <a:endParaRPr lang="en-US" altLang="en-US"/>
          </a:p>
        </p:txBody>
      </p:sp>
    </p:spTree>
    <p:extLst>
      <p:ext uri="{BB962C8B-B14F-4D97-AF65-F5344CB8AC3E}">
        <p14:creationId xmlns:p14="http://schemas.microsoft.com/office/powerpoint/2010/main" val="213331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smtClean="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12</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399912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13</a:t>
            </a:fld>
            <a:endParaRPr lang="en-US" altLang="en-US"/>
          </a:p>
        </p:txBody>
      </p:sp>
    </p:spTree>
    <p:extLst>
      <p:ext uri="{BB962C8B-B14F-4D97-AF65-F5344CB8AC3E}">
        <p14:creationId xmlns:p14="http://schemas.microsoft.com/office/powerpoint/2010/main" val="2366421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14</a:t>
            </a:fld>
            <a:endParaRPr lang="en-US" altLang="en-US"/>
          </a:p>
        </p:txBody>
      </p:sp>
    </p:spTree>
    <p:extLst>
      <p:ext uri="{BB962C8B-B14F-4D97-AF65-F5344CB8AC3E}">
        <p14:creationId xmlns:p14="http://schemas.microsoft.com/office/powerpoint/2010/main" val="3710017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9BFE779F-BF91-4F8C-AD92-0F9B32CB5536}" type="slidenum">
              <a:rPr lang="en-US" altLang="en-US" sz="1200" smtClean="0">
                <a:latin typeface="Arial" panose="020B0604020202020204" pitchFamily="34" charset="0"/>
              </a:rPr>
              <a:pPr/>
              <a:t>15</a:t>
            </a:fld>
            <a:endParaRPr lang="en-US" altLang="en-US" sz="1200" smtClean="0">
              <a:latin typeface="Arial" panose="020B0604020202020204" pitchFamily="34" charset="0"/>
            </a:endParaRPr>
          </a:p>
        </p:txBody>
      </p:sp>
      <p:sp>
        <p:nvSpPr>
          <p:cNvPr id="38915" name="Text Box 1026"/>
          <p:cNvSpPr txBox="1">
            <a:spLocks noChangeArrowheads="1"/>
          </p:cNvSpPr>
          <p:nvPr/>
        </p:nvSpPr>
        <p:spPr bwMode="auto">
          <a:xfrm>
            <a:off x="996950" y="757238"/>
            <a:ext cx="4811713" cy="3722687"/>
          </a:xfrm>
          <a:prstGeom prst="rect">
            <a:avLst/>
          </a:prstGeom>
          <a:solidFill>
            <a:srgbClr val="FFFFFF"/>
          </a:solidFill>
          <a:ln w="9360">
            <a:solidFill>
              <a:srgbClr val="000000"/>
            </a:solidFill>
            <a:miter lim="800000"/>
            <a:headEnd/>
            <a:tailEnd/>
          </a:ln>
        </p:spPr>
        <p:txBody>
          <a:bodyPr wrap="none" lIns="91550" tIns="45774" rIns="91550" bIns="45774" anchor="ctr"/>
          <a:lstStyle>
            <a:lvl1pPr>
              <a:defRPr sz="2400">
                <a:solidFill>
                  <a:schemeClr val="tx1"/>
                </a:solidFill>
                <a:latin typeface="Times New Roman" panose="02020603050405020304" pitchFamily="18" charset="0"/>
                <a:ea typeface="MS PGothic" panose="020B0600070205080204" pitchFamily="50" charset="-128"/>
              </a:defRPr>
            </a:lvl1pPr>
            <a:lvl2pPr marL="742950" indent="-285750">
              <a:defRPr sz="2400">
                <a:solidFill>
                  <a:schemeClr val="tx1"/>
                </a:solidFill>
                <a:latin typeface="Times New Roman" panose="02020603050405020304" pitchFamily="18" charset="0"/>
                <a:ea typeface="MS PGothic" panose="020B0600070205080204" pitchFamily="50" charset="-128"/>
              </a:defRPr>
            </a:lvl2pPr>
            <a:lvl3pPr marL="1143000" indent="-228600">
              <a:defRPr sz="2400">
                <a:solidFill>
                  <a:schemeClr val="tx1"/>
                </a:solidFill>
                <a:latin typeface="Times New Roman" panose="02020603050405020304" pitchFamily="18" charset="0"/>
                <a:ea typeface="MS PGothic" panose="020B0600070205080204" pitchFamily="50" charset="-128"/>
              </a:defRPr>
            </a:lvl3pPr>
            <a:lvl4pPr marL="1600200" indent="-228600">
              <a:defRPr sz="2400">
                <a:solidFill>
                  <a:schemeClr val="tx1"/>
                </a:solidFill>
                <a:latin typeface="Times New Roman" panose="02020603050405020304" pitchFamily="18" charset="0"/>
                <a:ea typeface="MS PGothic" panose="020B0600070205080204" pitchFamily="50" charset="-128"/>
              </a:defRPr>
            </a:lvl4pPr>
            <a:lvl5pPr marL="2057400" indent="-228600">
              <a:defRPr sz="2400">
                <a:solidFill>
                  <a:schemeClr val="tx1"/>
                </a:solidFill>
                <a:latin typeface="Times New Roman" panose="02020603050405020304" pitchFamily="18" charset="0"/>
                <a:ea typeface="MS PGothic" panose="020B0600070205080204" pitchFamily="50"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pPr eaLnBrk="1" hangingPunct="1"/>
            <a:endParaRPr lang="en-US" altLang="en-US" sz="1800">
              <a:latin typeface="Arial" panose="020B0604020202020204" pitchFamily="34" charset="0"/>
            </a:endParaRPr>
          </a:p>
        </p:txBody>
      </p:sp>
      <p:sp>
        <p:nvSpPr>
          <p:cNvPr id="38916" name="Text Box 1027"/>
          <p:cNvSpPr>
            <a:spLocks noGrp="1" noChangeArrowheads="1"/>
          </p:cNvSpPr>
          <p:nvPr>
            <p:ph type="body"/>
          </p:nvPr>
        </p:nvSpPr>
        <p:spPr>
          <a:xfrm>
            <a:off x="679450" y="4835525"/>
            <a:ext cx="5441950" cy="296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lvl="1" eaLnBrk="1" hangingPunct="1">
              <a:lnSpc>
                <a:spcPct val="100000"/>
              </a:lnSpc>
              <a:spcBef>
                <a:spcPts val="0"/>
              </a:spcBef>
              <a:buClr>
                <a:srgbClr val="00CC00"/>
              </a:buClr>
            </a:pPr>
            <a:endParaRPr lang="en-US" altLang="ja-JP" sz="1600" dirty="0" smtClean="0">
              <a:latin typeface="Arial" panose="020B0604020202020204" pitchFamily="34" charset="0"/>
              <a:ea typeface="MS PGothic" panose="020B0600070205080204" pitchFamily="50" charset="-128"/>
            </a:endParaRPr>
          </a:p>
        </p:txBody>
      </p:sp>
      <p:sp>
        <p:nvSpPr>
          <p:cNvPr id="38917" name="スライド イメージ プレースホルダー 1"/>
          <p:cNvSpPr>
            <a:spLocks noGrp="1" noRot="1" noChangeAspect="1" noChangeArrowheads="1" noTextEdit="1"/>
          </p:cNvSpPr>
          <p:nvPr>
            <p:ph type="sldImg"/>
          </p:nvPr>
        </p:nvSpPr>
        <p:spPr>
          <a:ln/>
        </p:spPr>
      </p:sp>
    </p:spTree>
    <p:extLst>
      <p:ext uri="{BB962C8B-B14F-4D97-AF65-F5344CB8AC3E}">
        <p14:creationId xmlns:p14="http://schemas.microsoft.com/office/powerpoint/2010/main" val="191845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3E880F61-67F6-4AC9-AEA9-B0A7F02BF6C2}" type="slidenum">
              <a:rPr lang="en-US" altLang="en-US" sz="1200" smtClean="0">
                <a:latin typeface="Arial" panose="020B0604020202020204" pitchFamily="34" charset="0"/>
              </a:rPr>
              <a:pPr/>
              <a:t>16</a:t>
            </a:fld>
            <a:endParaRPr lang="en-US" altLang="en-US" sz="1200" smtClean="0">
              <a:latin typeface="Arial" panose="020B0604020202020204" pitchFamily="34" charset="0"/>
            </a:endParaRPr>
          </a:p>
        </p:txBody>
      </p:sp>
      <p:sp>
        <p:nvSpPr>
          <p:cNvPr id="40963" name="Rectangle 2"/>
          <p:cNvSpPr>
            <a:spLocks noGrp="1" noRot="1" noChangeAspect="1" noChangeArrowheads="1" noTextEdit="1"/>
          </p:cNvSpPr>
          <p:nvPr>
            <p:ph type="sldImg"/>
          </p:nvPr>
        </p:nvSpPr>
        <p:spPr>
          <a:xfrm>
            <a:off x="917575" y="757238"/>
            <a:ext cx="4962525" cy="3722687"/>
          </a:xfrm>
          <a:ln/>
        </p:spPr>
      </p:sp>
      <p:sp>
        <p:nvSpPr>
          <p:cNvPr id="40964" name="Text Box 3"/>
          <p:cNvSpPr>
            <a:spLocks noGrp="1" noChangeArrowheads="1"/>
          </p:cNvSpPr>
          <p:nvPr>
            <p:ph type="body" idx="1"/>
          </p:nvPr>
        </p:nvSpPr>
        <p:spPr>
          <a:xfrm>
            <a:off x="682625" y="4721225"/>
            <a:ext cx="5432425" cy="4462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ja-JP" altLang="en-US" sz="1600" dirty="0" smtClean="0">
              <a:latin typeface="Arial" panose="020B0604020202020204" pitchFamily="34" charset="0"/>
              <a:ea typeface="MS PGothic" panose="020B0600070205080204" pitchFamily="50" charset="-128"/>
            </a:endParaRPr>
          </a:p>
        </p:txBody>
      </p:sp>
    </p:spTree>
    <p:extLst>
      <p:ext uri="{BB962C8B-B14F-4D97-AF65-F5344CB8AC3E}">
        <p14:creationId xmlns:p14="http://schemas.microsoft.com/office/powerpoint/2010/main" val="1070358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62000" indent="-292100">
              <a:defRPr sz="2400">
                <a:solidFill>
                  <a:schemeClr val="tx1"/>
                </a:solidFill>
                <a:latin typeface="Times New Roman" panose="02020603050405020304" pitchFamily="18" charset="0"/>
                <a:ea typeface="MS PGothic" panose="020B0600070205080204" pitchFamily="50" charset="-128"/>
              </a:defRPr>
            </a:lvl2pPr>
            <a:lvl3pPr marL="1173163" indent="-233363">
              <a:defRPr sz="2400">
                <a:solidFill>
                  <a:schemeClr val="tx1"/>
                </a:solidFill>
                <a:latin typeface="Times New Roman" panose="02020603050405020304" pitchFamily="18" charset="0"/>
                <a:ea typeface="MS PGothic" panose="020B0600070205080204" pitchFamily="50" charset="-128"/>
              </a:defRPr>
            </a:lvl3pPr>
            <a:lvl4pPr marL="1643063" indent="-233363">
              <a:defRPr sz="2400">
                <a:solidFill>
                  <a:schemeClr val="tx1"/>
                </a:solidFill>
                <a:latin typeface="Times New Roman" panose="02020603050405020304" pitchFamily="18" charset="0"/>
                <a:ea typeface="MS PGothic" panose="020B0600070205080204" pitchFamily="50" charset="-128"/>
              </a:defRPr>
            </a:lvl4pPr>
            <a:lvl5pPr marL="2112963" indent="-233363">
              <a:defRPr sz="2400">
                <a:solidFill>
                  <a:schemeClr val="tx1"/>
                </a:solidFill>
                <a:latin typeface="Times New Roman" panose="02020603050405020304" pitchFamily="18" charset="0"/>
                <a:ea typeface="MS PGothic" panose="020B0600070205080204" pitchFamily="50" charset="-128"/>
              </a:defRPr>
            </a:lvl5pPr>
            <a:lvl6pPr marL="25701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30273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845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9417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362B9343-DD1A-4E08-8A79-15F834810555}" type="slidenum">
              <a:rPr lang="en-US" altLang="en-US" sz="1200" smtClean="0">
                <a:latin typeface="Arial" panose="020B0604020202020204" pitchFamily="34" charset="0"/>
              </a:rPr>
              <a:pPr/>
              <a:t>17</a:t>
            </a:fld>
            <a:endParaRPr lang="en-US" altLang="en-US" sz="1200" smtClean="0">
              <a:latin typeface="Arial" panose="020B0604020202020204" pitchFamily="34" charset="0"/>
            </a:endParaRPr>
          </a:p>
        </p:txBody>
      </p:sp>
      <p:sp>
        <p:nvSpPr>
          <p:cNvPr id="38916" name="Text Box 1027"/>
          <p:cNvSpPr>
            <a:spLocks noGrp="1" noChangeArrowheads="1"/>
          </p:cNvSpPr>
          <p:nvPr>
            <p:ph type="body"/>
          </p:nvPr>
        </p:nvSpPr>
        <p:spPr>
          <a:xfrm>
            <a:off x="701675" y="4945063"/>
            <a:ext cx="5621338" cy="296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lvl="1" eaLnBrk="1" hangingPunct="1">
              <a:lnSpc>
                <a:spcPct val="100000"/>
              </a:lnSpc>
              <a:spcBef>
                <a:spcPts val="0"/>
              </a:spcBef>
              <a:buClr>
                <a:srgbClr val="00CC00"/>
              </a:buClr>
            </a:pPr>
            <a:endParaRPr lang="en-GB" altLang="en-US" sz="1600" dirty="0" smtClean="0">
              <a:latin typeface="Arial" panose="020B0604020202020204" pitchFamily="34" charset="0"/>
              <a:ea typeface="MS PGothic" panose="020B0600070205080204" pitchFamily="50" charset="-128"/>
            </a:endParaRPr>
          </a:p>
        </p:txBody>
      </p:sp>
      <p:sp>
        <p:nvSpPr>
          <p:cNvPr id="38917" name="スライド イメージ プレースホルダー 1"/>
          <p:cNvSpPr>
            <a:spLocks noGrp="1" noRot="1" noChangeAspect="1" noChangeArrowheads="1" noTextEdit="1"/>
          </p:cNvSpPr>
          <p:nvPr>
            <p:ph type="sldImg"/>
          </p:nvPr>
        </p:nvSpPr>
        <p:spPr>
          <a:ln/>
        </p:spPr>
      </p:sp>
    </p:spTree>
    <p:extLst>
      <p:ext uri="{BB962C8B-B14F-4D97-AF65-F5344CB8AC3E}">
        <p14:creationId xmlns:p14="http://schemas.microsoft.com/office/powerpoint/2010/main" val="2427261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62000" indent="-292100">
              <a:defRPr sz="2400">
                <a:solidFill>
                  <a:schemeClr val="tx1"/>
                </a:solidFill>
                <a:latin typeface="Times New Roman" panose="02020603050405020304" pitchFamily="18" charset="0"/>
                <a:ea typeface="MS PGothic" panose="020B0600070205080204" pitchFamily="50" charset="-128"/>
              </a:defRPr>
            </a:lvl2pPr>
            <a:lvl3pPr marL="1173163" indent="-233363">
              <a:defRPr sz="2400">
                <a:solidFill>
                  <a:schemeClr val="tx1"/>
                </a:solidFill>
                <a:latin typeface="Times New Roman" panose="02020603050405020304" pitchFamily="18" charset="0"/>
                <a:ea typeface="MS PGothic" panose="020B0600070205080204" pitchFamily="50" charset="-128"/>
              </a:defRPr>
            </a:lvl3pPr>
            <a:lvl4pPr marL="1643063" indent="-233363">
              <a:defRPr sz="2400">
                <a:solidFill>
                  <a:schemeClr val="tx1"/>
                </a:solidFill>
                <a:latin typeface="Times New Roman" panose="02020603050405020304" pitchFamily="18" charset="0"/>
                <a:ea typeface="MS PGothic" panose="020B0600070205080204" pitchFamily="50" charset="-128"/>
              </a:defRPr>
            </a:lvl4pPr>
            <a:lvl5pPr marL="2112963" indent="-233363">
              <a:defRPr sz="2400">
                <a:solidFill>
                  <a:schemeClr val="tx1"/>
                </a:solidFill>
                <a:latin typeface="Times New Roman" panose="02020603050405020304" pitchFamily="18" charset="0"/>
                <a:ea typeface="MS PGothic" panose="020B0600070205080204" pitchFamily="50" charset="-128"/>
              </a:defRPr>
            </a:lvl5pPr>
            <a:lvl6pPr marL="25701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30273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845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941763" indent="-23336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362B9343-DD1A-4E08-8A79-15F834810555}" type="slidenum">
              <a:rPr lang="en-US" altLang="en-US" sz="1200" smtClean="0">
                <a:latin typeface="Arial" panose="020B0604020202020204" pitchFamily="34" charset="0"/>
              </a:rPr>
              <a:pPr/>
              <a:t>18</a:t>
            </a:fld>
            <a:endParaRPr lang="en-US" altLang="en-US" sz="1200" smtClean="0">
              <a:latin typeface="Arial" panose="020B0604020202020204" pitchFamily="34" charset="0"/>
            </a:endParaRPr>
          </a:p>
        </p:txBody>
      </p:sp>
      <p:sp>
        <p:nvSpPr>
          <p:cNvPr id="38916" name="Text Box 1027"/>
          <p:cNvSpPr>
            <a:spLocks noGrp="1" noChangeArrowheads="1"/>
          </p:cNvSpPr>
          <p:nvPr>
            <p:ph type="body"/>
          </p:nvPr>
        </p:nvSpPr>
        <p:spPr>
          <a:xfrm>
            <a:off x="701675" y="4945063"/>
            <a:ext cx="5621338" cy="296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1" eaLnBrk="1" hangingPunct="1">
              <a:lnSpc>
                <a:spcPct val="95000"/>
              </a:lnSpc>
              <a:spcBef>
                <a:spcPts val="900"/>
              </a:spcBef>
              <a:buClr>
                <a:srgbClr val="00CC00"/>
              </a:buClr>
            </a:pPr>
            <a:endParaRPr lang="en-GB" altLang="en-US" sz="1600" b="0" dirty="0" smtClean="0">
              <a:latin typeface="Arial" panose="020B0604020202020204" pitchFamily="34" charset="0"/>
              <a:ea typeface="MS PGothic" panose="020B0600070205080204" pitchFamily="50" charset="-128"/>
            </a:endParaRPr>
          </a:p>
        </p:txBody>
      </p:sp>
      <p:sp>
        <p:nvSpPr>
          <p:cNvPr id="38917" name="スライド イメージ プレースホルダー 1"/>
          <p:cNvSpPr>
            <a:spLocks noGrp="1" noRot="1" noChangeAspect="1" noChangeArrowheads="1" noTextEdit="1"/>
          </p:cNvSpPr>
          <p:nvPr>
            <p:ph type="sldImg"/>
          </p:nvPr>
        </p:nvSpPr>
        <p:spPr>
          <a:ln/>
        </p:spPr>
      </p:sp>
    </p:spTree>
    <p:extLst>
      <p:ext uri="{BB962C8B-B14F-4D97-AF65-F5344CB8AC3E}">
        <p14:creationId xmlns:p14="http://schemas.microsoft.com/office/powerpoint/2010/main" val="2867399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B807A30-4610-4689-939F-D41E3DFDD90A}" type="slidenum">
              <a:rPr lang="en-AU" altLang="en-US" sz="1200" smtClean="0"/>
              <a:pPr/>
              <a:t>19</a:t>
            </a:fld>
            <a:endParaRPr lang="en-AU"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ea typeface="MS PGothic" panose="020B0600070205080204" pitchFamily="50" charset="-128"/>
            </a:endParaRPr>
          </a:p>
        </p:txBody>
      </p:sp>
    </p:spTree>
    <p:extLst>
      <p:ext uri="{BB962C8B-B14F-4D97-AF65-F5344CB8AC3E}">
        <p14:creationId xmlns:p14="http://schemas.microsoft.com/office/powerpoint/2010/main" val="290032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lnSpc>
                <a:spcPct val="100000"/>
              </a:lnSpc>
              <a:spcBef>
                <a:spcPts val="0"/>
              </a:spcBef>
              <a:spcAft>
                <a:spcPts val="0"/>
              </a:spcAft>
            </a:pPr>
            <a:endParaRPr kumimoji="1" lang="ja-JP" altLang="en-US" dirty="0"/>
          </a:p>
        </p:txBody>
      </p:sp>
      <p:sp>
        <p:nvSpPr>
          <p:cNvPr id="4" name="スライド番号プレースホルダー 3"/>
          <p:cNvSpPr>
            <a:spLocks noGrp="1"/>
          </p:cNvSpPr>
          <p:nvPr>
            <p:ph type="sldNum" sz="quarter" idx="10"/>
          </p:nvPr>
        </p:nvSpPr>
        <p:spPr/>
        <p:txBody>
          <a:bodyPr/>
          <a:lstStyle/>
          <a:p>
            <a:fld id="{C351E98D-E2EE-4D68-84F0-D19F3A8CAD32}"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424298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4407987F-F3B8-470C-B3E2-80ECE298ED03}" type="slidenum">
              <a:rPr lang="en-US" altLang="en-US"/>
              <a:pPr/>
              <a:t>20</a:t>
            </a:fld>
            <a:endParaRPr lang="en-US" altLang="en-US"/>
          </a:p>
        </p:txBody>
      </p:sp>
      <p:sp>
        <p:nvSpPr>
          <p:cNvPr id="61443" name="Rectangle 2"/>
          <p:cNvSpPr>
            <a:spLocks noGrp="1" noRot="1" noChangeAspect="1" noChangeArrowheads="1" noTextEdit="1"/>
          </p:cNvSpPr>
          <p:nvPr>
            <p:ph type="sldImg"/>
          </p:nvPr>
        </p:nvSpPr>
        <p:spPr>
          <a:ln/>
        </p:spPr>
      </p:sp>
      <p:sp>
        <p:nvSpPr>
          <p:cNvPr id="2" name="ノート プレースホルダー 1"/>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98760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21</a:t>
            </a:fld>
            <a:endParaRPr lang="en-US" altLang="en-US"/>
          </a:p>
        </p:txBody>
      </p:sp>
    </p:spTree>
    <p:extLst>
      <p:ext uri="{BB962C8B-B14F-4D97-AF65-F5344CB8AC3E}">
        <p14:creationId xmlns:p14="http://schemas.microsoft.com/office/powerpoint/2010/main" val="1829964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dirty="0" smtClean="0">
              <a:ea typeface="MS PGothic" panose="020B0600070205080204" pitchFamily="50" charset="-128"/>
            </a:endParaRPr>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946E430E-3893-4F90-A331-A8BD134BA9D4}" type="slidenum">
              <a:rPr lang="en-AU" altLang="en-US" sz="1200" smtClean="0"/>
              <a:pPr/>
              <a:t>22</a:t>
            </a:fld>
            <a:endParaRPr lang="en-AU" altLang="en-US" sz="1200" smtClean="0"/>
          </a:p>
        </p:txBody>
      </p:sp>
    </p:spTree>
    <p:extLst>
      <p:ext uri="{BB962C8B-B14F-4D97-AF65-F5344CB8AC3E}">
        <p14:creationId xmlns:p14="http://schemas.microsoft.com/office/powerpoint/2010/main" val="1244489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23</a:t>
            </a:fld>
            <a:endParaRPr lang="en-US" altLang="en-US"/>
          </a:p>
        </p:txBody>
      </p:sp>
    </p:spTree>
    <p:extLst>
      <p:ext uri="{BB962C8B-B14F-4D97-AF65-F5344CB8AC3E}">
        <p14:creationId xmlns:p14="http://schemas.microsoft.com/office/powerpoint/2010/main" val="78828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36883B81-9C38-4ADF-AB7C-0AA3B8917639}" type="slidenum">
              <a:rPr lang="en-US" altLang="en-US" sz="1200" smtClean="0">
                <a:latin typeface="Arial" panose="020B0604020202020204" pitchFamily="34" charset="0"/>
              </a:rPr>
              <a:pPr/>
              <a:t>24</a:t>
            </a:fld>
            <a:endParaRPr lang="en-US" altLang="en-US" sz="1200"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917575" y="757238"/>
            <a:ext cx="4960938" cy="3722687"/>
          </a:xfrm>
          <a:ln/>
        </p:spPr>
      </p:sp>
      <p:sp>
        <p:nvSpPr>
          <p:cNvPr id="51204" name="Rectangle 3"/>
          <p:cNvSpPr>
            <a:spLocks noGrp="1" noChangeArrowheads="1"/>
          </p:cNvSpPr>
          <p:nvPr>
            <p:ph type="body" idx="1"/>
          </p:nvPr>
        </p:nvSpPr>
        <p:spPr>
          <a:xfrm>
            <a:off x="682625" y="4721225"/>
            <a:ext cx="5430838" cy="445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SzPct val="80000"/>
              <a:buFont typeface="Calibri" panose="020F0502020204030204" pitchFamily="34" charset="0"/>
              <a:buNone/>
            </a:pPr>
            <a:endParaRPr lang="en-US" altLang="ja-JP" sz="1500" dirty="0" smtClean="0">
              <a:latin typeface="Arial" panose="020B0604020202020204" pitchFamily="34" charset="0"/>
              <a:ea typeface="MS PGothic" panose="020B0600070205080204" pitchFamily="50" charset="-128"/>
            </a:endParaRPr>
          </a:p>
        </p:txBody>
      </p:sp>
    </p:spTree>
    <p:extLst>
      <p:ext uri="{BB962C8B-B14F-4D97-AF65-F5344CB8AC3E}">
        <p14:creationId xmlns:p14="http://schemas.microsoft.com/office/powerpoint/2010/main" val="2413906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36883B81-9C38-4ADF-AB7C-0AA3B8917639}" type="slidenum">
              <a:rPr lang="en-US" altLang="en-US" sz="1200" smtClean="0">
                <a:latin typeface="Arial" panose="020B0604020202020204" pitchFamily="34" charset="0"/>
              </a:rPr>
              <a:pPr/>
              <a:t>25</a:t>
            </a:fld>
            <a:endParaRPr lang="en-US" altLang="en-US" sz="1200" smtClean="0">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917575" y="757238"/>
            <a:ext cx="4960938" cy="3722687"/>
          </a:xfrm>
          <a:ln/>
        </p:spPr>
      </p:sp>
      <p:sp>
        <p:nvSpPr>
          <p:cNvPr id="51204" name="Rectangle 3"/>
          <p:cNvSpPr>
            <a:spLocks noGrp="1" noChangeArrowheads="1"/>
          </p:cNvSpPr>
          <p:nvPr>
            <p:ph type="body" idx="1"/>
          </p:nvPr>
        </p:nvSpPr>
        <p:spPr>
          <a:xfrm>
            <a:off x="682625" y="4721225"/>
            <a:ext cx="5430838" cy="4459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SzPct val="80000"/>
              <a:buFont typeface="Calibri" panose="020F0502020204030204" pitchFamily="34" charset="0"/>
              <a:buNone/>
            </a:pPr>
            <a:endParaRPr lang="en-US" altLang="ja-JP" sz="1500" dirty="0" smtClean="0">
              <a:latin typeface="Arial" panose="020B0604020202020204" pitchFamily="34" charset="0"/>
              <a:ea typeface="MS PGothic" panose="020B0600070205080204" pitchFamily="50" charset="-128"/>
            </a:endParaRPr>
          </a:p>
        </p:txBody>
      </p:sp>
    </p:spTree>
    <p:extLst>
      <p:ext uri="{BB962C8B-B14F-4D97-AF65-F5344CB8AC3E}">
        <p14:creationId xmlns:p14="http://schemas.microsoft.com/office/powerpoint/2010/main" val="3454661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65F7425-B218-4DD4-A485-6E38973C9FC7}" type="slidenum">
              <a:rPr lang="en-AU" altLang="en-US" sz="1200" smtClean="0"/>
              <a:pPr/>
              <a:t>26</a:t>
            </a:fld>
            <a:endParaRPr lang="en-AU"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50" charset="-128"/>
            </a:endParaRPr>
          </a:p>
        </p:txBody>
      </p:sp>
    </p:spTree>
    <p:extLst>
      <p:ext uri="{BB962C8B-B14F-4D97-AF65-F5344CB8AC3E}">
        <p14:creationId xmlns:p14="http://schemas.microsoft.com/office/powerpoint/2010/main" val="3425990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65F7425-B218-4DD4-A485-6E38973C9FC7}" type="slidenum">
              <a:rPr lang="en-AU" altLang="en-US" sz="1200" smtClean="0"/>
              <a:pPr/>
              <a:t>27</a:t>
            </a:fld>
            <a:endParaRPr lang="en-AU"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50" charset="-128"/>
            </a:endParaRPr>
          </a:p>
        </p:txBody>
      </p:sp>
    </p:spTree>
    <p:extLst>
      <p:ext uri="{BB962C8B-B14F-4D97-AF65-F5344CB8AC3E}">
        <p14:creationId xmlns:p14="http://schemas.microsoft.com/office/powerpoint/2010/main" val="824017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65F7425-B218-4DD4-A485-6E38973C9FC7}" type="slidenum">
              <a:rPr lang="en-AU" altLang="en-US" sz="1200" smtClean="0"/>
              <a:pPr/>
              <a:t>28</a:t>
            </a:fld>
            <a:endParaRPr lang="en-AU"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50" charset="-128"/>
            </a:endParaRPr>
          </a:p>
        </p:txBody>
      </p:sp>
    </p:spTree>
    <p:extLst>
      <p:ext uri="{BB962C8B-B14F-4D97-AF65-F5344CB8AC3E}">
        <p14:creationId xmlns:p14="http://schemas.microsoft.com/office/powerpoint/2010/main" val="2582210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65F7425-B218-4DD4-A485-6E38973C9FC7}" type="slidenum">
              <a:rPr lang="en-AU" altLang="en-US" sz="1200" smtClean="0"/>
              <a:pPr/>
              <a:t>29</a:t>
            </a:fld>
            <a:endParaRPr lang="en-AU" alt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50" charset="-128"/>
            </a:endParaRPr>
          </a:p>
        </p:txBody>
      </p:sp>
    </p:spTree>
    <p:extLst>
      <p:ext uri="{BB962C8B-B14F-4D97-AF65-F5344CB8AC3E}">
        <p14:creationId xmlns:p14="http://schemas.microsoft.com/office/powerpoint/2010/main" val="416272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pPr/>
              <a:t>3</a:t>
            </a:fld>
            <a:endParaRPr lang="en-US" altLang="en-US"/>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182726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ChangeArrowheads="1" noTextEdit="1"/>
          </p:cNvSpPr>
          <p:nvPr>
            <p:ph type="sldImg"/>
          </p:nvPr>
        </p:nvSpPr>
        <p:spPr>
          <a:ln/>
        </p:spPr>
      </p:sp>
      <p:sp>
        <p:nvSpPr>
          <p:cNvPr id="5734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latin typeface="+mn-ea"/>
              <a:ea typeface="+mn-ea"/>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22C77984-D853-46B3-9F7C-AE700AD944C5}" type="slidenum">
              <a:rPr lang="en-AU" altLang="en-US" sz="1200" smtClean="0"/>
              <a:pPr/>
              <a:t>30</a:t>
            </a:fld>
            <a:endParaRPr lang="en-AU" altLang="en-US" sz="1200" smtClean="0"/>
          </a:p>
        </p:txBody>
      </p:sp>
    </p:spTree>
    <p:extLst>
      <p:ext uri="{BB962C8B-B14F-4D97-AF65-F5344CB8AC3E}">
        <p14:creationId xmlns:p14="http://schemas.microsoft.com/office/powerpoint/2010/main" val="3697360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smtClean="0">
              <a:ea typeface="MS PGothic" panose="020B0600070205080204" pitchFamily="50" charset="-128"/>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8CF302D1-95A9-4CD5-907A-96CB407FF0BB}" type="slidenum">
              <a:rPr lang="en-AU" altLang="en-US" sz="1200" smtClean="0"/>
              <a:pPr/>
              <a:t>31</a:t>
            </a:fld>
            <a:endParaRPr lang="en-AU" altLang="en-US" sz="1200" smtClean="0"/>
          </a:p>
        </p:txBody>
      </p:sp>
    </p:spTree>
    <p:extLst>
      <p:ext uri="{BB962C8B-B14F-4D97-AF65-F5344CB8AC3E}">
        <p14:creationId xmlns:p14="http://schemas.microsoft.com/office/powerpoint/2010/main" val="110342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MS PGothic" panose="020B0600070205080204" pitchFamily="50" charset="-128"/>
            </a:endParaRPr>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197608BD-9E76-4D24-81DD-AC8D3C96F6F5}" type="slidenum">
              <a:rPr lang="en-AU" altLang="en-US" sz="1200" smtClean="0"/>
              <a:pPr/>
              <a:t>32</a:t>
            </a:fld>
            <a:endParaRPr lang="en-AU" altLang="en-US" sz="1200" smtClean="0"/>
          </a:p>
        </p:txBody>
      </p:sp>
    </p:spTree>
    <p:extLst>
      <p:ext uri="{BB962C8B-B14F-4D97-AF65-F5344CB8AC3E}">
        <p14:creationId xmlns:p14="http://schemas.microsoft.com/office/powerpoint/2010/main" val="13414524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F9841685-D60B-483E-B744-8C2E6A18E6C5}" type="slidenum">
              <a:rPr lang="en-AU" altLang="en-US" sz="1200" smtClean="0"/>
              <a:pPr/>
              <a:t>33</a:t>
            </a:fld>
            <a:endParaRPr lang="en-AU" altLang="en-US" sz="120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50" charset="-128"/>
            </a:endParaRPr>
          </a:p>
        </p:txBody>
      </p:sp>
    </p:spTree>
    <p:extLst>
      <p:ext uri="{BB962C8B-B14F-4D97-AF65-F5344CB8AC3E}">
        <p14:creationId xmlns:p14="http://schemas.microsoft.com/office/powerpoint/2010/main" val="2267489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980D4783-AB32-46EC-8E1E-AEDF845916CE}" type="slidenum">
              <a:rPr lang="en-AU" altLang="en-US" sz="1200" smtClean="0"/>
              <a:pPr/>
              <a:t>34</a:t>
            </a:fld>
            <a:endParaRPr lang="en-AU" altLang="en-US" sz="1200"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smtClean="0">
              <a:ea typeface="MS PGothic" panose="020B0600070205080204" pitchFamily="50" charset="-128"/>
            </a:endParaRPr>
          </a:p>
        </p:txBody>
      </p:sp>
    </p:spTree>
    <p:extLst>
      <p:ext uri="{BB962C8B-B14F-4D97-AF65-F5344CB8AC3E}">
        <p14:creationId xmlns:p14="http://schemas.microsoft.com/office/powerpoint/2010/main" val="3318795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ja-JP" dirty="0" smtClean="0">
              <a:cs typeface="Arial" pitchFamily="34" charset="0"/>
            </a:endParaRPr>
          </a:p>
        </p:txBody>
      </p:sp>
      <p:sp>
        <p:nvSpPr>
          <p:cNvPr id="1853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4300" algn="l"/>
              </a:tabLst>
              <a:defRPr>
                <a:solidFill>
                  <a:schemeClr val="tx1"/>
                </a:solidFill>
                <a:latin typeface="Arial" pitchFamily="34" charset="0"/>
                <a:ea typeface="ＭＳ Ｐゴシック" pitchFamily="50" charset="-128"/>
              </a:defRPr>
            </a:lvl1pPr>
            <a:lvl2pPr marL="744538" indent="-285750">
              <a:tabLst>
                <a:tab pos="661988" algn="l"/>
                <a:tab pos="1325563" algn="l"/>
                <a:tab pos="1989138" algn="l"/>
                <a:tab pos="2654300" algn="l"/>
              </a:tabLst>
              <a:defRPr>
                <a:solidFill>
                  <a:schemeClr val="tx1"/>
                </a:solidFill>
                <a:latin typeface="Arial" pitchFamily="34" charset="0"/>
                <a:ea typeface="ＭＳ Ｐゴシック" pitchFamily="50" charset="-128"/>
              </a:defRPr>
            </a:lvl2pPr>
            <a:lvl3pPr marL="1144588"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3pPr>
            <a:lvl4pPr marL="1603375"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4pPr>
            <a:lvl5pPr marL="2062163" indent="-228600">
              <a:tabLst>
                <a:tab pos="661988" algn="l"/>
                <a:tab pos="1325563" algn="l"/>
                <a:tab pos="1989138" algn="l"/>
                <a:tab pos="2654300" algn="l"/>
              </a:tabLst>
              <a:defRPr>
                <a:solidFill>
                  <a:schemeClr val="tx1"/>
                </a:solidFill>
                <a:latin typeface="Arial" pitchFamily="34" charset="0"/>
                <a:ea typeface="ＭＳ Ｐゴシック" pitchFamily="50" charset="-128"/>
              </a:defRPr>
            </a:lvl5pPr>
            <a:lvl6pPr marL="25193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6pPr>
            <a:lvl7pPr marL="29765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7pPr>
            <a:lvl8pPr marL="34337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8pPr>
            <a:lvl9pPr marL="3890963" indent="-228600" defTabSz="446088" eaLnBrk="0" fontAlgn="base" hangingPunct="0">
              <a:spcBef>
                <a:spcPct val="0"/>
              </a:spcBef>
              <a:spcAft>
                <a:spcPct val="0"/>
              </a:spcAft>
              <a:tabLst>
                <a:tab pos="661988" algn="l"/>
                <a:tab pos="1325563" algn="l"/>
                <a:tab pos="1989138" algn="l"/>
                <a:tab pos="2654300" algn="l"/>
              </a:tabLst>
              <a:defRPr>
                <a:solidFill>
                  <a:schemeClr val="tx1"/>
                </a:solidFill>
                <a:latin typeface="Arial" pitchFamily="34" charset="0"/>
                <a:ea typeface="ＭＳ Ｐゴシック" pitchFamily="50" charset="-128"/>
              </a:defRPr>
            </a:lvl9pPr>
          </a:lstStyle>
          <a:p>
            <a:pPr defTabSz="446088"/>
            <a:fld id="{4D5627C3-6B5F-4677-98A5-CF0CBEA1A477}" type="slidenum">
              <a:rPr lang="en-GB" altLang="ja-JP">
                <a:solidFill>
                  <a:srgbClr val="000000"/>
                </a:solidFill>
                <a:latin typeface="Nimbus Roman No9 L" charset="0"/>
              </a:rPr>
              <a:pPr defTabSz="446088"/>
              <a:t>35</a:t>
            </a:fld>
            <a:endParaRPr lang="en-GB" altLang="ja-JP">
              <a:solidFill>
                <a:srgbClr val="000000"/>
              </a:solidFill>
              <a:latin typeface="Nimbus Roman No9 L" charset="0"/>
            </a:endParaRPr>
          </a:p>
        </p:txBody>
      </p:sp>
    </p:spTree>
    <p:extLst>
      <p:ext uri="{BB962C8B-B14F-4D97-AF65-F5344CB8AC3E}">
        <p14:creationId xmlns:p14="http://schemas.microsoft.com/office/powerpoint/2010/main" val="509851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36</a:t>
            </a:fld>
            <a:endParaRPr lang="en-US" altLang="en-US"/>
          </a:p>
        </p:txBody>
      </p:sp>
    </p:spTree>
    <p:extLst>
      <p:ext uri="{BB962C8B-B14F-4D97-AF65-F5344CB8AC3E}">
        <p14:creationId xmlns:p14="http://schemas.microsoft.com/office/powerpoint/2010/main" val="38360629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37</a:t>
            </a:fld>
            <a:endParaRPr lang="en-US" altLang="en-US"/>
          </a:p>
        </p:txBody>
      </p:sp>
    </p:spTree>
    <p:extLst>
      <p:ext uri="{BB962C8B-B14F-4D97-AF65-F5344CB8AC3E}">
        <p14:creationId xmlns:p14="http://schemas.microsoft.com/office/powerpoint/2010/main" val="28576745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38</a:t>
            </a:fld>
            <a:endParaRPr lang="en-US" altLang="en-US"/>
          </a:p>
        </p:txBody>
      </p:sp>
    </p:spTree>
    <p:extLst>
      <p:ext uri="{BB962C8B-B14F-4D97-AF65-F5344CB8AC3E}">
        <p14:creationId xmlns:p14="http://schemas.microsoft.com/office/powerpoint/2010/main" val="3541933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39</a:t>
            </a:fld>
            <a:endParaRPr lang="en-US" altLang="en-US"/>
          </a:p>
        </p:txBody>
      </p:sp>
    </p:spTree>
    <p:extLst>
      <p:ext uri="{BB962C8B-B14F-4D97-AF65-F5344CB8AC3E}">
        <p14:creationId xmlns:p14="http://schemas.microsoft.com/office/powerpoint/2010/main" val="2737886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C70FD8F7-164D-4657-B406-1FCE3051C77D}" type="slidenum">
              <a:rPr lang="en-US" altLang="en-US"/>
              <a:pPr/>
              <a:t>4</a:t>
            </a:fld>
            <a:endParaRPr lang="en-US" altLang="en-US"/>
          </a:p>
        </p:txBody>
      </p:sp>
      <p:sp>
        <p:nvSpPr>
          <p:cNvPr id="71683" name="Rectangle 2"/>
          <p:cNvSpPr>
            <a:spLocks noGrp="1" noRot="1" noChangeAspect="1" noChangeArrowheads="1" noTextEdit="1"/>
          </p:cNvSpPr>
          <p:nvPr>
            <p:ph type="sldImg"/>
          </p:nvPr>
        </p:nvSpPr>
        <p:spPr>
          <a:xfrm>
            <a:off x="917575" y="754063"/>
            <a:ext cx="4964113" cy="3724275"/>
          </a:xfrm>
          <a:ln/>
        </p:spPr>
      </p:sp>
      <p:sp>
        <p:nvSpPr>
          <p:cNvPr id="2" name="ノート プレースホルダー 1"/>
          <p:cNvSpPr>
            <a:spLocks noGrp="1"/>
          </p:cNvSpPr>
          <p:nvPr>
            <p:ph type="body" idx="1"/>
          </p:nvPr>
        </p:nvSpPr>
        <p:spPr>
          <a:xfrm>
            <a:off x="681831" y="4968875"/>
            <a:ext cx="5443538" cy="4473575"/>
          </a:xfrm>
        </p:spPr>
        <p:txBody>
          <a:bodyPr/>
          <a:lstStyle/>
          <a:p>
            <a:pPr>
              <a:lnSpc>
                <a:spcPct val="150000"/>
              </a:lnSpc>
              <a:spcBef>
                <a:spcPts val="0"/>
              </a:spcBef>
            </a:pPr>
            <a:endParaRPr kumimoji="1" lang="ja-JP" altLang="en-US" dirty="0"/>
          </a:p>
        </p:txBody>
      </p:sp>
    </p:spTree>
    <p:extLst>
      <p:ext uri="{BB962C8B-B14F-4D97-AF65-F5344CB8AC3E}">
        <p14:creationId xmlns:p14="http://schemas.microsoft.com/office/powerpoint/2010/main" val="492112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40</a:t>
            </a:fld>
            <a:endParaRPr lang="en-US" altLang="en-US"/>
          </a:p>
        </p:txBody>
      </p:sp>
    </p:spTree>
    <p:extLst>
      <p:ext uri="{BB962C8B-B14F-4D97-AF65-F5344CB8AC3E}">
        <p14:creationId xmlns:p14="http://schemas.microsoft.com/office/powerpoint/2010/main" val="2087642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41</a:t>
            </a:fld>
            <a:endParaRPr lang="ja-JP" altLang="en-US">
              <a:solidFill>
                <a:prstClr val="black"/>
              </a:solidFill>
            </a:endParaRPr>
          </a:p>
        </p:txBody>
      </p:sp>
    </p:spTree>
    <p:extLst>
      <p:ext uri="{BB962C8B-B14F-4D97-AF65-F5344CB8AC3E}">
        <p14:creationId xmlns:p14="http://schemas.microsoft.com/office/powerpoint/2010/main" val="3290809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latin typeface="+mn-ea"/>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42</a:t>
            </a:fld>
            <a:endParaRPr lang="ja-JP" altLang="en-US">
              <a:solidFill>
                <a:prstClr val="black"/>
              </a:solidFill>
            </a:endParaRPr>
          </a:p>
        </p:txBody>
      </p:sp>
    </p:spTree>
    <p:extLst>
      <p:ext uri="{BB962C8B-B14F-4D97-AF65-F5344CB8AC3E}">
        <p14:creationId xmlns:p14="http://schemas.microsoft.com/office/powerpoint/2010/main" val="3115098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DB5FA49-0D14-4845-9AEF-A3D3C568FACA}" type="slidenum">
              <a:rPr lang="ja-JP" altLang="en-US" smtClean="0">
                <a:solidFill>
                  <a:prstClr val="black"/>
                </a:solidFill>
              </a:rPr>
              <a:pPr/>
              <a:t>43</a:t>
            </a:fld>
            <a:endParaRPr lang="ja-JP" altLang="en-US">
              <a:solidFill>
                <a:prstClr val="black"/>
              </a:solidFill>
            </a:endParaRPr>
          </a:p>
        </p:txBody>
      </p:sp>
    </p:spTree>
    <p:extLst>
      <p:ext uri="{BB962C8B-B14F-4D97-AF65-F5344CB8AC3E}">
        <p14:creationId xmlns:p14="http://schemas.microsoft.com/office/powerpoint/2010/main" val="25677144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CDA24D49-6EBC-4A24-B2A7-B4452F3C7A31}" type="slidenum">
              <a:rPr lang="en-AU" altLang="en-US" sz="1200" smtClean="0"/>
              <a:pPr/>
              <a:t>44</a:t>
            </a:fld>
            <a:endParaRPr lang="en-AU" altLang="en-US" sz="1200"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MS PGothic" panose="020B0600070205080204" pitchFamily="50" charset="-128"/>
            </a:endParaRPr>
          </a:p>
        </p:txBody>
      </p:sp>
    </p:spTree>
    <p:extLst>
      <p:ext uri="{BB962C8B-B14F-4D97-AF65-F5344CB8AC3E}">
        <p14:creationId xmlns:p14="http://schemas.microsoft.com/office/powerpoint/2010/main" val="23326553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ChangeArrowheads="1" noTextEdit="1"/>
          </p:cNvSpPr>
          <p:nvPr>
            <p:ph type="sldImg"/>
          </p:nvPr>
        </p:nvSpPr>
        <p:spPr>
          <a:ln/>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smtClean="0">
              <a:ea typeface="MS PGothic" panose="020B0600070205080204" pitchFamily="50" charset="-128"/>
            </a:endParaRPr>
          </a:p>
        </p:txBody>
      </p:sp>
      <p:sp>
        <p:nvSpPr>
          <p:cNvPr id="921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D813D596-12C2-48B9-A069-2F07BB3A5F27}" type="slidenum">
              <a:rPr lang="en-AU" altLang="en-US" sz="1200" smtClean="0"/>
              <a:pPr/>
              <a:t>45</a:t>
            </a:fld>
            <a:endParaRPr lang="en-AU" altLang="en-US" sz="1200" smtClean="0"/>
          </a:p>
        </p:txBody>
      </p:sp>
    </p:spTree>
    <p:extLst>
      <p:ext uri="{BB962C8B-B14F-4D97-AF65-F5344CB8AC3E}">
        <p14:creationId xmlns:p14="http://schemas.microsoft.com/office/powerpoint/2010/main" val="898174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a:solidFill>
              <a:schemeClr val="tx1"/>
            </a:solidFill>
            <a:round/>
            <a:headEnd/>
            <a:tailEnd/>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smtClean="0">
              <a:ea typeface="ＭＳ Ｐゴシック" panose="020B0600070205080204" pitchFamily="50" charset="-128"/>
              <a:cs typeface="Arial" panose="020B0604020202020204" pitchFamily="34" charset="0"/>
            </a:endParaRPr>
          </a:p>
        </p:txBody>
      </p:sp>
      <p:sp>
        <p:nvSpPr>
          <p:cNvPr id="327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357AA6CE-3671-454F-BFE6-0953AC71E824}" type="slidenum">
              <a:rPr lang="en-GB" altLang="en-US" sz="1300" smtClean="0">
                <a:latin typeface="Nimbus Roman No9 L" charset="0"/>
              </a:rPr>
              <a:pPr>
                <a:spcBef>
                  <a:spcPct val="0"/>
                </a:spcBef>
                <a:buSzPct val="45000"/>
                <a:buFont typeface="StarSymbol" charset="2"/>
                <a:buNone/>
              </a:pPr>
              <a:t>46</a:t>
            </a:fld>
            <a:endParaRPr lang="en-GB" altLang="en-US" sz="1300" smtClean="0">
              <a:latin typeface="Nimbus Roman No9 L" charset="0"/>
            </a:endParaRPr>
          </a:p>
        </p:txBody>
      </p:sp>
    </p:spTree>
    <p:extLst>
      <p:ext uri="{BB962C8B-B14F-4D97-AF65-F5344CB8AC3E}">
        <p14:creationId xmlns:p14="http://schemas.microsoft.com/office/powerpoint/2010/main" val="2550601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ChangeArrowheads="1" noTextEdit="1"/>
          </p:cNvSpPr>
          <p:nvPr>
            <p:ph type="sldImg"/>
          </p:nvPr>
        </p:nvSpPr>
        <p:spPr>
          <a:ln>
            <a:solidFill>
              <a:schemeClr val="tx1"/>
            </a:solidFill>
            <a:round/>
            <a:headEnd/>
            <a:tailEnd/>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ja-JP" dirty="0" smtClean="0">
              <a:ea typeface="ＭＳ Ｐゴシック" panose="020B0600070205080204" pitchFamily="50" charset="-128"/>
              <a:cs typeface="Arial" panose="020B0604020202020204" pitchFamily="34" charset="0"/>
            </a:endParaRPr>
          </a:p>
        </p:txBody>
      </p:sp>
      <p:sp>
        <p:nvSpPr>
          <p:cNvPr id="368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ＭＳ Ｐゴシック" panose="020B0600070205080204" pitchFamily="50" charset="-128"/>
                <a:cs typeface="Arial" panose="020B0604020202020204" pitchFamily="34" charset="0"/>
              </a:defRPr>
            </a:lvl1pPr>
            <a:lvl2pPr marL="742950" indent="-28575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4pPr>
            <a:lvl5pPr marL="2058988" indent="-228600">
              <a:spcBef>
                <a:spcPct val="30000"/>
              </a:spcBef>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5pPr>
            <a:lvl6pPr marL="25161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6pPr>
            <a:lvl7pPr marL="29733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7pPr>
            <a:lvl8pPr marL="34305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8pPr>
            <a:lvl9pPr marL="3887788"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5563" algn="l"/>
                <a:tab pos="1990725" algn="l"/>
                <a:tab pos="2654300" algn="l"/>
              </a:tabLst>
              <a:defRPr sz="1200">
                <a:solidFill>
                  <a:srgbClr val="000000"/>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buSzPct val="45000"/>
              <a:buFont typeface="StarSymbol" charset="2"/>
              <a:buNone/>
            </a:pPr>
            <a:fld id="{073FDB84-11C5-4EA6-8DAB-C740AAC2C3E1}" type="slidenum">
              <a:rPr lang="en-GB" altLang="en-US" sz="1300" smtClean="0">
                <a:latin typeface="Nimbus Roman No9 L" charset="0"/>
              </a:rPr>
              <a:pPr>
                <a:spcBef>
                  <a:spcPct val="0"/>
                </a:spcBef>
                <a:buSzPct val="45000"/>
                <a:buFont typeface="StarSymbol" charset="2"/>
                <a:buNone/>
              </a:pPr>
              <a:t>47</a:t>
            </a:fld>
            <a:endParaRPr lang="en-GB" altLang="en-US" sz="1300" smtClean="0">
              <a:latin typeface="Nimbus Roman No9 L" charset="0"/>
            </a:endParaRPr>
          </a:p>
        </p:txBody>
      </p:sp>
    </p:spTree>
    <p:extLst>
      <p:ext uri="{BB962C8B-B14F-4D97-AF65-F5344CB8AC3E}">
        <p14:creationId xmlns:p14="http://schemas.microsoft.com/office/powerpoint/2010/main" val="1628781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B807A30-4610-4689-939F-D41E3DFDD90A}" type="slidenum">
              <a:rPr lang="en-AU" altLang="en-US" sz="1200" smtClean="0"/>
              <a:pPr/>
              <a:t>48</a:t>
            </a:fld>
            <a:endParaRPr lang="en-AU" altLang="en-US" sz="1200"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dirty="0" smtClean="0">
              <a:ea typeface="MS PGothic" panose="020B0600070205080204" pitchFamily="50" charset="-128"/>
            </a:endParaRPr>
          </a:p>
        </p:txBody>
      </p:sp>
    </p:spTree>
    <p:extLst>
      <p:ext uri="{BB962C8B-B14F-4D97-AF65-F5344CB8AC3E}">
        <p14:creationId xmlns:p14="http://schemas.microsoft.com/office/powerpoint/2010/main" val="4168028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ChangeArrowheads="1" noTextEdit="1"/>
          </p:cNvSpPr>
          <p:nvPr>
            <p:ph type="sldImg"/>
          </p:nvPr>
        </p:nvSpPr>
        <p:spPr>
          <a:ln/>
        </p:spPr>
      </p:sp>
      <p:sp>
        <p:nvSpPr>
          <p:cNvPr id="962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MS PGothic" panose="020B0600070205080204" pitchFamily="50" charset="-128"/>
            </a:endParaRPr>
          </a:p>
        </p:txBody>
      </p:sp>
      <p:sp>
        <p:nvSpPr>
          <p:cNvPr id="962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B4112341-1624-42DF-93C5-0FAEB51C4B69}" type="slidenum">
              <a:rPr lang="en-AU" altLang="en-US" sz="1200" smtClean="0"/>
              <a:pPr/>
              <a:t>49</a:t>
            </a:fld>
            <a:endParaRPr lang="en-AU" altLang="en-US" sz="1200" smtClean="0"/>
          </a:p>
        </p:txBody>
      </p:sp>
    </p:spTree>
    <p:extLst>
      <p:ext uri="{BB962C8B-B14F-4D97-AF65-F5344CB8AC3E}">
        <p14:creationId xmlns:p14="http://schemas.microsoft.com/office/powerpoint/2010/main" val="328108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5</a:t>
            </a:fld>
            <a:endParaRPr lang="en-US" altLang="en-US"/>
          </a:p>
        </p:txBody>
      </p:sp>
    </p:spTree>
    <p:extLst>
      <p:ext uri="{BB962C8B-B14F-4D97-AF65-F5344CB8AC3E}">
        <p14:creationId xmlns:p14="http://schemas.microsoft.com/office/powerpoint/2010/main" val="974803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198FB103-986B-4570-A8BE-ECF352B6ED80}" type="slidenum">
              <a:rPr lang="en-US" altLang="en-US"/>
              <a:pPr/>
              <a:t>50</a:t>
            </a:fld>
            <a:endParaRPr lang="en-US" altLang="en-US"/>
          </a:p>
        </p:txBody>
      </p:sp>
      <p:sp>
        <p:nvSpPr>
          <p:cNvPr id="72707" name="Rectangle 2"/>
          <p:cNvSpPr>
            <a:spLocks noGrp="1" noRot="1" noChangeAspect="1" noChangeArrowheads="1" noTextEdit="1"/>
          </p:cNvSpPr>
          <p:nvPr>
            <p:ph type="sldImg"/>
          </p:nvPr>
        </p:nvSpPr>
        <p:spPr>
          <a:xfrm>
            <a:off x="917575" y="754063"/>
            <a:ext cx="4964113" cy="3724275"/>
          </a:xfrm>
          <a:ln/>
        </p:spPr>
      </p:sp>
    </p:spTree>
    <p:extLst>
      <p:ext uri="{BB962C8B-B14F-4D97-AF65-F5344CB8AC3E}">
        <p14:creationId xmlns:p14="http://schemas.microsoft.com/office/powerpoint/2010/main" val="39170635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1413" indent="-227013">
              <a:defRPr>
                <a:solidFill>
                  <a:schemeClr val="tx1"/>
                </a:solidFill>
                <a:latin typeface="Arial" panose="020B0604020202020204" pitchFamily="34" charset="0"/>
                <a:ea typeface="MS PGothic" panose="020B0600070205080204" pitchFamily="50" charset="-128"/>
              </a:defRPr>
            </a:lvl3pPr>
            <a:lvl4pPr marL="1598613" indent="-227013">
              <a:defRPr>
                <a:solidFill>
                  <a:schemeClr val="tx1"/>
                </a:solidFill>
                <a:latin typeface="Arial" panose="020B0604020202020204" pitchFamily="34" charset="0"/>
                <a:ea typeface="MS PGothic" panose="020B0600070205080204" pitchFamily="50" charset="-128"/>
              </a:defRPr>
            </a:lvl4pPr>
            <a:lvl5pPr marL="2055813" indent="-227013">
              <a:defRPr>
                <a:solidFill>
                  <a:schemeClr val="tx1"/>
                </a:solidFill>
                <a:latin typeface="Arial" panose="020B0604020202020204" pitchFamily="34" charset="0"/>
                <a:ea typeface="MS PGothic"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0C9464EF-8BB4-427F-9681-9AE925B48C20}" type="slidenum">
              <a:rPr lang="en-US" altLang="en-US"/>
              <a:pPr/>
              <a:t>51</a:t>
            </a:fld>
            <a:endParaRPr lang="en-US" altLang="en-US"/>
          </a:p>
        </p:txBody>
      </p:sp>
      <p:sp>
        <p:nvSpPr>
          <p:cNvPr id="73731" name="Text Box 2"/>
          <p:cNvSpPr txBox="1">
            <a:spLocks noChangeArrowheads="1"/>
          </p:cNvSpPr>
          <p:nvPr/>
        </p:nvSpPr>
        <p:spPr bwMode="auto">
          <a:xfrm>
            <a:off x="990600" y="754063"/>
            <a:ext cx="4814888" cy="3724275"/>
          </a:xfrm>
          <a:prstGeom prst="rect">
            <a:avLst/>
          </a:prstGeom>
          <a:solidFill>
            <a:srgbClr val="FFFFFF"/>
          </a:solidFill>
          <a:ln w="9525">
            <a:solidFill>
              <a:srgbClr val="000000"/>
            </a:solidFill>
            <a:miter lim="800000"/>
            <a:headEnd/>
            <a:tailEnd/>
          </a:ln>
        </p:spPr>
        <p:txBody>
          <a:bodyPr wrap="none" lIns="91666" tIns="45833" rIns="91666" bIns="45833" anchor="ctr"/>
          <a:lstStyle>
            <a:lvl1pPr>
              <a:defRPr>
                <a:solidFill>
                  <a:schemeClr val="tx1"/>
                </a:solidFill>
                <a:latin typeface="Arial" panose="020B0604020202020204" pitchFamily="34" charset="0"/>
                <a:ea typeface="MS PGothic" panose="020B0600070205080204" pitchFamily="50" charset="-128"/>
              </a:defRPr>
            </a:lvl1pPr>
            <a:lvl2pPr marL="742950" indent="-285750">
              <a:defRPr>
                <a:solidFill>
                  <a:schemeClr val="tx1"/>
                </a:solidFill>
                <a:latin typeface="Arial" panose="020B0604020202020204" pitchFamily="34" charset="0"/>
                <a:ea typeface="MS PGothic" panose="020B0600070205080204" pitchFamily="50" charset="-128"/>
              </a:defRPr>
            </a:lvl2pPr>
            <a:lvl3pPr marL="1143000" indent="-228600">
              <a:defRPr>
                <a:solidFill>
                  <a:schemeClr val="tx1"/>
                </a:solidFill>
                <a:latin typeface="Arial" panose="020B0604020202020204" pitchFamily="34" charset="0"/>
                <a:ea typeface="MS PGothic" panose="020B0600070205080204" pitchFamily="50" charset="-128"/>
              </a:defRPr>
            </a:lvl3pPr>
            <a:lvl4pPr marL="1600200" indent="-228600">
              <a:defRPr>
                <a:solidFill>
                  <a:schemeClr val="tx1"/>
                </a:solidFill>
                <a:latin typeface="Arial" panose="020B0604020202020204" pitchFamily="34" charset="0"/>
                <a:ea typeface="MS PGothic" panose="020B0600070205080204" pitchFamily="50" charset="-128"/>
              </a:defRPr>
            </a:lvl4pPr>
            <a:lvl5pPr marL="2057400" indent="-228600">
              <a:defRPr>
                <a:solidFill>
                  <a:schemeClr val="tx1"/>
                </a:solidFill>
                <a:latin typeface="Arial" panose="020B0604020202020204" pitchFamily="34" charset="0"/>
                <a:ea typeface="MS PGothic"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endParaRPr lang="en-AU" altLang="en-US"/>
          </a:p>
        </p:txBody>
      </p:sp>
      <p:sp>
        <p:nvSpPr>
          <p:cNvPr id="73732" name="スライド イメージ プレースホルダー 1"/>
          <p:cNvSpPr>
            <a:spLocks noGrp="1" noRot="1" noChangeAspect="1" noChangeArrowheads="1" noTextEdit="1"/>
          </p:cNvSpPr>
          <p:nvPr>
            <p:ph type="sldImg"/>
          </p:nvPr>
        </p:nvSpPr>
        <p:spPr>
          <a:ln/>
        </p:spPr>
      </p:sp>
    </p:spTree>
    <p:extLst>
      <p:ext uri="{BB962C8B-B14F-4D97-AF65-F5344CB8AC3E}">
        <p14:creationId xmlns:p14="http://schemas.microsoft.com/office/powerpoint/2010/main" val="214769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ChangeArrowheads="1" noTextEdit="1"/>
          </p:cNvSpPr>
          <p:nvPr>
            <p:ph type="sldImg"/>
          </p:nvPr>
        </p:nvSpPr>
        <p:spPr>
          <a:ln/>
        </p:spPr>
      </p:sp>
      <p:sp>
        <p:nvSpPr>
          <p:cNvPr id="4710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50" charset="-128"/>
              </a:defRPr>
            </a:lvl1pPr>
            <a:lvl2pPr marL="741363" indent="-284163">
              <a:defRPr>
                <a:solidFill>
                  <a:schemeClr val="tx1"/>
                </a:solidFill>
                <a:latin typeface="Arial" panose="020B0604020202020204" pitchFamily="34" charset="0"/>
                <a:ea typeface="MS PGothic" panose="020B0600070205080204" pitchFamily="50" charset="-128"/>
              </a:defRPr>
            </a:lvl2pPr>
            <a:lvl3pPr marL="1143000" indent="-227013">
              <a:defRPr>
                <a:solidFill>
                  <a:schemeClr val="tx1"/>
                </a:solidFill>
                <a:latin typeface="Arial" panose="020B0604020202020204" pitchFamily="34" charset="0"/>
                <a:ea typeface="MS PGothic" panose="020B0600070205080204" pitchFamily="50" charset="-128"/>
              </a:defRPr>
            </a:lvl3pPr>
            <a:lvl4pPr marL="1600200" indent="-227013">
              <a:defRPr>
                <a:solidFill>
                  <a:schemeClr val="tx1"/>
                </a:solidFill>
                <a:latin typeface="Arial" panose="020B0604020202020204" pitchFamily="34" charset="0"/>
                <a:ea typeface="MS PGothic" panose="020B0600070205080204" pitchFamily="50" charset="-128"/>
              </a:defRPr>
            </a:lvl4pPr>
            <a:lvl5pPr marL="2058988" indent="-227013">
              <a:defRPr>
                <a:solidFill>
                  <a:schemeClr val="tx1"/>
                </a:solidFill>
                <a:latin typeface="Arial" panose="020B0604020202020204" pitchFamily="34" charset="0"/>
                <a:ea typeface="MS PGothic" panose="020B0600070205080204" pitchFamily="50" charset="-128"/>
              </a:defRPr>
            </a:lvl5pPr>
            <a:lvl6pPr marL="25161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6pPr>
            <a:lvl7pPr marL="29733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7pPr>
            <a:lvl8pPr marL="34305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8pPr>
            <a:lvl9pPr marL="3887788" indent="-227013" eaLnBrk="0" fontAlgn="base" hangingPunct="0">
              <a:spcBef>
                <a:spcPct val="0"/>
              </a:spcBef>
              <a:spcAft>
                <a:spcPct val="0"/>
              </a:spcAft>
              <a:defRPr>
                <a:solidFill>
                  <a:schemeClr val="tx1"/>
                </a:solidFill>
                <a:latin typeface="Arial" panose="020B0604020202020204" pitchFamily="34" charset="0"/>
                <a:ea typeface="MS PGothic" panose="020B0600070205080204" pitchFamily="50" charset="-128"/>
              </a:defRPr>
            </a:lvl9pPr>
          </a:lstStyle>
          <a:p>
            <a:fld id="{BD456762-EFC0-4753-88BF-99846E2E1155}" type="slidenum">
              <a:rPr lang="en-US" altLang="en-US"/>
              <a:pPr/>
              <a:t>6</a:t>
            </a:fld>
            <a:endParaRPr lang="en-US" altLang="en-US"/>
          </a:p>
        </p:txBody>
      </p:sp>
      <p:sp>
        <p:nvSpPr>
          <p:cNvPr id="5" name="ノート プレースホルダー 4"/>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dirty="0"/>
          </a:p>
        </p:txBody>
      </p:sp>
    </p:spTree>
    <p:extLst>
      <p:ext uri="{BB962C8B-B14F-4D97-AF65-F5344CB8AC3E}">
        <p14:creationId xmlns:p14="http://schemas.microsoft.com/office/powerpoint/2010/main" val="966042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7</a:t>
            </a:fld>
            <a:endParaRPr lang="en-US" altLang="en-US"/>
          </a:p>
        </p:txBody>
      </p:sp>
    </p:spTree>
    <p:extLst>
      <p:ext uri="{BB962C8B-B14F-4D97-AF65-F5344CB8AC3E}">
        <p14:creationId xmlns:p14="http://schemas.microsoft.com/office/powerpoint/2010/main" val="112284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50" charset="-128"/>
              </a:defRPr>
            </a:lvl1pPr>
            <a:lvl2pPr marL="741363" indent="-284163">
              <a:defRPr sz="2400">
                <a:solidFill>
                  <a:schemeClr val="tx1"/>
                </a:solidFill>
                <a:latin typeface="Times New Roman" panose="02020603050405020304" pitchFamily="18" charset="0"/>
                <a:ea typeface="MS PGothic" panose="020B0600070205080204" pitchFamily="50" charset="-128"/>
              </a:defRPr>
            </a:lvl2pPr>
            <a:lvl3pPr marL="1141413" indent="-227013">
              <a:defRPr sz="2400">
                <a:solidFill>
                  <a:schemeClr val="tx1"/>
                </a:solidFill>
                <a:latin typeface="Times New Roman" panose="02020603050405020304" pitchFamily="18" charset="0"/>
                <a:ea typeface="MS PGothic" panose="020B0600070205080204" pitchFamily="50" charset="-128"/>
              </a:defRPr>
            </a:lvl3pPr>
            <a:lvl4pPr marL="1598613" indent="-227013">
              <a:defRPr sz="2400">
                <a:solidFill>
                  <a:schemeClr val="tx1"/>
                </a:solidFill>
                <a:latin typeface="Times New Roman" panose="02020603050405020304" pitchFamily="18" charset="0"/>
                <a:ea typeface="MS PGothic" panose="020B0600070205080204" pitchFamily="50" charset="-128"/>
              </a:defRPr>
            </a:lvl4pPr>
            <a:lvl5pPr marL="2057400" indent="-227013">
              <a:defRPr sz="2400">
                <a:solidFill>
                  <a:schemeClr val="tx1"/>
                </a:solidFill>
                <a:latin typeface="Times New Roman" panose="02020603050405020304" pitchFamily="18" charset="0"/>
                <a:ea typeface="MS PGothic" panose="020B0600070205080204" pitchFamily="50" charset="-128"/>
              </a:defRPr>
            </a:lvl5pPr>
            <a:lvl6pPr marL="25146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6pPr>
            <a:lvl7pPr marL="29718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7pPr>
            <a:lvl8pPr marL="34290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8pPr>
            <a:lvl9pPr marL="3886200" indent="-227013"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50" charset="-128"/>
              </a:defRPr>
            </a:lvl9pPr>
          </a:lstStyle>
          <a:p>
            <a:fld id="{7FC0B31E-D67E-4491-9F08-4EEE5141FDED}" type="slidenum">
              <a:rPr lang="en-AU" altLang="en-US" sz="1200" smtClean="0"/>
              <a:pPr/>
              <a:t>8</a:t>
            </a:fld>
            <a:endParaRPr lang="en-AU" altLang="en-US" sz="120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909638" y="4721225"/>
            <a:ext cx="4987925" cy="472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ja-JP" sz="1100" dirty="0" smtClean="0">
              <a:ea typeface="MS PGothic" panose="020B0600070205080204" pitchFamily="50" charset="-128"/>
            </a:endParaRPr>
          </a:p>
        </p:txBody>
      </p:sp>
    </p:spTree>
    <p:extLst>
      <p:ext uri="{BB962C8B-B14F-4D97-AF65-F5344CB8AC3E}">
        <p14:creationId xmlns:p14="http://schemas.microsoft.com/office/powerpoint/2010/main" val="163780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smtClean="0">
              <a:ea typeface="MS PGothic" panose="020B0600070205080204" pitchFamily="50" charset="-128"/>
            </a:endParaRPr>
          </a:p>
        </p:txBody>
      </p:sp>
      <p:sp>
        <p:nvSpPr>
          <p:cNvPr id="4" name="スライド番号プレースホルダー 3"/>
          <p:cNvSpPr>
            <a:spLocks noGrp="1"/>
          </p:cNvSpPr>
          <p:nvPr>
            <p:ph type="sldNum" sz="quarter" idx="10"/>
          </p:nvPr>
        </p:nvSpPr>
        <p:spPr/>
        <p:txBody>
          <a:bodyPr/>
          <a:lstStyle/>
          <a:p>
            <a:fld id="{B94F134D-3DA3-4BF0-80EE-41F65A27A746}" type="slidenum">
              <a:rPr lang="en-US" altLang="en-US" smtClean="0"/>
              <a:pPr/>
              <a:t>9</a:t>
            </a:fld>
            <a:endParaRPr lang="en-US" altLang="en-US"/>
          </a:p>
        </p:txBody>
      </p:sp>
    </p:spTree>
    <p:extLst>
      <p:ext uri="{BB962C8B-B14F-4D97-AF65-F5344CB8AC3E}">
        <p14:creationId xmlns:p14="http://schemas.microsoft.com/office/powerpoint/2010/main" val="49464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449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0A630411-4147-4242-81A1-8B3839ED0B29}" type="slidenum">
              <a:rPr lang="en-US" altLang="en-US"/>
              <a:pPr/>
              <a:t>‹#›</a:t>
            </a:fld>
            <a:endParaRPr lang="en-US" altLang="en-US"/>
          </a:p>
        </p:txBody>
      </p:sp>
    </p:spTree>
    <p:extLst>
      <p:ext uri="{BB962C8B-B14F-4D97-AF65-F5344CB8AC3E}">
        <p14:creationId xmlns:p14="http://schemas.microsoft.com/office/powerpoint/2010/main" val="424166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42CAD382-CD0D-4717-8D3C-8E95FB9B2E83}" type="slidenum">
              <a:rPr lang="en-US" altLang="en-US"/>
              <a:pPr/>
              <a:t>‹#›</a:t>
            </a:fld>
            <a:endParaRPr lang="en-US" altLang="en-US"/>
          </a:p>
        </p:txBody>
      </p:sp>
    </p:spTree>
    <p:extLst>
      <p:ext uri="{BB962C8B-B14F-4D97-AF65-F5344CB8AC3E}">
        <p14:creationId xmlns:p14="http://schemas.microsoft.com/office/powerpoint/2010/main" val="2775730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4F51D5C-CF27-4742-BBBF-9773ECEB59D6}" type="slidenum">
              <a:rPr lang="en-US" altLang="en-US"/>
              <a:pPr/>
              <a:t>‹#›</a:t>
            </a:fld>
            <a:endParaRPr lang="en-US" altLang="en-US"/>
          </a:p>
        </p:txBody>
      </p:sp>
    </p:spTree>
    <p:extLst>
      <p:ext uri="{BB962C8B-B14F-4D97-AF65-F5344CB8AC3E}">
        <p14:creationId xmlns:p14="http://schemas.microsoft.com/office/powerpoint/2010/main" val="901776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57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05001"/>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905578E-3AE0-4DB5-A377-D99D5D11D2BC}" type="slidenum">
              <a:rPr lang="en-US" altLang="en-US"/>
              <a:pPr/>
              <a:t>‹#›</a:t>
            </a:fld>
            <a:endParaRPr lang="en-US" altLang="en-US"/>
          </a:p>
        </p:txBody>
      </p:sp>
    </p:spTree>
    <p:extLst>
      <p:ext uri="{BB962C8B-B14F-4D97-AF65-F5344CB8AC3E}">
        <p14:creationId xmlns:p14="http://schemas.microsoft.com/office/powerpoint/2010/main" val="109388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43000" y="3602040"/>
            <a:ext cx="6858000" cy="1655762"/>
          </a:xfrm>
        </p:spPr>
        <p:txBody>
          <a:bodyPr/>
          <a:lstStyle>
            <a:lvl1pPr marL="0" indent="0" algn="ctr">
              <a:buNone/>
              <a:defRPr sz="1800"/>
            </a:lvl1pPr>
            <a:lvl2pPr marL="341544" indent="0" algn="ctr">
              <a:buNone/>
              <a:defRPr sz="1500"/>
            </a:lvl2pPr>
            <a:lvl3pPr marL="683095" indent="0" algn="ctr">
              <a:buNone/>
              <a:defRPr sz="1300"/>
            </a:lvl3pPr>
            <a:lvl4pPr marL="1024637" indent="0" algn="ctr">
              <a:buNone/>
              <a:defRPr sz="1200"/>
            </a:lvl4pPr>
            <a:lvl5pPr marL="1366191" indent="0" algn="ctr">
              <a:buNone/>
              <a:defRPr sz="1200"/>
            </a:lvl5pPr>
            <a:lvl6pPr marL="1707741" indent="0" algn="ctr">
              <a:buNone/>
              <a:defRPr sz="1200"/>
            </a:lvl6pPr>
            <a:lvl7pPr marL="2049281" indent="0" algn="ctr">
              <a:buNone/>
              <a:defRPr sz="1200"/>
            </a:lvl7pPr>
            <a:lvl8pPr marL="2390830" indent="0" algn="ctr">
              <a:buNone/>
              <a:defRPr sz="1200"/>
            </a:lvl8pPr>
            <a:lvl9pPr marL="2732387" indent="0" algn="ctr">
              <a:buNone/>
              <a:defRPr sz="1200"/>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7DBDDCA-C1E3-4901-96E7-F39DC59F910F}" type="slidenum">
              <a:rPr lang="en-US" altLang="en-US"/>
              <a:pPr>
                <a:defRPr/>
              </a:pPr>
              <a:t>‹#›</a:t>
            </a:fld>
            <a:endParaRPr lang="en-US" altLang="en-US"/>
          </a:p>
        </p:txBody>
      </p:sp>
    </p:spTree>
    <p:extLst>
      <p:ext uri="{BB962C8B-B14F-4D97-AF65-F5344CB8AC3E}">
        <p14:creationId xmlns:p14="http://schemas.microsoft.com/office/powerpoint/2010/main" val="205742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EC3B7B6-EB13-4D2F-AAF7-77567F1FF320}" type="slidenum">
              <a:rPr lang="en-US" altLang="en-US"/>
              <a:pPr>
                <a:defRPr/>
              </a:pPr>
              <a:t>‹#›</a:t>
            </a:fld>
            <a:endParaRPr lang="en-US" altLang="en-US"/>
          </a:p>
        </p:txBody>
      </p:sp>
    </p:spTree>
    <p:extLst>
      <p:ext uri="{BB962C8B-B14F-4D97-AF65-F5344CB8AC3E}">
        <p14:creationId xmlns:p14="http://schemas.microsoft.com/office/powerpoint/2010/main" val="298319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1544" indent="0">
              <a:buNone/>
              <a:defRPr sz="1500">
                <a:solidFill>
                  <a:schemeClr val="tx1">
                    <a:tint val="75000"/>
                  </a:schemeClr>
                </a:solidFill>
              </a:defRPr>
            </a:lvl2pPr>
            <a:lvl3pPr marL="683095" indent="0">
              <a:buNone/>
              <a:defRPr sz="1300">
                <a:solidFill>
                  <a:schemeClr val="tx1">
                    <a:tint val="75000"/>
                  </a:schemeClr>
                </a:solidFill>
              </a:defRPr>
            </a:lvl3pPr>
            <a:lvl4pPr marL="1024637" indent="0">
              <a:buNone/>
              <a:defRPr sz="1200">
                <a:solidFill>
                  <a:schemeClr val="tx1">
                    <a:tint val="75000"/>
                  </a:schemeClr>
                </a:solidFill>
              </a:defRPr>
            </a:lvl4pPr>
            <a:lvl5pPr marL="1366191" indent="0">
              <a:buNone/>
              <a:defRPr sz="1200">
                <a:solidFill>
                  <a:schemeClr val="tx1">
                    <a:tint val="75000"/>
                  </a:schemeClr>
                </a:solidFill>
              </a:defRPr>
            </a:lvl5pPr>
            <a:lvl6pPr marL="1707741" indent="0">
              <a:buNone/>
              <a:defRPr sz="1200">
                <a:solidFill>
                  <a:schemeClr val="tx1">
                    <a:tint val="75000"/>
                  </a:schemeClr>
                </a:solidFill>
              </a:defRPr>
            </a:lvl6pPr>
            <a:lvl7pPr marL="2049281" indent="0">
              <a:buNone/>
              <a:defRPr sz="1200">
                <a:solidFill>
                  <a:schemeClr val="tx1">
                    <a:tint val="75000"/>
                  </a:schemeClr>
                </a:solidFill>
              </a:defRPr>
            </a:lvl7pPr>
            <a:lvl8pPr marL="2390830" indent="0">
              <a:buNone/>
              <a:defRPr sz="1200">
                <a:solidFill>
                  <a:schemeClr val="tx1">
                    <a:tint val="75000"/>
                  </a:schemeClr>
                </a:solidFill>
              </a:defRPr>
            </a:lvl8pPr>
            <a:lvl9pPr marL="2732387" indent="0">
              <a:buNone/>
              <a:defRPr sz="12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520ED1B-5E6E-4234-9AEA-9488142A95DD}" type="slidenum">
              <a:rPr lang="en-US" altLang="en-US"/>
              <a:pPr>
                <a:defRPr/>
              </a:pPr>
              <a:t>‹#›</a:t>
            </a:fld>
            <a:endParaRPr lang="en-US" altLang="en-US"/>
          </a:p>
        </p:txBody>
      </p:sp>
    </p:spTree>
    <p:extLst>
      <p:ext uri="{BB962C8B-B14F-4D97-AF65-F5344CB8AC3E}">
        <p14:creationId xmlns:p14="http://schemas.microsoft.com/office/powerpoint/2010/main" val="2642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27983FC-A1AF-4D18-B060-C85BAAB289F0}" type="slidenum">
              <a:rPr lang="en-US" altLang="en-US"/>
              <a:pPr>
                <a:defRPr/>
              </a:pPr>
              <a:t>‹#›</a:t>
            </a:fld>
            <a:endParaRPr lang="en-US" altLang="en-US"/>
          </a:p>
        </p:txBody>
      </p:sp>
    </p:spTree>
    <p:extLst>
      <p:ext uri="{BB962C8B-B14F-4D97-AF65-F5344CB8AC3E}">
        <p14:creationId xmlns:p14="http://schemas.microsoft.com/office/powerpoint/2010/main" val="1339384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29188" y="1681163"/>
            <a:ext cx="3887391" cy="823912"/>
          </a:xfrm>
        </p:spPr>
        <p:txBody>
          <a:bodyPr anchor="b"/>
          <a:lstStyle>
            <a:lvl1pPr marL="0" indent="0">
              <a:buNone/>
              <a:defRPr sz="1800" b="1"/>
            </a:lvl1pPr>
            <a:lvl2pPr marL="341544" indent="0">
              <a:buNone/>
              <a:defRPr sz="1500" b="1"/>
            </a:lvl2pPr>
            <a:lvl3pPr marL="683095" indent="0">
              <a:buNone/>
              <a:defRPr sz="1300" b="1"/>
            </a:lvl3pPr>
            <a:lvl4pPr marL="1024637" indent="0">
              <a:buNone/>
              <a:defRPr sz="1200" b="1"/>
            </a:lvl4pPr>
            <a:lvl5pPr marL="1366191" indent="0">
              <a:buNone/>
              <a:defRPr sz="1200" b="1"/>
            </a:lvl5pPr>
            <a:lvl6pPr marL="1707741" indent="0">
              <a:buNone/>
              <a:defRPr sz="1200" b="1"/>
            </a:lvl6pPr>
            <a:lvl7pPr marL="2049281" indent="0">
              <a:buNone/>
              <a:defRPr sz="1200" b="1"/>
            </a:lvl7pPr>
            <a:lvl8pPr marL="2390830" indent="0">
              <a:buNone/>
              <a:defRPr sz="1200" b="1"/>
            </a:lvl8pPr>
            <a:lvl9pPr marL="2732387" indent="0">
              <a:buNone/>
              <a:defRPr sz="12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29188"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5FC71A5B-C6B6-450E-928E-FE6A3BCF83C0}" type="slidenum">
              <a:rPr lang="en-US" altLang="en-US"/>
              <a:pPr>
                <a:defRPr/>
              </a:pPr>
              <a:t>‹#›</a:t>
            </a:fld>
            <a:endParaRPr lang="en-US" altLang="en-US"/>
          </a:p>
        </p:txBody>
      </p:sp>
    </p:spTree>
    <p:extLst>
      <p:ext uri="{BB962C8B-B14F-4D97-AF65-F5344CB8AC3E}">
        <p14:creationId xmlns:p14="http://schemas.microsoft.com/office/powerpoint/2010/main" val="3705396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870221B6-F33F-4918-A641-377278D38AFD}" type="slidenum">
              <a:rPr lang="en-US" altLang="en-US"/>
              <a:pPr>
                <a:defRPr/>
              </a:pPr>
              <a:t>‹#›</a:t>
            </a:fld>
            <a:endParaRPr lang="en-US" altLang="en-US"/>
          </a:p>
        </p:txBody>
      </p:sp>
    </p:spTree>
    <p:extLst>
      <p:ext uri="{BB962C8B-B14F-4D97-AF65-F5344CB8AC3E}">
        <p14:creationId xmlns:p14="http://schemas.microsoft.com/office/powerpoint/2010/main" val="102285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50864" y="2038351"/>
            <a:ext cx="8042275" cy="3951288"/>
          </a:xfrm>
        </p:spPr>
        <p:txBody>
          <a:bodyPr/>
          <a:lstStyle>
            <a:lvl1pPr marL="342865" indent="-342865">
              <a:buFont typeface="Arial" panose="020B0604020202020204" pitchFamily="34" charset="0"/>
              <a:buChar char="•"/>
              <a:defRPr/>
            </a:lvl1pPr>
            <a:lvl2pPr marL="671444" indent="-342865">
              <a:buFont typeface="Arial" panose="020B0604020202020204" pitchFamily="34" charset="0"/>
              <a:buChar char="•"/>
              <a:defRPr/>
            </a:lvl2pPr>
            <a:lvl3pPr marL="982560" indent="-342865">
              <a:buFont typeface="Arial" panose="020B0604020202020204" pitchFamily="34" charset="0"/>
              <a:buChar char="•"/>
              <a:defRPr/>
            </a:lvl3pPr>
            <a:lvl4pPr marL="1200025" indent="-285720">
              <a:buFont typeface="Arial" panose="020B0604020202020204" pitchFamily="34" charset="0"/>
              <a:buChar char="•"/>
              <a:defRPr/>
            </a:lvl4pPr>
            <a:lvl5pPr marL="1519080" indent="-28572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662DA74-E1D7-479F-A23C-196208DAF2BA}" type="slidenum">
              <a:rPr lang="en-US" altLang="en-US"/>
              <a:pPr/>
              <a:t>‹#›</a:t>
            </a:fld>
            <a:endParaRPr lang="en-US" altLang="en-US"/>
          </a:p>
        </p:txBody>
      </p:sp>
    </p:spTree>
    <p:extLst>
      <p:ext uri="{BB962C8B-B14F-4D97-AF65-F5344CB8AC3E}">
        <p14:creationId xmlns:p14="http://schemas.microsoft.com/office/powerpoint/2010/main" val="23062683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E2A5B933-BBE9-4ADD-ADEE-1D8152B59271}" type="slidenum">
              <a:rPr lang="en-US" altLang="en-US"/>
              <a:pPr>
                <a:defRPr/>
              </a:pPr>
              <a:t>‹#›</a:t>
            </a:fld>
            <a:endParaRPr lang="en-US" altLang="en-US"/>
          </a:p>
        </p:txBody>
      </p:sp>
    </p:spTree>
    <p:extLst>
      <p:ext uri="{BB962C8B-B14F-4D97-AF65-F5344CB8AC3E}">
        <p14:creationId xmlns:p14="http://schemas.microsoft.com/office/powerpoint/2010/main" val="3922360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887391" y="987464"/>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5DF5CB7B-FE03-43E4-8AF4-F107A4A9390F}" type="slidenum">
              <a:rPr lang="en-US" altLang="en-US"/>
              <a:pPr>
                <a:defRPr/>
              </a:pPr>
              <a:t>‹#›</a:t>
            </a:fld>
            <a:endParaRPr lang="en-US" altLang="en-US"/>
          </a:p>
        </p:txBody>
      </p:sp>
    </p:spTree>
    <p:extLst>
      <p:ext uri="{BB962C8B-B14F-4D97-AF65-F5344CB8AC3E}">
        <p14:creationId xmlns:p14="http://schemas.microsoft.com/office/powerpoint/2010/main" val="34502538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3887391" y="987464"/>
            <a:ext cx="4629150" cy="4873625"/>
          </a:xfrm>
        </p:spPr>
        <p:txBody>
          <a:bodyPr rtlCol="0">
            <a:normAutofit/>
          </a:bodyPr>
          <a:lstStyle>
            <a:lvl1pPr marL="0" indent="0">
              <a:buNone/>
              <a:defRPr sz="2400"/>
            </a:lvl1pPr>
            <a:lvl2pPr marL="341544" indent="0">
              <a:buNone/>
              <a:defRPr sz="2100"/>
            </a:lvl2pPr>
            <a:lvl3pPr marL="683095" indent="0">
              <a:buNone/>
              <a:defRPr sz="1800"/>
            </a:lvl3pPr>
            <a:lvl4pPr marL="1024637" indent="0">
              <a:buNone/>
              <a:defRPr sz="1500"/>
            </a:lvl4pPr>
            <a:lvl5pPr marL="1366191" indent="0">
              <a:buNone/>
              <a:defRPr sz="1500"/>
            </a:lvl5pPr>
            <a:lvl6pPr marL="1707741" indent="0">
              <a:buNone/>
              <a:defRPr sz="1500"/>
            </a:lvl6pPr>
            <a:lvl7pPr marL="2049281" indent="0">
              <a:buNone/>
              <a:defRPr sz="1500"/>
            </a:lvl7pPr>
            <a:lvl8pPr marL="2390830" indent="0">
              <a:buNone/>
              <a:defRPr sz="1500"/>
            </a:lvl8pPr>
            <a:lvl9pPr marL="2732387" indent="0">
              <a:buNone/>
              <a:defRPr sz="1500"/>
            </a:lvl9pPr>
          </a:lstStyle>
          <a:p>
            <a:pPr lvl="0"/>
            <a:endParaRPr lang="ja-JP" altLang="en-US" noProof="0" smtClean="0"/>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1544" indent="0">
              <a:buNone/>
              <a:defRPr sz="1100"/>
            </a:lvl2pPr>
            <a:lvl3pPr marL="683095" indent="0">
              <a:buNone/>
              <a:defRPr sz="900"/>
            </a:lvl3pPr>
            <a:lvl4pPr marL="1024637" indent="0">
              <a:buNone/>
              <a:defRPr sz="800"/>
            </a:lvl4pPr>
            <a:lvl5pPr marL="1366191" indent="0">
              <a:buNone/>
              <a:defRPr sz="800"/>
            </a:lvl5pPr>
            <a:lvl6pPr marL="1707741" indent="0">
              <a:buNone/>
              <a:defRPr sz="800"/>
            </a:lvl6pPr>
            <a:lvl7pPr marL="2049281" indent="0">
              <a:buNone/>
              <a:defRPr sz="800"/>
            </a:lvl7pPr>
            <a:lvl8pPr marL="2390830" indent="0">
              <a:buNone/>
              <a:defRPr sz="800"/>
            </a:lvl8pPr>
            <a:lvl9pPr marL="2732387" indent="0">
              <a:buNone/>
              <a:defRPr sz="8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03C69136-1A66-4E8C-A946-351323EB0AC2}" type="slidenum">
              <a:rPr lang="en-US" altLang="en-US"/>
              <a:pPr>
                <a:defRPr/>
              </a:pPr>
              <a:t>‹#›</a:t>
            </a:fld>
            <a:endParaRPr lang="en-US" altLang="en-US"/>
          </a:p>
        </p:txBody>
      </p:sp>
    </p:spTree>
    <p:extLst>
      <p:ext uri="{BB962C8B-B14F-4D97-AF65-F5344CB8AC3E}">
        <p14:creationId xmlns:p14="http://schemas.microsoft.com/office/powerpoint/2010/main" val="3018571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DAAA85-DC27-4F87-841C-3E4109E63DBA}" type="slidenum">
              <a:rPr lang="en-US" altLang="en-US"/>
              <a:pPr>
                <a:defRPr/>
              </a:pPr>
              <a:t>‹#›</a:t>
            </a:fld>
            <a:endParaRPr lang="en-US" altLang="en-US"/>
          </a:p>
        </p:txBody>
      </p:sp>
    </p:spTree>
    <p:extLst>
      <p:ext uri="{BB962C8B-B14F-4D97-AF65-F5344CB8AC3E}">
        <p14:creationId xmlns:p14="http://schemas.microsoft.com/office/powerpoint/2010/main" val="2681609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713" y="365127"/>
            <a:ext cx="1971675" cy="5811838"/>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28653" y="365127"/>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2FE3522-C974-4301-8A19-693A595DEF11}" type="slidenum">
              <a:rPr lang="en-US" altLang="en-US"/>
              <a:pPr>
                <a:defRPr/>
              </a:pPr>
              <a:t>‹#›</a:t>
            </a:fld>
            <a:endParaRPr lang="en-US" altLang="en-US"/>
          </a:p>
        </p:txBody>
      </p:sp>
    </p:spTree>
    <p:extLst>
      <p:ext uri="{BB962C8B-B14F-4D97-AF65-F5344CB8AC3E}">
        <p14:creationId xmlns:p14="http://schemas.microsoft.com/office/powerpoint/2010/main" val="3876843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922" y="277950"/>
            <a:ext cx="8229600" cy="1143480"/>
          </a:xfrm>
        </p:spPr>
        <p:txBody>
          <a:bodyPr/>
          <a:lstStyle/>
          <a:p>
            <a:r>
              <a:rPr lang="en-US"/>
              <a:t>Click to edit Master title style</a:t>
            </a:r>
          </a:p>
        </p:txBody>
      </p:sp>
      <p:sp>
        <p:nvSpPr>
          <p:cNvPr id="3" name="Text Placeholder 2"/>
          <p:cNvSpPr>
            <a:spLocks noGrp="1"/>
          </p:cNvSpPr>
          <p:nvPr>
            <p:ph type="body" sz="half" idx="1"/>
          </p:nvPr>
        </p:nvSpPr>
        <p:spPr>
          <a:xfrm>
            <a:off x="457920" y="1600011"/>
            <a:ext cx="404496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125" y="1600011"/>
            <a:ext cx="4046400" cy="45307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4E83201A-4760-4480-9DF6-3D8F98034031}" type="slidenum">
              <a:rPr lang="en-US" altLang="en-US"/>
              <a:pPr>
                <a:defRPr/>
              </a:pPr>
              <a:t>‹#›</a:t>
            </a:fld>
            <a:endParaRPr lang="en-US" altLang="en-US"/>
          </a:p>
        </p:txBody>
      </p:sp>
    </p:spTree>
    <p:extLst>
      <p:ext uri="{BB962C8B-B14F-4D97-AF65-F5344CB8AC3E}">
        <p14:creationId xmlns:p14="http://schemas.microsoft.com/office/powerpoint/2010/main" val="1184753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5539"/>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65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848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2" y="1709758"/>
            <a:ext cx="7886700" cy="2852737"/>
          </a:xfrm>
        </p:spPr>
        <p:txBody>
          <a:bodyPr anchor="b"/>
          <a:lstStyle>
            <a:lvl1pPr>
              <a:defRPr sz="5539"/>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2" y="458948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763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0601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1" y="1497993"/>
            <a:ext cx="8041439" cy="2097259"/>
          </a:xfrm>
        </p:spPr>
        <p:txBody>
          <a:bodyPr anchor="b"/>
          <a:lstStyle>
            <a:lvl1pPr algn="ctr">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838200" y="3754403"/>
            <a:ext cx="7467601" cy="1500187"/>
          </a:xfrm>
        </p:spPr>
        <p:txBody>
          <a:bodyPr/>
          <a:lstStyle>
            <a:lvl1pPr marL="0" indent="0" algn="ctr">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3F4881AB-E70F-41AB-8C8B-C664345E3F76}" type="slidenum">
              <a:rPr lang="en-US" altLang="en-US"/>
              <a:pPr/>
              <a:t>‹#›</a:t>
            </a:fld>
            <a:endParaRPr lang="en-US" altLang="en-US"/>
          </a:p>
        </p:txBody>
      </p:sp>
    </p:spTree>
    <p:extLst>
      <p:ext uri="{BB962C8B-B14F-4D97-AF65-F5344CB8AC3E}">
        <p14:creationId xmlns:p14="http://schemas.microsoft.com/office/powerpoint/2010/main" val="2997298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6637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31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280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41"/>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49706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41"/>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4031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43820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8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6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6930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5539"/>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92632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3589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92" y="1709758"/>
            <a:ext cx="7886700" cy="2852737"/>
          </a:xfrm>
        </p:spPr>
        <p:txBody>
          <a:bodyPr anchor="b"/>
          <a:lstStyle>
            <a:lvl1pPr>
              <a:defRPr sz="5539"/>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92" y="4589485"/>
            <a:ext cx="7886700" cy="1500187"/>
          </a:xfrm>
        </p:spPr>
        <p:txBody>
          <a:bodyPr/>
          <a:lstStyle>
            <a:lvl1pPr marL="0" indent="0">
              <a:buNone/>
              <a:defRPr sz="2215">
                <a:solidFill>
                  <a:schemeClr val="tx1">
                    <a:tint val="75000"/>
                  </a:schemeClr>
                </a:solidFill>
              </a:defRPr>
            </a:lvl1pPr>
            <a:lvl2pPr marL="422041" indent="0">
              <a:buNone/>
              <a:defRPr sz="1846">
                <a:solidFill>
                  <a:schemeClr val="tx1">
                    <a:tint val="75000"/>
                  </a:schemeClr>
                </a:solidFill>
              </a:defRPr>
            </a:lvl2pPr>
            <a:lvl3pPr marL="844083" indent="0">
              <a:buNone/>
              <a:defRPr sz="1662">
                <a:solidFill>
                  <a:schemeClr val="tx1">
                    <a:tint val="75000"/>
                  </a:schemeClr>
                </a:solidFill>
              </a:defRPr>
            </a:lvl3pPr>
            <a:lvl4pPr marL="1266124" indent="0">
              <a:buNone/>
              <a:defRPr sz="1477">
                <a:solidFill>
                  <a:schemeClr val="tx1">
                    <a:tint val="75000"/>
                  </a:schemeClr>
                </a:solidFill>
              </a:defRPr>
            </a:lvl4pPr>
            <a:lvl5pPr marL="1688165" indent="0">
              <a:buNone/>
              <a:defRPr sz="1477">
                <a:solidFill>
                  <a:schemeClr val="tx1">
                    <a:tint val="75000"/>
                  </a:schemeClr>
                </a:solidFill>
              </a:defRPr>
            </a:lvl5pPr>
            <a:lvl6pPr marL="2110207" indent="0">
              <a:buNone/>
              <a:defRPr sz="1477">
                <a:solidFill>
                  <a:schemeClr val="tx1">
                    <a:tint val="75000"/>
                  </a:schemeClr>
                </a:solidFill>
              </a:defRPr>
            </a:lvl6pPr>
            <a:lvl7pPr marL="2532248" indent="0">
              <a:buNone/>
              <a:defRPr sz="1477">
                <a:solidFill>
                  <a:schemeClr val="tx1">
                    <a:tint val="75000"/>
                  </a:schemeClr>
                </a:solidFill>
              </a:defRPr>
            </a:lvl7pPr>
            <a:lvl8pPr marL="2954289" indent="0">
              <a:buNone/>
              <a:defRPr sz="1477">
                <a:solidFill>
                  <a:schemeClr val="tx1">
                    <a:tint val="75000"/>
                  </a:schemeClr>
                </a:solidFill>
              </a:defRPr>
            </a:lvl8pPr>
            <a:lvl9pPr marL="3376331" indent="0">
              <a:buNone/>
              <a:defRPr sz="1477">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16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841248"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ltLang="en-US"/>
          </a:p>
        </p:txBody>
      </p:sp>
      <p:sp>
        <p:nvSpPr>
          <p:cNvPr id="6" name="Footer Placeholder 4"/>
          <p:cNvSpPr>
            <a:spLocks noGrp="1"/>
          </p:cNvSpPr>
          <p:nvPr>
            <p:ph type="ftr" sz="quarter" idx="16"/>
          </p:nvPr>
        </p:nvSpPr>
        <p:spPr/>
        <p:txBody>
          <a:bodyPr/>
          <a:lstStyle>
            <a:lvl1pPr>
              <a:defRPr/>
            </a:lvl1pPr>
          </a:lstStyle>
          <a:p>
            <a:pPr>
              <a:defRPr/>
            </a:pPr>
            <a:endParaRPr lang="en-US" altLang="en-US"/>
          </a:p>
        </p:txBody>
      </p:sp>
      <p:sp>
        <p:nvSpPr>
          <p:cNvPr id="7" name="Slide Number Placeholder 5"/>
          <p:cNvSpPr>
            <a:spLocks noGrp="1"/>
          </p:cNvSpPr>
          <p:nvPr>
            <p:ph type="sldNum" sz="quarter" idx="17"/>
          </p:nvPr>
        </p:nvSpPr>
        <p:spPr/>
        <p:txBody>
          <a:bodyPr/>
          <a:lstStyle>
            <a:lvl1pPr>
              <a:defRPr/>
            </a:lvl1pPr>
          </a:lstStyle>
          <a:p>
            <a:fld id="{AF011905-831C-4765-B97C-BED4272B0BD0}" type="slidenum">
              <a:rPr lang="en-US" altLang="en-US"/>
              <a:pPr/>
              <a:t>‹#›</a:t>
            </a:fld>
            <a:endParaRPr lang="en-US" altLang="en-US"/>
          </a:p>
        </p:txBody>
      </p:sp>
    </p:spTree>
    <p:extLst>
      <p:ext uri="{BB962C8B-B14F-4D97-AF65-F5344CB8AC3E}">
        <p14:creationId xmlns:p14="http://schemas.microsoft.com/office/powerpoint/2010/main" val="471546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3174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4" y="365129"/>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95289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691527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414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41"/>
            <a:ext cx="4629150" cy="4873625"/>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4296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5" y="457200"/>
            <a:ext cx="2949178" cy="1600200"/>
          </a:xfrm>
        </p:spPr>
        <p:txBody>
          <a:bodyPr anchor="b"/>
          <a:lstStyle>
            <a:lvl1pPr>
              <a:defRPr sz="2954"/>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41"/>
            <a:ext cx="4629150" cy="4873625"/>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ー 3"/>
          <p:cNvSpPr>
            <a:spLocks noGrp="1"/>
          </p:cNvSpPr>
          <p:nvPr>
            <p:ph type="body" sz="half" idx="2"/>
          </p:nvPr>
        </p:nvSpPr>
        <p:spPr>
          <a:xfrm>
            <a:off x="629845" y="2057400"/>
            <a:ext cx="2949178" cy="3811588"/>
          </a:xfrm>
        </p:spPr>
        <p:txBody>
          <a:bodyPr/>
          <a:lstStyle>
            <a:lvl1pPr marL="0" indent="0">
              <a:buNone/>
              <a:defRPr sz="1477"/>
            </a:lvl1pPr>
            <a:lvl2pPr marL="422041" indent="0">
              <a:buNone/>
              <a:defRPr sz="1292"/>
            </a:lvl2pPr>
            <a:lvl3pPr marL="844083" indent="0">
              <a:buNone/>
              <a:defRPr sz="1108"/>
            </a:lvl3pPr>
            <a:lvl4pPr marL="1266124" indent="0">
              <a:buNone/>
              <a:defRPr sz="923"/>
            </a:lvl4pPr>
            <a:lvl5pPr marL="1688165" indent="0">
              <a:buNone/>
              <a:defRPr sz="923"/>
            </a:lvl5pPr>
            <a:lvl6pPr marL="2110207" indent="0">
              <a:buNone/>
              <a:defRPr sz="923"/>
            </a:lvl6pPr>
            <a:lvl7pPr marL="2532248" indent="0">
              <a:buNone/>
              <a:defRPr sz="923"/>
            </a:lvl7pPr>
            <a:lvl8pPr marL="2954289" indent="0">
              <a:buNone/>
              <a:defRPr sz="923"/>
            </a:lvl8pPr>
            <a:lvl9pPr marL="3376331" indent="0">
              <a:buNone/>
              <a:defRPr sz="92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6629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5062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8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6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63208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29906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256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9"/>
            <a:ext cx="1289050" cy="722312"/>
          </a:xfrm>
          <a:custGeom>
            <a:avLst/>
            <a:gdLst>
              <a:gd name="T0" fmla="*/ 348636 w 1288494"/>
              <a:gd name="T1" fmla="*/ 434338 h 722529"/>
              <a:gd name="T2" fmla="*/ 470861 w 1288494"/>
              <a:gd name="T3" fmla="*/ 478154 h 722529"/>
              <a:gd name="T4" fmla="*/ 146268 w 1288494"/>
              <a:gd name="T5" fmla="*/ 295277 h 722529"/>
              <a:gd name="T6" fmla="*/ 1108028 w 1288494"/>
              <a:gd name="T7" fmla="*/ 624839 h 722529"/>
              <a:gd name="T8" fmla="*/ 36051 w 1288494"/>
              <a:gd name="T9" fmla="*/ 153353 h 722529"/>
              <a:gd name="T10" fmla="*/ 27048 w 1288494"/>
              <a:gd name="T11" fmla="*/ 134299 h 722529"/>
              <a:gd name="T12" fmla="*/ 1273327 w 1288494"/>
              <a:gd name="T13" fmla="*/ 656272 h 722529"/>
              <a:gd name="T14" fmla="*/ 1266314 w 1288494"/>
              <a:gd name="T15" fmla="*/ 641985 h 722529"/>
              <a:gd name="T16" fmla="*/ 1079973 w 1288494"/>
              <a:gd name="T17" fmla="*/ 580073 h 722529"/>
              <a:gd name="T18" fmla="*/ 1271323 w 1288494"/>
              <a:gd name="T19" fmla="*/ 605790 h 722529"/>
              <a:gd name="T20" fmla="*/ 15001 w 1288494"/>
              <a:gd name="T21" fmla="*/ 102880 h 722529"/>
              <a:gd name="T22" fmla="*/ 2986 w 1288494"/>
              <a:gd name="T23" fmla="*/ 9517 h 722529"/>
              <a:gd name="T24" fmla="*/ 10001 w 1288494"/>
              <a:gd name="T25" fmla="*/ 43835 h 722529"/>
              <a:gd name="T26" fmla="*/ 24029 w 1288494"/>
              <a:gd name="T27" fmla="*/ 98096 h 722529"/>
              <a:gd name="T28" fmla="*/ 61113 w 1288494"/>
              <a:gd name="T29" fmla="*/ 176212 h 722529"/>
              <a:gd name="T30" fmla="*/ 147267 w 1288494"/>
              <a:gd name="T31" fmla="*/ 277176 h 722529"/>
              <a:gd name="T32" fmla="*/ 227416 w 1288494"/>
              <a:gd name="T33" fmla="*/ 344803 h 722529"/>
              <a:gd name="T34" fmla="*/ 290531 w 1288494"/>
              <a:gd name="T35" fmla="*/ 385763 h 722529"/>
              <a:gd name="T36" fmla="*/ 426780 w 1288494"/>
              <a:gd name="T37" fmla="*/ 458153 h 722529"/>
              <a:gd name="T38" fmla="*/ 494903 w 1288494"/>
              <a:gd name="T39" fmla="*/ 489585 h 722529"/>
              <a:gd name="T40" fmla="*/ 583065 w 1288494"/>
              <a:gd name="T41" fmla="*/ 521969 h 722529"/>
              <a:gd name="T42" fmla="*/ 705290 w 1288494"/>
              <a:gd name="T43" fmla="*/ 554352 h 722529"/>
              <a:gd name="T44" fmla="*/ 998826 w 1288494"/>
              <a:gd name="T45" fmla="*/ 608647 h 722529"/>
              <a:gd name="T46" fmla="*/ 1280841 w 1288494"/>
              <a:gd name="T47" fmla="*/ 625792 h 722529"/>
              <a:gd name="T48" fmla="*/ 1140085 w 1288494"/>
              <a:gd name="T49" fmla="*/ 627698 h 722529"/>
              <a:gd name="T50" fmla="*/ 1059936 w 1288494"/>
              <a:gd name="T51" fmla="*/ 621983 h 722529"/>
              <a:gd name="T52" fmla="*/ 977789 w 1288494"/>
              <a:gd name="T53" fmla="*/ 615316 h 722529"/>
              <a:gd name="T54" fmla="*/ 935710 w 1288494"/>
              <a:gd name="T55" fmla="*/ 610552 h 722529"/>
              <a:gd name="T56" fmla="*/ 839535 w 1288494"/>
              <a:gd name="T57" fmla="*/ 593406 h 722529"/>
              <a:gd name="T58" fmla="*/ 805472 w 1288494"/>
              <a:gd name="T59" fmla="*/ 586739 h 722529"/>
              <a:gd name="T60" fmla="*/ 749371 w 1288494"/>
              <a:gd name="T61" fmla="*/ 576264 h 722529"/>
              <a:gd name="T62" fmla="*/ 703286 w 1288494"/>
              <a:gd name="T63" fmla="*/ 562928 h 722529"/>
              <a:gd name="T64" fmla="*/ 661209 w 1288494"/>
              <a:gd name="T65" fmla="*/ 553402 h 722529"/>
              <a:gd name="T66" fmla="*/ 613120 w 1288494"/>
              <a:gd name="T67" fmla="*/ 541973 h 722529"/>
              <a:gd name="T68" fmla="*/ 571044 w 1288494"/>
              <a:gd name="T69" fmla="*/ 527682 h 722529"/>
              <a:gd name="T70" fmla="*/ 541990 w 1288494"/>
              <a:gd name="T71" fmla="*/ 518158 h 722529"/>
              <a:gd name="T72" fmla="*/ 508930 w 1288494"/>
              <a:gd name="T73" fmla="*/ 506731 h 722529"/>
              <a:gd name="T74" fmla="*/ 461845 w 1288494"/>
              <a:gd name="T75" fmla="*/ 488631 h 722529"/>
              <a:gd name="T76" fmla="*/ 435798 w 1288494"/>
              <a:gd name="T77" fmla="*/ 476248 h 722529"/>
              <a:gd name="T78" fmla="*/ 403737 w 1288494"/>
              <a:gd name="T79" fmla="*/ 460056 h 722529"/>
              <a:gd name="T80" fmla="*/ 364666 w 1288494"/>
              <a:gd name="T81" fmla="*/ 441006 h 722529"/>
              <a:gd name="T82" fmla="*/ 337617 w 1288494"/>
              <a:gd name="T83" fmla="*/ 427669 h 722529"/>
              <a:gd name="T84" fmla="*/ 302550 w 1288494"/>
              <a:gd name="T85" fmla="*/ 406718 h 722529"/>
              <a:gd name="T86" fmla="*/ 248454 w 1288494"/>
              <a:gd name="T87" fmla="*/ 372428 h 722529"/>
              <a:gd name="T88" fmla="*/ 217396 w 1288494"/>
              <a:gd name="T89" fmla="*/ 353378 h 722529"/>
              <a:gd name="T90" fmla="*/ 153281 w 1288494"/>
              <a:gd name="T91" fmla="*/ 301943 h 722529"/>
              <a:gd name="T92" fmla="*/ 139256 w 1288494"/>
              <a:gd name="T93" fmla="*/ 286702 h 722529"/>
              <a:gd name="T94" fmla="*/ 136248 w 1288494"/>
              <a:gd name="T95" fmla="*/ 281942 h 722529"/>
              <a:gd name="T96" fmla="*/ 126227 w 1288494"/>
              <a:gd name="T97" fmla="*/ 273368 h 722529"/>
              <a:gd name="T98" fmla="*/ 112201 w 1288494"/>
              <a:gd name="T99" fmla="*/ 260983 h 722529"/>
              <a:gd name="T100" fmla="*/ 94173 w 1288494"/>
              <a:gd name="T101" fmla="*/ 238119 h 722529"/>
              <a:gd name="T102" fmla="*/ 87162 w 1288494"/>
              <a:gd name="T103" fmla="*/ 229555 h 722529"/>
              <a:gd name="T104" fmla="*/ 72132 w 1288494"/>
              <a:gd name="T105" fmla="*/ 211449 h 722529"/>
              <a:gd name="T106" fmla="*/ 65121 w 1288494"/>
              <a:gd name="T107" fmla="*/ 195259 h 722529"/>
              <a:gd name="T108" fmla="*/ 48085 w 1288494"/>
              <a:gd name="T109" fmla="*/ 171447 h 722529"/>
              <a:gd name="T110" fmla="*/ 38057 w 1288494"/>
              <a:gd name="T111" fmla="*/ 157162 h 722529"/>
              <a:gd name="T112" fmla="*/ 35071 w 1288494"/>
              <a:gd name="T113" fmla="*/ 140966 h 722529"/>
              <a:gd name="T114" fmla="*/ 17015 w 1288494"/>
              <a:gd name="T115" fmla="*/ 99064 h 722529"/>
              <a:gd name="T116" fmla="*/ 5001 w 1288494"/>
              <a:gd name="T117" fmla="*/ 49531 h 722529"/>
              <a:gd name="T118" fmla="*/ 1953 w 1288494"/>
              <a:gd name="T119" fmla="*/ 2970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548461" y="537763"/>
                </a:moveTo>
                <a:lnTo>
                  <a:pt x="548461" y="537763"/>
                </a:lnTo>
                <a:close/>
                <a:moveTo>
                  <a:pt x="547489" y="536791"/>
                </a:moveTo>
                <a:lnTo>
                  <a:pt x="548461" y="537763"/>
                </a:lnTo>
                <a:lnTo>
                  <a:pt x="546516" y="536791"/>
                </a:lnTo>
                <a:lnTo>
                  <a:pt x="544572" y="535818"/>
                </a:lnTo>
                <a:lnTo>
                  <a:pt x="547489" y="536791"/>
                </a:lnTo>
                <a:close/>
                <a:moveTo>
                  <a:pt x="338413" y="443436"/>
                </a:moveTo>
                <a:lnTo>
                  <a:pt x="340357" y="444408"/>
                </a:lnTo>
                <a:lnTo>
                  <a:pt x="339385" y="444408"/>
                </a:lnTo>
                <a:lnTo>
                  <a:pt x="338413" y="443436"/>
                </a:lnTo>
                <a:close/>
                <a:moveTo>
                  <a:pt x="337440" y="442463"/>
                </a:moveTo>
                <a:lnTo>
                  <a:pt x="338413" y="443436"/>
                </a:lnTo>
                <a:lnTo>
                  <a:pt x="338412" y="443436"/>
                </a:lnTo>
                <a:lnTo>
                  <a:pt x="337440" y="442463"/>
                </a:lnTo>
                <a:close/>
                <a:moveTo>
                  <a:pt x="334522" y="440518"/>
                </a:moveTo>
                <a:lnTo>
                  <a:pt x="334523" y="441491"/>
                </a:lnTo>
                <a:lnTo>
                  <a:pt x="333550" y="441491"/>
                </a:lnTo>
                <a:lnTo>
                  <a:pt x="331605" y="439546"/>
                </a:lnTo>
                <a:lnTo>
                  <a:pt x="334522" y="440518"/>
                </a:lnTo>
                <a:close/>
                <a:moveTo>
                  <a:pt x="644733" y="565964"/>
                </a:moveTo>
                <a:lnTo>
                  <a:pt x="642788" y="565964"/>
                </a:lnTo>
                <a:lnTo>
                  <a:pt x="641816" y="565964"/>
                </a:lnTo>
                <a:lnTo>
                  <a:pt x="644733" y="565964"/>
                </a:lnTo>
                <a:close/>
                <a:moveTo>
                  <a:pt x="457051" y="488168"/>
                </a:moveTo>
                <a:lnTo>
                  <a:pt x="458996" y="489140"/>
                </a:lnTo>
                <a:lnTo>
                  <a:pt x="458993" y="489139"/>
                </a:lnTo>
                <a:lnTo>
                  <a:pt x="457051" y="488168"/>
                </a:lnTo>
                <a:close/>
                <a:moveTo>
                  <a:pt x="243112" y="383144"/>
                </a:moveTo>
                <a:lnTo>
                  <a:pt x="244085" y="384117"/>
                </a:lnTo>
                <a:lnTo>
                  <a:pt x="243112" y="383144"/>
                </a:lnTo>
                <a:close/>
                <a:moveTo>
                  <a:pt x="781848" y="599027"/>
                </a:moveTo>
                <a:lnTo>
                  <a:pt x="781848" y="599027"/>
                </a:lnTo>
                <a:lnTo>
                  <a:pt x="780876" y="599027"/>
                </a:lnTo>
                <a:lnTo>
                  <a:pt x="781848" y="599027"/>
                </a:lnTo>
                <a:close/>
                <a:moveTo>
                  <a:pt x="242140" y="366612"/>
                </a:moveTo>
                <a:lnTo>
                  <a:pt x="244085" y="368557"/>
                </a:lnTo>
                <a:lnTo>
                  <a:pt x="241797" y="366956"/>
                </a:lnTo>
                <a:lnTo>
                  <a:pt x="242140" y="366612"/>
                </a:lnTo>
                <a:close/>
                <a:moveTo>
                  <a:pt x="141978" y="301458"/>
                </a:moveTo>
                <a:lnTo>
                  <a:pt x="141978" y="301459"/>
                </a:lnTo>
                <a:lnTo>
                  <a:pt x="141977" y="301459"/>
                </a:lnTo>
                <a:lnTo>
                  <a:pt x="141978" y="301458"/>
                </a:lnTo>
                <a:close/>
                <a:moveTo>
                  <a:pt x="142950" y="301458"/>
                </a:moveTo>
                <a:lnTo>
                  <a:pt x="142950" y="302430"/>
                </a:lnTo>
                <a:lnTo>
                  <a:pt x="141978" y="301459"/>
                </a:lnTo>
                <a:lnTo>
                  <a:pt x="142950" y="301458"/>
                </a:lnTo>
                <a:close/>
                <a:moveTo>
                  <a:pt x="979256" y="620421"/>
                </a:moveTo>
                <a:lnTo>
                  <a:pt x="979165" y="620512"/>
                </a:lnTo>
                <a:lnTo>
                  <a:pt x="978283" y="620421"/>
                </a:lnTo>
                <a:lnTo>
                  <a:pt x="979256" y="620421"/>
                </a:lnTo>
                <a:close/>
                <a:moveTo>
                  <a:pt x="93355" y="247974"/>
                </a:moveTo>
                <a:lnTo>
                  <a:pt x="94328" y="248946"/>
                </a:lnTo>
                <a:lnTo>
                  <a:pt x="94328" y="249919"/>
                </a:lnTo>
                <a:lnTo>
                  <a:pt x="93355" y="247974"/>
                </a:lnTo>
                <a:close/>
                <a:moveTo>
                  <a:pt x="1075528" y="637925"/>
                </a:moveTo>
                <a:lnTo>
                  <a:pt x="1075528" y="637925"/>
                </a:lnTo>
                <a:lnTo>
                  <a:pt x="1074555" y="637925"/>
                </a:lnTo>
                <a:lnTo>
                  <a:pt x="1075528"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lnTo>
                  <a:pt x="47650" y="177958"/>
                </a:lnTo>
                <a:close/>
                <a:moveTo>
                  <a:pt x="35008" y="156564"/>
                </a:moveTo>
                <a:lnTo>
                  <a:pt x="36953" y="159157"/>
                </a:lnTo>
                <a:lnTo>
                  <a:pt x="36953" y="159481"/>
                </a:lnTo>
                <a:lnTo>
                  <a:pt x="35008" y="156564"/>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lnTo>
                  <a:pt x="25284" y="133225"/>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lnTo>
                  <a:pt x="1277796" y="622366"/>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lnTo>
                  <a:pt x="13614" y="101134"/>
                </a:lnTo>
                <a:close/>
                <a:moveTo>
                  <a:pt x="5835" y="22366"/>
                </a:moveTo>
                <a:lnTo>
                  <a:pt x="5835" y="23338"/>
                </a:lnTo>
                <a:lnTo>
                  <a:pt x="5658" y="22542"/>
                </a:lnTo>
                <a:lnTo>
                  <a:pt x="5835" y="22366"/>
                </a:lnTo>
                <a:close/>
                <a:moveTo>
                  <a:pt x="3890" y="14586"/>
                </a:moveTo>
                <a:lnTo>
                  <a:pt x="4862" y="15559"/>
                </a:lnTo>
                <a:lnTo>
                  <a:pt x="4862" y="18476"/>
                </a:lnTo>
                <a:lnTo>
                  <a:pt x="4668" y="18087"/>
                </a:lnTo>
                <a:lnTo>
                  <a:pt x="3890" y="14586"/>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lnTo>
                  <a:pt x="1884" y="3039"/>
                </a:lnTo>
                <a:close/>
                <a:moveTo>
                  <a:pt x="972" y="0"/>
                </a:moveTo>
                <a:lnTo>
                  <a:pt x="1945" y="2917"/>
                </a:lnTo>
                <a:lnTo>
                  <a:pt x="1884" y="3039"/>
                </a:lnTo>
                <a:lnTo>
                  <a:pt x="9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ja-JP" altLang="en-US"/>
          </a:p>
        </p:txBody>
      </p:sp>
      <p:sp>
        <p:nvSpPr>
          <p:cNvPr id="8" name="Freeform 33"/>
          <p:cNvSpPr>
            <a:spLocks/>
          </p:cNvSpPr>
          <p:nvPr/>
        </p:nvSpPr>
        <p:spPr bwMode="auto">
          <a:xfrm rot="9377604">
            <a:off x="3925888" y="3316289"/>
            <a:ext cx="1289050" cy="722312"/>
          </a:xfrm>
          <a:custGeom>
            <a:avLst/>
            <a:gdLst>
              <a:gd name="T0" fmla="*/ 15000 w 1288494"/>
              <a:gd name="T1" fmla="*/ 106684 h 722529"/>
              <a:gd name="T2" fmla="*/ 33056 w 1288494"/>
              <a:gd name="T3" fmla="*/ 146685 h 722529"/>
              <a:gd name="T4" fmla="*/ 38057 w 1288494"/>
              <a:gd name="T5" fmla="*/ 156210 h 722529"/>
              <a:gd name="T6" fmla="*/ 51102 w 1288494"/>
              <a:gd name="T7" fmla="*/ 180978 h 722529"/>
              <a:gd name="T8" fmla="*/ 1172142 w 1288494"/>
              <a:gd name="T9" fmla="*/ 694372 h 722529"/>
              <a:gd name="T10" fmla="*/ 1263308 w 1288494"/>
              <a:gd name="T11" fmla="*/ 617221 h 722529"/>
              <a:gd name="T12" fmla="*/ 1090998 w 1288494"/>
              <a:gd name="T13" fmla="*/ 565789 h 722529"/>
              <a:gd name="T14" fmla="*/ 1326425 w 1288494"/>
              <a:gd name="T15" fmla="*/ 624841 h 722529"/>
              <a:gd name="T16" fmla="*/ 936712 w 1288494"/>
              <a:gd name="T17" fmla="*/ 609600 h 722529"/>
              <a:gd name="T18" fmla="*/ 251458 w 1288494"/>
              <a:gd name="T19" fmla="*/ 360996 h 722529"/>
              <a:gd name="T20" fmla="*/ 344628 w 1288494"/>
              <a:gd name="T21" fmla="*/ 431482 h 722529"/>
              <a:gd name="T22" fmla="*/ 452826 w 1288494"/>
              <a:gd name="T23" fmla="*/ 481966 h 722529"/>
              <a:gd name="T24" fmla="*/ 404740 w 1288494"/>
              <a:gd name="T25" fmla="*/ 461009 h 722529"/>
              <a:gd name="T26" fmla="*/ 378692 w 1288494"/>
              <a:gd name="T27" fmla="*/ 449580 h 722529"/>
              <a:gd name="T28" fmla="*/ 357653 w 1288494"/>
              <a:gd name="T29" fmla="*/ 438149 h 722529"/>
              <a:gd name="T30" fmla="*/ 315575 w 1288494"/>
              <a:gd name="T31" fmla="*/ 416244 h 722529"/>
              <a:gd name="T32" fmla="*/ 278510 w 1288494"/>
              <a:gd name="T33" fmla="*/ 394331 h 722529"/>
              <a:gd name="T34" fmla="*/ 232424 w 1288494"/>
              <a:gd name="T35" fmla="*/ 363857 h 722529"/>
              <a:gd name="T36" fmla="*/ 201368 w 1288494"/>
              <a:gd name="T37" fmla="*/ 341946 h 722529"/>
              <a:gd name="T38" fmla="*/ 146268 w 1288494"/>
              <a:gd name="T39" fmla="*/ 294320 h 722529"/>
              <a:gd name="T40" fmla="*/ 144266 w 1288494"/>
              <a:gd name="T41" fmla="*/ 284796 h 722529"/>
              <a:gd name="T42" fmla="*/ 133239 w 1288494"/>
              <a:gd name="T43" fmla="*/ 280034 h 722529"/>
              <a:gd name="T44" fmla="*/ 117209 w 1288494"/>
              <a:gd name="T45" fmla="*/ 267649 h 722529"/>
              <a:gd name="T46" fmla="*/ 107194 w 1288494"/>
              <a:gd name="T47" fmla="*/ 255270 h 722529"/>
              <a:gd name="T48" fmla="*/ 92171 w 1288494"/>
              <a:gd name="T49" fmla="*/ 238120 h 722529"/>
              <a:gd name="T50" fmla="*/ 77141 w 1288494"/>
              <a:gd name="T51" fmla="*/ 220033 h 722529"/>
              <a:gd name="T52" fmla="*/ 69124 w 1288494"/>
              <a:gd name="T53" fmla="*/ 201927 h 722529"/>
              <a:gd name="T54" fmla="*/ 56112 w 1288494"/>
              <a:gd name="T55" fmla="*/ 185736 h 722529"/>
              <a:gd name="T56" fmla="*/ 44093 w 1288494"/>
              <a:gd name="T57" fmla="*/ 167642 h 722529"/>
              <a:gd name="T58" fmla="*/ 38057 w 1288494"/>
              <a:gd name="T59" fmla="*/ 152401 h 722529"/>
              <a:gd name="T60" fmla="*/ 29033 w 1288494"/>
              <a:gd name="T61" fmla="*/ 127631 h 722529"/>
              <a:gd name="T62" fmla="*/ 7986 w 1288494"/>
              <a:gd name="T63" fmla="*/ 68567 h 722529"/>
              <a:gd name="T64" fmla="*/ 5000 w 1288494"/>
              <a:gd name="T65" fmla="*/ 33345 h 722529"/>
              <a:gd name="T66" fmla="*/ 2013 w 1288494"/>
              <a:gd name="T67" fmla="*/ 13338 h 722529"/>
              <a:gd name="T68" fmla="*/ 6041 w 1288494"/>
              <a:gd name="T69" fmla="*/ 40015 h 722529"/>
              <a:gd name="T70" fmla="*/ 33057 w 1288494"/>
              <a:gd name="T71" fmla="*/ 120963 h 722529"/>
              <a:gd name="T72" fmla="*/ 72131 w 1288494"/>
              <a:gd name="T73" fmla="*/ 190503 h 722529"/>
              <a:gd name="T74" fmla="*/ 170309 w 1288494"/>
              <a:gd name="T75" fmla="*/ 297180 h 722529"/>
              <a:gd name="T76" fmla="*/ 249100 w 1288494"/>
              <a:gd name="T77" fmla="*/ 359429 h 722529"/>
              <a:gd name="T78" fmla="*/ 313572 w 1288494"/>
              <a:gd name="T79" fmla="*/ 399099 h 722529"/>
              <a:gd name="T80" fmla="*/ 443810 w 1288494"/>
              <a:gd name="T81" fmla="*/ 465773 h 722529"/>
              <a:gd name="T82" fmla="*/ 501917 w 1288494"/>
              <a:gd name="T83" fmla="*/ 492442 h 722529"/>
              <a:gd name="T84" fmla="*/ 588073 w 1288494"/>
              <a:gd name="T85" fmla="*/ 522924 h 722529"/>
              <a:gd name="T86" fmla="*/ 844543 w 1288494"/>
              <a:gd name="T87" fmla="*/ 583882 h 722529"/>
              <a:gd name="T88" fmla="*/ 1000827 w 1288494"/>
              <a:gd name="T89" fmla="*/ 608648 h 722529"/>
              <a:gd name="T90" fmla="*/ 1281342 w 1288494"/>
              <a:gd name="T91" fmla="*/ 626745 h 722529"/>
              <a:gd name="T92" fmla="*/ 1121048 w 1288494"/>
              <a:gd name="T93" fmla="*/ 624840 h 722529"/>
              <a:gd name="T94" fmla="*/ 1059935 w 1288494"/>
              <a:gd name="T95" fmla="*/ 621984 h 722529"/>
              <a:gd name="T96" fmla="*/ 975784 w 1288494"/>
              <a:gd name="T97" fmla="*/ 615316 h 722529"/>
              <a:gd name="T98" fmla="*/ 938715 w 1288494"/>
              <a:gd name="T99" fmla="*/ 608648 h 722529"/>
              <a:gd name="T100" fmla="*/ 831519 w 1288494"/>
              <a:gd name="T101" fmla="*/ 591504 h 722529"/>
              <a:gd name="T102" fmla="*/ 794451 w 1288494"/>
              <a:gd name="T103" fmla="*/ 584836 h 722529"/>
              <a:gd name="T104" fmla="*/ 730333 w 1288494"/>
              <a:gd name="T105" fmla="*/ 570547 h 722529"/>
              <a:gd name="T106" fmla="*/ 691264 w 1288494"/>
              <a:gd name="T107" fmla="*/ 561977 h 722529"/>
              <a:gd name="T108" fmla="*/ 652190 w 1288494"/>
              <a:gd name="T109" fmla="*/ 552453 h 722529"/>
              <a:gd name="T110" fmla="*/ 605107 w 1288494"/>
              <a:gd name="T111" fmla="*/ 538161 h 722529"/>
              <a:gd name="T112" fmla="*/ 571043 w 1288494"/>
              <a:gd name="T113" fmla="*/ 527683 h 722529"/>
              <a:gd name="T114" fmla="*/ 541989 w 1288494"/>
              <a:gd name="T115" fmla="*/ 518158 h 722529"/>
              <a:gd name="T116" fmla="*/ 508929 w 1288494"/>
              <a:gd name="T117" fmla="*/ 506731 h 722529"/>
              <a:gd name="T118" fmla="*/ 461844 w 1288494"/>
              <a:gd name="T119" fmla="*/ 488632 h 7225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88494" h="722529">
                <a:moveTo>
                  <a:pt x="1884" y="3038"/>
                </a:moveTo>
                <a:lnTo>
                  <a:pt x="972" y="0"/>
                </a:lnTo>
                <a:lnTo>
                  <a:pt x="1944" y="2917"/>
                </a:lnTo>
                <a:lnTo>
                  <a:pt x="1884" y="3038"/>
                </a:lnTo>
                <a:close/>
                <a:moveTo>
                  <a:pt x="4861" y="18476"/>
                </a:moveTo>
                <a:lnTo>
                  <a:pt x="4667" y="18087"/>
                </a:lnTo>
                <a:lnTo>
                  <a:pt x="3889" y="14587"/>
                </a:lnTo>
                <a:lnTo>
                  <a:pt x="4861" y="15559"/>
                </a:lnTo>
                <a:lnTo>
                  <a:pt x="4861" y="18476"/>
                </a:lnTo>
                <a:close/>
                <a:moveTo>
                  <a:pt x="5834" y="23339"/>
                </a:moveTo>
                <a:lnTo>
                  <a:pt x="5658" y="22543"/>
                </a:lnTo>
                <a:lnTo>
                  <a:pt x="5834" y="22366"/>
                </a:lnTo>
                <a:lnTo>
                  <a:pt x="5834" y="23339"/>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lnTo>
                  <a:pt x="15559"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lnTo>
                  <a:pt x="35007" y="151701"/>
                </a:lnTo>
                <a:close/>
                <a:moveTo>
                  <a:pt x="35007" y="151702"/>
                </a:moveTo>
                <a:lnTo>
                  <a:pt x="35007" y="151702"/>
                </a:lnTo>
                <a:lnTo>
                  <a:pt x="35007" y="151701"/>
                </a:lnTo>
                <a:lnTo>
                  <a:pt x="35007" y="151702"/>
                </a:lnTo>
                <a:close/>
                <a:moveTo>
                  <a:pt x="36953" y="159481"/>
                </a:moveTo>
                <a:lnTo>
                  <a:pt x="35007" y="156564"/>
                </a:lnTo>
                <a:lnTo>
                  <a:pt x="36953" y="159158"/>
                </a:lnTo>
                <a:lnTo>
                  <a:pt x="36953" y="159481"/>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lnTo>
                  <a:pt x="49595" y="184765"/>
                </a:lnTo>
                <a:close/>
                <a:moveTo>
                  <a:pt x="70988" y="218801"/>
                </a:moveTo>
                <a:lnTo>
                  <a:pt x="70016" y="217828"/>
                </a:lnTo>
                <a:lnTo>
                  <a:pt x="70988" y="218801"/>
                </a:lnTo>
                <a:close/>
                <a:moveTo>
                  <a:pt x="978282" y="620422"/>
                </a:moveTo>
                <a:lnTo>
                  <a:pt x="979254" y="620422"/>
                </a:lnTo>
                <a:lnTo>
                  <a:pt x="979164" y="620513"/>
                </a:lnTo>
                <a:lnTo>
                  <a:pt x="978282" y="620422"/>
                </a:lnTo>
                <a:close/>
                <a:moveTo>
                  <a:pt x="94327" y="249919"/>
                </a:moveTo>
                <a:lnTo>
                  <a:pt x="93354" y="247974"/>
                </a:lnTo>
                <a:lnTo>
                  <a:pt x="94327" y="248946"/>
                </a:lnTo>
                <a:lnTo>
                  <a:pt x="94327" y="249919"/>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lnTo>
                  <a:pt x="1137764" y="721557"/>
                </a:lnTo>
                <a:close/>
                <a:moveTo>
                  <a:pt x="909238" y="622367"/>
                </a:moveTo>
                <a:lnTo>
                  <a:pt x="909238" y="622367"/>
                </a:lnTo>
                <a:lnTo>
                  <a:pt x="909463" y="622367"/>
                </a:lnTo>
                <a:lnTo>
                  <a:pt x="909238" y="622367"/>
                </a:lnTo>
                <a:close/>
                <a:moveTo>
                  <a:pt x="908266" y="623340"/>
                </a:moveTo>
                <a:lnTo>
                  <a:pt x="908266" y="622367"/>
                </a:lnTo>
                <a:lnTo>
                  <a:pt x="909238" y="622367"/>
                </a:lnTo>
                <a:lnTo>
                  <a:pt x="908266" y="623340"/>
                </a:lnTo>
                <a:close/>
                <a:moveTo>
                  <a:pt x="141977" y="301459"/>
                </a:moveTo>
                <a:lnTo>
                  <a:pt x="141977" y="301459"/>
                </a:lnTo>
                <a:close/>
                <a:moveTo>
                  <a:pt x="142949" y="302431"/>
                </a:moveTo>
                <a:lnTo>
                  <a:pt x="141977" y="301459"/>
                </a:lnTo>
                <a:lnTo>
                  <a:pt x="142949" y="301459"/>
                </a:lnTo>
                <a:lnTo>
                  <a:pt x="142949" y="302431"/>
                </a:lnTo>
                <a:close/>
                <a:moveTo>
                  <a:pt x="244084" y="368557"/>
                </a:moveTo>
                <a:lnTo>
                  <a:pt x="241795" y="366956"/>
                </a:lnTo>
                <a:lnTo>
                  <a:pt x="242139" y="366613"/>
                </a:lnTo>
                <a:lnTo>
                  <a:pt x="244084" y="368557"/>
                </a:lnTo>
                <a:close/>
                <a:moveTo>
                  <a:pt x="641815" y="565965"/>
                </a:moveTo>
                <a:lnTo>
                  <a:pt x="641815" y="565965"/>
                </a:lnTo>
                <a:lnTo>
                  <a:pt x="644732" y="565965"/>
                </a:lnTo>
                <a:lnTo>
                  <a:pt x="642787" y="565965"/>
                </a:lnTo>
                <a:lnTo>
                  <a:pt x="641815" y="565965"/>
                </a:lnTo>
                <a:close/>
                <a:moveTo>
                  <a:pt x="458992" y="489140"/>
                </a:moveTo>
                <a:lnTo>
                  <a:pt x="457050" y="488169"/>
                </a:lnTo>
                <a:lnTo>
                  <a:pt x="458995" y="489141"/>
                </a:lnTo>
                <a:lnTo>
                  <a:pt x="458992" y="489140"/>
                </a:lnTo>
                <a:close/>
                <a:moveTo>
                  <a:pt x="333549" y="441491"/>
                </a:moveTo>
                <a:lnTo>
                  <a:pt x="331604" y="439546"/>
                </a:lnTo>
                <a:lnTo>
                  <a:pt x="334521" y="440519"/>
                </a:lnTo>
                <a:lnTo>
                  <a:pt x="334521" y="441491"/>
                </a:lnTo>
                <a:lnTo>
                  <a:pt x="333549" y="441491"/>
                </a:lnTo>
                <a:close/>
                <a:moveTo>
                  <a:pt x="339384" y="444409"/>
                </a:moveTo>
                <a:lnTo>
                  <a:pt x="337439" y="442464"/>
                </a:lnTo>
                <a:lnTo>
                  <a:pt x="338411" y="443436"/>
                </a:lnTo>
                <a:lnTo>
                  <a:pt x="340356" y="444408"/>
                </a:lnTo>
                <a:lnTo>
                  <a:pt x="339384" y="444409"/>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lnTo>
                  <a:pt x="448298" y="4988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endParaRPr lang="ja-JP" alt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41248" y="2038389"/>
            <a:ext cx="3017520" cy="542395"/>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ＭＳ 明朝" panose="02020609040205080304" pitchFamily="17" charset="-128"/>
                <a:cs typeface="Bradley Hand ITC TT-Bold"/>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dirty="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6"/>
          <p:cNvSpPr>
            <a:spLocks noGrp="1"/>
          </p:cNvSpPr>
          <p:nvPr>
            <p:ph type="dt" sz="half" idx="15"/>
          </p:nvPr>
        </p:nvSpPr>
        <p:spPr/>
        <p:txBody>
          <a:bodyPr/>
          <a:lstStyle>
            <a:lvl1pPr>
              <a:defRPr/>
            </a:lvl1pPr>
          </a:lstStyle>
          <a:p>
            <a:pPr>
              <a:defRPr/>
            </a:pPr>
            <a:endParaRPr lang="en-US" altLang="en-US"/>
          </a:p>
        </p:txBody>
      </p:sp>
      <p:sp>
        <p:nvSpPr>
          <p:cNvPr id="10" name="Footer Placeholder 7"/>
          <p:cNvSpPr>
            <a:spLocks noGrp="1"/>
          </p:cNvSpPr>
          <p:nvPr>
            <p:ph type="ftr" sz="quarter" idx="16"/>
          </p:nvPr>
        </p:nvSpPr>
        <p:spPr/>
        <p:txBody>
          <a:bodyPr/>
          <a:lstStyle>
            <a:lvl1pPr>
              <a:defRPr/>
            </a:lvl1pPr>
          </a:lstStyle>
          <a:p>
            <a:pPr>
              <a:defRPr/>
            </a:pPr>
            <a:endParaRPr lang="en-US" altLang="en-US"/>
          </a:p>
        </p:txBody>
      </p:sp>
      <p:sp>
        <p:nvSpPr>
          <p:cNvPr id="11" name="Slide Number Placeholder 8"/>
          <p:cNvSpPr>
            <a:spLocks noGrp="1"/>
          </p:cNvSpPr>
          <p:nvPr>
            <p:ph type="sldNum" sz="quarter" idx="17"/>
          </p:nvPr>
        </p:nvSpPr>
        <p:spPr/>
        <p:txBody>
          <a:bodyPr/>
          <a:lstStyle>
            <a:lvl1pPr>
              <a:defRPr/>
            </a:lvl1pPr>
          </a:lstStyle>
          <a:p>
            <a:fld id="{6F4961BC-EE24-40EF-92B6-177C01A433A6}" type="slidenum">
              <a:rPr lang="en-US" altLang="en-US"/>
              <a:pPr/>
              <a:t>‹#›</a:t>
            </a:fld>
            <a:endParaRPr lang="en-US" altLang="en-US"/>
          </a:p>
        </p:txBody>
      </p:sp>
    </p:spTree>
    <p:extLst>
      <p:ext uri="{BB962C8B-B14F-4D97-AF65-F5344CB8AC3E}">
        <p14:creationId xmlns:p14="http://schemas.microsoft.com/office/powerpoint/2010/main" val="1214189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297564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7246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20542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693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17733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4353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6374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02519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677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F7D13F39-05B6-4C7D-9867-74FA1B38CC50}" type="slidenum">
              <a:rPr lang="en-US" altLang="en-US"/>
              <a:pPr/>
              <a:t>‹#›</a:t>
            </a:fld>
            <a:endParaRPr lang="en-US" altLang="en-US"/>
          </a:p>
        </p:txBody>
      </p:sp>
    </p:spTree>
    <p:extLst>
      <p:ext uri="{BB962C8B-B14F-4D97-AF65-F5344CB8AC3E}">
        <p14:creationId xmlns:p14="http://schemas.microsoft.com/office/powerpoint/2010/main" val="163121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21854928-BF0B-4C70-8E66-8801CA3B0118}" type="slidenum">
              <a:rPr lang="en-US" altLang="en-US"/>
              <a:pPr/>
              <a:t>‹#›</a:t>
            </a:fld>
            <a:endParaRPr lang="en-US" altLang="en-US"/>
          </a:p>
        </p:txBody>
      </p:sp>
    </p:spTree>
    <p:extLst>
      <p:ext uri="{BB962C8B-B14F-4D97-AF65-F5344CB8AC3E}">
        <p14:creationId xmlns:p14="http://schemas.microsoft.com/office/powerpoint/2010/main" val="2169843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1" y="1487081"/>
            <a:ext cx="3008313" cy="1921339"/>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93350" y="835429"/>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51281" y="3408421"/>
            <a:ext cx="3008313" cy="1919091"/>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C671E6C0-D26A-474D-919E-57665F7925BE}" type="slidenum">
              <a:rPr lang="en-US" altLang="en-US"/>
              <a:pPr/>
              <a:t>‹#›</a:t>
            </a:fld>
            <a:endParaRPr lang="en-US" altLang="en-US"/>
          </a:p>
        </p:txBody>
      </p:sp>
    </p:spTree>
    <p:extLst>
      <p:ext uri="{BB962C8B-B14F-4D97-AF65-F5344CB8AC3E}">
        <p14:creationId xmlns:p14="http://schemas.microsoft.com/office/powerpoint/2010/main" val="46786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24200" y="190500"/>
            <a:ext cx="27813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rot="-60000">
            <a:off x="2130553" y="594361"/>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416154"/>
            <a:ext cx="6705600" cy="603126"/>
          </a:xfrm>
        </p:spPr>
        <p:txBody>
          <a:bodyPr>
            <a:normAutofit/>
          </a:bodyPr>
          <a:lstStyle>
            <a:lvl1pPr marL="0" indent="0" algn="ctr">
              <a:buNone/>
              <a:defRPr sz="16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fld id="{285D96D5-FB8A-4335-BE8F-A78DD5BA2BCB}" type="slidenum">
              <a:rPr lang="en-US" altLang="en-US"/>
              <a:pPr/>
              <a:t>‹#›</a:t>
            </a:fld>
            <a:endParaRPr lang="en-US" altLang="en-US"/>
          </a:p>
        </p:txBody>
      </p:sp>
    </p:spTree>
    <p:extLst>
      <p:ext uri="{BB962C8B-B14F-4D97-AF65-F5344CB8AC3E}">
        <p14:creationId xmlns:p14="http://schemas.microsoft.com/office/powerpoint/2010/main" val="2094296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6">
            <a:lum bright="-1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50864" y="436564"/>
            <a:ext cx="8042275"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838200" y="2038351"/>
            <a:ext cx="74676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0863" y="6148389"/>
            <a:ext cx="2133600" cy="365125"/>
          </a:xfrm>
          <a:prstGeom prst="rect">
            <a:avLst/>
          </a:prstGeom>
        </p:spPr>
        <p:txBody>
          <a:bodyPr vert="horz" wrap="square" lIns="91430" tIns="45715" rIns="91430" bIns="45715" numCol="1" anchor="ctr" anchorCtr="0" compatLnSpc="1">
            <a:prstTxWarp prst="textNoShape">
              <a:avLst/>
            </a:prstTxWarp>
          </a:bodyPr>
          <a:lstStyle>
            <a:lvl1pP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5" name="Footer Placeholder 4"/>
          <p:cNvSpPr>
            <a:spLocks noGrp="1"/>
          </p:cNvSpPr>
          <p:nvPr>
            <p:ph type="ftr" sz="quarter" idx="3"/>
          </p:nvPr>
        </p:nvSpPr>
        <p:spPr>
          <a:xfrm>
            <a:off x="3124200" y="6148389"/>
            <a:ext cx="2895600" cy="365125"/>
          </a:xfrm>
          <a:prstGeom prst="rect">
            <a:avLst/>
          </a:prstGeom>
        </p:spPr>
        <p:txBody>
          <a:bodyPr vert="horz" wrap="square" lIns="91430" tIns="45715" rIns="91430" bIns="45715" numCol="1" anchor="ctr" anchorCtr="0" compatLnSpc="1">
            <a:prstTxWarp prst="textNoShape">
              <a:avLst/>
            </a:prstTxWarp>
          </a:bodyPr>
          <a:lstStyle>
            <a:lvl1pPr algn="ctr">
              <a:defRPr sz="1400">
                <a:solidFill>
                  <a:srgbClr val="7F7F7F"/>
                </a:solidFill>
                <a:latin typeface="Rage Italic" panose="03070502040507070304" pitchFamily="66" charset="0"/>
                <a:ea typeface="MS PGothic" panose="020B0600070205080204" pitchFamily="34" charset="-128"/>
              </a:defRPr>
            </a:lvl1pPr>
          </a:lstStyle>
          <a:p>
            <a:pPr>
              <a:defRPr/>
            </a:pPr>
            <a:endParaRPr lang="en-US" altLang="en-US"/>
          </a:p>
        </p:txBody>
      </p:sp>
      <p:sp>
        <p:nvSpPr>
          <p:cNvPr id="6" name="Slide Number Placeholder 5"/>
          <p:cNvSpPr>
            <a:spLocks noGrp="1"/>
          </p:cNvSpPr>
          <p:nvPr>
            <p:ph type="sldNum" sz="quarter" idx="4"/>
          </p:nvPr>
        </p:nvSpPr>
        <p:spPr>
          <a:xfrm>
            <a:off x="6459538" y="6148389"/>
            <a:ext cx="2133600" cy="365125"/>
          </a:xfrm>
          <a:prstGeom prst="rect">
            <a:avLst/>
          </a:prstGeom>
        </p:spPr>
        <p:txBody>
          <a:bodyPr vert="horz" wrap="square" lIns="91430" tIns="45715" rIns="91430" bIns="45715" numCol="1" anchor="ctr" anchorCtr="0" compatLnSpc="1">
            <a:prstTxWarp prst="textNoShape">
              <a:avLst/>
            </a:prstTxWarp>
          </a:bodyPr>
          <a:lstStyle>
            <a:lvl1pPr algn="r">
              <a:defRPr sz="1400">
                <a:solidFill>
                  <a:srgbClr val="7F7F7F"/>
                </a:solidFill>
                <a:latin typeface="Rage Italic" pitchFamily="66" charset="0"/>
              </a:defRPr>
            </a:lvl1pPr>
          </a:lstStyle>
          <a:p>
            <a:fld id="{3B0EA6DB-A961-4457-BECF-0C4EA4E0C17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310" r:id="rId1"/>
    <p:sldLayoutId id="2147485302" r:id="rId2"/>
    <p:sldLayoutId id="2147485303" r:id="rId3"/>
    <p:sldLayoutId id="2147485304" r:id="rId4"/>
    <p:sldLayoutId id="2147485311" r:id="rId5"/>
    <p:sldLayoutId id="2147485305" r:id="rId6"/>
    <p:sldLayoutId id="2147485306" r:id="rId7"/>
    <p:sldLayoutId id="2147485307" r:id="rId8"/>
    <p:sldLayoutId id="2147485312" r:id="rId9"/>
    <p:sldLayoutId id="2147485308" r:id="rId10"/>
    <p:sldLayoutId id="2147485309" r:id="rId11"/>
    <p:sldLayoutId id="2147485314" r:id="rId12"/>
    <p:sldLayoutId id="2147485315" r:id="rId13"/>
  </p:sldLayoutIdLst>
  <p:hf hdr="0" ftr="0" dt="0"/>
  <p:txStyles>
    <p:titleStyle>
      <a:lvl1pPr algn="ctr" defTabSz="457153"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77" indent="-228577" algn="l" defTabSz="457153"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155" indent="-228577" algn="l" defTabSz="457153"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240" indent="-182544" algn="l" defTabSz="457153"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849" indent="-182544" algn="l" defTabSz="457153"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5903" indent="-182544" algn="l" defTabSz="457153"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750"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041"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332"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624"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153" rtl="0" eaLnBrk="1" latinLnBrk="0" hangingPunct="1">
        <a:defRPr sz="1800" kern="1200">
          <a:solidFill>
            <a:schemeClr val="tx1"/>
          </a:solidFill>
          <a:latin typeface="+mn-lt"/>
          <a:ea typeface="+mn-ea"/>
          <a:cs typeface="+mn-cs"/>
        </a:defRPr>
      </a:lvl1pPr>
      <a:lvl2pPr marL="457153" algn="l" defTabSz="457153" rtl="0" eaLnBrk="1" latinLnBrk="0" hangingPunct="1">
        <a:defRPr sz="1800" kern="1200">
          <a:solidFill>
            <a:schemeClr val="tx1"/>
          </a:solidFill>
          <a:latin typeface="+mn-lt"/>
          <a:ea typeface="+mn-ea"/>
          <a:cs typeface="+mn-cs"/>
        </a:defRPr>
      </a:lvl2pPr>
      <a:lvl3pPr marL="914305" algn="l" defTabSz="457153" rtl="0" eaLnBrk="1" latinLnBrk="0" hangingPunct="1">
        <a:defRPr sz="1800" kern="1200">
          <a:solidFill>
            <a:schemeClr val="tx1"/>
          </a:solidFill>
          <a:latin typeface="+mn-lt"/>
          <a:ea typeface="+mn-ea"/>
          <a:cs typeface="+mn-cs"/>
        </a:defRPr>
      </a:lvl3pPr>
      <a:lvl4pPr marL="1371458" algn="l" defTabSz="457153" rtl="0" eaLnBrk="1" latinLnBrk="0" hangingPunct="1">
        <a:defRPr sz="1800" kern="1200">
          <a:solidFill>
            <a:schemeClr val="tx1"/>
          </a:solidFill>
          <a:latin typeface="+mn-lt"/>
          <a:ea typeface="+mn-ea"/>
          <a:cs typeface="+mn-cs"/>
        </a:defRPr>
      </a:lvl4pPr>
      <a:lvl5pPr marL="1828610" algn="l" defTabSz="457153" rtl="0" eaLnBrk="1" latinLnBrk="0" hangingPunct="1">
        <a:defRPr sz="1800" kern="1200">
          <a:solidFill>
            <a:schemeClr val="tx1"/>
          </a:solidFill>
          <a:latin typeface="+mn-lt"/>
          <a:ea typeface="+mn-ea"/>
          <a:cs typeface="+mn-cs"/>
        </a:defRPr>
      </a:lvl5pPr>
      <a:lvl6pPr marL="2285763" algn="l" defTabSz="457153" rtl="0" eaLnBrk="1" latinLnBrk="0" hangingPunct="1">
        <a:defRPr sz="1800" kern="1200">
          <a:solidFill>
            <a:schemeClr val="tx1"/>
          </a:solidFill>
          <a:latin typeface="+mn-lt"/>
          <a:ea typeface="+mn-ea"/>
          <a:cs typeface="+mn-cs"/>
        </a:defRPr>
      </a:lvl6pPr>
      <a:lvl7pPr marL="2742915" algn="l" defTabSz="457153" rtl="0" eaLnBrk="1" latinLnBrk="0" hangingPunct="1">
        <a:defRPr sz="1800" kern="1200">
          <a:solidFill>
            <a:schemeClr val="tx1"/>
          </a:solidFill>
          <a:latin typeface="+mn-lt"/>
          <a:ea typeface="+mn-ea"/>
          <a:cs typeface="+mn-cs"/>
        </a:defRPr>
      </a:lvl7pPr>
      <a:lvl8pPr marL="3200068" algn="l" defTabSz="457153" rtl="0" eaLnBrk="1" latinLnBrk="0" hangingPunct="1">
        <a:defRPr sz="1800" kern="1200">
          <a:solidFill>
            <a:schemeClr val="tx1"/>
          </a:solidFill>
          <a:latin typeface="+mn-lt"/>
          <a:ea typeface="+mn-ea"/>
          <a:cs typeface="+mn-cs"/>
        </a:defRPr>
      </a:lvl8pPr>
      <a:lvl9pPr marL="3657220" algn="l" defTabSz="4571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29280" y="365798"/>
            <a:ext cx="7885440" cy="132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629280" y="1826115"/>
            <a:ext cx="7885440" cy="435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614" tIns="41308" rIns="82614" bIns="41308"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629280" y="6356827"/>
            <a:ext cx="2056320" cy="364359"/>
          </a:xfrm>
          <a:prstGeom prst="rect">
            <a:avLst/>
          </a:prstGeom>
        </p:spPr>
        <p:txBody>
          <a:bodyPr vert="horz" lIns="82614" tIns="41308" rIns="82614" bIns="41308" rtlCol="0" anchor="ctr"/>
          <a:lstStyle>
            <a:lvl1pPr algn="l"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5" name="フッター プレースホルダー 4"/>
          <p:cNvSpPr>
            <a:spLocks noGrp="1"/>
          </p:cNvSpPr>
          <p:nvPr>
            <p:ph type="ftr" sz="quarter" idx="3"/>
          </p:nvPr>
        </p:nvSpPr>
        <p:spPr>
          <a:xfrm>
            <a:off x="3028320" y="6356827"/>
            <a:ext cx="3087360" cy="364359"/>
          </a:xfrm>
          <a:prstGeom prst="rect">
            <a:avLst/>
          </a:prstGeom>
        </p:spPr>
        <p:txBody>
          <a:bodyPr vert="horz" lIns="82614" tIns="41308" rIns="82614" bIns="41308" rtlCol="0" anchor="ctr"/>
          <a:lstStyle>
            <a:lvl1pPr algn="ctr" defTabSz="405920">
              <a:defRPr sz="900">
                <a:solidFill>
                  <a:schemeClr val="tx1">
                    <a:tint val="75000"/>
                  </a:schemeClr>
                </a:solidFill>
              </a:defRPr>
            </a:lvl1pPr>
          </a:lstStyle>
          <a:p>
            <a:pPr>
              <a:defRPr/>
            </a:pPr>
            <a:endParaRPr lang="en-US" altLang="ja-JP">
              <a:solidFill>
                <a:prstClr val="black">
                  <a:tint val="75000"/>
                </a:prstClr>
              </a:solidFill>
              <a:ea typeface="ＭＳ Ｐゴシック" pitchFamily="50" charset="-128"/>
            </a:endParaRPr>
          </a:p>
        </p:txBody>
      </p:sp>
      <p:sp>
        <p:nvSpPr>
          <p:cNvPr id="6" name="スライド番号プレースホルダー 5"/>
          <p:cNvSpPr>
            <a:spLocks noGrp="1"/>
          </p:cNvSpPr>
          <p:nvPr>
            <p:ph type="sldNum" sz="quarter" idx="4"/>
          </p:nvPr>
        </p:nvSpPr>
        <p:spPr>
          <a:xfrm>
            <a:off x="6458400" y="6356827"/>
            <a:ext cx="2056320" cy="364359"/>
          </a:xfrm>
          <a:prstGeom prst="rect">
            <a:avLst/>
          </a:prstGeom>
        </p:spPr>
        <p:txBody>
          <a:bodyPr vert="horz" wrap="square" lIns="82614" tIns="41308" rIns="82614" bIns="41308" numCol="1" anchor="ctr" anchorCtr="0" compatLnSpc="1">
            <a:prstTxWarp prst="textNoShape">
              <a:avLst/>
            </a:prstTxWarp>
          </a:bodyPr>
          <a:lstStyle>
            <a:lvl1pPr algn="r" defTabSz="405456">
              <a:defRPr sz="800">
                <a:solidFill>
                  <a:srgbClr val="898989"/>
                </a:solidFill>
              </a:defRPr>
            </a:lvl1pPr>
          </a:lstStyle>
          <a:p>
            <a:pPr>
              <a:defRPr/>
            </a:pPr>
            <a:fld id="{5C642610-2E90-4E9B-AB21-00B4F7C3FEAC}" type="slidenum">
              <a:rPr lang="en-US" altLang="en-US">
                <a:ea typeface="ＭＳ Ｐゴシック" pitchFamily="50" charset="-128"/>
              </a:rPr>
              <a:pPr>
                <a:defRPr/>
              </a:pPr>
              <a:t>‹#›</a:t>
            </a:fld>
            <a:endParaRPr lang="en-US" altLang="en-US">
              <a:ea typeface="ＭＳ Ｐゴシック" pitchFamily="50" charset="-128"/>
            </a:endParaRPr>
          </a:p>
        </p:txBody>
      </p:sp>
    </p:spTree>
    <p:extLst>
      <p:ext uri="{BB962C8B-B14F-4D97-AF65-F5344CB8AC3E}">
        <p14:creationId xmlns:p14="http://schemas.microsoft.com/office/powerpoint/2010/main" val="1388055687"/>
      </p:ext>
    </p:extLst>
  </p:cSld>
  <p:clrMap bg1="lt1" tx1="dk1" bg2="lt2" tx2="dk2" accent1="accent1" accent2="accent2" accent3="accent3" accent4="accent4" accent5="accent5" accent6="accent6" hlink="hlink" folHlink="folHlink"/>
  <p:sldLayoutIdLst>
    <p:sldLayoutId id="2147485317" r:id="rId1"/>
    <p:sldLayoutId id="2147485318" r:id="rId2"/>
    <p:sldLayoutId id="2147485319" r:id="rId3"/>
    <p:sldLayoutId id="2147485320" r:id="rId4"/>
    <p:sldLayoutId id="2147485321" r:id="rId5"/>
    <p:sldLayoutId id="2147485322" r:id="rId6"/>
    <p:sldLayoutId id="2147485323" r:id="rId7"/>
    <p:sldLayoutId id="2147485324" r:id="rId8"/>
    <p:sldLayoutId id="2147485325" r:id="rId9"/>
    <p:sldLayoutId id="2147485326" r:id="rId10"/>
    <p:sldLayoutId id="2147485327" r:id="rId11"/>
    <p:sldLayoutId id="2147485328" r:id="rId12"/>
  </p:sldLayoutIdLst>
  <p:hf hdr="0" ftr="0" dt="0"/>
  <p:txStyles>
    <p:titleStyle>
      <a:lvl1pPr algn="l" defTabSz="680497"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0497"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13094"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826188"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239287"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652381" algn="l" defTabSz="682756"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68324" indent="-168324" algn="l" defTabSz="680497" rtl="0" eaLnBrk="0" fontAlgn="base" hangingPunct="0">
        <a:lnSpc>
          <a:spcPct val="90000"/>
        </a:lnSpc>
        <a:spcBef>
          <a:spcPts val="748"/>
        </a:spcBef>
        <a:spcAft>
          <a:spcPct val="0"/>
        </a:spcAft>
        <a:buFont typeface="Arial" pitchFamily="34" charset="0"/>
        <a:buChar char="•"/>
        <a:defRPr kumimoji="1" sz="2100" kern="1200">
          <a:solidFill>
            <a:schemeClr val="tx1"/>
          </a:solidFill>
          <a:latin typeface="+mn-lt"/>
          <a:ea typeface="+mn-ea"/>
          <a:cs typeface="+mn-cs"/>
        </a:defRPr>
      </a:lvl1pPr>
      <a:lvl2pPr marL="510731" indent="-168324" algn="l" defTabSz="680497" rtl="0" eaLnBrk="0" fontAlgn="base" hangingPunct="0">
        <a:lnSpc>
          <a:spcPct val="90000"/>
        </a:lnSpc>
        <a:spcBef>
          <a:spcPts val="375"/>
        </a:spcBef>
        <a:spcAft>
          <a:spcPct val="0"/>
        </a:spcAft>
        <a:buFont typeface="Arial" pitchFamily="34" charset="0"/>
        <a:buChar char="•"/>
        <a:defRPr kumimoji="1" sz="1700" kern="1200">
          <a:solidFill>
            <a:schemeClr val="tx1"/>
          </a:solidFill>
          <a:latin typeface="+mn-lt"/>
          <a:ea typeface="+mn-ea"/>
          <a:cs typeface="+mn-cs"/>
        </a:defRPr>
      </a:lvl2pPr>
      <a:lvl3pPr marL="851701" indent="-168324" algn="l" defTabSz="680497" rtl="0" eaLnBrk="0" fontAlgn="base" hangingPunct="0">
        <a:lnSpc>
          <a:spcPct val="90000"/>
        </a:lnSpc>
        <a:spcBef>
          <a:spcPts val="375"/>
        </a:spcBef>
        <a:spcAft>
          <a:spcPct val="0"/>
        </a:spcAft>
        <a:buFont typeface="Arial" pitchFamily="34" charset="0"/>
        <a:buChar char="•"/>
        <a:defRPr kumimoji="1" sz="1500" kern="1200">
          <a:solidFill>
            <a:schemeClr val="tx1"/>
          </a:solidFill>
          <a:latin typeface="+mn-lt"/>
          <a:ea typeface="+mn-ea"/>
          <a:cs typeface="+mn-cs"/>
        </a:defRPr>
      </a:lvl3pPr>
      <a:lvl4pPr marL="1194102"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4pPr>
      <a:lvl5pPr marL="1535069" indent="-168324" algn="l" defTabSz="680497" rtl="0" eaLnBrk="0" fontAlgn="base" hangingPunct="0">
        <a:lnSpc>
          <a:spcPct val="90000"/>
        </a:lnSpc>
        <a:spcBef>
          <a:spcPts val="375"/>
        </a:spcBef>
        <a:spcAft>
          <a:spcPct val="0"/>
        </a:spcAft>
        <a:buFont typeface="Arial" pitchFamily="34" charset="0"/>
        <a:buChar char="•"/>
        <a:defRPr kumimoji="1" sz="1300" kern="1200">
          <a:solidFill>
            <a:schemeClr val="tx1"/>
          </a:solidFill>
          <a:latin typeface="+mn-lt"/>
          <a:ea typeface="+mn-ea"/>
          <a:cs typeface="+mn-cs"/>
        </a:defRPr>
      </a:lvl5pPr>
      <a:lvl6pPr marL="187850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6pPr>
      <a:lvl7pPr marL="2220057"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7pPr>
      <a:lvl8pPr marL="2561605"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8pPr>
      <a:lvl9pPr marL="2903150" indent="-170770" algn="l" defTabSz="683095" rtl="0" eaLnBrk="1" latinLnBrk="0" hangingPunct="1">
        <a:lnSpc>
          <a:spcPct val="90000"/>
        </a:lnSpc>
        <a:spcBef>
          <a:spcPts val="375"/>
        </a:spcBef>
        <a:buFont typeface="Arial" panose="020B0604020202020204" pitchFamily="34" charset="0"/>
        <a:buChar char="•"/>
        <a:defRPr kumimoji="1" sz="1300" kern="1200">
          <a:solidFill>
            <a:schemeClr val="tx1"/>
          </a:solidFill>
          <a:latin typeface="+mn-lt"/>
          <a:ea typeface="+mn-ea"/>
          <a:cs typeface="+mn-cs"/>
        </a:defRPr>
      </a:lvl9pPr>
    </p:bodyStyle>
    <p:otherStyle>
      <a:defPPr>
        <a:defRPr lang="ja-JP"/>
      </a:defPPr>
      <a:lvl1pPr marL="0" algn="l" defTabSz="683095" rtl="0" eaLnBrk="1" latinLnBrk="0" hangingPunct="1">
        <a:defRPr kumimoji="1" sz="1300" kern="1200">
          <a:solidFill>
            <a:schemeClr val="tx1"/>
          </a:solidFill>
          <a:latin typeface="+mn-lt"/>
          <a:ea typeface="+mn-ea"/>
          <a:cs typeface="+mn-cs"/>
        </a:defRPr>
      </a:lvl1pPr>
      <a:lvl2pPr marL="341544" algn="l" defTabSz="683095" rtl="0" eaLnBrk="1" latinLnBrk="0" hangingPunct="1">
        <a:defRPr kumimoji="1" sz="1300" kern="1200">
          <a:solidFill>
            <a:schemeClr val="tx1"/>
          </a:solidFill>
          <a:latin typeface="+mn-lt"/>
          <a:ea typeface="+mn-ea"/>
          <a:cs typeface="+mn-cs"/>
        </a:defRPr>
      </a:lvl2pPr>
      <a:lvl3pPr marL="683095" algn="l" defTabSz="683095" rtl="0" eaLnBrk="1" latinLnBrk="0" hangingPunct="1">
        <a:defRPr kumimoji="1" sz="1300" kern="1200">
          <a:solidFill>
            <a:schemeClr val="tx1"/>
          </a:solidFill>
          <a:latin typeface="+mn-lt"/>
          <a:ea typeface="+mn-ea"/>
          <a:cs typeface="+mn-cs"/>
        </a:defRPr>
      </a:lvl3pPr>
      <a:lvl4pPr marL="1024637" algn="l" defTabSz="683095" rtl="0" eaLnBrk="1" latinLnBrk="0" hangingPunct="1">
        <a:defRPr kumimoji="1" sz="1300" kern="1200">
          <a:solidFill>
            <a:schemeClr val="tx1"/>
          </a:solidFill>
          <a:latin typeface="+mn-lt"/>
          <a:ea typeface="+mn-ea"/>
          <a:cs typeface="+mn-cs"/>
        </a:defRPr>
      </a:lvl4pPr>
      <a:lvl5pPr marL="1366191" algn="l" defTabSz="683095" rtl="0" eaLnBrk="1" latinLnBrk="0" hangingPunct="1">
        <a:defRPr kumimoji="1" sz="1300" kern="1200">
          <a:solidFill>
            <a:schemeClr val="tx1"/>
          </a:solidFill>
          <a:latin typeface="+mn-lt"/>
          <a:ea typeface="+mn-ea"/>
          <a:cs typeface="+mn-cs"/>
        </a:defRPr>
      </a:lvl5pPr>
      <a:lvl6pPr marL="1707741" algn="l" defTabSz="683095" rtl="0" eaLnBrk="1" latinLnBrk="0" hangingPunct="1">
        <a:defRPr kumimoji="1" sz="1300" kern="1200">
          <a:solidFill>
            <a:schemeClr val="tx1"/>
          </a:solidFill>
          <a:latin typeface="+mn-lt"/>
          <a:ea typeface="+mn-ea"/>
          <a:cs typeface="+mn-cs"/>
        </a:defRPr>
      </a:lvl6pPr>
      <a:lvl7pPr marL="2049281" algn="l" defTabSz="683095" rtl="0" eaLnBrk="1" latinLnBrk="0" hangingPunct="1">
        <a:defRPr kumimoji="1" sz="1300" kern="1200">
          <a:solidFill>
            <a:schemeClr val="tx1"/>
          </a:solidFill>
          <a:latin typeface="+mn-lt"/>
          <a:ea typeface="+mn-ea"/>
          <a:cs typeface="+mn-cs"/>
        </a:defRPr>
      </a:lvl7pPr>
      <a:lvl8pPr marL="2390830" algn="l" defTabSz="683095" rtl="0" eaLnBrk="1" latinLnBrk="0" hangingPunct="1">
        <a:defRPr kumimoji="1" sz="1300" kern="1200">
          <a:solidFill>
            <a:schemeClr val="tx1"/>
          </a:solidFill>
          <a:latin typeface="+mn-lt"/>
          <a:ea typeface="+mn-ea"/>
          <a:cs typeface="+mn-cs"/>
        </a:defRPr>
      </a:lvl8pPr>
      <a:lvl9pPr marL="2732387" algn="l" defTabSz="683095" rtl="0" eaLnBrk="1" latinLnBrk="0" hangingPunct="1">
        <a:defRPr kumimoji="1"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7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028956" y="635637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457950" y="635637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eaLnBrk="1" fontAlgn="auto" hangingPunct="1">
              <a:spcBef>
                <a:spcPts val="0"/>
              </a:spcBef>
              <a:spcAft>
                <a:spcPts val="0"/>
              </a:spcAft>
            </a:pPr>
            <a:fld id="{D9666DB5-3E8A-44EB-B50C-A4DC0E081807}" type="slidenum">
              <a:rPr kumimoji="1" lang="ja-JP" altLang="en-US" smtClean="0">
                <a:solidFill>
                  <a:prstClr val="black">
                    <a:tint val="75000"/>
                  </a:prstClr>
                </a:solidFill>
                <a:latin typeface="Calibri" panose="020F0502020204030204"/>
                <a:ea typeface="ＭＳ Ｐゴシック" panose="020B0600070205080204" pitchFamily="50" charset="-128"/>
              </a:rPr>
              <a:pPr eaLnBrk="1" fontAlgn="auto" hangingPunct="1">
                <a:spcBef>
                  <a:spcPts val="0"/>
                </a:spcBef>
                <a:spcAft>
                  <a:spcPts val="0"/>
                </a:spcAft>
              </a:pPr>
              <a:t>‹#›</a:t>
            </a:fld>
            <a:endParaRPr kumimoji="1"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344024804"/>
      </p:ext>
    </p:extLst>
  </p:cSld>
  <p:clrMap bg1="lt1" tx1="dk1" bg2="lt2" tx2="dk2" accent1="accent1" accent2="accent2" accent3="accent3" accent4="accent4" accent5="accent5" accent6="accent6" hlink="hlink" folHlink="folHlink"/>
  <p:sldLayoutIdLst>
    <p:sldLayoutId id="2147485330" r:id="rId1"/>
    <p:sldLayoutId id="2147485331" r:id="rId2"/>
    <p:sldLayoutId id="2147485332" r:id="rId3"/>
    <p:sldLayoutId id="2147485333" r:id="rId4"/>
    <p:sldLayoutId id="2147485334" r:id="rId5"/>
    <p:sldLayoutId id="2147485335" r:id="rId6"/>
    <p:sldLayoutId id="2147485336" r:id="rId7"/>
    <p:sldLayoutId id="2147485337" r:id="rId8"/>
    <p:sldLayoutId id="2147485338" r:id="rId9"/>
    <p:sldLayoutId id="2147485339" r:id="rId10"/>
    <p:sldLayoutId id="2147485340"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6" y="365129"/>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6"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72"/>
            <a:ext cx="20574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028956" y="6356372"/>
            <a:ext cx="30861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panose="020F0502020204030204"/>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457950" y="6356372"/>
            <a:ext cx="20574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pPr eaLnBrk="1" fontAlgn="auto" hangingPunct="1">
              <a:spcBef>
                <a:spcPts val="0"/>
              </a:spcBef>
              <a:spcAft>
                <a:spcPts val="0"/>
              </a:spcAft>
            </a:pPr>
            <a:fld id="{D9666DB5-3E8A-44EB-B50C-A4DC0E081807}" type="slidenum">
              <a:rPr kumimoji="1" lang="ja-JP" altLang="en-US" smtClean="0">
                <a:solidFill>
                  <a:prstClr val="black">
                    <a:tint val="75000"/>
                  </a:prstClr>
                </a:solidFill>
                <a:latin typeface="Calibri" panose="020F0502020204030204"/>
                <a:ea typeface="ＭＳ Ｐゴシック" panose="020B0600070205080204" pitchFamily="50" charset="-128"/>
              </a:rPr>
              <a:pPr eaLnBrk="1" fontAlgn="auto" hangingPunct="1">
                <a:spcBef>
                  <a:spcPts val="0"/>
                </a:spcBef>
                <a:spcAft>
                  <a:spcPts val="0"/>
                </a:spcAft>
              </a:pPr>
              <a:t>‹#›</a:t>
            </a:fld>
            <a:endParaRPr kumimoji="1" lang="ja-JP" altLang="en-US">
              <a:solidFill>
                <a:prstClr val="black">
                  <a:tint val="75000"/>
                </a:prstClr>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852132147"/>
      </p:ext>
    </p:extLst>
  </p:cSld>
  <p:clrMap bg1="lt1" tx1="dk1" bg2="lt2" tx2="dk2" accent1="accent1" accent2="accent2" accent3="accent3" accent4="accent4" accent5="accent5" accent6="accent6" hlink="hlink" folHlink="folHlink"/>
  <p:sldLayoutIdLst>
    <p:sldLayoutId id="2147485342" r:id="rId1"/>
    <p:sldLayoutId id="2147485343" r:id="rId2"/>
    <p:sldLayoutId id="2147485344" r:id="rId3"/>
    <p:sldLayoutId id="2147485345" r:id="rId4"/>
    <p:sldLayoutId id="2147485346" r:id="rId5"/>
    <p:sldLayoutId id="2147485347" r:id="rId6"/>
    <p:sldLayoutId id="2147485348" r:id="rId7"/>
    <p:sldLayoutId id="2147485349" r:id="rId8"/>
    <p:sldLayoutId id="2147485350" r:id="rId9"/>
    <p:sldLayoutId id="2147485351" r:id="rId10"/>
    <p:sldLayoutId id="2147485352" r:id="rId11"/>
  </p:sldLayoutIdLst>
  <p:hf hdr="0" ftr="0" dt="0"/>
  <p:txStyles>
    <p:titleStyle>
      <a:lvl1pPr algn="l" defTabSz="844083" rtl="0" eaLnBrk="1" latinLnBrk="0" hangingPunct="1">
        <a:lnSpc>
          <a:spcPct val="90000"/>
        </a:lnSpc>
        <a:spcBef>
          <a:spcPct val="0"/>
        </a:spcBef>
        <a:buNone/>
        <a:defRPr kumimoji="1"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kumimoji="1" lang="ja-JP" altLang="en-US">
              <a:solidFill>
                <a:prstClr val="black">
                  <a:tint val="75000"/>
                </a:prstClr>
              </a:solidFill>
              <a:latin typeface="Calibri"/>
              <a:ea typeface="ＭＳ Ｐゴシック" panose="020B0600070205080204" pitchFamily="50" charset="-128"/>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D91C872-AAC9-4BA4-8823-FF4E5E94D7AB}" type="slidenum">
              <a:rPr kumimoji="1" lang="ja-JP" altLang="en-US" smtClean="0">
                <a:solidFill>
                  <a:prstClr val="black">
                    <a:tint val="75000"/>
                  </a:prstClr>
                </a:solidFill>
                <a:latin typeface="Calibri"/>
                <a:ea typeface="ＭＳ Ｐゴシック" panose="020B0600070205080204" pitchFamily="50" charset="-128"/>
              </a:rPr>
              <a:pPr eaLnBrk="1" fontAlgn="auto" hangingPunct="1">
                <a:spcBef>
                  <a:spcPts val="0"/>
                </a:spcBef>
                <a:spcAft>
                  <a:spcPts val="0"/>
                </a:spcAft>
              </a:pPr>
              <a:t>‹#›</a:t>
            </a:fld>
            <a:endParaRPr kumimoji="1" lang="ja-JP" altLang="en-US">
              <a:solidFill>
                <a:prstClr val="black">
                  <a:tint val="75000"/>
                </a:prstClr>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84602439"/>
      </p:ext>
    </p:extLst>
  </p:cSld>
  <p:clrMap bg1="lt1" tx1="dk1" bg2="lt2" tx2="dk2" accent1="accent1" accent2="accent2" accent3="accent3" accent4="accent4" accent5="accent5" accent6="accent6" hlink="hlink" folHlink="folHlink"/>
  <p:sldLayoutIdLst>
    <p:sldLayoutId id="2147485354" r:id="rId1"/>
    <p:sldLayoutId id="2147485355" r:id="rId2"/>
    <p:sldLayoutId id="2147485356" r:id="rId3"/>
    <p:sldLayoutId id="2147485357" r:id="rId4"/>
    <p:sldLayoutId id="2147485358" r:id="rId5"/>
    <p:sldLayoutId id="2147485359" r:id="rId6"/>
    <p:sldLayoutId id="2147485360" r:id="rId7"/>
    <p:sldLayoutId id="2147485361" r:id="rId8"/>
    <p:sldLayoutId id="2147485362" r:id="rId9"/>
    <p:sldLayoutId id="2147485363" r:id="rId10"/>
    <p:sldLayoutId id="214748536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8.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3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436563"/>
            <a:ext cx="8042275" cy="6016773"/>
          </a:xfrm>
        </p:spPr>
        <p:txBody>
          <a:bodyPr/>
          <a:lstStyle/>
          <a:p>
            <a:r>
              <a:rPr kumimoji="1" lang="ja-JP" altLang="en-US" sz="6000" dirty="0" smtClean="0"/>
              <a:t>グループワーク</a:t>
            </a:r>
            <a:r>
              <a:rPr kumimoji="1" lang="en-US" altLang="ja-JP" sz="6000" dirty="0" smtClean="0"/>
              <a:t/>
            </a:r>
            <a:br>
              <a:rPr kumimoji="1" lang="en-US" altLang="ja-JP" sz="6000" dirty="0" smtClean="0"/>
            </a:br>
            <a:r>
              <a:rPr kumimoji="1" lang="en-US" altLang="ja-JP" dirty="0"/>
              <a:t/>
            </a:r>
            <a:br>
              <a:rPr kumimoji="1" lang="en-US" altLang="ja-JP" dirty="0"/>
            </a:br>
            <a:r>
              <a:rPr kumimoji="1" lang="en-US" altLang="ja-JP" sz="3600" dirty="0"/>
              <a:t>―</a:t>
            </a:r>
            <a:r>
              <a:rPr kumimoji="1" lang="ja-JP" altLang="en-US" sz="3600" dirty="0" smtClean="0"/>
              <a:t>記憶障害に対処する</a:t>
            </a:r>
            <a:r>
              <a:rPr kumimoji="1" lang="en-US" altLang="ja-JP" sz="3600" dirty="0" smtClean="0"/>
              <a:t>―</a:t>
            </a:r>
            <a:r>
              <a:rPr kumimoji="1" lang="en-US" altLang="ja-JP" dirty="0" smtClean="0"/>
              <a:t/>
            </a:r>
            <a:br>
              <a:rPr kumimoji="1" lang="en-US" altLang="ja-JP" dirty="0" smtClean="0"/>
            </a:br>
            <a:r>
              <a:rPr kumimoji="1" lang="en-US" altLang="ja-JP" dirty="0" smtClean="0"/>
              <a:t/>
            </a:r>
            <a:br>
              <a:rPr kumimoji="1" lang="en-US" altLang="ja-JP" dirty="0" smtClean="0"/>
            </a:br>
            <a:endParaRPr kumimoji="1" lang="ja-JP" altLang="en-US" dirty="0"/>
          </a:p>
        </p:txBody>
      </p:sp>
      <p:pic>
        <p:nvPicPr>
          <p:cNvPr id="1026" name="Picture 2" descr="C:\Users\carbuncle\Downloads\764499.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56825" y="4149080"/>
            <a:ext cx="3191639" cy="2471748"/>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6060881" y="5085184"/>
            <a:ext cx="2304256" cy="707886"/>
          </a:xfrm>
          <a:prstGeom prst="rect">
            <a:avLst/>
          </a:prstGeom>
          <a:noFill/>
        </p:spPr>
        <p:txBody>
          <a:bodyPr wrap="square" rtlCol="0">
            <a:spAutoFit/>
          </a:bodyPr>
          <a:lstStyle/>
          <a:p>
            <a:pPr algn="ctr"/>
            <a:r>
              <a:rPr kumimoji="1" lang="ja-JP" altLang="en-US" sz="4000" dirty="0" smtClean="0">
                <a:latin typeface="HG丸ｺﾞｼｯｸM-PRO" panose="020F0600000000000000" pitchFamily="50" charset="-128"/>
                <a:ea typeface="HG丸ｺﾞｼｯｸM-PRO" panose="020F0600000000000000" pitchFamily="50" charset="-128"/>
              </a:rPr>
              <a:t>第２回</a:t>
            </a:r>
            <a:endParaRPr kumimoji="1" lang="en-US" altLang="ja-JP" sz="4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4992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3" y="260649"/>
            <a:ext cx="8042275" cy="1443037"/>
          </a:xfrm>
        </p:spPr>
        <p:txBody>
          <a:bodyPr/>
          <a:lstStyle/>
          <a:p>
            <a:r>
              <a:rPr kumimoji="1" lang="ja-JP" altLang="en-US" dirty="0"/>
              <a:t>記憶に関係する脳の</a:t>
            </a:r>
            <a:r>
              <a:rPr kumimoji="1" lang="ja-JP" altLang="en-US" dirty="0" smtClean="0"/>
              <a:t>部位①</a:t>
            </a:r>
            <a:endParaRPr kumimoji="1" lang="ja-JP" altLang="en-US" dirty="0"/>
          </a:p>
        </p:txBody>
      </p:sp>
      <p:pic>
        <p:nvPicPr>
          <p:cNvPr id="5" name="図 4" descr="テキスト, 地図 が含まれている画像&#10;&#10;自動的に生成された説明">
            <a:extLst>
              <a:ext uri="{FF2B5EF4-FFF2-40B4-BE49-F238E27FC236}">
                <a16:creationId xmlns="" xmlns:a16="http://schemas.microsoft.com/office/drawing/2014/main" id="{1CC1AB9F-F694-48F1-B530-45117C7C4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7" y="1566182"/>
            <a:ext cx="4087355" cy="4447612"/>
          </a:xfrm>
          <a:prstGeom prst="rect">
            <a:avLst/>
          </a:prstGeom>
        </p:spPr>
      </p:pic>
      <p:pic>
        <p:nvPicPr>
          <p:cNvPr id="7" name="図 6">
            <a:extLst>
              <a:ext uri="{FF2B5EF4-FFF2-40B4-BE49-F238E27FC236}">
                <a16:creationId xmlns="" xmlns:a16="http://schemas.microsoft.com/office/drawing/2014/main" id="{4D9B1477-A450-4DCF-8100-8F5D3706B6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77586" y="2492896"/>
            <a:ext cx="3914893" cy="2936170"/>
          </a:xfrm>
          <a:prstGeom prst="rect">
            <a:avLst/>
          </a:prstGeom>
        </p:spPr>
      </p:pic>
      <p:sp>
        <p:nvSpPr>
          <p:cNvPr id="8" name="楕円 7">
            <a:extLst>
              <a:ext uri="{FF2B5EF4-FFF2-40B4-BE49-F238E27FC236}">
                <a16:creationId xmlns="" xmlns:a16="http://schemas.microsoft.com/office/drawing/2014/main" id="{0239D458-5713-4479-AB55-5DCEA20EEA25}"/>
              </a:ext>
            </a:extLst>
          </p:cNvPr>
          <p:cNvSpPr/>
          <p:nvPr/>
        </p:nvSpPr>
        <p:spPr>
          <a:xfrm>
            <a:off x="3923928" y="3356992"/>
            <a:ext cx="1053658" cy="792088"/>
          </a:xfrm>
          <a:prstGeom prst="ellipse">
            <a:avLst/>
          </a:prstGeom>
          <a:noFill/>
          <a:ln w="38100"/>
        </p:spPr>
        <p:style>
          <a:lnRef idx="2">
            <a:schemeClr val="accent4"/>
          </a:lnRef>
          <a:fillRef idx="1">
            <a:schemeClr val="lt1"/>
          </a:fillRef>
          <a:effectRef idx="0">
            <a:schemeClr val="accent4"/>
          </a:effectRef>
          <a:fontRef idx="minor">
            <a:schemeClr val="dk1"/>
          </a:fontRef>
        </p:style>
        <p:txBody>
          <a:bodyPr lIns="91430" tIns="45715" rIns="91430" bIns="45715" rtlCol="0" anchor="ctr"/>
          <a:lstStyle/>
          <a:p>
            <a:pPr algn="ctr"/>
            <a:endParaRPr kumimoji="1" lang="ja-JP" altLang="en-US" dirty="0"/>
          </a:p>
        </p:txBody>
      </p:sp>
      <p:sp>
        <p:nvSpPr>
          <p:cNvPr id="9" name="楕円 8">
            <a:extLst>
              <a:ext uri="{FF2B5EF4-FFF2-40B4-BE49-F238E27FC236}">
                <a16:creationId xmlns="" xmlns:a16="http://schemas.microsoft.com/office/drawing/2014/main" id="{5A7CC95C-3450-4780-B531-C41EBC69200C}"/>
              </a:ext>
            </a:extLst>
          </p:cNvPr>
          <p:cNvSpPr/>
          <p:nvPr/>
        </p:nvSpPr>
        <p:spPr>
          <a:xfrm>
            <a:off x="5076056" y="3933056"/>
            <a:ext cx="909642" cy="360040"/>
          </a:xfrm>
          <a:prstGeom prst="ellipse">
            <a:avLst/>
          </a:prstGeom>
          <a:noFill/>
          <a:ln w="38100"/>
        </p:spPr>
        <p:style>
          <a:lnRef idx="2">
            <a:schemeClr val="accent4"/>
          </a:lnRef>
          <a:fillRef idx="1">
            <a:schemeClr val="lt1"/>
          </a:fillRef>
          <a:effectRef idx="0">
            <a:schemeClr val="accent4"/>
          </a:effectRef>
          <a:fontRef idx="minor">
            <a:schemeClr val="dk1"/>
          </a:fontRef>
        </p:style>
        <p:txBody>
          <a:bodyPr lIns="91430" tIns="45715" rIns="91430" bIns="45715" rtlCol="0" anchor="ctr"/>
          <a:lstStyle/>
          <a:p>
            <a:pPr algn="ctr"/>
            <a:endParaRPr kumimoji="1" lang="ja-JP" altLang="en-US" dirty="0"/>
          </a:p>
        </p:txBody>
      </p:sp>
      <p:sp>
        <p:nvSpPr>
          <p:cNvPr id="10" name="楕円 9">
            <a:extLst>
              <a:ext uri="{FF2B5EF4-FFF2-40B4-BE49-F238E27FC236}">
                <a16:creationId xmlns="" xmlns:a16="http://schemas.microsoft.com/office/drawing/2014/main" id="{C1BF31C9-C1A5-4D8D-A0AA-3E1C28B9DC93}"/>
              </a:ext>
            </a:extLst>
          </p:cNvPr>
          <p:cNvSpPr/>
          <p:nvPr/>
        </p:nvSpPr>
        <p:spPr>
          <a:xfrm>
            <a:off x="2699792" y="1738250"/>
            <a:ext cx="1053658" cy="792088"/>
          </a:xfrm>
          <a:prstGeom prst="ellipse">
            <a:avLst/>
          </a:prstGeom>
          <a:noFill/>
          <a:ln w="38100"/>
        </p:spPr>
        <p:style>
          <a:lnRef idx="2">
            <a:schemeClr val="accent4"/>
          </a:lnRef>
          <a:fillRef idx="1">
            <a:schemeClr val="lt1"/>
          </a:fillRef>
          <a:effectRef idx="0">
            <a:schemeClr val="accent4"/>
          </a:effectRef>
          <a:fontRef idx="minor">
            <a:schemeClr val="dk1"/>
          </a:fontRef>
        </p:style>
        <p:txBody>
          <a:bodyPr lIns="91430" tIns="45715" rIns="91430" bIns="45715" rtlCol="0" anchor="ctr"/>
          <a:lstStyle/>
          <a:p>
            <a:pPr algn="ctr"/>
            <a:endParaRPr kumimoji="1" lang="ja-JP" altLang="en-US" dirty="0"/>
          </a:p>
        </p:txBody>
      </p:sp>
      <p:sp>
        <p:nvSpPr>
          <p:cNvPr id="11" name="楕円 10">
            <a:extLst>
              <a:ext uri="{FF2B5EF4-FFF2-40B4-BE49-F238E27FC236}">
                <a16:creationId xmlns="" xmlns:a16="http://schemas.microsoft.com/office/drawing/2014/main" id="{F3FEB481-4555-4CC1-8166-AF0CB1FCCFBA}"/>
              </a:ext>
            </a:extLst>
          </p:cNvPr>
          <p:cNvSpPr/>
          <p:nvPr/>
        </p:nvSpPr>
        <p:spPr>
          <a:xfrm>
            <a:off x="3131840" y="3501008"/>
            <a:ext cx="1053658" cy="775108"/>
          </a:xfrm>
          <a:prstGeom prst="ellipse">
            <a:avLst/>
          </a:prstGeom>
          <a:noFill/>
          <a:ln w="38100"/>
        </p:spPr>
        <p:style>
          <a:lnRef idx="2">
            <a:schemeClr val="accent4"/>
          </a:lnRef>
          <a:fillRef idx="1">
            <a:schemeClr val="lt1"/>
          </a:fillRef>
          <a:effectRef idx="0">
            <a:schemeClr val="accent4"/>
          </a:effectRef>
          <a:fontRef idx="minor">
            <a:schemeClr val="dk1"/>
          </a:fontRef>
        </p:style>
        <p:txBody>
          <a:bodyPr lIns="91430" tIns="45715" rIns="91430" bIns="45715" rtlCol="0" anchor="ctr"/>
          <a:lstStyle/>
          <a:p>
            <a:pPr algn="ctr"/>
            <a:endParaRPr kumimoji="1" lang="ja-JP" altLang="en-US" dirty="0"/>
          </a:p>
        </p:txBody>
      </p:sp>
      <p:sp>
        <p:nvSpPr>
          <p:cNvPr id="12" name="テキスト ボックス 11">
            <a:extLst>
              <a:ext uri="{FF2B5EF4-FFF2-40B4-BE49-F238E27FC236}">
                <a16:creationId xmlns="" xmlns:a16="http://schemas.microsoft.com/office/drawing/2014/main" id="{4D228B6D-3308-48B6-8BDE-2876A1BCF803}"/>
              </a:ext>
            </a:extLst>
          </p:cNvPr>
          <p:cNvSpPr txBox="1"/>
          <p:nvPr/>
        </p:nvSpPr>
        <p:spPr>
          <a:xfrm>
            <a:off x="4283968" y="5805265"/>
            <a:ext cx="2952328" cy="369322"/>
          </a:xfrm>
          <a:prstGeom prst="rect">
            <a:avLst/>
          </a:prstGeom>
          <a:noFill/>
        </p:spPr>
        <p:txBody>
          <a:bodyPr wrap="square" lIns="91430" tIns="45715" rIns="91430" bIns="45715" rtlCol="0">
            <a:spAutoFit/>
          </a:bodyPr>
          <a:lstStyle/>
          <a:p>
            <a:endParaRPr kumimoji="1" lang="ja-JP" altLang="en-US" dirty="0"/>
          </a:p>
        </p:txBody>
      </p:sp>
      <p:sp>
        <p:nvSpPr>
          <p:cNvPr id="3" name="スライド番号プレースホルダー 2">
            <a:extLst>
              <a:ext uri="{FF2B5EF4-FFF2-40B4-BE49-F238E27FC236}">
                <a16:creationId xmlns="" xmlns:a16="http://schemas.microsoft.com/office/drawing/2014/main" id="{5088895E-3938-4557-924D-2D0D8F81EFF6}"/>
              </a:ext>
            </a:extLst>
          </p:cNvPr>
          <p:cNvSpPr>
            <a:spLocks noGrp="1"/>
          </p:cNvSpPr>
          <p:nvPr>
            <p:ph type="sldNum" sz="quarter" idx="12"/>
          </p:nvPr>
        </p:nvSpPr>
        <p:spPr/>
        <p:txBody>
          <a:bodyPr/>
          <a:lstStyle/>
          <a:p>
            <a:fld id="{3662DA74-E1D7-479F-A23C-196208DAF2BA}" type="slidenum">
              <a:rPr lang="en-US" altLang="en-US" smtClean="0"/>
              <a:pPr/>
              <a:t>10</a:t>
            </a:fld>
            <a:endParaRPr lang="en-US" altLang="en-US"/>
          </a:p>
        </p:txBody>
      </p:sp>
    </p:spTree>
    <p:extLst>
      <p:ext uri="{BB962C8B-B14F-4D97-AF65-F5344CB8AC3E}">
        <p14:creationId xmlns:p14="http://schemas.microsoft.com/office/powerpoint/2010/main" val="31191177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0864" y="568196"/>
            <a:ext cx="8042275" cy="900000"/>
          </a:xfrm>
        </p:spPr>
        <p:txBody>
          <a:bodyPr/>
          <a:lstStyle/>
          <a:p>
            <a:r>
              <a:rPr kumimoji="1" lang="ja-JP" altLang="en-US" dirty="0"/>
              <a:t>記憶に関係する脳の</a:t>
            </a:r>
            <a:r>
              <a:rPr kumimoji="1" lang="ja-JP" altLang="en-US" dirty="0" smtClean="0"/>
              <a:t>部位②</a:t>
            </a:r>
            <a:endParaRPr kumimoji="1" lang="ja-JP" altLang="en-US" dirty="0"/>
          </a:p>
        </p:txBody>
      </p:sp>
      <p:sp>
        <p:nvSpPr>
          <p:cNvPr id="3" name="スライド番号プレースホルダー 2">
            <a:extLst>
              <a:ext uri="{FF2B5EF4-FFF2-40B4-BE49-F238E27FC236}">
                <a16:creationId xmlns="" xmlns:a16="http://schemas.microsoft.com/office/drawing/2014/main" id="{5088895E-3938-4557-924D-2D0D8F81EFF6}"/>
              </a:ext>
            </a:extLst>
          </p:cNvPr>
          <p:cNvSpPr>
            <a:spLocks noGrp="1"/>
          </p:cNvSpPr>
          <p:nvPr>
            <p:ph type="sldNum" sz="quarter" idx="12"/>
          </p:nvPr>
        </p:nvSpPr>
        <p:spPr/>
        <p:txBody>
          <a:bodyPr/>
          <a:lstStyle/>
          <a:p>
            <a:fld id="{3662DA74-E1D7-479F-A23C-196208DAF2BA}" type="slidenum">
              <a:rPr lang="en-US" altLang="en-US" smtClean="0"/>
              <a:pPr/>
              <a:t>11</a:t>
            </a:fld>
            <a:endParaRPr lang="en-US" altLang="en-US"/>
          </a:p>
        </p:txBody>
      </p:sp>
      <p:sp>
        <p:nvSpPr>
          <p:cNvPr id="13" name="テキスト ボックス 12"/>
          <p:cNvSpPr txBox="1"/>
          <p:nvPr/>
        </p:nvSpPr>
        <p:spPr>
          <a:xfrm>
            <a:off x="190823" y="6309321"/>
            <a:ext cx="5821338" cy="523220"/>
          </a:xfrm>
          <a:prstGeom prst="rect">
            <a:avLst/>
          </a:prstGeom>
          <a:noFill/>
        </p:spPr>
        <p:txBody>
          <a:bodyPr wrap="square" lIns="91430" tIns="45715" rIns="91430" bIns="45715" rtlCol="0">
            <a:spAutoFit/>
          </a:bodyPr>
          <a:lstStyle/>
          <a:p>
            <a:r>
              <a:rPr kumimoji="1" lang="ja-JP" altLang="en-US" sz="1400" dirty="0"/>
              <a:t>参考：廣實真弓監訳、「ワークブックで実践する脳損傷リハビリテーション</a:t>
            </a:r>
            <a:r>
              <a:rPr kumimoji="1" lang="ja-JP" altLang="en-US" sz="1400" dirty="0" smtClean="0"/>
              <a:t>」</a:t>
            </a:r>
            <a:endParaRPr kumimoji="1" lang="en-US" altLang="ja-JP" sz="1400" dirty="0" smtClean="0"/>
          </a:p>
          <a:p>
            <a:r>
              <a:rPr kumimoji="1" lang="ja-JP" altLang="en-US" sz="1400" dirty="0" smtClean="0"/>
              <a:t>医</a:t>
            </a:r>
            <a:r>
              <a:rPr kumimoji="1" lang="ja-JP" altLang="en-US" sz="1400" dirty="0"/>
              <a:t>歯薬出版株式会社、</a:t>
            </a:r>
            <a:r>
              <a:rPr kumimoji="1" lang="en-US" altLang="ja-JP" sz="1400" dirty="0"/>
              <a:t>2018</a:t>
            </a:r>
            <a:endParaRPr kumimoji="1" lang="ja-JP" altLang="en-US" sz="1400" dirty="0"/>
          </a:p>
        </p:txBody>
      </p:sp>
      <p:pic>
        <p:nvPicPr>
          <p:cNvPr id="5" name="図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75656" y="2636912"/>
            <a:ext cx="3600400" cy="2839340"/>
          </a:xfrm>
          <a:prstGeom prst="rect">
            <a:avLst/>
          </a:prstGeom>
        </p:spPr>
      </p:pic>
      <p:pic>
        <p:nvPicPr>
          <p:cNvPr id="7" name="図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97518" y="2348880"/>
            <a:ext cx="2890906" cy="2339479"/>
          </a:xfrm>
          <a:prstGeom prst="rect">
            <a:avLst/>
          </a:prstGeom>
        </p:spPr>
      </p:pic>
      <p:sp>
        <p:nvSpPr>
          <p:cNvPr id="10" name="テキスト ボックス 9"/>
          <p:cNvSpPr txBox="1"/>
          <p:nvPr/>
        </p:nvSpPr>
        <p:spPr>
          <a:xfrm>
            <a:off x="2915816" y="5445224"/>
            <a:ext cx="2448272" cy="523220"/>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事実と出来事の長期記憶を生成し、貯蔵する場所</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2195736" y="2060848"/>
            <a:ext cx="2736304" cy="523220"/>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ワーキングメモリと、長期記憶からの情報のアクセスに関連</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6012160" y="5517232"/>
            <a:ext cx="1872208" cy="307777"/>
          </a:xfrm>
          <a:prstGeom prst="rect">
            <a:avLst/>
          </a:prstGeom>
          <a:noFill/>
        </p:spPr>
        <p:txBody>
          <a:bodyPr wrap="square" rtlCol="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新たな学習に関連</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15" name="テキスト ボックス 14"/>
          <p:cNvSpPr txBox="1"/>
          <p:nvPr/>
        </p:nvSpPr>
        <p:spPr>
          <a:xfrm>
            <a:off x="755576" y="2132856"/>
            <a:ext cx="1512168" cy="400110"/>
          </a:xfrm>
          <a:prstGeom prst="rect">
            <a:avLst/>
          </a:prstGeom>
          <a:noFill/>
        </p:spPr>
        <p:txBody>
          <a:bodyPr wrap="square" rtlCol="0">
            <a:spAutoFit/>
          </a:bodyPr>
          <a:lstStyle/>
          <a:p>
            <a:r>
              <a:rPr kumimoji="1" lang="ja-JP" altLang="en-US" sz="2000" b="1" dirty="0" smtClean="0">
                <a:solidFill>
                  <a:srgbClr val="FF0000"/>
                </a:solidFill>
                <a:latin typeface="+mj-ea"/>
                <a:ea typeface="+mj-ea"/>
              </a:rPr>
              <a:t>前頭葉</a:t>
            </a:r>
            <a:r>
              <a:rPr kumimoji="1" lang="ja-JP" altLang="en-US" sz="2000" b="1" dirty="0" smtClean="0">
                <a:latin typeface="+mj-ea"/>
                <a:ea typeface="+mj-ea"/>
              </a:rPr>
              <a:t>　＝</a:t>
            </a:r>
            <a:endParaRPr kumimoji="1" lang="ja-JP" altLang="en-US" sz="2000" b="1" dirty="0">
              <a:latin typeface="+mj-ea"/>
              <a:ea typeface="+mj-ea"/>
            </a:endParaRPr>
          </a:p>
        </p:txBody>
      </p:sp>
      <p:sp>
        <p:nvSpPr>
          <p:cNvPr id="16" name="テキスト ボックス 15"/>
          <p:cNvSpPr txBox="1"/>
          <p:nvPr/>
        </p:nvSpPr>
        <p:spPr>
          <a:xfrm>
            <a:off x="1403648" y="5517232"/>
            <a:ext cx="1512168" cy="400110"/>
          </a:xfrm>
          <a:prstGeom prst="rect">
            <a:avLst/>
          </a:prstGeom>
          <a:noFill/>
        </p:spPr>
        <p:txBody>
          <a:bodyPr wrap="square" rtlCol="0">
            <a:spAutoFit/>
          </a:bodyPr>
          <a:lstStyle/>
          <a:p>
            <a:r>
              <a:rPr kumimoji="1" lang="ja-JP" altLang="en-US" sz="2000" b="1" dirty="0">
                <a:solidFill>
                  <a:srgbClr val="FF0000"/>
                </a:solidFill>
                <a:latin typeface="+mj-ea"/>
                <a:ea typeface="+mj-ea"/>
              </a:rPr>
              <a:t>側</a:t>
            </a:r>
            <a:r>
              <a:rPr kumimoji="1" lang="ja-JP" altLang="en-US" sz="2000" b="1" dirty="0" smtClean="0">
                <a:solidFill>
                  <a:srgbClr val="FF0000"/>
                </a:solidFill>
                <a:latin typeface="+mj-ea"/>
                <a:ea typeface="+mj-ea"/>
              </a:rPr>
              <a:t>頭葉</a:t>
            </a:r>
            <a:r>
              <a:rPr kumimoji="1" lang="ja-JP" altLang="en-US" sz="2000" b="1" dirty="0" smtClean="0">
                <a:latin typeface="+mj-ea"/>
                <a:ea typeface="+mj-ea"/>
              </a:rPr>
              <a:t>　＝</a:t>
            </a:r>
            <a:endParaRPr kumimoji="1" lang="ja-JP" altLang="en-US" sz="2000" b="1" dirty="0">
              <a:latin typeface="+mj-ea"/>
              <a:ea typeface="+mj-ea"/>
            </a:endParaRPr>
          </a:p>
        </p:txBody>
      </p:sp>
      <p:sp>
        <p:nvSpPr>
          <p:cNvPr id="8" name="正方形/長方形 7"/>
          <p:cNvSpPr/>
          <p:nvPr/>
        </p:nvSpPr>
        <p:spPr>
          <a:xfrm>
            <a:off x="755576" y="2132856"/>
            <a:ext cx="1008112" cy="43204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正方形/長方形 16"/>
          <p:cNvSpPr/>
          <p:nvPr/>
        </p:nvSpPr>
        <p:spPr>
          <a:xfrm>
            <a:off x="1403648" y="5517232"/>
            <a:ext cx="1008112" cy="43204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6444208" y="4797152"/>
            <a:ext cx="936104" cy="400110"/>
          </a:xfrm>
          <a:prstGeom prst="rect">
            <a:avLst/>
          </a:prstGeom>
          <a:noFill/>
        </p:spPr>
        <p:txBody>
          <a:bodyPr wrap="square" rtlCol="0">
            <a:spAutoFit/>
          </a:bodyPr>
          <a:lstStyle/>
          <a:p>
            <a:r>
              <a:rPr kumimoji="1" lang="ja-JP" altLang="en-US" sz="2000" b="1" dirty="0" smtClean="0">
                <a:solidFill>
                  <a:srgbClr val="FF0000"/>
                </a:solidFill>
                <a:latin typeface="+mj-ea"/>
                <a:ea typeface="+mj-ea"/>
              </a:rPr>
              <a:t>海馬</a:t>
            </a:r>
            <a:endParaRPr kumimoji="1" lang="ja-JP" altLang="en-US" sz="2000" b="1" dirty="0">
              <a:latin typeface="+mj-ea"/>
              <a:ea typeface="+mj-ea"/>
            </a:endParaRPr>
          </a:p>
        </p:txBody>
      </p:sp>
      <p:sp>
        <p:nvSpPr>
          <p:cNvPr id="19" name="正方形/長方形 18"/>
          <p:cNvSpPr/>
          <p:nvPr/>
        </p:nvSpPr>
        <p:spPr>
          <a:xfrm>
            <a:off x="6372200" y="4797152"/>
            <a:ext cx="792088" cy="43204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テキスト ボックス 19"/>
          <p:cNvSpPr txBox="1"/>
          <p:nvPr/>
        </p:nvSpPr>
        <p:spPr>
          <a:xfrm>
            <a:off x="6516216" y="5229200"/>
            <a:ext cx="492443" cy="400110"/>
          </a:xfrm>
          <a:prstGeom prst="rect">
            <a:avLst/>
          </a:prstGeom>
          <a:noFill/>
        </p:spPr>
        <p:txBody>
          <a:bodyPr vert="eaVert" wrap="square" rtlCol="0">
            <a:spAutoFit/>
          </a:bodyPr>
          <a:lstStyle/>
          <a:p>
            <a:r>
              <a:rPr kumimoji="1" lang="ja-JP" altLang="en-US" sz="2000" dirty="0">
                <a:latin typeface="+mj-ea"/>
                <a:ea typeface="+mj-ea"/>
              </a:rPr>
              <a:t>＝</a:t>
            </a:r>
          </a:p>
        </p:txBody>
      </p:sp>
      <p:cxnSp>
        <p:nvCxnSpPr>
          <p:cNvPr id="21" name="直線矢印コネクタ 20"/>
          <p:cNvCxnSpPr>
            <a:stCxn id="8" idx="2"/>
          </p:cNvCxnSpPr>
          <p:nvPr/>
        </p:nvCxnSpPr>
        <p:spPr>
          <a:xfrm>
            <a:off x="1259632" y="2564904"/>
            <a:ext cx="1008112" cy="100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p:cNvCxnSpPr/>
          <p:nvPr/>
        </p:nvCxnSpPr>
        <p:spPr>
          <a:xfrm flipV="1">
            <a:off x="1907704" y="4797152"/>
            <a:ext cx="1152128" cy="72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a:stCxn id="19" idx="0"/>
          </p:cNvCxnSpPr>
          <p:nvPr/>
        </p:nvCxnSpPr>
        <p:spPr>
          <a:xfrm flipV="1">
            <a:off x="6768244" y="3789040"/>
            <a:ext cx="108012" cy="100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32878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mtClean="0">
                <a:latin typeface="ＭＳ 明朝" pitchFamily="17" charset="-128"/>
              </a:rPr>
              <a:t>立ち上がってストレッチ</a:t>
            </a:r>
            <a:r>
              <a:rPr lang="en-AU" altLang="ja-JP" smtClean="0">
                <a:latin typeface="ＭＳ 明朝" pitchFamily="17" charset="-128"/>
                <a:ea typeface="ＭＳ 明朝" pitchFamily="17"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ＭＳ Ｐゴシック" panose="020B0600070205080204" pitchFamily="50" charset="-128"/>
                <a:ea typeface="ＭＳ Ｐゴシック" panose="020B0600070205080204" pitchFamily="50" charset="-128"/>
              </a:rPr>
              <a:t>メモ</a:t>
            </a:r>
            <a:r>
              <a:rPr kumimoji="1" lang="ja-JP" altLang="en-US" sz="5400" dirty="0" smtClean="0">
                <a:latin typeface="ＭＳ Ｐゴシック" panose="020B0600070205080204" pitchFamily="50" charset="-128"/>
                <a:ea typeface="ＭＳ Ｐゴシック" panose="020B0600070205080204" pitchFamily="50" charset="-128"/>
              </a:rPr>
              <a:t>の使い方</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伝えられた情報を記憶する方法</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a:t>補完手段</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308304" y="260648"/>
            <a:ext cx="1835696" cy="369332"/>
          </a:xfrm>
          <a:prstGeom prst="rect">
            <a:avLst/>
          </a:prstGeom>
          <a:noFill/>
        </p:spPr>
        <p:txBody>
          <a:bodyPr wrap="square" rtlCol="0">
            <a:spAutoFit/>
          </a:bodyPr>
          <a:lstStyle/>
          <a:p>
            <a:r>
              <a:rPr kumimoji="1" lang="ja-JP" altLang="en-US" dirty="0" smtClean="0"/>
              <a:t>補完手段</a:t>
            </a:r>
            <a:r>
              <a:rPr kumimoji="1" lang="ja-JP" altLang="en-US" dirty="0"/>
              <a:t>②</a:t>
            </a:r>
            <a:r>
              <a:rPr kumimoji="1" lang="ja-JP" altLang="en-US" dirty="0" smtClean="0"/>
              <a:t>－１</a:t>
            </a:r>
            <a:endParaRPr kumimoji="1" lang="ja-JP" altLang="en-US" dirty="0"/>
          </a:p>
        </p:txBody>
      </p:sp>
    </p:spTree>
    <p:extLst>
      <p:ext uri="{BB962C8B-B14F-4D97-AF65-F5344CB8AC3E}">
        <p14:creationId xmlns:p14="http://schemas.microsoft.com/office/powerpoint/2010/main" val="2783233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755576" y="260648"/>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a:xfrm>
            <a:off x="7010400" y="6462462"/>
            <a:ext cx="2133600" cy="365125"/>
          </a:xfrm>
        </p:spPr>
        <p:txBody>
          <a:bodyPr/>
          <a:lstStyle/>
          <a:p>
            <a:fld id="{3662DA74-E1D7-479F-A23C-196208DAF2BA}" type="slidenum">
              <a:rPr lang="en-US" altLang="en-US" smtClean="0"/>
              <a:pPr/>
              <a:t>14</a:t>
            </a:fld>
            <a:endParaRPr lang="en-US" altLang="en-US"/>
          </a:p>
        </p:txBody>
      </p:sp>
      <p:sp>
        <p:nvSpPr>
          <p:cNvPr id="6" name="Rectangle 2"/>
          <p:cNvSpPr>
            <a:spLocks noGrp="1"/>
          </p:cNvSpPr>
          <p:nvPr>
            <p:ph type="title"/>
          </p:nvPr>
        </p:nvSpPr>
        <p:spPr>
          <a:xfrm>
            <a:off x="611560" y="332656"/>
            <a:ext cx="8136904" cy="1008112"/>
          </a:xfrm>
          <a:noFill/>
          <a:ln>
            <a:noFill/>
          </a:ln>
        </p:spPr>
        <p:style>
          <a:lnRef idx="1">
            <a:schemeClr val="accent4"/>
          </a:lnRef>
          <a:fillRef idx="2">
            <a:schemeClr val="accent4"/>
          </a:fillRef>
          <a:effectRef idx="1">
            <a:schemeClr val="accent4"/>
          </a:effectRef>
          <a:fontRef idx="minor">
            <a:schemeClr val="dk1"/>
          </a:fontRef>
        </p:style>
        <p:txBody>
          <a:bodyPr/>
          <a:lstStyle/>
          <a:p>
            <a:pPr eaLnBrk="1" hangingPunct="1"/>
            <a:r>
              <a:rPr lang="ja-JP" altLang="en-US" sz="5400" dirty="0" smtClean="0">
                <a:solidFill>
                  <a:srgbClr val="FF0000"/>
                </a:solidFill>
                <a:ea typeface="MS PGothic" panose="020B0600070205080204" pitchFamily="50" charset="-128"/>
              </a:rPr>
              <a:t>記憶の道具</a:t>
            </a:r>
            <a:r>
              <a:rPr lang="ja-JP" altLang="en-US" sz="5400" dirty="0" smtClean="0">
                <a:solidFill>
                  <a:schemeClr val="tx1"/>
                </a:solidFill>
                <a:ea typeface="MS PGothic" panose="020B0600070205080204" pitchFamily="50" charset="-128"/>
              </a:rPr>
              <a:t>：メモ</a:t>
            </a:r>
            <a:endParaRPr lang="en-AU" altLang="en-US" sz="4000" dirty="0">
              <a:solidFill>
                <a:srgbClr val="00B0F0"/>
              </a:solidFill>
              <a:ea typeface="MS PGothic" panose="020B0600070205080204" pitchFamily="50" charset="-128"/>
            </a:endParaRPr>
          </a:p>
        </p:txBody>
      </p:sp>
      <p:sp>
        <p:nvSpPr>
          <p:cNvPr id="8" name="Content Placeholder 2"/>
          <p:cNvSpPr>
            <a:spLocks noGrp="1"/>
          </p:cNvSpPr>
          <p:nvPr>
            <p:ph idx="1"/>
          </p:nvPr>
        </p:nvSpPr>
        <p:spPr>
          <a:xfrm>
            <a:off x="755576" y="2204864"/>
            <a:ext cx="8042275" cy="4437112"/>
          </a:xfrm>
        </p:spPr>
        <p:txBody>
          <a:bodyPr/>
          <a:lstStyle/>
          <a:p>
            <a:pPr defTabSz="1007959" eaLnBrk="1" hangingPunct="1">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a:solidFill>
                  <a:schemeClr val="tx1"/>
                </a:solidFill>
                <a:ea typeface="MS PGothic" panose="020B0600070205080204" pitchFamily="50" charset="-128"/>
              </a:rPr>
              <a:t>仕事</a:t>
            </a:r>
            <a:r>
              <a:rPr lang="ja-JP" altLang="en-US" sz="3200" dirty="0" smtClean="0">
                <a:solidFill>
                  <a:schemeClr val="tx1"/>
                </a:solidFill>
                <a:ea typeface="MS PGothic" panose="020B0600070205080204" pitchFamily="50" charset="-128"/>
              </a:rPr>
              <a:t>の進め方を覚える</a:t>
            </a:r>
            <a:endParaRPr lang="en-US" altLang="ja-JP" sz="3200" dirty="0">
              <a:solidFill>
                <a:schemeClr val="tx1"/>
              </a:solidFill>
              <a:ea typeface="MS PGothic" panose="020B0600070205080204" pitchFamily="50" charset="-128"/>
            </a:endParaRPr>
          </a:p>
          <a:p>
            <a:pPr defTabSz="1007959" eaLnBrk="1" hangingPunct="1">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panose="020B0600070205080204" pitchFamily="50" charset="-128"/>
              </a:rPr>
              <a:t>電話で聞いた内容を覚える</a:t>
            </a:r>
            <a:endParaRPr lang="en-US" altLang="ja-JP" sz="3200" dirty="0">
              <a:solidFill>
                <a:schemeClr val="tx1"/>
              </a:solidFill>
              <a:ea typeface="MS PGothic" panose="020B0600070205080204" pitchFamily="50" charset="-128"/>
            </a:endParaRPr>
          </a:p>
          <a:p>
            <a:pPr defTabSz="1007959" eaLnBrk="1" hangingPunct="1">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panose="020B0600070205080204" pitchFamily="50" charset="-128"/>
              </a:rPr>
              <a:t>会議や打合せ</a:t>
            </a:r>
            <a:r>
              <a:rPr lang="ja-JP" altLang="en-US" sz="3200" dirty="0">
                <a:solidFill>
                  <a:schemeClr val="tx1"/>
                </a:solidFill>
                <a:ea typeface="MS PGothic" panose="020B0600070205080204" pitchFamily="50" charset="-128"/>
              </a:rPr>
              <a:t>の</a:t>
            </a:r>
            <a:r>
              <a:rPr lang="ja-JP" altLang="en-US" sz="3200" dirty="0" smtClean="0">
                <a:solidFill>
                  <a:schemeClr val="tx1"/>
                </a:solidFill>
                <a:ea typeface="MS PGothic" panose="020B0600070205080204" pitchFamily="50" charset="-128"/>
              </a:rPr>
              <a:t>内容を覚える</a:t>
            </a:r>
            <a:endParaRPr lang="en-US" altLang="ja-JP" sz="3200" dirty="0" smtClean="0">
              <a:solidFill>
                <a:schemeClr val="tx1"/>
              </a:solidFill>
              <a:ea typeface="MS PGothic" panose="020B0600070205080204" pitchFamily="50" charset="-128"/>
            </a:endParaRPr>
          </a:p>
          <a:p>
            <a:pPr defTabSz="1007959" eaLnBrk="1" hangingPunct="1">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panose="020B0600070205080204" pitchFamily="50" charset="-128"/>
              </a:rPr>
              <a:t>思いついたことを書き留める　</a:t>
            </a:r>
            <a:endParaRPr lang="en-US" altLang="ja-JP" sz="3200" dirty="0" smtClean="0">
              <a:solidFill>
                <a:schemeClr val="tx1"/>
              </a:solidFill>
              <a:ea typeface="MS PGothic" panose="020B0600070205080204" pitchFamily="50" charset="-128"/>
            </a:endParaRPr>
          </a:p>
          <a:p>
            <a:pPr marL="0" indent="0" defTabSz="1007959" eaLnBrk="1" hangingPunct="1">
              <a:buNone/>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a:solidFill>
                  <a:schemeClr val="tx1"/>
                </a:solidFill>
                <a:ea typeface="MS PGothic" panose="020B0600070205080204" pitchFamily="50" charset="-128"/>
              </a:rPr>
              <a:t>　</a:t>
            </a:r>
            <a:r>
              <a:rPr lang="ja-JP" altLang="en-US" sz="3200" dirty="0" smtClean="0">
                <a:solidFill>
                  <a:schemeClr val="tx1"/>
                </a:solidFill>
                <a:ea typeface="MS PGothic" panose="020B0600070205080204" pitchFamily="50" charset="-128"/>
              </a:rPr>
              <a:t>　　　　　　　　　　　　　　　　　　　　　</a:t>
            </a:r>
            <a:r>
              <a:rPr lang="en-US" altLang="ja-JP" sz="3200" dirty="0" smtClean="0">
                <a:solidFill>
                  <a:schemeClr val="tx1"/>
                </a:solidFill>
                <a:ea typeface="MS PGothic" panose="020B0600070205080204" pitchFamily="50" charset="-128"/>
              </a:rPr>
              <a:t>…</a:t>
            </a:r>
            <a:r>
              <a:rPr lang="ja-JP" altLang="en-US" sz="3200" dirty="0">
                <a:solidFill>
                  <a:schemeClr val="tx1"/>
                </a:solidFill>
                <a:ea typeface="MS PGothic" panose="020B0600070205080204" pitchFamily="50" charset="-128"/>
              </a:rPr>
              <a:t>など</a:t>
            </a:r>
            <a:endParaRPr lang="en-US" altLang="ja-JP" sz="3200" dirty="0">
              <a:solidFill>
                <a:schemeClr val="tx1"/>
              </a:solidFill>
              <a:ea typeface="MS PGothic" panose="020B0600070205080204" pitchFamily="50" charset="-128"/>
            </a:endParaRPr>
          </a:p>
          <a:p>
            <a:pPr marL="0" indent="0" defTabSz="1007959" eaLnBrk="1" hangingPunct="1">
              <a:buNone/>
              <a:tabLst>
                <a:tab pos="1004784" algn="l"/>
                <a:tab pos="2012742" algn="l"/>
                <a:tab pos="3020700" algn="l"/>
                <a:tab pos="4025483" algn="l"/>
                <a:tab pos="5033441" algn="l"/>
                <a:tab pos="6041398" algn="l"/>
                <a:tab pos="7049357" algn="l"/>
                <a:tab pos="8057315" algn="l"/>
                <a:tab pos="9065273" algn="l"/>
                <a:tab pos="10073230" algn="l"/>
              </a:tabLst>
            </a:pPr>
            <a:r>
              <a:rPr lang="ja-JP" altLang="en-US" sz="3600" dirty="0" smtClean="0">
                <a:solidFill>
                  <a:srgbClr val="4BD0FF"/>
                </a:solidFill>
                <a:ea typeface="MS PGothic" panose="020B0600070205080204" pitchFamily="50" charset="-128"/>
              </a:rPr>
              <a:t>「聞いたことや考えたことを覚えておく」</a:t>
            </a:r>
            <a:endParaRPr lang="en-US" altLang="ja-JP" sz="3600" dirty="0" smtClean="0">
              <a:solidFill>
                <a:srgbClr val="4BD0FF"/>
              </a:solidFill>
              <a:ea typeface="MS PGothic" panose="020B0600070205080204" pitchFamily="50" charset="-128"/>
            </a:endParaRPr>
          </a:p>
          <a:p>
            <a:pPr marL="0" indent="0" defTabSz="1007959" eaLnBrk="1" hangingPunct="1">
              <a:buNone/>
              <a:tabLst>
                <a:tab pos="1004784" algn="l"/>
                <a:tab pos="2012742" algn="l"/>
                <a:tab pos="3020700" algn="l"/>
                <a:tab pos="4025483" algn="l"/>
                <a:tab pos="5033441" algn="l"/>
                <a:tab pos="6041398" algn="l"/>
                <a:tab pos="7049357" algn="l"/>
                <a:tab pos="8057315" algn="l"/>
                <a:tab pos="9065273" algn="l"/>
                <a:tab pos="10073230" algn="l"/>
              </a:tabLst>
            </a:pPr>
            <a:r>
              <a:rPr lang="ja-JP" altLang="en-US" sz="3200" dirty="0" smtClean="0">
                <a:solidFill>
                  <a:schemeClr val="tx1"/>
                </a:solidFill>
                <a:ea typeface="MS PGothic" panose="020B0600070205080204" pitchFamily="50" charset="-128"/>
              </a:rPr>
              <a:t>ため。　⇒</a:t>
            </a:r>
            <a:r>
              <a:rPr lang="ja-JP" altLang="en-US" sz="3200" u="sng" dirty="0" smtClean="0">
                <a:solidFill>
                  <a:schemeClr val="tx1"/>
                </a:solidFill>
                <a:ea typeface="MS PGothic" panose="020B0600070205080204" pitchFamily="50" charset="-128"/>
              </a:rPr>
              <a:t>メモを取れる時間は短いことも多い</a:t>
            </a:r>
            <a:endParaRPr lang="en-GB" altLang="en-US" sz="3200" u="sng" dirty="0">
              <a:solidFill>
                <a:schemeClr val="tx1"/>
              </a:solidFill>
              <a:ea typeface="MS PGothic" panose="020B0600070205080204" pitchFamily="50" charset="-128"/>
            </a:endParaRPr>
          </a:p>
        </p:txBody>
      </p:sp>
      <p:sp>
        <p:nvSpPr>
          <p:cNvPr id="9" name="Title 1"/>
          <p:cNvSpPr txBox="1">
            <a:spLocks/>
          </p:cNvSpPr>
          <p:nvPr/>
        </p:nvSpPr>
        <p:spPr bwMode="auto">
          <a:xfrm>
            <a:off x="755576" y="1412776"/>
            <a:ext cx="8042275"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lvl1pPr algn="ctr" defTabSz="457153"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ja-JP" altLang="en-US" sz="3600" dirty="0">
                <a:ea typeface="MS PGothic" panose="020B0600070205080204" pitchFamily="50" charset="-128"/>
              </a:rPr>
              <a:t>メモ</a:t>
            </a:r>
            <a:r>
              <a:rPr lang="ja-JP" altLang="en-US" sz="3600" dirty="0" smtClean="0">
                <a:ea typeface="MS PGothic" panose="020B0600070205080204" pitchFamily="50" charset="-128"/>
              </a:rPr>
              <a:t>を取る目的</a:t>
            </a:r>
            <a:endParaRPr lang="en-US" altLang="en-US" sz="3600" dirty="0" smtClean="0">
              <a:ea typeface="MS PGothic" panose="020B0600070205080204" pitchFamily="50" charset="-128"/>
            </a:endParaRPr>
          </a:p>
        </p:txBody>
      </p:sp>
    </p:spTree>
    <p:extLst>
      <p:ext uri="{BB962C8B-B14F-4D97-AF65-F5344CB8AC3E}">
        <p14:creationId xmlns:p14="http://schemas.microsoft.com/office/powerpoint/2010/main" val="3904571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p:cNvSpPr>
          <p:nvPr>
            <p:ph type="title"/>
          </p:nvPr>
        </p:nvSpPr>
        <p:spPr>
          <a:xfrm>
            <a:off x="539552" y="332656"/>
            <a:ext cx="8042275" cy="702909"/>
          </a:xfrm>
        </p:spPr>
        <p:txBody>
          <a:bodyPr lIns="0" tIns="0" rIns="0" bIns="0">
            <a:spAutoFit/>
          </a:bodyPr>
          <a:lstStyle/>
          <a:p>
            <a:pPr defTabSz="1007959" eaLnBrk="1" hangingPunct="1">
              <a:lnSpc>
                <a:spcPct val="95000"/>
              </a:lnSpc>
              <a:tabLst>
                <a:tab pos="0" algn="l"/>
                <a:tab pos="1006370" algn="l"/>
                <a:tab pos="2014329" algn="l"/>
                <a:tab pos="3022287" algn="l"/>
                <a:tab pos="4030245" algn="l"/>
                <a:tab pos="5038203" algn="l"/>
                <a:tab pos="6042987" algn="l"/>
                <a:tab pos="7050944" algn="l"/>
                <a:tab pos="8058902" algn="l"/>
                <a:tab pos="9066860" algn="l"/>
                <a:tab pos="10074819" algn="l"/>
              </a:tabLst>
            </a:pPr>
            <a:r>
              <a:rPr lang="ja-JP" altLang="en-US" dirty="0" smtClean="0">
                <a:latin typeface="ＭＳ 明朝" panose="02020609040205080304" pitchFamily="17" charset="-128"/>
                <a:ea typeface="MS PGothic" panose="020B0600070205080204" pitchFamily="50" charset="-128"/>
              </a:rPr>
              <a:t>メモを取るときの工夫</a:t>
            </a:r>
            <a:endParaRPr lang="en-GB" altLang="en-US" dirty="0" smtClean="0">
              <a:latin typeface="ＭＳ 明朝" panose="02020609040205080304" pitchFamily="17" charset="-128"/>
              <a:ea typeface="MS PGothic" panose="020B0600070205080204" pitchFamily="50" charset="-128"/>
            </a:endParaRPr>
          </a:p>
        </p:txBody>
      </p:sp>
      <p:sp>
        <p:nvSpPr>
          <p:cNvPr id="3" name="スライド番号プレースホルダー 2"/>
          <p:cNvSpPr>
            <a:spLocks noGrp="1"/>
          </p:cNvSpPr>
          <p:nvPr>
            <p:ph type="sldNum" sz="quarter" idx="12"/>
          </p:nvPr>
        </p:nvSpPr>
        <p:spPr>
          <a:xfrm>
            <a:off x="6804248" y="6381328"/>
            <a:ext cx="2133600" cy="365125"/>
          </a:xfrm>
        </p:spPr>
        <p:txBody>
          <a:bodyPr/>
          <a:lstStyle/>
          <a:p>
            <a:fld id="{3662DA74-E1D7-479F-A23C-196208DAF2BA}" type="slidenum">
              <a:rPr lang="en-US" altLang="en-US" smtClean="0"/>
              <a:pPr/>
              <a:t>15</a:t>
            </a:fld>
            <a:endParaRPr lang="en-US" altLang="en-US"/>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39146694"/>
              </p:ext>
            </p:extLst>
          </p:nvPr>
        </p:nvGraphicFramePr>
        <p:xfrm>
          <a:off x="251520" y="1268760"/>
          <a:ext cx="8280920" cy="2448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コンテンツ プレースホルダー 3"/>
          <p:cNvGraphicFramePr>
            <a:graphicFrameLocks/>
          </p:cNvGraphicFramePr>
          <p:nvPr>
            <p:extLst>
              <p:ext uri="{D42A27DB-BD31-4B8C-83A1-F6EECF244321}">
                <p14:modId xmlns:p14="http://schemas.microsoft.com/office/powerpoint/2010/main" val="2229181559"/>
              </p:ext>
            </p:extLst>
          </p:nvPr>
        </p:nvGraphicFramePr>
        <p:xfrm>
          <a:off x="251520" y="3886729"/>
          <a:ext cx="8280920"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正方形/長方形 4"/>
          <p:cNvSpPr/>
          <p:nvPr/>
        </p:nvSpPr>
        <p:spPr>
          <a:xfrm>
            <a:off x="3635896" y="5733256"/>
            <a:ext cx="936104" cy="36004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1965037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179512" y="260648"/>
            <a:ext cx="8712200" cy="900000"/>
          </a:xfrm>
        </p:spPr>
        <p:txBody>
          <a:bodyPr lIns="91418" tIns="45708" rIns="91418" bIns="45708">
            <a:spAutoFit/>
          </a:bodyPr>
          <a:lstStyle/>
          <a:p>
            <a:pPr defTabSz="1008063" eaLnBrk="1" hangingPunct="1">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dirty="0" smtClean="0">
                <a:solidFill>
                  <a:schemeClr val="tx1"/>
                </a:solidFill>
                <a:latin typeface="ＭＳ 明朝" panose="02020609040205080304" pitchFamily="17" charset="-128"/>
                <a:ea typeface="MS PGothic" panose="020B0600070205080204" pitchFamily="50" charset="-128"/>
              </a:rPr>
              <a:t>メモの例</a:t>
            </a:r>
            <a:endParaRPr lang="en-GB" altLang="en-US" dirty="0" smtClean="0">
              <a:solidFill>
                <a:schemeClr val="tx1"/>
              </a:solidFill>
              <a:latin typeface="ＭＳ 明朝" panose="02020609040205080304" pitchFamily="17" charset="-128"/>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16</a:t>
            </a:fld>
            <a:endParaRPr lang="en-US" altLang="en-US"/>
          </a:p>
        </p:txBody>
      </p:sp>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3559" y="1455231"/>
            <a:ext cx="5664591" cy="5400600"/>
          </a:xfrm>
          <a:prstGeom prst="rect">
            <a:avLst/>
          </a:prstGeom>
          <a:ln>
            <a:solidFill>
              <a:schemeClr val="bg1">
                <a:lumMod val="50000"/>
              </a:schemeClr>
            </a:solidFill>
          </a:ln>
        </p:spPr>
      </p:pic>
      <p:sp>
        <p:nvSpPr>
          <p:cNvPr id="3" name="テキスト ボックス 2"/>
          <p:cNvSpPr txBox="1"/>
          <p:nvPr/>
        </p:nvSpPr>
        <p:spPr>
          <a:xfrm>
            <a:off x="395536" y="5589240"/>
            <a:ext cx="1296144" cy="584775"/>
          </a:xfrm>
          <a:prstGeom prst="rect">
            <a:avLst/>
          </a:prstGeom>
          <a:noFill/>
          <a:ln>
            <a:solidFill>
              <a:srgbClr val="0000FF"/>
            </a:solidFill>
          </a:ln>
        </p:spPr>
        <p:txBody>
          <a:bodyPr wrap="square" rtlCol="0">
            <a:spAutoFit/>
          </a:bodyPr>
          <a:lstStyle/>
          <a:p>
            <a:r>
              <a:rPr kumimoji="1" lang="ja-JP" altLang="en-US" sz="1600" b="1" dirty="0" smtClean="0">
                <a:solidFill>
                  <a:srgbClr val="0000FF"/>
                </a:solidFill>
                <a:latin typeface="HG丸ｺﾞｼｯｸM-PRO" panose="020F0600000000000000" pitchFamily="50" charset="-128"/>
                <a:ea typeface="HG丸ｺﾞｼｯｸM-PRO" panose="020F0600000000000000" pitchFamily="50" charset="-128"/>
              </a:rPr>
              <a:t>大切な所を目立たせる</a:t>
            </a:r>
            <a:endParaRPr kumimoji="1" lang="ja-JP" altLang="en-US" sz="1600" b="1" dirty="0">
              <a:solidFill>
                <a:srgbClr val="0000FF"/>
              </a:solidFill>
              <a:latin typeface="HG丸ｺﾞｼｯｸM-PRO" panose="020F0600000000000000" pitchFamily="50" charset="-128"/>
              <a:ea typeface="HG丸ｺﾞｼｯｸM-PRO" panose="020F0600000000000000" pitchFamily="50" charset="-128"/>
            </a:endParaRPr>
          </a:p>
        </p:txBody>
      </p:sp>
      <p:cxnSp>
        <p:nvCxnSpPr>
          <p:cNvPr id="6" name="直線矢印コネクタ 5"/>
          <p:cNvCxnSpPr>
            <a:stCxn id="3" idx="3"/>
          </p:cNvCxnSpPr>
          <p:nvPr/>
        </p:nvCxnSpPr>
        <p:spPr>
          <a:xfrm>
            <a:off x="1691680" y="5881628"/>
            <a:ext cx="936104" cy="35568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51520" y="4293096"/>
            <a:ext cx="2088232" cy="584775"/>
          </a:xfrm>
          <a:prstGeom prst="rect">
            <a:avLst/>
          </a:prstGeom>
          <a:noFill/>
          <a:ln>
            <a:solidFill>
              <a:srgbClr val="0000FF"/>
            </a:solidFill>
          </a:ln>
        </p:spPr>
        <p:txBody>
          <a:bodyPr wrap="square" rtlCol="0">
            <a:spAutoFit/>
          </a:bodyPr>
          <a:lstStyle/>
          <a:p>
            <a:r>
              <a:rPr kumimoji="1" lang="ja-JP" altLang="en-US" sz="1600" b="1" dirty="0">
                <a:solidFill>
                  <a:srgbClr val="0000FF"/>
                </a:solidFill>
                <a:latin typeface="HG丸ｺﾞｼｯｸM-PRO" panose="020F0600000000000000" pitchFamily="50" charset="-128"/>
                <a:ea typeface="HG丸ｺﾞｼｯｸM-PRO" panose="020F0600000000000000" pitchFamily="50" charset="-128"/>
              </a:rPr>
              <a:t>自分</a:t>
            </a:r>
            <a:r>
              <a:rPr kumimoji="1" lang="ja-JP" altLang="en-US" sz="1600" b="1" dirty="0" smtClean="0">
                <a:solidFill>
                  <a:srgbClr val="0000FF"/>
                </a:solidFill>
                <a:latin typeface="HG丸ｺﾞｼｯｸM-PRO" panose="020F0600000000000000" pitchFamily="50" charset="-128"/>
                <a:ea typeface="HG丸ｺﾞｼｯｸM-PRO" panose="020F0600000000000000" pitchFamily="50" charset="-128"/>
              </a:rPr>
              <a:t>で意味が分かれば、略語で良い</a:t>
            </a:r>
            <a:endParaRPr kumimoji="1" lang="ja-JP" altLang="en-US" sz="1600" b="1" dirty="0">
              <a:solidFill>
                <a:srgbClr val="0000FF"/>
              </a:solidFill>
              <a:latin typeface="HG丸ｺﾞｼｯｸM-PRO" panose="020F0600000000000000" pitchFamily="50" charset="-128"/>
              <a:ea typeface="HG丸ｺﾞｼｯｸM-PRO" panose="020F0600000000000000" pitchFamily="50" charset="-128"/>
            </a:endParaRPr>
          </a:p>
        </p:txBody>
      </p:sp>
      <p:cxnSp>
        <p:nvCxnSpPr>
          <p:cNvPr id="10" name="直線矢印コネクタ 9"/>
          <p:cNvCxnSpPr/>
          <p:nvPr/>
        </p:nvCxnSpPr>
        <p:spPr>
          <a:xfrm>
            <a:off x="1979712" y="4725144"/>
            <a:ext cx="2016224" cy="1008112"/>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1979712" y="4725144"/>
            <a:ext cx="1656184" cy="288032"/>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51520" y="2060848"/>
            <a:ext cx="1872208" cy="338554"/>
          </a:xfrm>
          <a:prstGeom prst="rect">
            <a:avLst/>
          </a:prstGeom>
          <a:noFill/>
          <a:ln>
            <a:solidFill>
              <a:srgbClr val="0000FF"/>
            </a:solidFill>
          </a:ln>
        </p:spPr>
        <p:txBody>
          <a:bodyPr wrap="square" rtlCol="0">
            <a:spAutoFit/>
          </a:bodyPr>
          <a:lstStyle/>
          <a:p>
            <a:r>
              <a:rPr kumimoji="1" lang="ja-JP" altLang="en-US" sz="1600" b="1" dirty="0">
                <a:solidFill>
                  <a:srgbClr val="0000FF"/>
                </a:solidFill>
                <a:latin typeface="HG丸ｺﾞｼｯｸM-PRO" panose="020F0600000000000000" pitchFamily="50" charset="-128"/>
                <a:ea typeface="HG丸ｺﾞｼｯｸM-PRO" panose="020F0600000000000000" pitchFamily="50" charset="-128"/>
              </a:rPr>
              <a:t>タイトル</a:t>
            </a:r>
            <a:r>
              <a:rPr kumimoji="1" lang="ja-JP" altLang="en-US" sz="1600" b="1" dirty="0" smtClean="0">
                <a:solidFill>
                  <a:srgbClr val="0000FF"/>
                </a:solidFill>
                <a:latin typeface="HG丸ｺﾞｼｯｸM-PRO" panose="020F0600000000000000" pitchFamily="50" charset="-128"/>
                <a:ea typeface="HG丸ｺﾞｼｯｸM-PRO" panose="020F0600000000000000" pitchFamily="50" charset="-128"/>
              </a:rPr>
              <a:t>をつけ</a:t>
            </a:r>
            <a:r>
              <a:rPr kumimoji="1" lang="ja-JP" altLang="en-US" sz="1600" b="1" dirty="0">
                <a:solidFill>
                  <a:srgbClr val="0000FF"/>
                </a:solidFill>
                <a:latin typeface="HG丸ｺﾞｼｯｸM-PRO" panose="020F0600000000000000" pitchFamily="50" charset="-128"/>
                <a:ea typeface="HG丸ｺﾞｼｯｸM-PRO" panose="020F0600000000000000" pitchFamily="50" charset="-128"/>
              </a:rPr>
              <a:t>る</a:t>
            </a:r>
          </a:p>
        </p:txBody>
      </p:sp>
      <p:cxnSp>
        <p:nvCxnSpPr>
          <p:cNvPr id="18" name="直線矢印コネクタ 17"/>
          <p:cNvCxnSpPr/>
          <p:nvPr/>
        </p:nvCxnSpPr>
        <p:spPr>
          <a:xfrm>
            <a:off x="1979712" y="2420888"/>
            <a:ext cx="936104" cy="35568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444208" y="3140968"/>
            <a:ext cx="2520280" cy="1200329"/>
          </a:xfrm>
          <a:prstGeom prst="rect">
            <a:avLst/>
          </a:prstGeom>
          <a:noFill/>
          <a:ln>
            <a:solidFill>
              <a:srgbClr val="0000FF"/>
            </a:solidFill>
          </a:ln>
        </p:spPr>
        <p:txBody>
          <a:bodyPr wrap="square" rtlCol="0">
            <a:spAutoFit/>
          </a:bodyPr>
          <a:lstStyle/>
          <a:p>
            <a:r>
              <a:rPr kumimoji="1" lang="ja-JP" altLang="en-US" sz="1600" b="1" dirty="0">
                <a:solidFill>
                  <a:srgbClr val="0000FF"/>
                </a:solidFill>
                <a:latin typeface="HG丸ｺﾞｼｯｸM-PRO" panose="020F0600000000000000" pitchFamily="50" charset="-128"/>
                <a:ea typeface="HG丸ｺﾞｼｯｸM-PRO" panose="020F0600000000000000" pitchFamily="50" charset="-128"/>
              </a:rPr>
              <a:t>簡潔</a:t>
            </a:r>
            <a:r>
              <a:rPr kumimoji="1" lang="ja-JP" altLang="en-US" sz="1600" b="1" dirty="0" smtClean="0">
                <a:solidFill>
                  <a:srgbClr val="0000FF"/>
                </a:solidFill>
                <a:latin typeface="HG丸ｺﾞｼｯｸM-PRO" panose="020F0600000000000000" pitchFamily="50" charset="-128"/>
                <a:ea typeface="HG丸ｺﾞｼｯｸM-PRO" panose="020F0600000000000000" pitchFamily="50" charset="-128"/>
              </a:rPr>
              <a:t>に書く</a:t>
            </a:r>
            <a:endParaRPr kumimoji="1" lang="en-US" altLang="ja-JP" sz="1600" b="1" dirty="0" smtClean="0">
              <a:solidFill>
                <a:srgbClr val="0000FF"/>
              </a:solidFill>
              <a:latin typeface="HG丸ｺﾞｼｯｸM-PRO" panose="020F0600000000000000" pitchFamily="50" charset="-128"/>
              <a:ea typeface="HG丸ｺﾞｼｯｸM-PRO" panose="020F0600000000000000" pitchFamily="50" charset="-128"/>
            </a:endParaRPr>
          </a:p>
          <a:p>
            <a:r>
              <a:rPr kumimoji="1" lang="ja-JP" altLang="en-US" sz="1400" dirty="0" smtClean="0">
                <a:solidFill>
                  <a:srgbClr val="0000FF"/>
                </a:solidFill>
                <a:latin typeface="HG丸ｺﾞｼｯｸM-PRO" panose="020F0600000000000000" pitchFamily="50" charset="-128"/>
                <a:ea typeface="HG丸ｺﾞｼｯｸM-PRO" panose="020F0600000000000000" pitchFamily="50" charset="-128"/>
              </a:rPr>
              <a:t>（これを全て書くと、「妻のスケジュールを確認して職業センターの○○さんに報告する」と長くなってしまう。）</a:t>
            </a:r>
            <a:endParaRPr kumimoji="1" lang="ja-JP" altLang="en-US" sz="1400" dirty="0">
              <a:solidFill>
                <a:srgbClr val="0000FF"/>
              </a:solidFill>
              <a:latin typeface="HG丸ｺﾞｼｯｸM-PRO" panose="020F0600000000000000" pitchFamily="50" charset="-128"/>
              <a:ea typeface="HG丸ｺﾞｼｯｸM-PRO" panose="020F0600000000000000" pitchFamily="50" charset="-128"/>
            </a:endParaRPr>
          </a:p>
        </p:txBody>
      </p:sp>
      <p:cxnSp>
        <p:nvCxnSpPr>
          <p:cNvPr id="20" name="直線矢印コネクタ 19"/>
          <p:cNvCxnSpPr/>
          <p:nvPr/>
        </p:nvCxnSpPr>
        <p:spPr>
          <a:xfrm flipH="1">
            <a:off x="6516216" y="4437112"/>
            <a:ext cx="864096" cy="1512168"/>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10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p:cNvSpPr>
          <p:nvPr>
            <p:ph type="title"/>
          </p:nvPr>
        </p:nvSpPr>
        <p:spPr>
          <a:xfrm>
            <a:off x="611188" y="399893"/>
            <a:ext cx="8042275" cy="643253"/>
          </a:xfrm>
        </p:spPr>
        <p:txBody>
          <a:bodyPr lIns="0" tIns="0" rIns="0" bIns="0">
            <a:spAutoFit/>
          </a:bodyPr>
          <a:lstStyle/>
          <a:p>
            <a:pPr defTabSz="1008063" eaLnBrk="1" hangingPunct="1">
              <a:lnSpc>
                <a:spcPct val="95000"/>
              </a:lnSpc>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4400" dirty="0" smtClean="0">
                <a:latin typeface="ＭＳ 明朝" panose="02020609040205080304" pitchFamily="17" charset="-128"/>
                <a:ea typeface="MS PGothic" panose="020B0600070205080204" pitchFamily="50" charset="-128"/>
              </a:rPr>
              <a:t>メモを活用するための工夫</a:t>
            </a:r>
            <a:endParaRPr lang="en-GB" altLang="en-US" sz="4400" dirty="0" smtClean="0">
              <a:latin typeface="ＭＳ 明朝" panose="02020609040205080304" pitchFamily="17" charset="-128"/>
              <a:ea typeface="MS PGothic" panose="020B0600070205080204" pitchFamily="50" charset="-128"/>
            </a:endParaRPr>
          </a:p>
        </p:txBody>
      </p:sp>
      <p:sp>
        <p:nvSpPr>
          <p:cNvPr id="3" name="コンテンツ プレースホルダー 2"/>
          <p:cNvSpPr>
            <a:spLocks noGrp="1"/>
          </p:cNvSpPr>
          <p:nvPr>
            <p:ph idx="1"/>
          </p:nvPr>
        </p:nvSpPr>
        <p:spPr>
          <a:xfrm>
            <a:off x="683568" y="4149080"/>
            <a:ext cx="8208912" cy="2088232"/>
          </a:xfrm>
        </p:spPr>
        <p:txBody>
          <a:bodyPr/>
          <a:lstStyle/>
          <a:p>
            <a:pPr marL="0" indent="0">
              <a:buNone/>
            </a:pPr>
            <a:r>
              <a:rPr kumimoji="1" lang="ja-JP" altLang="en-US" sz="2800" dirty="0" smtClean="0"/>
              <a:t>せっかくメモを取っても、</a:t>
            </a:r>
            <a:endParaRPr kumimoji="1" lang="en-US" altLang="ja-JP" sz="2800" dirty="0" smtClean="0"/>
          </a:p>
          <a:p>
            <a:pPr marL="0" indent="0">
              <a:buNone/>
            </a:pPr>
            <a:r>
              <a:rPr kumimoji="1" lang="ja-JP" altLang="en-US" sz="2800" dirty="0" smtClean="0"/>
              <a:t>　「どこにメモしたか忘れてしまった」</a:t>
            </a:r>
            <a:endParaRPr kumimoji="1" lang="en-US" altLang="ja-JP" sz="2800" dirty="0" smtClean="0"/>
          </a:p>
          <a:p>
            <a:pPr marL="0" indent="0">
              <a:buNone/>
            </a:pPr>
            <a:r>
              <a:rPr kumimoji="1" lang="ja-JP" altLang="en-US" sz="2800" dirty="0" smtClean="0"/>
              <a:t>　「メモを見忘れてしまった」</a:t>
            </a:r>
            <a:endParaRPr kumimoji="1" lang="en-US" altLang="ja-JP" sz="2800" dirty="0" smtClean="0"/>
          </a:p>
          <a:p>
            <a:pPr marL="0" indent="0">
              <a:buNone/>
            </a:pPr>
            <a:r>
              <a:rPr kumimoji="1" lang="ja-JP" altLang="en-US" sz="2800" dirty="0" smtClean="0"/>
              <a:t>とならないような工夫が大切です。</a:t>
            </a:r>
            <a:endParaRPr kumimoji="1" lang="en-US" altLang="ja-JP" sz="2800" dirty="0" smtClean="0"/>
          </a:p>
          <a:p>
            <a:endParaRPr kumimoji="1" lang="ja-JP" altLang="en-US" sz="2800" dirty="0"/>
          </a:p>
        </p:txBody>
      </p:sp>
      <p:pic>
        <p:nvPicPr>
          <p:cNvPr id="4" name="図 3"/>
          <p:cNvPicPr>
            <a:picLocks noChangeAspect="1"/>
          </p:cNvPicPr>
          <p:nvPr/>
        </p:nvPicPr>
        <p:blipFill>
          <a:blip r:embed="rId3"/>
          <a:stretch>
            <a:fillRect/>
          </a:stretch>
        </p:blipFill>
        <p:spPr>
          <a:xfrm>
            <a:off x="5292080" y="1340768"/>
            <a:ext cx="2357550" cy="2914102"/>
          </a:xfrm>
          <a:prstGeom prst="rect">
            <a:avLst/>
          </a:prstGeom>
        </p:spPr>
      </p:pic>
      <p:pic>
        <p:nvPicPr>
          <p:cNvPr id="5" name="図 4"/>
          <p:cNvPicPr>
            <a:picLocks noChangeAspect="1"/>
          </p:cNvPicPr>
          <p:nvPr/>
        </p:nvPicPr>
        <p:blipFill>
          <a:blip r:embed="rId4"/>
          <a:stretch>
            <a:fillRect/>
          </a:stretch>
        </p:blipFill>
        <p:spPr>
          <a:xfrm>
            <a:off x="2483768" y="2492896"/>
            <a:ext cx="1026675" cy="1129570"/>
          </a:xfrm>
          <a:prstGeom prst="rect">
            <a:avLst/>
          </a:prstGeom>
        </p:spPr>
      </p:pic>
      <p:sp>
        <p:nvSpPr>
          <p:cNvPr id="6" name="雲形吹き出し 5"/>
          <p:cNvSpPr/>
          <p:nvPr/>
        </p:nvSpPr>
        <p:spPr>
          <a:xfrm>
            <a:off x="1115616" y="1484784"/>
            <a:ext cx="3600400" cy="2448272"/>
          </a:xfrm>
          <a:prstGeom prst="cloudCallout">
            <a:avLst>
              <a:gd name="adj1" fmla="val 76038"/>
              <a:gd name="adj2" fmla="val -25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7" name="正方形/長方形 6"/>
          <p:cNvSpPr/>
          <p:nvPr/>
        </p:nvSpPr>
        <p:spPr>
          <a:xfrm>
            <a:off x="1547664" y="1772816"/>
            <a:ext cx="3006080" cy="646331"/>
          </a:xfrm>
          <a:prstGeom prst="rect">
            <a:avLst/>
          </a:prstGeom>
        </p:spPr>
        <p:txBody>
          <a:bodyPr wrap="square">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あれ？</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どこにメモしたかしら</a:t>
            </a:r>
            <a:r>
              <a:rPr kumimoji="1" lang="en-US" altLang="ja-JP"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2339752" y="6326427"/>
            <a:ext cx="5821338" cy="523210"/>
          </a:xfrm>
          <a:prstGeom prst="rect">
            <a:avLst/>
          </a:prstGeom>
          <a:noFill/>
        </p:spPr>
        <p:txBody>
          <a:bodyPr wrap="square" lIns="91430" tIns="45715" rIns="91430" bIns="45715" rtlCol="0">
            <a:spAutoFit/>
          </a:bodyPr>
          <a:lstStyle/>
          <a:p>
            <a:r>
              <a:rPr kumimoji="1" lang="ja-JP" altLang="en-US" sz="1400" dirty="0"/>
              <a:t>参考</a:t>
            </a:r>
            <a:r>
              <a:rPr kumimoji="1" lang="ja-JP" altLang="en-US" sz="1400" dirty="0" smtClean="0"/>
              <a:t>：「職業訓練実践マニュアル　高次脳機能障害者編</a:t>
            </a:r>
            <a:r>
              <a:rPr kumimoji="1" lang="en-US" altLang="ja-JP" sz="1400" dirty="0" smtClean="0"/>
              <a:t>Ⅰ</a:t>
            </a:r>
            <a:r>
              <a:rPr kumimoji="1" lang="ja-JP" altLang="en-US" sz="1400" dirty="0" smtClean="0"/>
              <a:t>～施設内訓練～独立行政法人高齢・障害・求職者雇用支援機構　</a:t>
            </a:r>
            <a:r>
              <a:rPr kumimoji="1" lang="en-US" altLang="ja-JP" sz="1400" dirty="0" smtClean="0"/>
              <a:t>2017</a:t>
            </a:r>
            <a:endParaRPr kumimoji="1" lang="ja-JP" altLang="en-US" sz="1400" dirty="0"/>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17</a:t>
            </a:fld>
            <a:endParaRPr lang="en-US" altLang="en-US"/>
          </a:p>
        </p:txBody>
      </p:sp>
    </p:spTree>
    <p:extLst>
      <p:ext uri="{BB962C8B-B14F-4D97-AF65-F5344CB8AC3E}">
        <p14:creationId xmlns:p14="http://schemas.microsoft.com/office/powerpoint/2010/main" val="397382441"/>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1" name="Rectangle 2"/>
          <p:cNvSpPr>
            <a:spLocks noGrp="1"/>
          </p:cNvSpPr>
          <p:nvPr>
            <p:ph type="title"/>
          </p:nvPr>
        </p:nvSpPr>
        <p:spPr>
          <a:xfrm>
            <a:off x="611188" y="399893"/>
            <a:ext cx="8042275" cy="643253"/>
          </a:xfrm>
        </p:spPr>
        <p:txBody>
          <a:bodyPr lIns="0" tIns="0" rIns="0" bIns="0">
            <a:spAutoFit/>
          </a:bodyPr>
          <a:lstStyle/>
          <a:p>
            <a:pPr defTabSz="1008063" eaLnBrk="1" hangingPunct="1">
              <a:lnSpc>
                <a:spcPct val="95000"/>
              </a:lnSpc>
              <a:tabLst>
                <a:tab pos="0" algn="l"/>
                <a:tab pos="1006475" algn="l"/>
                <a:tab pos="2014538" algn="l"/>
                <a:tab pos="3022600" algn="l"/>
                <a:tab pos="4030663" algn="l"/>
                <a:tab pos="5038725" algn="l"/>
                <a:tab pos="6043613" algn="l"/>
                <a:tab pos="7051675" algn="l"/>
                <a:tab pos="8059738" algn="l"/>
                <a:tab pos="9067800" algn="l"/>
                <a:tab pos="10075863" algn="l"/>
              </a:tabLst>
            </a:pPr>
            <a:r>
              <a:rPr lang="ja-JP" altLang="en-US" sz="4400" dirty="0" smtClean="0">
                <a:latin typeface="ＭＳ 明朝" panose="02020609040205080304" pitchFamily="17" charset="-128"/>
                <a:ea typeface="MS PGothic" panose="020B0600070205080204" pitchFamily="50" charset="-128"/>
              </a:rPr>
              <a:t>メモを忘れないために</a:t>
            </a:r>
            <a:endParaRPr lang="en-GB" altLang="en-US" sz="4400" dirty="0" smtClean="0">
              <a:latin typeface="ＭＳ 明朝" panose="02020609040205080304" pitchFamily="17" charset="-128"/>
              <a:ea typeface="MS PGothic" panose="020B0600070205080204" pitchFamily="50" charset="-128"/>
            </a:endParaRPr>
          </a:p>
        </p:txBody>
      </p:sp>
      <p:sp>
        <p:nvSpPr>
          <p:cNvPr id="3" name="コンテンツ プレースホルダー 2"/>
          <p:cNvSpPr>
            <a:spLocks noGrp="1"/>
          </p:cNvSpPr>
          <p:nvPr>
            <p:ph idx="1"/>
          </p:nvPr>
        </p:nvSpPr>
        <p:spPr>
          <a:xfrm>
            <a:off x="251520" y="1412776"/>
            <a:ext cx="8042275" cy="5040560"/>
          </a:xfrm>
        </p:spPr>
        <p:txBody>
          <a:bodyPr/>
          <a:lstStyle/>
          <a:p>
            <a:pPr marL="0" indent="0">
              <a:buNone/>
            </a:pPr>
            <a:r>
              <a:rPr kumimoji="1" lang="ja-JP" altLang="en-US" sz="3200" dirty="0" smtClean="0"/>
              <a:t>①</a:t>
            </a:r>
            <a:r>
              <a:rPr kumimoji="1" lang="ja-JP" altLang="en-US" sz="3200" u="sng" dirty="0" smtClean="0"/>
              <a:t>メモを繰り返し</a:t>
            </a:r>
            <a:r>
              <a:rPr kumimoji="1" lang="ja-JP" altLang="en-US" sz="3200" u="sng" dirty="0"/>
              <a:t>見</a:t>
            </a:r>
            <a:r>
              <a:rPr kumimoji="1" lang="ja-JP" altLang="en-US" sz="3200" u="sng" dirty="0" smtClean="0"/>
              <a:t>る習慣を身につける</a:t>
            </a:r>
            <a:endParaRPr kumimoji="1" lang="en-US" altLang="ja-JP" sz="3200" u="sng" dirty="0" smtClean="0"/>
          </a:p>
          <a:p>
            <a:pPr marL="263525" indent="-263525">
              <a:buNone/>
            </a:pPr>
            <a:r>
              <a:rPr kumimoji="1" lang="ja-JP" altLang="en-US" sz="2800" dirty="0"/>
              <a:t>　</a:t>
            </a:r>
            <a:r>
              <a:rPr kumimoji="1" lang="ja-JP" altLang="en-US" sz="2800" dirty="0" smtClean="0">
                <a:solidFill>
                  <a:srgbClr val="4BD0FF"/>
                </a:solidFill>
              </a:rPr>
              <a:t>　</a:t>
            </a:r>
            <a:r>
              <a:rPr kumimoji="1" lang="ja-JP" altLang="en-US" sz="2800" dirty="0" smtClean="0">
                <a:solidFill>
                  <a:srgbClr val="FF0000"/>
                </a:solidFill>
              </a:rPr>
              <a:t>「</a:t>
            </a:r>
            <a:r>
              <a:rPr kumimoji="1" lang="en-US" altLang="ja-JP" sz="2800" dirty="0" smtClean="0">
                <a:solidFill>
                  <a:srgbClr val="FF0000"/>
                </a:solidFill>
              </a:rPr>
              <a:t>『</a:t>
            </a:r>
            <a:r>
              <a:rPr kumimoji="1" lang="ja-JP" altLang="en-US" sz="2800" dirty="0" smtClean="0">
                <a:solidFill>
                  <a:srgbClr val="FF0000"/>
                </a:solidFill>
              </a:rPr>
              <a:t>朝礼前</a:t>
            </a:r>
            <a:r>
              <a:rPr kumimoji="1" lang="en-US" altLang="ja-JP" sz="2800" dirty="0" smtClean="0">
                <a:solidFill>
                  <a:srgbClr val="FF0000"/>
                </a:solidFill>
              </a:rPr>
              <a:t>』</a:t>
            </a:r>
            <a:r>
              <a:rPr kumimoji="1" lang="ja-JP" altLang="en-US" sz="2800" dirty="0" smtClean="0">
                <a:solidFill>
                  <a:srgbClr val="FF0000"/>
                </a:solidFill>
              </a:rPr>
              <a:t>と</a:t>
            </a:r>
            <a:r>
              <a:rPr kumimoji="1" lang="en-US" altLang="ja-JP" sz="2800" dirty="0" smtClean="0">
                <a:solidFill>
                  <a:srgbClr val="FF0000"/>
                </a:solidFill>
              </a:rPr>
              <a:t>『</a:t>
            </a:r>
            <a:r>
              <a:rPr kumimoji="1" lang="ja-JP" altLang="en-US" sz="2800" dirty="0" smtClean="0">
                <a:solidFill>
                  <a:srgbClr val="FF0000"/>
                </a:solidFill>
              </a:rPr>
              <a:t>休憩時間</a:t>
            </a:r>
            <a:r>
              <a:rPr kumimoji="1" lang="en-US" altLang="ja-JP" sz="2800" dirty="0" smtClean="0">
                <a:solidFill>
                  <a:srgbClr val="FF0000"/>
                </a:solidFill>
              </a:rPr>
              <a:t>』</a:t>
            </a:r>
            <a:r>
              <a:rPr kumimoji="1" lang="ja-JP" altLang="en-US" sz="2800" dirty="0" err="1" smtClean="0">
                <a:solidFill>
                  <a:srgbClr val="FF0000"/>
                </a:solidFill>
              </a:rPr>
              <a:t>には</a:t>
            </a:r>
            <a:r>
              <a:rPr kumimoji="1" lang="ja-JP" altLang="en-US" sz="2800" dirty="0">
                <a:solidFill>
                  <a:srgbClr val="FF0000"/>
                </a:solidFill>
              </a:rPr>
              <a:t>メモ</a:t>
            </a:r>
            <a:r>
              <a:rPr kumimoji="1" lang="ja-JP" altLang="en-US" sz="2800" dirty="0" smtClean="0">
                <a:solidFill>
                  <a:srgbClr val="FF0000"/>
                </a:solidFill>
              </a:rPr>
              <a:t>を</a:t>
            </a:r>
            <a:r>
              <a:rPr kumimoji="1" lang="ja-JP" altLang="en-US" sz="2800" dirty="0">
                <a:solidFill>
                  <a:srgbClr val="FF0000"/>
                </a:solidFill>
              </a:rPr>
              <a:t>見</a:t>
            </a:r>
            <a:r>
              <a:rPr kumimoji="1" lang="ja-JP" altLang="en-US" sz="2800" dirty="0" smtClean="0">
                <a:solidFill>
                  <a:srgbClr val="FF0000"/>
                </a:solidFill>
              </a:rPr>
              <a:t>る」</a:t>
            </a:r>
            <a:endParaRPr kumimoji="1" lang="en-US" altLang="ja-JP" sz="2800" dirty="0" smtClean="0">
              <a:solidFill>
                <a:srgbClr val="FF0000"/>
              </a:solidFill>
            </a:endParaRPr>
          </a:p>
          <a:p>
            <a:pPr marL="0" indent="0">
              <a:buNone/>
            </a:pPr>
            <a:r>
              <a:rPr kumimoji="1" lang="ja-JP" altLang="en-US" sz="2800" dirty="0"/>
              <a:t>　</a:t>
            </a:r>
            <a:r>
              <a:rPr kumimoji="1" lang="ja-JP" altLang="en-US" sz="2800" dirty="0" smtClean="0"/>
              <a:t>　など、決まった時間にメモを見る習慣をつける。</a:t>
            </a:r>
            <a:endParaRPr kumimoji="1" lang="en-US" altLang="ja-JP" sz="2800" dirty="0" smtClean="0"/>
          </a:p>
          <a:p>
            <a:pPr marL="0" indent="0">
              <a:buNone/>
            </a:pPr>
            <a:endParaRPr kumimoji="1" lang="en-US" altLang="ja-JP" sz="2800" dirty="0" smtClean="0"/>
          </a:p>
          <a:p>
            <a:pPr marL="0" indent="0">
              <a:buNone/>
            </a:pPr>
            <a:r>
              <a:rPr kumimoji="1" lang="ja-JP" altLang="en-US" sz="3200" dirty="0"/>
              <a:t>②</a:t>
            </a:r>
            <a:r>
              <a:rPr kumimoji="1" lang="ja-JP" altLang="en-US" sz="3200" u="sng" dirty="0" smtClean="0"/>
              <a:t>常にメモを携帯する。</a:t>
            </a:r>
            <a:endParaRPr kumimoji="1" lang="en-US" altLang="ja-JP" sz="3200" u="sng" dirty="0" smtClean="0"/>
          </a:p>
          <a:p>
            <a:pPr marL="0" indent="360363">
              <a:buNone/>
            </a:pPr>
            <a:r>
              <a:rPr kumimoji="1" lang="ja-JP" altLang="en-US" sz="2800" dirty="0" smtClean="0"/>
              <a:t>右の写真のように、常に</a:t>
            </a:r>
            <a:r>
              <a:rPr kumimoji="1" lang="ja-JP" altLang="en-US" sz="2800" dirty="0" smtClean="0">
                <a:solidFill>
                  <a:schemeClr val="tx1"/>
                </a:solidFill>
              </a:rPr>
              <a:t>メモを</a:t>
            </a:r>
            <a:endParaRPr kumimoji="1" lang="en-US" altLang="ja-JP" sz="2800" dirty="0" smtClean="0">
              <a:solidFill>
                <a:schemeClr val="tx1"/>
              </a:solidFill>
            </a:endParaRPr>
          </a:p>
          <a:p>
            <a:pPr marL="0" indent="360363">
              <a:buNone/>
            </a:pPr>
            <a:r>
              <a:rPr kumimoji="1" lang="ja-JP" altLang="en-US" sz="2800" dirty="0" smtClean="0">
                <a:solidFill>
                  <a:schemeClr val="tx1"/>
                </a:solidFill>
              </a:rPr>
              <a:t>見えるところに置いて作業する</a:t>
            </a:r>
            <a:endParaRPr kumimoji="1" lang="en-US" altLang="ja-JP" sz="2800" dirty="0" smtClean="0">
              <a:solidFill>
                <a:schemeClr val="tx1"/>
              </a:solidFill>
            </a:endParaRPr>
          </a:p>
          <a:p>
            <a:pPr marL="0" indent="360363">
              <a:buNone/>
            </a:pPr>
            <a:r>
              <a:rPr kumimoji="1" lang="ja-JP" altLang="en-US" sz="2800" dirty="0" smtClean="0"/>
              <a:t>ことも有効。</a:t>
            </a:r>
            <a:endParaRPr kumimoji="1" lang="ja-JP" altLang="en-US" sz="2800" dirty="0"/>
          </a:p>
        </p:txBody>
      </p:sp>
      <p:pic>
        <p:nvPicPr>
          <p:cNvPr id="4" name="図 3"/>
          <p:cNvPicPr>
            <a:picLocks noChangeAspect="1"/>
          </p:cNvPicPr>
          <p:nvPr/>
        </p:nvPicPr>
        <p:blipFill>
          <a:blip r:embed="rId3"/>
          <a:stretch>
            <a:fillRect/>
          </a:stretch>
        </p:blipFill>
        <p:spPr>
          <a:xfrm>
            <a:off x="5436096" y="3501008"/>
            <a:ext cx="3433093" cy="2571011"/>
          </a:xfrm>
          <a:prstGeom prst="rect">
            <a:avLst/>
          </a:prstGeom>
        </p:spPr>
      </p:pic>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18</a:t>
            </a:fld>
            <a:endParaRPr lang="en-US" altLang="en-US"/>
          </a:p>
        </p:txBody>
      </p:sp>
    </p:spTree>
    <p:extLst>
      <p:ext uri="{BB962C8B-B14F-4D97-AF65-F5344CB8AC3E}">
        <p14:creationId xmlns:p14="http://schemas.microsoft.com/office/powerpoint/2010/main" val="156221556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7544" y="476672"/>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3186" name="Rectangle 2"/>
          <p:cNvSpPr>
            <a:spLocks noGrp="1"/>
          </p:cNvSpPr>
          <p:nvPr>
            <p:ph type="title"/>
          </p:nvPr>
        </p:nvSpPr>
        <p:spPr>
          <a:xfrm>
            <a:off x="250826" y="570930"/>
            <a:ext cx="8512175" cy="900000"/>
          </a:xfrm>
        </p:spPr>
        <p:txBody>
          <a:bodyPr/>
          <a:lstStyle/>
          <a:p>
            <a:pPr eaLnBrk="1" hangingPunct="1"/>
            <a:r>
              <a:rPr lang="ja-JP" altLang="en-US" sz="4400" dirty="0">
                <a:solidFill>
                  <a:srgbClr val="FF0000"/>
                </a:solidFill>
                <a:ea typeface="MS PGothic" panose="020B0600070205080204" pitchFamily="50" charset="-128"/>
              </a:rPr>
              <a:t>宿題</a:t>
            </a:r>
            <a:r>
              <a:rPr lang="en-AU" altLang="en-US" sz="4400" dirty="0" smtClean="0">
                <a:solidFill>
                  <a:srgbClr val="FF0000"/>
                </a:solidFill>
                <a:ea typeface="MS PGothic" panose="020B0600070205080204" pitchFamily="50" charset="-128"/>
              </a:rPr>
              <a:t>:</a:t>
            </a:r>
            <a:r>
              <a:rPr lang="ja-JP" altLang="en-US" sz="4400" dirty="0" smtClean="0">
                <a:solidFill>
                  <a:schemeClr val="tx1"/>
                </a:solidFill>
                <a:ea typeface="MS PGothic" panose="020B0600070205080204" pitchFamily="50" charset="-128"/>
              </a:rPr>
              <a:t>スケジュール帳を持ってくる</a:t>
            </a:r>
            <a:endParaRPr lang="en-AU" altLang="en-US" sz="4400" dirty="0">
              <a:solidFill>
                <a:schemeClr val="tx1"/>
              </a:solidFill>
              <a:ea typeface="MS PGothic" panose="020B0600070205080204" pitchFamily="50" charset="-128"/>
            </a:endParaRPr>
          </a:p>
        </p:txBody>
      </p:sp>
      <p:sp>
        <p:nvSpPr>
          <p:cNvPr id="93187" name="Rectangle 3"/>
          <p:cNvSpPr>
            <a:spLocks noGrp="1"/>
          </p:cNvSpPr>
          <p:nvPr>
            <p:ph idx="1"/>
          </p:nvPr>
        </p:nvSpPr>
        <p:spPr>
          <a:xfrm>
            <a:off x="251520" y="2060848"/>
            <a:ext cx="8424936" cy="1368152"/>
          </a:xfrm>
        </p:spPr>
        <p:txBody>
          <a:bodyPr/>
          <a:lstStyle/>
          <a:p>
            <a:pPr eaLnBrk="1" hangingPunct="1"/>
            <a:r>
              <a:rPr lang="ja-JP" altLang="en-US" sz="3200" dirty="0">
                <a:solidFill>
                  <a:schemeClr val="tx1"/>
                </a:solidFill>
                <a:ea typeface="MS PGothic" panose="020B0600070205080204" pitchFamily="50" charset="-128"/>
              </a:rPr>
              <a:t>次回</a:t>
            </a:r>
            <a:r>
              <a:rPr lang="ja-JP" altLang="en-US" sz="3200" dirty="0" smtClean="0">
                <a:solidFill>
                  <a:schemeClr val="tx1"/>
                </a:solidFill>
                <a:ea typeface="MS PGothic" panose="020B0600070205080204" pitchFamily="50" charset="-128"/>
              </a:rPr>
              <a:t>のグループワークの</a:t>
            </a:r>
            <a:r>
              <a:rPr lang="ja-JP" altLang="en-US" sz="3200" dirty="0">
                <a:solidFill>
                  <a:schemeClr val="tx1"/>
                </a:solidFill>
                <a:ea typeface="MS PGothic" panose="020B0600070205080204" pitchFamily="50" charset="-128"/>
              </a:rPr>
              <a:t>時</a:t>
            </a:r>
            <a:r>
              <a:rPr lang="ja-JP" altLang="en-US" sz="3200" dirty="0" smtClean="0">
                <a:solidFill>
                  <a:schemeClr val="tx1"/>
                </a:solidFill>
                <a:ea typeface="MS PGothic" panose="020B0600070205080204" pitchFamily="50" charset="-128"/>
              </a:rPr>
              <a:t>に、今使っているスケジュール帳を持ってきてください。</a:t>
            </a:r>
            <a:endParaRPr lang="en-US" altLang="ja-JP" sz="3200" dirty="0" smtClean="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a:xfrm>
            <a:off x="6459538" y="6309320"/>
            <a:ext cx="2133600" cy="365125"/>
          </a:xfrm>
        </p:spPr>
        <p:txBody>
          <a:bodyPr/>
          <a:lstStyle/>
          <a:p>
            <a:fld id="{3662DA74-E1D7-479F-A23C-196208DAF2BA}" type="slidenum">
              <a:rPr lang="en-US" altLang="en-US" smtClean="0"/>
              <a:pPr/>
              <a:t>19</a:t>
            </a:fld>
            <a:endParaRPr lang="en-US" altLang="en-US"/>
          </a:p>
        </p:txBody>
      </p: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6016" y="3717032"/>
            <a:ext cx="3984104" cy="2658144"/>
          </a:xfrm>
          <a:prstGeom prst="rect">
            <a:avLst/>
          </a:prstGeom>
        </p:spPr>
      </p:pic>
      <p:sp>
        <p:nvSpPr>
          <p:cNvPr id="8" name="Rectangle 3"/>
          <p:cNvSpPr txBox="1">
            <a:spLocks/>
          </p:cNvSpPr>
          <p:nvPr/>
        </p:nvSpPr>
        <p:spPr bwMode="auto">
          <a:xfrm>
            <a:off x="251520" y="3645024"/>
            <a:ext cx="409607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lvl1pPr marL="342865" indent="-342865" algn="l" defTabSz="457153"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444" indent="-342865" algn="l" defTabSz="457153"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560" indent="-342865" algn="l" defTabSz="457153"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025" indent="-285720" algn="l" defTabSz="457153"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080" indent="-285720" algn="l" defTabSz="457153"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750"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041"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332"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624" indent="-182861" algn="l" defTabSz="457153"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eaLnBrk="1" hangingPunct="1"/>
            <a:r>
              <a:rPr lang="ja-JP" altLang="en-US" sz="3200" dirty="0" smtClean="0">
                <a:solidFill>
                  <a:schemeClr val="tx1"/>
                </a:solidFill>
                <a:latin typeface="Arial" panose="020B0604020202020204" pitchFamily="34" charset="0"/>
                <a:ea typeface="MS PGothic" panose="020B0600070205080204" pitchFamily="50" charset="-128"/>
              </a:rPr>
              <a:t>普段メモリーノートを使っている方は、メモリーノートを持ってきていただければ大丈夫です。</a:t>
            </a:r>
            <a:endParaRPr lang="en-AU" altLang="en-US" sz="2800" dirty="0">
              <a:latin typeface="Arial" panose="020B0604020202020204" pitchFamily="34" charset="0"/>
              <a:ea typeface="MS PGothic" panose="020B0600070205080204" pitchFamily="50" charset="-128"/>
            </a:endParaRPr>
          </a:p>
        </p:txBody>
      </p:sp>
    </p:spTree>
    <p:extLst>
      <p:ext uri="{BB962C8B-B14F-4D97-AF65-F5344CB8AC3E}">
        <p14:creationId xmlns:p14="http://schemas.microsoft.com/office/powerpoint/2010/main" val="607202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8A8F1998-23DE-48B2-B3A0-EBC933A6F1B0}"/>
              </a:ext>
            </a:extLst>
          </p:cNvPr>
          <p:cNvSpPr>
            <a:spLocks noGrp="1"/>
          </p:cNvSpPr>
          <p:nvPr>
            <p:ph type="title"/>
          </p:nvPr>
        </p:nvSpPr>
        <p:spPr/>
        <p:txBody>
          <a:bodyPr>
            <a:normAutofit/>
          </a:bodyPr>
          <a:lstStyle/>
          <a:p>
            <a:r>
              <a:rPr kumimoji="1" lang="ja-JP" altLang="en-US" sz="4000" dirty="0"/>
              <a:t>効果的に受講するために</a:t>
            </a:r>
          </a:p>
        </p:txBody>
      </p:sp>
      <p:sp>
        <p:nvSpPr>
          <p:cNvPr id="3" name="コンテンツ プレースホルダー 2">
            <a:extLst>
              <a:ext uri="{FF2B5EF4-FFF2-40B4-BE49-F238E27FC236}">
                <a16:creationId xmlns="" xmlns:a16="http://schemas.microsoft.com/office/drawing/2014/main" id="{FBCD1D6B-C88F-4B9D-BE3D-6591EC33D664}"/>
              </a:ext>
            </a:extLst>
          </p:cNvPr>
          <p:cNvSpPr>
            <a:spLocks noGrp="1"/>
          </p:cNvSpPr>
          <p:nvPr>
            <p:ph idx="1"/>
          </p:nvPr>
        </p:nvSpPr>
        <p:spPr>
          <a:xfrm>
            <a:off x="457200" y="1600200"/>
            <a:ext cx="8229600" cy="4781127"/>
          </a:xfrm>
        </p:spPr>
        <p:txBody>
          <a:bodyPr>
            <a:normAutofit/>
          </a:bodyPr>
          <a:lstStyle/>
          <a:p>
            <a:pPr>
              <a:lnSpc>
                <a:spcPts val="4400"/>
              </a:lnSpc>
            </a:pPr>
            <a:r>
              <a:rPr lang="ja-JP" altLang="en-US" dirty="0"/>
              <a:t>積極的、自主的に参加する</a:t>
            </a:r>
            <a:endParaRPr lang="en-US" altLang="ja-JP" dirty="0"/>
          </a:p>
          <a:p>
            <a:pPr>
              <a:lnSpc>
                <a:spcPts val="4400"/>
              </a:lnSpc>
            </a:pPr>
            <a:r>
              <a:rPr lang="ja-JP" altLang="en-US" dirty="0"/>
              <a:t>他の人の発言は最後まで聞く</a:t>
            </a:r>
            <a:endParaRPr lang="en-US" altLang="ja-JP" dirty="0"/>
          </a:p>
          <a:p>
            <a:pPr>
              <a:lnSpc>
                <a:spcPts val="4400"/>
              </a:lnSpc>
            </a:pPr>
            <a:r>
              <a:rPr kumimoji="1" lang="ja-JP" altLang="en-US" dirty="0"/>
              <a:t>人の良いところをほめる</a:t>
            </a:r>
            <a:endParaRPr kumimoji="1" lang="en-US" altLang="ja-JP" dirty="0"/>
          </a:p>
          <a:p>
            <a:pPr>
              <a:lnSpc>
                <a:spcPts val="4400"/>
              </a:lnSpc>
            </a:pPr>
            <a:r>
              <a:rPr lang="ja-JP" altLang="en-US" dirty="0"/>
              <a:t>メモ</a:t>
            </a:r>
            <a:r>
              <a:rPr lang="ja-JP" altLang="en-US" dirty="0" smtClean="0"/>
              <a:t>を取る習慣</a:t>
            </a:r>
            <a:r>
              <a:rPr lang="ja-JP" altLang="en-US" dirty="0"/>
              <a:t>をつける</a:t>
            </a:r>
            <a:endParaRPr lang="en-US" altLang="ja-JP" dirty="0"/>
          </a:p>
          <a:p>
            <a:pPr>
              <a:lnSpc>
                <a:spcPts val="4400"/>
              </a:lnSpc>
            </a:pPr>
            <a:r>
              <a:rPr kumimoji="1" lang="ja-JP" altLang="en-US" dirty="0"/>
              <a:t>宿題</a:t>
            </a:r>
            <a:r>
              <a:rPr lang="ja-JP" altLang="en-US" dirty="0"/>
              <a:t>を忘れないように工夫する</a:t>
            </a:r>
            <a:endParaRPr kumimoji="1" lang="en-US" altLang="ja-JP" dirty="0"/>
          </a:p>
          <a:p>
            <a:pPr>
              <a:lnSpc>
                <a:spcPts val="4400"/>
              </a:lnSpc>
            </a:pPr>
            <a:r>
              <a:rPr lang="ja-JP" altLang="en-US" dirty="0"/>
              <a:t>資料を繰り返し熟読する</a:t>
            </a:r>
            <a:endParaRPr lang="en-US" altLang="ja-JP" dirty="0"/>
          </a:p>
          <a:p>
            <a:pPr>
              <a:lnSpc>
                <a:spcPts val="4400"/>
              </a:lnSpc>
            </a:pPr>
            <a:r>
              <a:rPr lang="ja-JP" altLang="en-US" dirty="0"/>
              <a:t>学んだことを日常生活で繰り返し実践する</a:t>
            </a:r>
            <a:endParaRPr kumimoji="1" lang="ja-JP" altLang="en-US" dirty="0"/>
          </a:p>
        </p:txBody>
      </p:sp>
      <p:sp>
        <p:nvSpPr>
          <p:cNvPr id="4" name="スライド番号プレースホルダー 3"/>
          <p:cNvSpPr>
            <a:spLocks noGrp="1"/>
          </p:cNvSpPr>
          <p:nvPr>
            <p:ph type="sldNum" sz="quarter" idx="12"/>
          </p:nvPr>
        </p:nvSpPr>
        <p:spPr/>
        <p:txBody>
          <a:bodyPr/>
          <a:lstStyle/>
          <a:p>
            <a:fld id="{6D91C872-AAC9-4BA4-8823-FF4E5E94D7AB}"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94548" y="1626220"/>
            <a:ext cx="2882900"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217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566336" y="116632"/>
            <a:ext cx="8042275" cy="1443037"/>
          </a:xfrm>
        </p:spPr>
        <p:txBody>
          <a:bodyPr/>
          <a:lstStyle/>
          <a:p>
            <a:pPr eaLnBrk="1" hangingPunct="1"/>
            <a:r>
              <a:rPr lang="ja-JP" altLang="en-US" dirty="0">
                <a:solidFill>
                  <a:schemeClr val="tx1"/>
                </a:solidFill>
                <a:ea typeface="MS PGothic" panose="020B0600070205080204" pitchFamily="50" charset="-128"/>
              </a:rPr>
              <a:t>休憩</a:t>
            </a:r>
            <a:endParaRPr lang="en-AU" altLang="en-US" dirty="0">
              <a:solidFill>
                <a:schemeClr val="tx1"/>
              </a:solidFill>
              <a:ea typeface="MS PGothic" panose="020B0600070205080204" pitchFamily="50" charset="-128"/>
            </a:endParaRPr>
          </a:p>
        </p:txBody>
      </p:sp>
      <p:pic>
        <p:nvPicPr>
          <p:cNvPr id="2050" name="Picture 2" descr="C:\Users\carbuncle\Downloads\3225141_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05847" y="1340768"/>
            <a:ext cx="6984776" cy="50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164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ＭＳ Ｐゴシック" panose="020B0600070205080204" pitchFamily="50" charset="-128"/>
                <a:ea typeface="ＭＳ Ｐゴシック" panose="020B0600070205080204" pitchFamily="50" charset="-128"/>
              </a:rPr>
              <a:t>道順</a:t>
            </a:r>
            <a:r>
              <a:rPr kumimoji="1" lang="ja-JP" altLang="en-US" sz="5400" dirty="0" smtClean="0">
                <a:latin typeface="ＭＳ Ｐゴシック" panose="020B0600070205080204" pitchFamily="50" charset="-128"/>
                <a:ea typeface="ＭＳ Ｐゴシック" panose="020B0600070205080204" pitchFamily="50" charset="-128"/>
              </a:rPr>
              <a:t>を</a:t>
            </a:r>
            <a:r>
              <a:rPr kumimoji="1" lang="ja-JP" altLang="en-US" sz="5400" dirty="0">
                <a:latin typeface="ＭＳ Ｐゴシック" panose="020B0600070205080204" pitchFamily="50" charset="-128"/>
                <a:ea typeface="ＭＳ Ｐゴシック" panose="020B0600070205080204" pitchFamily="50" charset="-128"/>
              </a:rPr>
              <a:t>記憶</a:t>
            </a:r>
            <a:r>
              <a:rPr kumimoji="1" lang="ja-JP" altLang="en-US" sz="5400" dirty="0" smtClean="0">
                <a:latin typeface="ＭＳ Ｐゴシック" panose="020B0600070205080204" pitchFamily="50" charset="-128"/>
                <a:ea typeface="ＭＳ Ｐゴシック" panose="020B0600070205080204" pitchFamily="50" charset="-128"/>
              </a:rPr>
              <a:t>する</a:t>
            </a:r>
            <a:endParaRPr kumimoji="1" lang="ja-JP" altLang="en-US" sz="5400" dirty="0">
              <a:latin typeface="ＭＳ Ｐゴシック" panose="020B0600070205080204" pitchFamily="50" charset="-128"/>
              <a:ea typeface="ＭＳ Ｐゴシック" panose="020B0600070205080204" pitchFamily="50" charset="-128"/>
            </a:endParaRP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メモの練習とマッピングのポイント</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補完手段</a:t>
            </a:r>
            <a:endParaRPr kumimoji="1" lang="ja-JP" altLang="en-US" sz="4400" dirty="0"/>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308304" y="260648"/>
            <a:ext cx="1835696" cy="369332"/>
          </a:xfrm>
          <a:prstGeom prst="rect">
            <a:avLst/>
          </a:prstGeom>
          <a:noFill/>
        </p:spPr>
        <p:txBody>
          <a:bodyPr wrap="square" rtlCol="0">
            <a:spAutoFit/>
          </a:bodyPr>
          <a:lstStyle/>
          <a:p>
            <a:r>
              <a:rPr kumimoji="1" lang="ja-JP" altLang="en-US" dirty="0" smtClean="0"/>
              <a:t>補完手段</a:t>
            </a:r>
            <a:r>
              <a:rPr kumimoji="1" lang="ja-JP" altLang="en-US" dirty="0"/>
              <a:t>②</a:t>
            </a:r>
            <a:r>
              <a:rPr kumimoji="1" lang="ja-JP" altLang="en-US" dirty="0" smtClean="0"/>
              <a:t>－２</a:t>
            </a:r>
            <a:endParaRPr kumimoji="1" lang="ja-JP" altLang="en-US" dirty="0"/>
          </a:p>
        </p:txBody>
      </p:sp>
    </p:spTree>
    <p:extLst>
      <p:ext uri="{BB962C8B-B14F-4D97-AF65-F5344CB8AC3E}">
        <p14:creationId xmlns:p14="http://schemas.microsoft.com/office/powerpoint/2010/main" val="2667359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a:extLst/>
          </p:cNvPr>
          <p:cNvSpPr>
            <a:spLocks noGrp="1"/>
          </p:cNvSpPr>
          <p:nvPr>
            <p:ph idx="1"/>
          </p:nvPr>
        </p:nvSpPr>
        <p:spPr>
          <a:xfrm>
            <a:off x="539552" y="2996952"/>
            <a:ext cx="8042275" cy="2830809"/>
          </a:xfrm>
        </p:spPr>
        <p:txBody>
          <a:bodyPr/>
          <a:lstStyle/>
          <a:p>
            <a:pPr>
              <a:buFont typeface="Arial" panose="020B0604020202020204" pitchFamily="34" charset="0"/>
              <a:buChar char="•"/>
              <a:defRPr/>
            </a:pPr>
            <a:r>
              <a:rPr lang="ja-JP" altLang="en-US" sz="3600" dirty="0">
                <a:solidFill>
                  <a:schemeClr val="tx1"/>
                </a:solidFill>
                <a:ea typeface="MS PGothic" panose="020B0600070205080204" pitchFamily="50" charset="-128"/>
              </a:rPr>
              <a:t>道順を記憶するときに、</a:t>
            </a:r>
            <a:r>
              <a:rPr lang="ja-JP" altLang="en-US" sz="3600" dirty="0" smtClean="0">
                <a:solidFill>
                  <a:schemeClr val="tx1"/>
                </a:solidFill>
                <a:ea typeface="MS PGothic" panose="020B0600070205080204" pitchFamily="50" charset="-128"/>
              </a:rPr>
              <a:t>どんな</a:t>
            </a:r>
            <a:r>
              <a:rPr lang="ja-JP" altLang="en-US" sz="3600" dirty="0">
                <a:solidFill>
                  <a:schemeClr val="tx1"/>
                </a:solidFill>
                <a:ea typeface="MS PGothic" panose="020B0600070205080204" pitchFamily="50" charset="-128"/>
              </a:rPr>
              <a:t>記憶</a:t>
            </a:r>
            <a:r>
              <a:rPr lang="ja-JP" altLang="en-US" sz="3600" dirty="0" smtClean="0">
                <a:solidFill>
                  <a:schemeClr val="tx1"/>
                </a:solidFill>
                <a:ea typeface="MS PGothic" panose="020B0600070205080204" pitchFamily="50" charset="-128"/>
              </a:rPr>
              <a:t>の技や道具を</a:t>
            </a:r>
            <a:r>
              <a:rPr lang="ja-JP" altLang="en-US" sz="3600" dirty="0">
                <a:solidFill>
                  <a:schemeClr val="tx1"/>
                </a:solidFill>
                <a:ea typeface="MS PGothic" panose="020B0600070205080204" pitchFamily="50" charset="-128"/>
              </a:rPr>
              <a:t>使っていますか</a:t>
            </a:r>
            <a:r>
              <a:rPr lang="ja-JP" altLang="en-US" sz="3600" dirty="0" smtClean="0">
                <a:solidFill>
                  <a:schemeClr val="tx1"/>
                </a:solidFill>
                <a:ea typeface="MS PGothic" panose="020B0600070205080204" pitchFamily="50" charset="-128"/>
              </a:rPr>
              <a:t>？</a:t>
            </a:r>
            <a:endParaRPr lang="en-US" altLang="en-US" sz="3600" dirty="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22</a:t>
            </a:fld>
            <a:endParaRPr lang="en-US" altLang="en-US"/>
          </a:p>
        </p:txBody>
      </p:sp>
      <p:sp>
        <p:nvSpPr>
          <p:cNvPr id="6" name="角丸四角形 5"/>
          <p:cNvSpPr/>
          <p:nvPr/>
        </p:nvSpPr>
        <p:spPr>
          <a:xfrm>
            <a:off x="611560" y="620688"/>
            <a:ext cx="7920880"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7" name="Rectangle 2"/>
          <p:cNvSpPr>
            <a:spLocks noGrp="1"/>
          </p:cNvSpPr>
          <p:nvPr>
            <p:ph type="title"/>
          </p:nvPr>
        </p:nvSpPr>
        <p:spPr>
          <a:xfrm>
            <a:off x="550863" y="436563"/>
            <a:ext cx="8042275" cy="1480269"/>
          </a:xfrm>
        </p:spPr>
        <p:txBody>
          <a:bodyPr/>
          <a:lstStyle/>
          <a:p>
            <a:pPr eaLnBrk="1" hangingPunct="1"/>
            <a:r>
              <a:rPr lang="ja-JP" altLang="en-US" sz="5300" dirty="0">
                <a:solidFill>
                  <a:schemeClr val="tx1"/>
                </a:solidFill>
                <a:ea typeface="MS PGothic" panose="020B0600070205080204" pitchFamily="50" charset="-128"/>
              </a:rPr>
              <a:t>意見交換</a:t>
            </a:r>
            <a:endParaRPr lang="en-AU" altLang="en-US" sz="5300" dirty="0">
              <a:solidFill>
                <a:schemeClr val="tx1"/>
              </a:solidFill>
              <a:ea typeface="MS PGothic" panose="020B0600070205080204" pitchFamily="50" charset="-128"/>
            </a:endParaRPr>
          </a:p>
        </p:txBody>
      </p:sp>
    </p:spTree>
    <p:extLst>
      <p:ext uri="{BB962C8B-B14F-4D97-AF65-F5344CB8AC3E}">
        <p14:creationId xmlns:p14="http://schemas.microsoft.com/office/powerpoint/2010/main" val="2171222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23</a:t>
            </a:fld>
            <a:endParaRPr lang="en-US" altLang="en-US"/>
          </a:p>
        </p:txBody>
      </p:sp>
      <p:sp>
        <p:nvSpPr>
          <p:cNvPr id="7" name="Rectangle 1027"/>
          <p:cNvSpPr>
            <a:spLocks noGrp="1"/>
          </p:cNvSpPr>
          <p:nvPr>
            <p:ph idx="1"/>
          </p:nvPr>
        </p:nvSpPr>
        <p:spPr>
          <a:xfrm>
            <a:off x="611560" y="3861048"/>
            <a:ext cx="7910513" cy="2664295"/>
          </a:xfrm>
        </p:spPr>
        <p:txBody>
          <a:bodyPr/>
          <a:lstStyle/>
          <a:p>
            <a:pPr marL="827914" lvl="1" indent="-539944" eaLnBrk="1" hangingPunct="1">
              <a:buFont typeface="Wingdings" panose="05000000000000000000" pitchFamily="2" charset="2"/>
              <a:buChar char="Ø"/>
            </a:pPr>
            <a:r>
              <a:rPr lang="ja-JP" altLang="en-US" sz="3200" dirty="0" smtClean="0">
                <a:ea typeface="MS PGothic" panose="020B0600070205080204" pitchFamily="50" charset="-128"/>
              </a:rPr>
              <a:t>建物、駅、公園など</a:t>
            </a:r>
            <a:r>
              <a:rPr lang="ja-JP" altLang="en-US" sz="3200" dirty="0" smtClean="0">
                <a:solidFill>
                  <a:srgbClr val="FF0000"/>
                </a:solidFill>
                <a:ea typeface="MS PGothic" panose="020B0600070205080204" pitchFamily="50" charset="-128"/>
              </a:rPr>
              <a:t>目印</a:t>
            </a:r>
            <a:r>
              <a:rPr lang="ja-JP" altLang="en-US" sz="3200" dirty="0" smtClean="0">
                <a:ea typeface="MS PGothic" panose="020B0600070205080204" pitchFamily="50" charset="-128"/>
              </a:rPr>
              <a:t>になるもの</a:t>
            </a:r>
            <a:endParaRPr lang="en-US" altLang="ja-JP" sz="3200" dirty="0" smtClean="0">
              <a:ea typeface="MS PGothic" panose="020B0600070205080204" pitchFamily="50" charset="-128"/>
            </a:endParaRPr>
          </a:p>
          <a:p>
            <a:pPr marL="827914" lvl="1" indent="-539944" eaLnBrk="1" hangingPunct="1">
              <a:buFont typeface="Wingdings" panose="05000000000000000000" pitchFamily="2" charset="2"/>
              <a:buChar char="Ø"/>
            </a:pPr>
            <a:r>
              <a:rPr lang="ja-JP" altLang="en-US" sz="3200" dirty="0" smtClean="0">
                <a:ea typeface="MS PGothic" panose="020B0600070205080204" pitchFamily="50" charset="-128"/>
              </a:rPr>
              <a:t>交差点</a:t>
            </a:r>
            <a:r>
              <a:rPr lang="ja-JP" altLang="en-US" sz="3200" dirty="0">
                <a:ea typeface="MS PGothic" panose="020B0600070205080204" pitchFamily="50" charset="-128"/>
              </a:rPr>
              <a:t>や</a:t>
            </a:r>
            <a:r>
              <a:rPr lang="ja-JP" altLang="en-US" sz="3200" dirty="0" smtClean="0">
                <a:ea typeface="MS PGothic" panose="020B0600070205080204" pitchFamily="50" charset="-128"/>
              </a:rPr>
              <a:t>通り</a:t>
            </a:r>
            <a:r>
              <a:rPr lang="ja-JP" altLang="en-US" sz="3200" dirty="0">
                <a:ea typeface="MS PGothic" panose="020B0600070205080204" pitchFamily="50" charset="-128"/>
              </a:rPr>
              <a:t>の</a:t>
            </a:r>
            <a:r>
              <a:rPr lang="ja-JP" altLang="en-US" sz="3200" dirty="0" smtClean="0">
                <a:solidFill>
                  <a:srgbClr val="FF0000"/>
                </a:solidFill>
                <a:ea typeface="MS PGothic" panose="020B0600070205080204" pitchFamily="50" charset="-128"/>
              </a:rPr>
              <a:t>名前</a:t>
            </a:r>
            <a:endParaRPr lang="en-AU" altLang="en-US" sz="3200" dirty="0">
              <a:solidFill>
                <a:srgbClr val="FF0000"/>
              </a:solidFill>
              <a:ea typeface="MS PGothic" panose="020B0600070205080204" pitchFamily="50" charset="-128"/>
            </a:endParaRPr>
          </a:p>
          <a:p>
            <a:pPr marL="827914" lvl="1" indent="-539944" eaLnBrk="1" hangingPunct="1">
              <a:buFont typeface="Wingdings" panose="05000000000000000000" pitchFamily="2" charset="2"/>
              <a:buChar char="Ø"/>
            </a:pPr>
            <a:r>
              <a:rPr lang="ja-JP" altLang="en-US" sz="3200" dirty="0" smtClean="0">
                <a:ea typeface="MS PGothic" panose="020B0600070205080204" pitchFamily="50" charset="-128"/>
              </a:rPr>
              <a:t>○個目</a:t>
            </a:r>
            <a:r>
              <a:rPr lang="ja-JP" altLang="en-US" sz="3200" dirty="0">
                <a:ea typeface="MS PGothic" panose="020B0600070205080204" pitchFamily="50" charset="-128"/>
              </a:rPr>
              <a:t>の</a:t>
            </a:r>
            <a:r>
              <a:rPr lang="ja-JP" altLang="en-US" sz="3200" dirty="0" smtClean="0">
                <a:ea typeface="MS PGothic" panose="020B0600070205080204" pitchFamily="50" charset="-128"/>
              </a:rPr>
              <a:t>信号を曲がる、などの</a:t>
            </a:r>
            <a:r>
              <a:rPr lang="ja-JP" altLang="en-US" sz="3200" dirty="0" smtClean="0">
                <a:solidFill>
                  <a:srgbClr val="FF0000"/>
                </a:solidFill>
                <a:ea typeface="MS PGothic" panose="020B0600070205080204" pitchFamily="50" charset="-128"/>
              </a:rPr>
              <a:t>数</a:t>
            </a:r>
            <a:endParaRPr lang="en-US" altLang="ja-JP" sz="3200" dirty="0" smtClean="0">
              <a:solidFill>
                <a:srgbClr val="FF0000"/>
              </a:solidFill>
              <a:ea typeface="MS PGothic" panose="020B0600070205080204" pitchFamily="50" charset="-128"/>
            </a:endParaRPr>
          </a:p>
          <a:p>
            <a:pPr marL="827914" lvl="1" indent="-539944" eaLnBrk="1" hangingPunct="1">
              <a:buFont typeface="Wingdings" panose="05000000000000000000" pitchFamily="2" charset="2"/>
              <a:buChar char="Ø"/>
            </a:pPr>
            <a:endParaRPr lang="en-US" altLang="en-US" sz="1600" dirty="0">
              <a:ea typeface="MS PGothic" panose="020B0600070205080204" pitchFamily="50" charset="-128"/>
            </a:endParaRPr>
          </a:p>
          <a:p>
            <a:pPr marL="287970" lvl="1" indent="0" eaLnBrk="1" hangingPunct="1">
              <a:buNone/>
            </a:pPr>
            <a:r>
              <a:rPr lang="ja-JP" altLang="en-US" sz="3200" dirty="0" smtClean="0">
                <a:ea typeface="MS PGothic" panose="020B0600070205080204" pitchFamily="50" charset="-128"/>
              </a:rPr>
              <a:t>を</a:t>
            </a:r>
            <a:r>
              <a:rPr lang="ja-JP" altLang="en-US" sz="3200" smtClean="0">
                <a:ea typeface="MS PGothic" panose="020B0600070205080204" pitchFamily="50" charset="-128"/>
              </a:rPr>
              <a:t>意識してメモを取ると</a:t>
            </a:r>
            <a:r>
              <a:rPr lang="ja-JP" altLang="en-US" sz="3200" dirty="0" smtClean="0">
                <a:ea typeface="MS PGothic" panose="020B0600070205080204" pitchFamily="50" charset="-128"/>
              </a:rPr>
              <a:t>良い。</a:t>
            </a:r>
            <a:endParaRPr lang="en-AU" altLang="en-US" sz="3200" dirty="0">
              <a:ea typeface="MS PGothic" panose="020B0600070205080204" pitchFamily="50" charset="-128"/>
            </a:endParaRPr>
          </a:p>
        </p:txBody>
      </p:sp>
      <p:sp>
        <p:nvSpPr>
          <p:cNvPr id="8" name="Rectangle 1026"/>
          <p:cNvSpPr txBox="1">
            <a:spLocks/>
          </p:cNvSpPr>
          <p:nvPr/>
        </p:nvSpPr>
        <p:spPr bwMode="auto">
          <a:xfrm>
            <a:off x="395536" y="1484784"/>
            <a:ext cx="8554908" cy="9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ctr" anchorCtr="0" compatLnSpc="1">
            <a:prstTxWarp prst="textNoShape">
              <a:avLst/>
            </a:prstTxWarp>
          </a:bodyPr>
          <a:lstStyle>
            <a:lvl1pPr algn="ctr" defTabSz="457153"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153"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eaLnBrk="1" hangingPunct="1"/>
            <a:r>
              <a:rPr lang="ja-JP" altLang="en-US" sz="3600" dirty="0" smtClean="0">
                <a:ea typeface="MS PGothic" panose="020B0600070205080204" pitchFamily="50" charset="-128"/>
              </a:rPr>
              <a:t>道順を覚えるためのメモのポイント</a:t>
            </a:r>
            <a:endParaRPr lang="en-AU" altLang="en-US" sz="3600" dirty="0" smtClean="0">
              <a:ea typeface="MS PGothic" panose="020B0600070205080204" pitchFamily="50" charset="-128"/>
            </a:endParaRPr>
          </a:p>
        </p:txBody>
      </p:sp>
      <p:graphicFrame>
        <p:nvGraphicFramePr>
          <p:cNvPr id="9" name="図表 8"/>
          <p:cNvGraphicFramePr/>
          <p:nvPr>
            <p:extLst>
              <p:ext uri="{D42A27DB-BD31-4B8C-83A1-F6EECF244321}">
                <p14:modId xmlns:p14="http://schemas.microsoft.com/office/powerpoint/2010/main" val="364579622"/>
              </p:ext>
            </p:extLst>
          </p:nvPr>
        </p:nvGraphicFramePr>
        <p:xfrm>
          <a:off x="899592" y="2679462"/>
          <a:ext cx="7272808" cy="74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円/楕円 9"/>
          <p:cNvSpPr/>
          <p:nvPr/>
        </p:nvSpPr>
        <p:spPr>
          <a:xfrm>
            <a:off x="683568" y="2420888"/>
            <a:ext cx="2376264" cy="12684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55576" y="260648"/>
            <a:ext cx="7848872" cy="1080120"/>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12" name="Rectangle 2"/>
          <p:cNvSpPr>
            <a:spLocks noGrp="1"/>
          </p:cNvSpPr>
          <p:nvPr>
            <p:ph type="title"/>
          </p:nvPr>
        </p:nvSpPr>
        <p:spPr>
          <a:xfrm>
            <a:off x="611560" y="332656"/>
            <a:ext cx="8136904" cy="1008112"/>
          </a:xfrm>
          <a:noFill/>
          <a:ln>
            <a:noFill/>
          </a:ln>
        </p:spPr>
        <p:style>
          <a:lnRef idx="1">
            <a:schemeClr val="accent4"/>
          </a:lnRef>
          <a:fillRef idx="2">
            <a:schemeClr val="accent4"/>
          </a:fillRef>
          <a:effectRef idx="1">
            <a:schemeClr val="accent4"/>
          </a:effectRef>
          <a:fontRef idx="minor">
            <a:schemeClr val="dk1"/>
          </a:fontRef>
        </p:style>
        <p:txBody>
          <a:bodyPr/>
          <a:lstStyle/>
          <a:p>
            <a:pPr eaLnBrk="1" hangingPunct="1"/>
            <a:r>
              <a:rPr lang="ja-JP" altLang="en-US" sz="5400" dirty="0" smtClean="0">
                <a:solidFill>
                  <a:srgbClr val="FF0000"/>
                </a:solidFill>
                <a:ea typeface="MS PGothic" panose="020B0600070205080204" pitchFamily="50" charset="-128"/>
              </a:rPr>
              <a:t>記憶の道具</a:t>
            </a:r>
            <a:r>
              <a:rPr lang="ja-JP" altLang="en-US" sz="5400" dirty="0" smtClean="0">
                <a:solidFill>
                  <a:schemeClr val="tx1"/>
                </a:solidFill>
                <a:ea typeface="MS PGothic" panose="020B0600070205080204" pitchFamily="50" charset="-128"/>
              </a:rPr>
              <a:t>：メモ</a:t>
            </a:r>
            <a:endParaRPr lang="en-AU" altLang="en-US" sz="4000" dirty="0">
              <a:solidFill>
                <a:srgbClr val="00B0F0"/>
              </a:solidFill>
              <a:ea typeface="MS PGothic" panose="020B0600070205080204" pitchFamily="50" charset="-128"/>
            </a:endParaRPr>
          </a:p>
        </p:txBody>
      </p:sp>
    </p:spTree>
    <p:extLst>
      <p:ext uri="{BB962C8B-B14F-4D97-AF65-F5344CB8AC3E}">
        <p14:creationId xmlns:p14="http://schemas.microsoft.com/office/powerpoint/2010/main" val="3783773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角丸四角形 4"/>
          <p:cNvSpPr/>
          <p:nvPr/>
        </p:nvSpPr>
        <p:spPr>
          <a:xfrm>
            <a:off x="467544" y="476672"/>
            <a:ext cx="8136904" cy="144016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0178" name="Rectangle 2"/>
          <p:cNvSpPr>
            <a:spLocks noGrp="1"/>
          </p:cNvSpPr>
          <p:nvPr>
            <p:ph type="title"/>
          </p:nvPr>
        </p:nvSpPr>
        <p:spPr>
          <a:xfrm>
            <a:off x="550864" y="404664"/>
            <a:ext cx="8042275" cy="1584175"/>
          </a:xfrm>
          <a:noFill/>
        </p:spPr>
        <p:txBody>
          <a:bodyPr/>
          <a:lstStyle/>
          <a:p>
            <a:pPr eaLnBrk="1" hangingPunct="1"/>
            <a:r>
              <a:rPr lang="ja-JP" altLang="en-US" dirty="0" smtClean="0">
                <a:solidFill>
                  <a:srgbClr val="FF0000"/>
                </a:solidFill>
                <a:latin typeface="ＭＳ 明朝" panose="02020609040205080304" pitchFamily="17" charset="-128"/>
                <a:ea typeface="MS PGothic" panose="020B0600070205080204" pitchFamily="50" charset="-128"/>
              </a:rPr>
              <a:t>練習：</a:t>
            </a:r>
            <a:r>
              <a:rPr lang="ja-JP" altLang="en-US" dirty="0" smtClean="0">
                <a:latin typeface="ＭＳ 明朝" panose="02020609040205080304" pitchFamily="17" charset="-128"/>
                <a:ea typeface="MS PGothic" panose="020B0600070205080204" pitchFamily="50" charset="-128"/>
              </a:rPr>
              <a:t>道順を覚える</a:t>
            </a:r>
            <a:r>
              <a:rPr lang="en-US" altLang="ja-JP" dirty="0" smtClean="0">
                <a:latin typeface="ＭＳ 明朝" panose="02020609040205080304" pitchFamily="17" charset="-128"/>
                <a:ea typeface="MS PGothic" panose="020B0600070205080204" pitchFamily="50" charset="-128"/>
              </a:rPr>
              <a:t/>
            </a:r>
            <a:br>
              <a:rPr lang="en-US" altLang="ja-JP" dirty="0" smtClean="0">
                <a:latin typeface="ＭＳ 明朝" panose="02020609040205080304" pitchFamily="17" charset="-128"/>
                <a:ea typeface="MS PGothic" panose="020B0600070205080204" pitchFamily="50" charset="-128"/>
              </a:rPr>
            </a:br>
            <a:r>
              <a:rPr lang="ja-JP" altLang="en-US" sz="4400" dirty="0">
                <a:ea typeface="MS PGothic" panose="020B0600070205080204" pitchFamily="50" charset="-128"/>
              </a:rPr>
              <a:t>（ミニ・ウォークラリー）</a:t>
            </a:r>
            <a:endParaRPr lang="en-US" altLang="en-US" dirty="0" smtClean="0">
              <a:latin typeface="ＭＳ 明朝" panose="02020609040205080304" pitchFamily="17" charset="-128"/>
              <a:ea typeface="MS PGothic" panose="020B0600070205080204" pitchFamily="50" charset="-128"/>
            </a:endParaRPr>
          </a:p>
        </p:txBody>
      </p:sp>
      <p:sp>
        <p:nvSpPr>
          <p:cNvPr id="50179" name="Rectangle 3"/>
          <p:cNvSpPr>
            <a:spLocks noGrp="1"/>
          </p:cNvSpPr>
          <p:nvPr>
            <p:ph idx="1"/>
          </p:nvPr>
        </p:nvSpPr>
        <p:spPr>
          <a:xfrm>
            <a:off x="838200" y="1988840"/>
            <a:ext cx="7467600" cy="3951287"/>
          </a:xfrm>
        </p:spPr>
        <p:txBody>
          <a:bodyPr/>
          <a:lstStyle/>
          <a:p>
            <a:pPr marL="539944" indent="-539944" algn="ctr" defTabSz="1007959" eaLnBrk="1" hangingPunct="1">
              <a:spcBef>
                <a:spcPts val="0"/>
              </a:spcBef>
              <a:spcAft>
                <a:spcPts val="1200"/>
              </a:spcAft>
              <a:buSzPct val="80000"/>
              <a:buNone/>
            </a:pPr>
            <a:r>
              <a:rPr lang="en-US" altLang="ja-JP" sz="3600" dirty="0">
                <a:solidFill>
                  <a:schemeClr val="tx1"/>
                </a:solidFill>
                <a:ea typeface="MS PGothic" panose="020B0600070205080204" pitchFamily="50" charset="-128"/>
              </a:rPr>
              <a:t>【</a:t>
            </a:r>
            <a:r>
              <a:rPr lang="ja-JP" altLang="en-US" sz="3600" dirty="0">
                <a:solidFill>
                  <a:schemeClr val="tx1"/>
                </a:solidFill>
                <a:ea typeface="MS PGothic" panose="020B0600070205080204" pitchFamily="50" charset="-128"/>
              </a:rPr>
              <a:t>進め方</a:t>
            </a:r>
            <a:r>
              <a:rPr lang="en-US" altLang="ja-JP" sz="3600" dirty="0">
                <a:solidFill>
                  <a:schemeClr val="tx1"/>
                </a:solidFill>
                <a:ea typeface="MS PGothic" panose="020B0600070205080204" pitchFamily="50" charset="-128"/>
              </a:rPr>
              <a:t>】</a:t>
            </a:r>
          </a:p>
          <a:p>
            <a:pPr marL="0" indent="0" defTabSz="1007959" eaLnBrk="1" hangingPunct="1">
              <a:spcBef>
                <a:spcPts val="0"/>
              </a:spcBef>
              <a:spcAft>
                <a:spcPts val="1200"/>
              </a:spcAft>
              <a:buSzPct val="100000"/>
              <a:buNone/>
            </a:pPr>
            <a:r>
              <a:rPr lang="ja-JP" altLang="en-US" sz="3600" dirty="0" smtClean="0">
                <a:solidFill>
                  <a:schemeClr val="tx1"/>
                </a:solidFill>
                <a:ea typeface="MS PGothic" panose="020B0600070205080204" pitchFamily="50" charset="-128"/>
              </a:rPr>
              <a:t>１．チーム</a:t>
            </a:r>
            <a:r>
              <a:rPr lang="ja-JP" altLang="en-US" sz="3600" dirty="0">
                <a:solidFill>
                  <a:schemeClr val="tx1"/>
                </a:solidFill>
                <a:ea typeface="MS PGothic" panose="020B0600070205080204" pitchFamily="50" charset="-128"/>
              </a:rPr>
              <a:t>に分かれます（２人１組</a:t>
            </a:r>
            <a:r>
              <a:rPr lang="ja-JP" altLang="en-US" sz="3600" dirty="0" smtClean="0">
                <a:solidFill>
                  <a:schemeClr val="tx1"/>
                </a:solidFill>
                <a:ea typeface="MS PGothic" panose="020B0600070205080204" pitchFamily="50" charset="-128"/>
              </a:rPr>
              <a:t>）。</a:t>
            </a:r>
            <a:endParaRPr lang="en-US" altLang="ja-JP" sz="3600" dirty="0">
              <a:solidFill>
                <a:schemeClr val="tx1"/>
              </a:solidFill>
              <a:ea typeface="MS PGothic" panose="020B0600070205080204" pitchFamily="50" charset="-128"/>
            </a:endParaRPr>
          </a:p>
          <a:p>
            <a:pPr marL="0" indent="0" defTabSz="1007959" eaLnBrk="1" hangingPunct="1">
              <a:spcBef>
                <a:spcPts val="0"/>
              </a:spcBef>
              <a:spcAft>
                <a:spcPts val="1200"/>
              </a:spcAft>
              <a:buSzPct val="100000"/>
              <a:buNone/>
            </a:pPr>
            <a:r>
              <a:rPr lang="ja-JP" altLang="en-US" sz="3600" dirty="0" smtClean="0">
                <a:solidFill>
                  <a:schemeClr val="tx1"/>
                </a:solidFill>
                <a:ea typeface="MS PGothic" panose="020B0600070205080204" pitchFamily="50" charset="-128"/>
              </a:rPr>
              <a:t>２．説明</a:t>
            </a:r>
            <a:r>
              <a:rPr lang="ja-JP" altLang="en-US" sz="3600" dirty="0">
                <a:solidFill>
                  <a:schemeClr val="tx1"/>
                </a:solidFill>
                <a:ea typeface="MS PGothic" panose="020B0600070205080204" pitchFamily="50" charset="-128"/>
              </a:rPr>
              <a:t>を聞き、メモを</a:t>
            </a:r>
            <a:r>
              <a:rPr lang="ja-JP" altLang="en-US" sz="3600" dirty="0" smtClean="0">
                <a:solidFill>
                  <a:schemeClr val="tx1"/>
                </a:solidFill>
                <a:ea typeface="MS PGothic" panose="020B0600070205080204" pitchFamily="50" charset="-128"/>
              </a:rPr>
              <a:t>取ります。</a:t>
            </a:r>
            <a:endParaRPr lang="en-US" altLang="ja-JP" sz="3600" dirty="0">
              <a:solidFill>
                <a:schemeClr val="tx1"/>
              </a:solidFill>
              <a:ea typeface="MS PGothic" panose="020B0600070205080204" pitchFamily="50" charset="-128"/>
            </a:endParaRPr>
          </a:p>
          <a:p>
            <a:pPr marL="623888" indent="-623888" defTabSz="1007959" eaLnBrk="1" hangingPunct="1">
              <a:spcBef>
                <a:spcPts val="0"/>
              </a:spcBef>
              <a:spcAft>
                <a:spcPts val="1200"/>
              </a:spcAft>
              <a:buSzPct val="100000"/>
              <a:buNone/>
            </a:pPr>
            <a:r>
              <a:rPr lang="ja-JP" altLang="en-US" sz="3600" dirty="0" smtClean="0">
                <a:solidFill>
                  <a:schemeClr val="tx1"/>
                </a:solidFill>
                <a:ea typeface="MS PGothic" panose="020B0600070205080204" pitchFamily="50" charset="-128"/>
              </a:rPr>
              <a:t>３．指示</a:t>
            </a:r>
            <a:r>
              <a:rPr lang="ja-JP" altLang="en-US" sz="3600" dirty="0">
                <a:solidFill>
                  <a:schemeClr val="tx1"/>
                </a:solidFill>
                <a:ea typeface="MS PGothic" panose="020B0600070205080204" pitchFamily="50" charset="-128"/>
              </a:rPr>
              <a:t>されたコースを歩き、４つのチェックポイントを確認</a:t>
            </a:r>
            <a:r>
              <a:rPr lang="ja-JP" altLang="en-US" sz="3600" dirty="0" smtClean="0">
                <a:solidFill>
                  <a:schemeClr val="tx1"/>
                </a:solidFill>
                <a:ea typeface="MS PGothic" panose="020B0600070205080204" pitchFamily="50" charset="-128"/>
              </a:rPr>
              <a:t>します。</a:t>
            </a:r>
            <a:endParaRPr lang="en-US" altLang="ja-JP" sz="3600" dirty="0">
              <a:solidFill>
                <a:schemeClr val="tx1"/>
              </a:solidFill>
              <a:ea typeface="MS PGothic" panose="020B0600070205080204" pitchFamily="50" charset="-128"/>
            </a:endParaRPr>
          </a:p>
          <a:p>
            <a:pPr marL="0" indent="0" defTabSz="1007959" eaLnBrk="1" hangingPunct="1">
              <a:spcBef>
                <a:spcPts val="0"/>
              </a:spcBef>
              <a:spcAft>
                <a:spcPts val="1200"/>
              </a:spcAft>
              <a:buSzPct val="100000"/>
              <a:buNone/>
            </a:pPr>
            <a:r>
              <a:rPr lang="ja-JP" altLang="en-US" sz="3600" dirty="0" smtClean="0">
                <a:solidFill>
                  <a:schemeClr val="tx1"/>
                </a:solidFill>
                <a:ea typeface="MS PGothic" panose="020B0600070205080204" pitchFamily="50" charset="-128"/>
              </a:rPr>
              <a:t>４．クイズ</a:t>
            </a:r>
            <a:r>
              <a:rPr lang="ja-JP" altLang="en-US" sz="3600" dirty="0">
                <a:solidFill>
                  <a:schemeClr val="tx1"/>
                </a:solidFill>
                <a:ea typeface="MS PGothic" panose="020B0600070205080204" pitchFamily="50" charset="-128"/>
              </a:rPr>
              <a:t>に</a:t>
            </a:r>
            <a:r>
              <a:rPr lang="ja-JP" altLang="en-US" sz="3600" dirty="0" smtClean="0">
                <a:solidFill>
                  <a:schemeClr val="tx1"/>
                </a:solidFill>
                <a:ea typeface="MS PGothic" panose="020B0600070205080204" pitchFamily="50" charset="-128"/>
              </a:rPr>
              <a:t>答えます。</a:t>
            </a:r>
            <a:endParaRPr lang="en-US" altLang="ja-JP" sz="3600" dirty="0">
              <a:solidFill>
                <a:schemeClr val="tx1"/>
              </a:solidFill>
              <a:ea typeface="MS PGothic" panose="020B0600070205080204" pitchFamily="50" charset="-128"/>
            </a:endParaRPr>
          </a:p>
          <a:p>
            <a:pPr marL="0" indent="0" defTabSz="1007959" eaLnBrk="1" hangingPunct="1">
              <a:spcBef>
                <a:spcPts val="0"/>
              </a:spcBef>
              <a:spcAft>
                <a:spcPts val="1200"/>
              </a:spcAft>
              <a:buSzPct val="100000"/>
              <a:buNone/>
            </a:pPr>
            <a:r>
              <a:rPr lang="en-US" altLang="en-US" sz="3600" dirty="0">
                <a:solidFill>
                  <a:schemeClr val="tx1"/>
                </a:solidFill>
                <a:ea typeface="MS PGothic" panose="020B0600070205080204" pitchFamily="50" charset="-128"/>
              </a:rPr>
              <a:t>	</a:t>
            </a:r>
            <a:r>
              <a:rPr lang="en-US" altLang="ja-JP" sz="3600" dirty="0">
                <a:solidFill>
                  <a:schemeClr val="tx1"/>
                </a:solidFill>
                <a:ea typeface="MS PGothic" panose="020B0600070205080204" pitchFamily="50" charset="-128"/>
              </a:rPr>
              <a:t>…</a:t>
            </a:r>
            <a:r>
              <a:rPr lang="ja-JP" altLang="en-US" sz="3600" dirty="0">
                <a:solidFill>
                  <a:schemeClr val="tx1"/>
                </a:solidFill>
                <a:ea typeface="MS PGothic" panose="020B0600070205080204" pitchFamily="50" charset="-128"/>
              </a:rPr>
              <a:t>隠れ</a:t>
            </a:r>
            <a:r>
              <a:rPr lang="ja-JP" altLang="en-US" sz="2800" dirty="0">
                <a:solidFill>
                  <a:schemeClr val="tx1"/>
                </a:solidFill>
                <a:ea typeface="MS PGothic" panose="020B0600070205080204" pitchFamily="50" charset="-128"/>
              </a:rPr>
              <a:t>チェックポイントがあります！</a:t>
            </a:r>
            <a:endParaRPr lang="en-US" altLang="en-US" sz="3600" dirty="0">
              <a:solidFill>
                <a:schemeClr val="tx1"/>
              </a:solidFill>
              <a:ea typeface="MS PGothic" panose="020B0600070205080204" pitchFamily="50" charset="-128"/>
            </a:endParaRPr>
          </a:p>
        </p:txBody>
      </p:sp>
      <p:sp>
        <p:nvSpPr>
          <p:cNvPr id="4" name="スライド番号プレースホルダー 1">
            <a:extLst>
              <a:ext uri="{FF2B5EF4-FFF2-40B4-BE49-F238E27FC236}">
                <a16:creationId xmlns="" xmlns:a16="http://schemas.microsoft.com/office/drawing/2014/main" id="{D54A62EA-BC76-4B51-98A8-F043EA9A1867}"/>
              </a:ext>
            </a:extLst>
          </p:cNvPr>
          <p:cNvSpPr>
            <a:spLocks noGrp="1"/>
          </p:cNvSpPr>
          <p:nvPr>
            <p:ph type="sldNum" sz="quarter" idx="12"/>
          </p:nvPr>
        </p:nvSpPr>
        <p:spPr>
          <a:xfrm>
            <a:off x="6459538" y="6148389"/>
            <a:ext cx="2133600" cy="365125"/>
          </a:xfrm>
        </p:spPr>
        <p:txBody>
          <a:bodyPr/>
          <a:lstStyle/>
          <a:p>
            <a:fld id="{3F4881AB-E70F-41AB-8C8B-C664345E3F76}" type="slidenum">
              <a:rPr lang="en-US" altLang="en-US" smtClean="0"/>
              <a:pPr/>
              <a:t>24</a:t>
            </a:fld>
            <a:endParaRPr lang="en-US" altLang="en-US" dirty="0"/>
          </a:p>
        </p:txBody>
      </p:sp>
    </p:spTree>
    <p:extLst>
      <p:ext uri="{BB962C8B-B14F-4D97-AF65-F5344CB8AC3E}">
        <p14:creationId xmlns:p14="http://schemas.microsoft.com/office/powerpoint/2010/main" val="3305469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角丸四角形 6"/>
          <p:cNvSpPr/>
          <p:nvPr/>
        </p:nvSpPr>
        <p:spPr>
          <a:xfrm>
            <a:off x="467544" y="476672"/>
            <a:ext cx="8136904" cy="144016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50178" name="Rectangle 2"/>
          <p:cNvSpPr>
            <a:spLocks noGrp="1"/>
          </p:cNvSpPr>
          <p:nvPr>
            <p:ph type="title"/>
          </p:nvPr>
        </p:nvSpPr>
        <p:spPr>
          <a:xfrm>
            <a:off x="550864" y="390809"/>
            <a:ext cx="8042275" cy="1584175"/>
          </a:xfrm>
          <a:noFill/>
        </p:spPr>
        <p:txBody>
          <a:bodyPr/>
          <a:lstStyle/>
          <a:p>
            <a:pPr eaLnBrk="1" hangingPunct="1"/>
            <a:r>
              <a:rPr lang="ja-JP" altLang="en-US" dirty="0">
                <a:solidFill>
                  <a:srgbClr val="FF0000"/>
                </a:solidFill>
                <a:ea typeface="MS PGothic" panose="020B0600070205080204" pitchFamily="50" charset="-128"/>
              </a:rPr>
              <a:t>練習</a:t>
            </a:r>
            <a:r>
              <a:rPr lang="ja-JP" altLang="en-US" dirty="0" smtClean="0">
                <a:solidFill>
                  <a:srgbClr val="FF0000"/>
                </a:solidFill>
                <a:ea typeface="MS PGothic" panose="020B0600070205080204" pitchFamily="50" charset="-128"/>
              </a:rPr>
              <a:t>：</a:t>
            </a:r>
            <a:r>
              <a:rPr lang="ja-JP" altLang="en-US" dirty="0" smtClean="0">
                <a:solidFill>
                  <a:schemeClr val="tx1"/>
                </a:solidFill>
                <a:ea typeface="MS PGothic" panose="020B0600070205080204" pitchFamily="50" charset="-128"/>
              </a:rPr>
              <a:t>道順を覚える</a:t>
            </a:r>
            <a:r>
              <a:rPr lang="en-US" altLang="ja-JP" dirty="0" smtClean="0">
                <a:solidFill>
                  <a:schemeClr val="tx1"/>
                </a:solidFill>
                <a:ea typeface="MS PGothic" panose="020B0600070205080204" pitchFamily="50" charset="-128"/>
              </a:rPr>
              <a:t/>
            </a:r>
            <a:br>
              <a:rPr lang="en-US" altLang="ja-JP" dirty="0" smtClean="0">
                <a:solidFill>
                  <a:schemeClr val="tx1"/>
                </a:solidFill>
                <a:ea typeface="MS PGothic" panose="020B0600070205080204" pitchFamily="50" charset="-128"/>
              </a:rPr>
            </a:br>
            <a:r>
              <a:rPr lang="ja-JP" altLang="en-US" sz="4400" dirty="0" smtClean="0">
                <a:solidFill>
                  <a:schemeClr val="tx1"/>
                </a:solidFill>
                <a:ea typeface="MS PGothic" panose="020B0600070205080204" pitchFamily="50" charset="-128"/>
              </a:rPr>
              <a:t>（ミニ</a:t>
            </a:r>
            <a:r>
              <a:rPr lang="ja-JP" altLang="en-US" sz="4400" dirty="0">
                <a:solidFill>
                  <a:schemeClr val="tx1"/>
                </a:solidFill>
                <a:ea typeface="MS PGothic" panose="020B0600070205080204" pitchFamily="50" charset="-128"/>
              </a:rPr>
              <a:t>・</a:t>
            </a:r>
            <a:r>
              <a:rPr lang="ja-JP" altLang="en-US" sz="4400" dirty="0" smtClean="0">
                <a:solidFill>
                  <a:schemeClr val="tx1"/>
                </a:solidFill>
                <a:ea typeface="MS PGothic" panose="020B0600070205080204" pitchFamily="50" charset="-128"/>
              </a:rPr>
              <a:t>ウォークラリー）</a:t>
            </a:r>
            <a:endParaRPr lang="en-US" altLang="en-US" sz="2800" dirty="0">
              <a:ea typeface="MS PGothic" panose="020B0600070205080204" pitchFamily="50" charset="-128"/>
            </a:endParaRPr>
          </a:p>
        </p:txBody>
      </p:sp>
      <p:sp>
        <p:nvSpPr>
          <p:cNvPr id="4" name="スライド番号プレースホルダー 1">
            <a:extLst>
              <a:ext uri="{FF2B5EF4-FFF2-40B4-BE49-F238E27FC236}">
                <a16:creationId xmlns="" xmlns:a16="http://schemas.microsoft.com/office/drawing/2014/main" id="{D54A62EA-BC76-4B51-98A8-F043EA9A1867}"/>
              </a:ext>
            </a:extLst>
          </p:cNvPr>
          <p:cNvSpPr>
            <a:spLocks noGrp="1"/>
          </p:cNvSpPr>
          <p:nvPr>
            <p:ph type="sldNum" sz="quarter" idx="12"/>
          </p:nvPr>
        </p:nvSpPr>
        <p:spPr>
          <a:xfrm>
            <a:off x="6459538" y="6148389"/>
            <a:ext cx="2133600" cy="365125"/>
          </a:xfrm>
        </p:spPr>
        <p:txBody>
          <a:bodyPr/>
          <a:lstStyle/>
          <a:p>
            <a:fld id="{3F4881AB-E70F-41AB-8C8B-C664345E3F76}" type="slidenum">
              <a:rPr lang="en-US" altLang="en-US" smtClean="0"/>
              <a:pPr/>
              <a:t>25</a:t>
            </a:fld>
            <a:endParaRPr lang="en-US" altLang="en-US" dirty="0"/>
          </a:p>
        </p:txBody>
      </p:sp>
      <p:sp>
        <p:nvSpPr>
          <p:cNvPr id="6" name="Rectangle 3"/>
          <p:cNvSpPr>
            <a:spLocks noGrp="1"/>
          </p:cNvSpPr>
          <p:nvPr>
            <p:ph idx="1"/>
          </p:nvPr>
        </p:nvSpPr>
        <p:spPr>
          <a:xfrm>
            <a:off x="755576" y="2060848"/>
            <a:ext cx="7632848" cy="3951288"/>
          </a:xfrm>
        </p:spPr>
        <p:txBody>
          <a:bodyPr/>
          <a:lstStyle/>
          <a:p>
            <a:pPr marL="179981" indent="0" eaLnBrk="1" hangingPunct="1">
              <a:spcBef>
                <a:spcPts val="0"/>
              </a:spcBef>
              <a:spcAft>
                <a:spcPts val="600"/>
              </a:spcAft>
              <a:buNone/>
            </a:pPr>
            <a:r>
              <a:rPr lang="ja-JP" altLang="en-US" sz="2800" dirty="0" smtClean="0">
                <a:ea typeface="MS PGothic" panose="020B0600070205080204" pitchFamily="50" charset="-128"/>
              </a:rPr>
              <a:t>コース</a:t>
            </a:r>
            <a:r>
              <a:rPr lang="ja-JP" altLang="en-US" sz="2800" dirty="0">
                <a:ea typeface="MS PGothic" panose="020B0600070205080204" pitchFamily="50" charset="-128"/>
              </a:rPr>
              <a:t>周辺の様子を「記銘」するための</a:t>
            </a:r>
            <a:r>
              <a:rPr lang="ja-JP" altLang="en-US" sz="2800" dirty="0" smtClean="0">
                <a:ea typeface="MS PGothic" panose="020B0600070205080204" pitchFamily="50" charset="-128"/>
              </a:rPr>
              <a:t>方法</a:t>
            </a:r>
            <a:endParaRPr lang="en-US" altLang="ja-JP" sz="2800" dirty="0" smtClean="0">
              <a:ea typeface="MS PGothic" panose="020B0600070205080204" pitchFamily="50" charset="-128"/>
            </a:endParaRPr>
          </a:p>
          <a:p>
            <a:pPr marL="179981" indent="359963" eaLnBrk="1" hangingPunct="1">
              <a:spcBef>
                <a:spcPts val="0"/>
              </a:spcBef>
              <a:spcAft>
                <a:spcPts val="600"/>
              </a:spcAft>
            </a:pPr>
            <a:r>
              <a:rPr lang="ja-JP" altLang="en-US" sz="2800" dirty="0" smtClean="0">
                <a:ea typeface="MS PGothic" panose="020B0600070205080204" pitchFamily="50" charset="-128"/>
              </a:rPr>
              <a:t>注意深く</a:t>
            </a:r>
            <a:r>
              <a:rPr lang="ja-JP" altLang="en-US" sz="2800" dirty="0">
                <a:ea typeface="MS PGothic" panose="020B0600070205080204" pitchFamily="50" charset="-128"/>
              </a:rPr>
              <a:t>周囲</a:t>
            </a:r>
            <a:r>
              <a:rPr lang="ja-JP" altLang="en-US" sz="2800" dirty="0" smtClean="0">
                <a:ea typeface="MS PGothic" panose="020B0600070205080204" pitchFamily="50" charset="-128"/>
              </a:rPr>
              <a:t>を</a:t>
            </a:r>
            <a:r>
              <a:rPr lang="ja-JP" altLang="en-US" sz="2800" dirty="0">
                <a:ea typeface="MS PGothic" panose="020B0600070205080204" pitchFamily="50" charset="-128"/>
              </a:rPr>
              <a:t>見</a:t>
            </a:r>
            <a:r>
              <a:rPr lang="ja-JP" altLang="en-US" sz="2800" dirty="0" smtClean="0">
                <a:ea typeface="MS PGothic" panose="020B0600070205080204" pitchFamily="50" charset="-128"/>
              </a:rPr>
              <a:t>る</a:t>
            </a:r>
            <a:endParaRPr lang="en-US" altLang="ja-JP" sz="2800" dirty="0">
              <a:ea typeface="MS PGothic" panose="020B0600070205080204" pitchFamily="50" charset="-128"/>
            </a:endParaRPr>
          </a:p>
          <a:p>
            <a:pPr marL="539944" indent="-359963" eaLnBrk="1" hangingPunct="1">
              <a:spcBef>
                <a:spcPts val="0"/>
              </a:spcBef>
              <a:spcAft>
                <a:spcPts val="600"/>
              </a:spcAft>
            </a:pPr>
            <a:r>
              <a:rPr lang="ja-JP" altLang="en-US" sz="2800" dirty="0" smtClean="0">
                <a:ea typeface="MS PGothic" panose="020B0600070205080204" pitchFamily="50" charset="-128"/>
              </a:rPr>
              <a:t>目</a:t>
            </a:r>
            <a:r>
              <a:rPr lang="ja-JP" altLang="en-US" sz="2800" dirty="0">
                <a:ea typeface="MS PGothic" panose="020B0600070205080204" pitchFamily="50" charset="-128"/>
              </a:rPr>
              <a:t>印</a:t>
            </a:r>
            <a:r>
              <a:rPr lang="ja-JP" altLang="en-US" sz="2800" dirty="0" smtClean="0">
                <a:ea typeface="MS PGothic" panose="020B0600070205080204" pitchFamily="50" charset="-128"/>
              </a:rPr>
              <a:t>にな</a:t>
            </a:r>
            <a:r>
              <a:rPr lang="ja-JP" altLang="en-US" sz="2800" dirty="0">
                <a:ea typeface="MS PGothic" panose="020B0600070205080204" pitchFamily="50" charset="-128"/>
              </a:rPr>
              <a:t>る</a:t>
            </a:r>
            <a:r>
              <a:rPr lang="ja-JP" altLang="en-US" sz="2800" dirty="0" smtClean="0">
                <a:ea typeface="MS PGothic" panose="020B0600070205080204" pitchFamily="50" charset="-128"/>
              </a:rPr>
              <a:t>もの</a:t>
            </a:r>
            <a:r>
              <a:rPr lang="ja-JP" altLang="en-US" sz="2800" dirty="0">
                <a:ea typeface="MS PGothic" panose="020B0600070205080204" pitchFamily="50" charset="-128"/>
              </a:rPr>
              <a:t>を探す</a:t>
            </a:r>
            <a:endParaRPr lang="en-US" altLang="ja-JP" sz="2800" dirty="0">
              <a:ea typeface="MS PGothic" panose="020B0600070205080204" pitchFamily="50" charset="-128"/>
            </a:endParaRPr>
          </a:p>
          <a:p>
            <a:pPr marL="179981" indent="359963" eaLnBrk="1" hangingPunct="1">
              <a:spcBef>
                <a:spcPts val="0"/>
              </a:spcBef>
              <a:spcAft>
                <a:spcPts val="600"/>
              </a:spcAft>
            </a:pPr>
            <a:r>
              <a:rPr lang="ja-JP" altLang="en-US" sz="2800" dirty="0">
                <a:ea typeface="MS PGothic" panose="020B0600070205080204" pitchFamily="50" charset="-128"/>
              </a:rPr>
              <a:t>五感をすべて使う</a:t>
            </a:r>
            <a:endParaRPr lang="en-AU" altLang="en-US" sz="2800" dirty="0">
              <a:ea typeface="MS PGothic" panose="020B0600070205080204" pitchFamily="50" charset="-128"/>
            </a:endParaRPr>
          </a:p>
          <a:p>
            <a:pPr marL="179981" indent="359963" eaLnBrk="1" hangingPunct="1">
              <a:spcBef>
                <a:spcPts val="0"/>
              </a:spcBef>
              <a:spcAft>
                <a:spcPts val="600"/>
              </a:spcAft>
            </a:pPr>
            <a:r>
              <a:rPr lang="ja-JP" altLang="en-US" sz="2800" dirty="0">
                <a:ea typeface="MS PGothic" panose="020B0600070205080204" pitchFamily="50" charset="-128"/>
              </a:rPr>
              <a:t>言葉に出して繰り返す</a:t>
            </a:r>
            <a:endParaRPr lang="en-AU" altLang="en-US" sz="2800" dirty="0">
              <a:ea typeface="MS PGothic" panose="020B0600070205080204" pitchFamily="50" charset="-128"/>
            </a:endParaRPr>
          </a:p>
          <a:p>
            <a:pPr marL="179981" indent="359963" eaLnBrk="1" hangingPunct="1">
              <a:spcBef>
                <a:spcPts val="0"/>
              </a:spcBef>
              <a:spcAft>
                <a:spcPts val="600"/>
              </a:spcAft>
            </a:pPr>
            <a:r>
              <a:rPr lang="ja-JP" altLang="en-US" sz="2800" dirty="0">
                <a:ea typeface="MS PGothic" panose="020B0600070205080204" pitchFamily="50" charset="-128"/>
              </a:rPr>
              <a:t>メモを</a:t>
            </a:r>
            <a:r>
              <a:rPr lang="ja-JP" altLang="en-US" sz="2800" dirty="0" smtClean="0">
                <a:ea typeface="MS PGothic" panose="020B0600070205080204" pitchFamily="50" charset="-128"/>
              </a:rPr>
              <a:t>取る</a:t>
            </a:r>
            <a:endParaRPr lang="en-US" altLang="ja-JP" sz="2800" dirty="0" smtClean="0">
              <a:ea typeface="MS PGothic" panose="020B0600070205080204" pitchFamily="50" charset="-128"/>
            </a:endParaRPr>
          </a:p>
          <a:p>
            <a:pPr marL="179981" indent="359963" eaLnBrk="1" hangingPunct="1">
              <a:spcBef>
                <a:spcPts val="0"/>
              </a:spcBef>
              <a:spcAft>
                <a:spcPts val="600"/>
              </a:spcAft>
            </a:pPr>
            <a:r>
              <a:rPr lang="ja-JP" altLang="en-US" sz="2800" dirty="0" smtClean="0">
                <a:ea typeface="MS PGothic" panose="020B0600070205080204" pitchFamily="50" charset="-128"/>
              </a:rPr>
              <a:t>地図</a:t>
            </a:r>
            <a:r>
              <a:rPr lang="ja-JP" altLang="en-US" sz="2800" dirty="0">
                <a:ea typeface="MS PGothic" panose="020B0600070205080204" pitchFamily="50" charset="-128"/>
              </a:rPr>
              <a:t>を描く</a:t>
            </a:r>
            <a:endParaRPr lang="en-AU" altLang="en-US" sz="2800" dirty="0">
              <a:ea typeface="MS PGothic" panose="020B0600070205080204" pitchFamily="50" charset="-128"/>
            </a:endParaRPr>
          </a:p>
          <a:p>
            <a:pPr marL="179981" indent="359963" eaLnBrk="1" hangingPunct="1">
              <a:spcBef>
                <a:spcPts val="0"/>
              </a:spcBef>
              <a:spcAft>
                <a:spcPts val="600"/>
              </a:spcAft>
            </a:pPr>
            <a:r>
              <a:rPr lang="ja-JP" altLang="en-US" sz="2800" dirty="0">
                <a:ea typeface="MS PGothic" panose="020B0600070205080204" pitchFamily="50" charset="-128"/>
              </a:rPr>
              <a:t>時々振り返って後ろを見る</a:t>
            </a:r>
            <a:endParaRPr lang="en-AU" altLang="en-US" sz="2800" dirty="0">
              <a:ea typeface="MS PGothic" panose="020B0600070205080204" pitchFamily="50" charset="-128"/>
            </a:endParaRPr>
          </a:p>
          <a:p>
            <a:pPr marL="179981" indent="359963" eaLnBrk="1" hangingPunct="1">
              <a:spcBef>
                <a:spcPts val="0"/>
              </a:spcBef>
              <a:spcAft>
                <a:spcPts val="600"/>
              </a:spcAft>
            </a:pPr>
            <a:r>
              <a:rPr lang="ja-JP" altLang="en-US" sz="2800" dirty="0">
                <a:ea typeface="MS PGothic" panose="020B0600070205080204" pitchFamily="50" charset="-128"/>
              </a:rPr>
              <a:t>写真を撮る</a:t>
            </a:r>
            <a:endParaRPr lang="en-AU" altLang="en-US" sz="2800" dirty="0">
              <a:ea typeface="MS PGothic" panose="020B0600070205080204" pitchFamily="50" charset="-128"/>
            </a:endParaRPr>
          </a:p>
        </p:txBody>
      </p:sp>
      <p:pic>
        <p:nvPicPr>
          <p:cNvPr id="3074" name="Picture 2" descr="C:\Users\carbuncle\Downloads\3374701_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2852935"/>
            <a:ext cx="2473781" cy="374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40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ja-JP" altLang="en-US" b="1" dirty="0" smtClean="0">
                <a:ea typeface="MS PGothic" panose="020B0600070205080204" pitchFamily="50" charset="-128"/>
              </a:rPr>
              <a:t>チェックポイント①</a:t>
            </a:r>
            <a:r>
              <a:rPr lang="en-US" altLang="ja-JP" sz="5300" b="1" dirty="0">
                <a:ea typeface="MS PGothic" panose="020B0600070205080204" pitchFamily="50" charset="-128"/>
              </a:rPr>
              <a:t/>
            </a:r>
            <a:br>
              <a:rPr lang="en-US" altLang="ja-JP" sz="5300" b="1" dirty="0">
                <a:ea typeface="MS PGothic" panose="020B0600070205080204" pitchFamily="50" charset="-128"/>
              </a:rPr>
            </a:br>
            <a:r>
              <a:rPr lang="en-US" altLang="ja-JP" sz="3200" dirty="0">
                <a:latin typeface="Arial" panose="020B0604020202020204" pitchFamily="34" charset="0"/>
                <a:ea typeface="MS PGothic" panose="020B0600070205080204" pitchFamily="50" charset="-128"/>
              </a:rPr>
              <a:t>15:35</a:t>
            </a:r>
            <a:r>
              <a:rPr lang="ja-JP" altLang="en-US" sz="3200" dirty="0">
                <a:latin typeface="Arial" panose="020B0604020202020204" pitchFamily="34" charset="0"/>
                <a:ea typeface="MS PGothic" panose="020B0600070205080204" pitchFamily="50" charset="-128"/>
              </a:rPr>
              <a:t>発のバスは幕張本郷駅に何時に着くか</a:t>
            </a:r>
            <a:endParaRPr lang="en-AU" altLang="en-US" sz="3200" dirty="0">
              <a:ea typeface="MS PGothic" panose="020B0600070205080204" pitchFamily="50" charset="-128"/>
            </a:endParaRPr>
          </a:p>
        </p:txBody>
      </p:sp>
      <p:grpSp>
        <p:nvGrpSpPr>
          <p:cNvPr id="5" name="グループ化 4"/>
          <p:cNvGrpSpPr/>
          <p:nvPr/>
        </p:nvGrpSpPr>
        <p:grpSpPr>
          <a:xfrm>
            <a:off x="1511660" y="1916832"/>
            <a:ext cx="6120680" cy="4716424"/>
            <a:chOff x="1511660" y="1916832"/>
            <a:chExt cx="6120680" cy="4716424"/>
          </a:xfrm>
        </p:grpSpPr>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1660" y="1916832"/>
              <a:ext cx="6120680" cy="4104456"/>
            </a:xfrm>
            <a:prstGeom prst="rect">
              <a:avLst/>
            </a:prstGeom>
          </p:spPr>
        </p:pic>
        <p:sp>
          <p:nvSpPr>
            <p:cNvPr id="4" name="角丸四角形 3"/>
            <p:cNvSpPr/>
            <p:nvPr/>
          </p:nvSpPr>
          <p:spPr>
            <a:xfrm>
              <a:off x="1814159" y="5733256"/>
              <a:ext cx="5508000" cy="9000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4400" dirty="0">
                  <a:latin typeface="BIZ UDPゴシック" panose="020B0400000000000000" pitchFamily="50" charset="-128"/>
                  <a:ea typeface="BIZ UDPゴシック" panose="020B0400000000000000" pitchFamily="50" charset="-128"/>
                </a:rPr>
                <a:t>正解　</a:t>
              </a:r>
              <a:r>
                <a:rPr kumimoji="1" lang="en-US" altLang="ja-JP" sz="4400" dirty="0">
                  <a:latin typeface="BIZ UDPゴシック" panose="020B0400000000000000" pitchFamily="50" charset="-128"/>
                  <a:ea typeface="BIZ UDPゴシック" panose="020B0400000000000000" pitchFamily="50" charset="-128"/>
                </a:rPr>
                <a:t>15</a:t>
              </a:r>
              <a:r>
                <a:rPr kumimoji="1" lang="ja-JP" altLang="en-US" sz="4400" dirty="0">
                  <a:latin typeface="BIZ UDPゴシック" panose="020B0400000000000000" pitchFamily="50" charset="-128"/>
                  <a:ea typeface="BIZ UDPゴシック" panose="020B0400000000000000" pitchFamily="50" charset="-128"/>
                </a:rPr>
                <a:t>：</a:t>
              </a:r>
              <a:r>
                <a:rPr kumimoji="1" lang="en-US" altLang="ja-JP" sz="4400" dirty="0">
                  <a:latin typeface="BIZ UDPゴシック" panose="020B0400000000000000" pitchFamily="50" charset="-128"/>
                  <a:ea typeface="BIZ UDPゴシック" panose="020B0400000000000000" pitchFamily="50" charset="-128"/>
                </a:rPr>
                <a:t>55</a:t>
              </a:r>
              <a:endParaRPr kumimoji="1" lang="ja-JP" altLang="en-US" sz="4400" dirty="0">
                <a:latin typeface="BIZ UDPゴシック" panose="020B0400000000000000" pitchFamily="50" charset="-128"/>
                <a:ea typeface="BIZ UDPゴシック" panose="020B0400000000000000" pitchFamily="50" charset="-128"/>
              </a:endParaRPr>
            </a:p>
          </p:txBody>
        </p:sp>
      </p:grpSp>
      <p:sp>
        <p:nvSpPr>
          <p:cNvPr id="6" name="スライド番号プレースホルダー 5"/>
          <p:cNvSpPr>
            <a:spLocks noGrp="1"/>
          </p:cNvSpPr>
          <p:nvPr>
            <p:ph type="sldNum" sz="quarter" idx="12"/>
          </p:nvPr>
        </p:nvSpPr>
        <p:spPr/>
        <p:txBody>
          <a:bodyPr/>
          <a:lstStyle/>
          <a:p>
            <a:fld id="{F7D13F39-05B6-4C7D-9867-74FA1B38CC50}" type="slidenum">
              <a:rPr lang="en-US" altLang="en-US" smtClean="0"/>
              <a:pPr/>
              <a:t>26</a:t>
            </a:fld>
            <a:endParaRPr lang="en-US" altLang="en-US"/>
          </a:p>
        </p:txBody>
      </p:sp>
    </p:spTree>
    <p:extLst>
      <p:ext uri="{BB962C8B-B14F-4D97-AF65-F5344CB8AC3E}">
        <p14:creationId xmlns:p14="http://schemas.microsoft.com/office/powerpoint/2010/main" val="15079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ja-JP" altLang="en-US" b="1" dirty="0" smtClean="0">
                <a:ea typeface="MS PGothic" panose="020B0600070205080204" pitchFamily="50" charset="-128"/>
              </a:rPr>
              <a:t>チェックポイント②</a:t>
            </a:r>
            <a:r>
              <a:rPr lang="en-US" altLang="ja-JP" sz="5300" b="1" dirty="0">
                <a:ea typeface="MS PGothic" panose="020B0600070205080204" pitchFamily="50" charset="-128"/>
              </a:rPr>
              <a:t/>
            </a:r>
            <a:br>
              <a:rPr lang="en-US" altLang="ja-JP" sz="5300" b="1" dirty="0">
                <a:ea typeface="MS PGothic" panose="020B0600070205080204" pitchFamily="50" charset="-128"/>
              </a:rPr>
            </a:br>
            <a:r>
              <a:rPr lang="en-US" altLang="ja-JP" sz="3600" dirty="0">
                <a:latin typeface="Arial" panose="020B0604020202020204" pitchFamily="34" charset="0"/>
                <a:ea typeface="MS PGothic" panose="020B0600070205080204" pitchFamily="50" charset="-128"/>
              </a:rPr>
              <a:t>C</a:t>
            </a:r>
            <a:r>
              <a:rPr lang="ja-JP" altLang="en-US" sz="3600" smtClean="0">
                <a:latin typeface="Arial" panose="020B0604020202020204" pitchFamily="34" charset="0"/>
                <a:ea typeface="MS PGothic" panose="020B0600070205080204" pitchFamily="50" charset="-128"/>
              </a:rPr>
              <a:t>－２の</a:t>
            </a:r>
            <a:r>
              <a:rPr lang="ja-JP" altLang="en-US" sz="3600" dirty="0">
                <a:latin typeface="Arial" panose="020B0604020202020204" pitchFamily="34" charset="0"/>
                <a:ea typeface="MS PGothic" panose="020B0600070205080204" pitchFamily="50" charset="-128"/>
              </a:rPr>
              <a:t>棚から「ナフ</a:t>
            </a:r>
            <a:r>
              <a:rPr lang="en-US" altLang="ja-JP" sz="3600" dirty="0">
                <a:latin typeface="Arial" panose="020B0604020202020204" pitchFamily="34" charset="0"/>
                <a:ea typeface="MS PGothic" panose="020B0600070205080204" pitchFamily="50" charset="-128"/>
              </a:rPr>
              <a:t>200Y</a:t>
            </a:r>
            <a:r>
              <a:rPr lang="ja-JP" altLang="en-US" sz="3600" dirty="0">
                <a:latin typeface="Arial" panose="020B0604020202020204" pitchFamily="34" charset="0"/>
                <a:ea typeface="MS PGothic" panose="020B0600070205080204" pitchFamily="50" charset="-128"/>
              </a:rPr>
              <a:t>」をとってくる</a:t>
            </a:r>
            <a:endParaRPr lang="en-AU" altLang="en-US" sz="3600" dirty="0">
              <a:ea typeface="MS PGothic" panose="020B0600070205080204" pitchFamily="50" charset="-128"/>
            </a:endParaRPr>
          </a:p>
        </p:txBody>
      </p:sp>
      <p:grpSp>
        <p:nvGrpSpPr>
          <p:cNvPr id="4" name="グループ化 3"/>
          <p:cNvGrpSpPr/>
          <p:nvPr/>
        </p:nvGrpSpPr>
        <p:grpSpPr>
          <a:xfrm>
            <a:off x="1844602" y="1850612"/>
            <a:ext cx="5508000" cy="4799608"/>
            <a:chOff x="971600" y="1850612"/>
            <a:chExt cx="5508000" cy="4799608"/>
          </a:xfrm>
        </p:grpSpPr>
        <p:sp>
          <p:nvSpPr>
            <p:cNvPr id="5" name="角丸四角形 4"/>
            <p:cNvSpPr/>
            <p:nvPr/>
          </p:nvSpPr>
          <p:spPr>
            <a:xfrm>
              <a:off x="971600" y="1850612"/>
              <a:ext cx="5508000" cy="4799608"/>
            </a:xfrm>
            <a:prstGeom prst="roundRect">
              <a:avLst>
                <a:gd name="adj" fmla="val 11760"/>
              </a:avLst>
            </a:prstGeom>
          </p:spPr>
          <p:style>
            <a:lnRef idx="1">
              <a:schemeClr val="accent2"/>
            </a:lnRef>
            <a:fillRef idx="3">
              <a:schemeClr val="accent2"/>
            </a:fillRef>
            <a:effectRef idx="2">
              <a:schemeClr val="accent2"/>
            </a:effectRef>
            <a:fontRef idx="minor">
              <a:schemeClr val="lt1"/>
            </a:fontRef>
          </p:style>
          <p:txBody>
            <a:bodyPr lIns="360000" rtlCol="0" anchor="ctr"/>
            <a:lstStyle/>
            <a:p>
              <a:r>
                <a:rPr kumimoji="1" lang="ja-JP" altLang="en-US" sz="4400" dirty="0">
                  <a:latin typeface="BIZ UDPゴシック" panose="020B0400000000000000" pitchFamily="50" charset="-128"/>
                  <a:ea typeface="BIZ UDPゴシック" panose="020B0400000000000000" pitchFamily="50" charset="-128"/>
                </a:rPr>
                <a:t>正解　　</a:t>
              </a: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0652" y="2132856"/>
              <a:ext cx="3219822" cy="4293096"/>
            </a:xfrm>
            <a:prstGeom prst="rect">
              <a:avLst/>
            </a:prstGeom>
          </p:spPr>
        </p:pic>
      </p:grpSp>
      <p:sp>
        <p:nvSpPr>
          <p:cNvPr id="6" name="スライド番号プレースホルダー 5"/>
          <p:cNvSpPr>
            <a:spLocks noGrp="1"/>
          </p:cNvSpPr>
          <p:nvPr>
            <p:ph type="sldNum" sz="quarter" idx="12"/>
          </p:nvPr>
        </p:nvSpPr>
        <p:spPr/>
        <p:txBody>
          <a:bodyPr/>
          <a:lstStyle/>
          <a:p>
            <a:fld id="{F7D13F39-05B6-4C7D-9867-74FA1B38CC50}" type="slidenum">
              <a:rPr lang="en-US" altLang="en-US" smtClean="0"/>
              <a:pPr/>
              <a:t>27</a:t>
            </a:fld>
            <a:endParaRPr lang="en-US" altLang="en-US"/>
          </a:p>
        </p:txBody>
      </p:sp>
    </p:spTree>
    <p:extLst>
      <p:ext uri="{BB962C8B-B14F-4D97-AF65-F5344CB8AC3E}">
        <p14:creationId xmlns:p14="http://schemas.microsoft.com/office/powerpoint/2010/main" val="35169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ja-JP" altLang="en-US" b="1" dirty="0" smtClean="0">
                <a:ea typeface="MS PGothic" panose="020B0600070205080204" pitchFamily="50" charset="-128"/>
              </a:rPr>
              <a:t>チェックポイント③</a:t>
            </a:r>
            <a:r>
              <a:rPr lang="en-US" altLang="ja-JP" sz="5300" b="1" dirty="0">
                <a:ea typeface="MS PGothic" panose="020B0600070205080204" pitchFamily="50" charset="-128"/>
              </a:rPr>
              <a:t/>
            </a:r>
            <a:br>
              <a:rPr lang="en-US" altLang="ja-JP" sz="5300" b="1" dirty="0">
                <a:ea typeface="MS PGothic" panose="020B0600070205080204" pitchFamily="50" charset="-128"/>
              </a:rPr>
            </a:br>
            <a:r>
              <a:rPr lang="ja-JP" altLang="en-US" sz="4000" dirty="0">
                <a:latin typeface="Arial" panose="020B0604020202020204" pitchFamily="34" charset="0"/>
                <a:ea typeface="MS PGothic" panose="020B0600070205080204" pitchFamily="50" charset="-128"/>
              </a:rPr>
              <a:t>作業室Ａの小部屋の数</a:t>
            </a:r>
            <a:endParaRPr lang="en-AU" altLang="en-US" sz="4000" dirty="0">
              <a:ea typeface="MS PGothic" panose="020B0600070205080204" pitchFamily="50"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6016" y="2492896"/>
            <a:ext cx="4320000" cy="3240000"/>
          </a:xfrm>
          <a:prstGeom prst="rect">
            <a:avLst/>
          </a:prstGeom>
        </p:spPr>
      </p:pic>
      <p:pic>
        <p:nvPicPr>
          <p:cNvPr id="4" name="図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013" y="2492896"/>
            <a:ext cx="4320000" cy="3240000"/>
          </a:xfrm>
          <a:prstGeom prst="rect">
            <a:avLst/>
          </a:prstGeom>
        </p:spPr>
      </p:pic>
      <p:sp>
        <p:nvSpPr>
          <p:cNvPr id="6" name="角丸四角形 5"/>
          <p:cNvSpPr/>
          <p:nvPr/>
        </p:nvSpPr>
        <p:spPr>
          <a:xfrm>
            <a:off x="1821841" y="5805265"/>
            <a:ext cx="5508000" cy="900000"/>
          </a:xfrm>
          <a:prstGeom prst="roundRect">
            <a:avLst/>
          </a:prstGeom>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r>
              <a:rPr kumimoji="1" lang="ja-JP" altLang="en-US" sz="4400" dirty="0">
                <a:latin typeface="BIZ UDPゴシック" panose="020B0400000000000000" pitchFamily="50" charset="-128"/>
                <a:ea typeface="BIZ UDPゴシック" panose="020B0400000000000000" pitchFamily="50" charset="-128"/>
              </a:rPr>
              <a:t>正解　３部屋</a:t>
            </a:r>
          </a:p>
        </p:txBody>
      </p:sp>
      <p:sp>
        <p:nvSpPr>
          <p:cNvPr id="5" name="スライド番号プレースホルダー 4"/>
          <p:cNvSpPr>
            <a:spLocks noGrp="1"/>
          </p:cNvSpPr>
          <p:nvPr>
            <p:ph type="sldNum" sz="quarter" idx="12"/>
          </p:nvPr>
        </p:nvSpPr>
        <p:spPr/>
        <p:txBody>
          <a:bodyPr/>
          <a:lstStyle/>
          <a:p>
            <a:fld id="{F7D13F39-05B6-4C7D-9867-74FA1B38CC50}" type="slidenum">
              <a:rPr lang="en-US" altLang="en-US" smtClean="0"/>
              <a:pPr/>
              <a:t>28</a:t>
            </a:fld>
            <a:endParaRPr lang="en-US" altLang="en-US"/>
          </a:p>
        </p:txBody>
      </p:sp>
    </p:spTree>
    <p:extLst>
      <p:ext uri="{BB962C8B-B14F-4D97-AF65-F5344CB8AC3E}">
        <p14:creationId xmlns:p14="http://schemas.microsoft.com/office/powerpoint/2010/main" val="228660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pPr eaLnBrk="1" hangingPunct="1"/>
            <a:r>
              <a:rPr lang="ja-JP" altLang="en-US" b="1" dirty="0" smtClean="0">
                <a:ea typeface="MS PGothic" panose="020B0600070205080204" pitchFamily="50" charset="-128"/>
              </a:rPr>
              <a:t>チェックポイント④</a:t>
            </a:r>
            <a:r>
              <a:rPr lang="en-US" altLang="ja-JP" sz="5300" b="1" dirty="0">
                <a:ea typeface="MS PGothic" panose="020B0600070205080204" pitchFamily="50" charset="-128"/>
              </a:rPr>
              <a:t/>
            </a:r>
            <a:br>
              <a:rPr lang="en-US" altLang="ja-JP" sz="5300" b="1" dirty="0">
                <a:ea typeface="MS PGothic" panose="020B0600070205080204" pitchFamily="50" charset="-128"/>
              </a:rPr>
            </a:br>
            <a:r>
              <a:rPr lang="ja-JP" altLang="en-US" sz="4000" dirty="0">
                <a:latin typeface="Arial" panose="020B0604020202020204" pitchFamily="34" charset="0"/>
                <a:ea typeface="MS PGothic" panose="020B0600070205080204" pitchFamily="50" charset="-128"/>
              </a:rPr>
              <a:t>ロッカーにかけてある袋の数</a:t>
            </a:r>
            <a:endParaRPr lang="en-AU" altLang="en-US" sz="2000" dirty="0">
              <a:ea typeface="MS PGothic" panose="020B0600070205080204" pitchFamily="50" charset="-128"/>
            </a:endParaRPr>
          </a:p>
        </p:txBody>
      </p:sp>
      <p:pic>
        <p:nvPicPr>
          <p:cNvPr id="3" name="図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26364" y="1988841"/>
            <a:ext cx="3091272" cy="3600399"/>
          </a:xfrm>
          <a:prstGeom prst="rect">
            <a:avLst/>
          </a:prstGeom>
        </p:spPr>
      </p:pic>
      <p:sp>
        <p:nvSpPr>
          <p:cNvPr id="5" name="角丸四角形 4"/>
          <p:cNvSpPr/>
          <p:nvPr/>
        </p:nvSpPr>
        <p:spPr>
          <a:xfrm>
            <a:off x="1824574" y="5661249"/>
            <a:ext cx="5508000" cy="900000"/>
          </a:xfrm>
          <a:prstGeom prst="roundRect">
            <a:avLst/>
          </a:prstGeom>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r>
              <a:rPr kumimoji="1" lang="ja-JP" altLang="en-US" sz="4400" dirty="0">
                <a:latin typeface="BIZ UDPゴシック" panose="020B0400000000000000" pitchFamily="50" charset="-128"/>
                <a:ea typeface="BIZ UDPゴシック" panose="020B0400000000000000" pitchFamily="50" charset="-128"/>
              </a:rPr>
              <a:t>正解　４個</a:t>
            </a:r>
          </a:p>
        </p:txBody>
      </p:sp>
      <p:sp>
        <p:nvSpPr>
          <p:cNvPr id="4" name="スライド番号プレースホルダー 3"/>
          <p:cNvSpPr>
            <a:spLocks noGrp="1"/>
          </p:cNvSpPr>
          <p:nvPr>
            <p:ph type="sldNum" sz="quarter" idx="12"/>
          </p:nvPr>
        </p:nvSpPr>
        <p:spPr/>
        <p:txBody>
          <a:bodyPr/>
          <a:lstStyle/>
          <a:p>
            <a:fld id="{F7D13F39-05B6-4C7D-9867-74FA1B38CC50}" type="slidenum">
              <a:rPr lang="en-US" altLang="en-US" smtClean="0"/>
              <a:pPr/>
              <a:t>29</a:t>
            </a:fld>
            <a:endParaRPr lang="en-US" altLang="en-US"/>
          </a:p>
        </p:txBody>
      </p:sp>
    </p:spTree>
    <p:extLst>
      <p:ext uri="{BB962C8B-B14F-4D97-AF65-F5344CB8AC3E}">
        <p14:creationId xmlns:p14="http://schemas.microsoft.com/office/powerpoint/2010/main" val="25158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ja-JP" altLang="en-US" dirty="0">
                <a:ea typeface="MS PGothic" panose="020B0600070205080204" pitchFamily="50" charset="-128"/>
              </a:rPr>
              <a:t>前回</a:t>
            </a:r>
            <a:r>
              <a:rPr lang="ja-JP" altLang="en-US" dirty="0" smtClean="0">
                <a:ea typeface="MS PGothic" panose="020B0600070205080204" pitchFamily="50" charset="-128"/>
              </a:rPr>
              <a:t>の</a:t>
            </a:r>
            <a:r>
              <a:rPr lang="ja-JP" altLang="en-US" dirty="0">
                <a:ea typeface="MS PGothic" panose="020B0600070205080204" pitchFamily="50" charset="-128"/>
              </a:rPr>
              <a:t>内容</a:t>
            </a:r>
            <a:endParaRPr lang="en-US" altLang="en-US" dirty="0">
              <a:ea typeface="MS PGothic" panose="020B0600070205080204" pitchFamily="50" charset="-128"/>
            </a:endParaRPr>
          </a:p>
        </p:txBody>
      </p:sp>
      <p:sp>
        <p:nvSpPr>
          <p:cNvPr id="20483" name="Content Placeholder 2"/>
          <p:cNvSpPr>
            <a:spLocks noGrp="1"/>
          </p:cNvSpPr>
          <p:nvPr>
            <p:ph idx="1"/>
          </p:nvPr>
        </p:nvSpPr>
        <p:spPr>
          <a:xfrm>
            <a:off x="550863" y="1879600"/>
            <a:ext cx="8352928" cy="4573736"/>
          </a:xfrm>
        </p:spPr>
        <p:txBody>
          <a:bodyPr/>
          <a:lstStyle/>
          <a:p>
            <a:pPr marL="0" indent="0">
              <a:buNone/>
              <a:defRPr/>
            </a:pPr>
            <a:r>
              <a:rPr lang="ja-JP" altLang="en-US" sz="3200" dirty="0">
                <a:latin typeface="+mj-ea"/>
                <a:ea typeface="+mj-ea"/>
              </a:rPr>
              <a:t>１</a:t>
            </a:r>
            <a:r>
              <a:rPr lang="en-US" altLang="ja-JP" sz="3200" dirty="0">
                <a:latin typeface="+mj-ea"/>
                <a:ea typeface="+mj-ea"/>
              </a:rPr>
              <a:t>.</a:t>
            </a:r>
            <a:r>
              <a:rPr lang="ja-JP" altLang="en-US" sz="3200" dirty="0">
                <a:latin typeface="+mj-ea"/>
                <a:ea typeface="+mj-ea"/>
              </a:rPr>
              <a:t>記憶</a:t>
            </a:r>
            <a:r>
              <a:rPr lang="ja-JP" altLang="en-US" sz="3200" dirty="0" smtClean="0">
                <a:latin typeface="+mj-ea"/>
                <a:ea typeface="+mj-ea"/>
              </a:rPr>
              <a:t>のステップ　　　　　　　 </a:t>
            </a:r>
            <a:r>
              <a:rPr lang="en-US" altLang="ja-JP" sz="3200" dirty="0" smtClean="0">
                <a:latin typeface="+mj-ea"/>
                <a:ea typeface="+mj-ea"/>
              </a:rPr>
              <a:t>【</a:t>
            </a:r>
            <a:r>
              <a:rPr lang="ja-JP" altLang="en-US" sz="3200" dirty="0">
                <a:latin typeface="+mj-ea"/>
                <a:ea typeface="+mj-ea"/>
              </a:rPr>
              <a:t>講義</a:t>
            </a:r>
            <a:r>
              <a:rPr lang="en-US" altLang="ja-JP" sz="3200" dirty="0" smtClean="0">
                <a:latin typeface="+mj-ea"/>
                <a:ea typeface="+mj-ea"/>
              </a:rPr>
              <a:t>】</a:t>
            </a:r>
          </a:p>
          <a:p>
            <a:pPr marL="0" indent="0">
              <a:buNone/>
              <a:defRPr/>
            </a:pPr>
            <a:endParaRPr lang="en-US" altLang="ja-JP" sz="3200" dirty="0">
              <a:latin typeface="+mj-ea"/>
              <a:ea typeface="+mj-ea"/>
            </a:endParaRPr>
          </a:p>
          <a:p>
            <a:pPr marL="0" indent="0">
              <a:buNone/>
              <a:defRPr/>
            </a:pPr>
            <a:r>
              <a:rPr lang="ja-JP" altLang="en-US" sz="3200" dirty="0">
                <a:latin typeface="+mj-ea"/>
                <a:ea typeface="+mj-ea"/>
              </a:rPr>
              <a:t>２</a:t>
            </a:r>
            <a:r>
              <a:rPr lang="en-US" altLang="ja-JP" sz="3200" dirty="0" smtClean="0">
                <a:latin typeface="+mj-ea"/>
                <a:ea typeface="+mj-ea"/>
              </a:rPr>
              <a:t>.</a:t>
            </a:r>
            <a:r>
              <a:rPr lang="ja-JP" altLang="en-US" sz="3200" dirty="0">
                <a:latin typeface="+mj-ea"/>
                <a:ea typeface="+mj-ea"/>
              </a:rPr>
              <a:t>複数</a:t>
            </a:r>
            <a:r>
              <a:rPr lang="ja-JP" altLang="en-US" sz="3200" dirty="0" smtClean="0">
                <a:latin typeface="+mj-ea"/>
                <a:ea typeface="+mj-ea"/>
              </a:rPr>
              <a:t>の</a:t>
            </a:r>
            <a:r>
              <a:rPr lang="ja-JP" altLang="en-US" sz="3200" dirty="0">
                <a:latin typeface="+mj-ea"/>
                <a:ea typeface="+mj-ea"/>
              </a:rPr>
              <a:t>物</a:t>
            </a:r>
            <a:r>
              <a:rPr lang="ja-JP" altLang="en-US" sz="3200" dirty="0" smtClean="0">
                <a:latin typeface="+mj-ea"/>
                <a:ea typeface="+mj-ea"/>
              </a:rPr>
              <a:t>を覚える　       </a:t>
            </a:r>
            <a:r>
              <a:rPr lang="en-US" altLang="ja-JP" sz="3200" dirty="0" smtClean="0">
                <a:latin typeface="+mj-ea"/>
                <a:ea typeface="+mj-ea"/>
              </a:rPr>
              <a:t>【</a:t>
            </a:r>
            <a:r>
              <a:rPr lang="ja-JP" altLang="en-US" sz="3200" dirty="0" smtClean="0">
                <a:latin typeface="+mj-ea"/>
                <a:ea typeface="+mj-ea"/>
              </a:rPr>
              <a:t>補完手段</a:t>
            </a:r>
            <a:r>
              <a:rPr lang="en-US" altLang="ja-JP" sz="3200" dirty="0" smtClean="0">
                <a:latin typeface="+mj-ea"/>
                <a:ea typeface="+mj-ea"/>
              </a:rPr>
              <a:t>】</a:t>
            </a:r>
            <a:endParaRPr lang="en-US" altLang="en-US" sz="3200" dirty="0">
              <a:latin typeface="+mj-ea"/>
              <a:ea typeface="+mj-ea"/>
            </a:endParaRPr>
          </a:p>
          <a:p>
            <a:pPr marL="0" indent="0">
              <a:buNone/>
              <a:defRPr/>
            </a:pPr>
            <a:endParaRPr lang="en-US" altLang="ja-JP" sz="3200" dirty="0" smtClean="0">
              <a:latin typeface="+mj-ea"/>
              <a:ea typeface="+mj-ea"/>
            </a:endParaRPr>
          </a:p>
          <a:p>
            <a:pPr marL="0" indent="0">
              <a:buNone/>
              <a:defRPr/>
            </a:pPr>
            <a:r>
              <a:rPr lang="ja-JP" altLang="en-US" sz="3200" dirty="0" smtClean="0">
                <a:latin typeface="+mj-ea"/>
                <a:ea typeface="+mj-ea"/>
              </a:rPr>
              <a:t>３</a:t>
            </a:r>
            <a:r>
              <a:rPr lang="en-US" altLang="ja-JP" sz="3200" dirty="0" smtClean="0">
                <a:latin typeface="+mj-ea"/>
                <a:ea typeface="+mj-ea"/>
              </a:rPr>
              <a:t>.</a:t>
            </a:r>
            <a:r>
              <a:rPr lang="ja-JP" altLang="en-US" sz="3200" dirty="0" smtClean="0">
                <a:latin typeface="+mj-ea"/>
                <a:ea typeface="+mj-ea"/>
              </a:rPr>
              <a:t>記憶の道具　　　　       </a:t>
            </a:r>
            <a:r>
              <a:rPr lang="en-US" altLang="ja-JP" sz="3200" dirty="0" smtClean="0">
                <a:latin typeface="+mj-ea"/>
                <a:ea typeface="+mj-ea"/>
              </a:rPr>
              <a:t>【</a:t>
            </a:r>
            <a:r>
              <a:rPr lang="ja-JP" altLang="en-US" sz="3200" dirty="0">
                <a:latin typeface="+mj-ea"/>
                <a:ea typeface="+mj-ea"/>
              </a:rPr>
              <a:t>補完</a:t>
            </a:r>
            <a:r>
              <a:rPr lang="ja-JP" altLang="en-US" sz="3200" dirty="0" smtClean="0">
                <a:latin typeface="+mj-ea"/>
                <a:ea typeface="+mj-ea"/>
              </a:rPr>
              <a:t>手段</a:t>
            </a:r>
            <a:r>
              <a:rPr lang="en-US" altLang="ja-JP" sz="3200" dirty="0">
                <a:latin typeface="+mj-ea"/>
                <a:ea typeface="+mj-ea"/>
              </a:rPr>
              <a:t>】</a:t>
            </a:r>
            <a:endParaRPr lang="en-US" altLang="en-US" sz="3200" dirty="0">
              <a:latin typeface="+mj-ea"/>
              <a:ea typeface="+mj-ea"/>
            </a:endParaRPr>
          </a:p>
          <a:p>
            <a:pPr marL="0" indent="0">
              <a:buNone/>
              <a:defRPr/>
            </a:pPr>
            <a:endParaRPr lang="en-US" altLang="ja-JP" sz="3200" dirty="0" smtClean="0">
              <a:latin typeface="+mj-ea"/>
              <a:ea typeface="+mj-ea"/>
            </a:endParaRPr>
          </a:p>
          <a:p>
            <a:pPr marL="0" indent="0">
              <a:buNone/>
              <a:defRPr/>
            </a:pPr>
            <a:r>
              <a:rPr lang="ja-JP" altLang="en-US" sz="3200" dirty="0" smtClean="0">
                <a:latin typeface="+mj-ea"/>
                <a:ea typeface="+mj-ea"/>
              </a:rPr>
              <a:t>４</a:t>
            </a:r>
            <a:r>
              <a:rPr lang="en-US" altLang="ja-JP" sz="3200" dirty="0" smtClean="0">
                <a:latin typeface="+mj-ea"/>
                <a:ea typeface="+mj-ea"/>
              </a:rPr>
              <a:t>.</a:t>
            </a:r>
            <a:r>
              <a:rPr lang="ja-JP" altLang="en-US" sz="3200" dirty="0">
                <a:latin typeface="+mj-ea"/>
                <a:ea typeface="+mj-ea"/>
              </a:rPr>
              <a:t>身の回り</a:t>
            </a:r>
            <a:r>
              <a:rPr lang="ja-JP" altLang="en-US" sz="3200" dirty="0" smtClean="0">
                <a:latin typeface="+mj-ea"/>
                <a:ea typeface="+mj-ea"/>
              </a:rPr>
              <a:t>の環境を整える 　</a:t>
            </a:r>
            <a:r>
              <a:rPr lang="en-US" altLang="ja-JP" sz="3200" dirty="0" smtClean="0">
                <a:latin typeface="+mj-ea"/>
                <a:ea typeface="+mj-ea"/>
              </a:rPr>
              <a:t>【</a:t>
            </a:r>
            <a:r>
              <a:rPr lang="ja-JP" altLang="en-US" sz="3200" dirty="0" smtClean="0">
                <a:latin typeface="+mj-ea"/>
                <a:ea typeface="+mj-ea"/>
              </a:rPr>
              <a:t>生活</a:t>
            </a:r>
            <a:r>
              <a:rPr lang="ja-JP" altLang="en-US" sz="3200" dirty="0">
                <a:latin typeface="+mj-ea"/>
                <a:ea typeface="+mj-ea"/>
              </a:rPr>
              <a:t>習慣</a:t>
            </a:r>
            <a:r>
              <a:rPr lang="en-US" altLang="ja-JP" sz="3200" dirty="0" smtClean="0">
                <a:latin typeface="+mj-ea"/>
                <a:ea typeface="+mj-ea"/>
              </a:rPr>
              <a:t>】</a:t>
            </a:r>
            <a:endParaRPr lang="en-US" altLang="en-US" sz="3200" dirty="0">
              <a:latin typeface="+mj-ea"/>
              <a:ea typeface="+mj-ea"/>
            </a:endParaRPr>
          </a:p>
          <a:p>
            <a:pPr marL="0" indent="0">
              <a:buFont typeface="Rage Italic" pitchFamily="66" charset="0"/>
              <a:buNone/>
              <a:defRPr/>
            </a:pPr>
            <a:endParaRPr lang="en-US" altLang="en-US" sz="3200" dirty="0">
              <a:latin typeface="+mj-ea"/>
              <a:ea typeface="+mj-ea"/>
            </a:endParaRPr>
          </a:p>
        </p:txBody>
      </p:sp>
      <p:sp>
        <p:nvSpPr>
          <p:cNvPr id="2" name="スライド番号プレースホルダー 1">
            <a:extLst>
              <a:ext uri="{FF2B5EF4-FFF2-40B4-BE49-F238E27FC236}">
                <a16:creationId xmlns:a16="http://schemas.microsoft.com/office/drawing/2014/main" xmlns="" id="{8E5DF337-A65C-4982-9BC6-13E657D042B7}"/>
              </a:ext>
            </a:extLst>
          </p:cNvPr>
          <p:cNvSpPr>
            <a:spLocks noGrp="1"/>
          </p:cNvSpPr>
          <p:nvPr>
            <p:ph type="sldNum" sz="quarter" idx="12"/>
          </p:nvPr>
        </p:nvSpPr>
        <p:spPr/>
        <p:txBody>
          <a:bodyPr/>
          <a:lstStyle/>
          <a:p>
            <a:fld id="{3662DA74-E1D7-479F-A23C-196208DAF2BA}" type="slidenum">
              <a:rPr lang="en-US" altLang="en-US" smtClean="0"/>
              <a:pPr/>
              <a:t>3</a:t>
            </a:fld>
            <a:endParaRPr lang="en-US" altLang="en-US" dirty="0"/>
          </a:p>
        </p:txBody>
      </p:sp>
    </p:spTree>
    <p:extLst>
      <p:ext uri="{BB962C8B-B14F-4D97-AF65-F5344CB8AC3E}">
        <p14:creationId xmlns:p14="http://schemas.microsoft.com/office/powerpoint/2010/main" val="2079680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55066" y="2420889"/>
            <a:ext cx="3633868" cy="3168351"/>
          </a:xfrm>
          <a:prstGeom prst="rect">
            <a:avLst/>
          </a:prstGeom>
        </p:spPr>
      </p:pic>
      <p:sp>
        <p:nvSpPr>
          <p:cNvPr id="3" name="タイトル 2"/>
          <p:cNvSpPr>
            <a:spLocks noGrp="1"/>
          </p:cNvSpPr>
          <p:nvPr>
            <p:ph type="title"/>
          </p:nvPr>
        </p:nvSpPr>
        <p:spPr/>
        <p:txBody>
          <a:bodyPr/>
          <a:lstStyle/>
          <a:p>
            <a:r>
              <a:rPr kumimoji="1" lang="ja-JP" altLang="en-US" b="1" dirty="0" smtClean="0"/>
              <a:t>隠れチェックポイント①</a:t>
            </a:r>
            <a:r>
              <a:rPr kumimoji="1" lang="en-US" altLang="ja-JP" b="1" dirty="0" smtClean="0"/>
              <a:t/>
            </a:r>
            <a:br>
              <a:rPr kumimoji="1" lang="en-US" altLang="ja-JP" b="1" dirty="0" smtClean="0"/>
            </a:br>
            <a:r>
              <a:rPr kumimoji="1" lang="ja-JP" altLang="en-US" sz="4000" dirty="0"/>
              <a:t>コース周辺のどこにあった？</a:t>
            </a:r>
          </a:p>
        </p:txBody>
      </p:sp>
      <p:sp>
        <p:nvSpPr>
          <p:cNvPr id="7" name="スライド番号プレースホルダー 6"/>
          <p:cNvSpPr>
            <a:spLocks noGrp="1"/>
          </p:cNvSpPr>
          <p:nvPr>
            <p:ph type="sldNum" sz="quarter" idx="12"/>
          </p:nvPr>
        </p:nvSpPr>
        <p:spPr/>
        <p:txBody>
          <a:bodyPr/>
          <a:lstStyle/>
          <a:p>
            <a:fld id="{3662DA74-E1D7-479F-A23C-196208DAF2BA}" type="slidenum">
              <a:rPr lang="en-US" altLang="en-US" smtClean="0"/>
              <a:pPr/>
              <a:t>30</a:t>
            </a:fld>
            <a:endParaRPr lang="en-US" altLang="en-US"/>
          </a:p>
        </p:txBody>
      </p:sp>
      <p:sp>
        <p:nvSpPr>
          <p:cNvPr id="9" name="角丸四角形 8"/>
          <p:cNvSpPr/>
          <p:nvPr/>
        </p:nvSpPr>
        <p:spPr>
          <a:xfrm>
            <a:off x="1824574" y="5661249"/>
            <a:ext cx="5508000" cy="900000"/>
          </a:xfrm>
          <a:prstGeom prst="roundRect">
            <a:avLst/>
          </a:prstGeom>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r>
              <a:rPr kumimoji="1" lang="ja-JP" altLang="en-US" sz="4400" dirty="0">
                <a:latin typeface="BIZ UDPゴシック" panose="020B0400000000000000" pitchFamily="50" charset="-128"/>
                <a:ea typeface="BIZ UDPゴシック" panose="020B0400000000000000" pitchFamily="50" charset="-128"/>
              </a:rPr>
              <a:t>正解　ロッカーの脇</a:t>
            </a:r>
          </a:p>
        </p:txBody>
      </p:sp>
    </p:spTree>
    <p:extLst>
      <p:ext uri="{BB962C8B-B14F-4D97-AF65-F5344CB8AC3E}">
        <p14:creationId xmlns:p14="http://schemas.microsoft.com/office/powerpoint/2010/main" val="1967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6025" y="2636912"/>
            <a:ext cx="4283968" cy="2952328"/>
          </a:xfrm>
          <a:prstGeom prst="rect">
            <a:avLst/>
          </a:prstGeom>
        </p:spPr>
      </p:pic>
      <p:pic>
        <p:nvPicPr>
          <p:cNvPr id="3" name="図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4008" y="2636912"/>
            <a:ext cx="4283968" cy="2952328"/>
          </a:xfrm>
          <a:prstGeom prst="rect">
            <a:avLst/>
          </a:prstGeom>
        </p:spPr>
      </p:pic>
      <p:sp>
        <p:nvSpPr>
          <p:cNvPr id="5" name="タイトル 2"/>
          <p:cNvSpPr>
            <a:spLocks noGrp="1"/>
          </p:cNvSpPr>
          <p:nvPr>
            <p:ph type="title"/>
          </p:nvPr>
        </p:nvSpPr>
        <p:spPr>
          <a:xfrm>
            <a:off x="550864" y="436564"/>
            <a:ext cx="8042275" cy="1443037"/>
          </a:xfrm>
        </p:spPr>
        <p:txBody>
          <a:bodyPr/>
          <a:lstStyle/>
          <a:p>
            <a:r>
              <a:rPr kumimoji="1" lang="ja-JP" altLang="en-US" b="1" dirty="0" smtClean="0"/>
              <a:t>隠れチェックポイント</a:t>
            </a:r>
            <a:r>
              <a:rPr kumimoji="1" lang="ja-JP" altLang="en-US" b="1" dirty="0"/>
              <a:t>②</a:t>
            </a:r>
            <a:r>
              <a:rPr kumimoji="1" lang="en-US" altLang="ja-JP" b="1" dirty="0" smtClean="0"/>
              <a:t/>
            </a:r>
            <a:br>
              <a:rPr kumimoji="1" lang="en-US" altLang="ja-JP" b="1" dirty="0" smtClean="0"/>
            </a:br>
            <a:r>
              <a:rPr kumimoji="1" lang="ja-JP" altLang="en-US" sz="4000" dirty="0"/>
              <a:t>作業室Ａにあった椅子はどっち？</a:t>
            </a:r>
          </a:p>
        </p:txBody>
      </p:sp>
      <p:sp>
        <p:nvSpPr>
          <p:cNvPr id="4" name="テキスト ボックス 3"/>
          <p:cNvSpPr txBox="1"/>
          <p:nvPr/>
        </p:nvSpPr>
        <p:spPr>
          <a:xfrm>
            <a:off x="1999147" y="3761656"/>
            <a:ext cx="5184000" cy="707886"/>
          </a:xfrm>
          <a:prstGeom prst="rect">
            <a:avLst/>
          </a:prstGeom>
          <a:noFill/>
        </p:spPr>
        <p:txBody>
          <a:bodyPr wrap="square" lIns="91430" tIns="45715" rIns="91430" bIns="45715" rtlCol="0">
            <a:spAutoFit/>
          </a:bodyPr>
          <a:lstStyle/>
          <a:p>
            <a:pPr algn="dist"/>
            <a:r>
              <a:rPr kumimoji="1" lang="ja-JP" altLang="en-US" sz="4000" dirty="0">
                <a:solidFill>
                  <a:schemeClr val="bg1"/>
                </a:solidFill>
              </a:rPr>
              <a:t>１２</a:t>
            </a:r>
          </a:p>
        </p:txBody>
      </p:sp>
      <p:sp>
        <p:nvSpPr>
          <p:cNvPr id="6" name="スライド番号プレースホルダー 5"/>
          <p:cNvSpPr>
            <a:spLocks noGrp="1"/>
          </p:cNvSpPr>
          <p:nvPr>
            <p:ph type="sldNum" sz="quarter" idx="12"/>
          </p:nvPr>
        </p:nvSpPr>
        <p:spPr/>
        <p:txBody>
          <a:bodyPr/>
          <a:lstStyle/>
          <a:p>
            <a:fld id="{F7D13F39-05B6-4C7D-9867-74FA1B38CC50}" type="slidenum">
              <a:rPr lang="en-US" altLang="en-US" smtClean="0"/>
              <a:pPr/>
              <a:t>31</a:t>
            </a:fld>
            <a:endParaRPr lang="en-US" altLang="en-US"/>
          </a:p>
        </p:txBody>
      </p:sp>
      <p:sp>
        <p:nvSpPr>
          <p:cNvPr id="8" name="角丸四角形 7"/>
          <p:cNvSpPr/>
          <p:nvPr/>
        </p:nvSpPr>
        <p:spPr>
          <a:xfrm>
            <a:off x="1824574" y="5661249"/>
            <a:ext cx="5508000" cy="900000"/>
          </a:xfrm>
          <a:prstGeom prst="roundRect">
            <a:avLst/>
          </a:prstGeom>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r>
              <a:rPr kumimoji="1" lang="ja-JP" altLang="en-US" sz="4400" dirty="0">
                <a:latin typeface="BIZ UDPゴシック" panose="020B0400000000000000" pitchFamily="50" charset="-128"/>
                <a:ea typeface="BIZ UDPゴシック" panose="020B0400000000000000" pitchFamily="50" charset="-128"/>
              </a:rPr>
              <a:t>正解　１</a:t>
            </a:r>
          </a:p>
        </p:txBody>
      </p:sp>
    </p:spTree>
    <p:extLst>
      <p:ext uri="{BB962C8B-B14F-4D97-AF65-F5344CB8AC3E}">
        <p14:creationId xmlns:p14="http://schemas.microsoft.com/office/powerpoint/2010/main" val="124981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44008" y="1881250"/>
            <a:ext cx="3510000" cy="2915903"/>
          </a:xfrm>
          <a:prstGeom prst="rect">
            <a:avLst/>
          </a:prstGeom>
        </p:spPr>
      </p:pic>
      <p:pic>
        <p:nvPicPr>
          <p:cNvPr id="4" name="図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1287041" y="1584201"/>
            <a:ext cx="2915903" cy="3510000"/>
          </a:xfrm>
          <a:prstGeom prst="rect">
            <a:avLst/>
          </a:prstGeom>
        </p:spPr>
      </p:pic>
      <p:sp>
        <p:nvSpPr>
          <p:cNvPr id="6" name="タイトル 2"/>
          <p:cNvSpPr txBox="1">
            <a:spLocks/>
          </p:cNvSpPr>
          <p:nvPr/>
        </p:nvSpPr>
        <p:spPr>
          <a:xfrm>
            <a:off x="550864" y="436564"/>
            <a:ext cx="8042275" cy="1443037"/>
          </a:xfrm>
          <a:prstGeom prst="rect">
            <a:avLst/>
          </a:prstGeom>
        </p:spPr>
        <p:txBody>
          <a:bodyPr lIns="91430" tIns="45715" rIns="91430" bIns="45715"/>
          <a:lstStyle>
            <a:lvl1pPr algn="ctr" defTabSz="457200" rtl="0" eaLnBrk="0" fontAlgn="base" hangingPunct="0">
              <a:spcBef>
                <a:spcPct val="0"/>
              </a:spcBef>
              <a:spcAft>
                <a:spcPct val="0"/>
              </a:spcAft>
              <a:defRPr sz="4800" kern="1200">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1" lang="ja-JP" altLang="en-US" b="1" dirty="0" smtClean="0"/>
              <a:t>隠れチェックポイント③</a:t>
            </a:r>
            <a:r>
              <a:rPr kumimoji="1" lang="en-US" altLang="ja-JP" b="1" dirty="0" smtClean="0"/>
              <a:t/>
            </a:r>
            <a:br>
              <a:rPr kumimoji="1" lang="en-US" altLang="ja-JP" b="1" dirty="0" smtClean="0"/>
            </a:br>
            <a:r>
              <a:rPr kumimoji="1" lang="ja-JP" altLang="en-US" sz="4000" dirty="0"/>
              <a:t>作業室Ａの床はどっち？</a:t>
            </a:r>
          </a:p>
        </p:txBody>
      </p:sp>
      <p:sp>
        <p:nvSpPr>
          <p:cNvPr id="8" name="テキスト ボックス 7"/>
          <p:cNvSpPr txBox="1"/>
          <p:nvPr/>
        </p:nvSpPr>
        <p:spPr>
          <a:xfrm>
            <a:off x="2504694" y="2985258"/>
            <a:ext cx="4155538" cy="707886"/>
          </a:xfrm>
          <a:prstGeom prst="rect">
            <a:avLst/>
          </a:prstGeom>
          <a:noFill/>
        </p:spPr>
        <p:txBody>
          <a:bodyPr wrap="square" lIns="91430" tIns="45715" rIns="91430" bIns="45715" rtlCol="0">
            <a:spAutoFit/>
          </a:bodyPr>
          <a:lstStyle/>
          <a:p>
            <a:pPr algn="dist"/>
            <a:r>
              <a:rPr kumimoji="1" lang="ja-JP" altLang="en-US" sz="4000" dirty="0" smtClean="0">
                <a:solidFill>
                  <a:schemeClr val="bg1"/>
                </a:solidFill>
              </a:rPr>
              <a:t>１２</a:t>
            </a:r>
            <a:endParaRPr kumimoji="1" lang="ja-JP" altLang="en-US" sz="4000" dirty="0">
              <a:solidFill>
                <a:schemeClr val="bg1"/>
              </a:solidFill>
            </a:endParaRPr>
          </a:p>
        </p:txBody>
      </p:sp>
      <p:sp>
        <p:nvSpPr>
          <p:cNvPr id="7" name="スライド番号プレースホルダー 6"/>
          <p:cNvSpPr>
            <a:spLocks noGrp="1"/>
          </p:cNvSpPr>
          <p:nvPr>
            <p:ph type="sldNum" sz="quarter" idx="12"/>
          </p:nvPr>
        </p:nvSpPr>
        <p:spPr/>
        <p:txBody>
          <a:bodyPr/>
          <a:lstStyle/>
          <a:p>
            <a:fld id="{21854928-BF0B-4C70-8E66-8801CA3B0118}" type="slidenum">
              <a:rPr lang="en-US" altLang="en-US" smtClean="0"/>
              <a:pPr/>
              <a:t>32</a:t>
            </a:fld>
            <a:endParaRPr lang="en-US" altLang="en-US"/>
          </a:p>
        </p:txBody>
      </p:sp>
      <p:sp>
        <p:nvSpPr>
          <p:cNvPr id="10" name="角丸四角形 9"/>
          <p:cNvSpPr/>
          <p:nvPr/>
        </p:nvSpPr>
        <p:spPr>
          <a:xfrm>
            <a:off x="1824574" y="4941169"/>
            <a:ext cx="5508000" cy="900000"/>
          </a:xfrm>
          <a:prstGeom prst="roundRect">
            <a:avLst/>
          </a:prstGeom>
        </p:spPr>
        <p:style>
          <a:lnRef idx="1">
            <a:schemeClr val="accent2"/>
          </a:lnRef>
          <a:fillRef idx="3">
            <a:schemeClr val="accent2"/>
          </a:fillRef>
          <a:effectRef idx="2">
            <a:schemeClr val="accent2"/>
          </a:effectRef>
          <a:fontRef idx="minor">
            <a:schemeClr val="lt1"/>
          </a:fontRef>
        </p:style>
        <p:txBody>
          <a:bodyPr lIns="91430" tIns="45715" rIns="91430" bIns="45715" rtlCol="0" anchor="ctr"/>
          <a:lstStyle/>
          <a:p>
            <a:pPr algn="ctr"/>
            <a:r>
              <a:rPr kumimoji="1" lang="ja-JP" altLang="en-US" sz="4400" dirty="0">
                <a:latin typeface="BIZ UDPゴシック" panose="020B0400000000000000" pitchFamily="50" charset="-128"/>
                <a:ea typeface="BIZ UDPゴシック" panose="020B0400000000000000" pitchFamily="50" charset="-128"/>
              </a:rPr>
              <a:t>正解　２</a:t>
            </a:r>
          </a:p>
        </p:txBody>
      </p:sp>
    </p:spTree>
    <p:extLst>
      <p:ext uri="{BB962C8B-B14F-4D97-AF65-F5344CB8AC3E}">
        <p14:creationId xmlns:p14="http://schemas.microsoft.com/office/powerpoint/2010/main" val="363671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467544" y="476672"/>
            <a:ext cx="8136904"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a:xfrm>
            <a:off x="6660232" y="6309321"/>
            <a:ext cx="2133600" cy="365125"/>
          </a:xfrm>
        </p:spPr>
        <p:txBody>
          <a:bodyPr/>
          <a:lstStyle/>
          <a:p>
            <a:fld id="{F7D13F39-05B6-4C7D-9867-74FA1B38CC50}" type="slidenum">
              <a:rPr lang="en-US" altLang="en-US" smtClean="0"/>
              <a:pPr/>
              <a:t>33</a:t>
            </a:fld>
            <a:endParaRPr lang="en-US" altLang="en-US"/>
          </a:p>
        </p:txBody>
      </p:sp>
      <p:sp>
        <p:nvSpPr>
          <p:cNvPr id="6" name="Rectangle 2"/>
          <p:cNvSpPr>
            <a:spLocks noGrp="1"/>
          </p:cNvSpPr>
          <p:nvPr>
            <p:ph type="title"/>
          </p:nvPr>
        </p:nvSpPr>
        <p:spPr>
          <a:xfrm>
            <a:off x="550864" y="436564"/>
            <a:ext cx="8042275" cy="1260474"/>
          </a:xfrm>
          <a:noFill/>
        </p:spPr>
        <p:txBody>
          <a:bodyPr/>
          <a:lstStyle/>
          <a:p>
            <a:pPr eaLnBrk="1" hangingPunct="1"/>
            <a:r>
              <a:rPr lang="ja-JP" altLang="en-US" dirty="0" smtClean="0">
                <a:solidFill>
                  <a:srgbClr val="FF0000"/>
                </a:solidFill>
                <a:latin typeface="ＭＳ 明朝" panose="02020609040205080304" pitchFamily="17" charset="-128"/>
                <a:ea typeface="MS PGothic" panose="020B0600070205080204" pitchFamily="50" charset="-128"/>
              </a:rPr>
              <a:t>練習</a:t>
            </a:r>
            <a:r>
              <a:rPr lang="en-AU" altLang="en-US" dirty="0" smtClean="0">
                <a:solidFill>
                  <a:srgbClr val="FF0000"/>
                </a:solidFill>
                <a:latin typeface="ＭＳ 明朝" panose="02020609040205080304" pitchFamily="17" charset="-128"/>
                <a:ea typeface="MS PGothic" panose="020B0600070205080204" pitchFamily="50" charset="-128"/>
              </a:rPr>
              <a:t>:</a:t>
            </a:r>
            <a:r>
              <a:rPr lang="ja-JP" altLang="en-US" dirty="0" smtClean="0">
                <a:latin typeface="ＭＳ 明朝" panose="02020609040205080304" pitchFamily="17" charset="-128"/>
                <a:ea typeface="MS PGothic" panose="020B0600070205080204" pitchFamily="50" charset="-128"/>
              </a:rPr>
              <a:t>地図を描く</a:t>
            </a:r>
            <a:endParaRPr lang="en-AU" altLang="en-US" dirty="0" smtClean="0">
              <a:latin typeface="ＭＳ 明朝" panose="02020609040205080304" pitchFamily="17" charset="-128"/>
              <a:ea typeface="MS PGothic" panose="020B0600070205080204" pitchFamily="50" charset="-128"/>
            </a:endParaRPr>
          </a:p>
        </p:txBody>
      </p:sp>
      <p:sp>
        <p:nvSpPr>
          <p:cNvPr id="7" name="Rectangle 3"/>
          <p:cNvSpPr txBox="1">
            <a:spLocks/>
          </p:cNvSpPr>
          <p:nvPr/>
        </p:nvSpPr>
        <p:spPr>
          <a:xfrm>
            <a:off x="395537" y="1981200"/>
            <a:ext cx="6912768" cy="4328120"/>
          </a:xfrm>
          <a:prstGeom prst="rect">
            <a:avLst/>
          </a:prstGeom>
        </p:spPr>
        <p:txBody>
          <a:bodyPr lIns="91430" tIns="45715" rIns="91430" bIns="45715"/>
          <a:lstStyle>
            <a:lvl1pPr marL="228600" indent="-228600" algn="l" defTabSz="457200" rtl="0" eaLnBrk="0" fontAlgn="base" hangingPunct="0">
              <a:spcBef>
                <a:spcPct val="20000"/>
              </a:spcBef>
              <a:spcAft>
                <a:spcPct val="0"/>
              </a:spcAft>
              <a:buClr>
                <a:schemeClr val="accent1"/>
              </a:buClr>
              <a:buSzPct val="95000"/>
              <a:buFont typeface="Rage Italic" pitchFamily="66" charset="0"/>
              <a:buChar char="0"/>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557213" indent="-228600" algn="l" defTabSz="457200" rtl="0" eaLnBrk="0" fontAlgn="base" hangingPunct="0">
              <a:spcBef>
                <a:spcPct val="20000"/>
              </a:spcBef>
              <a:spcAft>
                <a:spcPct val="0"/>
              </a:spcAft>
              <a:buClr>
                <a:schemeClr val="accent1"/>
              </a:buClr>
              <a:buSzPct val="95000"/>
              <a:buFont typeface="Rage Italic" pitchFamily="66" charset="0"/>
              <a:buChar char="0"/>
              <a:defRPr sz="2200" kern="1200">
                <a:solidFill>
                  <a:srgbClr val="404040"/>
                </a:solidFill>
                <a:latin typeface="ＭＳ 明朝" panose="02020609040205080304" pitchFamily="17" charset="-128"/>
                <a:ea typeface="MS PGothic" panose="020B0600070205080204" pitchFamily="34" charset="-128"/>
                <a:cs typeface="+mn-cs"/>
              </a:defRPr>
            </a:lvl2pPr>
            <a:lvl3pPr marL="822325" indent="-182563" algn="l" defTabSz="457200" rtl="0" eaLnBrk="0" fontAlgn="base" hangingPunct="0">
              <a:spcBef>
                <a:spcPct val="20000"/>
              </a:spcBef>
              <a:spcAft>
                <a:spcPct val="0"/>
              </a:spcAft>
              <a:buClr>
                <a:schemeClr val="accent1"/>
              </a:buClr>
              <a:buSzPct val="95000"/>
              <a:buFont typeface="Rage Italic" pitchFamily="66" charset="0"/>
              <a:buChar char="0"/>
              <a:defRPr sz="2000" kern="1200">
                <a:solidFill>
                  <a:srgbClr val="404040"/>
                </a:solidFill>
                <a:latin typeface="ＭＳ 明朝" panose="02020609040205080304" pitchFamily="17" charset="-128"/>
                <a:ea typeface="MS PGothic" panose="020B0600070205080204" pitchFamily="34" charset="-128"/>
                <a:cs typeface="+mn-cs"/>
              </a:defRPr>
            </a:lvl3pPr>
            <a:lvl4pPr marL="1096963" indent="-182563" algn="l" defTabSz="457200" rtl="0" eaLnBrk="0" fontAlgn="base" hangingPunct="0">
              <a:spcBef>
                <a:spcPct val="20000"/>
              </a:spcBef>
              <a:spcAft>
                <a:spcPct val="0"/>
              </a:spcAft>
              <a:buClr>
                <a:schemeClr val="accent1"/>
              </a:buClr>
              <a:buSzPct val="95000"/>
              <a:buFont typeface="Rage Italic" pitchFamily="66" charset="0"/>
              <a:buChar char="0"/>
              <a:defRPr sz="1600" kern="1200">
                <a:solidFill>
                  <a:srgbClr val="404040"/>
                </a:solidFill>
                <a:latin typeface="ＭＳ 明朝" panose="02020609040205080304" pitchFamily="17" charset="-128"/>
                <a:ea typeface="MS PGothic" panose="020B0600070205080204" pitchFamily="34" charset="-128"/>
                <a:cs typeface="+mn-cs"/>
              </a:defRPr>
            </a:lvl4pPr>
            <a:lvl5pPr marL="1416050" indent="-182563" algn="l" defTabSz="457200" rtl="0" eaLnBrk="0" fontAlgn="base" hangingPunct="0">
              <a:spcBef>
                <a:spcPct val="20000"/>
              </a:spcBef>
              <a:spcAft>
                <a:spcPct val="0"/>
              </a:spcAft>
              <a:buClr>
                <a:schemeClr val="accent1"/>
              </a:buClr>
              <a:buSzPct val="95000"/>
              <a:buFont typeface="Rage Italic" pitchFamily="66" charset="0"/>
              <a:buChar char="0"/>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eaLnBrk="1" hangingPunct="1">
              <a:buFont typeface="Arial" panose="020B0604020202020204" pitchFamily="34" charset="0"/>
              <a:buChar char="•"/>
            </a:pPr>
            <a:r>
              <a:rPr lang="ja-JP" altLang="en-US" sz="3200" dirty="0">
                <a:ea typeface="MS PGothic" panose="020B0600070205080204" pitchFamily="50" charset="-128"/>
              </a:rPr>
              <a:t>道順のおおまかなスケッチを描く</a:t>
            </a:r>
            <a:endParaRPr lang="en-AU" altLang="en-US" sz="3200" dirty="0">
              <a:ea typeface="MS PGothic" panose="020B0600070205080204" pitchFamily="50" charset="-128"/>
            </a:endParaRPr>
          </a:p>
          <a:p>
            <a:pPr eaLnBrk="1" hangingPunct="1">
              <a:buFont typeface="Arial" panose="020B0604020202020204" pitchFamily="34" charset="0"/>
              <a:buChar char="•"/>
            </a:pPr>
            <a:endParaRPr lang="en-AU" altLang="en-US" sz="2000" dirty="0">
              <a:ea typeface="MS PGothic" panose="020B0600070205080204" pitchFamily="50" charset="-128"/>
            </a:endParaRPr>
          </a:p>
          <a:p>
            <a:pPr eaLnBrk="1" hangingPunct="1">
              <a:buFont typeface="Arial" panose="020B0604020202020204" pitchFamily="34" charset="0"/>
              <a:buChar char="•"/>
            </a:pPr>
            <a:r>
              <a:rPr lang="ja-JP" altLang="en-US" sz="3200" dirty="0">
                <a:ea typeface="MS PGothic" panose="020B0600070205080204" pitchFamily="50" charset="-128"/>
              </a:rPr>
              <a:t>入口、出口、曲がり角</a:t>
            </a:r>
            <a:endParaRPr lang="en-US" altLang="ja-JP" sz="3200" dirty="0">
              <a:ea typeface="MS PGothic" panose="020B0600070205080204" pitchFamily="50" charset="-128"/>
            </a:endParaRPr>
          </a:p>
          <a:p>
            <a:pPr marL="0" indent="0" eaLnBrk="1" hangingPunct="1">
              <a:buNone/>
            </a:pPr>
            <a:r>
              <a:rPr lang="ja-JP" altLang="en-US" sz="3200" dirty="0">
                <a:ea typeface="MS PGothic" panose="020B0600070205080204" pitchFamily="50" charset="-128"/>
              </a:rPr>
              <a:t>　などの特徴のある</a:t>
            </a:r>
            <a:r>
              <a:rPr lang="ja-JP" altLang="en-US" sz="3200" dirty="0" smtClean="0">
                <a:ea typeface="MS PGothic" panose="020B0600070205080204" pitchFamily="50" charset="-128"/>
              </a:rPr>
              <a:t>もの</a:t>
            </a:r>
            <a:endParaRPr lang="en-US" altLang="ja-JP" sz="3200" dirty="0" smtClean="0">
              <a:ea typeface="MS PGothic" panose="020B0600070205080204" pitchFamily="50" charset="-128"/>
            </a:endParaRPr>
          </a:p>
          <a:p>
            <a:pPr marL="0" indent="0" eaLnBrk="1" hangingPunct="1">
              <a:buNone/>
            </a:pPr>
            <a:r>
              <a:rPr lang="ja-JP" altLang="en-US" sz="3200" dirty="0">
                <a:ea typeface="MS PGothic" panose="020B0600070205080204" pitchFamily="50" charset="-128"/>
              </a:rPr>
              <a:t>　</a:t>
            </a:r>
            <a:r>
              <a:rPr lang="ja-JP" altLang="en-US" sz="3200" dirty="0" smtClean="0">
                <a:ea typeface="MS PGothic" panose="020B0600070205080204" pitchFamily="50" charset="-128"/>
              </a:rPr>
              <a:t>を書き込む</a:t>
            </a:r>
            <a:endParaRPr lang="en-US" altLang="ja-JP" sz="3200" dirty="0" smtClean="0">
              <a:ea typeface="MS PGothic" panose="020B0600070205080204" pitchFamily="50" charset="-128"/>
            </a:endParaRPr>
          </a:p>
          <a:p>
            <a:pPr marL="0" indent="0" eaLnBrk="1" hangingPunct="1">
              <a:buNone/>
            </a:pPr>
            <a:endParaRPr lang="en-AU" altLang="en-US" sz="2000" dirty="0">
              <a:ea typeface="MS PGothic" panose="020B0600070205080204" pitchFamily="50" charset="-128"/>
            </a:endParaRPr>
          </a:p>
          <a:p>
            <a:pPr eaLnBrk="1" hangingPunct="1">
              <a:buFont typeface="Arial" panose="020B0604020202020204" pitchFamily="34" charset="0"/>
              <a:buChar char="•"/>
            </a:pPr>
            <a:r>
              <a:rPr lang="ja-JP" altLang="en-US" sz="3200" dirty="0" smtClean="0">
                <a:ea typeface="MS PGothic" panose="020B0600070205080204" pitchFamily="50" charset="-128"/>
              </a:rPr>
              <a:t>最後に、できる</a:t>
            </a:r>
            <a:r>
              <a:rPr lang="ja-JP" altLang="en-US" sz="3200" dirty="0">
                <a:ea typeface="MS PGothic" panose="020B0600070205080204" pitchFamily="50" charset="-128"/>
              </a:rPr>
              <a:t>限り</a:t>
            </a:r>
            <a:r>
              <a:rPr lang="ja-JP" altLang="en-US" sz="3200" dirty="0" smtClean="0">
                <a:ea typeface="MS PGothic" panose="020B0600070205080204" pitchFamily="50" charset="-128"/>
              </a:rPr>
              <a:t>多く</a:t>
            </a:r>
            <a:endParaRPr lang="en-US" altLang="ja-JP" sz="3200" dirty="0" smtClean="0">
              <a:ea typeface="MS PGothic" panose="020B0600070205080204" pitchFamily="50" charset="-128"/>
            </a:endParaRPr>
          </a:p>
          <a:p>
            <a:pPr marL="0" indent="0" eaLnBrk="1" hangingPunct="1">
              <a:buNone/>
            </a:pPr>
            <a:r>
              <a:rPr lang="ja-JP" altLang="en-US" sz="3200" dirty="0">
                <a:ea typeface="MS PGothic" panose="020B0600070205080204" pitchFamily="50" charset="-128"/>
              </a:rPr>
              <a:t>　</a:t>
            </a:r>
            <a:r>
              <a:rPr lang="ja-JP" altLang="en-US" sz="3200" dirty="0" smtClean="0">
                <a:ea typeface="MS PGothic" panose="020B0600070205080204" pitchFamily="50" charset="-128"/>
              </a:rPr>
              <a:t>の</a:t>
            </a:r>
            <a:r>
              <a:rPr lang="ja-JP" altLang="en-US" sz="3200" dirty="0">
                <a:ea typeface="MS PGothic" panose="020B0600070205080204" pitchFamily="50" charset="-128"/>
              </a:rPr>
              <a:t>要素</a:t>
            </a:r>
            <a:r>
              <a:rPr lang="ja-JP" altLang="en-US" sz="3200" dirty="0" smtClean="0">
                <a:ea typeface="MS PGothic" panose="020B0600070205080204" pitchFamily="50" charset="-128"/>
              </a:rPr>
              <a:t>を書き込む</a:t>
            </a:r>
            <a:endParaRPr lang="en-AU" altLang="en-US" sz="3200" dirty="0">
              <a:ea typeface="MS PGothic" panose="020B0600070205080204" pitchFamily="50" charset="-128"/>
            </a:endParaRPr>
          </a:p>
          <a:p>
            <a:pPr eaLnBrk="1" hangingPunct="1">
              <a:buFontTx/>
              <a:buNone/>
            </a:pPr>
            <a:endParaRPr lang="en-AU" altLang="en-US" sz="3200" dirty="0">
              <a:ea typeface="MS PGothic" panose="020B0600070205080204" pitchFamily="50" charset="-128"/>
            </a:endParaRPr>
          </a:p>
        </p:txBody>
      </p:sp>
      <p:pic>
        <p:nvPicPr>
          <p:cNvPr id="1026" name="Picture 2" descr="C:\Users\carbuncle\Downloads\31184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0032" y="3429000"/>
            <a:ext cx="3962068"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18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p:cNvSpPr>
          <p:nvPr>
            <p:ph type="title"/>
          </p:nvPr>
        </p:nvSpPr>
        <p:spPr/>
        <p:txBody>
          <a:bodyPr/>
          <a:lstStyle/>
          <a:p>
            <a:pPr eaLnBrk="1" hangingPunct="1"/>
            <a:r>
              <a:rPr lang="ja-JP" altLang="en-US" dirty="0" smtClean="0">
                <a:latin typeface="ＭＳ 明朝" panose="02020609040205080304" pitchFamily="17" charset="-128"/>
                <a:ea typeface="MS PGothic" panose="020B0600070205080204" pitchFamily="50" charset="-128"/>
              </a:rPr>
              <a:t>道順を覚える　まとめ</a:t>
            </a:r>
            <a:endParaRPr lang="en-AU" altLang="en-US" dirty="0" smtClean="0">
              <a:latin typeface="ＭＳ 明朝" panose="02020609040205080304" pitchFamily="17" charset="-128"/>
              <a:ea typeface="MS PGothic" panose="020B0600070205080204" pitchFamily="50" charset="-128"/>
            </a:endParaRPr>
          </a:p>
        </p:txBody>
      </p:sp>
      <p:sp>
        <p:nvSpPr>
          <p:cNvPr id="309251" name="Rectangle 3"/>
          <p:cNvSpPr>
            <a:spLocks noGrp="1"/>
          </p:cNvSpPr>
          <p:nvPr>
            <p:ph idx="1"/>
          </p:nvPr>
        </p:nvSpPr>
        <p:spPr>
          <a:xfrm>
            <a:off x="685800" y="1981200"/>
            <a:ext cx="7772400" cy="3810000"/>
          </a:xfrm>
        </p:spPr>
        <p:txBody>
          <a:bodyPr/>
          <a:lstStyle/>
          <a:p>
            <a:pPr eaLnBrk="1" hangingPunct="1">
              <a:buFont typeface="Arial" panose="020B0604020202020204" pitchFamily="34" charset="0"/>
              <a:buChar char="•"/>
            </a:pPr>
            <a:r>
              <a:rPr lang="ja-JP" altLang="en-US" sz="3200" dirty="0">
                <a:ea typeface="MS PGothic" panose="020B0600070205080204" pitchFamily="50" charset="-128"/>
              </a:rPr>
              <a:t>道順全体を記憶しようとしない</a:t>
            </a:r>
            <a:endParaRPr lang="en-AU" altLang="en-US" sz="3200" dirty="0">
              <a:ea typeface="MS PGothic" panose="020B0600070205080204" pitchFamily="50" charset="-128"/>
            </a:endParaRPr>
          </a:p>
          <a:p>
            <a:pPr eaLnBrk="1" hangingPunct="1">
              <a:buFont typeface="Arial" panose="020B0604020202020204" pitchFamily="34" charset="0"/>
              <a:buChar char="•"/>
            </a:pPr>
            <a:r>
              <a:rPr lang="ja-JP" altLang="en-US" sz="3200" dirty="0">
                <a:ea typeface="MS PGothic" panose="020B0600070205080204" pitchFamily="50" charset="-128"/>
              </a:rPr>
              <a:t>もう一度見たときに記憶を呼び起こすような特徴をピックアップする</a:t>
            </a:r>
            <a:r>
              <a:rPr lang="en-AU" altLang="en-US" sz="3200" dirty="0">
                <a:ea typeface="MS PGothic" panose="020B0600070205080204" pitchFamily="50" charset="-128"/>
              </a:rPr>
              <a:t> </a:t>
            </a:r>
          </a:p>
          <a:p>
            <a:pPr eaLnBrk="1" hangingPunct="1">
              <a:buFont typeface="Arial" panose="020B0604020202020204" pitchFamily="34" charset="0"/>
              <a:buChar char="•"/>
            </a:pPr>
            <a:r>
              <a:rPr lang="ja-JP" altLang="en-US" sz="3200" dirty="0">
                <a:ea typeface="MS PGothic" panose="020B0600070205080204" pitchFamily="50" charset="-128"/>
              </a:rPr>
              <a:t>珍しいもの、カラフルなもの、変わったものを探す</a:t>
            </a:r>
            <a:endParaRPr lang="en-AU" altLang="en-US" sz="3200" dirty="0">
              <a:ea typeface="MS PGothic" panose="020B0600070205080204" pitchFamily="50" charset="-128"/>
            </a:endParaRPr>
          </a:p>
          <a:p>
            <a:pPr eaLnBrk="1" hangingPunct="1">
              <a:buFont typeface="Arial" panose="020B0604020202020204" pitchFamily="34" charset="0"/>
              <a:buChar char="•"/>
            </a:pPr>
            <a:r>
              <a:rPr lang="ja-JP" altLang="en-US" sz="3200" dirty="0" smtClean="0">
                <a:ea typeface="MS PGothic" panose="020B0600070205080204" pitchFamily="50" charset="-128"/>
              </a:rPr>
              <a:t>時々</a:t>
            </a:r>
            <a:r>
              <a:rPr lang="ja-JP" altLang="en-US" sz="3200" dirty="0">
                <a:ea typeface="MS PGothic" panose="020B0600070205080204" pitchFamily="50" charset="-128"/>
              </a:rPr>
              <a:t>振り返って後ろを</a:t>
            </a:r>
            <a:r>
              <a:rPr lang="ja-JP" altLang="en-US" sz="3200" dirty="0" smtClean="0">
                <a:ea typeface="MS PGothic" panose="020B0600070205080204" pitchFamily="50" charset="-128"/>
              </a:rPr>
              <a:t>見ると、帰り道で迷いにくくなる</a:t>
            </a:r>
            <a:endParaRPr lang="en-AU" altLang="en-US" sz="3200" dirty="0">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34</a:t>
            </a:fld>
            <a:endParaRPr lang="en-US" altLang="en-US"/>
          </a:p>
        </p:txBody>
      </p:sp>
    </p:spTree>
    <p:extLst>
      <p:ext uri="{BB962C8B-B14F-4D97-AF65-F5344CB8AC3E}">
        <p14:creationId xmlns:p14="http://schemas.microsoft.com/office/powerpoint/2010/main" val="3329599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ja-JP" altLang="en-US" smtClean="0">
                <a:latin typeface="ＭＳ 明朝" pitchFamily="17" charset="-128"/>
              </a:rPr>
              <a:t>立ち上がってストレッチ</a:t>
            </a:r>
            <a:r>
              <a:rPr lang="en-AU" altLang="ja-JP" smtClean="0">
                <a:latin typeface="ＭＳ 明朝" pitchFamily="17" charset="-128"/>
                <a:ea typeface="ＭＳ 明朝" pitchFamily="17" charset="-128"/>
              </a:rPr>
              <a:t>!</a:t>
            </a:r>
          </a:p>
        </p:txBody>
      </p:sp>
      <p:pic>
        <p:nvPicPr>
          <p:cNvPr id="140293" name="Picture 5" descr="C:\Users\carbuncle\Desktop\画像\3464352_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6000" y="1469269"/>
            <a:ext cx="7272000" cy="48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13932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ＭＳ Ｐゴシック" panose="020B0600070205080204" pitchFamily="50" charset="-128"/>
                <a:ea typeface="ＭＳ Ｐゴシック" panose="020B0600070205080204" pitchFamily="50" charset="-128"/>
              </a:rPr>
              <a:t>運動</a:t>
            </a:r>
            <a:r>
              <a:rPr kumimoji="1" lang="ja-JP" altLang="en-US" sz="5400" dirty="0" smtClean="0">
                <a:latin typeface="ＭＳ Ｐゴシック" panose="020B0600070205080204" pitchFamily="50" charset="-128"/>
                <a:ea typeface="ＭＳ Ｐゴシック" panose="020B0600070205080204" pitchFamily="50" charset="-128"/>
              </a:rPr>
              <a:t>の</a:t>
            </a:r>
            <a:r>
              <a:rPr kumimoji="1" lang="ja-JP" altLang="en-US" sz="5400" dirty="0">
                <a:latin typeface="ＭＳ Ｐゴシック" panose="020B0600070205080204" pitchFamily="50" charset="-128"/>
                <a:ea typeface="ＭＳ Ｐゴシック" panose="020B0600070205080204" pitchFamily="50" charset="-128"/>
              </a:rPr>
              <a:t>重要性</a:t>
            </a:r>
          </a:p>
        </p:txBody>
      </p:sp>
      <p:sp>
        <p:nvSpPr>
          <p:cNvPr id="3" name="テキスト プレースホルダー 2"/>
          <p:cNvSpPr>
            <a:spLocks noGrp="1"/>
          </p:cNvSpPr>
          <p:nvPr>
            <p:ph type="body" idx="1"/>
          </p:nvPr>
        </p:nvSpPr>
        <p:spPr/>
        <p:txBody>
          <a:bodyPr/>
          <a:lstStyle/>
          <a:p>
            <a:pPr algn="r"/>
            <a:r>
              <a:rPr kumimoji="1" lang="ja-JP" altLang="en-US" dirty="0">
                <a:solidFill>
                  <a:schemeClr val="tx1"/>
                </a:solidFill>
              </a:rPr>
              <a:t>運動</a:t>
            </a:r>
            <a:r>
              <a:rPr kumimoji="1" lang="ja-JP" altLang="en-US" dirty="0" smtClean="0">
                <a:solidFill>
                  <a:schemeClr val="tx1"/>
                </a:solidFill>
              </a:rPr>
              <a:t>が脳と記憶に及ぼす効果</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生活</a:t>
            </a:r>
            <a:r>
              <a:rPr kumimoji="1" lang="ja-JP" altLang="en-US" sz="4400" dirty="0"/>
              <a:t>習慣</a:t>
            </a:r>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596336" y="260648"/>
            <a:ext cx="1547664" cy="369332"/>
          </a:xfrm>
          <a:prstGeom prst="rect">
            <a:avLst/>
          </a:prstGeom>
          <a:noFill/>
        </p:spPr>
        <p:txBody>
          <a:bodyPr wrap="square" rtlCol="0">
            <a:spAutoFit/>
          </a:bodyPr>
          <a:lstStyle/>
          <a:p>
            <a:r>
              <a:rPr kumimoji="1" lang="ja-JP" altLang="en-US" dirty="0" smtClean="0"/>
              <a:t>生活習慣②</a:t>
            </a:r>
            <a:endParaRPr kumimoji="1" lang="ja-JP" altLang="en-US" dirty="0"/>
          </a:p>
        </p:txBody>
      </p:sp>
    </p:spTree>
    <p:extLst>
      <p:ext uri="{BB962C8B-B14F-4D97-AF65-F5344CB8AC3E}">
        <p14:creationId xmlns:p14="http://schemas.microsoft.com/office/powerpoint/2010/main" val="2265956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339752" y="2060848"/>
            <a:ext cx="4508496" cy="3528392"/>
          </a:xfrm>
          <a:prstGeom prst="ellipse">
            <a:avLst/>
          </a:prstGeom>
          <a:noFill/>
          <a:ln w="12700">
            <a:solidFill>
              <a:srgbClr val="4BD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37</a:t>
            </a:fld>
            <a:endParaRPr lang="en-US" altLang="en-US"/>
          </a:p>
        </p:txBody>
      </p:sp>
      <p:sp>
        <p:nvSpPr>
          <p:cNvPr id="5" name="Rectangle 2"/>
          <p:cNvSpPr>
            <a:spLocks noGrp="1"/>
          </p:cNvSpPr>
          <p:nvPr>
            <p:ph type="title"/>
          </p:nvPr>
        </p:nvSpPr>
        <p:spPr>
          <a:xfrm>
            <a:off x="755576" y="188640"/>
            <a:ext cx="7772400" cy="838200"/>
          </a:xfrm>
        </p:spPr>
        <p:txBody>
          <a:bodyPr/>
          <a:lstStyle/>
          <a:p>
            <a:pPr eaLnBrk="1" hangingPunct="1"/>
            <a:r>
              <a:rPr lang="ja-JP" altLang="en-US" sz="5300" dirty="0">
                <a:ea typeface="MS PGothic" panose="020B0600070205080204" pitchFamily="50" charset="-128"/>
              </a:rPr>
              <a:t>運動のメリット</a:t>
            </a:r>
            <a:endParaRPr lang="en-AU" altLang="en-US" sz="5300" dirty="0">
              <a:ea typeface="MS PGothic" panose="020B0600070205080204" pitchFamily="50" charset="-128"/>
            </a:endParaRPr>
          </a:p>
        </p:txBody>
      </p:sp>
      <p:grpSp>
        <p:nvGrpSpPr>
          <p:cNvPr id="9" name="グループ化 8"/>
          <p:cNvGrpSpPr/>
          <p:nvPr/>
        </p:nvGrpSpPr>
        <p:grpSpPr>
          <a:xfrm>
            <a:off x="1043608" y="1340768"/>
            <a:ext cx="3312368" cy="2304256"/>
            <a:chOff x="3402260" y="-284299"/>
            <a:chExt cx="2520007" cy="1799996"/>
          </a:xfrm>
          <a:scene3d>
            <a:camera prst="orthographicFront"/>
            <a:lightRig rig="flat" dir="t"/>
          </a:scene3d>
        </p:grpSpPr>
        <p:sp>
          <p:nvSpPr>
            <p:cNvPr id="10" name="角丸四角形 9"/>
            <p:cNvSpPr/>
            <p:nvPr/>
          </p:nvSpPr>
          <p:spPr>
            <a:xfrm>
              <a:off x="3402260" y="-284299"/>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角丸四角形 4"/>
            <p:cNvSpPr/>
            <p:nvPr/>
          </p:nvSpPr>
          <p:spPr>
            <a:xfrm>
              <a:off x="3445887" y="-196430"/>
              <a:ext cx="2382785"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2400" b="1" i="0" u="sng"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rPr>
                <a:t>生活習慣病の予防</a:t>
              </a:r>
              <a:endParaRPr kumimoji="1" lang="en-US" altLang="ja-JP" sz="2400"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endParaRPr kumimoji="1" lang="en-US" altLang="ja-JP"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endParaRPr>
            </a:p>
            <a:p>
              <a:pPr lvl="0" algn="ctr" defTabSz="622300">
                <a:lnSpc>
                  <a:spcPct val="90000"/>
                </a:lnSpc>
                <a:spcBef>
                  <a:spcPts val="0"/>
                </a:spcBef>
                <a:spcAft>
                  <a:spcPts val="600"/>
                </a:spcAft>
              </a:pPr>
              <a:r>
                <a:rPr kumimoji="1" lang="ja-JP" altLang="en-US"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rPr>
                <a:t>●循環器疾患、糖尿病、</a:t>
              </a:r>
              <a:endParaRPr kumimoji="1" lang="en-US" altLang="ja-JP"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rPr>
                <a:t>メタボリックシンドローム、</a:t>
              </a:r>
              <a:endParaRPr kumimoji="1" lang="en-US" altLang="ja-JP"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b="1" i="0" u="none" strike="noStrike" kern="1200" cap="none" spc="0" normalizeH="0" baseline="0" noProof="0" dirty="0" smtClean="0">
                  <a:ln/>
                  <a:effectLst/>
                  <a:uLnTx/>
                  <a:uFillTx/>
                  <a:latin typeface="HG丸ｺﾞｼｯｸM-PRO" panose="020F0600000000000000" pitchFamily="50" charset="-128"/>
                  <a:ea typeface="HG丸ｺﾞｼｯｸM-PRO" panose="020F0600000000000000" pitchFamily="50" charset="-128"/>
                </a:rPr>
                <a:t>がん等の予防</a:t>
              </a:r>
              <a:endParaRPr kumimoji="1" lang="ja-JP" altLang="en-US" kern="1200" dirty="0"/>
            </a:p>
          </p:txBody>
        </p:sp>
      </p:grpSp>
      <p:grpSp>
        <p:nvGrpSpPr>
          <p:cNvPr id="12" name="グループ化 11"/>
          <p:cNvGrpSpPr/>
          <p:nvPr/>
        </p:nvGrpSpPr>
        <p:grpSpPr>
          <a:xfrm>
            <a:off x="1043608" y="4005064"/>
            <a:ext cx="3312368" cy="2304256"/>
            <a:chOff x="1367354" y="1750605"/>
            <a:chExt cx="2520007" cy="1799996"/>
          </a:xfrm>
          <a:scene3d>
            <a:camera prst="orthographicFront"/>
            <a:lightRig rig="flat" dir="t"/>
          </a:scene3d>
        </p:grpSpPr>
        <p:sp>
          <p:nvSpPr>
            <p:cNvPr id="13" name="角丸四角形 12"/>
            <p:cNvSpPr/>
            <p:nvPr/>
          </p:nvSpPr>
          <p:spPr>
            <a:xfrm>
              <a:off x="1367354" y="1750605"/>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2899945"/>
                <a:satOff val="-44281"/>
                <a:lumOff val="-1569"/>
                <a:alphaOff val="0"/>
              </a:schemeClr>
            </a:fillRef>
            <a:effectRef idx="1">
              <a:schemeClr val="accent2">
                <a:hueOff val="2899945"/>
                <a:satOff val="-44281"/>
                <a:lumOff val="-1569"/>
                <a:alphaOff val="0"/>
              </a:schemeClr>
            </a:effectRef>
            <a:fontRef idx="minor">
              <a:schemeClr val="dk1"/>
            </a:fontRef>
          </p:style>
        </p:sp>
        <p:sp>
          <p:nvSpPr>
            <p:cNvPr id="14" name="角丸四角形 4"/>
            <p:cNvSpPr/>
            <p:nvPr/>
          </p:nvSpPr>
          <p:spPr>
            <a:xfrm>
              <a:off x="1455223" y="1838474"/>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2400" b="1" u="sng" dirty="0">
                  <a:latin typeface="HG丸ｺﾞｼｯｸM-PRO" panose="020F0600000000000000" pitchFamily="50" charset="-128"/>
                  <a:ea typeface="HG丸ｺﾞｼｯｸM-PRO" panose="020F0600000000000000" pitchFamily="50" charset="-128"/>
                </a:rPr>
                <a:t>免疫力</a:t>
              </a:r>
              <a:r>
                <a:rPr kumimoji="1" lang="ja-JP" altLang="en-US" sz="2400" b="1" u="sng" dirty="0" smtClean="0">
                  <a:latin typeface="HG丸ｺﾞｼｯｸM-PRO" panose="020F0600000000000000" pitchFamily="50" charset="-128"/>
                  <a:ea typeface="HG丸ｺﾞｼｯｸM-PRO" panose="020F0600000000000000" pitchFamily="50" charset="-128"/>
                </a:rPr>
                <a:t>の</a:t>
              </a:r>
              <a:r>
                <a:rPr kumimoji="1" lang="ja-JP" altLang="en-US" sz="2400" b="1" u="sng" dirty="0">
                  <a:latin typeface="HG丸ｺﾞｼｯｸM-PRO" panose="020F0600000000000000" pitchFamily="50" charset="-128"/>
                  <a:ea typeface="HG丸ｺﾞｼｯｸM-PRO" panose="020F0600000000000000" pitchFamily="50" charset="-128"/>
                </a:rPr>
                <a:t>向上</a:t>
              </a:r>
              <a:endParaRPr kumimoji="1" lang="en-US" altLang="ja-JP" sz="2400" b="1" u="sng"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endParaRPr kumimoji="1" lang="en-US" altLang="ja-JP" b="1"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b="1" kern="1200" dirty="0" smtClean="0">
                  <a:latin typeface="HG丸ｺﾞｼｯｸM-PRO" panose="020F0600000000000000" pitchFamily="50" charset="-128"/>
                  <a:ea typeface="HG丸ｺﾞｼｯｸM-PRO" panose="020F0600000000000000" pitchFamily="50" charset="-128"/>
                </a:rPr>
                <a:t>●風邪をひきにくくなる</a:t>
              </a:r>
              <a:endParaRPr kumimoji="1" lang="en-US" altLang="ja-JP" b="1" kern="1200" dirty="0" smtClean="0">
                <a:latin typeface="HG丸ｺﾞｼｯｸM-PRO" panose="020F0600000000000000" pitchFamily="50" charset="-128"/>
                <a:ea typeface="HG丸ｺﾞｼｯｸM-PRO" panose="020F0600000000000000" pitchFamily="50" charset="-128"/>
              </a:endParaRPr>
            </a:p>
            <a:p>
              <a:pPr marL="179388" lvl="0" algn="ctr" defTabSz="622300">
                <a:lnSpc>
                  <a:spcPct val="90000"/>
                </a:lnSpc>
                <a:spcBef>
                  <a:spcPct val="0"/>
                </a:spcBef>
                <a:spcAft>
                  <a:spcPct val="35000"/>
                </a:spcAft>
              </a:pPr>
              <a:r>
                <a:rPr kumimoji="1" lang="en-US" altLang="ja-JP" sz="1600" kern="1200" dirty="0" smtClean="0">
                  <a:latin typeface="HG丸ｺﾞｼｯｸM-PRO" panose="020F0600000000000000" pitchFamily="50" charset="-128"/>
                  <a:ea typeface="HG丸ｺﾞｼｯｸM-PRO" panose="020F0600000000000000" pitchFamily="50" charset="-128"/>
                </a:rPr>
                <a:t>※</a:t>
              </a:r>
              <a:r>
                <a:rPr kumimoji="1" lang="ja-JP" altLang="en-US" sz="1600" kern="1200" dirty="0" smtClean="0">
                  <a:latin typeface="HG丸ｺﾞｼｯｸM-PRO" panose="020F0600000000000000" pitchFamily="50" charset="-128"/>
                  <a:ea typeface="HG丸ｺﾞｼｯｸM-PRO" panose="020F0600000000000000" pitchFamily="50" charset="-128"/>
                </a:rPr>
                <a:t>激しすぎる運動は逆効果なので、あくまで適度に。</a:t>
              </a:r>
              <a:endParaRPr kumimoji="1" lang="ja-JP" altLang="en-US" sz="1600" kern="1200" dirty="0">
                <a:latin typeface="HG丸ｺﾞｼｯｸM-PRO" panose="020F0600000000000000" pitchFamily="50" charset="-128"/>
                <a:ea typeface="HG丸ｺﾞｼｯｸM-PRO" panose="020F0600000000000000" pitchFamily="50" charset="-128"/>
              </a:endParaRPr>
            </a:p>
          </p:txBody>
        </p:sp>
      </p:grpSp>
      <p:grpSp>
        <p:nvGrpSpPr>
          <p:cNvPr id="15" name="グループ化 14"/>
          <p:cNvGrpSpPr/>
          <p:nvPr/>
        </p:nvGrpSpPr>
        <p:grpSpPr>
          <a:xfrm>
            <a:off x="5004048" y="1268760"/>
            <a:ext cx="3312368" cy="2304256"/>
            <a:chOff x="5437165" y="1750605"/>
            <a:chExt cx="2520007" cy="1799996"/>
          </a:xfrm>
          <a:scene3d>
            <a:camera prst="orthographicFront"/>
            <a:lightRig rig="flat" dir="t"/>
          </a:scene3d>
        </p:grpSpPr>
        <p:sp>
          <p:nvSpPr>
            <p:cNvPr id="16" name="角丸四角形 15"/>
            <p:cNvSpPr/>
            <p:nvPr/>
          </p:nvSpPr>
          <p:spPr>
            <a:xfrm>
              <a:off x="5437165" y="1750605"/>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966648"/>
                <a:satOff val="-14760"/>
                <a:lumOff val="-523"/>
                <a:alphaOff val="0"/>
              </a:schemeClr>
            </a:fillRef>
            <a:effectRef idx="1">
              <a:schemeClr val="accent2">
                <a:hueOff val="966648"/>
                <a:satOff val="-14760"/>
                <a:lumOff val="-523"/>
                <a:alphaOff val="0"/>
              </a:schemeClr>
            </a:effectRef>
            <a:fontRef idx="minor">
              <a:schemeClr val="dk1"/>
            </a:fontRef>
          </p:style>
        </p:sp>
        <p:sp>
          <p:nvSpPr>
            <p:cNvPr id="17" name="角丸四角形 4"/>
            <p:cNvSpPr/>
            <p:nvPr/>
          </p:nvSpPr>
          <p:spPr>
            <a:xfrm>
              <a:off x="5525034" y="1838474"/>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2400" b="1" u="sng" kern="1200" dirty="0" smtClean="0">
                  <a:latin typeface="HG丸ｺﾞｼｯｸM-PRO" panose="020F0600000000000000" pitchFamily="50" charset="-128"/>
                  <a:ea typeface="HG丸ｺﾞｼｯｸM-PRO" panose="020F0600000000000000" pitchFamily="50" charset="-128"/>
                </a:rPr>
                <a:t>メンタル不調の</a:t>
              </a:r>
              <a:endParaRPr kumimoji="1" lang="en-US" altLang="ja-JP" sz="2400" b="1" u="sng"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sz="2400" b="1" u="sng" kern="1200" dirty="0" smtClean="0">
                  <a:latin typeface="HG丸ｺﾞｼｯｸM-PRO" panose="020F0600000000000000" pitchFamily="50" charset="-128"/>
                  <a:ea typeface="HG丸ｺﾞｼｯｸM-PRO" panose="020F0600000000000000" pitchFamily="50" charset="-128"/>
                </a:rPr>
                <a:t>一次予防</a:t>
              </a:r>
              <a:endParaRPr kumimoji="1" lang="en-US" altLang="ja-JP" sz="2400" b="1" u="sng"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endParaRPr kumimoji="1" lang="en-US" altLang="ja-JP" sz="1400" b="1"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b="1" kern="1200" dirty="0" smtClean="0">
                  <a:latin typeface="HG丸ｺﾞｼｯｸM-PRO" panose="020F0600000000000000" pitchFamily="50" charset="-128"/>
                  <a:ea typeface="HG丸ｺﾞｼｯｸM-PRO" panose="020F0600000000000000" pitchFamily="50" charset="-128"/>
                </a:rPr>
                <a:t>●気分転換</a:t>
              </a:r>
              <a:endParaRPr kumimoji="1" lang="en-US" altLang="ja-JP" b="1"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b="1" kern="1200" dirty="0" smtClean="0">
                  <a:latin typeface="HG丸ｺﾞｼｯｸM-PRO" panose="020F0600000000000000" pitchFamily="50" charset="-128"/>
                  <a:ea typeface="HG丸ｺﾞｼｯｸM-PRO" panose="020F0600000000000000" pitchFamily="50" charset="-128"/>
                </a:rPr>
                <a:t>●ストレス解消</a:t>
              </a:r>
              <a:endParaRPr kumimoji="1" lang="ja-JP" altLang="en-US" kern="1200" dirty="0"/>
            </a:p>
          </p:txBody>
        </p:sp>
      </p:grpSp>
      <p:grpSp>
        <p:nvGrpSpPr>
          <p:cNvPr id="19" name="グループ化 18"/>
          <p:cNvGrpSpPr/>
          <p:nvPr/>
        </p:nvGrpSpPr>
        <p:grpSpPr>
          <a:xfrm>
            <a:off x="5004048" y="4005064"/>
            <a:ext cx="3312368" cy="2304256"/>
            <a:chOff x="3402260" y="3785511"/>
            <a:chExt cx="2520007" cy="1799996"/>
          </a:xfrm>
          <a:scene3d>
            <a:camera prst="orthographicFront"/>
            <a:lightRig rig="flat" dir="t"/>
          </a:scene3d>
        </p:grpSpPr>
        <p:sp>
          <p:nvSpPr>
            <p:cNvPr id="20" name="角丸四角形 19"/>
            <p:cNvSpPr/>
            <p:nvPr/>
          </p:nvSpPr>
          <p:spPr>
            <a:xfrm>
              <a:off x="3402260" y="3785511"/>
              <a:ext cx="2520007" cy="1799996"/>
            </a:xfrm>
            <a:prstGeom prst="roundRect">
              <a:avLst/>
            </a:prstGeom>
            <a:sp3d prstMaterial="dkEdge">
              <a:bevelT w="8200" h="38100"/>
            </a:sp3d>
          </p:spPr>
          <p:style>
            <a:lnRef idx="0">
              <a:schemeClr val="lt1">
                <a:hueOff val="0"/>
                <a:satOff val="0"/>
                <a:lumOff val="0"/>
                <a:alphaOff val="0"/>
              </a:schemeClr>
            </a:lnRef>
            <a:fillRef idx="2">
              <a:schemeClr val="accent2">
                <a:hueOff val="1933297"/>
                <a:satOff val="-29521"/>
                <a:lumOff val="-1046"/>
                <a:alphaOff val="0"/>
              </a:schemeClr>
            </a:fillRef>
            <a:effectRef idx="1">
              <a:schemeClr val="accent2">
                <a:hueOff val="1933297"/>
                <a:satOff val="-29521"/>
                <a:lumOff val="-1046"/>
                <a:alphaOff val="0"/>
              </a:schemeClr>
            </a:effectRef>
            <a:fontRef idx="minor">
              <a:schemeClr val="dk1"/>
            </a:fontRef>
          </p:style>
        </p:sp>
        <p:sp>
          <p:nvSpPr>
            <p:cNvPr id="21" name="角丸四角形 4"/>
            <p:cNvSpPr/>
            <p:nvPr/>
          </p:nvSpPr>
          <p:spPr>
            <a:xfrm>
              <a:off x="3490129" y="3873380"/>
              <a:ext cx="2344269" cy="1624258"/>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kumimoji="1" lang="ja-JP" altLang="en-US" sz="2400" b="1" u="sng" kern="1200" dirty="0" smtClean="0">
                  <a:latin typeface="HG丸ｺﾞｼｯｸM-PRO" panose="020F0600000000000000" pitchFamily="50" charset="-128"/>
                  <a:ea typeface="HG丸ｺﾞｼｯｸM-PRO" panose="020F0600000000000000" pitchFamily="50" charset="-128"/>
                </a:rPr>
                <a:t>自己効力感アップ</a:t>
              </a:r>
              <a:endParaRPr kumimoji="1" lang="en-US" altLang="ja-JP" sz="2400" b="1" u="sng"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endParaRPr kumimoji="1" lang="en-US" altLang="ja-JP" b="1" kern="1200" dirty="0" smtClean="0">
                <a:latin typeface="HG丸ｺﾞｼｯｸM-PRO" panose="020F0600000000000000" pitchFamily="50" charset="-128"/>
                <a:ea typeface="HG丸ｺﾞｼｯｸM-PRO" panose="020F0600000000000000" pitchFamily="50" charset="-128"/>
              </a:endParaRPr>
            </a:p>
            <a:p>
              <a:pPr lvl="0" algn="ctr" defTabSz="622300">
                <a:lnSpc>
                  <a:spcPct val="90000"/>
                </a:lnSpc>
                <a:spcBef>
                  <a:spcPct val="0"/>
                </a:spcBef>
                <a:spcAft>
                  <a:spcPct val="35000"/>
                </a:spcAft>
              </a:pPr>
              <a:r>
                <a:rPr kumimoji="1" lang="ja-JP" altLang="en-US" b="1" kern="1200" dirty="0" smtClean="0">
                  <a:latin typeface="HG丸ｺﾞｼｯｸM-PRO" panose="020F0600000000000000" pitchFamily="50" charset="-128"/>
                  <a:ea typeface="HG丸ｺﾞｼｯｸM-PRO" panose="020F0600000000000000" pitchFamily="50" charset="-128"/>
                </a:rPr>
                <a:t>●健康的な体型を維持</a:t>
              </a:r>
              <a:endParaRPr kumimoji="1" lang="ja-JP" altLang="en-US" kern="1200" dirty="0"/>
            </a:p>
          </p:txBody>
        </p:sp>
      </p:grpSp>
      <p:sp>
        <p:nvSpPr>
          <p:cNvPr id="18" name="テキスト ボックス 17">
            <a:extLst>
              <a:ext uri="{FF2B5EF4-FFF2-40B4-BE49-F238E27FC236}">
                <a16:creationId xmlns="" xmlns:a16="http://schemas.microsoft.com/office/drawing/2014/main" id="{470D2AB2-CE67-438B-AF8F-6F67DBCA62F3}"/>
              </a:ext>
            </a:extLst>
          </p:cNvPr>
          <p:cNvSpPr txBox="1"/>
          <p:nvPr/>
        </p:nvSpPr>
        <p:spPr>
          <a:xfrm>
            <a:off x="1763688" y="6396335"/>
            <a:ext cx="6458819" cy="461665"/>
          </a:xfrm>
          <a:prstGeom prst="rect">
            <a:avLst/>
          </a:prstGeom>
          <a:noFill/>
        </p:spPr>
        <p:txBody>
          <a:bodyPr wrap="none" rtlCol="0">
            <a:spAutoFit/>
          </a:bodyPr>
          <a:lstStyle/>
          <a:p>
            <a:r>
              <a:rPr lang="ja-JP" altLang="en-US" sz="1200" dirty="0">
                <a:latin typeface="ＭＳ Ｐゴシック" panose="020B0600070205080204" pitchFamily="50" charset="-128"/>
                <a:ea typeface="ＭＳ Ｐゴシック" panose="020B0600070205080204" pitchFamily="50" charset="-128"/>
              </a:rPr>
              <a:t>出典</a:t>
            </a:r>
            <a:r>
              <a:rPr kumimoji="1" lang="ja-JP" altLang="en-US" sz="1200" dirty="0" smtClean="0">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厚生労働省：「</a:t>
            </a:r>
            <a:r>
              <a:rPr lang="ja-JP" altLang="en-US" sz="1200" dirty="0">
                <a:latin typeface="ＭＳ Ｐゴシック" panose="020B0600070205080204" pitchFamily="50" charset="-128"/>
                <a:ea typeface="ＭＳ Ｐゴシック" panose="020B0600070205080204" pitchFamily="50" charset="-128"/>
              </a:rPr>
              <a:t>健康づくりのための身体</a:t>
            </a:r>
            <a:r>
              <a:rPr lang="ja-JP" altLang="en-US" sz="1200" dirty="0" smtClean="0">
                <a:latin typeface="ＭＳ Ｐゴシック" panose="020B0600070205080204" pitchFamily="50" charset="-128"/>
                <a:ea typeface="ＭＳ Ｐゴシック" panose="020B0600070205080204" pitchFamily="50" charset="-128"/>
              </a:rPr>
              <a:t>活動基準</a:t>
            </a:r>
            <a:r>
              <a:rPr lang="en-US" altLang="ja-JP" sz="1200" dirty="0" smtClean="0">
                <a:latin typeface="ＭＳ Ｐゴシック" panose="020B0600070205080204" pitchFamily="50" charset="-128"/>
                <a:ea typeface="ＭＳ Ｐゴシック" panose="020B0600070205080204" pitchFamily="50" charset="-128"/>
              </a:rPr>
              <a:t>2013 </a:t>
            </a:r>
            <a:r>
              <a:rPr kumimoji="1" lang="ja-JP" altLang="en-US" sz="1200" dirty="0" smtClean="0">
                <a:latin typeface="ＭＳ Ｐゴシック" panose="020B0600070205080204" pitchFamily="50" charset="-128"/>
                <a:ea typeface="ＭＳ Ｐゴシック" panose="020B0600070205080204" pitchFamily="50" charset="-128"/>
              </a:rPr>
              <a:t>」</a:t>
            </a:r>
            <a:r>
              <a:rPr kumimoji="1" lang="en-US" altLang="ja-JP" sz="1200" dirty="0" smtClean="0">
                <a:latin typeface="ＭＳ Ｐゴシック" panose="020B0600070205080204" pitchFamily="50" charset="-128"/>
                <a:ea typeface="ＭＳ Ｐゴシック" panose="020B0600070205080204" pitchFamily="50" charset="-128"/>
              </a:rPr>
              <a:t>(2013)</a:t>
            </a:r>
            <a:r>
              <a:rPr kumimoji="1" lang="ja-JP" altLang="en-US" sz="1200" dirty="0" err="1" smtClean="0">
                <a:latin typeface="ＭＳ Ｐゴシック" panose="020B0600070205080204" pitchFamily="50" charset="-128"/>
                <a:ea typeface="ＭＳ Ｐゴシック" panose="020B0600070205080204" pitchFamily="50" charset="-128"/>
              </a:rPr>
              <a:t>、</a:t>
            </a:r>
            <a:endParaRPr kumimoji="1" lang="en-US" altLang="ja-JP" sz="1200" dirty="0" smtClean="0">
              <a:latin typeface="ＭＳ Ｐゴシック" panose="020B0600070205080204" pitchFamily="50" charset="-128"/>
              <a:ea typeface="ＭＳ Ｐゴシック" panose="020B0600070205080204" pitchFamily="50" charset="-128"/>
            </a:endParaRPr>
          </a:p>
          <a:p>
            <a:r>
              <a:rPr kumimoji="1" lang="ja-JP" altLang="en-US" sz="1200" dirty="0" smtClean="0">
                <a:latin typeface="ＭＳ Ｐゴシック" panose="020B0600070205080204" pitchFamily="50" charset="-128"/>
                <a:ea typeface="ＭＳ Ｐゴシック" panose="020B0600070205080204" pitchFamily="50" charset="-128"/>
              </a:rPr>
              <a:t>髙橋章郎、早坂智成「精神科作業療法　運動プログラム実践ガイドブック」メジカルビュー社（</a:t>
            </a:r>
            <a:r>
              <a:rPr kumimoji="1" lang="en-US" altLang="ja-JP" sz="1200" dirty="0" smtClean="0">
                <a:latin typeface="ＭＳ Ｐゴシック" panose="020B0600070205080204" pitchFamily="50" charset="-128"/>
                <a:ea typeface="ＭＳ Ｐゴシック" panose="020B0600070205080204" pitchFamily="50" charset="-128"/>
              </a:rPr>
              <a:t>2017</a:t>
            </a:r>
            <a:r>
              <a:rPr kumimoji="1" lang="ja-JP" altLang="en-US" sz="1200" dirty="0" smtClean="0">
                <a:latin typeface="ＭＳ Ｐゴシック" panose="020B0600070205080204" pitchFamily="50" charset="-128"/>
                <a:ea typeface="ＭＳ Ｐゴシック" panose="020B0600070205080204" pitchFamily="50" charset="-128"/>
              </a:rPr>
              <a:t>）</a:t>
            </a:r>
            <a:endParaRPr kumimoji="1" lang="ja-JP" altLang="en-US" sz="12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7831168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38</a:t>
            </a:fld>
            <a:endParaRPr lang="en-US" altLang="en-US"/>
          </a:p>
        </p:txBody>
      </p:sp>
      <p:sp>
        <p:nvSpPr>
          <p:cNvPr id="5" name="Rectangle 2"/>
          <p:cNvSpPr>
            <a:spLocks noGrp="1"/>
          </p:cNvSpPr>
          <p:nvPr>
            <p:ph type="title"/>
          </p:nvPr>
        </p:nvSpPr>
        <p:spPr>
          <a:xfrm>
            <a:off x="683568" y="260648"/>
            <a:ext cx="7772400" cy="900000"/>
          </a:xfrm>
        </p:spPr>
        <p:txBody>
          <a:bodyPr/>
          <a:lstStyle/>
          <a:p>
            <a:pPr eaLnBrk="1" hangingPunct="1"/>
            <a:r>
              <a:rPr lang="ja-JP" altLang="en-US" dirty="0" smtClean="0">
                <a:latin typeface="ＭＳ 明朝" panose="02020609040205080304" pitchFamily="17" charset="-128"/>
                <a:ea typeface="MS PGothic" panose="020B0600070205080204" pitchFamily="50" charset="-128"/>
              </a:rPr>
              <a:t>運動が記憶に及ぼす効果</a:t>
            </a:r>
            <a:endParaRPr lang="en-AU" altLang="en-US" dirty="0" smtClean="0">
              <a:latin typeface="ＭＳ 明朝" panose="02020609040205080304" pitchFamily="17" charset="-128"/>
              <a:ea typeface="MS PGothic" panose="020B0600070205080204" pitchFamily="50" charset="-128"/>
            </a:endParaRPr>
          </a:p>
        </p:txBody>
      </p:sp>
      <p:sp>
        <p:nvSpPr>
          <p:cNvPr id="6" name="Rectangle 3"/>
          <p:cNvSpPr txBox="1">
            <a:spLocks/>
          </p:cNvSpPr>
          <p:nvPr/>
        </p:nvSpPr>
        <p:spPr bwMode="auto">
          <a:xfrm>
            <a:off x="467544" y="1268760"/>
            <a:ext cx="8280920"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None/>
            </a:pPr>
            <a:r>
              <a:rPr lang="ja-JP" altLang="en-US" sz="3600" dirty="0" smtClean="0">
                <a:solidFill>
                  <a:schemeClr val="tx1"/>
                </a:solidFill>
                <a:latin typeface="+mj-ea"/>
                <a:ea typeface="+mj-ea"/>
              </a:rPr>
              <a:t>直接的な効果</a:t>
            </a:r>
            <a:endParaRPr lang="en-US" altLang="ja-JP" sz="3600" dirty="0" smtClean="0">
              <a:solidFill>
                <a:schemeClr val="tx1"/>
              </a:solidFill>
              <a:latin typeface="+mj-ea"/>
              <a:ea typeface="+mj-ea"/>
            </a:endParaRPr>
          </a:p>
          <a:p>
            <a:pPr marL="0" indent="0" eaLnBrk="1" hangingPunct="1">
              <a:buNone/>
            </a:pPr>
            <a:endParaRPr lang="en-US" altLang="ja-JP" sz="3600" dirty="0">
              <a:solidFill>
                <a:schemeClr val="tx1"/>
              </a:solidFill>
              <a:latin typeface="+mj-ea"/>
              <a:ea typeface="+mj-ea"/>
            </a:endParaRPr>
          </a:p>
          <a:p>
            <a:pPr marL="0" indent="0" eaLnBrk="1" hangingPunct="1">
              <a:buNone/>
            </a:pPr>
            <a:endParaRPr lang="en-US" altLang="ja-JP" sz="3600" dirty="0" smtClean="0">
              <a:solidFill>
                <a:schemeClr val="tx1"/>
              </a:solidFill>
              <a:latin typeface="+mj-ea"/>
              <a:ea typeface="+mj-ea"/>
            </a:endParaRPr>
          </a:p>
          <a:p>
            <a:pPr marL="0" indent="0" eaLnBrk="1" hangingPunct="1">
              <a:buNone/>
            </a:pPr>
            <a:endParaRPr lang="en-US" altLang="ja-JP" sz="3600" dirty="0">
              <a:solidFill>
                <a:schemeClr val="tx1"/>
              </a:solidFill>
              <a:latin typeface="+mj-ea"/>
              <a:ea typeface="+mj-ea"/>
            </a:endParaRPr>
          </a:p>
          <a:p>
            <a:pPr marL="0" indent="0" eaLnBrk="1" hangingPunct="1">
              <a:buNone/>
            </a:pPr>
            <a:endParaRPr lang="en-US" altLang="ja-JP" sz="3600" dirty="0" smtClean="0">
              <a:solidFill>
                <a:schemeClr val="tx1"/>
              </a:solidFill>
              <a:latin typeface="+mj-ea"/>
              <a:ea typeface="+mj-ea"/>
            </a:endParaRPr>
          </a:p>
          <a:p>
            <a:pPr marL="0" indent="0" eaLnBrk="1" hangingPunct="1">
              <a:buNone/>
            </a:pPr>
            <a:endParaRPr lang="en-US" altLang="ja-JP" sz="3600" dirty="0">
              <a:solidFill>
                <a:schemeClr val="tx1"/>
              </a:solidFill>
              <a:latin typeface="+mj-ea"/>
              <a:ea typeface="+mj-ea"/>
            </a:endParaRPr>
          </a:p>
          <a:p>
            <a:pPr marL="0" indent="0" eaLnBrk="1" hangingPunct="1">
              <a:buNone/>
            </a:pPr>
            <a:endParaRPr lang="en-US" altLang="ja-JP" sz="3600" dirty="0" smtClean="0">
              <a:solidFill>
                <a:schemeClr val="tx1"/>
              </a:solidFill>
              <a:latin typeface="+mj-ea"/>
              <a:ea typeface="+mj-ea"/>
            </a:endParaRPr>
          </a:p>
          <a:p>
            <a:pPr marL="0" indent="0" eaLnBrk="1" hangingPunct="1">
              <a:buNone/>
            </a:pPr>
            <a:r>
              <a:rPr lang="en-US" altLang="ja-JP" sz="2000" dirty="0" smtClean="0">
                <a:solidFill>
                  <a:schemeClr val="tx1"/>
                </a:solidFill>
                <a:latin typeface="+mj-ea"/>
                <a:ea typeface="+mj-ea"/>
              </a:rPr>
              <a:t>※</a:t>
            </a:r>
            <a:r>
              <a:rPr lang="ja-JP" altLang="en-US" sz="2000" dirty="0" smtClean="0">
                <a:solidFill>
                  <a:schemeClr val="tx1"/>
                </a:solidFill>
                <a:latin typeface="+mj-ea"/>
                <a:ea typeface="+mj-ea"/>
              </a:rPr>
              <a:t>このときに、脳に血液を送る血管の成長や、新しい脳</a:t>
            </a:r>
            <a:r>
              <a:rPr lang="ja-JP" altLang="en-US" sz="2000" dirty="0">
                <a:solidFill>
                  <a:schemeClr val="tx1"/>
                </a:solidFill>
                <a:latin typeface="+mj-ea"/>
                <a:ea typeface="+mj-ea"/>
              </a:rPr>
              <a:t>細胞</a:t>
            </a:r>
            <a:r>
              <a:rPr lang="ja-JP" altLang="en-US" sz="2000" dirty="0" smtClean="0">
                <a:solidFill>
                  <a:schemeClr val="tx1"/>
                </a:solidFill>
                <a:latin typeface="+mj-ea"/>
                <a:ea typeface="+mj-ea"/>
              </a:rPr>
              <a:t>の成長を促す効果もある。</a:t>
            </a:r>
            <a:endParaRPr lang="en-US" altLang="ja-JP" sz="2000" dirty="0" smtClean="0">
              <a:solidFill>
                <a:schemeClr val="tx1"/>
              </a:solidFill>
              <a:latin typeface="+mj-ea"/>
              <a:ea typeface="+mj-ea"/>
            </a:endParaRPr>
          </a:p>
          <a:p>
            <a:pPr marL="0" indent="0" eaLnBrk="1" hangingPunct="1">
              <a:buNone/>
            </a:pPr>
            <a:endParaRPr lang="en-AU" altLang="en-US" sz="3200" dirty="0">
              <a:solidFill>
                <a:schemeClr val="tx1"/>
              </a:solidFill>
              <a:latin typeface="+mj-ea"/>
              <a:ea typeface="+mj-ea"/>
            </a:endParaRPr>
          </a:p>
        </p:txBody>
      </p:sp>
      <p:graphicFrame>
        <p:nvGraphicFramePr>
          <p:cNvPr id="7" name="図表 6"/>
          <p:cNvGraphicFramePr/>
          <p:nvPr>
            <p:extLst>
              <p:ext uri="{D42A27DB-BD31-4B8C-83A1-F6EECF244321}">
                <p14:modId xmlns:p14="http://schemas.microsoft.com/office/powerpoint/2010/main" val="378353106"/>
              </p:ext>
            </p:extLst>
          </p:nvPr>
        </p:nvGraphicFramePr>
        <p:xfrm>
          <a:off x="107504" y="1988840"/>
          <a:ext cx="8861920" cy="3691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001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39</a:t>
            </a:fld>
            <a:endParaRPr lang="en-US" altLang="en-US"/>
          </a:p>
        </p:txBody>
      </p:sp>
      <p:sp>
        <p:nvSpPr>
          <p:cNvPr id="5" name="Rectangle 2"/>
          <p:cNvSpPr>
            <a:spLocks noGrp="1"/>
          </p:cNvSpPr>
          <p:nvPr>
            <p:ph type="title"/>
          </p:nvPr>
        </p:nvSpPr>
        <p:spPr>
          <a:xfrm>
            <a:off x="683568" y="260648"/>
            <a:ext cx="7772400" cy="900000"/>
          </a:xfrm>
        </p:spPr>
        <p:txBody>
          <a:bodyPr/>
          <a:lstStyle/>
          <a:p>
            <a:pPr eaLnBrk="1" hangingPunct="1"/>
            <a:r>
              <a:rPr lang="ja-JP" altLang="en-US" dirty="0" smtClean="0">
                <a:latin typeface="ＭＳ 明朝" panose="02020609040205080304" pitchFamily="17" charset="-128"/>
                <a:ea typeface="MS PGothic" panose="020B0600070205080204" pitchFamily="50" charset="-128"/>
              </a:rPr>
              <a:t>運動が記憶に及ぼす効果</a:t>
            </a:r>
            <a:endParaRPr lang="en-AU" altLang="en-US" dirty="0" smtClean="0">
              <a:latin typeface="ＭＳ 明朝" panose="02020609040205080304" pitchFamily="17" charset="-128"/>
              <a:ea typeface="MS PGothic" panose="020B0600070205080204" pitchFamily="50" charset="-128"/>
            </a:endParaRPr>
          </a:p>
        </p:txBody>
      </p:sp>
      <p:sp>
        <p:nvSpPr>
          <p:cNvPr id="8" name="Rectangle 3"/>
          <p:cNvSpPr txBox="1">
            <a:spLocks/>
          </p:cNvSpPr>
          <p:nvPr/>
        </p:nvSpPr>
        <p:spPr bwMode="auto">
          <a:xfrm>
            <a:off x="467544" y="1340768"/>
            <a:ext cx="8064896"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eaLnBrk="1" hangingPunct="1">
              <a:buNone/>
            </a:pPr>
            <a:r>
              <a:rPr lang="ja-JP" altLang="en-US" sz="3600" dirty="0" smtClean="0">
                <a:solidFill>
                  <a:schemeClr val="tx1"/>
                </a:solidFill>
                <a:latin typeface="+mj-ea"/>
                <a:ea typeface="+mj-ea"/>
              </a:rPr>
              <a:t>間接的な効果</a:t>
            </a:r>
            <a:endParaRPr lang="en-AU" altLang="en-US" sz="3600" dirty="0">
              <a:solidFill>
                <a:schemeClr val="tx1"/>
              </a:solidFill>
              <a:latin typeface="+mj-ea"/>
              <a:ea typeface="+mj-ea"/>
            </a:endParaRPr>
          </a:p>
          <a:p>
            <a:pPr lvl="1" eaLnBrk="1" hangingPunct="1"/>
            <a:r>
              <a:rPr lang="ja-JP" altLang="en-US" sz="3000" dirty="0" smtClean="0">
                <a:solidFill>
                  <a:schemeClr val="tx1"/>
                </a:solidFill>
                <a:latin typeface="+mj-ea"/>
                <a:ea typeface="+mj-ea"/>
              </a:rPr>
              <a:t>強いストレスや慢性的</a:t>
            </a:r>
            <a:r>
              <a:rPr lang="ja-JP" altLang="en-US" sz="3000" dirty="0">
                <a:solidFill>
                  <a:schemeClr val="tx1"/>
                </a:solidFill>
                <a:latin typeface="+mj-ea"/>
                <a:ea typeface="+mj-ea"/>
              </a:rPr>
              <a:t>な</a:t>
            </a:r>
            <a:r>
              <a:rPr lang="ja-JP" altLang="en-US" sz="3000" dirty="0" smtClean="0">
                <a:solidFill>
                  <a:schemeClr val="tx1"/>
                </a:solidFill>
                <a:latin typeface="+mj-ea"/>
                <a:ea typeface="+mj-ea"/>
              </a:rPr>
              <a:t>ストレスが続くと、</a:t>
            </a:r>
            <a:r>
              <a:rPr lang="ja-JP" altLang="en-US" sz="3000" dirty="0" smtClean="0">
                <a:solidFill>
                  <a:srgbClr val="4BD0FF"/>
                </a:solidFill>
                <a:latin typeface="+mj-ea"/>
                <a:ea typeface="+mj-ea"/>
              </a:rPr>
              <a:t>コルチゾール</a:t>
            </a:r>
            <a:r>
              <a:rPr lang="ja-JP" altLang="en-US" sz="3000" dirty="0" smtClean="0">
                <a:solidFill>
                  <a:schemeClr val="tx1"/>
                </a:solidFill>
                <a:latin typeface="+mj-ea"/>
                <a:ea typeface="+mj-ea"/>
              </a:rPr>
              <a:t>というホルモンの分泌が増える。</a:t>
            </a:r>
            <a:endParaRPr lang="ja-JP" altLang="en-US" sz="3000" dirty="0">
              <a:solidFill>
                <a:schemeClr val="tx1"/>
              </a:solidFill>
              <a:latin typeface="+mj-ea"/>
              <a:ea typeface="+mj-ea"/>
            </a:endParaRPr>
          </a:p>
          <a:p>
            <a:pPr marL="328579" lvl="1" indent="0" eaLnBrk="1" hangingPunct="1">
              <a:buNone/>
            </a:pPr>
            <a:r>
              <a:rPr lang="ja-JP" altLang="en-US" sz="3000" dirty="0" smtClean="0">
                <a:solidFill>
                  <a:schemeClr val="tx1"/>
                </a:solidFill>
                <a:latin typeface="+mj-ea"/>
                <a:ea typeface="+mj-ea"/>
              </a:rPr>
              <a:t>⇒コルチゾールの</a:t>
            </a:r>
            <a:r>
              <a:rPr lang="ja-JP" altLang="en-US" sz="3000" dirty="0">
                <a:solidFill>
                  <a:schemeClr val="tx1"/>
                </a:solidFill>
                <a:latin typeface="+mj-ea"/>
                <a:ea typeface="+mj-ea"/>
              </a:rPr>
              <a:t>量が多すぎる</a:t>
            </a:r>
            <a:r>
              <a:rPr lang="ja-JP" altLang="en-US" sz="3000" dirty="0" smtClean="0">
                <a:solidFill>
                  <a:schemeClr val="tx1"/>
                </a:solidFill>
                <a:latin typeface="+mj-ea"/>
                <a:ea typeface="+mj-ea"/>
              </a:rPr>
              <a:t>と、</a:t>
            </a:r>
            <a:r>
              <a:rPr lang="ja-JP" altLang="en-US" sz="3000" dirty="0" smtClean="0">
                <a:solidFill>
                  <a:srgbClr val="FF0000"/>
                </a:solidFill>
                <a:latin typeface="+mj-ea"/>
                <a:ea typeface="+mj-ea"/>
              </a:rPr>
              <a:t>海馬</a:t>
            </a:r>
            <a:r>
              <a:rPr lang="ja-JP" altLang="en-US" sz="3000" dirty="0">
                <a:solidFill>
                  <a:schemeClr val="tx1"/>
                </a:solidFill>
                <a:latin typeface="+mj-ea"/>
                <a:ea typeface="+mj-ea"/>
              </a:rPr>
              <a:t>に</a:t>
            </a:r>
            <a:r>
              <a:rPr lang="ja-JP" altLang="en-US" sz="3000" dirty="0" smtClean="0">
                <a:solidFill>
                  <a:schemeClr val="tx1"/>
                </a:solidFill>
                <a:latin typeface="+mj-ea"/>
                <a:ea typeface="+mj-ea"/>
              </a:rPr>
              <a:t>ダメージを与えてしまう。</a:t>
            </a:r>
            <a:endParaRPr lang="en-US" altLang="ja-JP" sz="3000" dirty="0" smtClean="0">
              <a:solidFill>
                <a:schemeClr val="tx1"/>
              </a:solidFill>
              <a:latin typeface="+mj-ea"/>
              <a:ea typeface="+mj-ea"/>
            </a:endParaRPr>
          </a:p>
          <a:p>
            <a:pPr marL="328579" lvl="1" indent="0" eaLnBrk="1" hangingPunct="1">
              <a:buNone/>
            </a:pPr>
            <a:endParaRPr lang="ja-JP" altLang="en-US" sz="3000" dirty="0">
              <a:solidFill>
                <a:schemeClr val="tx1"/>
              </a:solidFill>
              <a:latin typeface="+mj-ea"/>
              <a:ea typeface="+mj-ea"/>
            </a:endParaRPr>
          </a:p>
          <a:p>
            <a:pPr marL="328579" lvl="1" indent="0" eaLnBrk="1" hangingPunct="1">
              <a:buNone/>
            </a:pPr>
            <a:r>
              <a:rPr lang="ja-JP" altLang="en-US" sz="3000" dirty="0" smtClean="0">
                <a:solidFill>
                  <a:schemeClr val="tx1"/>
                </a:solidFill>
                <a:latin typeface="+mj-ea"/>
                <a:ea typeface="+mj-ea"/>
              </a:rPr>
              <a:t>運動やリラクゼーションでストレスを軽減することで、海馬へのダメージを減らすことができる。</a:t>
            </a:r>
            <a:endParaRPr lang="ja-JP" altLang="en-US" sz="3000" dirty="0">
              <a:solidFill>
                <a:schemeClr val="tx1"/>
              </a:solidFill>
              <a:latin typeface="+mj-ea"/>
              <a:ea typeface="+mj-ea"/>
            </a:endParaRPr>
          </a:p>
        </p:txBody>
      </p:sp>
    </p:spTree>
    <p:extLst>
      <p:ext uri="{BB962C8B-B14F-4D97-AF65-F5344CB8AC3E}">
        <p14:creationId xmlns:p14="http://schemas.microsoft.com/office/powerpoint/2010/main" val="3022880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539751" y="602090"/>
            <a:ext cx="8075613" cy="832212"/>
          </a:xfrm>
        </p:spPr>
        <p:txBody>
          <a:bodyPr lIns="91408" tIns="45703" rIns="91408" bIns="45703">
            <a:spAutoFit/>
          </a:bodyPr>
          <a:lstStyle/>
          <a:p>
            <a:pPr defTabSz="1007959" eaLnBrk="1" hangingPunct="1">
              <a:tabLst>
                <a:tab pos="0" algn="l"/>
                <a:tab pos="1006370" algn="l"/>
                <a:tab pos="2014329" algn="l"/>
                <a:tab pos="3022287" algn="l"/>
                <a:tab pos="4030245" algn="l"/>
                <a:tab pos="5038203" algn="l"/>
                <a:tab pos="6042987" algn="l"/>
                <a:tab pos="7050944" algn="l"/>
                <a:tab pos="8058902" algn="l"/>
                <a:tab pos="9066860" algn="l"/>
                <a:tab pos="10074819" algn="l"/>
              </a:tabLst>
            </a:pPr>
            <a:r>
              <a:rPr lang="ja-JP" altLang="en-US" dirty="0" smtClean="0">
                <a:solidFill>
                  <a:srgbClr val="FF0000"/>
                </a:solidFill>
                <a:ea typeface="MS PGothic" panose="020B0600070205080204" pitchFamily="50" charset="-128"/>
              </a:rPr>
              <a:t>宿題の報告</a:t>
            </a:r>
            <a:endParaRPr lang="en-GB" altLang="en-US" dirty="0">
              <a:solidFill>
                <a:srgbClr val="FF0000"/>
              </a:solidFill>
              <a:ea typeface="MS PGothic" panose="020B0600070205080204" pitchFamily="50" charset="-128"/>
            </a:endParaRPr>
          </a:p>
        </p:txBody>
      </p:sp>
      <p:sp>
        <p:nvSpPr>
          <p:cNvPr id="177155" name="Rectangle 3"/>
          <p:cNvSpPr>
            <a:spLocks noGrp="1" noChangeArrowheads="1"/>
          </p:cNvSpPr>
          <p:nvPr>
            <p:ph type="body" sz="half" idx="1"/>
          </p:nvPr>
        </p:nvSpPr>
        <p:spPr>
          <a:xfrm>
            <a:off x="395537" y="1412777"/>
            <a:ext cx="8353425" cy="4662803"/>
          </a:xfrm>
        </p:spPr>
        <p:txBody>
          <a:bodyPr lIns="91408" tIns="0" rIns="91408" bIns="45703">
            <a:spAutoFit/>
          </a:bodyPr>
          <a:lstStyle/>
          <a:p>
            <a:pPr marL="0" indent="0" defTabSz="1007959" eaLnBrk="1" hangingPunct="1">
              <a:lnSpc>
                <a:spcPct val="250000"/>
              </a:lnSpc>
              <a:spcBef>
                <a:spcPct val="0"/>
              </a:spcBef>
              <a:buSzPct val="100000"/>
              <a:buNone/>
              <a:tabLst>
                <a:tab pos="1004784" algn="l"/>
                <a:tab pos="2012742" algn="l"/>
                <a:tab pos="3020700" algn="l"/>
                <a:tab pos="4025483" algn="l"/>
                <a:tab pos="5033441" algn="l"/>
                <a:tab pos="6041398" algn="l"/>
                <a:tab pos="7049357" algn="l"/>
                <a:tab pos="8057315" algn="l"/>
                <a:tab pos="9065273" algn="l"/>
                <a:tab pos="10073230" algn="l"/>
              </a:tabLst>
              <a:defRPr/>
            </a:pPr>
            <a:r>
              <a:rPr lang="ja-JP" altLang="en-US" sz="4000" dirty="0" smtClean="0">
                <a:solidFill>
                  <a:schemeClr val="tx1"/>
                </a:solidFill>
                <a:ea typeface="MS PGothic" panose="020B0600070205080204" pitchFamily="50" charset="-128"/>
              </a:rPr>
              <a:t>１．１０個</a:t>
            </a:r>
            <a:r>
              <a:rPr lang="ja-JP" altLang="en-US" sz="4000" dirty="0">
                <a:solidFill>
                  <a:schemeClr val="tx1"/>
                </a:solidFill>
                <a:ea typeface="MS PGothic" panose="020B0600070205080204" pitchFamily="50" charset="-128"/>
              </a:rPr>
              <a:t>の</a:t>
            </a:r>
            <a:r>
              <a:rPr lang="ja-JP" altLang="en-US" sz="4000" dirty="0" smtClean="0">
                <a:solidFill>
                  <a:schemeClr val="tx1"/>
                </a:solidFill>
                <a:ea typeface="MS PGothic" panose="020B0600070205080204" pitchFamily="50" charset="-128"/>
              </a:rPr>
              <a:t>物を</a:t>
            </a:r>
            <a:r>
              <a:rPr lang="ja-JP" altLang="en-US" sz="4000" dirty="0">
                <a:solidFill>
                  <a:schemeClr val="tx1"/>
                </a:solidFill>
                <a:ea typeface="MS PGothic" panose="020B0600070205080204" pitchFamily="50" charset="-128"/>
              </a:rPr>
              <a:t>覚える</a:t>
            </a:r>
          </a:p>
          <a:p>
            <a:pPr marL="0" indent="0" defTabSz="1007959" eaLnBrk="1" hangingPunct="1">
              <a:lnSpc>
                <a:spcPct val="250000"/>
              </a:lnSpc>
              <a:spcBef>
                <a:spcPct val="0"/>
              </a:spcBef>
              <a:buSzPct val="100000"/>
              <a:buNone/>
              <a:tabLst>
                <a:tab pos="1004784" algn="l"/>
                <a:tab pos="2012742" algn="l"/>
                <a:tab pos="3020700" algn="l"/>
                <a:tab pos="4025483" algn="l"/>
                <a:tab pos="5033441" algn="l"/>
                <a:tab pos="6041398" algn="l"/>
                <a:tab pos="7049357" algn="l"/>
                <a:tab pos="8057315" algn="l"/>
                <a:tab pos="9065273" algn="l"/>
                <a:tab pos="10073230" algn="l"/>
              </a:tabLst>
              <a:defRPr/>
            </a:pPr>
            <a:r>
              <a:rPr lang="ja-JP" altLang="en-US" sz="4000" dirty="0" smtClean="0">
                <a:solidFill>
                  <a:schemeClr val="tx1"/>
                </a:solidFill>
                <a:ea typeface="MS PGothic" panose="020B0600070205080204" pitchFamily="50" charset="-128"/>
              </a:rPr>
              <a:t>２．</a:t>
            </a:r>
            <a:r>
              <a:rPr lang="ja-JP" altLang="en-US" sz="4000" dirty="0">
                <a:solidFill>
                  <a:schemeClr val="tx1"/>
                </a:solidFill>
                <a:ea typeface="MS PGothic" panose="020B0600070205080204" pitchFamily="50" charset="-128"/>
              </a:rPr>
              <a:t>身の回り</a:t>
            </a:r>
            <a:r>
              <a:rPr lang="ja-JP" altLang="en-US" sz="4000" dirty="0" smtClean="0">
                <a:solidFill>
                  <a:schemeClr val="tx1"/>
                </a:solidFill>
                <a:ea typeface="MS PGothic" panose="020B0600070205080204" pitchFamily="50" charset="-128"/>
              </a:rPr>
              <a:t>の</a:t>
            </a:r>
            <a:r>
              <a:rPr lang="ja-JP" altLang="en-US" sz="4000" dirty="0">
                <a:solidFill>
                  <a:schemeClr val="tx1"/>
                </a:solidFill>
                <a:ea typeface="MS PGothic" panose="020B0600070205080204" pitchFamily="50" charset="-128"/>
              </a:rPr>
              <a:t>環境を整える</a:t>
            </a:r>
            <a:endParaRPr lang="en-GB" altLang="en-US" sz="4000" dirty="0">
              <a:solidFill>
                <a:schemeClr val="tx1"/>
              </a:solidFill>
              <a:ea typeface="MS PGothic" panose="020B0600070205080204" pitchFamily="50" charset="-128"/>
            </a:endParaRPr>
          </a:p>
          <a:p>
            <a:pPr marL="0" indent="0" defTabSz="1007959" eaLnBrk="1" hangingPunct="1">
              <a:lnSpc>
                <a:spcPct val="250000"/>
              </a:lnSpc>
              <a:spcBef>
                <a:spcPct val="0"/>
              </a:spcBef>
              <a:buSzPct val="100000"/>
              <a:buNone/>
              <a:tabLst>
                <a:tab pos="1004784" algn="l"/>
                <a:tab pos="2012742" algn="l"/>
                <a:tab pos="3020700" algn="l"/>
                <a:tab pos="4025483" algn="l"/>
                <a:tab pos="5033441" algn="l"/>
                <a:tab pos="6041398" algn="l"/>
                <a:tab pos="7049357" algn="l"/>
                <a:tab pos="8057315" algn="l"/>
                <a:tab pos="9065273" algn="l"/>
                <a:tab pos="10073230" algn="l"/>
              </a:tabLst>
              <a:defRPr/>
            </a:pPr>
            <a:r>
              <a:rPr lang="ja-JP" altLang="en-US" sz="4000" dirty="0">
                <a:solidFill>
                  <a:schemeClr val="tx1"/>
                </a:solidFill>
                <a:ea typeface="MS PGothic" panose="020B0600070205080204" pitchFamily="50" charset="-128"/>
              </a:rPr>
              <a:t>３．資料を読んで復習する</a:t>
            </a:r>
            <a:endParaRPr lang="en-GB" altLang="en-US" sz="2800" dirty="0">
              <a:solidFill>
                <a:schemeClr val="tx1"/>
              </a:solidFill>
              <a:latin typeface="Arial" panose="020B0604020202020204" pitchFamily="34" charset="0"/>
              <a:ea typeface="MS PGothic" panose="020B0600070205080204" pitchFamily="50" charset="-128"/>
            </a:endParaRPr>
          </a:p>
        </p:txBody>
      </p:sp>
      <p:sp>
        <p:nvSpPr>
          <p:cNvPr id="2" name="スライド番号プレースホルダー 1">
            <a:extLst>
              <a:ext uri="{FF2B5EF4-FFF2-40B4-BE49-F238E27FC236}">
                <a16:creationId xmlns="" xmlns:a16="http://schemas.microsoft.com/office/drawing/2014/main" id="{BDB217E3-C747-46D0-A9EF-283998C0A9D8}"/>
              </a:ext>
            </a:extLst>
          </p:cNvPr>
          <p:cNvSpPr>
            <a:spLocks noGrp="1"/>
          </p:cNvSpPr>
          <p:nvPr>
            <p:ph type="sldNum" sz="quarter" idx="12"/>
          </p:nvPr>
        </p:nvSpPr>
        <p:spPr/>
        <p:txBody>
          <a:bodyPr/>
          <a:lstStyle/>
          <a:p>
            <a:fld id="{04F51D5C-CF27-4742-BBBF-9773ECEB59D6}" type="slidenum">
              <a:rPr lang="en-US" altLang="en-US" smtClean="0"/>
              <a:pPr/>
              <a:t>4</a:t>
            </a:fld>
            <a:endParaRPr lang="en-US" altLang="en-US"/>
          </a:p>
        </p:txBody>
      </p:sp>
    </p:spTree>
    <p:extLst>
      <p:ext uri="{BB962C8B-B14F-4D97-AF65-F5344CB8AC3E}">
        <p14:creationId xmlns:p14="http://schemas.microsoft.com/office/powerpoint/2010/main" val="303757545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40</a:t>
            </a:fld>
            <a:endParaRPr lang="en-US" altLang="en-US"/>
          </a:p>
        </p:txBody>
      </p:sp>
      <p:sp>
        <p:nvSpPr>
          <p:cNvPr id="5" name="Rectangle 2"/>
          <p:cNvSpPr>
            <a:spLocks noGrp="1"/>
          </p:cNvSpPr>
          <p:nvPr>
            <p:ph type="title"/>
          </p:nvPr>
        </p:nvSpPr>
        <p:spPr>
          <a:xfrm>
            <a:off x="683568" y="260648"/>
            <a:ext cx="7772400" cy="900000"/>
          </a:xfrm>
        </p:spPr>
        <p:txBody>
          <a:bodyPr/>
          <a:lstStyle/>
          <a:p>
            <a:pPr eaLnBrk="1" hangingPunct="1"/>
            <a:r>
              <a:rPr lang="ja-JP" altLang="en-US" dirty="0" smtClean="0">
                <a:latin typeface="ＭＳ 明朝" panose="02020609040205080304" pitchFamily="17" charset="-128"/>
                <a:ea typeface="MS PGothic" panose="020B0600070205080204" pitchFamily="50" charset="-128"/>
              </a:rPr>
              <a:t>記憶に良い運動</a:t>
            </a:r>
            <a:endParaRPr lang="en-AU" altLang="en-US" dirty="0" smtClean="0">
              <a:latin typeface="ＭＳ 明朝" panose="02020609040205080304" pitchFamily="17" charset="-128"/>
              <a:ea typeface="MS PGothic" panose="020B0600070205080204" pitchFamily="50" charset="-128"/>
            </a:endParaRPr>
          </a:p>
        </p:txBody>
      </p:sp>
      <p:sp>
        <p:nvSpPr>
          <p:cNvPr id="6" name="Rectangle 3"/>
          <p:cNvSpPr txBox="1">
            <a:spLocks/>
          </p:cNvSpPr>
          <p:nvPr/>
        </p:nvSpPr>
        <p:spPr bwMode="auto">
          <a:xfrm>
            <a:off x="467544" y="1628800"/>
            <a:ext cx="828092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5" rIns="91430" bIns="45715" numCol="1" anchor="t" anchorCtr="0" compatLnSpc="1">
            <a:prstTxWarp prst="textNoShape">
              <a:avLst/>
            </a:prstTxWarp>
          </a:bodyPr>
          <a:lstStyle>
            <a:lvl1pPr marL="342900"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400" kern="1200">
                <a:solidFill>
                  <a:srgbClr val="404040"/>
                </a:solidFill>
                <a:latin typeface="ＭＳ 明朝" panose="02020609040205080304" pitchFamily="17" charset="-128"/>
                <a:ea typeface="MS PGothic" panose="020B0600070205080204" pitchFamily="34" charset="-128"/>
                <a:cs typeface="ＭＳ Ｐゴシック" charset="0"/>
              </a:defRPr>
            </a:lvl1pPr>
            <a:lvl2pPr marL="671513"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200" kern="1200">
                <a:solidFill>
                  <a:srgbClr val="404040"/>
                </a:solidFill>
                <a:latin typeface="ＭＳ 明朝" panose="02020609040205080304" pitchFamily="17" charset="-128"/>
                <a:ea typeface="MS PGothic" panose="020B0600070205080204" pitchFamily="34" charset="-128"/>
                <a:cs typeface="+mn-cs"/>
              </a:defRPr>
            </a:lvl2pPr>
            <a:lvl3pPr marL="982662" indent="-342900" algn="l" defTabSz="457200" rtl="0" eaLnBrk="0" fontAlgn="base" hangingPunct="0">
              <a:spcBef>
                <a:spcPct val="20000"/>
              </a:spcBef>
              <a:spcAft>
                <a:spcPct val="0"/>
              </a:spcAft>
              <a:buClr>
                <a:schemeClr val="accent1"/>
              </a:buClr>
              <a:buSzPct val="95000"/>
              <a:buFont typeface="Arial" panose="020B0604020202020204" pitchFamily="34" charset="0"/>
              <a:buChar char="•"/>
              <a:defRPr sz="2000" kern="1200">
                <a:solidFill>
                  <a:srgbClr val="404040"/>
                </a:solidFill>
                <a:latin typeface="ＭＳ 明朝" panose="02020609040205080304" pitchFamily="17" charset="-128"/>
                <a:ea typeface="MS PGothic" panose="020B0600070205080204" pitchFamily="34" charset="-128"/>
                <a:cs typeface="+mn-cs"/>
              </a:defRPr>
            </a:lvl3pPr>
            <a:lvl4pPr marL="1200150"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600" kern="1200">
                <a:solidFill>
                  <a:srgbClr val="404040"/>
                </a:solidFill>
                <a:latin typeface="ＭＳ 明朝" panose="02020609040205080304" pitchFamily="17" charset="-128"/>
                <a:ea typeface="MS PGothic" panose="020B0600070205080204" pitchFamily="34" charset="-128"/>
                <a:cs typeface="+mn-cs"/>
              </a:defRPr>
            </a:lvl4pPr>
            <a:lvl5pPr marL="1519237" indent="-285750" algn="l" defTabSz="457200" rtl="0" eaLnBrk="0" fontAlgn="base" hangingPunct="0">
              <a:spcBef>
                <a:spcPct val="20000"/>
              </a:spcBef>
              <a:spcAft>
                <a:spcPct val="0"/>
              </a:spcAft>
              <a:buClr>
                <a:schemeClr val="accent1"/>
              </a:buClr>
              <a:buSzPct val="95000"/>
              <a:buFont typeface="Arial" panose="020B0604020202020204" pitchFamily="34" charset="0"/>
              <a:buChar char="•"/>
              <a:defRPr sz="1400" kern="1200">
                <a:solidFill>
                  <a:srgbClr val="404040"/>
                </a:solidFill>
                <a:latin typeface="ＭＳ 明朝" panose="02020609040205080304" pitchFamily="17" charset="-128"/>
                <a:ea typeface="MS PGothic" panose="020B0600070205080204" pitchFamily="34" charset="-128"/>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eaLnBrk="1" hangingPunct="1">
              <a:defRPr/>
            </a:pPr>
            <a:r>
              <a:rPr lang="ja-JP" altLang="en-US" sz="2800" dirty="0" smtClean="0">
                <a:latin typeface="+mj-ea"/>
                <a:ea typeface="+mj-ea"/>
              </a:rPr>
              <a:t>激しい運動をすると、筋肉で酸素や栄養が消費</a:t>
            </a:r>
            <a:r>
              <a:rPr lang="ja-JP" altLang="en-US" sz="2800" dirty="0">
                <a:latin typeface="+mj-ea"/>
                <a:ea typeface="+mj-ea"/>
              </a:rPr>
              <a:t>され</a:t>
            </a:r>
            <a:r>
              <a:rPr lang="ja-JP" altLang="en-US" sz="2800" dirty="0" smtClean="0">
                <a:latin typeface="+mj-ea"/>
                <a:ea typeface="+mj-ea"/>
              </a:rPr>
              <a:t>てしまうため、</a:t>
            </a:r>
            <a:r>
              <a:rPr lang="ja-JP" altLang="en-US" sz="2800" dirty="0">
                <a:latin typeface="+mj-ea"/>
                <a:ea typeface="+mj-ea"/>
              </a:rPr>
              <a:t>脳</a:t>
            </a:r>
            <a:r>
              <a:rPr lang="ja-JP" altLang="en-US" sz="2800" dirty="0" smtClean="0">
                <a:latin typeface="+mj-ea"/>
                <a:ea typeface="+mj-ea"/>
              </a:rPr>
              <a:t>にあまり行かない</a:t>
            </a:r>
            <a:r>
              <a:rPr lang="ja-JP" altLang="en-US" sz="2800" dirty="0">
                <a:latin typeface="+mj-ea"/>
                <a:ea typeface="+mj-ea"/>
              </a:rPr>
              <a:t>。</a:t>
            </a:r>
            <a:endParaRPr lang="en-US" altLang="ja-JP" sz="2800" dirty="0" smtClean="0">
              <a:latin typeface="+mj-ea"/>
              <a:ea typeface="+mj-ea"/>
            </a:endParaRPr>
          </a:p>
          <a:p>
            <a:pPr eaLnBrk="1" hangingPunct="1">
              <a:defRPr/>
            </a:pPr>
            <a:endParaRPr lang="en-AU" altLang="en-US" sz="2800" dirty="0">
              <a:latin typeface="+mj-ea"/>
              <a:ea typeface="+mj-ea"/>
            </a:endParaRPr>
          </a:p>
          <a:p>
            <a:pPr eaLnBrk="1" hangingPunct="1">
              <a:defRPr/>
            </a:pPr>
            <a:r>
              <a:rPr lang="ja-JP" altLang="en-US" sz="2800" dirty="0" smtClean="0">
                <a:latin typeface="+mj-ea"/>
                <a:ea typeface="+mj-ea"/>
              </a:rPr>
              <a:t>ウォーキング、水泳などの</a:t>
            </a:r>
            <a:endParaRPr lang="en-US" altLang="ja-JP" sz="2800" dirty="0" smtClean="0">
              <a:latin typeface="+mj-ea"/>
              <a:ea typeface="+mj-ea"/>
            </a:endParaRPr>
          </a:p>
          <a:p>
            <a:pPr marL="0" indent="0" eaLnBrk="1" hangingPunct="1">
              <a:buNone/>
              <a:defRPr/>
            </a:pPr>
            <a:r>
              <a:rPr lang="ja-JP" altLang="en-US" sz="2800" dirty="0">
                <a:solidFill>
                  <a:srgbClr val="FF0000"/>
                </a:solidFill>
                <a:latin typeface="+mj-ea"/>
                <a:ea typeface="+mj-ea"/>
              </a:rPr>
              <a:t>　</a:t>
            </a:r>
            <a:r>
              <a:rPr lang="ja-JP" altLang="en-US" sz="2800" dirty="0" smtClean="0">
                <a:solidFill>
                  <a:srgbClr val="FF0000"/>
                </a:solidFill>
                <a:latin typeface="+mj-ea"/>
                <a:ea typeface="+mj-ea"/>
              </a:rPr>
              <a:t>激しすぎない有酸素運動</a:t>
            </a:r>
            <a:r>
              <a:rPr lang="ja-JP" altLang="en-US" sz="2800" dirty="0" smtClean="0">
                <a:latin typeface="+mj-ea"/>
                <a:ea typeface="+mj-ea"/>
              </a:rPr>
              <a:t>が</a:t>
            </a:r>
            <a:endParaRPr lang="en-US" altLang="ja-JP" sz="2800" dirty="0" smtClean="0">
              <a:latin typeface="+mj-ea"/>
              <a:ea typeface="+mj-ea"/>
            </a:endParaRPr>
          </a:p>
          <a:p>
            <a:pPr marL="0" indent="0" eaLnBrk="1" hangingPunct="1">
              <a:buNone/>
              <a:defRPr/>
            </a:pPr>
            <a:r>
              <a:rPr lang="ja-JP" altLang="en-US" sz="2800" dirty="0">
                <a:latin typeface="+mj-ea"/>
                <a:ea typeface="+mj-ea"/>
              </a:rPr>
              <a:t>　</a:t>
            </a:r>
            <a:r>
              <a:rPr lang="ja-JP" altLang="en-US" sz="2800" dirty="0" smtClean="0">
                <a:latin typeface="+mj-ea"/>
                <a:ea typeface="+mj-ea"/>
              </a:rPr>
              <a:t>脳に多くの酸素と栄養を送</a:t>
            </a:r>
            <a:endParaRPr lang="en-US" altLang="ja-JP" sz="2800" dirty="0" smtClean="0">
              <a:latin typeface="+mj-ea"/>
              <a:ea typeface="+mj-ea"/>
            </a:endParaRPr>
          </a:p>
          <a:p>
            <a:pPr marL="0" indent="0" eaLnBrk="1" hangingPunct="1">
              <a:buNone/>
              <a:defRPr/>
            </a:pPr>
            <a:r>
              <a:rPr lang="ja-JP" altLang="en-US" sz="2800" dirty="0">
                <a:solidFill>
                  <a:schemeClr val="tx1"/>
                </a:solidFill>
                <a:latin typeface="+mj-ea"/>
                <a:ea typeface="+mj-ea"/>
              </a:rPr>
              <a:t>　</a:t>
            </a:r>
            <a:r>
              <a:rPr lang="ja-JP" altLang="en-US" sz="2800" dirty="0" err="1" smtClean="0">
                <a:solidFill>
                  <a:schemeClr val="tx1"/>
                </a:solidFill>
                <a:latin typeface="+mj-ea"/>
                <a:ea typeface="+mj-ea"/>
              </a:rPr>
              <a:t>る</a:t>
            </a:r>
            <a:r>
              <a:rPr lang="ja-JP" altLang="en-US" sz="2800" dirty="0" smtClean="0">
                <a:solidFill>
                  <a:schemeClr val="tx1"/>
                </a:solidFill>
                <a:latin typeface="+mj-ea"/>
                <a:ea typeface="+mj-ea"/>
              </a:rPr>
              <a:t>ために効果的。</a:t>
            </a:r>
            <a:endParaRPr lang="en-US" altLang="ja-JP" sz="2800" dirty="0">
              <a:solidFill>
                <a:schemeClr val="tx1"/>
              </a:solidFill>
              <a:latin typeface="+mj-ea"/>
              <a:ea typeface="+mj-ea"/>
            </a:endParaRPr>
          </a:p>
        </p:txBody>
      </p:sp>
      <p:pic>
        <p:nvPicPr>
          <p:cNvPr id="8" name="Picture 2" descr="C:\Users\carbuncle\Downloads\1230152_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08104" y="2996952"/>
            <a:ext cx="3167740" cy="288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038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594109" y="1477968"/>
            <a:ext cx="7955782" cy="4767286"/>
          </a:xfrm>
          <a:ln>
            <a:solidFill>
              <a:schemeClr val="tx1"/>
            </a:solidFill>
          </a:ln>
        </p:spPr>
        <p:txBody>
          <a:bodyPr>
            <a:normAutofit fontScale="70000" lnSpcReduction="20000"/>
          </a:bodyPr>
          <a:lstStyle/>
          <a:p>
            <a:pPr marL="0" indent="0">
              <a:buNone/>
            </a:pPr>
            <a:endParaRPr lang="en-US" altLang="ja-JP" sz="2400" b="1" dirty="0">
              <a:solidFill>
                <a:schemeClr val="accent2">
                  <a:lumMod val="75000"/>
                </a:schemeClr>
              </a:solidFill>
              <a:latin typeface="HG丸ｺﾞｼｯｸM-PRO" panose="020F0600000000000000" pitchFamily="50" charset="-128"/>
              <a:ea typeface="HG丸ｺﾞｼｯｸM-PRO" panose="020F0600000000000000" pitchFamily="50" charset="-128"/>
            </a:endParaRPr>
          </a:p>
          <a:p>
            <a:pPr marL="0" indent="0">
              <a:buNone/>
            </a:pPr>
            <a:r>
              <a:rPr lang="ja-JP" altLang="en-US" sz="2700" b="1" dirty="0">
                <a:latin typeface="HG丸ｺﾞｼｯｸM-PRO" panose="020F0600000000000000" pitchFamily="50" charset="-128"/>
                <a:ea typeface="HG丸ｺﾞｼｯｸM-PRO" panose="020F0600000000000000" pitchFamily="50" charset="-128"/>
              </a:rPr>
              <a:t>（１）</a:t>
            </a:r>
            <a:r>
              <a:rPr lang="ja-JP" altLang="en-US" sz="2677" b="1" dirty="0">
                <a:latin typeface="HG丸ｺﾞｼｯｸM-PRO" panose="020F0600000000000000" pitchFamily="50" charset="-128"/>
                <a:ea typeface="HG丸ｺﾞｼｯｸM-PRO" panose="020F0600000000000000" pitchFamily="50" charset="-128"/>
              </a:rPr>
              <a:t>まずは、軽めの１日５分のウォーキングからスタート！</a:t>
            </a:r>
            <a:endParaRPr lang="en-US" altLang="ja-JP" sz="2677"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・１～</a:t>
            </a:r>
            <a:r>
              <a:rPr lang="en-US" altLang="ja-JP" sz="2400" dirty="0">
                <a:latin typeface="HG丸ｺﾞｼｯｸM-PRO" panose="020F0600000000000000" pitchFamily="50" charset="-128"/>
                <a:ea typeface="HG丸ｺﾞｼｯｸM-PRO" panose="020F0600000000000000" pitchFamily="50" charset="-128"/>
              </a:rPr>
              <a:t>2</a:t>
            </a:r>
            <a:r>
              <a:rPr lang="ja-JP" altLang="en-US" sz="2400" dirty="0">
                <a:latin typeface="HG丸ｺﾞｼｯｸM-PRO" panose="020F0600000000000000" pitchFamily="50" charset="-128"/>
                <a:ea typeface="HG丸ｺﾞｼｯｸM-PRO" panose="020F0600000000000000" pitchFamily="50" charset="-128"/>
              </a:rPr>
              <a:t>週間ごとに５分ずつ増やせば無理なく３０分～４０分まで増やせる！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215" b="1" dirty="0">
              <a:latin typeface="HG丸ｺﾞｼｯｸM-PRO" panose="020F0600000000000000" pitchFamily="50" charset="-128"/>
              <a:ea typeface="HG丸ｺﾞｼｯｸM-PRO" panose="020F0600000000000000" pitchFamily="50" charset="-128"/>
            </a:endParaRPr>
          </a:p>
          <a:p>
            <a:pPr marL="0" indent="0">
              <a:buNone/>
            </a:pPr>
            <a:r>
              <a:rPr lang="ja-JP" altLang="en-US" sz="2677" b="1" dirty="0">
                <a:latin typeface="HG丸ｺﾞｼｯｸM-PRO" panose="020F0600000000000000" pitchFamily="50" charset="-128"/>
                <a:ea typeface="HG丸ｺﾞｼｯｸM-PRO" panose="020F0600000000000000" pitchFamily="50" charset="-128"/>
              </a:rPr>
              <a:t>（２）いつも決まった時間に運動する</a:t>
            </a:r>
            <a:endParaRPr lang="en-US" altLang="ja-JP" sz="2677"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・「この時間は運動の時間」と体内時計が覚えてくれる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215" b="1" dirty="0">
              <a:latin typeface="HG丸ｺﾞｼｯｸM-PRO" panose="020F0600000000000000" pitchFamily="50" charset="-128"/>
              <a:ea typeface="HG丸ｺﾞｼｯｸM-PRO" panose="020F0600000000000000" pitchFamily="50" charset="-128"/>
            </a:endParaRPr>
          </a:p>
          <a:p>
            <a:pPr marL="0" indent="0">
              <a:buNone/>
            </a:pPr>
            <a:r>
              <a:rPr lang="ja-JP" altLang="en-US" sz="2677" b="1" dirty="0">
                <a:latin typeface="HG丸ｺﾞｼｯｸM-PRO" panose="020F0600000000000000" pitchFamily="50" charset="-128"/>
                <a:ea typeface="HG丸ｺﾞｼｯｸM-PRO" panose="020F0600000000000000" pitchFamily="50" charset="-128"/>
              </a:rPr>
              <a:t>（３）雨が降った時の対策を決めておく</a:t>
            </a:r>
            <a:endParaRPr lang="en-US" altLang="ja-JP" sz="2677"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・雨用の服を用意する／屋内運動に切り替える</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215" b="1" dirty="0">
              <a:latin typeface="HG丸ｺﾞｼｯｸM-PRO" panose="020F0600000000000000" pitchFamily="50" charset="-128"/>
              <a:ea typeface="HG丸ｺﾞｼｯｸM-PRO" panose="020F0600000000000000" pitchFamily="50" charset="-128"/>
            </a:endParaRPr>
          </a:p>
          <a:p>
            <a:pPr marL="0" indent="0">
              <a:buNone/>
            </a:pPr>
            <a:r>
              <a:rPr lang="ja-JP" altLang="en-US" sz="2677" b="1" dirty="0">
                <a:latin typeface="HG丸ｺﾞｼｯｸM-PRO" panose="020F0600000000000000" pitchFamily="50" charset="-128"/>
                <a:ea typeface="HG丸ｺﾞｼｯｸM-PRO" panose="020F0600000000000000" pitchFamily="50" charset="-128"/>
              </a:rPr>
              <a:t>（４）記録をつける</a:t>
            </a:r>
            <a:endParaRPr lang="en-US" altLang="ja-JP" sz="2677" b="1" dirty="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・記録をつけると達成感アップ。歩数計の無料アプリもおすすめ</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lang="en-US" altLang="ja-JP" sz="2215" b="1" dirty="0">
              <a:latin typeface="HG丸ｺﾞｼｯｸM-PRO" panose="020F0600000000000000" pitchFamily="50" charset="-128"/>
              <a:ea typeface="HG丸ｺﾞｼｯｸM-PRO" panose="020F0600000000000000" pitchFamily="50" charset="-128"/>
            </a:endParaRPr>
          </a:p>
          <a:p>
            <a:pPr marL="0" indent="0">
              <a:buNone/>
            </a:pPr>
            <a:r>
              <a:rPr lang="ja-JP" altLang="en-US" sz="2677" b="1" dirty="0">
                <a:latin typeface="HG丸ｺﾞｼｯｸM-PRO" panose="020F0600000000000000" pitchFamily="50" charset="-128"/>
                <a:ea typeface="HG丸ｺﾞｼｯｸM-PRO" panose="020F0600000000000000" pitchFamily="50" charset="-128"/>
              </a:rPr>
              <a:t>（５）仲間をつくる・サークルに入る・レッスンを受ける</a:t>
            </a:r>
            <a:endParaRPr lang="en-US" altLang="ja-JP" sz="2677" b="1" dirty="0">
              <a:latin typeface="HG丸ｺﾞｼｯｸM-PRO" panose="020F0600000000000000" pitchFamily="50" charset="-128"/>
              <a:ea typeface="HG丸ｺﾞｼｯｸM-PRO" panose="020F0600000000000000" pitchFamily="50" charset="-128"/>
            </a:endParaRPr>
          </a:p>
          <a:p>
            <a:pPr marL="0" indent="0">
              <a:buNone/>
            </a:pPr>
            <a:r>
              <a:rPr lang="ja-JP" altLang="en-US" sz="2215" dirty="0">
                <a:latin typeface="HG丸ｺﾞｼｯｸM-PRO" panose="020F0600000000000000" pitchFamily="50" charset="-128"/>
                <a:ea typeface="HG丸ｺﾞｼｯｸM-PRO" panose="020F0600000000000000" pitchFamily="50" charset="-128"/>
              </a:rPr>
              <a:t>・仲間と励まし合って、楽しく頑張る気持ちになれる</a:t>
            </a:r>
            <a:endParaRPr lang="en-US" altLang="ja-JP" sz="2215" dirty="0">
              <a:latin typeface="HG丸ｺﾞｼｯｸM-PRO" panose="020F0600000000000000" pitchFamily="50" charset="-128"/>
              <a:ea typeface="HG丸ｺﾞｼｯｸM-PRO" panose="020F0600000000000000" pitchFamily="50" charset="-128"/>
            </a:endParaRPr>
          </a:p>
          <a:p>
            <a:pPr marL="0" indent="0">
              <a:buNone/>
            </a:pPr>
            <a:r>
              <a:rPr lang="ja-JP" altLang="en-US" sz="2215" dirty="0">
                <a:latin typeface="HG丸ｺﾞｼｯｸM-PRO" panose="020F0600000000000000" pitchFamily="50" charset="-128"/>
                <a:ea typeface="HG丸ｺﾞｼｯｸM-PRO" panose="020F0600000000000000" pitchFamily="50" charset="-128"/>
              </a:rPr>
              <a:t>・何か楽しめるスポーツのレッスンを受けることも定着のコツ</a:t>
            </a:r>
            <a:endParaRPr lang="en-US" altLang="ja-JP" sz="2215" dirty="0">
              <a:latin typeface="HG丸ｺﾞｼｯｸM-PRO" panose="020F0600000000000000" pitchFamily="50" charset="-128"/>
              <a:ea typeface="HG丸ｺﾞｼｯｸM-PRO" panose="020F0600000000000000" pitchFamily="50" charset="-128"/>
            </a:endParaRPr>
          </a:p>
        </p:txBody>
      </p:sp>
      <p:sp>
        <p:nvSpPr>
          <p:cNvPr id="16" name="タイトル 1"/>
          <p:cNvSpPr txBox="1">
            <a:spLocks/>
          </p:cNvSpPr>
          <p:nvPr/>
        </p:nvSpPr>
        <p:spPr>
          <a:xfrm>
            <a:off x="323528" y="332656"/>
            <a:ext cx="8594471"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altLang="ja-JP" sz="3200" dirty="0">
                <a:solidFill>
                  <a:prstClr val="black"/>
                </a:solidFill>
                <a:latin typeface="+mj-ea"/>
              </a:rPr>
              <a:t>【Point</a:t>
            </a:r>
            <a:r>
              <a:rPr lang="ja-JP" altLang="en-US" sz="3200" dirty="0">
                <a:solidFill>
                  <a:prstClr val="black"/>
                </a:solidFill>
                <a:latin typeface="+mj-ea"/>
              </a:rPr>
              <a:t>１</a:t>
            </a:r>
            <a:r>
              <a:rPr lang="en-US" altLang="ja-JP" sz="3200" dirty="0">
                <a:solidFill>
                  <a:prstClr val="black"/>
                </a:solidFill>
                <a:latin typeface="+mj-ea"/>
              </a:rPr>
              <a:t>】</a:t>
            </a:r>
            <a:r>
              <a:rPr lang="ja-JP" altLang="en-US" sz="3200" dirty="0">
                <a:solidFill>
                  <a:prstClr val="black"/>
                </a:solidFill>
                <a:latin typeface="+mj-ea"/>
              </a:rPr>
              <a:t>運動習慣を</a:t>
            </a:r>
            <a:r>
              <a:rPr lang="ja-JP" altLang="en-US" sz="3200" dirty="0" smtClean="0">
                <a:solidFill>
                  <a:prstClr val="black"/>
                </a:solidFill>
                <a:latin typeface="+mj-ea"/>
              </a:rPr>
              <a:t>持つ</a:t>
            </a:r>
            <a:endParaRPr lang="en-US" altLang="ja-JP" sz="3200" dirty="0" smtClean="0">
              <a:solidFill>
                <a:prstClr val="black"/>
              </a:solidFill>
              <a:latin typeface="+mj-ea"/>
            </a:endParaRPr>
          </a:p>
          <a:p>
            <a:pPr fontAlgn="auto">
              <a:spcAft>
                <a:spcPts val="0"/>
              </a:spcAft>
            </a:pPr>
            <a:endParaRPr lang="en-US" altLang="ja-JP" sz="1200" dirty="0">
              <a:solidFill>
                <a:prstClr val="black"/>
              </a:solidFill>
              <a:latin typeface="+mj-ea"/>
            </a:endParaRPr>
          </a:p>
          <a:p>
            <a:pPr fontAlgn="auto">
              <a:spcAft>
                <a:spcPts val="0"/>
              </a:spcAft>
            </a:pPr>
            <a:r>
              <a:rPr lang="ja-JP" altLang="en-US" sz="1846" dirty="0">
                <a:solidFill>
                  <a:prstClr val="black"/>
                </a:solidFill>
                <a:latin typeface="+mj-ea"/>
              </a:rPr>
              <a:t>　　</a:t>
            </a:r>
            <a:r>
              <a:rPr lang="ja-JP" altLang="en-US" sz="2800" dirty="0" smtClean="0">
                <a:solidFill>
                  <a:prstClr val="black"/>
                </a:solidFill>
                <a:latin typeface="+mj-ea"/>
              </a:rPr>
              <a:t>運動</a:t>
            </a:r>
            <a:r>
              <a:rPr lang="ja-JP" altLang="en-US" sz="2800" dirty="0">
                <a:solidFill>
                  <a:prstClr val="black"/>
                </a:solidFill>
                <a:latin typeface="+mj-ea"/>
              </a:rPr>
              <a:t>習慣を定着させる</a:t>
            </a:r>
            <a:r>
              <a:rPr lang="ja-JP" altLang="en-US" sz="2800" dirty="0">
                <a:solidFill>
                  <a:srgbClr val="FF0000"/>
                </a:solidFill>
                <a:latin typeface="+mj-ea"/>
              </a:rPr>
              <a:t>５つ</a:t>
            </a:r>
            <a:r>
              <a:rPr lang="ja-JP" altLang="en-US" sz="2800" dirty="0">
                <a:solidFill>
                  <a:prstClr val="black"/>
                </a:solidFill>
                <a:latin typeface="+mj-ea"/>
              </a:rPr>
              <a:t>のコツ</a:t>
            </a:r>
            <a:endParaRPr lang="en-US" altLang="ja-JP" sz="2400" dirty="0">
              <a:solidFill>
                <a:prstClr val="black"/>
              </a:solidFill>
              <a:latin typeface="+mj-ea"/>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58423" y="3801157"/>
            <a:ext cx="2475012" cy="247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7873" y="3801156"/>
            <a:ext cx="2406972" cy="240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a:extLst>
              <a:ext uri="{FF2B5EF4-FFF2-40B4-BE49-F238E27FC236}">
                <a16:creationId xmlns="" xmlns:a16="http://schemas.microsoft.com/office/drawing/2014/main" id="{470D2AB2-CE67-438B-AF8F-6F67DBCA62F3}"/>
              </a:ext>
            </a:extLst>
          </p:cNvPr>
          <p:cNvSpPr txBox="1"/>
          <p:nvPr/>
        </p:nvSpPr>
        <p:spPr>
          <a:xfrm>
            <a:off x="1363958" y="6258145"/>
            <a:ext cx="4802918" cy="262829"/>
          </a:xfrm>
          <a:prstGeom prst="rect">
            <a:avLst/>
          </a:prstGeom>
          <a:noFill/>
        </p:spPr>
        <p:txBody>
          <a:bodyPr wrap="none" rtlCol="0">
            <a:spAutoFit/>
          </a:bodyPr>
          <a:lstStyle/>
          <a:p>
            <a:pPr eaLnBrk="1" fontAlgn="auto" hangingPunct="1">
              <a:spcBef>
                <a:spcPts val="0"/>
              </a:spcBef>
              <a:spcAft>
                <a:spcPts val="0"/>
              </a:spcAft>
            </a:pPr>
            <a:r>
              <a:rPr kumimoji="1" lang="ja-JP" altLang="en-US" sz="1108" dirty="0">
                <a:solidFill>
                  <a:prstClr val="black"/>
                </a:solidFill>
                <a:latin typeface="ＭＳ Ｐゴシック" panose="020B0600070205080204" pitchFamily="50" charset="-128"/>
                <a:ea typeface="ＭＳ Ｐゴシック" panose="020B0600070205080204" pitchFamily="50" charset="-128"/>
              </a:rPr>
              <a:t>出典：功刀浩：</a:t>
            </a:r>
            <a:r>
              <a:rPr kumimoji="1" lang="en-US" altLang="ja-JP" sz="1108"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108" dirty="0">
                <a:solidFill>
                  <a:prstClr val="black"/>
                </a:solidFill>
                <a:latin typeface="ＭＳ Ｐゴシック" panose="020B0600070205080204" pitchFamily="50" charset="-128"/>
                <a:ea typeface="ＭＳ Ｐゴシック" panose="020B0600070205080204" pitchFamily="50" charset="-128"/>
              </a:rPr>
              <a:t>心の病を治す　食事・運動・睡眠の整え方</a:t>
            </a:r>
            <a:r>
              <a:rPr kumimoji="1" lang="en-US" altLang="ja-JP" sz="1108"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108" dirty="0">
                <a:solidFill>
                  <a:prstClr val="black"/>
                </a:solidFill>
                <a:latin typeface="ＭＳ Ｐゴシック" panose="020B0600070205080204" pitchFamily="50" charset="-128"/>
                <a:ea typeface="ＭＳ Ｐゴシック" panose="020B0600070205080204" pitchFamily="50" charset="-128"/>
              </a:rPr>
              <a:t>翔泳社</a:t>
            </a:r>
            <a:r>
              <a:rPr kumimoji="1" lang="en-US" altLang="ja-JP" sz="1108" dirty="0">
                <a:solidFill>
                  <a:prstClr val="black"/>
                </a:solidFill>
                <a:latin typeface="ＭＳ Ｐゴシック" panose="020B0600070205080204" pitchFamily="50" charset="-128"/>
                <a:ea typeface="ＭＳ Ｐゴシック" panose="020B0600070205080204" pitchFamily="50" charset="-128"/>
              </a:rPr>
              <a:t>(2019)</a:t>
            </a:r>
            <a:r>
              <a:rPr kumimoji="1" lang="ja-JP" altLang="en-US" sz="1108" dirty="0" err="1">
                <a:solidFill>
                  <a:prstClr val="black"/>
                </a:solidFill>
                <a:latin typeface="ＭＳ Ｐゴシック" panose="020B0600070205080204" pitchFamily="50" charset="-128"/>
                <a:ea typeface="ＭＳ Ｐゴシック" panose="020B0600070205080204" pitchFamily="50" charset="-128"/>
              </a:rPr>
              <a:t>ｐ</a:t>
            </a:r>
            <a:r>
              <a:rPr kumimoji="1" lang="en-US" altLang="ja-JP" sz="1108" dirty="0" smtClean="0">
                <a:solidFill>
                  <a:prstClr val="black"/>
                </a:solidFill>
                <a:latin typeface="ＭＳ Ｐゴシック" panose="020B0600070205080204" pitchFamily="50" charset="-128"/>
                <a:ea typeface="ＭＳ Ｐゴシック" panose="020B0600070205080204" pitchFamily="50" charset="-128"/>
              </a:rPr>
              <a:t>99</a:t>
            </a:r>
            <a:endParaRPr kumimoji="1" lang="ja-JP" altLang="en-US" sz="1108" dirty="0">
              <a:solidFill>
                <a:prstClr val="black"/>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41</a:t>
            </a:fld>
            <a:endParaRPr lang="ja-JP" altLang="en-US">
              <a:solidFill>
                <a:prstClr val="black">
                  <a:tint val="75000"/>
                </a:prstClr>
              </a:solidFill>
            </a:endParaRPr>
          </a:p>
        </p:txBody>
      </p:sp>
    </p:spTree>
    <p:extLst>
      <p:ext uri="{BB962C8B-B14F-4D97-AF65-F5344CB8AC3E}">
        <p14:creationId xmlns:p14="http://schemas.microsoft.com/office/powerpoint/2010/main" val="39426535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129948" y="1244947"/>
            <a:ext cx="8763344" cy="4856400"/>
          </a:xfrm>
          <a:ln>
            <a:solidFill>
              <a:schemeClr val="tx1"/>
            </a:solidFill>
          </a:ln>
        </p:spPr>
        <p:txBody>
          <a:bodyPr>
            <a:normAutofit/>
          </a:bodyPr>
          <a:lstStyle/>
          <a:p>
            <a:pPr marL="0" indent="0">
              <a:buNone/>
            </a:pPr>
            <a:r>
              <a:rPr lang="en-US" altLang="ja-JP" sz="1600" b="1" dirty="0">
                <a:latin typeface="HG丸ｺﾞｼｯｸM-PRO" panose="020F0600000000000000" pitchFamily="50" charset="-128"/>
                <a:ea typeface="HG丸ｺﾞｼｯｸM-PRO" panose="020F0600000000000000" pitchFamily="50" charset="-128"/>
              </a:rPr>
              <a:t>《</a:t>
            </a:r>
            <a:r>
              <a:rPr lang="ja-JP" altLang="en-US" sz="1600" b="1" dirty="0">
                <a:latin typeface="HG丸ｺﾞｼｯｸM-PRO" panose="020F0600000000000000" pitchFamily="50" charset="-128"/>
                <a:ea typeface="HG丸ｺﾞｼｯｸM-PRO" panose="020F0600000000000000" pitchFamily="50" charset="-128"/>
              </a:rPr>
              <a:t>国立研究開発法人 医薬基盤・健康・栄養研究所による研究結果</a:t>
            </a:r>
            <a:r>
              <a:rPr lang="en-US" altLang="ja-JP" sz="1600" b="1" dirty="0">
                <a:latin typeface="HG丸ｺﾞｼｯｸM-PRO" panose="020F0600000000000000" pitchFamily="50" charset="-128"/>
                <a:ea typeface="HG丸ｺﾞｼｯｸM-PRO" panose="020F0600000000000000" pitchFamily="50" charset="-128"/>
              </a:rPr>
              <a:t>》</a:t>
            </a:r>
          </a:p>
          <a:p>
            <a:pPr marL="0" indent="0">
              <a:buNone/>
            </a:pPr>
            <a:r>
              <a:rPr lang="ja-JP" altLang="en-US" sz="1846" b="1" dirty="0">
                <a:latin typeface="HG丸ｺﾞｼｯｸM-PRO" panose="020F0600000000000000" pitchFamily="50" charset="-128"/>
                <a:ea typeface="HG丸ｺﾞｼｯｸM-PRO" panose="020F0600000000000000" pitchFamily="50" charset="-128"/>
              </a:rPr>
              <a:t>●今より</a:t>
            </a:r>
            <a:r>
              <a:rPr lang="en-US" altLang="ja-JP" sz="1846" b="1" dirty="0">
                <a:latin typeface="HG丸ｺﾞｼｯｸM-PRO" panose="020F0600000000000000" pitchFamily="50" charset="-128"/>
                <a:ea typeface="HG丸ｺﾞｼｯｸM-PRO" panose="020F0600000000000000" pitchFamily="50" charset="-128"/>
              </a:rPr>
              <a:t>10</a:t>
            </a:r>
            <a:r>
              <a:rPr lang="ja-JP" altLang="en-US" sz="1846" b="1" dirty="0">
                <a:latin typeface="HG丸ｺﾞｼｯｸM-PRO" panose="020F0600000000000000" pitchFamily="50" charset="-128"/>
                <a:ea typeface="HG丸ｺﾞｼｯｸM-PRO" panose="020F0600000000000000" pitchFamily="50" charset="-128"/>
              </a:rPr>
              <a:t>分多く体を動かすと、死亡リスク、生活習慣病発症、がん発症リス</a:t>
            </a:r>
            <a:endParaRPr lang="en-US" altLang="ja-JP" sz="1846" b="1" dirty="0">
              <a:latin typeface="HG丸ｺﾞｼｯｸM-PRO" panose="020F0600000000000000" pitchFamily="50" charset="-128"/>
              <a:ea typeface="HG丸ｺﾞｼｯｸM-PRO" panose="020F0600000000000000" pitchFamily="50" charset="-128"/>
            </a:endParaRPr>
          </a:p>
          <a:p>
            <a:pPr marL="0" indent="0">
              <a:buNone/>
            </a:pPr>
            <a:r>
              <a:rPr lang="ja-JP" altLang="en-US" sz="1846" b="1" dirty="0">
                <a:latin typeface="HG丸ｺﾞｼｯｸM-PRO" panose="020F0600000000000000" pitchFamily="50" charset="-128"/>
                <a:ea typeface="HG丸ｺﾞｼｯｸM-PRO" panose="020F0600000000000000" pitchFamily="50" charset="-128"/>
              </a:rPr>
              <a:t>　クを約３～４％低下させることが可能！</a:t>
            </a:r>
            <a:endParaRPr lang="en-US" altLang="ja-JP" sz="1846" b="1" dirty="0">
              <a:latin typeface="HG丸ｺﾞｼｯｸM-PRO" panose="020F0600000000000000" pitchFamily="50" charset="-128"/>
              <a:ea typeface="HG丸ｺﾞｼｯｸM-PRO" panose="020F0600000000000000" pitchFamily="50" charset="-128"/>
            </a:endParaRPr>
          </a:p>
          <a:p>
            <a:pPr marL="0" indent="0">
              <a:buNone/>
            </a:pPr>
            <a:r>
              <a:rPr lang="ja-JP" altLang="en-US" sz="1846" b="1" dirty="0">
                <a:latin typeface="HG丸ｺﾞｼｯｸM-PRO" panose="020F0600000000000000" pitchFamily="50" charset="-128"/>
                <a:ea typeface="HG丸ｺﾞｼｯｸM-PRO" panose="020F0600000000000000" pitchFamily="50" charset="-128"/>
              </a:rPr>
              <a:t>●プラス</a:t>
            </a:r>
            <a:r>
              <a:rPr lang="en-US" altLang="ja-JP" sz="1846" b="1" dirty="0">
                <a:latin typeface="HG丸ｺﾞｼｯｸM-PRO" panose="020F0600000000000000" pitchFamily="50" charset="-128"/>
                <a:ea typeface="HG丸ｺﾞｼｯｸM-PRO" panose="020F0600000000000000" pitchFamily="50" charset="-128"/>
              </a:rPr>
              <a:t>10</a:t>
            </a:r>
            <a:r>
              <a:rPr lang="ja-JP" altLang="en-US" sz="1846" b="1" dirty="0">
                <a:latin typeface="HG丸ｺﾞｼｯｸM-PRO" panose="020F0600000000000000" pitchFamily="50" charset="-128"/>
                <a:ea typeface="HG丸ｺﾞｼｯｸM-PRO" panose="020F0600000000000000" pitchFamily="50" charset="-128"/>
              </a:rPr>
              <a:t>を</a:t>
            </a:r>
            <a:r>
              <a:rPr lang="en-US" altLang="ja-JP" sz="1846" b="1" dirty="0">
                <a:latin typeface="HG丸ｺﾞｼｯｸM-PRO" panose="020F0600000000000000" pitchFamily="50" charset="-128"/>
                <a:ea typeface="HG丸ｺﾞｼｯｸM-PRO" panose="020F0600000000000000" pitchFamily="50" charset="-128"/>
              </a:rPr>
              <a:t>1</a:t>
            </a:r>
            <a:r>
              <a:rPr lang="ja-JP" altLang="en-US" sz="1846" b="1" dirty="0">
                <a:latin typeface="HG丸ｺﾞｼｯｸM-PRO" panose="020F0600000000000000" pitchFamily="50" charset="-128"/>
                <a:ea typeface="HG丸ｺﾞｼｯｸM-PRO" panose="020F0600000000000000" pitchFamily="50" charset="-128"/>
              </a:rPr>
              <a:t>年間継続すると、</a:t>
            </a:r>
            <a:r>
              <a:rPr lang="en-US" altLang="ja-JP" sz="1846" b="1" dirty="0">
                <a:latin typeface="HG丸ｺﾞｼｯｸM-PRO" panose="020F0600000000000000" pitchFamily="50" charset="-128"/>
                <a:ea typeface="HG丸ｺﾞｼｯｸM-PRO" panose="020F0600000000000000" pitchFamily="50" charset="-128"/>
              </a:rPr>
              <a:t>1.5</a:t>
            </a:r>
            <a:r>
              <a:rPr lang="ja-JP" altLang="en-US" sz="1846" b="1" dirty="0">
                <a:latin typeface="HG丸ｺﾞｼｯｸM-PRO" panose="020F0600000000000000" pitchFamily="50" charset="-128"/>
                <a:ea typeface="HG丸ｺﾞｼｯｸM-PRO" panose="020F0600000000000000" pitchFamily="50" charset="-128"/>
              </a:rPr>
              <a:t>～</a:t>
            </a:r>
            <a:r>
              <a:rPr lang="en-US" altLang="ja-JP" sz="1846" b="1" dirty="0">
                <a:latin typeface="HG丸ｺﾞｼｯｸM-PRO" panose="020F0600000000000000" pitchFamily="50" charset="-128"/>
                <a:ea typeface="HG丸ｺﾞｼｯｸM-PRO" panose="020F0600000000000000" pitchFamily="50" charset="-128"/>
              </a:rPr>
              <a:t>2.0kg</a:t>
            </a:r>
            <a:r>
              <a:rPr lang="ja-JP" altLang="en-US" sz="1846" b="1" dirty="0">
                <a:latin typeface="HG丸ｺﾞｼｯｸM-PRO" panose="020F0600000000000000" pitchFamily="50" charset="-128"/>
                <a:ea typeface="HG丸ｺﾞｼｯｸM-PRO" panose="020F0600000000000000" pitchFamily="50" charset="-128"/>
              </a:rPr>
              <a:t>の減量効果が期待できる</a:t>
            </a:r>
            <a:endParaRPr lang="en-US" altLang="ja-JP" sz="1846" b="1" dirty="0">
              <a:latin typeface="HG丸ｺﾞｼｯｸM-PRO" panose="020F0600000000000000" pitchFamily="50" charset="-128"/>
              <a:ea typeface="HG丸ｺﾞｼｯｸM-PRO" panose="020F0600000000000000" pitchFamily="50" charset="-128"/>
            </a:endParaRPr>
          </a:p>
          <a:p>
            <a:pPr marL="0" indent="0">
              <a:buNone/>
            </a:pPr>
            <a:r>
              <a:rPr lang="ja-JP" altLang="en-US" sz="1846" b="1" dirty="0">
                <a:latin typeface="HG丸ｺﾞｼｯｸM-PRO" panose="020F0600000000000000" pitchFamily="50" charset="-128"/>
                <a:ea typeface="HG丸ｺﾞｼｯｸM-PRO" panose="020F0600000000000000" pitchFamily="50" charset="-128"/>
              </a:rPr>
              <a:t>　</a:t>
            </a:r>
            <a:endParaRPr lang="en-US" altLang="ja-JP" sz="1846" dirty="0">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179512" y="332656"/>
            <a:ext cx="8189183"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altLang="ja-JP" sz="3200" dirty="0">
                <a:solidFill>
                  <a:prstClr val="black"/>
                </a:solidFill>
                <a:latin typeface="+mj-ea"/>
              </a:rPr>
              <a:t>【Point</a:t>
            </a:r>
            <a:r>
              <a:rPr lang="ja-JP" altLang="en-US" sz="3200" dirty="0">
                <a:solidFill>
                  <a:prstClr val="black"/>
                </a:solidFill>
                <a:latin typeface="+mj-ea"/>
              </a:rPr>
              <a:t>２</a:t>
            </a:r>
            <a:r>
              <a:rPr lang="en-US" altLang="ja-JP" sz="3200" dirty="0">
                <a:solidFill>
                  <a:prstClr val="black"/>
                </a:solidFill>
                <a:latin typeface="+mj-ea"/>
              </a:rPr>
              <a:t>】</a:t>
            </a:r>
            <a:r>
              <a:rPr lang="ja-JP" altLang="en-US" sz="3200" dirty="0">
                <a:solidFill>
                  <a:prstClr val="black"/>
                </a:solidFill>
                <a:latin typeface="+mj-ea"/>
              </a:rPr>
              <a:t>生活の中で活動量を</a:t>
            </a:r>
            <a:r>
              <a:rPr lang="ja-JP" altLang="en-US" sz="3200" dirty="0" smtClean="0">
                <a:solidFill>
                  <a:prstClr val="black"/>
                </a:solidFill>
                <a:latin typeface="+mj-ea"/>
              </a:rPr>
              <a:t>上げる</a:t>
            </a:r>
            <a:endParaRPr lang="en-US" altLang="ja-JP" sz="3200" dirty="0" smtClean="0">
              <a:solidFill>
                <a:prstClr val="black"/>
              </a:solidFill>
              <a:latin typeface="+mj-ea"/>
            </a:endParaRPr>
          </a:p>
          <a:p>
            <a:pPr fontAlgn="auto">
              <a:spcAft>
                <a:spcPts val="0"/>
              </a:spcAft>
            </a:pPr>
            <a:endParaRPr lang="en-US" altLang="ja-JP" sz="1200" dirty="0">
              <a:solidFill>
                <a:prstClr val="black"/>
              </a:solidFill>
              <a:latin typeface="+mj-ea"/>
            </a:endParaRPr>
          </a:p>
          <a:p>
            <a:pPr fontAlgn="auto">
              <a:spcAft>
                <a:spcPts val="0"/>
              </a:spcAft>
            </a:pPr>
            <a:r>
              <a:rPr lang="ja-JP" altLang="en-US" sz="3200" dirty="0" smtClean="0">
                <a:solidFill>
                  <a:prstClr val="black"/>
                </a:solidFill>
                <a:latin typeface="+mj-ea"/>
              </a:rPr>
              <a:t>　　　　　　～</a:t>
            </a:r>
            <a:r>
              <a:rPr lang="ja-JP" altLang="en-US" sz="3200" dirty="0">
                <a:solidFill>
                  <a:prstClr val="black"/>
                </a:solidFill>
                <a:latin typeface="+mj-ea"/>
              </a:rPr>
              <a:t>やってみようプラス１０</a:t>
            </a:r>
            <a:endParaRPr lang="en-US" altLang="ja-JP" sz="3200" dirty="0">
              <a:solidFill>
                <a:prstClr val="black"/>
              </a:solidFill>
              <a:latin typeface="+mj-ea"/>
            </a:endParaRPr>
          </a:p>
          <a:p>
            <a:pPr algn="ctr" fontAlgn="auto">
              <a:spcAft>
                <a:spcPts val="0"/>
              </a:spcAft>
            </a:pPr>
            <a:endParaRPr lang="ja-JP" altLang="en-US" sz="3200" dirty="0">
              <a:solidFill>
                <a:prstClr val="black"/>
              </a:solidFill>
              <a:latin typeface="+mj-ea"/>
            </a:endParaRPr>
          </a:p>
        </p:txBody>
      </p:sp>
      <p:sp>
        <p:nvSpPr>
          <p:cNvPr id="6" name="角丸四角形吹き出し 5"/>
          <p:cNvSpPr/>
          <p:nvPr/>
        </p:nvSpPr>
        <p:spPr>
          <a:xfrm>
            <a:off x="1080623" y="2729533"/>
            <a:ext cx="1358934" cy="989343"/>
          </a:xfrm>
          <a:prstGeom prst="wedgeRoundRectCallout">
            <a:avLst>
              <a:gd name="adj1" fmla="val 4198"/>
              <a:gd name="adj2" fmla="val 584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１駅前で</a:t>
            </a:r>
            <a:endParaRPr kumimoji="1" lang="en-US" altLang="ja-JP" sz="1477" b="1" dirty="0">
              <a:solidFill>
                <a:prstClr val="black"/>
              </a:solidFill>
              <a:latin typeface="HG丸ｺﾞｼｯｸM-PRO" panose="020F0600000000000000" pitchFamily="50" charset="-128"/>
              <a:ea typeface="HG丸ｺﾞｼｯｸM-PRO" panose="020F0600000000000000" pitchFamily="50" charset="-128"/>
            </a:endParaRPr>
          </a:p>
          <a:p>
            <a:pPr algn="ct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降りて歩く</a:t>
            </a:r>
          </a:p>
        </p:txBody>
      </p:sp>
      <p:sp>
        <p:nvSpPr>
          <p:cNvPr id="23" name="角丸四角形吹き出し 22"/>
          <p:cNvSpPr/>
          <p:nvPr/>
        </p:nvSpPr>
        <p:spPr>
          <a:xfrm>
            <a:off x="4546413" y="3161537"/>
            <a:ext cx="1842556" cy="989343"/>
          </a:xfrm>
          <a:prstGeom prst="wedgeRoundRectCallout">
            <a:avLst>
              <a:gd name="adj1" fmla="val -63767"/>
              <a:gd name="adj2" fmla="val 252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エレベーターではなく階段を使う</a:t>
            </a:r>
          </a:p>
        </p:txBody>
      </p:sp>
      <p:sp>
        <p:nvSpPr>
          <p:cNvPr id="24" name="角丸四角形吹き出し 23"/>
          <p:cNvSpPr/>
          <p:nvPr/>
        </p:nvSpPr>
        <p:spPr>
          <a:xfrm>
            <a:off x="6579165" y="2748051"/>
            <a:ext cx="1502228" cy="656911"/>
          </a:xfrm>
          <a:prstGeom prst="wedgeRoundRectCallout">
            <a:avLst>
              <a:gd name="adj1" fmla="val 60608"/>
              <a:gd name="adj2" fmla="val 2640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テレビを見ながら筋トレ</a:t>
            </a:r>
          </a:p>
        </p:txBody>
      </p:sp>
      <p:sp>
        <p:nvSpPr>
          <p:cNvPr id="26" name="角丸四角形吹き出し 25"/>
          <p:cNvSpPr/>
          <p:nvPr/>
        </p:nvSpPr>
        <p:spPr>
          <a:xfrm>
            <a:off x="1760090" y="4916779"/>
            <a:ext cx="1502228" cy="1031476"/>
          </a:xfrm>
          <a:prstGeom prst="wedgeRoundRectCallout">
            <a:avLst>
              <a:gd name="adj1" fmla="val 59426"/>
              <a:gd name="adj2" fmla="val -4356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ラジオ体操を</a:t>
            </a:r>
            <a:endParaRPr kumimoji="1" lang="en-US" altLang="ja-JP" sz="1477" b="1" dirty="0">
              <a:solidFill>
                <a:prstClr val="black"/>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日課にして、体を動かす</a:t>
            </a:r>
            <a:endParaRPr kumimoji="1" lang="en-US" altLang="ja-JP" sz="1477" b="1" dirty="0">
              <a:solidFill>
                <a:prstClr val="black"/>
              </a:solidFill>
              <a:latin typeface="HG丸ｺﾞｼｯｸM-PRO" panose="020F0600000000000000" pitchFamily="50" charset="-128"/>
              <a:ea typeface="HG丸ｺﾞｼｯｸM-PRO" panose="020F0600000000000000" pitchFamily="50" charset="-128"/>
            </a:endParaRPr>
          </a:p>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時間を確保</a:t>
            </a:r>
          </a:p>
        </p:txBody>
      </p:sp>
      <p:pic>
        <p:nvPicPr>
          <p:cNvPr id="1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73053" y="2786316"/>
            <a:ext cx="1561069" cy="156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78180" y="4381262"/>
            <a:ext cx="1383888" cy="172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0481" y="2978222"/>
            <a:ext cx="2482176" cy="248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30279" y="2562958"/>
            <a:ext cx="2064059" cy="2064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 xmlns:a16="http://schemas.microsoft.com/office/drawing/2014/main" id="{A5158D33-384C-422E-9CE7-80A2C57C74DC}"/>
              </a:ext>
            </a:extLst>
          </p:cNvPr>
          <p:cNvSpPr txBox="1"/>
          <p:nvPr/>
        </p:nvSpPr>
        <p:spPr>
          <a:xfrm>
            <a:off x="148942" y="6093296"/>
            <a:ext cx="8995059" cy="433324"/>
          </a:xfrm>
          <a:prstGeom prst="rect">
            <a:avLst/>
          </a:prstGeom>
          <a:noFill/>
        </p:spPr>
        <p:txBody>
          <a:bodyPr wrap="square" rtlCol="0">
            <a:spAutoFit/>
          </a:bodyPr>
          <a:lstStyle/>
          <a:p>
            <a:pPr eaLnBrk="1" fontAlgn="auto" hangingPunct="1">
              <a:spcBef>
                <a:spcPts val="0"/>
              </a:spcBef>
              <a:spcAft>
                <a:spcPts val="0"/>
              </a:spcAft>
            </a:pPr>
            <a:r>
              <a:rPr kumimoji="1" lang="ja-JP" altLang="en-US" sz="1108" dirty="0">
                <a:solidFill>
                  <a:prstClr val="black"/>
                </a:solidFill>
                <a:latin typeface="Calibri" panose="020F0502020204030204"/>
                <a:ea typeface="ＭＳ Ｐゴシック" panose="020B0600070205080204" pitchFamily="50" charset="-128"/>
              </a:rPr>
              <a:t>出典：厚生労働省：「アクティブガイド－健康づくりのための身体活動指針」（</a:t>
            </a:r>
            <a:r>
              <a:rPr kumimoji="1" lang="en-US" altLang="ja-JP" sz="1108" dirty="0">
                <a:solidFill>
                  <a:prstClr val="black"/>
                </a:solidFill>
                <a:latin typeface="Calibri" panose="020F0502020204030204"/>
                <a:ea typeface="ＭＳ Ｐゴシック" panose="020B0600070205080204" pitchFamily="50" charset="-128"/>
              </a:rPr>
              <a:t>2013</a:t>
            </a:r>
            <a:r>
              <a:rPr kumimoji="1" lang="ja-JP" altLang="en-US" sz="1108" dirty="0">
                <a:solidFill>
                  <a:prstClr val="black"/>
                </a:solidFill>
                <a:latin typeface="Calibri" panose="020F0502020204030204"/>
                <a:ea typeface="ＭＳ Ｐゴシック" panose="020B0600070205080204" pitchFamily="50" charset="-128"/>
              </a:rPr>
              <a:t>）</a:t>
            </a:r>
            <a:endParaRPr kumimoji="1" lang="en-US" altLang="ja-JP" sz="1108" dirty="0">
              <a:solidFill>
                <a:prstClr val="black"/>
              </a:solidFill>
              <a:latin typeface="Calibri" panose="020F0502020204030204"/>
              <a:ea typeface="ＭＳ Ｐゴシック" panose="020B0600070205080204" pitchFamily="50" charset="-128"/>
            </a:endParaRPr>
          </a:p>
          <a:p>
            <a:pPr eaLnBrk="1" fontAlgn="auto" hangingPunct="1">
              <a:spcBef>
                <a:spcPts val="0"/>
              </a:spcBef>
              <a:spcAft>
                <a:spcPts val="0"/>
              </a:spcAft>
            </a:pPr>
            <a:r>
              <a:rPr kumimoji="1" lang="ja-JP" altLang="en-US" sz="1108" dirty="0">
                <a:solidFill>
                  <a:prstClr val="black"/>
                </a:solidFill>
                <a:latin typeface="ＭＳ Ｐゴシック" panose="020B0600070205080204" pitchFamily="50" charset="-128"/>
                <a:ea typeface="ＭＳ Ｐゴシック" panose="020B0600070205080204" pitchFamily="50" charset="-128"/>
              </a:rPr>
              <a:t>　　　：厚生労働省ホームページ：「ｅ</a:t>
            </a:r>
            <a:r>
              <a:rPr kumimoji="1" lang="en-US" altLang="ja-JP" sz="1108"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108" dirty="0">
                <a:solidFill>
                  <a:prstClr val="black"/>
                </a:solidFill>
                <a:latin typeface="ＭＳ Ｐゴシック" panose="020B0600070205080204" pitchFamily="50" charset="-128"/>
                <a:ea typeface="ＭＳ Ｐゴシック" panose="020B0600070205080204" pitchFamily="50" charset="-128"/>
              </a:rPr>
              <a:t>ヘルスネット－</a:t>
            </a:r>
            <a:r>
              <a:rPr kumimoji="1" lang="ja-JP" altLang="en-US" sz="1108" dirty="0">
                <a:solidFill>
                  <a:prstClr val="black"/>
                </a:solidFill>
                <a:latin typeface="Calibri" panose="020F0502020204030204"/>
                <a:ea typeface="ＭＳ Ｐゴシック" panose="020B0600070205080204" pitchFamily="50" charset="-128"/>
              </a:rPr>
              <a:t>アクティブガイド－</a:t>
            </a:r>
            <a:r>
              <a:rPr kumimoji="1" lang="ja-JP" altLang="en-US" sz="1108" dirty="0">
                <a:solidFill>
                  <a:prstClr val="black"/>
                </a:solidFill>
                <a:latin typeface="ＭＳ Ｐゴシック" panose="020B0600070205080204" pitchFamily="50" charset="-128"/>
                <a:ea typeface="ＭＳ Ｐゴシック" panose="020B0600070205080204" pitchFamily="50" charset="-128"/>
              </a:rPr>
              <a:t>」　</a:t>
            </a:r>
            <a:r>
              <a:rPr kumimoji="1" lang="ja-JP" altLang="en-US" sz="969"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969" dirty="0">
                <a:solidFill>
                  <a:prstClr val="black"/>
                </a:solidFill>
                <a:latin typeface="ＭＳ Ｐゴシック" panose="020B0600070205080204" pitchFamily="50" charset="-128"/>
                <a:ea typeface="ＭＳ Ｐゴシック" panose="020B0600070205080204" pitchFamily="50" charset="-128"/>
              </a:rPr>
              <a:t> https://www.e-healthnet.mhlw.go.jp/information/exercise/s-01-002.html.html </a:t>
            </a:r>
            <a:r>
              <a:rPr kumimoji="1" lang="ja-JP" altLang="en-US" sz="969" dirty="0">
                <a:solidFill>
                  <a:prstClr val="black"/>
                </a:solidFill>
                <a:latin typeface="Calibri" panose="020F0502020204030204"/>
                <a:ea typeface="ＭＳ Ｐゴシック" panose="020B0600070205080204" pitchFamily="50" charset="-128"/>
              </a:rPr>
              <a:t>　　</a:t>
            </a:r>
            <a:endParaRPr kumimoji="1" lang="ja-JP" altLang="en-US" sz="1108" dirty="0">
              <a:solidFill>
                <a:prstClr val="black"/>
              </a:solidFill>
              <a:latin typeface="Calibri" panose="020F0502020204030204"/>
              <a:ea typeface="ＭＳ Ｐゴシック" panose="020B0600070205080204" pitchFamily="50" charset="-128"/>
            </a:endParaRPr>
          </a:p>
        </p:txBody>
      </p:sp>
      <p:sp>
        <p:nvSpPr>
          <p:cNvPr id="4" name="正方形/長方形 3">
            <a:extLst>
              <a:ext uri="{FF2B5EF4-FFF2-40B4-BE49-F238E27FC236}">
                <a16:creationId xmlns="" xmlns:a16="http://schemas.microsoft.com/office/drawing/2014/main" id="{64029DA4-0032-4153-8F0A-C13B03B30936}"/>
              </a:ext>
            </a:extLst>
          </p:cNvPr>
          <p:cNvSpPr/>
          <p:nvPr/>
        </p:nvSpPr>
        <p:spPr>
          <a:xfrm>
            <a:off x="5099110" y="4716850"/>
            <a:ext cx="3722034" cy="1231405"/>
          </a:xfrm>
          <a:prstGeom prst="rect">
            <a:avLst/>
          </a:prstGeom>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kumimoji="1" lang="en-US" altLang="ja-JP" b="1" dirty="0">
                <a:solidFill>
                  <a:prstClr val="black"/>
                </a:solidFill>
              </a:rPr>
              <a:t>《</a:t>
            </a:r>
            <a:r>
              <a:rPr kumimoji="1" lang="ja-JP" altLang="en-US" b="1" dirty="0">
                <a:solidFill>
                  <a:prstClr val="black"/>
                </a:solidFill>
              </a:rPr>
              <a:t>安全のために</a:t>
            </a:r>
            <a:r>
              <a:rPr kumimoji="1" lang="en-US" altLang="ja-JP" b="1" dirty="0">
                <a:solidFill>
                  <a:prstClr val="black"/>
                </a:solidFill>
              </a:rPr>
              <a:t>》</a:t>
            </a:r>
            <a:endParaRPr kumimoji="1" lang="en-US" altLang="ja-JP" sz="1477" b="1" dirty="0">
              <a:solidFill>
                <a:prstClr val="black"/>
              </a:solidFill>
            </a:endParaRPr>
          </a:p>
          <a:p>
            <a:pPr eaLnBrk="1" fontAlgn="auto" hangingPunct="1">
              <a:spcBef>
                <a:spcPts val="0"/>
              </a:spcBef>
              <a:spcAft>
                <a:spcPts val="0"/>
              </a:spcAft>
            </a:pPr>
            <a:r>
              <a:rPr kumimoji="1" lang="ja-JP" altLang="en-US" sz="1477" b="1" dirty="0">
                <a:solidFill>
                  <a:prstClr val="black"/>
                </a:solidFill>
              </a:rPr>
              <a:t>□体を動かす時間は少しずつ増やしていく</a:t>
            </a:r>
            <a:endParaRPr kumimoji="1" lang="en-US" altLang="ja-JP" sz="1477" b="1" dirty="0">
              <a:solidFill>
                <a:prstClr val="black"/>
              </a:solidFill>
            </a:endParaRPr>
          </a:p>
          <a:p>
            <a:pPr eaLnBrk="1" fontAlgn="auto" hangingPunct="1">
              <a:spcBef>
                <a:spcPts val="0"/>
              </a:spcBef>
              <a:spcAft>
                <a:spcPts val="0"/>
              </a:spcAft>
            </a:pPr>
            <a:r>
              <a:rPr kumimoji="1" lang="ja-JP" altLang="en-US" sz="1477" b="1" dirty="0">
                <a:solidFill>
                  <a:prstClr val="black"/>
                </a:solidFill>
              </a:rPr>
              <a:t>□体調が悪い時は無理しない</a:t>
            </a:r>
            <a:endParaRPr kumimoji="1" lang="en-US" altLang="ja-JP" sz="1477" b="1" dirty="0">
              <a:solidFill>
                <a:prstClr val="black"/>
              </a:solidFill>
            </a:endParaRPr>
          </a:p>
          <a:p>
            <a:pPr eaLnBrk="1" fontAlgn="auto" hangingPunct="1">
              <a:spcBef>
                <a:spcPts val="0"/>
              </a:spcBef>
              <a:spcAft>
                <a:spcPts val="0"/>
              </a:spcAft>
            </a:pPr>
            <a:r>
              <a:rPr kumimoji="1" lang="ja-JP" altLang="en-US" sz="1477" b="1" dirty="0">
                <a:solidFill>
                  <a:prstClr val="black"/>
                </a:solidFill>
              </a:rPr>
              <a:t>□病気や痛みがある場合は、医師等に相談</a:t>
            </a:r>
          </a:p>
        </p:txBody>
      </p:sp>
      <p:sp>
        <p:nvSpPr>
          <p:cNvPr id="5" name="テキスト ボックス 4">
            <a:extLst>
              <a:ext uri="{FF2B5EF4-FFF2-40B4-BE49-F238E27FC236}">
                <a16:creationId xmlns="" xmlns:a16="http://schemas.microsoft.com/office/drawing/2014/main" id="{5691BCE5-88A0-42B0-9178-B0021A7468B3}"/>
              </a:ext>
            </a:extLst>
          </p:cNvPr>
          <p:cNvSpPr txBox="1"/>
          <p:nvPr/>
        </p:nvSpPr>
        <p:spPr>
          <a:xfrm>
            <a:off x="5144719" y="5533222"/>
            <a:ext cx="306494" cy="262829"/>
          </a:xfrm>
          <a:prstGeom prst="rect">
            <a:avLst/>
          </a:prstGeom>
          <a:noFill/>
        </p:spPr>
        <p:txBody>
          <a:bodyPr wrap="none" rtlCol="0">
            <a:spAutoFit/>
          </a:bodyPr>
          <a:lstStyle/>
          <a:p>
            <a:pPr eaLnBrk="1" fontAlgn="auto" hangingPunct="1">
              <a:spcBef>
                <a:spcPts val="0"/>
              </a:spcBef>
              <a:spcAft>
                <a:spcPts val="0"/>
              </a:spcAft>
            </a:pPr>
            <a:r>
              <a:rPr kumimoji="1" lang="ja-JP" altLang="en-US" sz="1108" b="1" dirty="0">
                <a:solidFill>
                  <a:srgbClr val="FF0000"/>
                </a:solidFill>
                <a:latin typeface="Calibri" panose="020F0502020204030204"/>
                <a:ea typeface="ＭＳ Ｐゴシック" panose="020B0600070205080204" pitchFamily="50" charset="-128"/>
              </a:rPr>
              <a:t>レ</a:t>
            </a:r>
          </a:p>
        </p:txBody>
      </p:sp>
      <p:sp>
        <p:nvSpPr>
          <p:cNvPr id="19" name="テキスト ボックス 18">
            <a:extLst>
              <a:ext uri="{FF2B5EF4-FFF2-40B4-BE49-F238E27FC236}">
                <a16:creationId xmlns="" xmlns:a16="http://schemas.microsoft.com/office/drawing/2014/main" id="{FAA0668A-6A6B-4C3C-9F17-351B7815F7F1}"/>
              </a:ext>
            </a:extLst>
          </p:cNvPr>
          <p:cNvSpPr txBox="1"/>
          <p:nvPr/>
        </p:nvSpPr>
        <p:spPr>
          <a:xfrm>
            <a:off x="5132930" y="5332553"/>
            <a:ext cx="306494" cy="262829"/>
          </a:xfrm>
          <a:prstGeom prst="rect">
            <a:avLst/>
          </a:prstGeom>
          <a:noFill/>
        </p:spPr>
        <p:txBody>
          <a:bodyPr wrap="none" rtlCol="0">
            <a:spAutoFit/>
          </a:bodyPr>
          <a:lstStyle/>
          <a:p>
            <a:pPr eaLnBrk="1" fontAlgn="auto" hangingPunct="1">
              <a:spcBef>
                <a:spcPts val="0"/>
              </a:spcBef>
              <a:spcAft>
                <a:spcPts val="0"/>
              </a:spcAft>
            </a:pPr>
            <a:r>
              <a:rPr kumimoji="1" lang="ja-JP" altLang="en-US" sz="1108" b="1" dirty="0">
                <a:solidFill>
                  <a:srgbClr val="FF0000"/>
                </a:solidFill>
                <a:latin typeface="Calibri" panose="020F0502020204030204"/>
                <a:ea typeface="ＭＳ Ｐゴシック" panose="020B0600070205080204" pitchFamily="50" charset="-128"/>
              </a:rPr>
              <a:t>レ</a:t>
            </a:r>
          </a:p>
        </p:txBody>
      </p:sp>
      <p:sp>
        <p:nvSpPr>
          <p:cNvPr id="20" name="テキスト ボックス 19">
            <a:extLst>
              <a:ext uri="{FF2B5EF4-FFF2-40B4-BE49-F238E27FC236}">
                <a16:creationId xmlns="" xmlns:a16="http://schemas.microsoft.com/office/drawing/2014/main" id="{C0C28C0D-712C-4CD1-BC0D-0E0EEBC1216D}"/>
              </a:ext>
            </a:extLst>
          </p:cNvPr>
          <p:cNvSpPr txBox="1"/>
          <p:nvPr/>
        </p:nvSpPr>
        <p:spPr>
          <a:xfrm>
            <a:off x="5144719" y="5097525"/>
            <a:ext cx="306494" cy="262829"/>
          </a:xfrm>
          <a:prstGeom prst="rect">
            <a:avLst/>
          </a:prstGeom>
          <a:noFill/>
        </p:spPr>
        <p:txBody>
          <a:bodyPr wrap="none" rtlCol="0">
            <a:spAutoFit/>
          </a:bodyPr>
          <a:lstStyle/>
          <a:p>
            <a:pPr eaLnBrk="1" fontAlgn="auto" hangingPunct="1">
              <a:spcBef>
                <a:spcPts val="0"/>
              </a:spcBef>
              <a:spcAft>
                <a:spcPts val="0"/>
              </a:spcAft>
            </a:pPr>
            <a:r>
              <a:rPr kumimoji="1" lang="ja-JP" altLang="en-US" sz="1108" b="1" dirty="0">
                <a:solidFill>
                  <a:srgbClr val="FF0000"/>
                </a:solidFill>
                <a:latin typeface="Calibri" panose="020F0502020204030204"/>
                <a:ea typeface="ＭＳ Ｐゴシック" panose="020B0600070205080204" pitchFamily="50" charset="-128"/>
              </a:rPr>
              <a:t>レ</a:t>
            </a:r>
          </a:p>
        </p:txBody>
      </p:sp>
      <p:sp>
        <p:nvSpPr>
          <p:cNvPr id="7" name="スライド番号プレースホルダー 6"/>
          <p:cNvSpPr>
            <a:spLocks noGrp="1"/>
          </p:cNvSpPr>
          <p:nvPr>
            <p:ph type="sldNum" sz="quarter" idx="12"/>
          </p:nvPr>
        </p:nvSpPr>
        <p:spPr>
          <a:xfrm>
            <a:off x="6457950" y="6448251"/>
            <a:ext cx="2057400" cy="365125"/>
          </a:xfrm>
        </p:spPr>
        <p:txBody>
          <a:bodyPr/>
          <a:lstStyle/>
          <a:p>
            <a:fld id="{D9666DB5-3E8A-44EB-B50C-A4DC0E081807}" type="slidenum">
              <a:rPr lang="ja-JP" altLang="en-US" smtClean="0">
                <a:solidFill>
                  <a:prstClr val="black">
                    <a:tint val="75000"/>
                  </a:prstClr>
                </a:solidFill>
              </a:rPr>
              <a:pPr/>
              <a:t>42</a:t>
            </a:fld>
            <a:endParaRPr lang="ja-JP" altLang="en-US">
              <a:solidFill>
                <a:prstClr val="black">
                  <a:tint val="75000"/>
                </a:prstClr>
              </a:solidFill>
            </a:endParaRPr>
          </a:p>
        </p:txBody>
      </p:sp>
    </p:spTree>
    <p:extLst>
      <p:ext uri="{BB962C8B-B14F-4D97-AF65-F5344CB8AC3E}">
        <p14:creationId xmlns:p14="http://schemas.microsoft.com/office/powerpoint/2010/main" val="643193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
          </p:nvPr>
        </p:nvSpPr>
        <p:spPr>
          <a:xfrm>
            <a:off x="62623" y="1358320"/>
            <a:ext cx="8763344" cy="4796406"/>
          </a:xfrm>
          <a:ln>
            <a:solidFill>
              <a:schemeClr val="tx1"/>
            </a:solidFill>
          </a:ln>
        </p:spPr>
        <p:txBody>
          <a:bodyPr>
            <a:normAutofit/>
          </a:bodyPr>
          <a:lstStyle/>
          <a:p>
            <a:pPr marL="0" indent="0">
              <a:buNone/>
            </a:pPr>
            <a:r>
              <a:rPr lang="en-US" altLang="ja-JP" sz="1662" b="1" dirty="0">
                <a:latin typeface="+mn-ea"/>
              </a:rPr>
              <a:t>《</a:t>
            </a:r>
            <a:r>
              <a:rPr lang="ja-JP" altLang="en-US" sz="1662" b="1" dirty="0">
                <a:latin typeface="+mn-ea"/>
              </a:rPr>
              <a:t>厚生労働省：「ｅ</a:t>
            </a:r>
            <a:r>
              <a:rPr lang="en-US" altLang="ja-JP" sz="1662" b="1" dirty="0">
                <a:latin typeface="+mn-ea"/>
              </a:rPr>
              <a:t>-</a:t>
            </a:r>
            <a:r>
              <a:rPr lang="ja-JP" altLang="en-US" sz="1662" b="1" dirty="0">
                <a:latin typeface="+mn-ea"/>
              </a:rPr>
              <a:t>ヘルスネット－</a:t>
            </a:r>
            <a:r>
              <a:rPr lang="ja-JP" altLang="en-US" sz="1662" b="1" dirty="0"/>
              <a:t>身体活動とエネルギー代謝－</a:t>
            </a:r>
            <a:r>
              <a:rPr lang="ja-JP" altLang="en-US" sz="1662" b="1" dirty="0">
                <a:latin typeface="+mn-ea"/>
              </a:rPr>
              <a:t>」より　</a:t>
            </a:r>
            <a:r>
              <a:rPr lang="en-US" altLang="ja-JP" sz="1662" b="1" dirty="0">
                <a:latin typeface="+mn-ea"/>
              </a:rPr>
              <a:t>》</a:t>
            </a:r>
          </a:p>
          <a:p>
            <a:pPr marL="0" indent="0">
              <a:buNone/>
            </a:pPr>
            <a:r>
              <a:rPr lang="ja-JP" altLang="en-US" sz="2215" b="1" dirty="0">
                <a:latin typeface="HG丸ｺﾞｼｯｸM-PRO" panose="020F0600000000000000" pitchFamily="50" charset="-128"/>
                <a:ea typeface="HG丸ｺﾞｼｯｸM-PRO" panose="020F0600000000000000" pitchFamily="50" charset="-128"/>
              </a:rPr>
              <a:t>●座位を減らして、立位または歩行運動などの日常生活活動を積極</a:t>
            </a:r>
            <a:endParaRPr lang="en-US" altLang="ja-JP" sz="2215" b="1" dirty="0">
              <a:latin typeface="HG丸ｺﾞｼｯｸM-PRO" panose="020F0600000000000000" pitchFamily="50" charset="-128"/>
              <a:ea typeface="HG丸ｺﾞｼｯｸM-PRO" panose="020F0600000000000000" pitchFamily="50" charset="-128"/>
            </a:endParaRPr>
          </a:p>
          <a:p>
            <a:pPr marL="0" indent="0">
              <a:buNone/>
            </a:pPr>
            <a:r>
              <a:rPr lang="ja-JP" altLang="en-US" sz="2215" b="1" dirty="0">
                <a:latin typeface="HG丸ｺﾞｼｯｸM-PRO" panose="020F0600000000000000" pitchFamily="50" charset="-128"/>
                <a:ea typeface="HG丸ｺﾞｼｯｸM-PRO" panose="020F0600000000000000" pitchFamily="50" charset="-128"/>
              </a:rPr>
              <a:t>　的に行うことも活動量を上げ、肥満予防につながるポイント！</a:t>
            </a:r>
            <a:endParaRPr lang="en-US" altLang="ja-JP" sz="1477" b="1" dirty="0">
              <a:latin typeface="HG丸ｺﾞｼｯｸM-PRO" panose="020F0600000000000000" pitchFamily="50" charset="-128"/>
              <a:ea typeface="HG丸ｺﾞｼｯｸM-PRO" panose="020F0600000000000000" pitchFamily="50" charset="-128"/>
            </a:endParaRPr>
          </a:p>
          <a:p>
            <a:pPr marL="0" indent="0">
              <a:buNone/>
            </a:pPr>
            <a:r>
              <a:rPr lang="ja-JP" altLang="en-US" sz="1477" b="1" dirty="0">
                <a:latin typeface="HG丸ｺﾞｼｯｸM-PRO" panose="020F0600000000000000" pitchFamily="50" charset="-128"/>
                <a:ea typeface="HG丸ｺﾞｼｯｸM-PRO" panose="020F0600000000000000" pitchFamily="50" charset="-128"/>
              </a:rPr>
              <a:t>　　　　</a:t>
            </a:r>
            <a:endParaRPr lang="en-US" altLang="ja-JP" sz="1846" b="1" dirty="0">
              <a:latin typeface="HG丸ｺﾞｼｯｸM-PRO" panose="020F0600000000000000" pitchFamily="50" charset="-128"/>
              <a:ea typeface="HG丸ｺﾞｼｯｸM-PRO" panose="020F0600000000000000" pitchFamily="50" charset="-128"/>
            </a:endParaRPr>
          </a:p>
        </p:txBody>
      </p:sp>
      <p:sp>
        <p:nvSpPr>
          <p:cNvPr id="21" name="角丸四角形吹き出し 23">
            <a:extLst>
              <a:ext uri="{FF2B5EF4-FFF2-40B4-BE49-F238E27FC236}">
                <a16:creationId xmlns="" xmlns:a16="http://schemas.microsoft.com/office/drawing/2014/main" id="{481F9107-F5C1-4811-B9CA-230EC0F63ACB}"/>
              </a:ext>
            </a:extLst>
          </p:cNvPr>
          <p:cNvSpPr/>
          <p:nvPr/>
        </p:nvSpPr>
        <p:spPr>
          <a:xfrm>
            <a:off x="6388347" y="4210738"/>
            <a:ext cx="1352981" cy="1271467"/>
          </a:xfrm>
          <a:prstGeom prst="wedgeRoundRectCallout">
            <a:avLst>
              <a:gd name="adj1" fmla="val -79221"/>
              <a:gd name="adj2" fmla="val 518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テレビのコマーシャルの間は立って足踏み</a:t>
            </a:r>
          </a:p>
        </p:txBody>
      </p:sp>
      <p:sp>
        <p:nvSpPr>
          <p:cNvPr id="27" name="角丸四角形吹き出し 23">
            <a:extLst>
              <a:ext uri="{FF2B5EF4-FFF2-40B4-BE49-F238E27FC236}">
                <a16:creationId xmlns="" xmlns:a16="http://schemas.microsoft.com/office/drawing/2014/main" id="{4B848EEE-678A-4551-A8F8-1EC26EE99FB7}"/>
              </a:ext>
            </a:extLst>
          </p:cNvPr>
          <p:cNvSpPr/>
          <p:nvPr/>
        </p:nvSpPr>
        <p:spPr>
          <a:xfrm>
            <a:off x="687603" y="4332185"/>
            <a:ext cx="1878346" cy="1313823"/>
          </a:xfrm>
          <a:prstGeom prst="wedgeRoundRectCallout">
            <a:avLst>
              <a:gd name="adj1" fmla="val 65628"/>
              <a:gd name="adj2" fmla="val 3150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時には、立って会議をしてみよう！</a:t>
            </a:r>
          </a:p>
        </p:txBody>
      </p:sp>
      <p:sp>
        <p:nvSpPr>
          <p:cNvPr id="28" name="角丸四角形吹き出し 23">
            <a:extLst>
              <a:ext uri="{FF2B5EF4-FFF2-40B4-BE49-F238E27FC236}">
                <a16:creationId xmlns="" xmlns:a16="http://schemas.microsoft.com/office/drawing/2014/main" id="{22C52A9B-63AB-4699-8575-1C03822392E5}"/>
              </a:ext>
            </a:extLst>
          </p:cNvPr>
          <p:cNvSpPr/>
          <p:nvPr/>
        </p:nvSpPr>
        <p:spPr>
          <a:xfrm>
            <a:off x="5506436" y="2736615"/>
            <a:ext cx="1678955" cy="1313823"/>
          </a:xfrm>
          <a:prstGeom prst="wedgeRoundRectCallout">
            <a:avLst>
              <a:gd name="adj1" fmla="val 82624"/>
              <a:gd name="adj2" fmla="val -149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仕事の合間に、立ってドリンクタイム♪</a:t>
            </a:r>
          </a:p>
        </p:txBody>
      </p:sp>
      <p:pic>
        <p:nvPicPr>
          <p:cNvPr id="8"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8688" y="2513648"/>
            <a:ext cx="1955607" cy="195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角丸四角形吹き出し 5">
            <a:extLst>
              <a:ext uri="{FF2B5EF4-FFF2-40B4-BE49-F238E27FC236}">
                <a16:creationId xmlns="" xmlns:a16="http://schemas.microsoft.com/office/drawing/2014/main" id="{C4E2ACBE-6A5D-485D-97BE-D2F06E6C5BE4}"/>
              </a:ext>
            </a:extLst>
          </p:cNvPr>
          <p:cNvSpPr/>
          <p:nvPr/>
        </p:nvSpPr>
        <p:spPr>
          <a:xfrm>
            <a:off x="913581" y="2617710"/>
            <a:ext cx="1339781" cy="1138813"/>
          </a:xfrm>
          <a:prstGeom prst="wedgeRoundRectCallout">
            <a:avLst>
              <a:gd name="adj1" fmla="val 86654"/>
              <a:gd name="adj2" fmla="val 2785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eaLnBrk="1" fontAlgn="auto" hangingPunct="1">
              <a:spcBef>
                <a:spcPts val="0"/>
              </a:spcBef>
              <a:spcAft>
                <a:spcPts val="0"/>
              </a:spcAft>
            </a:pPr>
            <a:r>
              <a:rPr kumimoji="1" lang="ja-JP" altLang="en-US" sz="1477" b="1" dirty="0">
                <a:solidFill>
                  <a:prstClr val="black"/>
                </a:solidFill>
                <a:latin typeface="HG丸ｺﾞｼｯｸM-PRO" panose="020F0600000000000000" pitchFamily="50" charset="-128"/>
                <a:ea typeface="HG丸ｺﾞｼｯｸM-PRO" panose="020F0600000000000000" pitchFamily="50" charset="-128"/>
              </a:rPr>
              <a:t>電車では、座らず立つ</a:t>
            </a:r>
          </a:p>
        </p:txBody>
      </p:sp>
      <p:pic>
        <p:nvPicPr>
          <p:cNvPr id="10"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5949" y="4288521"/>
            <a:ext cx="2083142" cy="208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042244" y="3539858"/>
            <a:ext cx="2993450" cy="299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126230" y="2193007"/>
            <a:ext cx="1302253" cy="259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184475" y="3443391"/>
            <a:ext cx="244008" cy="19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a:extLst>
              <a:ext uri="{FF2B5EF4-FFF2-40B4-BE49-F238E27FC236}">
                <a16:creationId xmlns="" xmlns:a16="http://schemas.microsoft.com/office/drawing/2014/main" id="{2875100C-E2A6-487E-BDB6-62483DA0DD03}"/>
              </a:ext>
            </a:extLst>
          </p:cNvPr>
          <p:cNvSpPr txBox="1"/>
          <p:nvPr/>
        </p:nvSpPr>
        <p:spPr>
          <a:xfrm>
            <a:off x="-83156" y="6291822"/>
            <a:ext cx="9464494" cy="248530"/>
          </a:xfrm>
          <a:prstGeom prst="rect">
            <a:avLst/>
          </a:prstGeom>
          <a:noFill/>
        </p:spPr>
        <p:txBody>
          <a:bodyPr wrap="square" rtlCol="0">
            <a:spAutoFit/>
          </a:bodyPr>
          <a:lstStyle/>
          <a:p>
            <a:pPr algn="ctr" eaLnBrk="1" fontAlgn="auto" hangingPunct="1">
              <a:spcBef>
                <a:spcPts val="0"/>
              </a:spcBef>
              <a:spcAft>
                <a:spcPts val="0"/>
              </a:spcAft>
            </a:pPr>
            <a:r>
              <a:rPr kumimoji="1" lang="ja-JP" altLang="en-US" sz="1015" dirty="0">
                <a:solidFill>
                  <a:prstClr val="black"/>
                </a:solidFill>
                <a:latin typeface="ＭＳ Ｐゴシック" panose="020B0600070205080204" pitchFamily="50" charset="-128"/>
                <a:ea typeface="ＭＳ Ｐゴシック" panose="020B0600070205080204" pitchFamily="50" charset="-128"/>
              </a:rPr>
              <a:t>出典：厚生労働省ホームページ：「ｅ</a:t>
            </a:r>
            <a:r>
              <a:rPr kumimoji="1" lang="en-US" altLang="ja-JP" sz="1015" dirty="0">
                <a:solidFill>
                  <a:prstClr val="black"/>
                </a:solidFill>
                <a:latin typeface="ＭＳ Ｐゴシック" panose="020B0600070205080204" pitchFamily="50" charset="-128"/>
                <a:ea typeface="ＭＳ Ｐゴシック" panose="020B0600070205080204" pitchFamily="50" charset="-128"/>
              </a:rPr>
              <a:t>-</a:t>
            </a:r>
            <a:r>
              <a:rPr kumimoji="1" lang="ja-JP" altLang="en-US" sz="1015" dirty="0">
                <a:solidFill>
                  <a:prstClr val="black"/>
                </a:solidFill>
                <a:latin typeface="ＭＳ Ｐゴシック" panose="020B0600070205080204" pitchFamily="50" charset="-128"/>
                <a:ea typeface="ＭＳ Ｐゴシック" panose="020B0600070205080204" pitchFamily="50" charset="-128"/>
              </a:rPr>
              <a:t>ヘルスネット－</a:t>
            </a:r>
            <a:r>
              <a:rPr kumimoji="1" lang="ja-JP" altLang="en-US" sz="1015" dirty="0">
                <a:solidFill>
                  <a:prstClr val="black"/>
                </a:solidFill>
                <a:latin typeface="Calibri" panose="020F0502020204030204"/>
                <a:ea typeface="ＭＳ Ｐゴシック" panose="020B0600070205080204" pitchFamily="50" charset="-128"/>
              </a:rPr>
              <a:t>身体活動とエネルギー代謝－</a:t>
            </a:r>
            <a:r>
              <a:rPr kumimoji="1" lang="ja-JP" altLang="en-US" sz="1015" dirty="0">
                <a:solidFill>
                  <a:prstClr val="black"/>
                </a:solidFill>
                <a:latin typeface="ＭＳ Ｐゴシック" panose="020B0600070205080204" pitchFamily="50" charset="-128"/>
                <a:ea typeface="ＭＳ Ｐゴシック" panose="020B0600070205080204" pitchFamily="50" charset="-128"/>
              </a:rPr>
              <a:t>」　</a:t>
            </a:r>
            <a:r>
              <a:rPr kumimoji="1" lang="en-US" altLang="ja-JP" sz="1015" dirty="0">
                <a:solidFill>
                  <a:prstClr val="black"/>
                </a:solidFill>
                <a:latin typeface="ＭＳ Ｐゴシック" panose="020B0600070205080204" pitchFamily="50" charset="-128"/>
                <a:ea typeface="ＭＳ Ｐゴシック" panose="020B0600070205080204" pitchFamily="50" charset="-128"/>
              </a:rPr>
              <a:t>https://www.e-healthnet.mhlw.go.jp/information/exercise/s-02-003.html</a:t>
            </a:r>
            <a:r>
              <a:rPr kumimoji="1" lang="ja-JP" altLang="en-US" sz="1015" dirty="0">
                <a:solidFill>
                  <a:prstClr val="black"/>
                </a:solidFill>
                <a:latin typeface="ＭＳ Ｐゴシック" panose="020B0600070205080204" pitchFamily="50" charset="-128"/>
                <a:ea typeface="ＭＳ Ｐゴシック" panose="020B0600070205080204" pitchFamily="50" charset="-128"/>
              </a:rPr>
              <a:t>　　</a:t>
            </a:r>
          </a:p>
        </p:txBody>
      </p:sp>
      <p:sp>
        <p:nvSpPr>
          <p:cNvPr id="14" name="タイトル 1"/>
          <p:cNvSpPr txBox="1">
            <a:spLocks/>
          </p:cNvSpPr>
          <p:nvPr/>
        </p:nvSpPr>
        <p:spPr>
          <a:xfrm>
            <a:off x="179512" y="332656"/>
            <a:ext cx="8189183" cy="989343"/>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fontAlgn="auto">
              <a:spcAft>
                <a:spcPts val="0"/>
              </a:spcAft>
            </a:pPr>
            <a:r>
              <a:rPr lang="en-US" altLang="ja-JP" sz="3200" dirty="0">
                <a:solidFill>
                  <a:prstClr val="black"/>
                </a:solidFill>
                <a:latin typeface="+mj-ea"/>
              </a:rPr>
              <a:t>【Point</a:t>
            </a:r>
            <a:r>
              <a:rPr lang="ja-JP" altLang="en-US" sz="3200" dirty="0">
                <a:solidFill>
                  <a:prstClr val="black"/>
                </a:solidFill>
                <a:latin typeface="+mj-ea"/>
              </a:rPr>
              <a:t>２</a:t>
            </a:r>
            <a:r>
              <a:rPr lang="en-US" altLang="ja-JP" sz="3200" dirty="0">
                <a:solidFill>
                  <a:prstClr val="black"/>
                </a:solidFill>
                <a:latin typeface="+mj-ea"/>
              </a:rPr>
              <a:t>】</a:t>
            </a:r>
            <a:r>
              <a:rPr lang="ja-JP" altLang="en-US" sz="3200" dirty="0">
                <a:solidFill>
                  <a:prstClr val="black"/>
                </a:solidFill>
                <a:latin typeface="+mj-ea"/>
              </a:rPr>
              <a:t>生活の中で活動量を</a:t>
            </a:r>
            <a:r>
              <a:rPr lang="ja-JP" altLang="en-US" sz="3200" dirty="0" smtClean="0">
                <a:solidFill>
                  <a:prstClr val="black"/>
                </a:solidFill>
                <a:latin typeface="+mj-ea"/>
              </a:rPr>
              <a:t>上げる</a:t>
            </a:r>
            <a:endParaRPr lang="en-US" altLang="ja-JP" sz="3200" dirty="0" smtClean="0">
              <a:solidFill>
                <a:prstClr val="black"/>
              </a:solidFill>
              <a:latin typeface="+mj-ea"/>
            </a:endParaRPr>
          </a:p>
          <a:p>
            <a:pPr fontAlgn="auto">
              <a:spcAft>
                <a:spcPts val="0"/>
              </a:spcAft>
            </a:pPr>
            <a:endParaRPr lang="en-US" altLang="ja-JP" sz="1200" dirty="0">
              <a:solidFill>
                <a:prstClr val="black"/>
              </a:solidFill>
              <a:latin typeface="+mj-ea"/>
            </a:endParaRPr>
          </a:p>
          <a:p>
            <a:pPr fontAlgn="auto">
              <a:spcAft>
                <a:spcPts val="0"/>
              </a:spcAft>
            </a:pPr>
            <a:r>
              <a:rPr lang="ja-JP" altLang="en-US" sz="3200" dirty="0" smtClean="0">
                <a:solidFill>
                  <a:prstClr val="black"/>
                </a:solidFill>
                <a:latin typeface="+mj-ea"/>
              </a:rPr>
              <a:t>　　　　　　～</a:t>
            </a:r>
            <a:r>
              <a:rPr lang="ja-JP" altLang="en-US" sz="3200" dirty="0">
                <a:solidFill>
                  <a:prstClr val="black"/>
                </a:solidFill>
                <a:latin typeface="+mj-ea"/>
              </a:rPr>
              <a:t>やって</a:t>
            </a:r>
            <a:r>
              <a:rPr lang="ja-JP" altLang="en-US" sz="3200" dirty="0" smtClean="0">
                <a:solidFill>
                  <a:prstClr val="black"/>
                </a:solidFill>
                <a:latin typeface="+mj-ea"/>
              </a:rPr>
              <a:t>みよう立位生活</a:t>
            </a:r>
            <a:endParaRPr lang="ja-JP" altLang="en-US" sz="3200" dirty="0">
              <a:solidFill>
                <a:prstClr val="black"/>
              </a:solidFill>
              <a:latin typeface="+mj-ea"/>
            </a:endParaRPr>
          </a:p>
        </p:txBody>
      </p:sp>
      <p:sp>
        <p:nvSpPr>
          <p:cNvPr id="2" name="スライド番号プレースホルダー 1"/>
          <p:cNvSpPr>
            <a:spLocks noGrp="1"/>
          </p:cNvSpPr>
          <p:nvPr>
            <p:ph type="sldNum" sz="quarter" idx="12"/>
          </p:nvPr>
        </p:nvSpPr>
        <p:spPr/>
        <p:txBody>
          <a:bodyPr/>
          <a:lstStyle/>
          <a:p>
            <a:fld id="{D9666DB5-3E8A-44EB-B50C-A4DC0E081807}" type="slidenum">
              <a:rPr lang="ja-JP" altLang="en-US" smtClean="0">
                <a:solidFill>
                  <a:prstClr val="black">
                    <a:tint val="75000"/>
                  </a:prstClr>
                </a:solidFill>
              </a:rPr>
              <a:pPr/>
              <a:t>43</a:t>
            </a:fld>
            <a:endParaRPr lang="ja-JP" altLang="en-US">
              <a:solidFill>
                <a:prstClr val="black">
                  <a:tint val="75000"/>
                </a:prstClr>
              </a:solidFill>
            </a:endParaRPr>
          </a:p>
        </p:txBody>
      </p:sp>
    </p:spTree>
    <p:extLst>
      <p:ext uri="{BB962C8B-B14F-4D97-AF65-F5344CB8AC3E}">
        <p14:creationId xmlns:p14="http://schemas.microsoft.com/office/powerpoint/2010/main" val="33002817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角丸四角形 5"/>
          <p:cNvSpPr/>
          <p:nvPr/>
        </p:nvSpPr>
        <p:spPr>
          <a:xfrm>
            <a:off x="467544" y="476672"/>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4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89090" name="Rectangle 1026"/>
          <p:cNvSpPr>
            <a:spLocks noGrp="1"/>
          </p:cNvSpPr>
          <p:nvPr>
            <p:ph type="title"/>
          </p:nvPr>
        </p:nvSpPr>
        <p:spPr>
          <a:xfrm>
            <a:off x="387877" y="570930"/>
            <a:ext cx="8388000" cy="900000"/>
          </a:xfrm>
        </p:spPr>
        <p:txBody>
          <a:bodyPr/>
          <a:lstStyle/>
          <a:p>
            <a:pPr eaLnBrk="1" hangingPunct="1"/>
            <a:r>
              <a:rPr lang="ja-JP" altLang="en-US" dirty="0" smtClean="0">
                <a:solidFill>
                  <a:srgbClr val="FF0000"/>
                </a:solidFill>
                <a:latin typeface="ＭＳ 明朝" panose="02020609040205080304" pitchFamily="17" charset="-128"/>
                <a:ea typeface="MS PGothic" panose="020B0600070205080204" pitchFamily="50" charset="-128"/>
              </a:rPr>
              <a:t>宿題：</a:t>
            </a:r>
            <a:r>
              <a:rPr lang="ja-JP" altLang="en-US" dirty="0" smtClean="0">
                <a:solidFill>
                  <a:schemeClr val="tx1"/>
                </a:solidFill>
                <a:latin typeface="ＭＳ 明朝" panose="02020609040205080304" pitchFamily="17" charset="-128"/>
                <a:ea typeface="MS PGothic" panose="020B0600070205080204" pitchFamily="50" charset="-128"/>
              </a:rPr>
              <a:t>生活に運動を取り入れる</a:t>
            </a:r>
            <a:endParaRPr lang="en-AU" altLang="en-US" dirty="0" smtClean="0">
              <a:solidFill>
                <a:schemeClr val="tx1"/>
              </a:solidFill>
              <a:latin typeface="ＭＳ 明朝" panose="02020609040205080304" pitchFamily="17" charset="-128"/>
              <a:ea typeface="MS PGothic" panose="020B0600070205080204" pitchFamily="50" charset="-128"/>
            </a:endParaRPr>
          </a:p>
        </p:txBody>
      </p:sp>
      <p:sp>
        <p:nvSpPr>
          <p:cNvPr id="89091" name="Rectangle 1027"/>
          <p:cNvSpPr>
            <a:spLocks noGrp="1"/>
          </p:cNvSpPr>
          <p:nvPr>
            <p:ph idx="1"/>
          </p:nvPr>
        </p:nvSpPr>
        <p:spPr>
          <a:xfrm>
            <a:off x="724694" y="1951978"/>
            <a:ext cx="7694612" cy="4198937"/>
          </a:xfrm>
        </p:spPr>
        <p:txBody>
          <a:bodyPr/>
          <a:lstStyle/>
          <a:p>
            <a:pPr eaLnBrk="1" hangingPunct="1">
              <a:buFont typeface="Arial" panose="020B0604020202020204" pitchFamily="34" charset="0"/>
              <a:buChar char="•"/>
            </a:pPr>
            <a:r>
              <a:rPr lang="ja-JP" altLang="en-US" sz="3200" dirty="0" smtClean="0">
                <a:solidFill>
                  <a:schemeClr val="tx1"/>
                </a:solidFill>
                <a:ea typeface="MS PGothic" panose="020B0600070205080204" pitchFamily="50" charset="-128"/>
              </a:rPr>
              <a:t>次回のグループワークまでの１週間、何かの運動を行ってみてください。</a:t>
            </a:r>
            <a:endParaRPr lang="en-US" altLang="ja-JP" sz="3200" dirty="0" smtClean="0">
              <a:solidFill>
                <a:schemeClr val="tx1"/>
              </a:solidFill>
              <a:ea typeface="MS PGothic" panose="020B0600070205080204" pitchFamily="50" charset="-128"/>
            </a:endParaRPr>
          </a:p>
          <a:p>
            <a:pPr eaLnBrk="1" hangingPunct="1">
              <a:buFont typeface="Arial" panose="020B0604020202020204" pitchFamily="34" charset="0"/>
              <a:buChar char="•"/>
            </a:pPr>
            <a:endParaRPr lang="en-US" altLang="ja-JP" sz="3200" dirty="0" smtClean="0">
              <a:solidFill>
                <a:schemeClr val="tx1"/>
              </a:solidFill>
              <a:ea typeface="MS PGothic" panose="020B0600070205080204" pitchFamily="50" charset="-128"/>
            </a:endParaRPr>
          </a:p>
          <a:p>
            <a:pPr eaLnBrk="1" hangingPunct="1">
              <a:buFont typeface="Arial" panose="020B0604020202020204" pitchFamily="34" charset="0"/>
              <a:buChar char="•"/>
            </a:pPr>
            <a:r>
              <a:rPr lang="ja-JP" altLang="en-US" sz="3200" dirty="0" smtClean="0">
                <a:solidFill>
                  <a:schemeClr val="tx1"/>
                </a:solidFill>
                <a:ea typeface="MS PGothic" panose="020B0600070205080204" pitchFamily="50" charset="-128"/>
              </a:rPr>
              <a:t>行った運動について、来週のグループワークで発表していただきます。</a:t>
            </a:r>
            <a:endParaRPr lang="en-US" altLang="ja-JP" sz="3200" dirty="0" smtClean="0">
              <a:solidFill>
                <a:schemeClr val="tx1"/>
              </a:solidFill>
              <a:ea typeface="MS PGothic" panose="020B0600070205080204" pitchFamily="50" charset="-128"/>
            </a:endParaRPr>
          </a:p>
          <a:p>
            <a:pPr marL="0" indent="0" eaLnBrk="1" hangingPunct="1">
              <a:buNone/>
            </a:pPr>
            <a:endParaRPr lang="en-US" altLang="ja-JP" sz="3200" dirty="0" smtClean="0">
              <a:solidFill>
                <a:schemeClr val="tx1"/>
              </a:solidFill>
              <a:ea typeface="MS PGothic" panose="020B0600070205080204" pitchFamily="50" charset="-128"/>
            </a:endParaRPr>
          </a:p>
          <a:p>
            <a:pPr eaLnBrk="1" hangingPunct="1">
              <a:buFont typeface="Arial" panose="020B0604020202020204" pitchFamily="34" charset="0"/>
              <a:buChar char="•"/>
            </a:pPr>
            <a:r>
              <a:rPr lang="ja-JP" altLang="en-US" sz="3200" dirty="0">
                <a:solidFill>
                  <a:schemeClr val="tx1"/>
                </a:solidFill>
                <a:ea typeface="MS PGothic" panose="020B0600070205080204" pitchFamily="50" charset="-128"/>
              </a:rPr>
              <a:t>簡単</a:t>
            </a:r>
            <a:r>
              <a:rPr lang="ja-JP" altLang="en-US" sz="3200" dirty="0" smtClean="0">
                <a:solidFill>
                  <a:schemeClr val="tx1"/>
                </a:solidFill>
                <a:ea typeface="MS PGothic" panose="020B0600070205080204" pitchFamily="50" charset="-128"/>
              </a:rPr>
              <a:t>な</a:t>
            </a:r>
            <a:r>
              <a:rPr lang="ja-JP" altLang="en-US" sz="3200" dirty="0">
                <a:solidFill>
                  <a:schemeClr val="tx1"/>
                </a:solidFill>
                <a:ea typeface="MS PGothic" panose="020B0600070205080204" pitchFamily="50" charset="-128"/>
              </a:rPr>
              <a:t>運動</a:t>
            </a:r>
            <a:r>
              <a:rPr lang="ja-JP" altLang="en-US" sz="3200" dirty="0" smtClean="0">
                <a:solidFill>
                  <a:schemeClr val="tx1"/>
                </a:solidFill>
                <a:ea typeface="MS PGothic" panose="020B0600070205080204" pitchFamily="50" charset="-128"/>
              </a:rPr>
              <a:t>で構いません</a:t>
            </a:r>
            <a:endParaRPr lang="en-US" altLang="ja-JP" sz="3200" dirty="0" smtClean="0">
              <a:solidFill>
                <a:schemeClr val="tx1"/>
              </a:solidFill>
              <a:ea typeface="MS PGothic" panose="020B0600070205080204" pitchFamily="50" charset="-128"/>
            </a:endParaRPr>
          </a:p>
          <a:p>
            <a:pPr marL="0" indent="0" eaLnBrk="1" hangingPunct="1">
              <a:buNone/>
            </a:pPr>
            <a:r>
              <a:rPr lang="ja-JP" altLang="en-US" sz="3200" dirty="0" smtClean="0">
                <a:solidFill>
                  <a:schemeClr val="tx1"/>
                </a:solidFill>
                <a:ea typeface="MS PGothic" panose="020B0600070205080204" pitchFamily="50" charset="-128"/>
              </a:rPr>
              <a:t>　（数分～１０分程度）</a:t>
            </a:r>
            <a:endParaRPr lang="en-AU" altLang="en-US" sz="3200" dirty="0" smtClean="0">
              <a:solidFill>
                <a:schemeClr val="tx1"/>
              </a:solidFill>
              <a:ea typeface="MS PGothic" panose="020B0600070205080204" pitchFamily="50" charset="-128"/>
            </a:endParaRPr>
          </a:p>
          <a:p>
            <a:pPr eaLnBrk="1" hangingPunct="1">
              <a:buFont typeface="Arial" panose="020B0604020202020204" pitchFamily="34" charset="0"/>
              <a:buChar char="•"/>
            </a:pPr>
            <a:endParaRPr lang="en-AU" altLang="en-US" sz="3200" dirty="0" smtClean="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a:xfrm>
            <a:off x="7003504" y="6492728"/>
            <a:ext cx="2133600" cy="365125"/>
          </a:xfrm>
        </p:spPr>
        <p:txBody>
          <a:bodyPr/>
          <a:lstStyle/>
          <a:p>
            <a:fld id="{3662DA74-E1D7-479F-A23C-196208DAF2BA}" type="slidenum">
              <a:rPr lang="en-US" altLang="en-US" smtClean="0"/>
              <a:pPr/>
              <a:t>44</a:t>
            </a:fld>
            <a:endParaRPr lang="en-US" altLang="en-US" dirty="0"/>
          </a:p>
        </p:txBody>
      </p:sp>
      <p:pic>
        <p:nvPicPr>
          <p:cNvPr id="1026" name="Picture 2" descr="C:\Users\carbuncle\Downloads\2825664_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70998" y="4725144"/>
            <a:ext cx="3115185" cy="1972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969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p:cNvSpPr>
          <p:nvPr>
            <p:ph type="title"/>
          </p:nvPr>
        </p:nvSpPr>
        <p:spPr>
          <a:xfrm>
            <a:off x="550864" y="568196"/>
            <a:ext cx="8042275" cy="900000"/>
          </a:xfrm>
        </p:spPr>
        <p:txBody>
          <a:bodyPr/>
          <a:lstStyle/>
          <a:p>
            <a:pPr eaLnBrk="1" hangingPunct="1"/>
            <a:r>
              <a:rPr lang="ja-JP" altLang="en-US" dirty="0" smtClean="0">
                <a:latin typeface="ＭＳ 明朝" panose="02020609040205080304" pitchFamily="17" charset="-128"/>
                <a:ea typeface="MS PGothic" panose="020B0600070205080204" pitchFamily="50" charset="-128"/>
              </a:rPr>
              <a:t>第２回のまとめ</a:t>
            </a:r>
            <a:endParaRPr lang="en-AU" altLang="en-US" dirty="0" smtClean="0">
              <a:latin typeface="ＭＳ 明朝" panose="02020609040205080304" pitchFamily="17" charset="-128"/>
              <a:ea typeface="MS PGothic" panose="020B0600070205080204" pitchFamily="50" charset="-128"/>
            </a:endParaRPr>
          </a:p>
        </p:txBody>
      </p:sp>
      <p:sp>
        <p:nvSpPr>
          <p:cNvPr id="91139" name="Rectangle 3"/>
          <p:cNvSpPr>
            <a:spLocks noGrp="1"/>
          </p:cNvSpPr>
          <p:nvPr>
            <p:ph idx="1"/>
          </p:nvPr>
        </p:nvSpPr>
        <p:spPr>
          <a:xfrm>
            <a:off x="439834" y="1773238"/>
            <a:ext cx="8280000" cy="3951287"/>
          </a:xfrm>
        </p:spPr>
        <p:txBody>
          <a:bodyPr/>
          <a:lstStyle/>
          <a:p>
            <a:pPr eaLnBrk="1" hangingPunct="1">
              <a:buClr>
                <a:srgbClr val="A63212"/>
              </a:buClr>
              <a:buFont typeface="Arial" panose="020B0604020202020204" pitchFamily="34" charset="0"/>
              <a:buChar char="•"/>
            </a:pPr>
            <a:r>
              <a:rPr lang="ja-JP" altLang="en-US" sz="3600" dirty="0">
                <a:solidFill>
                  <a:srgbClr val="000000"/>
                </a:solidFill>
                <a:ea typeface="MS PGothic" panose="020B0600070205080204" pitchFamily="50" charset="-128"/>
              </a:rPr>
              <a:t>記憶には脳の多くの部分が関わっている</a:t>
            </a:r>
            <a:endParaRPr lang="en-AU" altLang="en-US" sz="3600" dirty="0">
              <a:solidFill>
                <a:srgbClr val="000000"/>
              </a:solidFill>
              <a:ea typeface="MS PGothic" panose="020B0600070205080204" pitchFamily="50" charset="-128"/>
            </a:endParaRPr>
          </a:p>
          <a:p>
            <a:pPr eaLnBrk="1" hangingPunct="1">
              <a:buFont typeface="Arial" panose="020B0604020202020204" pitchFamily="34" charset="0"/>
              <a:buChar char="•"/>
            </a:pPr>
            <a:r>
              <a:rPr lang="ja-JP" altLang="en-US" sz="3600" dirty="0">
                <a:solidFill>
                  <a:schemeClr val="tx1"/>
                </a:solidFill>
                <a:ea typeface="MS PGothic" panose="020B0600070205080204" pitchFamily="50" charset="-128"/>
              </a:rPr>
              <a:t>ポイントを押さえたメモのとり方が重要</a:t>
            </a:r>
            <a:endParaRPr lang="en-US" altLang="ja-JP" sz="3600" dirty="0">
              <a:solidFill>
                <a:schemeClr val="tx1"/>
              </a:solidFill>
              <a:ea typeface="MS PGothic" panose="020B0600070205080204" pitchFamily="50" charset="-128"/>
            </a:endParaRPr>
          </a:p>
          <a:p>
            <a:pPr eaLnBrk="1" hangingPunct="1">
              <a:buFont typeface="Arial" panose="020B0604020202020204" pitchFamily="34" charset="0"/>
              <a:buChar char="•"/>
            </a:pPr>
            <a:r>
              <a:rPr lang="ja-JP" altLang="en-US" sz="3600" dirty="0">
                <a:solidFill>
                  <a:schemeClr val="tx1"/>
                </a:solidFill>
                <a:ea typeface="MS PGothic" panose="020B0600070205080204" pitchFamily="50" charset="-128"/>
              </a:rPr>
              <a:t>新しい道順を記憶しようとするときには、メモを取り、周囲のものに注意を払う</a:t>
            </a:r>
            <a:endParaRPr lang="en-AU" altLang="en-US" sz="3600" dirty="0">
              <a:solidFill>
                <a:schemeClr val="tx1"/>
              </a:solidFill>
              <a:ea typeface="MS PGothic" panose="020B0600070205080204" pitchFamily="50" charset="-128"/>
            </a:endParaRPr>
          </a:p>
          <a:p>
            <a:pPr eaLnBrk="1" hangingPunct="1">
              <a:buFont typeface="Arial" panose="020B0604020202020204" pitchFamily="34" charset="0"/>
              <a:buChar char="•"/>
            </a:pPr>
            <a:r>
              <a:rPr lang="ja-JP" altLang="en-US" sz="3600" dirty="0">
                <a:solidFill>
                  <a:schemeClr val="tx1"/>
                </a:solidFill>
                <a:ea typeface="MS PGothic" panose="020B0600070205080204" pitchFamily="50" charset="-128"/>
              </a:rPr>
              <a:t>運動は、脳の機能を向上させ、記憶の向上にも効果がある</a:t>
            </a:r>
            <a:endParaRPr lang="en-AU" altLang="en-US" sz="3600" dirty="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45</a:t>
            </a:fld>
            <a:endParaRPr lang="en-US" altLang="en-US"/>
          </a:p>
        </p:txBody>
      </p:sp>
    </p:spTree>
    <p:extLst>
      <p:ext uri="{BB962C8B-B14F-4D97-AF65-F5344CB8AC3E}">
        <p14:creationId xmlns:p14="http://schemas.microsoft.com/office/powerpoint/2010/main" val="24612003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51521" y="436564"/>
            <a:ext cx="8712968" cy="1443037"/>
          </a:xfrm>
        </p:spPr>
        <p:txBody>
          <a:bodyPr/>
          <a:lstStyle/>
          <a:p>
            <a:r>
              <a:rPr lang="ja-JP" altLang="en-US" dirty="0">
                <a:latin typeface="ＭＳ Ｐゴシック" panose="020B0600070205080204" pitchFamily="50" charset="-128"/>
                <a:ea typeface="ＭＳ Ｐゴシック" panose="020B0600070205080204" pitchFamily="50" charset="-128"/>
              </a:rPr>
              <a:t>今後の</a:t>
            </a:r>
            <a:r>
              <a:rPr lang="ja-JP" altLang="en-US" dirty="0" smtClean="0">
                <a:latin typeface="ＭＳ Ｐゴシック" panose="020B0600070205080204" pitchFamily="50" charset="-128"/>
                <a:ea typeface="ＭＳ Ｐゴシック" panose="020B0600070205080204" pitchFamily="50" charset="-128"/>
              </a:rPr>
              <a:t>対策①</a:t>
            </a:r>
            <a:endParaRPr lang="en-US" altLang="en-US" dirty="0" smtClean="0">
              <a:latin typeface="ＭＳ Ｐゴシック" panose="020B0600070205080204" pitchFamily="50" charset="-128"/>
              <a:ea typeface="ＭＳ Ｐゴシック" panose="020B0600070205080204" pitchFamily="50" charset="-128"/>
            </a:endParaRPr>
          </a:p>
        </p:txBody>
      </p:sp>
      <p:sp>
        <p:nvSpPr>
          <p:cNvPr id="15363" name="Content Placeholder 2"/>
          <p:cNvSpPr>
            <a:spLocks noGrp="1"/>
          </p:cNvSpPr>
          <p:nvPr>
            <p:ph idx="1"/>
          </p:nvPr>
        </p:nvSpPr>
        <p:spPr/>
        <p:txBody>
          <a:bodyPr/>
          <a:lstStyle/>
          <a:p>
            <a:pPr marL="0" indent="0">
              <a:spcBef>
                <a:spcPct val="0"/>
              </a:spcBef>
              <a:spcAft>
                <a:spcPts val="1800"/>
              </a:spcAft>
              <a:buNone/>
            </a:pPr>
            <a:r>
              <a:rPr lang="ja-JP" altLang="en-US" sz="3600" dirty="0" smtClean="0">
                <a:latin typeface="ＭＳ Ｐゴシック" panose="020B0600070205080204" pitchFamily="50" charset="-128"/>
                <a:ea typeface="ＭＳ Ｐゴシック" panose="020B0600070205080204" pitchFamily="50" charset="-128"/>
                <a:cs typeface="Arial" panose="020B0604020202020204" pitchFamily="34" charset="0"/>
              </a:rPr>
              <a:t>メモの内容を後から忘れずに思い出すために、どのような方法が使えるでしょ</a:t>
            </a:r>
            <a:r>
              <a:rPr lang="ja-JP" altLang="en-US" sz="3600" dirty="0">
                <a:latin typeface="ＭＳ Ｐゴシック" panose="020B0600070205080204" pitchFamily="50" charset="-128"/>
                <a:ea typeface="ＭＳ Ｐゴシック" panose="020B0600070205080204" pitchFamily="50" charset="-128"/>
                <a:cs typeface="Arial" panose="020B0604020202020204" pitchFamily="34" charset="0"/>
              </a:rPr>
              <a:t>う</a:t>
            </a:r>
            <a:r>
              <a:rPr lang="ja-JP" altLang="en-US" sz="3600" dirty="0" smtClean="0">
                <a:latin typeface="ＭＳ Ｐゴシック" panose="020B0600070205080204" pitchFamily="50" charset="-128"/>
                <a:ea typeface="ＭＳ Ｐゴシック" panose="020B0600070205080204" pitchFamily="50" charset="-128"/>
              </a:rPr>
              <a:t>？</a:t>
            </a:r>
            <a:endParaRPr lang="en-US" altLang="en-US" sz="3600" dirty="0">
              <a:latin typeface="ＭＳ Ｐゴシック" panose="020B0600070205080204" pitchFamily="50" charset="-128"/>
              <a:ea typeface="ＭＳ Ｐゴシック" panose="020B0600070205080204" pitchFamily="50" charset="-128"/>
            </a:endParaRPr>
          </a:p>
          <a:p>
            <a:pPr marL="900113" lvl="1" indent="-571500">
              <a:spcBef>
                <a:spcPct val="0"/>
              </a:spcBef>
              <a:spcAft>
                <a:spcPts val="1089"/>
              </a:spcAft>
              <a:buFont typeface="Wingdings" panose="05000000000000000000" pitchFamily="2" charset="2"/>
              <a:buChar char="q"/>
            </a:pPr>
            <a:r>
              <a:rPr lang="en-US" altLang="en-US" sz="3200" dirty="0">
                <a:latin typeface="ＭＳ Ｐゴシック" panose="020B0600070205080204" pitchFamily="50" charset="-128"/>
                <a:ea typeface="ＭＳ Ｐゴシック" panose="020B0600070205080204" pitchFamily="50" charset="-128"/>
              </a:rPr>
              <a:t> </a:t>
            </a:r>
            <a:r>
              <a:rPr lang="ja-JP" altLang="en-US" sz="3200" dirty="0" smtClean="0">
                <a:latin typeface="ＭＳ Ｐゴシック" panose="020B0600070205080204" pitchFamily="50" charset="-128"/>
                <a:ea typeface="ＭＳ Ｐゴシック" panose="020B0600070205080204" pitchFamily="50" charset="-128"/>
              </a:rPr>
              <a:t>毎日、決まった</a:t>
            </a:r>
            <a:r>
              <a:rPr lang="ja-JP" altLang="en-US" sz="3200" dirty="0">
                <a:latin typeface="ＭＳ Ｐゴシック" panose="020B0600070205080204" pitchFamily="50" charset="-128"/>
                <a:ea typeface="ＭＳ Ｐゴシック" panose="020B0600070205080204" pitchFamily="50" charset="-128"/>
              </a:rPr>
              <a:t>時間</a:t>
            </a:r>
            <a:r>
              <a:rPr lang="ja-JP" altLang="en-US" sz="3200" dirty="0" smtClean="0">
                <a:latin typeface="ＭＳ Ｐゴシック" panose="020B0600070205080204" pitchFamily="50" charset="-128"/>
                <a:ea typeface="ＭＳ Ｐゴシック" panose="020B0600070205080204" pitchFamily="50" charset="-128"/>
              </a:rPr>
              <a:t>に</a:t>
            </a:r>
            <a:r>
              <a:rPr lang="ja-JP" altLang="en-US" sz="3200" dirty="0">
                <a:latin typeface="ＭＳ Ｐゴシック" panose="020B0600070205080204" pitchFamily="50" charset="-128"/>
                <a:ea typeface="ＭＳ Ｐゴシック" panose="020B0600070205080204" pitchFamily="50" charset="-128"/>
              </a:rPr>
              <a:t>メモ</a:t>
            </a:r>
            <a:r>
              <a:rPr lang="ja-JP" altLang="en-US" sz="3200" dirty="0" smtClean="0">
                <a:latin typeface="ＭＳ Ｐゴシック" panose="020B0600070205080204" pitchFamily="50" charset="-128"/>
                <a:ea typeface="ＭＳ Ｐゴシック" panose="020B0600070205080204" pitchFamily="50" charset="-128"/>
              </a:rPr>
              <a:t>を見る習慣をつける</a:t>
            </a:r>
            <a:endParaRPr lang="en-US" altLang="en-US" sz="3200" dirty="0">
              <a:latin typeface="ＭＳ Ｐゴシック" panose="020B0600070205080204" pitchFamily="50" charset="-128"/>
              <a:ea typeface="ＭＳ Ｐゴシック" panose="020B0600070205080204" pitchFamily="50" charset="-128"/>
            </a:endParaRPr>
          </a:p>
          <a:p>
            <a:pPr marL="900113" lvl="1" indent="-571500">
              <a:spcBef>
                <a:spcPct val="0"/>
              </a:spcBef>
              <a:spcAft>
                <a:spcPts val="1089"/>
              </a:spcAft>
              <a:buFont typeface="Wingdings" panose="05000000000000000000" pitchFamily="2" charset="2"/>
              <a:buChar char="q"/>
            </a:pPr>
            <a:r>
              <a:rPr lang="en-US" altLang="en-US" sz="3200" dirty="0">
                <a:latin typeface="ＭＳ Ｐゴシック" panose="020B0600070205080204" pitchFamily="50" charset="-128"/>
                <a:ea typeface="ＭＳ Ｐゴシック" panose="020B0600070205080204" pitchFamily="50" charset="-128"/>
              </a:rPr>
              <a:t> </a:t>
            </a:r>
            <a:r>
              <a:rPr lang="ja-JP" altLang="en-US" sz="3200" dirty="0" smtClean="0">
                <a:latin typeface="ＭＳ Ｐゴシック" panose="020B0600070205080204" pitchFamily="50" charset="-128"/>
                <a:ea typeface="ＭＳ Ｐゴシック" panose="020B0600070205080204" pitchFamily="50" charset="-128"/>
              </a:rPr>
              <a:t>どこに何を書くかを決めておく</a:t>
            </a:r>
            <a:endParaRPr lang="en-US" altLang="en-US" sz="3200" dirty="0">
              <a:latin typeface="ＭＳ Ｐゴシック" panose="020B0600070205080204" pitchFamily="50" charset="-128"/>
              <a:ea typeface="ＭＳ Ｐゴシック" panose="020B0600070205080204" pitchFamily="50" charset="-128"/>
            </a:endParaRPr>
          </a:p>
          <a:p>
            <a:pPr marL="900113" lvl="1" indent="-571500">
              <a:spcBef>
                <a:spcPct val="0"/>
              </a:spcBef>
              <a:spcAft>
                <a:spcPts val="1089"/>
              </a:spcAft>
              <a:buFont typeface="Wingdings" panose="05000000000000000000" pitchFamily="2" charset="2"/>
              <a:buChar char="q"/>
            </a:pPr>
            <a:r>
              <a:rPr lang="en-US" altLang="en-US" sz="3200" dirty="0">
                <a:latin typeface="ＭＳ Ｐゴシック" panose="020B0600070205080204" pitchFamily="50" charset="-128"/>
                <a:ea typeface="ＭＳ Ｐゴシック" panose="020B0600070205080204" pitchFamily="50" charset="-128"/>
              </a:rPr>
              <a:t> </a:t>
            </a:r>
            <a:r>
              <a:rPr lang="ja-JP" altLang="en-US" sz="3200" dirty="0">
                <a:latin typeface="ＭＳ Ｐゴシック" panose="020B0600070205080204" pitchFamily="50" charset="-128"/>
                <a:ea typeface="ＭＳ Ｐゴシック" panose="020B0600070205080204" pitchFamily="50" charset="-128"/>
              </a:rPr>
              <a:t>机</a:t>
            </a:r>
            <a:r>
              <a:rPr lang="ja-JP" altLang="en-US" sz="3200" dirty="0" smtClean="0">
                <a:latin typeface="ＭＳ Ｐゴシック" panose="020B0600070205080204" pitchFamily="50" charset="-128"/>
                <a:ea typeface="ＭＳ Ｐゴシック" panose="020B0600070205080204" pitchFamily="50" charset="-128"/>
              </a:rPr>
              <a:t>の上に常にメモを開いておく</a:t>
            </a:r>
            <a:endParaRPr lang="en-US" altLang="en-US" sz="3200" dirty="0">
              <a:latin typeface="ＭＳ Ｐゴシック" panose="020B0600070205080204" pitchFamily="50" charset="-128"/>
              <a:ea typeface="ＭＳ Ｐゴシック" panose="020B0600070205080204" pitchFamily="50" charset="-128"/>
            </a:endParaRPr>
          </a:p>
          <a:p>
            <a:pPr marL="0" indent="0">
              <a:spcBef>
                <a:spcPct val="0"/>
              </a:spcBef>
              <a:spcAft>
                <a:spcPts val="1089"/>
              </a:spcAft>
            </a:pPr>
            <a:endParaRPr lang="en-US" altLang="en-US" sz="36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46</a:t>
            </a:fld>
            <a:endParaRPr lang="en-US" altLang="en-US"/>
          </a:p>
        </p:txBody>
      </p:sp>
    </p:spTree>
    <p:extLst>
      <p:ext uri="{BB962C8B-B14F-4D97-AF65-F5344CB8AC3E}">
        <p14:creationId xmlns:p14="http://schemas.microsoft.com/office/powerpoint/2010/main" val="46635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 calcmode="lin" valueType="num">
                                      <p:cBhvr additive="base">
                                        <p:cTn id="7"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 calcmode="lin" valueType="num">
                                      <p:cBhvr additive="base">
                                        <p:cTn id="11"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36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anim calcmode="lin" valueType="num">
                                      <p:cBhvr additive="base">
                                        <p:cTn id="1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ja-JP" altLang="en-US" dirty="0">
                <a:ea typeface="ＭＳ Ｐゴシック" panose="020B0600070205080204" pitchFamily="50" charset="-128"/>
              </a:rPr>
              <a:t>今後の</a:t>
            </a:r>
            <a:r>
              <a:rPr lang="ja-JP" altLang="en-US" dirty="0" smtClean="0">
                <a:ea typeface="ＭＳ Ｐゴシック" panose="020B0600070205080204" pitchFamily="50" charset="-128"/>
              </a:rPr>
              <a:t>対策</a:t>
            </a:r>
            <a:r>
              <a:rPr lang="ja-JP" altLang="en-US" dirty="0">
                <a:ea typeface="ＭＳ Ｐゴシック" panose="020B0600070205080204" pitchFamily="50" charset="-128"/>
              </a:rPr>
              <a:t>②</a:t>
            </a:r>
            <a:endParaRPr lang="en-US" altLang="en-US" dirty="0" smtClean="0">
              <a:ea typeface="ＭＳ Ｐゴシック" panose="020B0600070205080204" pitchFamily="50" charset="-128"/>
            </a:endParaRPr>
          </a:p>
        </p:txBody>
      </p:sp>
      <p:sp>
        <p:nvSpPr>
          <p:cNvPr id="16387" name="Content Placeholder 2"/>
          <p:cNvSpPr>
            <a:spLocks noGrp="1"/>
          </p:cNvSpPr>
          <p:nvPr>
            <p:ph idx="1"/>
          </p:nvPr>
        </p:nvSpPr>
        <p:spPr>
          <a:xfrm>
            <a:off x="550864" y="2038351"/>
            <a:ext cx="8042275" cy="4559002"/>
          </a:xfrm>
        </p:spPr>
        <p:txBody>
          <a:bodyPr/>
          <a:lstStyle/>
          <a:p>
            <a:pPr marL="0" indent="0">
              <a:spcAft>
                <a:spcPts val="600"/>
              </a:spcAft>
              <a:buNone/>
            </a:pPr>
            <a:r>
              <a:rPr lang="ja-JP" altLang="en-US" sz="3200" dirty="0" smtClean="0">
                <a:latin typeface="Arial" panose="020B0604020202020204" pitchFamily="34" charset="0"/>
                <a:ea typeface="ＭＳ Ｐゴシック" panose="020B0600070205080204" pitchFamily="50" charset="-128"/>
                <a:cs typeface="Arial" panose="020B0604020202020204" pitchFamily="34" charset="0"/>
              </a:rPr>
              <a:t>新しい取引先に初めて訪問することになりました。道順を覚えておくため</a:t>
            </a:r>
            <a:r>
              <a:rPr lang="ja-JP" altLang="en-US" sz="3200" dirty="0">
                <a:latin typeface="Arial" panose="020B0604020202020204" pitchFamily="34" charset="0"/>
                <a:ea typeface="ＭＳ Ｐゴシック" panose="020B0600070205080204" pitchFamily="50" charset="-128"/>
                <a:cs typeface="Arial" panose="020B0604020202020204" pitchFamily="34" charset="0"/>
              </a:rPr>
              <a:t>に</a:t>
            </a:r>
            <a:r>
              <a:rPr lang="ja-JP" altLang="en-US" sz="3200" dirty="0">
                <a:ea typeface="ＭＳ Ｐゴシック" panose="020B0600070205080204" pitchFamily="50" charset="-128"/>
              </a:rPr>
              <a:t>、どのよう</a:t>
            </a:r>
            <a:r>
              <a:rPr lang="ja-JP" altLang="en-US" sz="3200" dirty="0" smtClean="0">
                <a:ea typeface="ＭＳ Ｐゴシック" panose="020B0600070205080204" pitchFamily="50" charset="-128"/>
              </a:rPr>
              <a:t>な</a:t>
            </a:r>
            <a:r>
              <a:rPr lang="ja-JP" altLang="en-US" sz="3200" dirty="0">
                <a:ea typeface="ＭＳ Ｐゴシック" panose="020B0600070205080204" pitchFamily="50" charset="-128"/>
              </a:rPr>
              <a:t>方法</a:t>
            </a:r>
            <a:r>
              <a:rPr lang="ja-JP" altLang="en-US" sz="3200" dirty="0" smtClean="0">
                <a:ea typeface="ＭＳ Ｐゴシック" panose="020B0600070205080204" pitchFamily="50" charset="-128"/>
              </a:rPr>
              <a:t>が</a:t>
            </a:r>
            <a:r>
              <a:rPr lang="ja-JP" altLang="en-US" sz="3200" dirty="0">
                <a:ea typeface="ＭＳ Ｐゴシック" panose="020B0600070205080204" pitchFamily="50" charset="-128"/>
              </a:rPr>
              <a:t>使えますか？</a:t>
            </a:r>
            <a:endParaRPr lang="en-US" altLang="en-US" sz="3200" dirty="0">
              <a:ea typeface="ＭＳ Ｐゴシック" panose="020B0600070205080204" pitchFamily="50" charset="-128"/>
            </a:endParaRPr>
          </a:p>
          <a:p>
            <a:pPr marL="984250" lvl="1" indent="-655638">
              <a:buFont typeface="Wingdings" panose="05000000000000000000" pitchFamily="2" charset="2"/>
              <a:buChar char="q"/>
            </a:pPr>
            <a:r>
              <a:rPr lang="ja-JP" altLang="en-US" sz="3200" dirty="0">
                <a:ea typeface="ＭＳ Ｐゴシック" panose="020B0600070205080204" pitchFamily="50" charset="-128"/>
              </a:rPr>
              <a:t>目印になる建物などを聞く</a:t>
            </a:r>
            <a:endParaRPr lang="en-US" altLang="en-US" sz="3200" dirty="0">
              <a:ea typeface="ＭＳ Ｐゴシック" panose="020B0600070205080204" pitchFamily="50" charset="-128"/>
            </a:endParaRPr>
          </a:p>
          <a:p>
            <a:pPr marL="984250" lvl="1" indent="-655638">
              <a:buFont typeface="Wingdings" panose="05000000000000000000" pitchFamily="2" charset="2"/>
              <a:buChar char="q"/>
            </a:pPr>
            <a:r>
              <a:rPr lang="ja-JP" altLang="en-US" sz="3200" dirty="0">
                <a:ea typeface="ＭＳ Ｐゴシック" panose="020B0600070205080204" pitchFamily="50" charset="-128"/>
              </a:rPr>
              <a:t>地図を描く</a:t>
            </a:r>
            <a:endParaRPr lang="en-US" altLang="en-US" sz="3200" dirty="0">
              <a:ea typeface="ＭＳ Ｐゴシック" panose="020B0600070205080204" pitchFamily="50" charset="-128"/>
            </a:endParaRPr>
          </a:p>
          <a:p>
            <a:pPr marL="984250" lvl="1" indent="-655638">
              <a:buFont typeface="Wingdings" panose="05000000000000000000" pitchFamily="2" charset="2"/>
              <a:buChar char="q"/>
            </a:pPr>
            <a:r>
              <a:rPr lang="ja-JP" altLang="en-US" sz="3200" dirty="0">
                <a:ea typeface="ＭＳ Ｐゴシック" panose="020B0600070205080204" pitchFamily="50" charset="-128"/>
              </a:rPr>
              <a:t>アプリを使う</a:t>
            </a:r>
            <a:endParaRPr lang="en-US" altLang="en-US" sz="3200" dirty="0">
              <a:ea typeface="ＭＳ Ｐゴシック" panose="020B0600070205080204" pitchFamily="50" charset="-128"/>
            </a:endParaRPr>
          </a:p>
          <a:p>
            <a:pPr marL="984250" lvl="1" indent="-655638">
              <a:buFont typeface="Wingdings" panose="05000000000000000000" pitchFamily="2" charset="2"/>
              <a:buChar char="q"/>
            </a:pPr>
            <a:r>
              <a:rPr lang="ja-JP" altLang="en-US" sz="3200" dirty="0">
                <a:ea typeface="ＭＳ Ｐゴシック" panose="020B0600070205080204" pitchFamily="50" charset="-128"/>
              </a:rPr>
              <a:t>道を尋ねる</a:t>
            </a:r>
            <a:endParaRPr lang="en-US" altLang="en-US" sz="2400" dirty="0">
              <a:ea typeface="ＭＳ Ｐゴシック"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47</a:t>
            </a:fld>
            <a:endParaRPr lang="en-US" altLang="en-US"/>
          </a:p>
        </p:txBody>
      </p:sp>
    </p:spTree>
    <p:extLst>
      <p:ext uri="{BB962C8B-B14F-4D97-AF65-F5344CB8AC3E}">
        <p14:creationId xmlns:p14="http://schemas.microsoft.com/office/powerpoint/2010/main" val="4114362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467544" y="476672"/>
            <a:ext cx="8208912" cy="115212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4800" dirty="0">
              <a:ln w="0"/>
              <a:solidFill>
                <a:schemeClr val="tx1"/>
              </a:solidFill>
              <a:effectLst>
                <a:outerShdw blurRad="38100" dist="19050" dir="2700000" algn="tl" rotWithShape="0">
                  <a:schemeClr val="dk1">
                    <a:alpha val="40000"/>
                  </a:schemeClr>
                </a:outerShdw>
              </a:effectLst>
              <a:latin typeface="BIZ UDPゴシック" panose="020B0400000000000000" pitchFamily="50" charset="-128"/>
              <a:ea typeface="BIZ UDPゴシック" panose="020B0400000000000000" pitchFamily="50" charset="-128"/>
            </a:endParaRPr>
          </a:p>
        </p:txBody>
      </p:sp>
      <p:sp>
        <p:nvSpPr>
          <p:cNvPr id="93186" name="Rectangle 2"/>
          <p:cNvSpPr>
            <a:spLocks noGrp="1"/>
          </p:cNvSpPr>
          <p:nvPr>
            <p:ph type="title"/>
          </p:nvPr>
        </p:nvSpPr>
        <p:spPr>
          <a:xfrm>
            <a:off x="250826" y="570930"/>
            <a:ext cx="8512175" cy="900000"/>
          </a:xfrm>
        </p:spPr>
        <p:txBody>
          <a:bodyPr/>
          <a:lstStyle/>
          <a:p>
            <a:pPr eaLnBrk="1" hangingPunct="1"/>
            <a:r>
              <a:rPr lang="ja-JP" altLang="en-US" dirty="0">
                <a:solidFill>
                  <a:srgbClr val="FF0000"/>
                </a:solidFill>
                <a:ea typeface="MS PGothic" panose="020B0600070205080204" pitchFamily="50" charset="-128"/>
              </a:rPr>
              <a:t>宿題</a:t>
            </a:r>
            <a:r>
              <a:rPr lang="en-AU" altLang="en-US" dirty="0">
                <a:solidFill>
                  <a:srgbClr val="FF0000"/>
                </a:solidFill>
                <a:ea typeface="MS PGothic" panose="020B0600070205080204" pitchFamily="50" charset="-128"/>
              </a:rPr>
              <a:t>:</a:t>
            </a:r>
            <a:r>
              <a:rPr lang="ja-JP" altLang="en-US" dirty="0" smtClean="0">
                <a:solidFill>
                  <a:schemeClr val="tx1"/>
                </a:solidFill>
                <a:ea typeface="MS PGothic" panose="020B0600070205080204" pitchFamily="50" charset="-128"/>
              </a:rPr>
              <a:t>写真を持ってくる</a:t>
            </a:r>
            <a:endParaRPr lang="en-AU" altLang="en-US" dirty="0">
              <a:solidFill>
                <a:schemeClr val="tx1"/>
              </a:solidFill>
              <a:ea typeface="MS PGothic" panose="020B0600070205080204" pitchFamily="50" charset="-128"/>
            </a:endParaRPr>
          </a:p>
        </p:txBody>
      </p:sp>
      <p:sp>
        <p:nvSpPr>
          <p:cNvPr id="93187" name="Rectangle 3"/>
          <p:cNvSpPr>
            <a:spLocks noGrp="1"/>
          </p:cNvSpPr>
          <p:nvPr>
            <p:ph idx="1"/>
          </p:nvPr>
        </p:nvSpPr>
        <p:spPr>
          <a:xfrm>
            <a:off x="250826" y="1697605"/>
            <a:ext cx="4537199" cy="4897014"/>
          </a:xfrm>
        </p:spPr>
        <p:txBody>
          <a:bodyPr/>
          <a:lstStyle/>
          <a:p>
            <a:pPr eaLnBrk="1" hangingPunct="1"/>
            <a:r>
              <a:rPr lang="ja-JP" altLang="en-US" sz="3200" dirty="0">
                <a:solidFill>
                  <a:schemeClr val="tx1"/>
                </a:solidFill>
                <a:ea typeface="MS PGothic" panose="020B0600070205080204" pitchFamily="50" charset="-128"/>
              </a:rPr>
              <a:t>「うれしかったこと、楽しかったこと」というテーマで、写真を見せながら話していただきます</a:t>
            </a:r>
            <a:endParaRPr lang="en-US" altLang="ja-JP" sz="3200" dirty="0">
              <a:solidFill>
                <a:schemeClr val="tx1"/>
              </a:solidFill>
              <a:ea typeface="MS PGothic" panose="020B0600070205080204" pitchFamily="50" charset="-128"/>
            </a:endParaRPr>
          </a:p>
          <a:p>
            <a:pPr eaLnBrk="1" hangingPunct="1"/>
            <a:r>
              <a:rPr lang="ja-JP" altLang="en-US" sz="3200" dirty="0">
                <a:solidFill>
                  <a:schemeClr val="tx1"/>
                </a:solidFill>
                <a:ea typeface="MS PGothic" panose="020B0600070205080204" pitchFamily="50" charset="-128"/>
              </a:rPr>
              <a:t>そのときの写真を</a:t>
            </a:r>
            <a:r>
              <a:rPr lang="ja-JP" altLang="en-US" sz="3200" dirty="0">
                <a:solidFill>
                  <a:schemeClr val="tx1"/>
                </a:solidFill>
                <a:latin typeface="Arial" panose="020B0604020202020204" pitchFamily="34" charset="0"/>
                <a:ea typeface="MS PGothic" panose="020B0600070205080204" pitchFamily="50" charset="-128"/>
                <a:cs typeface="Arial" panose="020B0604020202020204" pitchFamily="34" charset="0"/>
              </a:rPr>
              <a:t>１</a:t>
            </a:r>
            <a:r>
              <a:rPr lang="ja-JP" altLang="en-US" sz="3200" dirty="0">
                <a:solidFill>
                  <a:schemeClr val="tx1"/>
                </a:solidFill>
                <a:ea typeface="MS PGothic" panose="020B0600070205080204" pitchFamily="50" charset="-128"/>
              </a:rPr>
              <a:t>枚持ってきてください</a:t>
            </a:r>
            <a:endParaRPr lang="en-US" altLang="ja-JP" sz="3200" dirty="0">
              <a:solidFill>
                <a:schemeClr val="tx1"/>
              </a:solidFill>
              <a:ea typeface="MS PGothic" panose="020B0600070205080204" pitchFamily="50" charset="-128"/>
            </a:endParaRPr>
          </a:p>
          <a:p>
            <a:pPr eaLnBrk="1" hangingPunct="1"/>
            <a:r>
              <a:rPr lang="ja-JP" altLang="en-US" sz="3200" dirty="0">
                <a:solidFill>
                  <a:schemeClr val="tx1"/>
                </a:solidFill>
                <a:latin typeface="Arial" panose="020B0604020202020204" pitchFamily="34" charset="0"/>
                <a:ea typeface="MS PGothic" panose="020B0600070205080204" pitchFamily="50" charset="-128"/>
              </a:rPr>
              <a:t>例：誕生日会、旅行、結婚式、など</a:t>
            </a:r>
            <a:endParaRPr lang="en-AU" altLang="en-US" sz="2800" dirty="0">
              <a:latin typeface="Arial" panose="020B0604020202020204" pitchFamily="34" charset="0"/>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48</a:t>
            </a:fld>
            <a:endParaRPr lang="en-US" altLang="en-US"/>
          </a:p>
        </p:txBody>
      </p:sp>
      <p:pic>
        <p:nvPicPr>
          <p:cNvPr id="4098" name="Picture 2" descr="C:\Users\carbuncle\Downloads\3480855_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8194" y="2276872"/>
            <a:ext cx="3983935" cy="265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371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p:cNvSpPr>
          <p:nvPr>
            <p:ph type="title"/>
          </p:nvPr>
        </p:nvSpPr>
        <p:spPr/>
        <p:txBody>
          <a:bodyPr/>
          <a:lstStyle/>
          <a:p>
            <a:pPr eaLnBrk="1" hangingPunct="1"/>
            <a:r>
              <a:rPr lang="ja-JP" altLang="en-US" dirty="0" smtClean="0">
                <a:solidFill>
                  <a:srgbClr val="FF0000"/>
                </a:solidFill>
                <a:latin typeface="ＭＳ 明朝" panose="02020609040205080304" pitchFamily="17" charset="-128"/>
                <a:ea typeface="MS PGothic" panose="020B0600070205080204" pitchFamily="50" charset="-128"/>
              </a:rPr>
              <a:t>第２回</a:t>
            </a:r>
            <a:r>
              <a:rPr lang="en-AU" altLang="en-US" dirty="0" smtClean="0">
                <a:solidFill>
                  <a:srgbClr val="FF0000"/>
                </a:solidFill>
                <a:latin typeface="ＭＳ 明朝" panose="02020609040205080304" pitchFamily="17" charset="-128"/>
                <a:ea typeface="MS PGothic" panose="020B0600070205080204" pitchFamily="50" charset="-128"/>
              </a:rPr>
              <a:t> </a:t>
            </a:r>
            <a:r>
              <a:rPr lang="ja-JP" altLang="en-US" dirty="0" smtClean="0">
                <a:solidFill>
                  <a:srgbClr val="FF0000"/>
                </a:solidFill>
                <a:latin typeface="ＭＳ 明朝" panose="02020609040205080304" pitchFamily="17" charset="-128"/>
                <a:ea typeface="MS PGothic" panose="020B0600070205080204" pitchFamily="50" charset="-128"/>
              </a:rPr>
              <a:t>宿題のまとめ</a:t>
            </a:r>
            <a:endParaRPr lang="en-AU" altLang="en-US" dirty="0" smtClean="0">
              <a:solidFill>
                <a:srgbClr val="FF0000"/>
              </a:solidFill>
              <a:latin typeface="ＭＳ 明朝" panose="02020609040205080304" pitchFamily="17" charset="-128"/>
              <a:ea typeface="MS PGothic" panose="020B0600070205080204" pitchFamily="50" charset="-128"/>
            </a:endParaRPr>
          </a:p>
        </p:txBody>
      </p:sp>
      <p:sp>
        <p:nvSpPr>
          <p:cNvPr id="95235" name="Rectangle 3"/>
          <p:cNvSpPr>
            <a:spLocks noGrp="1"/>
          </p:cNvSpPr>
          <p:nvPr>
            <p:ph idx="1"/>
          </p:nvPr>
        </p:nvSpPr>
        <p:spPr>
          <a:xfrm>
            <a:off x="838200" y="1916114"/>
            <a:ext cx="7766248" cy="4105175"/>
          </a:xfrm>
        </p:spPr>
        <p:txBody>
          <a:bodyPr/>
          <a:lstStyle/>
          <a:p>
            <a:pPr marL="0" indent="0" eaLnBrk="1" hangingPunct="1">
              <a:buNone/>
            </a:pPr>
            <a:r>
              <a:rPr lang="ja-JP" altLang="en-US" sz="4000" dirty="0" smtClean="0">
                <a:solidFill>
                  <a:schemeClr val="tx1"/>
                </a:solidFill>
                <a:ea typeface="MS PGothic" panose="020B0600070205080204" pitchFamily="50" charset="-128"/>
              </a:rPr>
              <a:t>１．</a:t>
            </a:r>
            <a:r>
              <a:rPr lang="ja-JP" altLang="en-US" sz="4000" dirty="0">
                <a:solidFill>
                  <a:schemeClr val="tx1"/>
                </a:solidFill>
                <a:ea typeface="MS PGothic" panose="020B0600070205080204" pitchFamily="50" charset="-128"/>
              </a:rPr>
              <a:t>スケジュール帳を持ってくる</a:t>
            </a:r>
          </a:p>
          <a:p>
            <a:pPr marL="0" indent="0" eaLnBrk="1" hangingPunct="1">
              <a:buNone/>
            </a:pPr>
            <a:r>
              <a:rPr lang="ja-JP" altLang="en-US" sz="4000" dirty="0">
                <a:solidFill>
                  <a:schemeClr val="tx1"/>
                </a:solidFill>
                <a:ea typeface="MS PGothic" panose="020B0600070205080204" pitchFamily="50" charset="-128"/>
              </a:rPr>
              <a:t>２</a:t>
            </a:r>
            <a:r>
              <a:rPr lang="ja-JP" altLang="en-US" sz="4000" dirty="0" smtClean="0">
                <a:solidFill>
                  <a:schemeClr val="tx1"/>
                </a:solidFill>
                <a:ea typeface="MS PGothic" panose="020B0600070205080204" pitchFamily="50" charset="-128"/>
              </a:rPr>
              <a:t>．</a:t>
            </a:r>
            <a:r>
              <a:rPr lang="ja-JP" altLang="en-US" sz="4000" dirty="0">
                <a:solidFill>
                  <a:schemeClr val="tx1"/>
                </a:solidFill>
                <a:ea typeface="MS PGothic" panose="020B0600070205080204" pitchFamily="50" charset="-128"/>
              </a:rPr>
              <a:t>生活に運動を取り入れる</a:t>
            </a:r>
            <a:endParaRPr lang="en-AU" altLang="en-US" sz="4000" dirty="0">
              <a:solidFill>
                <a:schemeClr val="tx1"/>
              </a:solidFill>
              <a:ea typeface="MS PGothic" panose="020B0600070205080204" pitchFamily="50" charset="-128"/>
            </a:endParaRPr>
          </a:p>
          <a:p>
            <a:pPr marL="0" indent="0" eaLnBrk="1" hangingPunct="1">
              <a:buNone/>
            </a:pPr>
            <a:r>
              <a:rPr lang="ja-JP" altLang="en-US" sz="4000" dirty="0">
                <a:solidFill>
                  <a:schemeClr val="tx1"/>
                </a:solidFill>
                <a:ea typeface="MS PGothic" panose="020B0600070205080204" pitchFamily="50" charset="-128"/>
              </a:rPr>
              <a:t>３</a:t>
            </a:r>
            <a:r>
              <a:rPr lang="ja-JP" altLang="en-US" sz="4000" dirty="0" smtClean="0">
                <a:solidFill>
                  <a:schemeClr val="tx1"/>
                </a:solidFill>
                <a:ea typeface="MS PGothic" panose="020B0600070205080204" pitchFamily="50" charset="-128"/>
              </a:rPr>
              <a:t>．</a:t>
            </a:r>
            <a:r>
              <a:rPr lang="ja-JP" altLang="en-US" sz="4000" dirty="0">
                <a:solidFill>
                  <a:schemeClr val="tx1"/>
                </a:solidFill>
                <a:ea typeface="MS PGothic" panose="020B0600070205080204" pitchFamily="50" charset="-128"/>
              </a:rPr>
              <a:t>「うれしかったこと、楽しかった</a:t>
            </a:r>
            <a:r>
              <a:rPr lang="ja-JP" altLang="en-US" sz="4000" dirty="0" err="1">
                <a:solidFill>
                  <a:schemeClr val="tx1"/>
                </a:solidFill>
                <a:ea typeface="MS PGothic" panose="020B0600070205080204" pitchFamily="50" charset="-128"/>
              </a:rPr>
              <a:t>こ</a:t>
            </a:r>
            <a:endParaRPr lang="en-US" altLang="ja-JP" sz="4000" dirty="0">
              <a:solidFill>
                <a:schemeClr val="tx1"/>
              </a:solidFill>
              <a:ea typeface="MS PGothic" panose="020B0600070205080204" pitchFamily="50" charset="-128"/>
            </a:endParaRPr>
          </a:p>
          <a:p>
            <a:pPr marL="0" indent="0" eaLnBrk="1" hangingPunct="1">
              <a:buNone/>
            </a:pPr>
            <a:r>
              <a:rPr lang="ja-JP" altLang="en-US" sz="4000" dirty="0">
                <a:solidFill>
                  <a:schemeClr val="tx1"/>
                </a:solidFill>
                <a:ea typeface="MS PGothic" panose="020B0600070205080204" pitchFamily="50" charset="-128"/>
              </a:rPr>
              <a:t>　　と」の写真を１枚持ってくる</a:t>
            </a:r>
            <a:endParaRPr lang="en-AU" altLang="en-US" sz="4000" dirty="0">
              <a:solidFill>
                <a:schemeClr val="tx1"/>
              </a:solidFill>
              <a:ea typeface="MS PGothic" panose="020B0600070205080204" pitchFamily="50" charset="-128"/>
            </a:endParaRPr>
          </a:p>
          <a:p>
            <a:pPr marL="0" indent="0" eaLnBrk="1" hangingPunct="1">
              <a:buNone/>
            </a:pPr>
            <a:r>
              <a:rPr lang="ja-JP" altLang="en-US" sz="4000" dirty="0" smtClean="0">
                <a:solidFill>
                  <a:schemeClr val="tx1"/>
                </a:solidFill>
                <a:ea typeface="MS PGothic" panose="020B0600070205080204" pitchFamily="50" charset="-128"/>
              </a:rPr>
              <a:t>４</a:t>
            </a:r>
            <a:r>
              <a:rPr lang="ja-JP" altLang="en-US" sz="4000" dirty="0">
                <a:solidFill>
                  <a:schemeClr val="tx1"/>
                </a:solidFill>
                <a:ea typeface="MS PGothic" panose="020B0600070205080204" pitchFamily="50" charset="-128"/>
              </a:rPr>
              <a:t>．資料を読んで復習する</a:t>
            </a:r>
            <a:endParaRPr lang="en-US" altLang="ja-JP" sz="4000" dirty="0">
              <a:solidFill>
                <a:schemeClr val="tx1"/>
              </a:solidFill>
              <a:ea typeface="MS PGothic" panose="020B0600070205080204" pitchFamily="50" charset="-128"/>
            </a:endParaRPr>
          </a:p>
        </p:txBody>
      </p:sp>
      <p:sp>
        <p:nvSpPr>
          <p:cNvPr id="2" name="スライド番号プレースホルダー 1"/>
          <p:cNvSpPr>
            <a:spLocks noGrp="1"/>
          </p:cNvSpPr>
          <p:nvPr>
            <p:ph type="sldNum" sz="quarter" idx="12"/>
          </p:nvPr>
        </p:nvSpPr>
        <p:spPr/>
        <p:txBody>
          <a:bodyPr/>
          <a:lstStyle/>
          <a:p>
            <a:fld id="{3662DA74-E1D7-479F-A23C-196208DAF2BA}" type="slidenum">
              <a:rPr lang="en-US" altLang="en-US" smtClean="0"/>
              <a:pPr/>
              <a:t>49</a:t>
            </a:fld>
            <a:endParaRPr lang="en-US" altLang="en-US"/>
          </a:p>
        </p:txBody>
      </p:sp>
    </p:spTree>
    <p:extLst>
      <p:ext uri="{BB962C8B-B14F-4D97-AF65-F5344CB8AC3E}">
        <p14:creationId xmlns:p14="http://schemas.microsoft.com/office/powerpoint/2010/main" val="2773875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nvPr>
        </p:nvGraphicFramePr>
        <p:xfrm>
          <a:off x="550863" y="1052512"/>
          <a:ext cx="8042276" cy="4824760"/>
        </p:xfrm>
        <a:graphic>
          <a:graphicData uri="http://schemas.openxmlformats.org/drawingml/2006/table">
            <a:tbl>
              <a:tblPr firstRow="1" bandRow="1">
                <a:tableStyleId>{2D5ABB26-0587-4C30-8999-92F81FD0307C}</a:tableStyleId>
              </a:tblPr>
              <a:tblGrid>
                <a:gridCol w="4021138"/>
                <a:gridCol w="4021138"/>
              </a:tblGrid>
              <a:tr h="96495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4952">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5</a:t>
            </a:fld>
            <a:endParaRPr lang="en-US" altLang="en-US"/>
          </a:p>
        </p:txBody>
      </p:sp>
    </p:spTree>
    <p:extLst>
      <p:ext uri="{BB962C8B-B14F-4D97-AF65-F5344CB8AC3E}">
        <p14:creationId xmlns:p14="http://schemas.microsoft.com/office/powerpoint/2010/main" val="34148233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45270" y="650976"/>
            <a:ext cx="8231187" cy="739905"/>
          </a:xfrm>
        </p:spPr>
        <p:txBody>
          <a:bodyPr lIns="0" tIns="0" rIns="0" bIns="0">
            <a:spAutoFit/>
          </a:bodyPr>
          <a:lstStyle/>
          <a:p>
            <a:pPr defTabSz="1007959" eaLnBrk="1" hangingPunct="1">
              <a:tabLst>
                <a:tab pos="0" algn="l"/>
                <a:tab pos="1006370" algn="l"/>
                <a:tab pos="2014329" algn="l"/>
                <a:tab pos="3022287" algn="l"/>
                <a:tab pos="4030245" algn="l"/>
                <a:tab pos="5038203" algn="l"/>
                <a:tab pos="6042987" algn="l"/>
                <a:tab pos="7050944" algn="l"/>
                <a:tab pos="8058902" algn="l"/>
                <a:tab pos="9066860" algn="l"/>
                <a:tab pos="10074819" algn="l"/>
              </a:tabLst>
            </a:pPr>
            <a:r>
              <a:rPr lang="ja-JP" altLang="en-US" dirty="0">
                <a:solidFill>
                  <a:schemeClr val="tx1"/>
                </a:solidFill>
                <a:ea typeface="MS PGothic" panose="020B0600070205080204" pitchFamily="50" charset="-128"/>
              </a:rPr>
              <a:t>次回</a:t>
            </a:r>
            <a:r>
              <a:rPr lang="ja-JP" altLang="en-US" dirty="0" smtClean="0">
                <a:solidFill>
                  <a:schemeClr val="tx1"/>
                </a:solidFill>
                <a:ea typeface="MS PGothic" panose="020B0600070205080204" pitchFamily="50" charset="-128"/>
              </a:rPr>
              <a:t>持って</a:t>
            </a:r>
            <a:r>
              <a:rPr lang="ja-JP" altLang="en-US" dirty="0">
                <a:solidFill>
                  <a:schemeClr val="tx1"/>
                </a:solidFill>
                <a:ea typeface="MS PGothic" panose="020B0600070205080204" pitchFamily="50" charset="-128"/>
              </a:rPr>
              <a:t>くる</a:t>
            </a:r>
            <a:r>
              <a:rPr lang="ja-JP" altLang="en-US" dirty="0" smtClean="0">
                <a:solidFill>
                  <a:schemeClr val="tx1"/>
                </a:solidFill>
                <a:ea typeface="MS PGothic" panose="020B0600070205080204" pitchFamily="50" charset="-128"/>
              </a:rPr>
              <a:t>もの</a:t>
            </a:r>
            <a:endParaRPr lang="en-GB" altLang="en-US" dirty="0">
              <a:ea typeface="MS PGothic" panose="020B0600070205080204" pitchFamily="50" charset="-128"/>
            </a:endParaRPr>
          </a:p>
        </p:txBody>
      </p:sp>
      <p:sp>
        <p:nvSpPr>
          <p:cNvPr id="38915" name="Rectangle 3"/>
          <p:cNvSpPr>
            <a:spLocks noGrp="1"/>
          </p:cNvSpPr>
          <p:nvPr>
            <p:ph type="body" sz="half" idx="1"/>
          </p:nvPr>
        </p:nvSpPr>
        <p:spPr>
          <a:xfrm>
            <a:off x="1259632" y="1484785"/>
            <a:ext cx="6624638" cy="4924425"/>
          </a:xfrm>
        </p:spPr>
        <p:txBody>
          <a:bodyPr lIns="0" tIns="0" rIns="0" bIns="0">
            <a:spAutoFit/>
          </a:bodyPr>
          <a:lstStyle/>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ファイル</a:t>
            </a:r>
            <a:endParaRPr lang="en-GB" altLang="en-US" sz="1100" dirty="0">
              <a:solidFill>
                <a:schemeClr val="tx1"/>
              </a:solidFill>
              <a:ea typeface="MS PGothic" panose="020B0600070205080204" pitchFamily="50" charset="-128"/>
            </a:endParaRPr>
          </a:p>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筆記用具</a:t>
            </a:r>
            <a:endParaRPr lang="en-US" altLang="ja-JP" sz="4000" dirty="0">
              <a:solidFill>
                <a:schemeClr val="tx1"/>
              </a:solidFill>
              <a:ea typeface="MS PGothic" panose="020B0600070205080204" pitchFamily="50" charset="-128"/>
            </a:endParaRPr>
          </a:p>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写真</a:t>
            </a:r>
            <a:endParaRPr lang="en-US" altLang="ja-JP" sz="4000" dirty="0">
              <a:solidFill>
                <a:schemeClr val="tx1"/>
              </a:solidFill>
              <a:ea typeface="MS PGothic" panose="020B0600070205080204" pitchFamily="50" charset="-128"/>
            </a:endParaRPr>
          </a:p>
          <a:p>
            <a:pPr marL="719925" indent="-899907" defTabSz="1007959" eaLnBrk="1" hangingPunct="1">
              <a:lnSpc>
                <a:spcPct val="200000"/>
              </a:lnSpc>
              <a:spcBef>
                <a:spcPct val="0"/>
              </a:spcBef>
              <a:buFont typeface="Wingdings" panose="05000000000000000000" pitchFamily="2" charset="2"/>
              <a:buChar char="q"/>
              <a:tabLst>
                <a:tab pos="1004784" algn="l"/>
                <a:tab pos="2012742" algn="l"/>
                <a:tab pos="3020700" algn="l"/>
                <a:tab pos="4025483" algn="l"/>
                <a:tab pos="5033441" algn="l"/>
                <a:tab pos="6041398" algn="l"/>
                <a:tab pos="7049357" algn="l"/>
                <a:tab pos="8057315" algn="l"/>
                <a:tab pos="9065273" algn="l"/>
                <a:tab pos="10073230" algn="l"/>
              </a:tabLst>
            </a:pPr>
            <a:r>
              <a:rPr lang="ja-JP" altLang="en-US" sz="4000" dirty="0">
                <a:solidFill>
                  <a:schemeClr val="tx1"/>
                </a:solidFill>
                <a:ea typeface="MS PGothic" panose="020B0600070205080204" pitchFamily="50" charset="-128"/>
              </a:rPr>
              <a:t>スケジュール帳</a:t>
            </a:r>
            <a:endParaRPr lang="en-GB" altLang="en-US" sz="4000" dirty="0">
              <a:solidFill>
                <a:schemeClr val="tx1"/>
              </a:solidFill>
              <a:ea typeface="MS PGothic" panose="020B0600070205080204" pitchFamily="50" charset="-128"/>
            </a:endParaRPr>
          </a:p>
        </p:txBody>
      </p:sp>
      <p:sp>
        <p:nvSpPr>
          <p:cNvPr id="2" name="スライド番号プレースホルダー 1">
            <a:extLst>
              <a:ext uri="{FF2B5EF4-FFF2-40B4-BE49-F238E27FC236}">
                <a16:creationId xmlns="" xmlns:a16="http://schemas.microsoft.com/office/drawing/2014/main" id="{A474B615-08E2-4591-8A0A-6E83CF105FE0}"/>
              </a:ext>
            </a:extLst>
          </p:cNvPr>
          <p:cNvSpPr>
            <a:spLocks noGrp="1"/>
          </p:cNvSpPr>
          <p:nvPr>
            <p:ph type="sldNum" sz="quarter" idx="12"/>
          </p:nvPr>
        </p:nvSpPr>
        <p:spPr/>
        <p:txBody>
          <a:bodyPr/>
          <a:lstStyle/>
          <a:p>
            <a:fld id="{A905578E-3AE0-4DB5-A377-D99D5D11D2BC}" type="slidenum">
              <a:rPr lang="en-US" altLang="en-US" smtClean="0"/>
              <a:pPr/>
              <a:t>50</a:t>
            </a:fld>
            <a:endParaRPr lang="en-US" altLang="en-US"/>
          </a:p>
        </p:txBody>
      </p:sp>
      <p:pic>
        <p:nvPicPr>
          <p:cNvPr id="8" name="Picture 2" descr="C:\Users\carbuncle\Downloads\089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9993" y="1628801"/>
            <a:ext cx="1667337" cy="12505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arbuncle\Downloads\437197_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4169" y="4437112"/>
            <a:ext cx="2508362" cy="16735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carbuncle\Downloads\195451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16016" y="3014217"/>
            <a:ext cx="1872208" cy="140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8576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xfrm>
            <a:off x="457200" y="641926"/>
            <a:ext cx="8231188" cy="739905"/>
          </a:xfrm>
        </p:spPr>
        <p:txBody>
          <a:bodyPr lIns="0" tIns="0" rIns="0" bIns="0">
            <a:spAutoFit/>
          </a:bodyPr>
          <a:lstStyle/>
          <a:p>
            <a:pPr defTabSz="1007959" eaLnBrk="1" hangingPunct="1">
              <a:tabLst>
                <a:tab pos="0" algn="l"/>
                <a:tab pos="1006370" algn="l"/>
                <a:tab pos="2014329" algn="l"/>
                <a:tab pos="3022287" algn="l"/>
                <a:tab pos="4030245" algn="l"/>
                <a:tab pos="5038203" algn="l"/>
                <a:tab pos="6042987" algn="l"/>
                <a:tab pos="7050944" algn="l"/>
                <a:tab pos="8058902" algn="l"/>
                <a:tab pos="9066860" algn="l"/>
                <a:tab pos="10074819" algn="l"/>
              </a:tabLst>
            </a:pPr>
            <a:r>
              <a:rPr lang="ja-JP" altLang="en-US" dirty="0">
                <a:solidFill>
                  <a:schemeClr val="tx1"/>
                </a:solidFill>
                <a:ea typeface="MS PGothic" panose="020B0600070205080204" pitchFamily="50" charset="-128"/>
              </a:rPr>
              <a:t>次回の内容</a:t>
            </a:r>
            <a:endParaRPr lang="en-GB" altLang="en-US" dirty="0">
              <a:solidFill>
                <a:schemeClr val="tx1"/>
              </a:solidFill>
              <a:ea typeface="MS PGothic" panose="020B0600070205080204" pitchFamily="50" charset="-128"/>
            </a:endParaRPr>
          </a:p>
        </p:txBody>
      </p:sp>
      <p:sp>
        <p:nvSpPr>
          <p:cNvPr id="73731" name="Rectangle 3"/>
          <p:cNvSpPr>
            <a:spLocks noGrp="1" noChangeArrowheads="1"/>
          </p:cNvSpPr>
          <p:nvPr>
            <p:ph idx="1"/>
          </p:nvPr>
        </p:nvSpPr>
        <p:spPr>
          <a:xfrm>
            <a:off x="457201" y="1988841"/>
            <a:ext cx="8232775" cy="2548390"/>
          </a:xfrm>
        </p:spPr>
        <p:txBody>
          <a:bodyPr lIns="0" tIns="0" rIns="0" bIns="0">
            <a:spAutoFit/>
          </a:bodyPr>
          <a:lstStyle/>
          <a:p>
            <a:r>
              <a:rPr kumimoji="1" lang="ja-JP" altLang="en-US" sz="3600" dirty="0" smtClean="0">
                <a:solidFill>
                  <a:schemeClr val="tx1"/>
                </a:solidFill>
                <a:latin typeface="+mj-ea"/>
              </a:rPr>
              <a:t>記憶の</a:t>
            </a:r>
            <a:r>
              <a:rPr kumimoji="1" lang="ja-JP" altLang="en-US" sz="3600" dirty="0">
                <a:solidFill>
                  <a:schemeClr val="tx1"/>
                </a:solidFill>
                <a:latin typeface="+mj-ea"/>
              </a:rPr>
              <a:t>プロセス</a:t>
            </a:r>
            <a:endParaRPr kumimoji="1" lang="en-US" altLang="ja-JP" sz="3600" dirty="0" smtClean="0">
              <a:solidFill>
                <a:schemeClr val="tx1"/>
              </a:solidFill>
              <a:latin typeface="+mj-ea"/>
            </a:endParaRPr>
          </a:p>
          <a:p>
            <a:r>
              <a:rPr kumimoji="1" lang="ja-JP" altLang="en-US" sz="3600" dirty="0">
                <a:solidFill>
                  <a:schemeClr val="tx1"/>
                </a:solidFill>
                <a:latin typeface="+mj-ea"/>
              </a:rPr>
              <a:t>過去のことを思い出す</a:t>
            </a:r>
          </a:p>
          <a:p>
            <a:r>
              <a:rPr kumimoji="1" lang="ja-JP" altLang="en-US" sz="3600" dirty="0" smtClean="0">
                <a:solidFill>
                  <a:schemeClr val="tx1"/>
                </a:solidFill>
                <a:latin typeface="+mj-ea"/>
              </a:rPr>
              <a:t>これからすることを覚えておく </a:t>
            </a:r>
            <a:endParaRPr kumimoji="1" lang="ja-JP" altLang="en-US" sz="3600" dirty="0">
              <a:solidFill>
                <a:schemeClr val="tx1"/>
              </a:solidFill>
              <a:latin typeface="+mj-ea"/>
            </a:endParaRPr>
          </a:p>
          <a:p>
            <a:r>
              <a:rPr kumimoji="1" lang="ja-JP" altLang="en-US" sz="3600" dirty="0" smtClean="0">
                <a:solidFill>
                  <a:schemeClr val="tx1"/>
                </a:solidFill>
                <a:latin typeface="+mj-ea"/>
              </a:rPr>
              <a:t>食べ物</a:t>
            </a:r>
            <a:r>
              <a:rPr kumimoji="1" lang="ja-JP" altLang="en-US" sz="3600" dirty="0">
                <a:solidFill>
                  <a:schemeClr val="tx1"/>
                </a:solidFill>
                <a:latin typeface="+mj-ea"/>
              </a:rPr>
              <a:t>と栄養</a:t>
            </a:r>
          </a:p>
        </p:txBody>
      </p:sp>
      <p:sp>
        <p:nvSpPr>
          <p:cNvPr id="2" name="テキスト ボックス 1">
            <a:extLst>
              <a:ext uri="{FF2B5EF4-FFF2-40B4-BE49-F238E27FC236}">
                <a16:creationId xmlns="" xmlns:a16="http://schemas.microsoft.com/office/drawing/2014/main" id="{CC298D46-E71D-4855-8E03-073799118CB9}"/>
              </a:ext>
            </a:extLst>
          </p:cNvPr>
          <p:cNvSpPr txBox="1"/>
          <p:nvPr/>
        </p:nvSpPr>
        <p:spPr>
          <a:xfrm>
            <a:off x="2483768" y="5229200"/>
            <a:ext cx="6264696" cy="646331"/>
          </a:xfrm>
          <a:prstGeom prst="rect">
            <a:avLst/>
          </a:prstGeom>
          <a:noFill/>
          <a:ln>
            <a:solidFill>
              <a:schemeClr val="accent1"/>
            </a:solidFill>
          </a:ln>
        </p:spPr>
        <p:txBody>
          <a:bodyPr wrap="square" lIns="91430" tIns="45715" rIns="91430" bIns="45715" rtlCol="0">
            <a:spAutoFit/>
          </a:bodyPr>
          <a:lstStyle/>
          <a:p>
            <a:r>
              <a:rPr kumimoji="1" lang="ja-JP" altLang="en-US" sz="3600" dirty="0">
                <a:latin typeface="+mj-ea"/>
                <a:ea typeface="+mj-ea"/>
              </a:rPr>
              <a:t>次回　　月　　日　　時～　　</a:t>
            </a:r>
          </a:p>
        </p:txBody>
      </p:sp>
      <p:sp>
        <p:nvSpPr>
          <p:cNvPr id="3" name="スライド番号プレースホルダー 2">
            <a:extLst>
              <a:ext uri="{FF2B5EF4-FFF2-40B4-BE49-F238E27FC236}">
                <a16:creationId xmlns="" xmlns:a16="http://schemas.microsoft.com/office/drawing/2014/main" id="{70993A9A-9D60-4212-A10D-C02908A91487}"/>
              </a:ext>
            </a:extLst>
          </p:cNvPr>
          <p:cNvSpPr>
            <a:spLocks noGrp="1"/>
          </p:cNvSpPr>
          <p:nvPr>
            <p:ph type="sldNum" sz="quarter" idx="12"/>
          </p:nvPr>
        </p:nvSpPr>
        <p:spPr/>
        <p:txBody>
          <a:bodyPr/>
          <a:lstStyle/>
          <a:p>
            <a:fld id="{3662DA74-E1D7-479F-A23C-196208DAF2BA}" type="slidenum">
              <a:rPr lang="en-US" altLang="en-US" smtClean="0"/>
              <a:pPr/>
              <a:t>51</a:t>
            </a:fld>
            <a:endParaRPr lang="en-US" altLang="en-US"/>
          </a:p>
        </p:txBody>
      </p:sp>
    </p:spTree>
    <p:extLst>
      <p:ext uri="{BB962C8B-B14F-4D97-AF65-F5344CB8AC3E}">
        <p14:creationId xmlns:p14="http://schemas.microsoft.com/office/powerpoint/2010/main" val="1018039364"/>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ja-JP" altLang="en-US" dirty="0">
                <a:ea typeface="MS PGothic" panose="020B0600070205080204" pitchFamily="50" charset="-128"/>
              </a:rPr>
              <a:t>本日</a:t>
            </a:r>
            <a:r>
              <a:rPr lang="ja-JP" altLang="en-US" dirty="0" smtClean="0">
                <a:ea typeface="MS PGothic" panose="020B0600070205080204" pitchFamily="50" charset="-128"/>
              </a:rPr>
              <a:t>の</a:t>
            </a:r>
            <a:r>
              <a:rPr lang="ja-JP" altLang="en-US" dirty="0">
                <a:ea typeface="MS PGothic" panose="020B0600070205080204" pitchFamily="50" charset="-128"/>
              </a:rPr>
              <a:t>内容</a:t>
            </a:r>
            <a:endParaRPr lang="en-US" altLang="en-US" dirty="0">
              <a:ea typeface="MS PGothic" panose="020B0600070205080204" pitchFamily="50" charset="-128"/>
            </a:endParaRPr>
          </a:p>
        </p:txBody>
      </p:sp>
      <p:sp>
        <p:nvSpPr>
          <p:cNvPr id="20483" name="Content Placeholder 2"/>
          <p:cNvSpPr>
            <a:spLocks noGrp="1"/>
          </p:cNvSpPr>
          <p:nvPr>
            <p:ph idx="1"/>
          </p:nvPr>
        </p:nvSpPr>
        <p:spPr>
          <a:xfrm>
            <a:off x="550863" y="1879600"/>
            <a:ext cx="8352928" cy="4573736"/>
          </a:xfrm>
        </p:spPr>
        <p:txBody>
          <a:bodyPr/>
          <a:lstStyle/>
          <a:p>
            <a:pPr marL="0" indent="0">
              <a:buNone/>
              <a:defRPr/>
            </a:pPr>
            <a:r>
              <a:rPr lang="ja-JP" altLang="en-US" sz="3200" dirty="0">
                <a:latin typeface="+mj-ea"/>
                <a:ea typeface="+mj-ea"/>
              </a:rPr>
              <a:t>１</a:t>
            </a:r>
            <a:r>
              <a:rPr lang="en-US" altLang="ja-JP" sz="3200" dirty="0" smtClean="0">
                <a:latin typeface="+mj-ea"/>
                <a:ea typeface="+mj-ea"/>
              </a:rPr>
              <a:t>.</a:t>
            </a:r>
            <a:r>
              <a:rPr lang="ja-JP" altLang="en-US" sz="3200" dirty="0">
                <a:latin typeface="+mj-ea"/>
                <a:ea typeface="+mj-ea"/>
              </a:rPr>
              <a:t>脳</a:t>
            </a:r>
            <a:r>
              <a:rPr lang="ja-JP" altLang="en-US" sz="3200" dirty="0" smtClean="0">
                <a:latin typeface="+mj-ea"/>
                <a:ea typeface="+mj-ea"/>
              </a:rPr>
              <a:t>と記憶　　　　　　　　　　 </a:t>
            </a:r>
            <a:r>
              <a:rPr lang="en-US" altLang="ja-JP" sz="3200" dirty="0" smtClean="0">
                <a:latin typeface="+mj-ea"/>
                <a:ea typeface="+mj-ea"/>
              </a:rPr>
              <a:t>【</a:t>
            </a:r>
            <a:r>
              <a:rPr lang="ja-JP" altLang="en-US" sz="3200" dirty="0">
                <a:latin typeface="+mj-ea"/>
                <a:ea typeface="+mj-ea"/>
              </a:rPr>
              <a:t>講義</a:t>
            </a:r>
            <a:r>
              <a:rPr lang="en-US" altLang="ja-JP" sz="3200" dirty="0" smtClean="0">
                <a:latin typeface="+mj-ea"/>
                <a:ea typeface="+mj-ea"/>
              </a:rPr>
              <a:t>】</a:t>
            </a:r>
          </a:p>
          <a:p>
            <a:pPr marL="0" indent="0">
              <a:buNone/>
              <a:defRPr/>
            </a:pPr>
            <a:endParaRPr lang="en-US" altLang="ja-JP" sz="3200" dirty="0">
              <a:latin typeface="+mj-ea"/>
              <a:ea typeface="+mj-ea"/>
            </a:endParaRPr>
          </a:p>
          <a:p>
            <a:pPr marL="0" indent="0">
              <a:buNone/>
              <a:defRPr/>
            </a:pPr>
            <a:r>
              <a:rPr lang="ja-JP" altLang="en-US" sz="3200" dirty="0">
                <a:latin typeface="+mj-ea"/>
                <a:ea typeface="+mj-ea"/>
              </a:rPr>
              <a:t>２</a:t>
            </a:r>
            <a:r>
              <a:rPr lang="en-US" altLang="ja-JP" sz="3200" dirty="0" smtClean="0">
                <a:latin typeface="+mj-ea"/>
                <a:ea typeface="+mj-ea"/>
              </a:rPr>
              <a:t>.</a:t>
            </a:r>
            <a:r>
              <a:rPr lang="ja-JP" altLang="en-US" sz="3200" dirty="0" smtClean="0">
                <a:latin typeface="+mj-ea"/>
                <a:ea typeface="+mj-ea"/>
              </a:rPr>
              <a:t>メモの使い方　　         </a:t>
            </a:r>
            <a:r>
              <a:rPr lang="en-US" altLang="ja-JP" sz="3200" dirty="0" smtClean="0">
                <a:latin typeface="+mj-ea"/>
                <a:ea typeface="+mj-ea"/>
              </a:rPr>
              <a:t>【</a:t>
            </a:r>
            <a:r>
              <a:rPr lang="ja-JP" altLang="en-US" sz="3200" dirty="0" smtClean="0">
                <a:latin typeface="+mj-ea"/>
                <a:ea typeface="+mj-ea"/>
              </a:rPr>
              <a:t>補完手段</a:t>
            </a:r>
            <a:r>
              <a:rPr lang="en-US" altLang="ja-JP" sz="3200" dirty="0" smtClean="0">
                <a:latin typeface="+mj-ea"/>
                <a:ea typeface="+mj-ea"/>
              </a:rPr>
              <a:t>】</a:t>
            </a:r>
            <a:endParaRPr lang="en-US" altLang="en-US" sz="3200" dirty="0">
              <a:latin typeface="+mj-ea"/>
              <a:ea typeface="+mj-ea"/>
            </a:endParaRPr>
          </a:p>
          <a:p>
            <a:pPr marL="0" indent="0">
              <a:buNone/>
              <a:defRPr/>
            </a:pPr>
            <a:endParaRPr lang="en-US" altLang="ja-JP" sz="3200" dirty="0" smtClean="0">
              <a:latin typeface="+mj-ea"/>
              <a:ea typeface="+mj-ea"/>
            </a:endParaRPr>
          </a:p>
          <a:p>
            <a:pPr marL="0" indent="0">
              <a:buNone/>
              <a:defRPr/>
            </a:pPr>
            <a:r>
              <a:rPr lang="ja-JP" altLang="en-US" sz="3200" dirty="0" smtClean="0">
                <a:latin typeface="+mj-ea"/>
                <a:ea typeface="+mj-ea"/>
              </a:rPr>
              <a:t>３</a:t>
            </a:r>
            <a:r>
              <a:rPr lang="en-US" altLang="ja-JP" sz="3200" dirty="0" smtClean="0">
                <a:latin typeface="+mj-ea"/>
                <a:ea typeface="+mj-ea"/>
              </a:rPr>
              <a:t>.</a:t>
            </a:r>
            <a:r>
              <a:rPr lang="ja-JP" altLang="en-US" sz="3200" dirty="0" smtClean="0">
                <a:latin typeface="+mj-ea"/>
                <a:ea typeface="+mj-ea"/>
              </a:rPr>
              <a:t>道順を記憶す</a:t>
            </a:r>
            <a:r>
              <a:rPr lang="ja-JP" altLang="en-US" sz="3200" dirty="0">
                <a:latin typeface="+mj-ea"/>
                <a:ea typeface="+mj-ea"/>
              </a:rPr>
              <a:t>る</a:t>
            </a:r>
            <a:r>
              <a:rPr lang="ja-JP" altLang="en-US" sz="3200" dirty="0" smtClean="0">
                <a:latin typeface="+mj-ea"/>
                <a:ea typeface="+mj-ea"/>
              </a:rPr>
              <a:t>　　       </a:t>
            </a:r>
            <a:r>
              <a:rPr lang="en-US" altLang="ja-JP" sz="3200" dirty="0" smtClean="0">
                <a:latin typeface="+mj-ea"/>
                <a:ea typeface="+mj-ea"/>
              </a:rPr>
              <a:t>【</a:t>
            </a:r>
            <a:r>
              <a:rPr lang="ja-JP" altLang="en-US" sz="3200" dirty="0">
                <a:latin typeface="+mj-ea"/>
                <a:ea typeface="+mj-ea"/>
              </a:rPr>
              <a:t>補完</a:t>
            </a:r>
            <a:r>
              <a:rPr lang="ja-JP" altLang="en-US" sz="3200" dirty="0" smtClean="0">
                <a:latin typeface="+mj-ea"/>
                <a:ea typeface="+mj-ea"/>
              </a:rPr>
              <a:t>手段</a:t>
            </a:r>
            <a:r>
              <a:rPr lang="en-US" altLang="ja-JP" sz="3200" dirty="0">
                <a:latin typeface="+mj-ea"/>
                <a:ea typeface="+mj-ea"/>
              </a:rPr>
              <a:t>】</a:t>
            </a:r>
            <a:endParaRPr lang="en-US" altLang="en-US" sz="3200" dirty="0">
              <a:latin typeface="+mj-ea"/>
              <a:ea typeface="+mj-ea"/>
            </a:endParaRPr>
          </a:p>
          <a:p>
            <a:pPr marL="0" indent="0">
              <a:buNone/>
              <a:defRPr/>
            </a:pPr>
            <a:endParaRPr lang="en-US" altLang="ja-JP" sz="3200" dirty="0" smtClean="0">
              <a:latin typeface="+mj-ea"/>
              <a:ea typeface="+mj-ea"/>
            </a:endParaRPr>
          </a:p>
          <a:p>
            <a:pPr marL="0" indent="0">
              <a:buNone/>
              <a:defRPr/>
            </a:pPr>
            <a:r>
              <a:rPr lang="ja-JP" altLang="en-US" sz="3200" dirty="0" smtClean="0">
                <a:latin typeface="+mj-ea"/>
                <a:ea typeface="+mj-ea"/>
              </a:rPr>
              <a:t>４</a:t>
            </a:r>
            <a:r>
              <a:rPr lang="en-US" altLang="ja-JP" sz="3200" dirty="0" smtClean="0">
                <a:latin typeface="+mj-ea"/>
                <a:ea typeface="+mj-ea"/>
              </a:rPr>
              <a:t>.</a:t>
            </a:r>
            <a:r>
              <a:rPr lang="ja-JP" altLang="en-US" sz="3200" dirty="0">
                <a:latin typeface="+mj-ea"/>
                <a:ea typeface="+mj-ea"/>
              </a:rPr>
              <a:t>運動</a:t>
            </a:r>
            <a:r>
              <a:rPr lang="ja-JP" altLang="en-US" sz="3200" dirty="0" smtClean="0">
                <a:latin typeface="+mj-ea"/>
                <a:ea typeface="+mj-ea"/>
              </a:rPr>
              <a:t>の重要性　　　　　　 </a:t>
            </a:r>
            <a:r>
              <a:rPr lang="en-US" altLang="ja-JP" sz="3200" dirty="0" smtClean="0">
                <a:latin typeface="+mj-ea"/>
                <a:ea typeface="+mj-ea"/>
              </a:rPr>
              <a:t>【</a:t>
            </a:r>
            <a:r>
              <a:rPr lang="ja-JP" altLang="en-US" sz="3200" dirty="0" smtClean="0">
                <a:latin typeface="+mj-ea"/>
                <a:ea typeface="+mj-ea"/>
              </a:rPr>
              <a:t>生活</a:t>
            </a:r>
            <a:r>
              <a:rPr lang="ja-JP" altLang="en-US" sz="3200" dirty="0">
                <a:latin typeface="+mj-ea"/>
                <a:ea typeface="+mj-ea"/>
              </a:rPr>
              <a:t>習慣</a:t>
            </a:r>
            <a:r>
              <a:rPr lang="en-US" altLang="ja-JP" sz="3200" dirty="0" smtClean="0">
                <a:latin typeface="+mj-ea"/>
                <a:ea typeface="+mj-ea"/>
              </a:rPr>
              <a:t>】</a:t>
            </a:r>
            <a:endParaRPr lang="en-US" altLang="en-US" sz="3200" dirty="0">
              <a:latin typeface="+mj-ea"/>
              <a:ea typeface="+mj-ea"/>
            </a:endParaRPr>
          </a:p>
          <a:p>
            <a:pPr marL="0" indent="0">
              <a:buFont typeface="Rage Italic" pitchFamily="66" charset="0"/>
              <a:buNone/>
              <a:defRPr/>
            </a:pPr>
            <a:endParaRPr lang="en-US" altLang="en-US" sz="3200" dirty="0">
              <a:latin typeface="+mj-ea"/>
              <a:ea typeface="+mj-ea"/>
            </a:endParaRPr>
          </a:p>
        </p:txBody>
      </p:sp>
      <p:sp>
        <p:nvSpPr>
          <p:cNvPr id="2" name="スライド番号プレースホルダー 1">
            <a:extLst>
              <a:ext uri="{FF2B5EF4-FFF2-40B4-BE49-F238E27FC236}">
                <a16:creationId xmlns:a16="http://schemas.microsoft.com/office/drawing/2014/main" xmlns="" id="{8E5DF337-A65C-4982-9BC6-13E657D042B7}"/>
              </a:ext>
            </a:extLst>
          </p:cNvPr>
          <p:cNvSpPr>
            <a:spLocks noGrp="1"/>
          </p:cNvSpPr>
          <p:nvPr>
            <p:ph type="sldNum" sz="quarter" idx="12"/>
          </p:nvPr>
        </p:nvSpPr>
        <p:spPr/>
        <p:txBody>
          <a:bodyPr/>
          <a:lstStyle/>
          <a:p>
            <a:fld id="{3662DA74-E1D7-479F-A23C-196208DAF2BA}" type="slidenum">
              <a:rPr lang="en-US" altLang="en-US" smtClean="0"/>
              <a:pPr/>
              <a:t>6</a:t>
            </a:fld>
            <a:endParaRPr lang="en-US" altLang="en-US" dirty="0"/>
          </a:p>
        </p:txBody>
      </p:sp>
    </p:spTree>
    <p:extLst>
      <p:ext uri="{BB962C8B-B14F-4D97-AF65-F5344CB8AC3E}">
        <p14:creationId xmlns:p14="http://schemas.microsoft.com/office/powerpoint/2010/main" val="796150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6858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551280" y="1916832"/>
            <a:ext cx="8041439" cy="1678421"/>
          </a:xfrm>
          <a:noFill/>
          <a:ln>
            <a:noFill/>
          </a:ln>
        </p:spPr>
        <p:style>
          <a:lnRef idx="1">
            <a:schemeClr val="accent2"/>
          </a:lnRef>
          <a:fillRef idx="2">
            <a:schemeClr val="accent2"/>
          </a:fillRef>
          <a:effectRef idx="1">
            <a:schemeClr val="accent2"/>
          </a:effectRef>
          <a:fontRef idx="minor">
            <a:schemeClr val="dk1"/>
          </a:fontRef>
        </p:style>
        <p:txBody>
          <a:bodyPr/>
          <a:lstStyle/>
          <a:p>
            <a:pPr algn="l"/>
            <a:r>
              <a:rPr kumimoji="1" lang="ja-JP" altLang="en-US" sz="5400" dirty="0">
                <a:latin typeface="ＭＳ Ｐゴシック" panose="020B0600070205080204" pitchFamily="50" charset="-128"/>
                <a:ea typeface="ＭＳ Ｐゴシック" panose="020B0600070205080204" pitchFamily="50" charset="-128"/>
              </a:rPr>
              <a:t>脳</a:t>
            </a:r>
            <a:r>
              <a:rPr kumimoji="1" lang="ja-JP" altLang="en-US" sz="5400" dirty="0" smtClean="0">
                <a:latin typeface="ＭＳ Ｐゴシック" panose="020B0600070205080204" pitchFamily="50" charset="-128"/>
                <a:ea typeface="ＭＳ Ｐゴシック" panose="020B0600070205080204" pitchFamily="50" charset="-128"/>
              </a:rPr>
              <a:t>と</a:t>
            </a:r>
            <a:r>
              <a:rPr kumimoji="1" lang="ja-JP" altLang="en-US" sz="5400" dirty="0">
                <a:latin typeface="ＭＳ Ｐゴシック" panose="020B0600070205080204" pitchFamily="50" charset="-128"/>
                <a:ea typeface="ＭＳ Ｐゴシック" panose="020B0600070205080204" pitchFamily="50" charset="-128"/>
              </a:rPr>
              <a:t>記憶</a:t>
            </a:r>
          </a:p>
        </p:txBody>
      </p:sp>
      <p:sp>
        <p:nvSpPr>
          <p:cNvPr id="3" name="テキスト プレースホルダー 2"/>
          <p:cNvSpPr>
            <a:spLocks noGrp="1"/>
          </p:cNvSpPr>
          <p:nvPr>
            <p:ph type="body" idx="1"/>
          </p:nvPr>
        </p:nvSpPr>
        <p:spPr/>
        <p:txBody>
          <a:bodyPr/>
          <a:lstStyle/>
          <a:p>
            <a:pPr algn="r"/>
            <a:r>
              <a:rPr kumimoji="1" lang="ja-JP" altLang="en-US" dirty="0" smtClean="0">
                <a:solidFill>
                  <a:schemeClr val="tx1"/>
                </a:solidFill>
              </a:rPr>
              <a:t>記憶に関連する脳の部位</a:t>
            </a:r>
            <a:endParaRPr kumimoji="1" lang="ja-JP" altLang="en-US" dirty="0">
              <a:solidFill>
                <a:schemeClr val="tx1"/>
              </a:solidFill>
            </a:endParaRPr>
          </a:p>
        </p:txBody>
      </p:sp>
      <p:sp>
        <p:nvSpPr>
          <p:cNvPr id="6" name="タイトル 1"/>
          <p:cNvSpPr txBox="1">
            <a:spLocks/>
          </p:cNvSpPr>
          <p:nvPr/>
        </p:nvSpPr>
        <p:spPr bwMode="auto">
          <a:xfrm>
            <a:off x="539552" y="620688"/>
            <a:ext cx="8041439" cy="88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defTabSz="457200" rtl="0" eaLnBrk="0" fontAlgn="base" hangingPunct="0">
              <a:spcBef>
                <a:spcPct val="0"/>
              </a:spcBef>
              <a:spcAft>
                <a:spcPct val="0"/>
              </a:spcAft>
              <a:defRPr sz="4800" b="0" kern="1200" cap="none">
                <a:solidFill>
                  <a:srgbClr val="262626"/>
                </a:solidFill>
                <a:latin typeface="ＭＳ 明朝" panose="02020609040205080304" pitchFamily="17" charset="-128"/>
                <a:ea typeface="MS PGothic" panose="020B0600070205080204" pitchFamily="34" charset="-128"/>
                <a:cs typeface="ＭＳ Ｐゴシック" charset="0"/>
              </a:defRPr>
            </a:lvl1pPr>
            <a:lvl2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2pPr>
            <a:lvl3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3pPr>
            <a:lvl4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4pPr>
            <a:lvl5pPr algn="ctr" defTabSz="457200" rtl="0" eaLnBrk="0" fontAlgn="base" hangingPunct="0">
              <a:spcBef>
                <a:spcPct val="0"/>
              </a:spcBef>
              <a:spcAft>
                <a:spcPct val="0"/>
              </a:spcAft>
              <a:defRPr sz="4800">
                <a:solidFill>
                  <a:srgbClr val="262626"/>
                </a:solidFill>
                <a:latin typeface="ＭＳ 明朝" panose="02020609040205080304" pitchFamily="17" charset="-128"/>
                <a:ea typeface="MS PGothic" panose="020B0600070205080204" pitchFamily="34" charset="-128"/>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ja-JP" altLang="en-US" sz="4400" dirty="0" smtClean="0"/>
              <a:t>講義</a:t>
            </a:r>
            <a:endParaRPr kumimoji="1" lang="ja-JP" altLang="en-US" sz="4400" dirty="0"/>
          </a:p>
        </p:txBody>
      </p:sp>
      <p:cxnSp>
        <p:nvCxnSpPr>
          <p:cNvPr id="8" name="直線コネクタ 7"/>
          <p:cNvCxnSpPr/>
          <p:nvPr/>
        </p:nvCxnSpPr>
        <p:spPr>
          <a:xfrm flipV="1">
            <a:off x="611560" y="3645024"/>
            <a:ext cx="792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063880" y="260648"/>
            <a:ext cx="1080120" cy="369332"/>
          </a:xfrm>
          <a:prstGeom prst="rect">
            <a:avLst/>
          </a:prstGeom>
          <a:noFill/>
        </p:spPr>
        <p:txBody>
          <a:bodyPr wrap="square" rtlCol="0">
            <a:spAutoFit/>
          </a:bodyPr>
          <a:lstStyle/>
          <a:p>
            <a:r>
              <a:rPr kumimoji="1" lang="ja-JP" altLang="en-US" dirty="0" smtClean="0"/>
              <a:t>講義②</a:t>
            </a:r>
            <a:endParaRPr kumimoji="1" lang="ja-JP" altLang="en-US" dirty="0"/>
          </a:p>
        </p:txBody>
      </p:sp>
    </p:spTree>
    <p:extLst>
      <p:ext uri="{BB962C8B-B14F-4D97-AF65-F5344CB8AC3E}">
        <p14:creationId xmlns:p14="http://schemas.microsoft.com/office/powerpoint/2010/main" val="1096356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39552" y="476672"/>
            <a:ext cx="8042275" cy="900000"/>
          </a:xfrm>
        </p:spPr>
        <p:txBody>
          <a:bodyPr/>
          <a:lstStyle/>
          <a:p>
            <a:r>
              <a:rPr kumimoji="1" lang="ja-JP" altLang="en-US" dirty="0" smtClean="0"/>
              <a:t>脳の構造</a:t>
            </a:r>
            <a:endParaRPr kumimoji="1" lang="ja-JP" altLang="en-US" dirty="0"/>
          </a:p>
        </p:txBody>
      </p:sp>
      <p:sp>
        <p:nvSpPr>
          <p:cNvPr id="11" name="スライド番号プレースホルダー 10"/>
          <p:cNvSpPr>
            <a:spLocks noGrp="1"/>
          </p:cNvSpPr>
          <p:nvPr>
            <p:ph type="sldNum" sz="quarter" idx="12"/>
          </p:nvPr>
        </p:nvSpPr>
        <p:spPr/>
        <p:txBody>
          <a:bodyPr/>
          <a:lstStyle/>
          <a:p>
            <a:fld id="{3662DA74-E1D7-479F-A23C-196208DAF2BA}" type="slidenum">
              <a:rPr lang="en-US" altLang="en-US" smtClean="0"/>
              <a:pPr/>
              <a:t>8</a:t>
            </a:fld>
            <a:endParaRPr lang="en-US" altLang="en-US"/>
          </a:p>
        </p:txBody>
      </p:sp>
      <p:pic>
        <p:nvPicPr>
          <p:cNvPr id="6" name="図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1556792"/>
            <a:ext cx="5112568" cy="5112568"/>
          </a:xfrm>
          <a:prstGeom prst="rect">
            <a:avLst/>
          </a:prstGeom>
        </p:spPr>
      </p:pic>
    </p:spTree>
    <p:extLst>
      <p:ext uri="{BB962C8B-B14F-4D97-AF65-F5344CB8AC3E}">
        <p14:creationId xmlns:p14="http://schemas.microsoft.com/office/powerpoint/2010/main" val="2221053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図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9672" y="2060848"/>
            <a:ext cx="5688632" cy="3849480"/>
          </a:xfrm>
          <a:prstGeom prst="rect">
            <a:avLst/>
          </a:prstGeom>
        </p:spPr>
      </p:pic>
      <p:sp>
        <p:nvSpPr>
          <p:cNvPr id="2" name="タイトル 1"/>
          <p:cNvSpPr>
            <a:spLocks noGrp="1"/>
          </p:cNvSpPr>
          <p:nvPr>
            <p:ph type="title"/>
          </p:nvPr>
        </p:nvSpPr>
        <p:spPr>
          <a:xfrm>
            <a:off x="611560" y="332656"/>
            <a:ext cx="8042275" cy="900000"/>
          </a:xfrm>
        </p:spPr>
        <p:txBody>
          <a:bodyPr/>
          <a:lstStyle/>
          <a:p>
            <a:r>
              <a:rPr kumimoji="1" lang="ja-JP" altLang="en-US" dirty="0" smtClean="0"/>
              <a:t>脳の</a:t>
            </a:r>
            <a:r>
              <a:rPr kumimoji="1" lang="ja-JP" altLang="en-US" dirty="0"/>
              <a:t>機能</a:t>
            </a:r>
          </a:p>
        </p:txBody>
      </p:sp>
      <p:sp>
        <p:nvSpPr>
          <p:cNvPr id="4" name="スライド番号プレースホルダー 3"/>
          <p:cNvSpPr>
            <a:spLocks noGrp="1"/>
          </p:cNvSpPr>
          <p:nvPr>
            <p:ph type="sldNum" sz="quarter" idx="12"/>
          </p:nvPr>
        </p:nvSpPr>
        <p:spPr/>
        <p:txBody>
          <a:bodyPr/>
          <a:lstStyle/>
          <a:p>
            <a:fld id="{3662DA74-E1D7-479F-A23C-196208DAF2BA}" type="slidenum">
              <a:rPr lang="en-US" altLang="en-US" smtClean="0"/>
              <a:pPr/>
              <a:t>9</a:t>
            </a:fld>
            <a:endParaRPr lang="en-US" altLang="en-US"/>
          </a:p>
        </p:txBody>
      </p:sp>
      <p:sp>
        <p:nvSpPr>
          <p:cNvPr id="6" name="テキスト ボックス 5"/>
          <p:cNvSpPr txBox="1"/>
          <p:nvPr/>
        </p:nvSpPr>
        <p:spPr>
          <a:xfrm>
            <a:off x="190823" y="6309321"/>
            <a:ext cx="5821338" cy="523220"/>
          </a:xfrm>
          <a:prstGeom prst="rect">
            <a:avLst/>
          </a:prstGeom>
          <a:noFill/>
        </p:spPr>
        <p:txBody>
          <a:bodyPr wrap="square" lIns="91430" tIns="45715" rIns="91430" bIns="45715" rtlCol="0">
            <a:spAutoFit/>
          </a:bodyPr>
          <a:lstStyle/>
          <a:p>
            <a:r>
              <a:rPr kumimoji="1" lang="ja-JP" altLang="en-US" sz="1400" dirty="0"/>
              <a:t>参考：廣實真弓監訳、「ワークブックで実践する脳損傷</a:t>
            </a:r>
            <a:r>
              <a:rPr kumimoji="1" lang="ja-JP" altLang="en-US" sz="1400" dirty="0" smtClean="0"/>
              <a:t>リハビリテーション」</a:t>
            </a:r>
            <a:endParaRPr kumimoji="1" lang="en-US" altLang="ja-JP" sz="1400" dirty="0" smtClean="0"/>
          </a:p>
          <a:p>
            <a:r>
              <a:rPr kumimoji="1" lang="ja-JP" altLang="en-US" sz="1400" dirty="0" smtClean="0"/>
              <a:t>医</a:t>
            </a:r>
            <a:r>
              <a:rPr kumimoji="1" lang="ja-JP" altLang="en-US" sz="1400" dirty="0"/>
              <a:t>歯薬出版株式会社、</a:t>
            </a:r>
            <a:r>
              <a:rPr kumimoji="1" lang="en-US" altLang="ja-JP" sz="1400" dirty="0"/>
              <a:t>2018</a:t>
            </a:r>
            <a:endParaRPr kumimoji="1" lang="ja-JP" altLang="en-US" sz="1400" dirty="0"/>
          </a:p>
        </p:txBody>
      </p:sp>
      <p:sp>
        <p:nvSpPr>
          <p:cNvPr id="7" name="テキスト ボックス 6"/>
          <p:cNvSpPr txBox="1"/>
          <p:nvPr/>
        </p:nvSpPr>
        <p:spPr>
          <a:xfrm>
            <a:off x="179512" y="1772816"/>
            <a:ext cx="3384376" cy="461665"/>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計画を立てたり、整理したり、パーソナリティをつかさどる領域です。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179512" y="5589240"/>
            <a:ext cx="2808312" cy="461665"/>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記憶</a:t>
            </a:r>
            <a:r>
              <a:rPr kumimoji="1" lang="ja-JP" altLang="en-US" sz="1200" dirty="0" smtClean="0">
                <a:latin typeface="HG丸ｺﾞｼｯｸM-PRO" panose="020F0600000000000000" pitchFamily="50" charset="-128"/>
                <a:ea typeface="HG丸ｺﾞｼｯｸM-PRO" panose="020F0600000000000000" pitchFamily="50" charset="-128"/>
              </a:rPr>
              <a:t>したり、音の情報を処理したり、言葉を理解したりする領域です。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7020272" y="4581128"/>
            <a:ext cx="1872208" cy="461665"/>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目でみた情報を処理する領域です。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6588224" y="2060848"/>
            <a:ext cx="2376264"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空間や読み書きの領域です。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3635896" y="1340768"/>
            <a:ext cx="1512168" cy="288032"/>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運動の領域です。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p:nvPr/>
        </p:nvSpPr>
        <p:spPr>
          <a:xfrm>
            <a:off x="5148064" y="1340768"/>
            <a:ext cx="1512168"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感覚</a:t>
            </a:r>
            <a:r>
              <a:rPr kumimoji="1" lang="ja-JP" altLang="en-US" sz="1200" dirty="0" smtClean="0">
                <a:latin typeface="HG丸ｺﾞｼｯｸM-PRO" panose="020F0600000000000000" pitchFamily="50" charset="-128"/>
                <a:ea typeface="HG丸ｺﾞｼｯｸM-PRO" panose="020F0600000000000000" pitchFamily="50" charset="-128"/>
              </a:rPr>
              <a:t>の領域です。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6372200" y="5877272"/>
            <a:ext cx="2520280" cy="276999"/>
          </a:xfrm>
          <a:prstGeom prst="rect">
            <a:avLst/>
          </a:prstGeom>
          <a:noFill/>
        </p:spPr>
        <p:txBody>
          <a:bodyPr wrap="square" rtlCol="0">
            <a:spAutoFit/>
          </a:bodyPr>
          <a:lstStyle/>
          <a:p>
            <a:r>
              <a:rPr kumimoji="1" lang="ja-JP" altLang="en-US" sz="1200" dirty="0" smtClean="0">
                <a:latin typeface="HG丸ｺﾞｼｯｸM-PRO" panose="020F0600000000000000" pitchFamily="50" charset="-128"/>
                <a:ea typeface="HG丸ｺﾞｼｯｸM-PRO" panose="020F0600000000000000" pitchFamily="50" charset="-128"/>
              </a:rPr>
              <a:t>平衡感覚と協調運動の領域です。</a:t>
            </a:r>
            <a:endParaRPr kumimoji="1" lang="ja-JP" altLang="en-US" sz="1200" dirty="0">
              <a:latin typeface="HG丸ｺﾞｼｯｸM-PRO" panose="020F0600000000000000" pitchFamily="50" charset="-128"/>
              <a:ea typeface="HG丸ｺﾞｼｯｸM-PRO" panose="020F0600000000000000" pitchFamily="50" charset="-128"/>
            </a:endParaRPr>
          </a:p>
        </p:txBody>
      </p:sp>
      <p:cxnSp>
        <p:nvCxnSpPr>
          <p:cNvPr id="22" name="直線矢印コネクタ 21"/>
          <p:cNvCxnSpPr/>
          <p:nvPr/>
        </p:nvCxnSpPr>
        <p:spPr>
          <a:xfrm>
            <a:off x="1547664" y="2276872"/>
            <a:ext cx="1008112" cy="1008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p:cNvCxnSpPr/>
          <p:nvPr/>
        </p:nvCxnSpPr>
        <p:spPr>
          <a:xfrm flipV="1">
            <a:off x="2411760" y="4869160"/>
            <a:ext cx="1584176" cy="7200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直線矢印コネクタ 32"/>
          <p:cNvCxnSpPr/>
          <p:nvPr/>
        </p:nvCxnSpPr>
        <p:spPr>
          <a:xfrm flipH="1" flipV="1">
            <a:off x="7164288" y="4221088"/>
            <a:ext cx="504056"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直線矢印コネクタ 34"/>
          <p:cNvCxnSpPr>
            <a:stCxn id="10" idx="1"/>
          </p:cNvCxnSpPr>
          <p:nvPr/>
        </p:nvCxnSpPr>
        <p:spPr>
          <a:xfrm flipH="1">
            <a:off x="5724128" y="2199348"/>
            <a:ext cx="864096" cy="5815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直線矢印コネクタ 37"/>
          <p:cNvCxnSpPr/>
          <p:nvPr/>
        </p:nvCxnSpPr>
        <p:spPr>
          <a:xfrm flipH="1" flipV="1">
            <a:off x="6084168" y="5373216"/>
            <a:ext cx="504056" cy="504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flipH="1">
            <a:off x="4067944" y="1628800"/>
            <a:ext cx="144016" cy="10801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H="1">
            <a:off x="4572000" y="1628800"/>
            <a:ext cx="792088"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4164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13446</TotalTime>
  <Words>1842</Words>
  <Application>Microsoft Office PowerPoint</Application>
  <PresentationFormat>画面に合わせる (4:3)</PresentationFormat>
  <Paragraphs>416</Paragraphs>
  <Slides>51</Slides>
  <Notes>51</Notes>
  <HiddenSlides>0</HiddenSlides>
  <MMClips>0</MMClips>
  <ScaleCrop>false</ScaleCrop>
  <HeadingPairs>
    <vt:vector size="6" baseType="variant">
      <vt:variant>
        <vt:lpstr>使用されているフォント</vt:lpstr>
      </vt:variant>
      <vt:variant>
        <vt:i4>17</vt:i4>
      </vt:variant>
      <vt:variant>
        <vt:lpstr>テーマ</vt:lpstr>
      </vt:variant>
      <vt:variant>
        <vt:i4>5</vt:i4>
      </vt:variant>
      <vt:variant>
        <vt:lpstr>スライド タイトル</vt:lpstr>
      </vt:variant>
      <vt:variant>
        <vt:i4>51</vt:i4>
      </vt:variant>
    </vt:vector>
  </HeadingPairs>
  <TitlesOfParts>
    <vt:vector size="73" baseType="lpstr">
      <vt:lpstr>BIZ UDPゴシック</vt:lpstr>
      <vt:lpstr>Bradley Hand ITC TT-Bold</vt:lpstr>
      <vt:lpstr>HG丸ｺﾞｼｯｸM-PRO</vt:lpstr>
      <vt:lpstr>HG明朝B</vt:lpstr>
      <vt:lpstr>ＭＳ Ｐゴシック</vt:lpstr>
      <vt:lpstr>ＭＳ Ｐゴシック</vt:lpstr>
      <vt:lpstr>ＭＳ ゴシック</vt:lpstr>
      <vt:lpstr>ＭＳ 明朝</vt:lpstr>
      <vt:lpstr>Nimbus Roman No9 L</vt:lpstr>
      <vt:lpstr>Rage Italic</vt:lpstr>
      <vt:lpstr>StarSymbol</vt:lpstr>
      <vt:lpstr>Arial</vt:lpstr>
      <vt:lpstr>Calibri</vt:lpstr>
      <vt:lpstr>Calibri Light</vt:lpstr>
      <vt:lpstr>Cambria</vt:lpstr>
      <vt:lpstr>Times New Roman</vt:lpstr>
      <vt:lpstr>Wingdings</vt:lpstr>
      <vt:lpstr>Sketchbook</vt:lpstr>
      <vt:lpstr>Office テーマ</vt:lpstr>
      <vt:lpstr>1_Office テーマ</vt:lpstr>
      <vt:lpstr>3_Office テーマ</vt:lpstr>
      <vt:lpstr>Office ​​テーマ</vt:lpstr>
      <vt:lpstr>グループワーク  ―記憶障害に対処する―  </vt:lpstr>
      <vt:lpstr>効果的に受講するために</vt:lpstr>
      <vt:lpstr>前回の内容</vt:lpstr>
      <vt:lpstr>宿題の報告</vt:lpstr>
      <vt:lpstr>PowerPoint プレゼンテーション</vt:lpstr>
      <vt:lpstr>本日の内容</vt:lpstr>
      <vt:lpstr>脳と記憶</vt:lpstr>
      <vt:lpstr>脳の構造</vt:lpstr>
      <vt:lpstr>脳の機能</vt:lpstr>
      <vt:lpstr>記憶に関係する脳の部位①</vt:lpstr>
      <vt:lpstr>記憶に関係する脳の部位②</vt:lpstr>
      <vt:lpstr>立ち上がってストレッチ!</vt:lpstr>
      <vt:lpstr>メモの使い方</vt:lpstr>
      <vt:lpstr>記憶の道具：メモ</vt:lpstr>
      <vt:lpstr>メモを取るときの工夫</vt:lpstr>
      <vt:lpstr>メモの例</vt:lpstr>
      <vt:lpstr>メモを活用するための工夫</vt:lpstr>
      <vt:lpstr>メモを忘れないために</vt:lpstr>
      <vt:lpstr>宿題:スケジュール帳を持ってくる</vt:lpstr>
      <vt:lpstr>休憩</vt:lpstr>
      <vt:lpstr>道順を記憶する</vt:lpstr>
      <vt:lpstr>意見交換</vt:lpstr>
      <vt:lpstr>記憶の道具：メモ</vt:lpstr>
      <vt:lpstr>練習：道順を覚える （ミニ・ウォークラリー）</vt:lpstr>
      <vt:lpstr>練習：道順を覚える （ミニ・ウォークラリー）</vt:lpstr>
      <vt:lpstr>チェックポイント① 15:35発のバスは幕張本郷駅に何時に着くか</vt:lpstr>
      <vt:lpstr>チェックポイント② C－２の棚から「ナフ200Y」をとってくる</vt:lpstr>
      <vt:lpstr>チェックポイント③ 作業室Ａの小部屋の数</vt:lpstr>
      <vt:lpstr>チェックポイント④ ロッカーにかけてある袋の数</vt:lpstr>
      <vt:lpstr>隠れチェックポイント① コース周辺のどこにあった？</vt:lpstr>
      <vt:lpstr>隠れチェックポイント② 作業室Ａにあった椅子はどっち？</vt:lpstr>
      <vt:lpstr>PowerPoint プレゼンテーション</vt:lpstr>
      <vt:lpstr>練習:地図を描く</vt:lpstr>
      <vt:lpstr>道順を覚える　まとめ</vt:lpstr>
      <vt:lpstr>立ち上がってストレッチ!</vt:lpstr>
      <vt:lpstr>運動の重要性</vt:lpstr>
      <vt:lpstr>運動のメリット</vt:lpstr>
      <vt:lpstr>運動が記憶に及ぼす効果</vt:lpstr>
      <vt:lpstr>運動が記憶に及ぼす効果</vt:lpstr>
      <vt:lpstr>記憶に良い運動</vt:lpstr>
      <vt:lpstr>PowerPoint プレゼンテーション</vt:lpstr>
      <vt:lpstr>PowerPoint プレゼンテーション</vt:lpstr>
      <vt:lpstr>PowerPoint プレゼンテーション</vt:lpstr>
      <vt:lpstr>宿題：生活に運動を取り入れる</vt:lpstr>
      <vt:lpstr>第２回のまとめ</vt:lpstr>
      <vt:lpstr>今後の対策①</vt:lpstr>
      <vt:lpstr>今後の対策②</vt:lpstr>
      <vt:lpstr>宿題:写真を持ってくる</vt:lpstr>
      <vt:lpstr>第２回 宿題のまとめ</vt:lpstr>
      <vt:lpstr>次回持ってくるもの</vt:lpstr>
      <vt:lpstr>次回の内容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３学習カリキュラム資料（第２回）</dc:title>
  <dc:creator>独立行政法人高齢・障害・求職者雇用支援機構</dc:creator>
  <cp:lastModifiedBy>mk_00A83C</cp:lastModifiedBy>
  <cp:revision>1</cp:revision>
  <cp:lastPrinted>2020-09-24T00:20:18Z</cp:lastPrinted>
  <dcterms:created xsi:type="dcterms:W3CDTF">2005-10-24T10:17:34Z</dcterms:created>
  <dcterms:modified xsi:type="dcterms:W3CDTF">2021-03-01T04:28:21Z</dcterms:modified>
</cp:coreProperties>
</file>