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5316" r:id="rId2"/>
    <p:sldMasterId id="2147485329" r:id="rId3"/>
  </p:sldMasterIdLst>
  <p:notesMasterIdLst>
    <p:notesMasterId r:id="rId49"/>
  </p:notesMasterIdLst>
  <p:handoutMasterIdLst>
    <p:handoutMasterId r:id="rId50"/>
  </p:handoutMasterIdLst>
  <p:sldIdLst>
    <p:sldId id="360" r:id="rId4"/>
    <p:sldId id="264" r:id="rId5"/>
    <p:sldId id="358" r:id="rId6"/>
    <p:sldId id="369" r:id="rId7"/>
    <p:sldId id="372" r:id="rId8"/>
    <p:sldId id="384" r:id="rId9"/>
    <p:sldId id="394" r:id="rId10"/>
    <p:sldId id="336" r:id="rId11"/>
    <p:sldId id="331" r:id="rId12"/>
    <p:sldId id="389" r:id="rId13"/>
    <p:sldId id="258" r:id="rId14"/>
    <p:sldId id="266" r:id="rId15"/>
    <p:sldId id="387" r:id="rId16"/>
    <p:sldId id="388" r:id="rId17"/>
    <p:sldId id="269" r:id="rId18"/>
    <p:sldId id="376" r:id="rId19"/>
    <p:sldId id="390" r:id="rId20"/>
    <p:sldId id="377" r:id="rId21"/>
    <p:sldId id="397" r:id="rId22"/>
    <p:sldId id="379" r:id="rId23"/>
    <p:sldId id="374" r:id="rId24"/>
    <p:sldId id="386" r:id="rId25"/>
    <p:sldId id="273" r:id="rId26"/>
    <p:sldId id="375" r:id="rId27"/>
    <p:sldId id="378" r:id="rId28"/>
    <p:sldId id="396" r:id="rId29"/>
    <p:sldId id="380" r:id="rId30"/>
    <p:sldId id="274" r:id="rId31"/>
    <p:sldId id="281" r:id="rId32"/>
    <p:sldId id="399" r:id="rId33"/>
    <p:sldId id="318" r:id="rId34"/>
    <p:sldId id="391" r:id="rId35"/>
    <p:sldId id="350" r:id="rId36"/>
    <p:sldId id="359" r:id="rId37"/>
    <p:sldId id="339" r:id="rId38"/>
    <p:sldId id="340" r:id="rId39"/>
    <p:sldId id="392" r:id="rId40"/>
    <p:sldId id="349" r:id="rId41"/>
    <p:sldId id="393" r:id="rId42"/>
    <p:sldId id="344" r:id="rId43"/>
    <p:sldId id="345" r:id="rId44"/>
    <p:sldId id="365" r:id="rId45"/>
    <p:sldId id="370" r:id="rId46"/>
    <p:sldId id="347" r:id="rId47"/>
    <p:sldId id="348" r:id="rId48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40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4BD0FF"/>
    <a:srgbClr val="FF0000"/>
    <a:srgbClr val="FFFF99"/>
    <a:srgbClr val="FFCC66"/>
    <a:srgbClr val="FF00FF"/>
    <a:srgbClr val="FFFF00"/>
    <a:srgbClr val="000000"/>
    <a:srgbClr val="9933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8" autoAdjust="0"/>
    <p:restoredTop sz="66995" autoAdjust="0"/>
  </p:normalViewPr>
  <p:slideViewPr>
    <p:cSldViewPr>
      <p:cViewPr varScale="1">
        <p:scale>
          <a:sx n="68" d="100"/>
          <a:sy n="68" d="100"/>
        </p:scale>
        <p:origin x="1052" y="56"/>
      </p:cViewPr>
      <p:guideLst>
        <p:guide orient="horz" pos="2205"/>
        <p:guide pos="2835"/>
      </p:guideLst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notesViewPr>
    <p:cSldViewPr>
      <p:cViewPr varScale="1">
        <p:scale>
          <a:sx n="74" d="100"/>
          <a:sy n="74" d="100"/>
        </p:scale>
        <p:origin x="2124" y="5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研究!$E$4</c:f>
              <c:strCache>
                <c:ptCount val="1"/>
                <c:pt idx="0">
                  <c:v>人数</c:v>
                </c:pt>
              </c:strCache>
            </c:strRef>
          </c:tx>
          <c:invertIfNegative val="0"/>
          <c:cat>
            <c:strRef>
              <c:f>研究!$D$5:$D$22</c:f>
              <c:strCache>
                <c:ptCount val="18"/>
                <c:pt idx="0">
                  <c:v>作業手順の定着</c:v>
                </c:pt>
                <c:pt idx="1">
                  <c:v>覚えられない</c:v>
                </c:pt>
                <c:pt idx="2">
                  <c:v>作業・入力ミス</c:v>
                </c:pt>
                <c:pt idx="3">
                  <c:v>処理スピード</c:v>
                </c:pt>
                <c:pt idx="4">
                  <c:v>指示理解</c:v>
                </c:pt>
                <c:pt idx="5">
                  <c:v>正確さ</c:v>
                </c:pt>
                <c:pt idx="6">
                  <c:v>コミュニケーション</c:v>
                </c:pt>
                <c:pt idx="7">
                  <c:v>感情コントロール</c:v>
                </c:pt>
                <c:pt idx="8">
                  <c:v>体調管理</c:v>
                </c:pt>
                <c:pt idx="9">
                  <c:v>優先順位</c:v>
                </c:pt>
                <c:pt idx="10">
                  <c:v>集中力・疲れやすい</c:v>
                </c:pt>
                <c:pt idx="11">
                  <c:v>ペース配分</c:v>
                </c:pt>
                <c:pt idx="12">
                  <c:v>継続</c:v>
                </c:pt>
                <c:pt idx="13">
                  <c:v>居眠り</c:v>
                </c:pt>
                <c:pt idx="14">
                  <c:v>自信喪失</c:v>
                </c:pt>
                <c:pt idx="15">
                  <c:v>思い込み</c:v>
                </c:pt>
                <c:pt idx="16">
                  <c:v>その他</c:v>
                </c:pt>
                <c:pt idx="17">
                  <c:v>記載なし</c:v>
                </c:pt>
              </c:strCache>
            </c:strRef>
          </c:cat>
          <c:val>
            <c:numRef>
              <c:f>研究!$E$5:$E$22</c:f>
              <c:numCache>
                <c:formatCode>General</c:formatCode>
                <c:ptCount val="18"/>
                <c:pt idx="0">
                  <c:v>28</c:v>
                </c:pt>
                <c:pt idx="1">
                  <c:v>22</c:v>
                </c:pt>
                <c:pt idx="2">
                  <c:v>16</c:v>
                </c:pt>
                <c:pt idx="3">
                  <c:v>12</c:v>
                </c:pt>
                <c:pt idx="4">
                  <c:v>9</c:v>
                </c:pt>
                <c:pt idx="5">
                  <c:v>9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9</c:v>
                </c:pt>
                <c:pt idx="1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1A-4B0D-93D1-0D072AD00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38168"/>
        <c:axId val="64038560"/>
      </c:barChart>
      <c:catAx>
        <c:axId val="640381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j-ea"/>
                <a:ea typeface="+mj-ea"/>
                <a:cs typeface="Meiryo UI" panose="020B0604030504040204" pitchFamily="50" charset="-128"/>
              </a:defRPr>
            </a:pPr>
            <a:endParaRPr lang="ja-JP"/>
          </a:p>
        </c:txPr>
        <c:crossAx val="64038560"/>
        <c:crosses val="autoZero"/>
        <c:auto val="1"/>
        <c:lblAlgn val="ctr"/>
        <c:lblOffset val="100"/>
        <c:noMultiLvlLbl val="0"/>
      </c:catAx>
      <c:valAx>
        <c:axId val="64038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ea"/>
                <a:ea typeface="+mj-ea"/>
              </a:defRPr>
            </a:pPr>
            <a:endParaRPr lang="ja-JP"/>
          </a:p>
        </c:txPr>
        <c:crossAx val="6403816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DECE-5C89-4F07-A9B5-01157FA34EA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5DB36C6-C817-49FC-B8C6-C0187D10A726}">
      <dgm:prSet phldrT="[テキスト]"/>
      <dgm:spPr>
        <a:xfrm>
          <a:off x="0" y="0"/>
          <a:ext cx="7884608" cy="628875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ja-JP" altLang="en-US" dirty="0" smtClean="0">
              <a:solidFill>
                <a:sysClr val="window" lastClr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rPr>
            <a:t>内的ストラテジー　＝「記憶の技」</a:t>
          </a:r>
          <a:endParaRPr kumimoji="1" lang="ja-JP" altLang="en-US" dirty="0">
            <a:solidFill>
              <a:sysClr val="window" lastClr="FFFFFF"/>
            </a:solidFill>
            <a:latin typeface="BIZ UDPゴシック" panose="020B0400000000000000" pitchFamily="50" charset="-128"/>
            <a:ea typeface="BIZ UDPゴシック" panose="020B0400000000000000" pitchFamily="50" charset="-128"/>
            <a:cs typeface="+mn-cs"/>
          </a:endParaRPr>
        </a:p>
      </dgm:t>
    </dgm:pt>
    <dgm:pt modelId="{5A481DC5-F7E3-4848-BE0F-8701AAD4D25C}" type="parTrans" cxnId="{5B517592-42E7-4F0A-B65D-4DDD07742137}">
      <dgm:prSet/>
      <dgm:spPr/>
      <dgm:t>
        <a:bodyPr/>
        <a:lstStyle/>
        <a:p>
          <a:endParaRPr kumimoji="1" lang="ja-JP" altLang="en-US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2F1B251-4BF6-488B-A6B6-566096EC42CE}" type="sibTrans" cxnId="{5B517592-42E7-4F0A-B65D-4DDD07742137}">
      <dgm:prSet/>
      <dgm:spPr/>
      <dgm:t>
        <a:bodyPr/>
        <a:lstStyle/>
        <a:p>
          <a:endParaRPr kumimoji="1" lang="ja-JP" altLang="en-US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D663725-628D-4E22-9CCA-DCC1BC0E49CF}">
      <dgm:prSet phldrT="[テキスト]"/>
      <dgm:spPr>
        <a:xfrm>
          <a:off x="0" y="632895"/>
          <a:ext cx="7884608" cy="1092719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r>
            <a:rPr kumimoji="1" lang="ja-JP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rPr>
            <a:t>語呂合わせなどの言語的関連付け、視覚イメージの利用など、情報を覚え、思い出しやすくするための記憶術</a:t>
          </a:r>
          <a:endParaRPr kumimoji="1" lang="ja-JP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IZ UDPゴシック" panose="020B0400000000000000" pitchFamily="50" charset="-128"/>
            <a:ea typeface="BIZ UDPゴシック" panose="020B0400000000000000" pitchFamily="50" charset="-128"/>
            <a:cs typeface="+mn-cs"/>
          </a:endParaRPr>
        </a:p>
      </dgm:t>
    </dgm:pt>
    <dgm:pt modelId="{F9D1AF95-AA91-4B50-9F2F-DEAF7938A038}" type="parTrans" cxnId="{E65C82A5-C5C1-45DE-965A-7BAD00730C09}">
      <dgm:prSet/>
      <dgm:spPr/>
      <dgm:t>
        <a:bodyPr/>
        <a:lstStyle/>
        <a:p>
          <a:endParaRPr kumimoji="1" lang="ja-JP" altLang="en-US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810F9D1C-9E84-4141-98C5-5680459F63C6}" type="sibTrans" cxnId="{E65C82A5-C5C1-45DE-965A-7BAD00730C09}">
      <dgm:prSet/>
      <dgm:spPr/>
      <dgm:t>
        <a:bodyPr/>
        <a:lstStyle/>
        <a:p>
          <a:endParaRPr kumimoji="1" lang="ja-JP" altLang="en-US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FE7D5AA-4C9E-4EB6-B18D-DCC21CADDF7C}">
      <dgm:prSet phldrT="[テキスト]"/>
      <dgm:spPr>
        <a:xfrm>
          <a:off x="0" y="1737701"/>
          <a:ext cx="7884608" cy="628875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ja-JP" altLang="en-US" dirty="0" smtClean="0">
              <a:solidFill>
                <a:sysClr val="window" lastClr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rPr>
            <a:t>外的補助具の使用　＝「記憶の道具」</a:t>
          </a:r>
          <a:endParaRPr kumimoji="1" lang="ja-JP" altLang="en-US" dirty="0">
            <a:solidFill>
              <a:sysClr val="window" lastClr="FFFFFF"/>
            </a:solidFill>
            <a:latin typeface="BIZ UDPゴシック" panose="020B0400000000000000" pitchFamily="50" charset="-128"/>
            <a:ea typeface="BIZ UDPゴシック" panose="020B0400000000000000" pitchFamily="50" charset="-128"/>
            <a:cs typeface="+mn-cs"/>
          </a:endParaRPr>
        </a:p>
      </dgm:t>
    </dgm:pt>
    <dgm:pt modelId="{FA80F204-0187-4EDC-AF14-EC2AA4A1669D}" type="parTrans" cxnId="{5C2B59C5-B4EA-4CCA-ACE6-F2882546DA50}">
      <dgm:prSet/>
      <dgm:spPr/>
      <dgm:t>
        <a:bodyPr/>
        <a:lstStyle/>
        <a:p>
          <a:endParaRPr kumimoji="1" lang="ja-JP" altLang="en-US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181C9B8-CCF2-4D06-B77E-D22A006D7892}" type="sibTrans" cxnId="{5C2B59C5-B4EA-4CCA-ACE6-F2882546DA50}">
      <dgm:prSet/>
      <dgm:spPr/>
      <dgm:t>
        <a:bodyPr/>
        <a:lstStyle/>
        <a:p>
          <a:endParaRPr kumimoji="1" lang="ja-JP" altLang="en-US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EB08250B-259D-448D-A808-1328F2A095C8}">
      <dgm:prSet phldrT="[テキスト]"/>
      <dgm:spPr>
        <a:xfrm>
          <a:off x="0" y="2366576"/>
          <a:ext cx="7884608" cy="957375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r>
            <a:rPr kumimoji="1" lang="ja-JP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rPr>
            <a:t>メモリーノート、システム手帳、スマートフォンなどの、道具を使って記憶を補う方法。</a:t>
          </a:r>
          <a:endParaRPr kumimoji="1" lang="ja-JP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IZ UDPゴシック" panose="020B0400000000000000" pitchFamily="50" charset="-128"/>
            <a:ea typeface="BIZ UDPゴシック" panose="020B0400000000000000" pitchFamily="50" charset="-128"/>
            <a:cs typeface="+mn-cs"/>
          </a:endParaRPr>
        </a:p>
      </dgm:t>
    </dgm:pt>
    <dgm:pt modelId="{97DE2484-86D1-4C70-859C-F8D51E4FCF0B}" type="parTrans" cxnId="{F44867D3-F830-4D6B-A5B2-E63C6B839203}">
      <dgm:prSet/>
      <dgm:spPr/>
      <dgm:t>
        <a:bodyPr/>
        <a:lstStyle/>
        <a:p>
          <a:endParaRPr kumimoji="1" lang="ja-JP" altLang="en-US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E767CAA-709D-4363-9730-80B2FF030CA8}" type="sibTrans" cxnId="{F44867D3-F830-4D6B-A5B2-E63C6B839203}">
      <dgm:prSet/>
      <dgm:spPr/>
      <dgm:t>
        <a:bodyPr/>
        <a:lstStyle/>
        <a:p>
          <a:endParaRPr kumimoji="1" lang="ja-JP" altLang="en-US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8D85D93-E666-43B4-8229-19543CC63C4D}" type="pres">
      <dgm:prSet presAssocID="{3B4CDECE-5C89-4F07-A9B5-01157FA34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35151B0-FB73-44FC-BA23-E21870DC1A93}" type="pres">
      <dgm:prSet presAssocID="{55DB36C6-C817-49FC-B8C6-C0187D10A726}" presName="parentText" presStyleLbl="node1" presStyleIdx="0" presStyleCnt="2" custLinFactNeighborY="-9827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4BF9D7-0E7C-49D3-87DF-51544914E0C9}" type="pres">
      <dgm:prSet presAssocID="{55DB36C6-C817-49FC-B8C6-C0187D10A726}" presName="childText" presStyleLbl="revTx" presStyleIdx="0" presStyleCnt="2" custScaleY="114137" custLinFactNeighborY="-563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C299273-32A3-4C70-AE4E-2B4999A0C587}" type="pres">
      <dgm:prSet presAssocID="{5FE7D5AA-4C9E-4EB6-B18D-DCC21CADDF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05F7B21-19E7-487B-9AF2-9B5AF28B9225}" type="pres">
      <dgm:prSet presAssocID="{5FE7D5AA-4C9E-4EB6-B18D-DCC21CADDF7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F8764DC-1A6A-4F19-B784-7B38CE99F5F3}" type="presOf" srcId="{55DB36C6-C817-49FC-B8C6-C0187D10A726}" destId="{B35151B0-FB73-44FC-BA23-E21870DC1A93}" srcOrd="0" destOrd="0" presId="urn:microsoft.com/office/officeart/2005/8/layout/vList2"/>
    <dgm:cxn modelId="{E65C82A5-C5C1-45DE-965A-7BAD00730C09}" srcId="{55DB36C6-C817-49FC-B8C6-C0187D10A726}" destId="{BD663725-628D-4E22-9CCA-DCC1BC0E49CF}" srcOrd="0" destOrd="0" parTransId="{F9D1AF95-AA91-4B50-9F2F-DEAF7938A038}" sibTransId="{810F9D1C-9E84-4141-98C5-5680459F63C6}"/>
    <dgm:cxn modelId="{4F77E983-FEDB-4E5C-8791-334B311FA29D}" type="presOf" srcId="{3B4CDECE-5C89-4F07-A9B5-01157FA34EA3}" destId="{D8D85D93-E666-43B4-8229-19543CC63C4D}" srcOrd="0" destOrd="0" presId="urn:microsoft.com/office/officeart/2005/8/layout/vList2"/>
    <dgm:cxn modelId="{EF67FAE6-E28B-484A-A1C6-617ED43DB06E}" type="presOf" srcId="{5FE7D5AA-4C9E-4EB6-B18D-DCC21CADDF7C}" destId="{7C299273-32A3-4C70-AE4E-2B4999A0C587}" srcOrd="0" destOrd="0" presId="urn:microsoft.com/office/officeart/2005/8/layout/vList2"/>
    <dgm:cxn modelId="{5B517592-42E7-4F0A-B65D-4DDD07742137}" srcId="{3B4CDECE-5C89-4F07-A9B5-01157FA34EA3}" destId="{55DB36C6-C817-49FC-B8C6-C0187D10A726}" srcOrd="0" destOrd="0" parTransId="{5A481DC5-F7E3-4848-BE0F-8701AAD4D25C}" sibTransId="{92F1B251-4BF6-488B-A6B6-566096EC42CE}"/>
    <dgm:cxn modelId="{F44867D3-F830-4D6B-A5B2-E63C6B839203}" srcId="{5FE7D5AA-4C9E-4EB6-B18D-DCC21CADDF7C}" destId="{EB08250B-259D-448D-A808-1328F2A095C8}" srcOrd="0" destOrd="0" parTransId="{97DE2484-86D1-4C70-859C-F8D51E4FCF0B}" sibTransId="{0E767CAA-709D-4363-9730-80B2FF030CA8}"/>
    <dgm:cxn modelId="{D6E6EBA0-C395-4FA4-B01A-D51EEE2B820D}" type="presOf" srcId="{EB08250B-259D-448D-A808-1328F2A095C8}" destId="{F05F7B21-19E7-487B-9AF2-9B5AF28B9225}" srcOrd="0" destOrd="0" presId="urn:microsoft.com/office/officeart/2005/8/layout/vList2"/>
    <dgm:cxn modelId="{E11988C0-A4E1-47E7-A71A-0266167986BC}" type="presOf" srcId="{BD663725-628D-4E22-9CCA-DCC1BC0E49CF}" destId="{AE4BF9D7-0E7C-49D3-87DF-51544914E0C9}" srcOrd="0" destOrd="0" presId="urn:microsoft.com/office/officeart/2005/8/layout/vList2"/>
    <dgm:cxn modelId="{5C2B59C5-B4EA-4CCA-ACE6-F2882546DA50}" srcId="{3B4CDECE-5C89-4F07-A9B5-01157FA34EA3}" destId="{5FE7D5AA-4C9E-4EB6-B18D-DCC21CADDF7C}" srcOrd="1" destOrd="0" parTransId="{FA80F204-0187-4EDC-AF14-EC2AA4A1669D}" sibTransId="{0181C9B8-CCF2-4D06-B77E-D22A006D7892}"/>
    <dgm:cxn modelId="{44F8E8AE-F866-4FFB-9D92-95B4C439C3EC}" type="presParOf" srcId="{D8D85D93-E666-43B4-8229-19543CC63C4D}" destId="{B35151B0-FB73-44FC-BA23-E21870DC1A93}" srcOrd="0" destOrd="0" presId="urn:microsoft.com/office/officeart/2005/8/layout/vList2"/>
    <dgm:cxn modelId="{775DBD16-180A-4E2B-88ED-A40E0CE0F4AD}" type="presParOf" srcId="{D8D85D93-E666-43B4-8229-19543CC63C4D}" destId="{AE4BF9D7-0E7C-49D3-87DF-51544914E0C9}" srcOrd="1" destOrd="0" presId="urn:microsoft.com/office/officeart/2005/8/layout/vList2"/>
    <dgm:cxn modelId="{3A322650-A378-4DBC-B8F0-CF4AF8BA31C3}" type="presParOf" srcId="{D8D85D93-E666-43B4-8229-19543CC63C4D}" destId="{7C299273-32A3-4C70-AE4E-2B4999A0C587}" srcOrd="2" destOrd="0" presId="urn:microsoft.com/office/officeart/2005/8/layout/vList2"/>
    <dgm:cxn modelId="{A6F46E2B-8EDB-4F16-9DE3-7C864284BF03}" type="presParOf" srcId="{D8D85D93-E666-43B4-8229-19543CC63C4D}" destId="{F05F7B21-19E7-487B-9AF2-9B5AF28B92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16953-F986-438D-ABF7-D1720787F1B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kumimoji="1" lang="ja-JP" altLang="en-US"/>
        </a:p>
      </dgm:t>
    </dgm:pt>
    <dgm:pt modelId="{B79A9C2D-1B0F-4653-A896-85DDAC77FBE7}">
      <dgm:prSet phldrT="[テキスト]" phldr="1"/>
      <dgm:spPr/>
      <dgm:t>
        <a:bodyPr/>
        <a:lstStyle/>
        <a:p>
          <a:endParaRPr kumimoji="1" lang="ja-JP" altLang="en-US"/>
        </a:p>
      </dgm:t>
    </dgm:pt>
    <dgm:pt modelId="{7734F407-12BE-4E9D-942F-BFE88627E013}" type="parTrans" cxnId="{4214201D-BCAB-41CD-963B-8A2843F4CA6B}">
      <dgm:prSet/>
      <dgm:spPr/>
      <dgm:t>
        <a:bodyPr/>
        <a:lstStyle/>
        <a:p>
          <a:endParaRPr kumimoji="1" lang="ja-JP" altLang="en-US"/>
        </a:p>
      </dgm:t>
    </dgm:pt>
    <dgm:pt modelId="{0A3AC855-52D5-445D-9935-68ECF2570765}" type="sibTrans" cxnId="{4214201D-BCAB-41CD-963B-8A2843F4CA6B}">
      <dgm:prSet/>
      <dgm:spPr/>
      <dgm:t>
        <a:bodyPr/>
        <a:lstStyle/>
        <a:p>
          <a:endParaRPr kumimoji="1" lang="ja-JP" altLang="en-US"/>
        </a:p>
      </dgm:t>
    </dgm:pt>
    <dgm:pt modelId="{0794F73E-ABA0-4206-9321-0F3328101151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EDFC1F1-03A4-460B-884D-E067F23B604A}" type="parTrans" cxnId="{04FECA66-D32F-4E5B-9B91-112B9AB9F0D9}">
      <dgm:prSet/>
      <dgm:spPr/>
      <dgm:t>
        <a:bodyPr/>
        <a:lstStyle/>
        <a:p>
          <a:endParaRPr kumimoji="1" lang="ja-JP" altLang="en-US"/>
        </a:p>
      </dgm:t>
    </dgm:pt>
    <dgm:pt modelId="{307BCAFE-79C9-4FF5-BC29-84A98A99499F}" type="sibTrans" cxnId="{04FECA66-D32F-4E5B-9B91-112B9AB9F0D9}">
      <dgm:prSet/>
      <dgm:spPr/>
      <dgm:t>
        <a:bodyPr/>
        <a:lstStyle/>
        <a:p>
          <a:endParaRPr kumimoji="1" lang="ja-JP" altLang="en-US"/>
        </a:p>
      </dgm:t>
    </dgm:pt>
    <dgm:pt modelId="{2970A1C6-B6E1-4408-AFE1-F4942937D30B}">
      <dgm:prSet phldrT="[テキスト]" phldr="1"/>
      <dgm:spPr/>
      <dgm:t>
        <a:bodyPr/>
        <a:lstStyle/>
        <a:p>
          <a:endParaRPr kumimoji="1" lang="ja-JP" altLang="en-US"/>
        </a:p>
      </dgm:t>
    </dgm:pt>
    <dgm:pt modelId="{ABB4382C-4931-4D26-A523-4F3A74BB3B49}" type="parTrans" cxnId="{41260E4D-1EFF-4BDE-BB24-E06139A5A0F5}">
      <dgm:prSet/>
      <dgm:spPr/>
      <dgm:t>
        <a:bodyPr/>
        <a:lstStyle/>
        <a:p>
          <a:endParaRPr kumimoji="1" lang="ja-JP" altLang="en-US"/>
        </a:p>
      </dgm:t>
    </dgm:pt>
    <dgm:pt modelId="{D3EC7142-3B8B-4094-8346-630D20758AC6}" type="sibTrans" cxnId="{41260E4D-1EFF-4BDE-BB24-E06139A5A0F5}">
      <dgm:prSet/>
      <dgm:spPr/>
      <dgm:t>
        <a:bodyPr/>
        <a:lstStyle/>
        <a:p>
          <a:endParaRPr kumimoji="1" lang="ja-JP" altLang="en-US"/>
        </a:p>
      </dgm:t>
    </dgm:pt>
    <dgm:pt modelId="{5780173F-7CE4-4191-AEAE-AED2FDCA66E2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D1E5A78-3487-4465-87AB-01CD24506BA3}" type="parTrans" cxnId="{4F651AF5-A31E-4A68-91EF-A0E49B3FF181}">
      <dgm:prSet/>
      <dgm:spPr/>
      <dgm:t>
        <a:bodyPr/>
        <a:lstStyle/>
        <a:p>
          <a:endParaRPr kumimoji="1" lang="ja-JP" altLang="en-US"/>
        </a:p>
      </dgm:t>
    </dgm:pt>
    <dgm:pt modelId="{C6895B88-3887-4DC4-9EC2-D9A2A2823A5F}" type="sibTrans" cxnId="{4F651AF5-A31E-4A68-91EF-A0E49B3FF181}">
      <dgm:prSet/>
      <dgm:spPr/>
      <dgm:t>
        <a:bodyPr/>
        <a:lstStyle/>
        <a:p>
          <a:endParaRPr kumimoji="1" lang="ja-JP" altLang="en-US"/>
        </a:p>
      </dgm:t>
    </dgm:pt>
    <dgm:pt modelId="{9F06CD23-56B1-48D3-A9B6-3F8AEBCE6876}">
      <dgm:prSet phldrT="[テキスト]" phldr="1"/>
      <dgm:spPr/>
      <dgm:t>
        <a:bodyPr/>
        <a:lstStyle/>
        <a:p>
          <a:endParaRPr kumimoji="1" lang="ja-JP" altLang="en-US"/>
        </a:p>
      </dgm:t>
    </dgm:pt>
    <dgm:pt modelId="{F6334A14-522D-462E-A7AB-CF9C80AC2C57}" type="parTrans" cxnId="{C9298B5E-35FE-4378-B1E3-50B86020C175}">
      <dgm:prSet/>
      <dgm:spPr/>
      <dgm:t>
        <a:bodyPr/>
        <a:lstStyle/>
        <a:p>
          <a:endParaRPr kumimoji="1" lang="ja-JP" altLang="en-US"/>
        </a:p>
      </dgm:t>
    </dgm:pt>
    <dgm:pt modelId="{D47062F0-9CAB-4E27-AD0C-34E480874C26}" type="sibTrans" cxnId="{C9298B5E-35FE-4378-B1E3-50B86020C175}">
      <dgm:prSet/>
      <dgm:spPr/>
      <dgm:t>
        <a:bodyPr/>
        <a:lstStyle/>
        <a:p>
          <a:endParaRPr kumimoji="1" lang="ja-JP" altLang="en-US"/>
        </a:p>
      </dgm:t>
    </dgm:pt>
    <dgm:pt modelId="{715DA7E3-574C-4421-88AD-66D5C2E12BB4}" type="pres">
      <dgm:prSet presAssocID="{F0A16953-F986-438D-ABF7-D1720787F1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6F029E9-B3A9-442E-89F5-C6E0B6EAFFB5}" type="pres">
      <dgm:prSet presAssocID="{B79A9C2D-1B0F-4653-A896-85DDAC77FB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79C68B-85CD-4458-A89D-8A3F19EA8C84}" type="pres">
      <dgm:prSet presAssocID="{0A3AC855-52D5-445D-9935-68ECF2570765}" presName="sibTrans" presStyleLbl="sibTrans2D1" presStyleIdx="0" presStyleCnt="5"/>
      <dgm:spPr/>
      <dgm:t>
        <a:bodyPr/>
        <a:lstStyle/>
        <a:p>
          <a:endParaRPr kumimoji="1" lang="ja-JP" altLang="en-US"/>
        </a:p>
      </dgm:t>
    </dgm:pt>
    <dgm:pt modelId="{80FF4CFF-2054-431C-8C48-17E0837ADFAB}" type="pres">
      <dgm:prSet presAssocID="{0A3AC855-52D5-445D-9935-68ECF2570765}" presName="connectorText" presStyleLbl="sibTrans2D1" presStyleIdx="0" presStyleCnt="5"/>
      <dgm:spPr/>
      <dgm:t>
        <a:bodyPr/>
        <a:lstStyle/>
        <a:p>
          <a:endParaRPr kumimoji="1" lang="ja-JP" altLang="en-US"/>
        </a:p>
      </dgm:t>
    </dgm:pt>
    <dgm:pt modelId="{90287257-B975-41D4-B84E-1DD3C178C920}" type="pres">
      <dgm:prSet presAssocID="{0794F73E-ABA0-4206-9321-0F33281011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791BA17-2596-4CCA-BE17-E45AE57C7D62}" type="pres">
      <dgm:prSet presAssocID="{307BCAFE-79C9-4FF5-BC29-84A98A99499F}" presName="sibTrans" presStyleLbl="sibTrans2D1" presStyleIdx="1" presStyleCnt="5"/>
      <dgm:spPr/>
      <dgm:t>
        <a:bodyPr/>
        <a:lstStyle/>
        <a:p>
          <a:endParaRPr kumimoji="1" lang="ja-JP" altLang="en-US"/>
        </a:p>
      </dgm:t>
    </dgm:pt>
    <dgm:pt modelId="{37784502-3B9E-48EB-A19F-6811B1E0E2A4}" type="pres">
      <dgm:prSet presAssocID="{307BCAFE-79C9-4FF5-BC29-84A98A99499F}" presName="connectorText" presStyleLbl="sibTrans2D1" presStyleIdx="1" presStyleCnt="5"/>
      <dgm:spPr/>
      <dgm:t>
        <a:bodyPr/>
        <a:lstStyle/>
        <a:p>
          <a:endParaRPr kumimoji="1" lang="ja-JP" altLang="en-US"/>
        </a:p>
      </dgm:t>
    </dgm:pt>
    <dgm:pt modelId="{C2B47593-0ACD-425E-AFBD-1A10D216BCD3}" type="pres">
      <dgm:prSet presAssocID="{2970A1C6-B6E1-4408-AFE1-F4942937D3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8C77F21-A0D5-4243-8CB2-D92730606899}" type="pres">
      <dgm:prSet presAssocID="{D3EC7142-3B8B-4094-8346-630D20758AC6}" presName="sibTrans" presStyleLbl="sibTrans2D1" presStyleIdx="2" presStyleCnt="5"/>
      <dgm:spPr/>
      <dgm:t>
        <a:bodyPr/>
        <a:lstStyle/>
        <a:p>
          <a:endParaRPr kumimoji="1" lang="ja-JP" altLang="en-US"/>
        </a:p>
      </dgm:t>
    </dgm:pt>
    <dgm:pt modelId="{601CA27A-AA12-4820-9C19-577280CBD966}" type="pres">
      <dgm:prSet presAssocID="{D3EC7142-3B8B-4094-8346-630D20758AC6}" presName="connectorText" presStyleLbl="sibTrans2D1" presStyleIdx="2" presStyleCnt="5"/>
      <dgm:spPr/>
      <dgm:t>
        <a:bodyPr/>
        <a:lstStyle/>
        <a:p>
          <a:endParaRPr kumimoji="1" lang="ja-JP" altLang="en-US"/>
        </a:p>
      </dgm:t>
    </dgm:pt>
    <dgm:pt modelId="{B2324E58-50EB-42F2-A254-5A91563BFB83}" type="pres">
      <dgm:prSet presAssocID="{5780173F-7CE4-4191-AEAE-AED2FDCA66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301B024-C17D-40A5-A1CC-AE1AAF0600F4}" type="pres">
      <dgm:prSet presAssocID="{C6895B88-3887-4DC4-9EC2-D9A2A2823A5F}" presName="sibTrans" presStyleLbl="sibTrans2D1" presStyleIdx="3" presStyleCnt="5"/>
      <dgm:spPr/>
      <dgm:t>
        <a:bodyPr/>
        <a:lstStyle/>
        <a:p>
          <a:endParaRPr kumimoji="1" lang="ja-JP" altLang="en-US"/>
        </a:p>
      </dgm:t>
    </dgm:pt>
    <dgm:pt modelId="{69992CDE-6E18-4708-BABB-0350DADCB669}" type="pres">
      <dgm:prSet presAssocID="{C6895B88-3887-4DC4-9EC2-D9A2A2823A5F}" presName="connectorText" presStyleLbl="sibTrans2D1" presStyleIdx="3" presStyleCnt="5"/>
      <dgm:spPr/>
      <dgm:t>
        <a:bodyPr/>
        <a:lstStyle/>
        <a:p>
          <a:endParaRPr kumimoji="1" lang="ja-JP" altLang="en-US"/>
        </a:p>
      </dgm:t>
    </dgm:pt>
    <dgm:pt modelId="{33E10D87-D9B5-4BB0-B747-C4C1937E63D4}" type="pres">
      <dgm:prSet presAssocID="{9F06CD23-56B1-48D3-A9B6-3F8AEBCE68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A96A87A-9E6A-4FE8-9B00-CA729DD88D0B}" type="pres">
      <dgm:prSet presAssocID="{D47062F0-9CAB-4E27-AD0C-34E480874C26}" presName="sibTrans" presStyleLbl="sibTrans2D1" presStyleIdx="4" presStyleCnt="5"/>
      <dgm:spPr/>
      <dgm:t>
        <a:bodyPr/>
        <a:lstStyle/>
        <a:p>
          <a:endParaRPr kumimoji="1" lang="ja-JP" altLang="en-US"/>
        </a:p>
      </dgm:t>
    </dgm:pt>
    <dgm:pt modelId="{EB7A7ECE-0BAE-4F65-B5D7-6E62D39BDE53}" type="pres">
      <dgm:prSet presAssocID="{D47062F0-9CAB-4E27-AD0C-34E480874C26}" presName="connectorText" presStyleLbl="sibTrans2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D0CD0DCE-4118-4F09-9C31-CF247DF57685}" type="presOf" srcId="{C6895B88-3887-4DC4-9EC2-D9A2A2823A5F}" destId="{C301B024-C17D-40A5-A1CC-AE1AAF0600F4}" srcOrd="0" destOrd="0" presId="urn:microsoft.com/office/officeart/2005/8/layout/cycle2"/>
    <dgm:cxn modelId="{FD81F971-4D9B-4147-BECA-AD64F3630DEE}" type="presOf" srcId="{D3EC7142-3B8B-4094-8346-630D20758AC6}" destId="{601CA27A-AA12-4820-9C19-577280CBD966}" srcOrd="1" destOrd="0" presId="urn:microsoft.com/office/officeart/2005/8/layout/cycle2"/>
    <dgm:cxn modelId="{41260E4D-1EFF-4BDE-BB24-E06139A5A0F5}" srcId="{F0A16953-F986-438D-ABF7-D1720787F1BE}" destId="{2970A1C6-B6E1-4408-AFE1-F4942937D30B}" srcOrd="2" destOrd="0" parTransId="{ABB4382C-4931-4D26-A523-4F3A74BB3B49}" sibTransId="{D3EC7142-3B8B-4094-8346-630D20758AC6}"/>
    <dgm:cxn modelId="{57F595F6-9CFA-45CA-9B93-FE58735DE760}" type="presOf" srcId="{D47062F0-9CAB-4E27-AD0C-34E480874C26}" destId="{9A96A87A-9E6A-4FE8-9B00-CA729DD88D0B}" srcOrd="0" destOrd="0" presId="urn:microsoft.com/office/officeart/2005/8/layout/cycle2"/>
    <dgm:cxn modelId="{C9298B5E-35FE-4378-B1E3-50B86020C175}" srcId="{F0A16953-F986-438D-ABF7-D1720787F1BE}" destId="{9F06CD23-56B1-48D3-A9B6-3F8AEBCE6876}" srcOrd="4" destOrd="0" parTransId="{F6334A14-522D-462E-A7AB-CF9C80AC2C57}" sibTransId="{D47062F0-9CAB-4E27-AD0C-34E480874C26}"/>
    <dgm:cxn modelId="{8BC28C13-81FE-40D9-A1EA-E39CAC1D22BF}" type="presOf" srcId="{2970A1C6-B6E1-4408-AFE1-F4942937D30B}" destId="{C2B47593-0ACD-425E-AFBD-1A10D216BCD3}" srcOrd="0" destOrd="0" presId="urn:microsoft.com/office/officeart/2005/8/layout/cycle2"/>
    <dgm:cxn modelId="{D161EFAD-B42C-4E1D-9B55-212407F59026}" type="presOf" srcId="{D3EC7142-3B8B-4094-8346-630D20758AC6}" destId="{18C77F21-A0D5-4243-8CB2-D92730606899}" srcOrd="0" destOrd="0" presId="urn:microsoft.com/office/officeart/2005/8/layout/cycle2"/>
    <dgm:cxn modelId="{7DF0F262-ED24-40C1-A88C-83E7B933DA9D}" type="presOf" srcId="{D47062F0-9CAB-4E27-AD0C-34E480874C26}" destId="{EB7A7ECE-0BAE-4F65-B5D7-6E62D39BDE53}" srcOrd="1" destOrd="0" presId="urn:microsoft.com/office/officeart/2005/8/layout/cycle2"/>
    <dgm:cxn modelId="{C4FA6158-6959-4D45-B8B0-9EB73CF830B4}" type="presOf" srcId="{F0A16953-F986-438D-ABF7-D1720787F1BE}" destId="{715DA7E3-574C-4421-88AD-66D5C2E12BB4}" srcOrd="0" destOrd="0" presId="urn:microsoft.com/office/officeart/2005/8/layout/cycle2"/>
    <dgm:cxn modelId="{14AA55A3-9B1D-4864-BF78-C90FA4DC3D6C}" type="presOf" srcId="{0794F73E-ABA0-4206-9321-0F3328101151}" destId="{90287257-B975-41D4-B84E-1DD3C178C920}" srcOrd="0" destOrd="0" presId="urn:microsoft.com/office/officeart/2005/8/layout/cycle2"/>
    <dgm:cxn modelId="{63F6B071-7CA9-4CE6-879B-04CE9F8CFE0D}" type="presOf" srcId="{307BCAFE-79C9-4FF5-BC29-84A98A99499F}" destId="{37784502-3B9E-48EB-A19F-6811B1E0E2A4}" srcOrd="1" destOrd="0" presId="urn:microsoft.com/office/officeart/2005/8/layout/cycle2"/>
    <dgm:cxn modelId="{26E25367-C5D3-49A9-82E3-8E1C3A39A785}" type="presOf" srcId="{5780173F-7CE4-4191-AEAE-AED2FDCA66E2}" destId="{B2324E58-50EB-42F2-A254-5A91563BFB83}" srcOrd="0" destOrd="0" presId="urn:microsoft.com/office/officeart/2005/8/layout/cycle2"/>
    <dgm:cxn modelId="{8A3326AB-454B-4B71-9926-5327C3C16403}" type="presOf" srcId="{0A3AC855-52D5-445D-9935-68ECF2570765}" destId="{80FF4CFF-2054-431C-8C48-17E0837ADFAB}" srcOrd="1" destOrd="0" presId="urn:microsoft.com/office/officeart/2005/8/layout/cycle2"/>
    <dgm:cxn modelId="{C8BD47FF-04EE-4E66-B0CB-4305C9D8FAE2}" type="presOf" srcId="{307BCAFE-79C9-4FF5-BC29-84A98A99499F}" destId="{A791BA17-2596-4CCA-BE17-E45AE57C7D62}" srcOrd="0" destOrd="0" presId="urn:microsoft.com/office/officeart/2005/8/layout/cycle2"/>
    <dgm:cxn modelId="{DFD01947-42D6-4E80-87AA-9B0C41AD6346}" type="presOf" srcId="{9F06CD23-56B1-48D3-A9B6-3F8AEBCE6876}" destId="{33E10D87-D9B5-4BB0-B747-C4C1937E63D4}" srcOrd="0" destOrd="0" presId="urn:microsoft.com/office/officeart/2005/8/layout/cycle2"/>
    <dgm:cxn modelId="{1378B40A-9F84-4EA1-B2F9-7FB2459526E0}" type="presOf" srcId="{0A3AC855-52D5-445D-9935-68ECF2570765}" destId="{4279C68B-85CD-4458-A89D-8A3F19EA8C84}" srcOrd="0" destOrd="0" presId="urn:microsoft.com/office/officeart/2005/8/layout/cycle2"/>
    <dgm:cxn modelId="{04FECA66-D32F-4E5B-9B91-112B9AB9F0D9}" srcId="{F0A16953-F986-438D-ABF7-D1720787F1BE}" destId="{0794F73E-ABA0-4206-9321-0F3328101151}" srcOrd="1" destOrd="0" parTransId="{4EDFC1F1-03A4-460B-884D-E067F23B604A}" sibTransId="{307BCAFE-79C9-4FF5-BC29-84A98A99499F}"/>
    <dgm:cxn modelId="{4214201D-BCAB-41CD-963B-8A2843F4CA6B}" srcId="{F0A16953-F986-438D-ABF7-D1720787F1BE}" destId="{B79A9C2D-1B0F-4653-A896-85DDAC77FBE7}" srcOrd="0" destOrd="0" parTransId="{7734F407-12BE-4E9D-942F-BFE88627E013}" sibTransId="{0A3AC855-52D5-445D-9935-68ECF2570765}"/>
    <dgm:cxn modelId="{4F651AF5-A31E-4A68-91EF-A0E49B3FF181}" srcId="{F0A16953-F986-438D-ABF7-D1720787F1BE}" destId="{5780173F-7CE4-4191-AEAE-AED2FDCA66E2}" srcOrd="3" destOrd="0" parTransId="{4D1E5A78-3487-4465-87AB-01CD24506BA3}" sibTransId="{C6895B88-3887-4DC4-9EC2-D9A2A2823A5F}"/>
    <dgm:cxn modelId="{C467722C-7805-4A71-8272-06FE2BE0E2A2}" type="presOf" srcId="{B79A9C2D-1B0F-4653-A896-85DDAC77FBE7}" destId="{36F029E9-B3A9-442E-89F5-C6E0B6EAFFB5}" srcOrd="0" destOrd="0" presId="urn:microsoft.com/office/officeart/2005/8/layout/cycle2"/>
    <dgm:cxn modelId="{148E1AEC-F0E4-435F-B43F-E26AC43124EC}" type="presOf" srcId="{C6895B88-3887-4DC4-9EC2-D9A2A2823A5F}" destId="{69992CDE-6E18-4708-BABB-0350DADCB669}" srcOrd="1" destOrd="0" presId="urn:microsoft.com/office/officeart/2005/8/layout/cycle2"/>
    <dgm:cxn modelId="{6884E4CF-E147-408D-BF43-863161049F06}" type="presParOf" srcId="{715DA7E3-574C-4421-88AD-66D5C2E12BB4}" destId="{36F029E9-B3A9-442E-89F5-C6E0B6EAFFB5}" srcOrd="0" destOrd="0" presId="urn:microsoft.com/office/officeart/2005/8/layout/cycle2"/>
    <dgm:cxn modelId="{6B81CAE1-868C-45E3-9F56-FC372E6DDE6D}" type="presParOf" srcId="{715DA7E3-574C-4421-88AD-66D5C2E12BB4}" destId="{4279C68B-85CD-4458-A89D-8A3F19EA8C84}" srcOrd="1" destOrd="0" presId="urn:microsoft.com/office/officeart/2005/8/layout/cycle2"/>
    <dgm:cxn modelId="{193DA721-2FD1-4168-854F-BB78DE658C60}" type="presParOf" srcId="{4279C68B-85CD-4458-A89D-8A3F19EA8C84}" destId="{80FF4CFF-2054-431C-8C48-17E0837ADFAB}" srcOrd="0" destOrd="0" presId="urn:microsoft.com/office/officeart/2005/8/layout/cycle2"/>
    <dgm:cxn modelId="{1949D16C-A8BA-41BE-9E97-12E80E1D63EA}" type="presParOf" srcId="{715DA7E3-574C-4421-88AD-66D5C2E12BB4}" destId="{90287257-B975-41D4-B84E-1DD3C178C920}" srcOrd="2" destOrd="0" presId="urn:microsoft.com/office/officeart/2005/8/layout/cycle2"/>
    <dgm:cxn modelId="{32A8B7A0-9F42-4BDE-823C-17A74D3672F1}" type="presParOf" srcId="{715DA7E3-574C-4421-88AD-66D5C2E12BB4}" destId="{A791BA17-2596-4CCA-BE17-E45AE57C7D62}" srcOrd="3" destOrd="0" presId="urn:microsoft.com/office/officeart/2005/8/layout/cycle2"/>
    <dgm:cxn modelId="{4A32E0D7-FDD5-4B2F-9AD3-D056C4C6B69A}" type="presParOf" srcId="{A791BA17-2596-4CCA-BE17-E45AE57C7D62}" destId="{37784502-3B9E-48EB-A19F-6811B1E0E2A4}" srcOrd="0" destOrd="0" presId="urn:microsoft.com/office/officeart/2005/8/layout/cycle2"/>
    <dgm:cxn modelId="{3164ADD2-A42B-4886-A7E6-1A4F19A08675}" type="presParOf" srcId="{715DA7E3-574C-4421-88AD-66D5C2E12BB4}" destId="{C2B47593-0ACD-425E-AFBD-1A10D216BCD3}" srcOrd="4" destOrd="0" presId="urn:microsoft.com/office/officeart/2005/8/layout/cycle2"/>
    <dgm:cxn modelId="{3B9B9DA2-292F-4671-AE2E-7EFB7628A39B}" type="presParOf" srcId="{715DA7E3-574C-4421-88AD-66D5C2E12BB4}" destId="{18C77F21-A0D5-4243-8CB2-D92730606899}" srcOrd="5" destOrd="0" presId="urn:microsoft.com/office/officeart/2005/8/layout/cycle2"/>
    <dgm:cxn modelId="{021C7863-EFFD-47E8-8BE5-142A28420D55}" type="presParOf" srcId="{18C77F21-A0D5-4243-8CB2-D92730606899}" destId="{601CA27A-AA12-4820-9C19-577280CBD966}" srcOrd="0" destOrd="0" presId="urn:microsoft.com/office/officeart/2005/8/layout/cycle2"/>
    <dgm:cxn modelId="{C6DB6A5D-5D85-4567-B486-7D06492A9D06}" type="presParOf" srcId="{715DA7E3-574C-4421-88AD-66D5C2E12BB4}" destId="{B2324E58-50EB-42F2-A254-5A91563BFB83}" srcOrd="6" destOrd="0" presId="urn:microsoft.com/office/officeart/2005/8/layout/cycle2"/>
    <dgm:cxn modelId="{F40C1693-317A-4FFA-AEFD-492062E03150}" type="presParOf" srcId="{715DA7E3-574C-4421-88AD-66D5C2E12BB4}" destId="{C301B024-C17D-40A5-A1CC-AE1AAF0600F4}" srcOrd="7" destOrd="0" presId="urn:microsoft.com/office/officeart/2005/8/layout/cycle2"/>
    <dgm:cxn modelId="{A482F2F9-8166-41C2-8CD2-7F29B8FBA1A3}" type="presParOf" srcId="{C301B024-C17D-40A5-A1CC-AE1AAF0600F4}" destId="{69992CDE-6E18-4708-BABB-0350DADCB669}" srcOrd="0" destOrd="0" presId="urn:microsoft.com/office/officeart/2005/8/layout/cycle2"/>
    <dgm:cxn modelId="{1814CBE3-1D04-4B35-AA76-03E1A5BFA247}" type="presParOf" srcId="{715DA7E3-574C-4421-88AD-66D5C2E12BB4}" destId="{33E10D87-D9B5-4BB0-B747-C4C1937E63D4}" srcOrd="8" destOrd="0" presId="urn:microsoft.com/office/officeart/2005/8/layout/cycle2"/>
    <dgm:cxn modelId="{FC090FD6-F77B-430B-8E1E-7C0EF54ED2FC}" type="presParOf" srcId="{715DA7E3-574C-4421-88AD-66D5C2E12BB4}" destId="{9A96A87A-9E6A-4FE8-9B00-CA729DD88D0B}" srcOrd="9" destOrd="0" presId="urn:microsoft.com/office/officeart/2005/8/layout/cycle2"/>
    <dgm:cxn modelId="{F1BE1006-6E21-447C-B8CC-C6F9FC4F1D24}" type="presParOf" srcId="{9A96A87A-9E6A-4FE8-9B00-CA729DD88D0B}" destId="{EB7A7ECE-0BAE-4F65-B5D7-6E62D39BDE5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456DE-371D-4B5B-8873-432D961D3F7A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8AC9693B-7550-4E1B-9BBB-DD2D282A32E9}">
      <dgm:prSet phldrT="[テキスト]" custT="1"/>
      <dgm:spPr/>
      <dgm:t>
        <a:bodyPr/>
        <a:lstStyle/>
        <a:p>
          <a:r>
            <a:rPr kumimoji="1" lang="ja-JP" altLang="en-US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ステップ１</a:t>
          </a:r>
          <a:endParaRPr kumimoji="1" lang="en-US" altLang="ja-JP" sz="2200" b="1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記銘</a:t>
          </a:r>
          <a:r>
            <a:rPr kumimoji="1" lang="ja-JP" altLang="en-US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</a:t>
          </a:r>
          <a:r>
            <a:rPr kumimoji="1" lang="en-US" altLang="ja-JP" sz="2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encoding</a:t>
          </a:r>
          <a:r>
            <a:rPr kumimoji="1" lang="ja-JP" altLang="en-US" sz="2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）</a:t>
          </a:r>
        </a:p>
      </dgm:t>
    </dgm:pt>
    <dgm:pt modelId="{9F907A2A-3AA0-473D-A5C0-1F280C13A484}" type="parTrans" cxnId="{2EC12A77-2BAB-4590-9DA8-EA0F94D3F614}">
      <dgm:prSet/>
      <dgm:spPr/>
      <dgm:t>
        <a:bodyPr/>
        <a:lstStyle/>
        <a:p>
          <a:endParaRPr kumimoji="1" lang="ja-JP" altLang="en-US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EE1C3656-3A9A-455C-8695-72191A630B1B}" type="sibTrans" cxnId="{2EC12A77-2BAB-4590-9DA8-EA0F94D3F614}">
      <dgm:prSet/>
      <dgm:spPr/>
      <dgm:t>
        <a:bodyPr/>
        <a:lstStyle/>
        <a:p>
          <a:endParaRPr kumimoji="1" lang="ja-JP" altLang="en-US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E5341010-7F81-46EF-8677-181C71BCE50A}">
      <dgm:prSet phldrT="[テキスト]" custT="1"/>
      <dgm:spPr/>
      <dgm:t>
        <a:bodyPr/>
        <a:lstStyle/>
        <a:p>
          <a:pPr algn="ctr"/>
          <a:r>
            <a:rPr kumimoji="1" lang="ja-JP" altLang="en-US" sz="25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ステップ２</a:t>
          </a:r>
          <a:endParaRPr kumimoji="1" lang="en-US" altLang="ja-JP" sz="2500" b="1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algn="ctr"/>
          <a:r>
            <a:rPr kumimoji="1" lang="ja-JP" altLang="en-US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保持</a:t>
          </a:r>
          <a:r>
            <a:rPr kumimoji="1" lang="ja-JP" altLang="en-US" sz="25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</a:t>
          </a:r>
          <a:r>
            <a:rPr kumimoji="1" lang="en-US" altLang="ja-JP" sz="25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storage</a:t>
          </a:r>
          <a:r>
            <a:rPr kumimoji="1" lang="ja-JP" altLang="en-US" sz="25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）</a:t>
          </a:r>
        </a:p>
      </dgm:t>
    </dgm:pt>
    <dgm:pt modelId="{2B36BDBC-BA94-49DB-8A3C-753532BC4A38}" type="parTrans" cxnId="{9A5938B9-2A2B-4877-8C2D-10A35270EE51}">
      <dgm:prSet/>
      <dgm:spPr/>
      <dgm:t>
        <a:bodyPr/>
        <a:lstStyle/>
        <a:p>
          <a:endParaRPr kumimoji="1" lang="ja-JP" altLang="en-US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2ABFFC85-6F24-4F0B-8C28-F0F4E1508E07}" type="sibTrans" cxnId="{9A5938B9-2A2B-4877-8C2D-10A35270EE51}">
      <dgm:prSet/>
      <dgm:spPr/>
      <dgm:t>
        <a:bodyPr/>
        <a:lstStyle/>
        <a:p>
          <a:endParaRPr kumimoji="1" lang="ja-JP" altLang="en-US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1F74D2FD-1E64-43B7-9B05-CB73140D6A4D}">
      <dgm:prSet phldrT="[テキスト]" custT="1"/>
      <dgm:spPr/>
      <dgm:t>
        <a:bodyPr/>
        <a:lstStyle/>
        <a:p>
          <a:r>
            <a:rPr kumimoji="1" lang="ja-JP" altLang="en-US" sz="25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ステップ３</a:t>
          </a:r>
          <a:endParaRPr kumimoji="1" lang="en-US" altLang="ja-JP" sz="2500" b="1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想起</a:t>
          </a:r>
          <a:r>
            <a:rPr kumimoji="1" lang="ja-JP" altLang="en-US" sz="25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</a:t>
          </a:r>
          <a:r>
            <a:rPr kumimoji="1" lang="en-US" altLang="ja-JP" sz="25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retrieval</a:t>
          </a:r>
          <a:r>
            <a:rPr kumimoji="1" lang="ja-JP" altLang="en-US" sz="25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）</a:t>
          </a:r>
        </a:p>
      </dgm:t>
    </dgm:pt>
    <dgm:pt modelId="{7EA13BE5-96E0-4F77-8A21-24E7D1797BA9}" type="parTrans" cxnId="{69833BA9-FECC-4781-8985-0846FE45016D}">
      <dgm:prSet/>
      <dgm:spPr/>
      <dgm:t>
        <a:bodyPr/>
        <a:lstStyle/>
        <a:p>
          <a:endParaRPr kumimoji="1" lang="ja-JP" altLang="en-US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1EBF0887-40E6-4E9B-AFA3-3099FE893BC0}" type="sibTrans" cxnId="{69833BA9-FECC-4781-8985-0846FE45016D}">
      <dgm:prSet/>
      <dgm:spPr/>
      <dgm:t>
        <a:bodyPr/>
        <a:lstStyle/>
        <a:p>
          <a:endParaRPr kumimoji="1" lang="ja-JP" altLang="en-US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C366C9DB-4249-4150-A049-394FA5D048EB}" type="pres">
      <dgm:prSet presAssocID="{315456DE-371D-4B5B-8873-432D961D3F7A}" presName="Name0" presStyleCnt="0">
        <dgm:presLayoutVars>
          <dgm:dir/>
          <dgm:resizeHandles val="exact"/>
        </dgm:presLayoutVars>
      </dgm:prSet>
      <dgm:spPr/>
    </dgm:pt>
    <dgm:pt modelId="{61364F21-E6D4-401B-A41E-FE779D7FC342}" type="pres">
      <dgm:prSet presAssocID="{8AC9693B-7550-4E1B-9BBB-DD2D282A32E9}" presName="node" presStyleLbl="node1" presStyleIdx="0" presStyleCnt="3" custScaleY="14947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4B46EB-C335-480C-B280-CE0F35EE0D6B}" type="pres">
      <dgm:prSet presAssocID="{EE1C3656-3A9A-455C-8695-72191A630B1B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7E7896C8-DF19-4425-BDAA-83AC65E0B373}" type="pres">
      <dgm:prSet presAssocID="{EE1C3656-3A9A-455C-8695-72191A630B1B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6C1C544A-832E-44F6-A3E1-FF8F5DD71348}" type="pres">
      <dgm:prSet presAssocID="{E5341010-7F81-46EF-8677-181C71BCE50A}" presName="node" presStyleLbl="node1" presStyleIdx="1" presStyleCnt="3" custScaleY="14947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50C3AF-99FF-4950-BA02-1FF6084B2D44}" type="pres">
      <dgm:prSet presAssocID="{2ABFFC85-6F24-4F0B-8C28-F0F4E1508E07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D1CD2A78-0460-482E-834C-5B978F4C48E4}" type="pres">
      <dgm:prSet presAssocID="{2ABFFC85-6F24-4F0B-8C28-F0F4E1508E07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4AD5655A-E2CE-4B9E-9A81-1E27AE689E85}" type="pres">
      <dgm:prSet presAssocID="{1F74D2FD-1E64-43B7-9B05-CB73140D6A4D}" presName="node" presStyleLbl="node1" presStyleIdx="2" presStyleCnt="3" custScaleY="14947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9833BA9-FECC-4781-8985-0846FE45016D}" srcId="{315456DE-371D-4B5B-8873-432D961D3F7A}" destId="{1F74D2FD-1E64-43B7-9B05-CB73140D6A4D}" srcOrd="2" destOrd="0" parTransId="{7EA13BE5-96E0-4F77-8A21-24E7D1797BA9}" sibTransId="{1EBF0887-40E6-4E9B-AFA3-3099FE893BC0}"/>
    <dgm:cxn modelId="{719EB023-AE7C-4D92-8616-280EF51E1E79}" type="presOf" srcId="{315456DE-371D-4B5B-8873-432D961D3F7A}" destId="{C366C9DB-4249-4150-A049-394FA5D048EB}" srcOrd="0" destOrd="0" presId="urn:microsoft.com/office/officeart/2005/8/layout/process1"/>
    <dgm:cxn modelId="{A9C42D46-6977-445A-B2DE-DC9235467CDA}" type="presOf" srcId="{8AC9693B-7550-4E1B-9BBB-DD2D282A32E9}" destId="{61364F21-E6D4-401B-A41E-FE779D7FC342}" srcOrd="0" destOrd="0" presId="urn:microsoft.com/office/officeart/2005/8/layout/process1"/>
    <dgm:cxn modelId="{B2E7B089-3404-4F23-BFA0-2403ADAF6A15}" type="presOf" srcId="{E5341010-7F81-46EF-8677-181C71BCE50A}" destId="{6C1C544A-832E-44F6-A3E1-FF8F5DD71348}" srcOrd="0" destOrd="0" presId="urn:microsoft.com/office/officeart/2005/8/layout/process1"/>
    <dgm:cxn modelId="{7A5873B4-20F5-45D5-B6DF-293DD770126F}" type="presOf" srcId="{2ABFFC85-6F24-4F0B-8C28-F0F4E1508E07}" destId="{0950C3AF-99FF-4950-BA02-1FF6084B2D44}" srcOrd="0" destOrd="0" presId="urn:microsoft.com/office/officeart/2005/8/layout/process1"/>
    <dgm:cxn modelId="{16421C95-F5F2-43DA-891C-0AEE68190A04}" type="presOf" srcId="{EE1C3656-3A9A-455C-8695-72191A630B1B}" destId="{7E7896C8-DF19-4425-BDAA-83AC65E0B373}" srcOrd="1" destOrd="0" presId="urn:microsoft.com/office/officeart/2005/8/layout/process1"/>
    <dgm:cxn modelId="{0A1EDE56-BB30-4D57-92CA-AEF202961C56}" type="presOf" srcId="{2ABFFC85-6F24-4F0B-8C28-F0F4E1508E07}" destId="{D1CD2A78-0460-482E-834C-5B978F4C48E4}" srcOrd="1" destOrd="0" presId="urn:microsoft.com/office/officeart/2005/8/layout/process1"/>
    <dgm:cxn modelId="{937B9C39-1FA7-42DA-B5E7-3C285807C018}" type="presOf" srcId="{EE1C3656-3A9A-455C-8695-72191A630B1B}" destId="{014B46EB-C335-480C-B280-CE0F35EE0D6B}" srcOrd="0" destOrd="0" presId="urn:microsoft.com/office/officeart/2005/8/layout/process1"/>
    <dgm:cxn modelId="{F24E42C5-5094-494D-A513-428D45B7A280}" type="presOf" srcId="{1F74D2FD-1E64-43B7-9B05-CB73140D6A4D}" destId="{4AD5655A-E2CE-4B9E-9A81-1E27AE689E85}" srcOrd="0" destOrd="0" presId="urn:microsoft.com/office/officeart/2005/8/layout/process1"/>
    <dgm:cxn modelId="{9A5938B9-2A2B-4877-8C2D-10A35270EE51}" srcId="{315456DE-371D-4B5B-8873-432D961D3F7A}" destId="{E5341010-7F81-46EF-8677-181C71BCE50A}" srcOrd="1" destOrd="0" parTransId="{2B36BDBC-BA94-49DB-8A3C-753532BC4A38}" sibTransId="{2ABFFC85-6F24-4F0B-8C28-F0F4E1508E07}"/>
    <dgm:cxn modelId="{2EC12A77-2BAB-4590-9DA8-EA0F94D3F614}" srcId="{315456DE-371D-4B5B-8873-432D961D3F7A}" destId="{8AC9693B-7550-4E1B-9BBB-DD2D282A32E9}" srcOrd="0" destOrd="0" parTransId="{9F907A2A-3AA0-473D-A5C0-1F280C13A484}" sibTransId="{EE1C3656-3A9A-455C-8695-72191A630B1B}"/>
    <dgm:cxn modelId="{DF2A3B9D-D622-4647-BDDA-AD51A6A83172}" type="presParOf" srcId="{C366C9DB-4249-4150-A049-394FA5D048EB}" destId="{61364F21-E6D4-401B-A41E-FE779D7FC342}" srcOrd="0" destOrd="0" presId="urn:microsoft.com/office/officeart/2005/8/layout/process1"/>
    <dgm:cxn modelId="{98B9899D-0B1F-413A-9C07-656B4A1B0786}" type="presParOf" srcId="{C366C9DB-4249-4150-A049-394FA5D048EB}" destId="{014B46EB-C335-480C-B280-CE0F35EE0D6B}" srcOrd="1" destOrd="0" presId="urn:microsoft.com/office/officeart/2005/8/layout/process1"/>
    <dgm:cxn modelId="{3FE67B5E-8B11-4258-9189-C4DCBEB1C2F8}" type="presParOf" srcId="{014B46EB-C335-480C-B280-CE0F35EE0D6B}" destId="{7E7896C8-DF19-4425-BDAA-83AC65E0B373}" srcOrd="0" destOrd="0" presId="urn:microsoft.com/office/officeart/2005/8/layout/process1"/>
    <dgm:cxn modelId="{132D3A7E-6FA7-437F-A422-4ACBA6E6B4DC}" type="presParOf" srcId="{C366C9DB-4249-4150-A049-394FA5D048EB}" destId="{6C1C544A-832E-44F6-A3E1-FF8F5DD71348}" srcOrd="2" destOrd="0" presId="urn:microsoft.com/office/officeart/2005/8/layout/process1"/>
    <dgm:cxn modelId="{DA82A232-44D5-4D00-A526-36B6A9771E4C}" type="presParOf" srcId="{C366C9DB-4249-4150-A049-394FA5D048EB}" destId="{0950C3AF-99FF-4950-BA02-1FF6084B2D44}" srcOrd="3" destOrd="0" presId="urn:microsoft.com/office/officeart/2005/8/layout/process1"/>
    <dgm:cxn modelId="{B1602D15-E84D-4535-9E1D-5F19E4B60394}" type="presParOf" srcId="{0950C3AF-99FF-4950-BA02-1FF6084B2D44}" destId="{D1CD2A78-0460-482E-834C-5B978F4C48E4}" srcOrd="0" destOrd="0" presId="urn:microsoft.com/office/officeart/2005/8/layout/process1"/>
    <dgm:cxn modelId="{AC67B189-00DA-4414-8502-6A7DF8A45D63}" type="presParOf" srcId="{C366C9DB-4249-4150-A049-394FA5D048EB}" destId="{4AD5655A-E2CE-4B9E-9A81-1E27AE689E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2D0F5-840E-404F-AC72-E7FBB1D36A0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3EF3FCD8-E9E9-4EB7-820B-DF5988729615}">
      <dgm:prSet phldrT="[テキスト]" custT="1"/>
      <dgm:spPr>
        <a:xfrm>
          <a:off x="0" y="0"/>
          <a:ext cx="6249600" cy="1342173"/>
        </a:xfrm>
      </dgm:spPr>
      <dgm:t>
        <a:bodyPr lIns="1584000"/>
        <a:lstStyle/>
        <a:p>
          <a:r>
            <a:rPr kumimoji="1" lang="ja-JP" altLang="en-US" sz="2800" dirty="0" smtClean="0">
              <a:latin typeface="Calibri"/>
              <a:ea typeface="ＭＳ Ｐゴシック" panose="020B0600070205080204" pitchFamily="50" charset="-128"/>
              <a:cs typeface="+mn-cs"/>
            </a:rPr>
            <a:t>・情報を新しく</a:t>
          </a:r>
          <a:endParaRPr kumimoji="1" lang="en-US" altLang="ja-JP" sz="2800" dirty="0" smtClean="0">
            <a:latin typeface="Calibri"/>
            <a:ea typeface="ＭＳ Ｐゴシック" panose="020B0600070205080204" pitchFamily="50" charset="-128"/>
            <a:cs typeface="+mn-cs"/>
          </a:endParaRPr>
        </a:p>
        <a:p>
          <a:r>
            <a:rPr kumimoji="1" lang="ja-JP" altLang="en-US" sz="2800" dirty="0" smtClean="0">
              <a:latin typeface="Calibri"/>
              <a:ea typeface="ＭＳ Ｐゴシック" panose="020B0600070205080204" pitchFamily="50" charset="-128"/>
              <a:cs typeface="+mn-cs"/>
            </a:rPr>
            <a:t>　覚えること</a:t>
          </a:r>
          <a:endParaRPr kumimoji="1" lang="ja-JP" altLang="en-US" sz="2800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6918918F-5BA2-4643-9DED-C2F3E543D841}" type="parTrans" cxnId="{13EFF179-5E2D-4480-BB7A-0AEB6862E37F}">
      <dgm:prSet/>
      <dgm:spPr/>
      <dgm:t>
        <a:bodyPr/>
        <a:lstStyle/>
        <a:p>
          <a:endParaRPr kumimoji="1" lang="ja-JP" altLang="en-US"/>
        </a:p>
      </dgm:t>
    </dgm:pt>
    <dgm:pt modelId="{ED1330CA-CFD3-4730-8FA7-0C2B4F88EA89}" type="sibTrans" cxnId="{13EFF179-5E2D-4480-BB7A-0AEB6862E37F}">
      <dgm:prSet/>
      <dgm:spPr>
        <a:xfrm>
          <a:off x="5377187" y="1027982"/>
          <a:ext cx="872412" cy="872412"/>
        </a:xfrm>
      </dgm:spPr>
      <dgm:t>
        <a:bodyPr/>
        <a:lstStyle/>
        <a:p>
          <a:endParaRPr kumimoji="1" lang="ja-JP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1BBC9F5B-B9B2-4B3F-B2DF-E4F120E4B180}">
      <dgm:prSet custT="1"/>
      <dgm:spPr>
        <a:xfrm>
          <a:off x="1038995" y="3172409"/>
          <a:ext cx="6249600" cy="1342173"/>
        </a:xfrm>
      </dgm:spPr>
      <dgm:t>
        <a:bodyPr lIns="1584000"/>
        <a:lstStyle/>
        <a:p>
          <a:r>
            <a:rPr lang="ja-JP" altLang="en-US" sz="2800" dirty="0" smtClean="0">
              <a:latin typeface="Calibri"/>
              <a:ea typeface="ＭＳ Ｐゴシック" panose="020B0600070205080204" pitchFamily="50" charset="-128"/>
              <a:cs typeface="+mn-cs"/>
            </a:rPr>
            <a:t>・情報を正確に</a:t>
          </a:r>
          <a:endParaRPr lang="en-US" altLang="ja-JP" sz="2800" dirty="0" smtClean="0">
            <a:latin typeface="Calibri"/>
            <a:ea typeface="ＭＳ Ｐゴシック" panose="020B0600070205080204" pitchFamily="50" charset="-128"/>
            <a:cs typeface="+mn-cs"/>
          </a:endParaRPr>
        </a:p>
        <a:p>
          <a:r>
            <a:rPr lang="ja-JP" altLang="en-US" sz="2800" dirty="0" smtClean="0">
              <a:latin typeface="Calibri"/>
              <a:ea typeface="ＭＳ Ｐゴシック" panose="020B0600070205080204" pitchFamily="50" charset="-128"/>
              <a:cs typeface="+mn-cs"/>
            </a:rPr>
            <a:t>　思い出すこと</a:t>
          </a:r>
          <a:endParaRPr lang="en-US" altLang="ja-JP" sz="2800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E9B4B69A-F15C-4AD0-A8B7-68999BA247F5}" type="parTrans" cxnId="{62A26D8C-8360-408D-89A6-17F2BF532120}">
      <dgm:prSet/>
      <dgm:spPr/>
      <dgm:t>
        <a:bodyPr/>
        <a:lstStyle/>
        <a:p>
          <a:endParaRPr kumimoji="1" lang="ja-JP" altLang="en-US"/>
        </a:p>
      </dgm:t>
    </dgm:pt>
    <dgm:pt modelId="{4F5B4103-29E9-48CD-B5AD-12DF976BCFCD}" type="sibTrans" cxnId="{62A26D8C-8360-408D-89A6-17F2BF532120}">
      <dgm:prSet/>
      <dgm:spPr>
        <a:xfrm>
          <a:off x="6416183" y="4200391"/>
          <a:ext cx="872412" cy="872412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kumimoji="1" lang="ja-JP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F4230B92-C998-42B7-B57A-286B049010DD}">
      <dgm:prSet custT="1"/>
      <dgm:spPr>
        <a:xfrm>
          <a:off x="523403" y="1586204"/>
          <a:ext cx="6249600" cy="1342173"/>
        </a:xfrm>
      </dgm:spPr>
      <dgm:t>
        <a:bodyPr lIns="1584000"/>
        <a:lstStyle/>
        <a:p>
          <a:r>
            <a:rPr kumimoji="1" lang="ja-JP" altLang="en-US" sz="2800" smtClean="0">
              <a:latin typeface="Calibri"/>
              <a:ea typeface="ＭＳ Ｐゴシック" panose="020B0600070205080204" pitchFamily="50" charset="-128"/>
              <a:cs typeface="+mn-cs"/>
            </a:rPr>
            <a:t>・</a:t>
          </a:r>
          <a:r>
            <a:rPr kumimoji="1" lang="ja-JP" altLang="en-US" sz="2800" dirty="0" smtClean="0">
              <a:latin typeface="Calibri"/>
              <a:ea typeface="ＭＳ Ｐゴシック" panose="020B0600070205080204" pitchFamily="50" charset="-128"/>
              <a:cs typeface="+mn-cs"/>
            </a:rPr>
            <a:t>覚えた情報を</a:t>
          </a:r>
          <a:endParaRPr kumimoji="1" lang="en-US" altLang="ja-JP" sz="2800" dirty="0" smtClean="0">
            <a:latin typeface="Calibri"/>
            <a:ea typeface="ＭＳ Ｐゴシック" panose="020B0600070205080204" pitchFamily="50" charset="-128"/>
            <a:cs typeface="+mn-cs"/>
          </a:endParaRPr>
        </a:p>
        <a:p>
          <a:r>
            <a:rPr kumimoji="1" lang="ja-JP" altLang="en-US" sz="2800" smtClean="0">
              <a:latin typeface="Calibri"/>
              <a:ea typeface="ＭＳ Ｐゴシック" panose="020B0600070205080204" pitchFamily="50" charset="-128"/>
              <a:cs typeface="+mn-cs"/>
            </a:rPr>
            <a:t>　持ち続ける</a:t>
          </a:r>
          <a:r>
            <a:rPr kumimoji="1" lang="ja-JP" altLang="en-US" sz="2800" dirty="0" smtClean="0">
              <a:latin typeface="Calibri"/>
              <a:ea typeface="ＭＳ Ｐゴシック" panose="020B0600070205080204" pitchFamily="50" charset="-128"/>
              <a:cs typeface="+mn-cs"/>
            </a:rPr>
            <a:t>こと</a:t>
          </a:r>
          <a:endParaRPr kumimoji="1" lang="ja-JP" altLang="en-US" sz="2800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53EBB2D9-C180-41F8-9103-196B51107CCF}" type="parTrans" cxnId="{61860764-3EC2-4744-B9E7-F6A7EC21679A}">
      <dgm:prSet/>
      <dgm:spPr/>
      <dgm:t>
        <a:bodyPr/>
        <a:lstStyle/>
        <a:p>
          <a:endParaRPr kumimoji="1" lang="ja-JP" altLang="en-US"/>
        </a:p>
      </dgm:t>
    </dgm:pt>
    <dgm:pt modelId="{DD84F631-C9EC-41CC-BC5D-AFF3820E94C7}" type="sibTrans" cxnId="{61860764-3EC2-4744-B9E7-F6A7EC21679A}">
      <dgm:prSet/>
      <dgm:spPr>
        <a:xfrm>
          <a:off x="5900591" y="2614187"/>
          <a:ext cx="872412" cy="872412"/>
        </a:xfrm>
      </dgm:spPr>
      <dgm:t>
        <a:bodyPr/>
        <a:lstStyle/>
        <a:p>
          <a:endParaRPr kumimoji="1" lang="ja-JP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67514C14-7A26-48AA-BE5A-BD05B5208115}" type="pres">
      <dgm:prSet presAssocID="{55B2D0F5-840E-404F-AC72-E7FBB1D36A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F959ED6-1CEB-410F-A28F-8A67662FA045}" type="pres">
      <dgm:prSet presAssocID="{55B2D0F5-840E-404F-AC72-E7FBB1D36A0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58F36884-8BB8-4F2D-AFEF-308C05D5D4FD}" type="pres">
      <dgm:prSet presAssocID="{55B2D0F5-840E-404F-AC72-E7FBB1D36A0B}" presName="ThreeNodes_1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  <dgm:pt modelId="{B9F283DF-6C5B-48B6-B936-E20F0C95A6A8}" type="pres">
      <dgm:prSet presAssocID="{55B2D0F5-840E-404F-AC72-E7FBB1D36A0B}" presName="ThreeNodes_2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  <dgm:pt modelId="{3AC8732F-CFAF-44BE-88A9-69ED808165EC}" type="pres">
      <dgm:prSet presAssocID="{55B2D0F5-840E-404F-AC72-E7FBB1D36A0B}" presName="ThreeNodes_3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  <dgm:pt modelId="{75EE00E3-2C35-46EA-9C01-B366A3ABC175}" type="pres">
      <dgm:prSet presAssocID="{55B2D0F5-840E-404F-AC72-E7FBB1D36A0B}" presName="ThreeConn_1-2" presStyleLbl="fgAccFollowNode1" presStyleIdx="0" presStyleCnt="2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kumimoji="1" lang="ja-JP" altLang="en-US"/>
        </a:p>
      </dgm:t>
    </dgm:pt>
    <dgm:pt modelId="{342D4874-6A6C-4CAE-BF6E-D5F8B658A9E1}" type="pres">
      <dgm:prSet presAssocID="{55B2D0F5-840E-404F-AC72-E7FBB1D36A0B}" presName="ThreeConn_2-3" presStyleLbl="fgAccFollowNode1" presStyleIdx="1" presStyleCnt="2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kumimoji="1" lang="ja-JP" altLang="en-US"/>
        </a:p>
      </dgm:t>
    </dgm:pt>
    <dgm:pt modelId="{1B2BDD4C-4DFF-4C87-BF83-C101DE70D13C}" type="pres">
      <dgm:prSet presAssocID="{55B2D0F5-840E-404F-AC72-E7FBB1D36A0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12EB6E4-8312-4365-9DC6-553323EBDA0D}" type="pres">
      <dgm:prSet presAssocID="{55B2D0F5-840E-404F-AC72-E7FBB1D36A0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645F51-5178-42B8-92E5-8CE450FAAD6C}" type="pres">
      <dgm:prSet presAssocID="{55B2D0F5-840E-404F-AC72-E7FBB1D36A0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2A26D8C-8360-408D-89A6-17F2BF532120}" srcId="{55B2D0F5-840E-404F-AC72-E7FBB1D36A0B}" destId="{1BBC9F5B-B9B2-4B3F-B2DF-E4F120E4B180}" srcOrd="2" destOrd="0" parTransId="{E9B4B69A-F15C-4AD0-A8B7-68999BA247F5}" sibTransId="{4F5B4103-29E9-48CD-B5AD-12DF976BCFCD}"/>
    <dgm:cxn modelId="{8FE0988C-B397-4F6C-9974-3F34D9B6535E}" type="presOf" srcId="{ED1330CA-CFD3-4730-8FA7-0C2B4F88EA89}" destId="{75EE00E3-2C35-46EA-9C01-B366A3ABC175}" srcOrd="0" destOrd="0" presId="urn:microsoft.com/office/officeart/2005/8/layout/vProcess5"/>
    <dgm:cxn modelId="{DE65ED93-D119-42FE-BED8-472E01836A62}" type="presOf" srcId="{F4230B92-C998-42B7-B57A-286B049010DD}" destId="{B9F283DF-6C5B-48B6-B936-E20F0C95A6A8}" srcOrd="0" destOrd="0" presId="urn:microsoft.com/office/officeart/2005/8/layout/vProcess5"/>
    <dgm:cxn modelId="{CA460D1E-3157-4357-8D8F-F5059ACD6370}" type="presOf" srcId="{F4230B92-C998-42B7-B57A-286B049010DD}" destId="{E12EB6E4-8312-4365-9DC6-553323EBDA0D}" srcOrd="1" destOrd="0" presId="urn:microsoft.com/office/officeart/2005/8/layout/vProcess5"/>
    <dgm:cxn modelId="{0D0229E5-18A8-497E-91EE-6A2A97D8DF13}" type="presOf" srcId="{55B2D0F5-840E-404F-AC72-E7FBB1D36A0B}" destId="{67514C14-7A26-48AA-BE5A-BD05B5208115}" srcOrd="0" destOrd="0" presId="urn:microsoft.com/office/officeart/2005/8/layout/vProcess5"/>
    <dgm:cxn modelId="{78322EFB-F1CD-476D-94ED-9E39EB446CF9}" type="presOf" srcId="{3EF3FCD8-E9E9-4EB7-820B-DF5988729615}" destId="{58F36884-8BB8-4F2D-AFEF-308C05D5D4FD}" srcOrd="0" destOrd="0" presId="urn:microsoft.com/office/officeart/2005/8/layout/vProcess5"/>
    <dgm:cxn modelId="{61860764-3EC2-4744-B9E7-F6A7EC21679A}" srcId="{55B2D0F5-840E-404F-AC72-E7FBB1D36A0B}" destId="{F4230B92-C998-42B7-B57A-286B049010DD}" srcOrd="1" destOrd="0" parTransId="{53EBB2D9-C180-41F8-9103-196B51107CCF}" sibTransId="{DD84F631-C9EC-41CC-BC5D-AFF3820E94C7}"/>
    <dgm:cxn modelId="{118EEC7B-E627-49FF-BD6A-D6B9A023DD1C}" type="presOf" srcId="{1BBC9F5B-B9B2-4B3F-B2DF-E4F120E4B180}" destId="{3AC8732F-CFAF-44BE-88A9-69ED808165EC}" srcOrd="0" destOrd="0" presId="urn:microsoft.com/office/officeart/2005/8/layout/vProcess5"/>
    <dgm:cxn modelId="{13EFF179-5E2D-4480-BB7A-0AEB6862E37F}" srcId="{55B2D0F5-840E-404F-AC72-E7FBB1D36A0B}" destId="{3EF3FCD8-E9E9-4EB7-820B-DF5988729615}" srcOrd="0" destOrd="0" parTransId="{6918918F-5BA2-4643-9DED-C2F3E543D841}" sibTransId="{ED1330CA-CFD3-4730-8FA7-0C2B4F88EA89}"/>
    <dgm:cxn modelId="{3887FA70-9BD1-4D4A-A7FC-E87FBEFF581C}" type="presOf" srcId="{DD84F631-C9EC-41CC-BC5D-AFF3820E94C7}" destId="{342D4874-6A6C-4CAE-BF6E-D5F8B658A9E1}" srcOrd="0" destOrd="0" presId="urn:microsoft.com/office/officeart/2005/8/layout/vProcess5"/>
    <dgm:cxn modelId="{BA348AF7-9724-4D73-8F7F-521416ADF2D3}" type="presOf" srcId="{3EF3FCD8-E9E9-4EB7-820B-DF5988729615}" destId="{1B2BDD4C-4DFF-4C87-BF83-C101DE70D13C}" srcOrd="1" destOrd="0" presId="urn:microsoft.com/office/officeart/2005/8/layout/vProcess5"/>
    <dgm:cxn modelId="{C011626B-EC4A-466C-844E-33365015D089}" type="presOf" srcId="{1BBC9F5B-B9B2-4B3F-B2DF-E4F120E4B180}" destId="{B7645F51-5178-42B8-92E5-8CE450FAAD6C}" srcOrd="1" destOrd="0" presId="urn:microsoft.com/office/officeart/2005/8/layout/vProcess5"/>
    <dgm:cxn modelId="{C9DCECBC-C1D5-4C1A-81D4-0AAD82329CB1}" type="presParOf" srcId="{67514C14-7A26-48AA-BE5A-BD05B5208115}" destId="{BF959ED6-1CEB-410F-A28F-8A67662FA045}" srcOrd="0" destOrd="0" presId="urn:microsoft.com/office/officeart/2005/8/layout/vProcess5"/>
    <dgm:cxn modelId="{C90B237B-0527-4E49-B0BA-4E0972A86C6E}" type="presParOf" srcId="{67514C14-7A26-48AA-BE5A-BD05B5208115}" destId="{58F36884-8BB8-4F2D-AFEF-308C05D5D4FD}" srcOrd="1" destOrd="0" presId="urn:microsoft.com/office/officeart/2005/8/layout/vProcess5"/>
    <dgm:cxn modelId="{AFE46F51-7B01-461E-9840-996FD613A8DC}" type="presParOf" srcId="{67514C14-7A26-48AA-BE5A-BD05B5208115}" destId="{B9F283DF-6C5B-48B6-B936-E20F0C95A6A8}" srcOrd="2" destOrd="0" presId="urn:microsoft.com/office/officeart/2005/8/layout/vProcess5"/>
    <dgm:cxn modelId="{703E2449-8A3B-4FBD-9D38-5BD491A4AF49}" type="presParOf" srcId="{67514C14-7A26-48AA-BE5A-BD05B5208115}" destId="{3AC8732F-CFAF-44BE-88A9-69ED808165EC}" srcOrd="3" destOrd="0" presId="urn:microsoft.com/office/officeart/2005/8/layout/vProcess5"/>
    <dgm:cxn modelId="{ED6AA4FA-6384-403E-8324-214DE7869FB4}" type="presParOf" srcId="{67514C14-7A26-48AA-BE5A-BD05B5208115}" destId="{75EE00E3-2C35-46EA-9C01-B366A3ABC175}" srcOrd="4" destOrd="0" presId="urn:microsoft.com/office/officeart/2005/8/layout/vProcess5"/>
    <dgm:cxn modelId="{0C49EA5A-0A03-4F69-AA12-8487C98E35AA}" type="presParOf" srcId="{67514C14-7A26-48AA-BE5A-BD05B5208115}" destId="{342D4874-6A6C-4CAE-BF6E-D5F8B658A9E1}" srcOrd="5" destOrd="0" presId="urn:microsoft.com/office/officeart/2005/8/layout/vProcess5"/>
    <dgm:cxn modelId="{86441749-B10F-4121-9DAC-2C4FB4C408FA}" type="presParOf" srcId="{67514C14-7A26-48AA-BE5A-BD05B5208115}" destId="{1B2BDD4C-4DFF-4C87-BF83-C101DE70D13C}" srcOrd="6" destOrd="0" presId="urn:microsoft.com/office/officeart/2005/8/layout/vProcess5"/>
    <dgm:cxn modelId="{AB35D759-4A32-4D95-9764-423EECFA0515}" type="presParOf" srcId="{67514C14-7A26-48AA-BE5A-BD05B5208115}" destId="{E12EB6E4-8312-4365-9DC6-553323EBDA0D}" srcOrd="7" destOrd="0" presId="urn:microsoft.com/office/officeart/2005/8/layout/vProcess5"/>
    <dgm:cxn modelId="{3FB1DCA3-5E9E-4C1A-89CC-72FECA7FA7A7}" type="presParOf" srcId="{67514C14-7A26-48AA-BE5A-BD05B5208115}" destId="{B7645F51-5178-42B8-92E5-8CE450FAAD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456DE-371D-4B5B-8873-432D961D3F7A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8AC9693B-7550-4E1B-9BBB-DD2D282A32E9}">
      <dgm:prSet phldrT="[テキスト]"/>
      <dgm:spPr/>
      <dgm:t>
        <a:bodyPr/>
        <a:lstStyle/>
        <a:p>
          <a:r>
            <a:rPr kumimoji="1" lang="ja-JP" altLang="en-US" b="1" dirty="0" smtClean="0"/>
            <a:t>記銘（</a:t>
          </a:r>
          <a:r>
            <a:rPr kumimoji="1" lang="en-US" altLang="ja-JP" b="1" dirty="0"/>
            <a:t>encoding</a:t>
          </a:r>
          <a:r>
            <a:rPr kumimoji="1" lang="ja-JP" altLang="en-US" b="1" dirty="0"/>
            <a:t>）</a:t>
          </a:r>
        </a:p>
      </dgm:t>
    </dgm:pt>
    <dgm:pt modelId="{9F907A2A-3AA0-473D-A5C0-1F280C13A484}" type="parTrans" cxnId="{2EC12A77-2BAB-4590-9DA8-EA0F94D3F614}">
      <dgm:prSet/>
      <dgm:spPr/>
      <dgm:t>
        <a:bodyPr/>
        <a:lstStyle/>
        <a:p>
          <a:endParaRPr kumimoji="1" lang="ja-JP" altLang="en-US"/>
        </a:p>
      </dgm:t>
    </dgm:pt>
    <dgm:pt modelId="{EE1C3656-3A9A-455C-8695-72191A630B1B}" type="sibTrans" cxnId="{2EC12A77-2BAB-4590-9DA8-EA0F94D3F614}">
      <dgm:prSet/>
      <dgm:spPr/>
      <dgm:t>
        <a:bodyPr/>
        <a:lstStyle/>
        <a:p>
          <a:endParaRPr kumimoji="1" lang="ja-JP" altLang="en-US"/>
        </a:p>
      </dgm:t>
    </dgm:pt>
    <dgm:pt modelId="{E5341010-7F81-46EF-8677-181C71BCE50A}">
      <dgm:prSet phldrT="[テキスト]"/>
      <dgm:spPr/>
      <dgm:t>
        <a:bodyPr/>
        <a:lstStyle/>
        <a:p>
          <a:r>
            <a:rPr kumimoji="1" lang="ja-JP" altLang="en-US" b="1" dirty="0" smtClean="0"/>
            <a:t>保持（</a:t>
          </a:r>
          <a:r>
            <a:rPr kumimoji="1" lang="en-US" altLang="ja-JP" b="1" dirty="0"/>
            <a:t>storage</a:t>
          </a:r>
          <a:r>
            <a:rPr kumimoji="1" lang="ja-JP" altLang="en-US" b="1" dirty="0"/>
            <a:t>）</a:t>
          </a:r>
        </a:p>
      </dgm:t>
    </dgm:pt>
    <dgm:pt modelId="{2B36BDBC-BA94-49DB-8A3C-753532BC4A38}" type="parTrans" cxnId="{9A5938B9-2A2B-4877-8C2D-10A35270EE51}">
      <dgm:prSet/>
      <dgm:spPr/>
      <dgm:t>
        <a:bodyPr/>
        <a:lstStyle/>
        <a:p>
          <a:endParaRPr kumimoji="1" lang="ja-JP" altLang="en-US"/>
        </a:p>
      </dgm:t>
    </dgm:pt>
    <dgm:pt modelId="{2ABFFC85-6F24-4F0B-8C28-F0F4E1508E07}" type="sibTrans" cxnId="{9A5938B9-2A2B-4877-8C2D-10A35270EE51}">
      <dgm:prSet/>
      <dgm:spPr/>
      <dgm:t>
        <a:bodyPr/>
        <a:lstStyle/>
        <a:p>
          <a:endParaRPr kumimoji="1" lang="ja-JP" altLang="en-US"/>
        </a:p>
      </dgm:t>
    </dgm:pt>
    <dgm:pt modelId="{1F74D2FD-1E64-43B7-9B05-CB73140D6A4D}">
      <dgm:prSet phldrT="[テキスト]"/>
      <dgm:spPr/>
      <dgm:t>
        <a:bodyPr/>
        <a:lstStyle/>
        <a:p>
          <a:r>
            <a:rPr kumimoji="1" lang="ja-JP" altLang="en-US" b="1" dirty="0" smtClean="0"/>
            <a:t>想起（</a:t>
          </a:r>
          <a:r>
            <a:rPr kumimoji="1" lang="en-US" altLang="ja-JP" b="1" dirty="0"/>
            <a:t>retrieval</a:t>
          </a:r>
          <a:r>
            <a:rPr kumimoji="1" lang="ja-JP" altLang="en-US" b="1" dirty="0"/>
            <a:t>）</a:t>
          </a:r>
        </a:p>
      </dgm:t>
    </dgm:pt>
    <dgm:pt modelId="{7EA13BE5-96E0-4F77-8A21-24E7D1797BA9}" type="parTrans" cxnId="{69833BA9-FECC-4781-8985-0846FE45016D}">
      <dgm:prSet/>
      <dgm:spPr/>
      <dgm:t>
        <a:bodyPr/>
        <a:lstStyle/>
        <a:p>
          <a:endParaRPr kumimoji="1" lang="ja-JP" altLang="en-US"/>
        </a:p>
      </dgm:t>
    </dgm:pt>
    <dgm:pt modelId="{1EBF0887-40E6-4E9B-AFA3-3099FE893BC0}" type="sibTrans" cxnId="{69833BA9-FECC-4781-8985-0846FE45016D}">
      <dgm:prSet/>
      <dgm:spPr/>
      <dgm:t>
        <a:bodyPr/>
        <a:lstStyle/>
        <a:p>
          <a:endParaRPr kumimoji="1" lang="ja-JP" altLang="en-US"/>
        </a:p>
      </dgm:t>
    </dgm:pt>
    <dgm:pt modelId="{C366C9DB-4249-4150-A049-394FA5D048EB}" type="pres">
      <dgm:prSet presAssocID="{315456DE-371D-4B5B-8873-432D961D3F7A}" presName="Name0" presStyleCnt="0">
        <dgm:presLayoutVars>
          <dgm:dir/>
          <dgm:resizeHandles val="exact"/>
        </dgm:presLayoutVars>
      </dgm:prSet>
      <dgm:spPr/>
    </dgm:pt>
    <dgm:pt modelId="{61364F21-E6D4-401B-A41E-FE779D7FC342}" type="pres">
      <dgm:prSet presAssocID="{8AC9693B-7550-4E1B-9BBB-DD2D282A32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4B46EB-C335-480C-B280-CE0F35EE0D6B}" type="pres">
      <dgm:prSet presAssocID="{EE1C3656-3A9A-455C-8695-72191A630B1B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7E7896C8-DF19-4425-BDAA-83AC65E0B373}" type="pres">
      <dgm:prSet presAssocID="{EE1C3656-3A9A-455C-8695-72191A630B1B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6C1C544A-832E-44F6-A3E1-FF8F5DD71348}" type="pres">
      <dgm:prSet presAssocID="{E5341010-7F81-46EF-8677-181C71BCE5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50C3AF-99FF-4950-BA02-1FF6084B2D44}" type="pres">
      <dgm:prSet presAssocID="{2ABFFC85-6F24-4F0B-8C28-F0F4E1508E07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D1CD2A78-0460-482E-834C-5B978F4C48E4}" type="pres">
      <dgm:prSet presAssocID="{2ABFFC85-6F24-4F0B-8C28-F0F4E1508E07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4AD5655A-E2CE-4B9E-9A81-1E27AE689E85}" type="pres">
      <dgm:prSet presAssocID="{1F74D2FD-1E64-43B7-9B05-CB73140D6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752C2F-1C4D-40C8-B425-0C1B52955CAB}" type="presOf" srcId="{E5341010-7F81-46EF-8677-181C71BCE50A}" destId="{6C1C544A-832E-44F6-A3E1-FF8F5DD71348}" srcOrd="0" destOrd="0" presId="urn:microsoft.com/office/officeart/2005/8/layout/process1"/>
    <dgm:cxn modelId="{B3C1F82A-F921-4DE9-811C-176C67D4F05F}" type="presOf" srcId="{315456DE-371D-4B5B-8873-432D961D3F7A}" destId="{C366C9DB-4249-4150-A049-394FA5D048EB}" srcOrd="0" destOrd="0" presId="urn:microsoft.com/office/officeart/2005/8/layout/process1"/>
    <dgm:cxn modelId="{2EC12A77-2BAB-4590-9DA8-EA0F94D3F614}" srcId="{315456DE-371D-4B5B-8873-432D961D3F7A}" destId="{8AC9693B-7550-4E1B-9BBB-DD2D282A32E9}" srcOrd="0" destOrd="0" parTransId="{9F907A2A-3AA0-473D-A5C0-1F280C13A484}" sibTransId="{EE1C3656-3A9A-455C-8695-72191A630B1B}"/>
    <dgm:cxn modelId="{9A5938B9-2A2B-4877-8C2D-10A35270EE51}" srcId="{315456DE-371D-4B5B-8873-432D961D3F7A}" destId="{E5341010-7F81-46EF-8677-181C71BCE50A}" srcOrd="1" destOrd="0" parTransId="{2B36BDBC-BA94-49DB-8A3C-753532BC4A38}" sibTransId="{2ABFFC85-6F24-4F0B-8C28-F0F4E1508E07}"/>
    <dgm:cxn modelId="{FCE5A84C-8E62-46BB-BDDB-C3430FB6C2C5}" type="presOf" srcId="{2ABFFC85-6F24-4F0B-8C28-F0F4E1508E07}" destId="{D1CD2A78-0460-482E-834C-5B978F4C48E4}" srcOrd="1" destOrd="0" presId="urn:microsoft.com/office/officeart/2005/8/layout/process1"/>
    <dgm:cxn modelId="{BDB73A0A-50BE-4541-AAA9-B88529EF7FF3}" type="presOf" srcId="{EE1C3656-3A9A-455C-8695-72191A630B1B}" destId="{014B46EB-C335-480C-B280-CE0F35EE0D6B}" srcOrd="0" destOrd="0" presId="urn:microsoft.com/office/officeart/2005/8/layout/process1"/>
    <dgm:cxn modelId="{48263B03-FC73-4229-9887-5885A914CDBA}" type="presOf" srcId="{1F74D2FD-1E64-43B7-9B05-CB73140D6A4D}" destId="{4AD5655A-E2CE-4B9E-9A81-1E27AE689E85}" srcOrd="0" destOrd="0" presId="urn:microsoft.com/office/officeart/2005/8/layout/process1"/>
    <dgm:cxn modelId="{ECCA25BB-C9DC-47E5-9838-D28405EC153F}" type="presOf" srcId="{2ABFFC85-6F24-4F0B-8C28-F0F4E1508E07}" destId="{0950C3AF-99FF-4950-BA02-1FF6084B2D44}" srcOrd="0" destOrd="0" presId="urn:microsoft.com/office/officeart/2005/8/layout/process1"/>
    <dgm:cxn modelId="{6B0DB97F-5965-43FA-BF2A-51A960B986D5}" type="presOf" srcId="{8AC9693B-7550-4E1B-9BBB-DD2D282A32E9}" destId="{61364F21-E6D4-401B-A41E-FE779D7FC342}" srcOrd="0" destOrd="0" presId="urn:microsoft.com/office/officeart/2005/8/layout/process1"/>
    <dgm:cxn modelId="{BDE8CC51-8BD4-4346-904A-7E53EDD2AA6F}" type="presOf" srcId="{EE1C3656-3A9A-455C-8695-72191A630B1B}" destId="{7E7896C8-DF19-4425-BDAA-83AC65E0B373}" srcOrd="1" destOrd="0" presId="urn:microsoft.com/office/officeart/2005/8/layout/process1"/>
    <dgm:cxn modelId="{69833BA9-FECC-4781-8985-0846FE45016D}" srcId="{315456DE-371D-4B5B-8873-432D961D3F7A}" destId="{1F74D2FD-1E64-43B7-9B05-CB73140D6A4D}" srcOrd="2" destOrd="0" parTransId="{7EA13BE5-96E0-4F77-8A21-24E7D1797BA9}" sibTransId="{1EBF0887-40E6-4E9B-AFA3-3099FE893BC0}"/>
    <dgm:cxn modelId="{9237B242-1B88-4C47-AF94-8B32C2EC3808}" type="presParOf" srcId="{C366C9DB-4249-4150-A049-394FA5D048EB}" destId="{61364F21-E6D4-401B-A41E-FE779D7FC342}" srcOrd="0" destOrd="0" presId="urn:microsoft.com/office/officeart/2005/8/layout/process1"/>
    <dgm:cxn modelId="{25CD16F2-7E33-4E34-AE8D-E7A8E26E9809}" type="presParOf" srcId="{C366C9DB-4249-4150-A049-394FA5D048EB}" destId="{014B46EB-C335-480C-B280-CE0F35EE0D6B}" srcOrd="1" destOrd="0" presId="urn:microsoft.com/office/officeart/2005/8/layout/process1"/>
    <dgm:cxn modelId="{EE695825-A202-47AD-8568-FD901360195D}" type="presParOf" srcId="{014B46EB-C335-480C-B280-CE0F35EE0D6B}" destId="{7E7896C8-DF19-4425-BDAA-83AC65E0B373}" srcOrd="0" destOrd="0" presId="urn:microsoft.com/office/officeart/2005/8/layout/process1"/>
    <dgm:cxn modelId="{5FCA5251-E5DF-49CE-BD43-78DCD4226E3F}" type="presParOf" srcId="{C366C9DB-4249-4150-A049-394FA5D048EB}" destId="{6C1C544A-832E-44F6-A3E1-FF8F5DD71348}" srcOrd="2" destOrd="0" presId="urn:microsoft.com/office/officeart/2005/8/layout/process1"/>
    <dgm:cxn modelId="{4DC73AB1-EE0D-4FF6-8201-BEE937F887B1}" type="presParOf" srcId="{C366C9DB-4249-4150-A049-394FA5D048EB}" destId="{0950C3AF-99FF-4950-BA02-1FF6084B2D44}" srcOrd="3" destOrd="0" presId="urn:microsoft.com/office/officeart/2005/8/layout/process1"/>
    <dgm:cxn modelId="{BEF46779-FF7A-4613-A4DB-0C304F7558CF}" type="presParOf" srcId="{0950C3AF-99FF-4950-BA02-1FF6084B2D44}" destId="{D1CD2A78-0460-482E-834C-5B978F4C48E4}" srcOrd="0" destOrd="0" presId="urn:microsoft.com/office/officeart/2005/8/layout/process1"/>
    <dgm:cxn modelId="{651DEE38-DA79-4BD3-BE25-167141D2E615}" type="presParOf" srcId="{C366C9DB-4249-4150-A049-394FA5D048EB}" destId="{4AD5655A-E2CE-4B9E-9A81-1E27AE689E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5456DE-371D-4B5B-8873-432D961D3F7A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8AC9693B-7550-4E1B-9BBB-DD2D282A32E9}">
      <dgm:prSet phldrT="[テキスト]"/>
      <dgm:spPr/>
      <dgm:t>
        <a:bodyPr/>
        <a:lstStyle/>
        <a:p>
          <a:r>
            <a:rPr kumimoji="1" lang="ja-JP" altLang="en-US" b="1" dirty="0" smtClean="0"/>
            <a:t>記銘（</a:t>
          </a:r>
          <a:r>
            <a:rPr kumimoji="1" lang="en-US" altLang="ja-JP" b="1" dirty="0" smtClean="0"/>
            <a:t>encoding</a:t>
          </a:r>
          <a:r>
            <a:rPr kumimoji="1" lang="ja-JP" altLang="en-US" b="1" dirty="0" smtClean="0"/>
            <a:t>）</a:t>
          </a:r>
          <a:endParaRPr kumimoji="1" lang="ja-JP" altLang="en-US" b="1" dirty="0"/>
        </a:p>
      </dgm:t>
    </dgm:pt>
    <dgm:pt modelId="{9F907A2A-3AA0-473D-A5C0-1F280C13A484}" type="parTrans" cxnId="{2EC12A77-2BAB-4590-9DA8-EA0F94D3F614}">
      <dgm:prSet/>
      <dgm:spPr/>
      <dgm:t>
        <a:bodyPr/>
        <a:lstStyle/>
        <a:p>
          <a:endParaRPr kumimoji="1" lang="ja-JP" altLang="en-US" b="1"/>
        </a:p>
      </dgm:t>
    </dgm:pt>
    <dgm:pt modelId="{EE1C3656-3A9A-455C-8695-72191A630B1B}" type="sibTrans" cxnId="{2EC12A77-2BAB-4590-9DA8-EA0F94D3F614}">
      <dgm:prSet/>
      <dgm:spPr/>
      <dgm:t>
        <a:bodyPr/>
        <a:lstStyle/>
        <a:p>
          <a:endParaRPr kumimoji="1" lang="ja-JP" altLang="en-US" b="1"/>
        </a:p>
      </dgm:t>
    </dgm:pt>
    <dgm:pt modelId="{E5341010-7F81-46EF-8677-181C71BCE50A}">
      <dgm:prSet phldrT="[テキスト]"/>
      <dgm:spPr/>
      <dgm:t>
        <a:bodyPr/>
        <a:lstStyle/>
        <a:p>
          <a:r>
            <a:rPr kumimoji="1" lang="ja-JP" altLang="en-US" b="1" dirty="0" smtClean="0"/>
            <a:t>保持（</a:t>
          </a:r>
          <a:r>
            <a:rPr kumimoji="1" lang="en-US" altLang="ja-JP" b="1" dirty="0"/>
            <a:t>storage</a:t>
          </a:r>
          <a:r>
            <a:rPr kumimoji="1" lang="ja-JP" altLang="en-US" b="1" dirty="0"/>
            <a:t>）</a:t>
          </a:r>
        </a:p>
      </dgm:t>
    </dgm:pt>
    <dgm:pt modelId="{2B36BDBC-BA94-49DB-8A3C-753532BC4A38}" type="parTrans" cxnId="{9A5938B9-2A2B-4877-8C2D-10A35270EE51}">
      <dgm:prSet/>
      <dgm:spPr/>
      <dgm:t>
        <a:bodyPr/>
        <a:lstStyle/>
        <a:p>
          <a:endParaRPr kumimoji="1" lang="ja-JP" altLang="en-US" b="1"/>
        </a:p>
      </dgm:t>
    </dgm:pt>
    <dgm:pt modelId="{2ABFFC85-6F24-4F0B-8C28-F0F4E1508E07}" type="sibTrans" cxnId="{9A5938B9-2A2B-4877-8C2D-10A35270EE51}">
      <dgm:prSet/>
      <dgm:spPr/>
      <dgm:t>
        <a:bodyPr/>
        <a:lstStyle/>
        <a:p>
          <a:endParaRPr kumimoji="1" lang="ja-JP" altLang="en-US" b="1"/>
        </a:p>
      </dgm:t>
    </dgm:pt>
    <dgm:pt modelId="{1F74D2FD-1E64-43B7-9B05-CB73140D6A4D}">
      <dgm:prSet phldrT="[テキスト]"/>
      <dgm:spPr/>
      <dgm:t>
        <a:bodyPr/>
        <a:lstStyle/>
        <a:p>
          <a:r>
            <a:rPr kumimoji="1" lang="ja-JP" altLang="en-US" b="1" dirty="0" smtClean="0"/>
            <a:t>想起（</a:t>
          </a:r>
          <a:r>
            <a:rPr kumimoji="1" lang="en-US" altLang="ja-JP" b="1" dirty="0"/>
            <a:t>retrieval</a:t>
          </a:r>
          <a:r>
            <a:rPr kumimoji="1" lang="ja-JP" altLang="en-US" b="1" dirty="0"/>
            <a:t>）</a:t>
          </a:r>
        </a:p>
      </dgm:t>
    </dgm:pt>
    <dgm:pt modelId="{7EA13BE5-96E0-4F77-8A21-24E7D1797BA9}" type="parTrans" cxnId="{69833BA9-FECC-4781-8985-0846FE45016D}">
      <dgm:prSet/>
      <dgm:spPr/>
      <dgm:t>
        <a:bodyPr/>
        <a:lstStyle/>
        <a:p>
          <a:endParaRPr kumimoji="1" lang="ja-JP" altLang="en-US" b="1"/>
        </a:p>
      </dgm:t>
    </dgm:pt>
    <dgm:pt modelId="{1EBF0887-40E6-4E9B-AFA3-3099FE893BC0}" type="sibTrans" cxnId="{69833BA9-FECC-4781-8985-0846FE45016D}">
      <dgm:prSet/>
      <dgm:spPr/>
      <dgm:t>
        <a:bodyPr/>
        <a:lstStyle/>
        <a:p>
          <a:endParaRPr kumimoji="1" lang="ja-JP" altLang="en-US" b="1"/>
        </a:p>
      </dgm:t>
    </dgm:pt>
    <dgm:pt modelId="{C366C9DB-4249-4150-A049-394FA5D048EB}" type="pres">
      <dgm:prSet presAssocID="{315456DE-371D-4B5B-8873-432D961D3F7A}" presName="Name0" presStyleCnt="0">
        <dgm:presLayoutVars>
          <dgm:dir/>
          <dgm:resizeHandles val="exact"/>
        </dgm:presLayoutVars>
      </dgm:prSet>
      <dgm:spPr/>
    </dgm:pt>
    <dgm:pt modelId="{61364F21-E6D4-401B-A41E-FE779D7FC342}" type="pres">
      <dgm:prSet presAssocID="{8AC9693B-7550-4E1B-9BBB-DD2D282A32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4B46EB-C335-480C-B280-CE0F35EE0D6B}" type="pres">
      <dgm:prSet presAssocID="{EE1C3656-3A9A-455C-8695-72191A630B1B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7E7896C8-DF19-4425-BDAA-83AC65E0B373}" type="pres">
      <dgm:prSet presAssocID="{EE1C3656-3A9A-455C-8695-72191A630B1B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6C1C544A-832E-44F6-A3E1-FF8F5DD71348}" type="pres">
      <dgm:prSet presAssocID="{E5341010-7F81-46EF-8677-181C71BCE50A}" presName="node" presStyleLbl="node1" presStyleIdx="1" presStyleCnt="3" custLinFactNeighborX="16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50C3AF-99FF-4950-BA02-1FF6084B2D44}" type="pres">
      <dgm:prSet presAssocID="{2ABFFC85-6F24-4F0B-8C28-F0F4E1508E07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D1CD2A78-0460-482E-834C-5B978F4C48E4}" type="pres">
      <dgm:prSet presAssocID="{2ABFFC85-6F24-4F0B-8C28-F0F4E1508E07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4AD5655A-E2CE-4B9E-9A81-1E27AE689E85}" type="pres">
      <dgm:prSet presAssocID="{1F74D2FD-1E64-43B7-9B05-CB73140D6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9833BA9-FECC-4781-8985-0846FE45016D}" srcId="{315456DE-371D-4B5B-8873-432D961D3F7A}" destId="{1F74D2FD-1E64-43B7-9B05-CB73140D6A4D}" srcOrd="2" destOrd="0" parTransId="{7EA13BE5-96E0-4F77-8A21-24E7D1797BA9}" sibTransId="{1EBF0887-40E6-4E9B-AFA3-3099FE893BC0}"/>
    <dgm:cxn modelId="{69693377-94E9-4316-868A-7E53BDE14C66}" type="presOf" srcId="{8AC9693B-7550-4E1B-9BBB-DD2D282A32E9}" destId="{61364F21-E6D4-401B-A41E-FE779D7FC342}" srcOrd="0" destOrd="0" presId="urn:microsoft.com/office/officeart/2005/8/layout/process1"/>
    <dgm:cxn modelId="{0A6EB899-846C-4B25-9CD9-4C1B22387A4F}" type="presOf" srcId="{E5341010-7F81-46EF-8677-181C71BCE50A}" destId="{6C1C544A-832E-44F6-A3E1-FF8F5DD71348}" srcOrd="0" destOrd="0" presId="urn:microsoft.com/office/officeart/2005/8/layout/process1"/>
    <dgm:cxn modelId="{A2FCAED5-DA0C-4BA4-899F-5F6286C361DE}" type="presOf" srcId="{315456DE-371D-4B5B-8873-432D961D3F7A}" destId="{C366C9DB-4249-4150-A049-394FA5D048EB}" srcOrd="0" destOrd="0" presId="urn:microsoft.com/office/officeart/2005/8/layout/process1"/>
    <dgm:cxn modelId="{21D7E588-712D-45B4-AAD8-B6F733AAA167}" type="presOf" srcId="{EE1C3656-3A9A-455C-8695-72191A630B1B}" destId="{014B46EB-C335-480C-B280-CE0F35EE0D6B}" srcOrd="0" destOrd="0" presId="urn:microsoft.com/office/officeart/2005/8/layout/process1"/>
    <dgm:cxn modelId="{023EACD9-CE7C-493F-84E2-89504B04E179}" type="presOf" srcId="{EE1C3656-3A9A-455C-8695-72191A630B1B}" destId="{7E7896C8-DF19-4425-BDAA-83AC65E0B373}" srcOrd="1" destOrd="0" presId="urn:microsoft.com/office/officeart/2005/8/layout/process1"/>
    <dgm:cxn modelId="{9A5938B9-2A2B-4877-8C2D-10A35270EE51}" srcId="{315456DE-371D-4B5B-8873-432D961D3F7A}" destId="{E5341010-7F81-46EF-8677-181C71BCE50A}" srcOrd="1" destOrd="0" parTransId="{2B36BDBC-BA94-49DB-8A3C-753532BC4A38}" sibTransId="{2ABFFC85-6F24-4F0B-8C28-F0F4E1508E07}"/>
    <dgm:cxn modelId="{BE92D66B-D0CE-453A-A4DC-59726DB03503}" type="presOf" srcId="{2ABFFC85-6F24-4F0B-8C28-F0F4E1508E07}" destId="{D1CD2A78-0460-482E-834C-5B978F4C48E4}" srcOrd="1" destOrd="0" presId="urn:microsoft.com/office/officeart/2005/8/layout/process1"/>
    <dgm:cxn modelId="{D2971C49-6BC4-46CE-A484-012B071EC5B6}" type="presOf" srcId="{2ABFFC85-6F24-4F0B-8C28-F0F4E1508E07}" destId="{0950C3AF-99FF-4950-BA02-1FF6084B2D44}" srcOrd="0" destOrd="0" presId="urn:microsoft.com/office/officeart/2005/8/layout/process1"/>
    <dgm:cxn modelId="{1B7AEBDA-127A-4791-83F0-F4390BAACA16}" type="presOf" srcId="{1F74D2FD-1E64-43B7-9B05-CB73140D6A4D}" destId="{4AD5655A-E2CE-4B9E-9A81-1E27AE689E85}" srcOrd="0" destOrd="0" presId="urn:microsoft.com/office/officeart/2005/8/layout/process1"/>
    <dgm:cxn modelId="{2EC12A77-2BAB-4590-9DA8-EA0F94D3F614}" srcId="{315456DE-371D-4B5B-8873-432D961D3F7A}" destId="{8AC9693B-7550-4E1B-9BBB-DD2D282A32E9}" srcOrd="0" destOrd="0" parTransId="{9F907A2A-3AA0-473D-A5C0-1F280C13A484}" sibTransId="{EE1C3656-3A9A-455C-8695-72191A630B1B}"/>
    <dgm:cxn modelId="{B902CA96-0F24-4C8A-8B97-480F7DC23C71}" type="presParOf" srcId="{C366C9DB-4249-4150-A049-394FA5D048EB}" destId="{61364F21-E6D4-401B-A41E-FE779D7FC342}" srcOrd="0" destOrd="0" presId="urn:microsoft.com/office/officeart/2005/8/layout/process1"/>
    <dgm:cxn modelId="{0A5F2B7A-8DFA-41B1-8785-D1CC6D176804}" type="presParOf" srcId="{C366C9DB-4249-4150-A049-394FA5D048EB}" destId="{014B46EB-C335-480C-B280-CE0F35EE0D6B}" srcOrd="1" destOrd="0" presId="urn:microsoft.com/office/officeart/2005/8/layout/process1"/>
    <dgm:cxn modelId="{2649BC84-B5DF-429E-B95A-5FA249FB2686}" type="presParOf" srcId="{014B46EB-C335-480C-B280-CE0F35EE0D6B}" destId="{7E7896C8-DF19-4425-BDAA-83AC65E0B373}" srcOrd="0" destOrd="0" presId="urn:microsoft.com/office/officeart/2005/8/layout/process1"/>
    <dgm:cxn modelId="{54300F52-2AA5-490D-8B4E-AEC8F46CE12A}" type="presParOf" srcId="{C366C9DB-4249-4150-A049-394FA5D048EB}" destId="{6C1C544A-832E-44F6-A3E1-FF8F5DD71348}" srcOrd="2" destOrd="0" presId="urn:microsoft.com/office/officeart/2005/8/layout/process1"/>
    <dgm:cxn modelId="{4F61973F-E17A-4F1C-893D-698A7E9EB533}" type="presParOf" srcId="{C366C9DB-4249-4150-A049-394FA5D048EB}" destId="{0950C3AF-99FF-4950-BA02-1FF6084B2D44}" srcOrd="3" destOrd="0" presId="urn:microsoft.com/office/officeart/2005/8/layout/process1"/>
    <dgm:cxn modelId="{F4CF76A4-023F-4C20-AE49-1149C853D236}" type="presParOf" srcId="{0950C3AF-99FF-4950-BA02-1FF6084B2D44}" destId="{D1CD2A78-0460-482E-834C-5B978F4C48E4}" srcOrd="0" destOrd="0" presId="urn:microsoft.com/office/officeart/2005/8/layout/process1"/>
    <dgm:cxn modelId="{34A2BF24-29D5-4347-8CAE-2D2CD855B815}" type="presParOf" srcId="{C366C9DB-4249-4150-A049-394FA5D048EB}" destId="{4AD5655A-E2CE-4B9E-9A81-1E27AE689E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7C55D9-C1E8-42EF-B0B7-1FC69AF9032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1645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66" tIns="45833" rIns="91666" bIns="458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4F134D-3DA3-4BF0-80EE-41F65A27A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80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3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02A3932B-C69F-4586-83D0-0D88A263666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>
          <a:xfrm>
            <a:off x="665361" y="4721224"/>
            <a:ext cx="5443538" cy="44735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54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C8420A90-BD39-43BE-90F5-1C8BD36D0A3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>
          <a:xfrm>
            <a:off x="681831" y="4721224"/>
            <a:ext cx="5443538" cy="447357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43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C8420A90-BD39-43BE-90F5-1C8BD36D0A3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>
          <a:xfrm>
            <a:off x="681831" y="4721224"/>
            <a:ext cx="5443538" cy="447357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1880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C8420A90-BD39-43BE-90F5-1C8BD36D0A3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>
          <a:xfrm>
            <a:off x="681831" y="4721224"/>
            <a:ext cx="5443538" cy="447357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757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7A327BCC-9EAB-47BC-8FE8-7B59D967F9C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5782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sz="1000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3637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>
              <a:cs typeface="Arial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4538" indent="-285750"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4588" indent="-228600"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3375" indent="-228600"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62163" indent="-228600"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9363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6563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33763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90963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43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46088"/>
            <a:fld id="{4D5627C3-6B5F-4677-98A5-CF0CBEA1A477}" type="slidenum">
              <a:rPr lang="en-GB" altLang="ja-JP">
                <a:solidFill>
                  <a:srgbClr val="000000"/>
                </a:solidFill>
                <a:latin typeface="Nimbus Roman No9 L" charset="0"/>
              </a:rPr>
              <a:pPr defTabSz="446088"/>
              <a:t>16</a:t>
            </a:fld>
            <a:endParaRPr lang="en-GB" altLang="ja-JP">
              <a:solidFill>
                <a:srgbClr val="000000"/>
              </a:solidFill>
              <a:latin typeface="Nimbus Roman No9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7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953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6B9596F4-6B12-42E5-8BAC-F278111D1BB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6324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en-US" altLang="ja-JP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051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4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1AED85C6-FA61-4A1C-9729-5748AA5AD4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831" y="4938812"/>
            <a:ext cx="5443538" cy="44735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709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650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916B4E80-7E25-46D4-AC4E-ECC4D949648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8122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916B4E80-7E25-46D4-AC4E-ECC4D949648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6698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6B9596F4-6B12-42E5-8BAC-F278111D1BB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6324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en-US" altLang="ja-JP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7499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916B4E80-7E25-46D4-AC4E-ECC4D949648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4917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6B9596F4-6B12-42E5-8BAC-F278111D1BB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6324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en-US" altLang="ja-JP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4362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18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6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182113FF-F630-4F57-9F93-B2476EBE224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en-US" sz="1050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>
          <a:xfrm>
            <a:off x="682625" y="4692278"/>
            <a:ext cx="5443538" cy="447357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8354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48E66087-B016-4B42-BB80-FD6E3F43952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1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328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4407987F-F3B8-470C-B3E2-80ECE298ED0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3730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744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60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4500" algn="l"/>
                <a:tab pos="893763" algn="l"/>
                <a:tab pos="1344613" algn="l"/>
                <a:tab pos="1795463" algn="l"/>
                <a:tab pos="2247900" algn="l"/>
                <a:tab pos="2695575" algn="l"/>
                <a:tab pos="3146425" algn="l"/>
                <a:tab pos="3598863" algn="l"/>
                <a:tab pos="4046538" algn="l"/>
                <a:tab pos="4500563" algn="l"/>
                <a:tab pos="4948238" algn="l"/>
                <a:tab pos="5399088" algn="l"/>
                <a:tab pos="5851525" algn="l"/>
                <a:tab pos="6297613" algn="l"/>
                <a:tab pos="6750050" algn="l"/>
                <a:tab pos="7199313" algn="l"/>
                <a:tab pos="7650163" algn="l"/>
                <a:tab pos="8101013" algn="l"/>
                <a:tab pos="8550275" algn="l"/>
                <a:tab pos="9002713" algn="l"/>
              </a:tabLst>
              <a:defRPr/>
            </a:pPr>
            <a:endParaRPr lang="en-US" altLang="ja-JP" dirty="0">
              <a:ea typeface="MS PGothic" panose="020B0600070205080204" pitchFamily="50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52E3A754-E615-4998-857E-ED4D33E0AB95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256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453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AAAD5910-53CD-4AB6-8F36-EF53E9BFC25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4275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>
          <a:xfrm>
            <a:off x="677862" y="4723606"/>
            <a:ext cx="5443538" cy="447357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5422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4A7FD3E8-EECD-47BE-9CBA-D8AD24BD5B5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4275"/>
          </a:xfrm>
          <a:ln/>
        </p:spPr>
      </p:sp>
      <p:sp>
        <p:nvSpPr>
          <p:cNvPr id="65540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0589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240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43538" cy="5037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6088" eaLnBrk="1" hangingPunct="1">
              <a:lnSpc>
                <a:spcPct val="98000"/>
              </a:lnSpc>
              <a:spcBef>
                <a:spcPts val="450"/>
              </a:spcBef>
              <a:tabLst>
                <a:tab pos="0" algn="l"/>
                <a:tab pos="444500" algn="l"/>
                <a:tab pos="893763" algn="l"/>
                <a:tab pos="1344613" algn="l"/>
                <a:tab pos="1795463" algn="l"/>
                <a:tab pos="2247900" algn="l"/>
                <a:tab pos="2695575" algn="l"/>
                <a:tab pos="3146425" algn="l"/>
                <a:tab pos="3598863" algn="l"/>
                <a:tab pos="4046538" algn="l"/>
                <a:tab pos="4500563" algn="l"/>
                <a:tab pos="4948238" algn="l"/>
                <a:tab pos="5399088" algn="l"/>
                <a:tab pos="5851525" algn="l"/>
                <a:tab pos="6297613" algn="l"/>
                <a:tab pos="6750050" algn="l"/>
                <a:tab pos="7199313" algn="l"/>
                <a:tab pos="7650163" algn="l"/>
                <a:tab pos="8101013" algn="l"/>
                <a:tab pos="8550275" algn="l"/>
                <a:tab pos="9002713" algn="l"/>
              </a:tabLst>
            </a:pPr>
            <a:endParaRPr lang="en-US" altLang="ja-JP" sz="1100" dirty="0">
              <a:ea typeface="MS PGothic" panose="020B0600070205080204" pitchFamily="50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03F6F701-EEA2-4F74-9485-B04EAA7AE829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5978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99DC35E6-C535-4406-9573-8169C02CF10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993775" y="754063"/>
            <a:ext cx="4816475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666" tIns="45833" rIns="91666" bIns="4583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lang="en-AU" altLang="en-US"/>
          </a:p>
        </p:txBody>
      </p:sp>
      <p:sp>
        <p:nvSpPr>
          <p:cNvPr id="68612" name="Text Box 3"/>
          <p:cNvSpPr>
            <a:spLocks noGrp="1" noChangeArrowheads="1"/>
          </p:cNvSpPr>
          <p:nvPr>
            <p:ph type="body"/>
          </p:nvPr>
        </p:nvSpPr>
        <p:spPr>
          <a:xfrm>
            <a:off x="681038" y="4721225"/>
            <a:ext cx="5443537" cy="4760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6088" eaLnBrk="1" hangingPunct="1">
              <a:lnSpc>
                <a:spcPct val="98000"/>
              </a:lnSpc>
              <a:spcBef>
                <a:spcPts val="450"/>
              </a:spcBef>
              <a:tabLst>
                <a:tab pos="0" algn="l"/>
                <a:tab pos="444500" algn="l"/>
                <a:tab pos="893763" algn="l"/>
                <a:tab pos="1344613" algn="l"/>
                <a:tab pos="1795463" algn="l"/>
                <a:tab pos="2247900" algn="l"/>
                <a:tab pos="2695575" algn="l"/>
                <a:tab pos="3146425" algn="l"/>
                <a:tab pos="3598863" algn="l"/>
                <a:tab pos="4046538" algn="l"/>
                <a:tab pos="4500563" algn="l"/>
                <a:tab pos="4948238" algn="l"/>
                <a:tab pos="5399088" algn="l"/>
                <a:tab pos="5851525" algn="l"/>
                <a:tab pos="6297613" algn="l"/>
                <a:tab pos="6750050" algn="l"/>
                <a:tab pos="7199313" algn="l"/>
                <a:tab pos="7650163" algn="l"/>
                <a:tab pos="8101013" algn="l"/>
                <a:tab pos="8550275" algn="l"/>
                <a:tab pos="9002713" algn="l"/>
              </a:tabLst>
            </a:pPr>
            <a:endParaRPr lang="en-GB" altLang="en-US" sz="1100" dirty="0">
              <a:ea typeface="MS PGothic" panose="020B0600070205080204" pitchFamily="50" charset="-128"/>
            </a:endParaRPr>
          </a:p>
        </p:txBody>
      </p:sp>
      <p:sp>
        <p:nvSpPr>
          <p:cNvPr id="68613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6477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1AED85C6-FA61-4A1C-9729-5748AA5AD46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" name="ノー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03074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2BC81992-8D81-4575-8220-A54651D35B9B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993775" y="754063"/>
            <a:ext cx="4816475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666" tIns="45833" rIns="91666" bIns="4583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lang="en-AU" altLang="en-US"/>
          </a:p>
        </p:txBody>
      </p:sp>
      <p:sp>
        <p:nvSpPr>
          <p:cNvPr id="69636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455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EBD11709-FC25-4187-86DC-73E0D87169A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4275"/>
          </a:xfrm>
          <a:ln/>
        </p:spPr>
      </p:sp>
      <p:sp>
        <p:nvSpPr>
          <p:cNvPr id="70660" name="ノート プレースホルダー 1"/>
          <p:cNvSpPr>
            <a:spLocks noGrp="1"/>
          </p:cNvSpPr>
          <p:nvPr/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3" rIns="91666" bIns="458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00331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chemeClr val="bg2"/>
            </a:solidFill>
            <a:round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82625" y="4473575"/>
            <a:ext cx="5443538" cy="52486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5563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2"/>
              <a:buNone/>
            </a:pPr>
            <a:fld id="{D2E458DB-949B-44F1-815A-86F65AB59AE3}" type="slidenum">
              <a:rPr lang="en-GB" altLang="en-US" sz="1300" smtClean="0">
                <a:latin typeface="Nimbus Roman No9 L" charset="0"/>
              </a:rPr>
              <a:pPr>
                <a:spcBef>
                  <a:spcPct val="0"/>
                </a:spcBef>
                <a:buSzPct val="45000"/>
                <a:buFont typeface="StarSymbol" charset="2"/>
                <a:buNone/>
              </a:pPr>
              <a:t>42</a:t>
            </a:fld>
            <a:endParaRPr lang="en-GB" altLang="en-US" sz="1300">
              <a:latin typeface="Nimbus Roman No9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98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C70FD8F7-164D-4657-B406-1FCE3051C77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4275"/>
          </a:xfrm>
          <a:ln/>
        </p:spPr>
      </p:sp>
      <p:sp>
        <p:nvSpPr>
          <p:cNvPr id="4" name="ノー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2112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198FB103-986B-4570-A8BE-ECF352B6ED8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4275"/>
          </a:xfrm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96366" y="4745087"/>
            <a:ext cx="5443538" cy="44735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847629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0C9464EF-8BB4-427F-9681-9AE925B48C20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990600" y="754063"/>
            <a:ext cx="4814888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666" tIns="45833" rIns="91666" bIns="4583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endParaRPr lang="en-AU" altLang="en-US"/>
          </a:p>
        </p:txBody>
      </p:sp>
      <p:sp>
        <p:nvSpPr>
          <p:cNvPr id="73732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>
          <a:xfrm>
            <a:off x="681831" y="4964112"/>
            <a:ext cx="5443538" cy="447357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113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1AED85C6-FA61-4A1C-9729-5748AA5AD46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831" y="4965700"/>
            <a:ext cx="5443538" cy="44735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7160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F134D-3DA3-4BF0-80EE-41F65A27A74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23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E98D-E2EE-4D68-84F0-D19F3A8CAD32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4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18F66F9A-8261-4B19-8AA8-784CE3408CC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142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8988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fld id="{BD456762-EFC0-4753-88BF-99846E2E115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229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44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30411-4147-4242-81A1-8B3839ED0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66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D382-CD0D-4717-8D3C-8E95FB9B2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73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AC94C2-38BF-42AA-B1B3-B29AE915C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9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F51D5C-CF27-4742-BBBF-9773ECEB5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77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5578E-3AE0-4DB5-A377-D99D5D11D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90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544" indent="0" algn="ctr">
              <a:buNone/>
              <a:defRPr sz="1500"/>
            </a:lvl2pPr>
            <a:lvl3pPr marL="683095" indent="0" algn="ctr">
              <a:buNone/>
              <a:defRPr sz="1300"/>
            </a:lvl3pPr>
            <a:lvl4pPr marL="1024637" indent="0" algn="ctr">
              <a:buNone/>
              <a:defRPr sz="1200"/>
            </a:lvl4pPr>
            <a:lvl5pPr marL="1366191" indent="0" algn="ctr">
              <a:buNone/>
              <a:defRPr sz="1200"/>
            </a:lvl5pPr>
            <a:lvl6pPr marL="1707741" indent="0" algn="ctr">
              <a:buNone/>
              <a:defRPr sz="1200"/>
            </a:lvl6pPr>
            <a:lvl7pPr marL="2049281" indent="0" algn="ctr">
              <a:buNone/>
              <a:defRPr sz="1200"/>
            </a:lvl7pPr>
            <a:lvl8pPr marL="2390830" indent="0" algn="ctr">
              <a:buNone/>
              <a:defRPr sz="1200"/>
            </a:lvl8pPr>
            <a:lvl9pPr marL="2732387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DDCA-C1E3-4901-96E7-F39DC59F9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42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B7B6-EB13-4D2F-AAF7-77567F1FF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19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0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6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1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7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8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3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ED1B-5E6E-4234-9AEA-9488142A9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83FC-A1AF-4D18-B060-C85BAAB28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84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44" indent="0">
              <a:buNone/>
              <a:defRPr sz="1500" b="1"/>
            </a:lvl2pPr>
            <a:lvl3pPr marL="683095" indent="0">
              <a:buNone/>
              <a:defRPr sz="1300" b="1"/>
            </a:lvl3pPr>
            <a:lvl4pPr marL="1024637" indent="0">
              <a:buNone/>
              <a:defRPr sz="1200" b="1"/>
            </a:lvl4pPr>
            <a:lvl5pPr marL="1366191" indent="0">
              <a:buNone/>
              <a:defRPr sz="1200" b="1"/>
            </a:lvl5pPr>
            <a:lvl6pPr marL="1707741" indent="0">
              <a:buNone/>
              <a:defRPr sz="1200" b="1"/>
            </a:lvl6pPr>
            <a:lvl7pPr marL="2049281" indent="0">
              <a:buNone/>
              <a:defRPr sz="1200" b="1"/>
            </a:lvl7pPr>
            <a:lvl8pPr marL="2390830" indent="0">
              <a:buNone/>
              <a:defRPr sz="1200" b="1"/>
            </a:lvl8pPr>
            <a:lvl9pPr marL="2732387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88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44" indent="0">
              <a:buNone/>
              <a:defRPr sz="1500" b="1"/>
            </a:lvl2pPr>
            <a:lvl3pPr marL="683095" indent="0">
              <a:buNone/>
              <a:defRPr sz="1300" b="1"/>
            </a:lvl3pPr>
            <a:lvl4pPr marL="1024637" indent="0">
              <a:buNone/>
              <a:defRPr sz="1200" b="1"/>
            </a:lvl4pPr>
            <a:lvl5pPr marL="1366191" indent="0">
              <a:buNone/>
              <a:defRPr sz="1200" b="1"/>
            </a:lvl5pPr>
            <a:lvl6pPr marL="1707741" indent="0">
              <a:buNone/>
              <a:defRPr sz="1200" b="1"/>
            </a:lvl6pPr>
            <a:lvl7pPr marL="2049281" indent="0">
              <a:buNone/>
              <a:defRPr sz="1200" b="1"/>
            </a:lvl7pPr>
            <a:lvl8pPr marL="2390830" indent="0">
              <a:buNone/>
              <a:defRPr sz="1200" b="1"/>
            </a:lvl8pPr>
            <a:lvl9pPr marL="2732387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88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A5B-C6B6-450E-928E-FE6A3BCF8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9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2038350"/>
            <a:ext cx="8042275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71513" indent="-342900">
              <a:buFont typeface="Arial" panose="020B0604020202020204" pitchFamily="34" charset="0"/>
              <a:buChar char="•"/>
              <a:defRPr/>
            </a:lvl2pPr>
            <a:lvl3pPr marL="982662" indent="-342900">
              <a:buFont typeface="Arial" panose="020B0604020202020204" pitchFamily="34" charset="0"/>
              <a:buChar char="•"/>
              <a:defRPr/>
            </a:lvl3pPr>
            <a:lvl4pPr marL="1200150" indent="-285750">
              <a:buFont typeface="Arial" panose="020B0604020202020204" pitchFamily="34" charset="0"/>
              <a:buChar char="•"/>
              <a:defRPr/>
            </a:lvl4pPr>
            <a:lvl5pPr marL="151923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2DA74-E1D7-479F-A23C-196208DAF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26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21B6-F33F-4918-A641-377278D38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85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B933-BBE9-4ADD-ADEE-1D8152B59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360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1544" indent="0">
              <a:buNone/>
              <a:defRPr sz="1100"/>
            </a:lvl2pPr>
            <a:lvl3pPr marL="683095" indent="0">
              <a:buNone/>
              <a:defRPr sz="900"/>
            </a:lvl3pPr>
            <a:lvl4pPr marL="1024637" indent="0">
              <a:buNone/>
              <a:defRPr sz="800"/>
            </a:lvl4pPr>
            <a:lvl5pPr marL="1366191" indent="0">
              <a:buNone/>
              <a:defRPr sz="800"/>
            </a:lvl5pPr>
            <a:lvl6pPr marL="1707741" indent="0">
              <a:buNone/>
              <a:defRPr sz="800"/>
            </a:lvl6pPr>
            <a:lvl7pPr marL="2049281" indent="0">
              <a:buNone/>
              <a:defRPr sz="800"/>
            </a:lvl7pPr>
            <a:lvl8pPr marL="2390830" indent="0">
              <a:buNone/>
              <a:defRPr sz="800"/>
            </a:lvl8pPr>
            <a:lvl9pPr marL="2732387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CB7B-FE03-43E4-8AF4-F107A4A93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253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544" indent="0">
              <a:buNone/>
              <a:defRPr sz="2100"/>
            </a:lvl2pPr>
            <a:lvl3pPr marL="683095" indent="0">
              <a:buNone/>
              <a:defRPr sz="1800"/>
            </a:lvl3pPr>
            <a:lvl4pPr marL="1024637" indent="0">
              <a:buNone/>
              <a:defRPr sz="1500"/>
            </a:lvl4pPr>
            <a:lvl5pPr marL="1366191" indent="0">
              <a:buNone/>
              <a:defRPr sz="1500"/>
            </a:lvl5pPr>
            <a:lvl6pPr marL="1707741" indent="0">
              <a:buNone/>
              <a:defRPr sz="1500"/>
            </a:lvl6pPr>
            <a:lvl7pPr marL="2049281" indent="0">
              <a:buNone/>
              <a:defRPr sz="1500"/>
            </a:lvl7pPr>
            <a:lvl8pPr marL="2390830" indent="0">
              <a:buNone/>
              <a:defRPr sz="1500"/>
            </a:lvl8pPr>
            <a:lvl9pPr marL="2732387" indent="0">
              <a:buNone/>
              <a:defRPr sz="15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1544" indent="0">
              <a:buNone/>
              <a:defRPr sz="1100"/>
            </a:lvl2pPr>
            <a:lvl3pPr marL="683095" indent="0">
              <a:buNone/>
              <a:defRPr sz="900"/>
            </a:lvl3pPr>
            <a:lvl4pPr marL="1024637" indent="0">
              <a:buNone/>
              <a:defRPr sz="800"/>
            </a:lvl4pPr>
            <a:lvl5pPr marL="1366191" indent="0">
              <a:buNone/>
              <a:defRPr sz="800"/>
            </a:lvl5pPr>
            <a:lvl6pPr marL="1707741" indent="0">
              <a:buNone/>
              <a:defRPr sz="800"/>
            </a:lvl6pPr>
            <a:lvl7pPr marL="2049281" indent="0">
              <a:buNone/>
              <a:defRPr sz="800"/>
            </a:lvl7pPr>
            <a:lvl8pPr marL="2390830" indent="0">
              <a:buNone/>
              <a:defRPr sz="800"/>
            </a:lvl8pPr>
            <a:lvl9pPr marL="2732387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9136-1A66-4E8C-A946-351323EB0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71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AA85-DC27-4F87-841C-3E4109E63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609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713" y="365127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3522-C974-4301-8A19-693A595DE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843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7950"/>
            <a:ext cx="822960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0011"/>
            <a:ext cx="4044960" cy="4530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5" y="1600011"/>
            <a:ext cx="4046400" cy="4530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201A-4760-4480-9DF6-3D8F98034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53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6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5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0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81AB-E70F-41AB-8C8B-C664345E3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298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90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08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76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87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23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5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2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F011905-831C-4765-B97C-BED4272B0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5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48636 w 1288494"/>
              <a:gd name="T1" fmla="*/ 434338 h 722529"/>
              <a:gd name="T2" fmla="*/ 470861 w 1288494"/>
              <a:gd name="T3" fmla="*/ 478154 h 722529"/>
              <a:gd name="T4" fmla="*/ 146268 w 1288494"/>
              <a:gd name="T5" fmla="*/ 295277 h 722529"/>
              <a:gd name="T6" fmla="*/ 1108028 w 1288494"/>
              <a:gd name="T7" fmla="*/ 624839 h 722529"/>
              <a:gd name="T8" fmla="*/ 36051 w 1288494"/>
              <a:gd name="T9" fmla="*/ 153353 h 722529"/>
              <a:gd name="T10" fmla="*/ 27048 w 1288494"/>
              <a:gd name="T11" fmla="*/ 134299 h 722529"/>
              <a:gd name="T12" fmla="*/ 1273327 w 1288494"/>
              <a:gd name="T13" fmla="*/ 656272 h 722529"/>
              <a:gd name="T14" fmla="*/ 1266314 w 1288494"/>
              <a:gd name="T15" fmla="*/ 641985 h 722529"/>
              <a:gd name="T16" fmla="*/ 1079973 w 1288494"/>
              <a:gd name="T17" fmla="*/ 580073 h 722529"/>
              <a:gd name="T18" fmla="*/ 1271323 w 1288494"/>
              <a:gd name="T19" fmla="*/ 605790 h 722529"/>
              <a:gd name="T20" fmla="*/ 15001 w 1288494"/>
              <a:gd name="T21" fmla="*/ 102880 h 722529"/>
              <a:gd name="T22" fmla="*/ 2986 w 1288494"/>
              <a:gd name="T23" fmla="*/ 9517 h 722529"/>
              <a:gd name="T24" fmla="*/ 10001 w 1288494"/>
              <a:gd name="T25" fmla="*/ 43835 h 722529"/>
              <a:gd name="T26" fmla="*/ 24029 w 1288494"/>
              <a:gd name="T27" fmla="*/ 98096 h 722529"/>
              <a:gd name="T28" fmla="*/ 61113 w 1288494"/>
              <a:gd name="T29" fmla="*/ 176212 h 722529"/>
              <a:gd name="T30" fmla="*/ 147267 w 1288494"/>
              <a:gd name="T31" fmla="*/ 277176 h 722529"/>
              <a:gd name="T32" fmla="*/ 227416 w 1288494"/>
              <a:gd name="T33" fmla="*/ 344803 h 722529"/>
              <a:gd name="T34" fmla="*/ 290531 w 1288494"/>
              <a:gd name="T35" fmla="*/ 385763 h 722529"/>
              <a:gd name="T36" fmla="*/ 426780 w 1288494"/>
              <a:gd name="T37" fmla="*/ 458153 h 722529"/>
              <a:gd name="T38" fmla="*/ 494903 w 1288494"/>
              <a:gd name="T39" fmla="*/ 489585 h 722529"/>
              <a:gd name="T40" fmla="*/ 583065 w 1288494"/>
              <a:gd name="T41" fmla="*/ 521969 h 722529"/>
              <a:gd name="T42" fmla="*/ 705290 w 1288494"/>
              <a:gd name="T43" fmla="*/ 554352 h 722529"/>
              <a:gd name="T44" fmla="*/ 998826 w 1288494"/>
              <a:gd name="T45" fmla="*/ 608647 h 722529"/>
              <a:gd name="T46" fmla="*/ 1280841 w 1288494"/>
              <a:gd name="T47" fmla="*/ 625792 h 722529"/>
              <a:gd name="T48" fmla="*/ 1140085 w 1288494"/>
              <a:gd name="T49" fmla="*/ 627698 h 722529"/>
              <a:gd name="T50" fmla="*/ 1059936 w 1288494"/>
              <a:gd name="T51" fmla="*/ 621983 h 722529"/>
              <a:gd name="T52" fmla="*/ 977789 w 1288494"/>
              <a:gd name="T53" fmla="*/ 615316 h 722529"/>
              <a:gd name="T54" fmla="*/ 935710 w 1288494"/>
              <a:gd name="T55" fmla="*/ 610552 h 722529"/>
              <a:gd name="T56" fmla="*/ 839535 w 1288494"/>
              <a:gd name="T57" fmla="*/ 593406 h 722529"/>
              <a:gd name="T58" fmla="*/ 805472 w 1288494"/>
              <a:gd name="T59" fmla="*/ 586739 h 722529"/>
              <a:gd name="T60" fmla="*/ 749371 w 1288494"/>
              <a:gd name="T61" fmla="*/ 576264 h 722529"/>
              <a:gd name="T62" fmla="*/ 703286 w 1288494"/>
              <a:gd name="T63" fmla="*/ 562928 h 722529"/>
              <a:gd name="T64" fmla="*/ 661209 w 1288494"/>
              <a:gd name="T65" fmla="*/ 553402 h 722529"/>
              <a:gd name="T66" fmla="*/ 613120 w 1288494"/>
              <a:gd name="T67" fmla="*/ 541973 h 722529"/>
              <a:gd name="T68" fmla="*/ 571044 w 1288494"/>
              <a:gd name="T69" fmla="*/ 527682 h 722529"/>
              <a:gd name="T70" fmla="*/ 541990 w 1288494"/>
              <a:gd name="T71" fmla="*/ 518158 h 722529"/>
              <a:gd name="T72" fmla="*/ 508930 w 1288494"/>
              <a:gd name="T73" fmla="*/ 506731 h 722529"/>
              <a:gd name="T74" fmla="*/ 461845 w 1288494"/>
              <a:gd name="T75" fmla="*/ 488631 h 722529"/>
              <a:gd name="T76" fmla="*/ 435798 w 1288494"/>
              <a:gd name="T77" fmla="*/ 476248 h 722529"/>
              <a:gd name="T78" fmla="*/ 403737 w 1288494"/>
              <a:gd name="T79" fmla="*/ 460056 h 722529"/>
              <a:gd name="T80" fmla="*/ 364666 w 1288494"/>
              <a:gd name="T81" fmla="*/ 441006 h 722529"/>
              <a:gd name="T82" fmla="*/ 337617 w 1288494"/>
              <a:gd name="T83" fmla="*/ 427669 h 722529"/>
              <a:gd name="T84" fmla="*/ 302550 w 1288494"/>
              <a:gd name="T85" fmla="*/ 406718 h 722529"/>
              <a:gd name="T86" fmla="*/ 248454 w 1288494"/>
              <a:gd name="T87" fmla="*/ 372428 h 722529"/>
              <a:gd name="T88" fmla="*/ 217396 w 1288494"/>
              <a:gd name="T89" fmla="*/ 353378 h 722529"/>
              <a:gd name="T90" fmla="*/ 153281 w 1288494"/>
              <a:gd name="T91" fmla="*/ 301943 h 722529"/>
              <a:gd name="T92" fmla="*/ 139256 w 1288494"/>
              <a:gd name="T93" fmla="*/ 286702 h 722529"/>
              <a:gd name="T94" fmla="*/ 136248 w 1288494"/>
              <a:gd name="T95" fmla="*/ 281942 h 722529"/>
              <a:gd name="T96" fmla="*/ 126227 w 1288494"/>
              <a:gd name="T97" fmla="*/ 273368 h 722529"/>
              <a:gd name="T98" fmla="*/ 112201 w 1288494"/>
              <a:gd name="T99" fmla="*/ 260983 h 722529"/>
              <a:gd name="T100" fmla="*/ 94173 w 1288494"/>
              <a:gd name="T101" fmla="*/ 238119 h 722529"/>
              <a:gd name="T102" fmla="*/ 87162 w 1288494"/>
              <a:gd name="T103" fmla="*/ 229555 h 722529"/>
              <a:gd name="T104" fmla="*/ 72132 w 1288494"/>
              <a:gd name="T105" fmla="*/ 211449 h 722529"/>
              <a:gd name="T106" fmla="*/ 65121 w 1288494"/>
              <a:gd name="T107" fmla="*/ 195259 h 722529"/>
              <a:gd name="T108" fmla="*/ 48085 w 1288494"/>
              <a:gd name="T109" fmla="*/ 171447 h 722529"/>
              <a:gd name="T110" fmla="*/ 38057 w 1288494"/>
              <a:gd name="T111" fmla="*/ 157162 h 722529"/>
              <a:gd name="T112" fmla="*/ 35071 w 1288494"/>
              <a:gd name="T113" fmla="*/ 140966 h 722529"/>
              <a:gd name="T114" fmla="*/ 17015 w 1288494"/>
              <a:gd name="T115" fmla="*/ 99064 h 722529"/>
              <a:gd name="T116" fmla="*/ 5001 w 1288494"/>
              <a:gd name="T117" fmla="*/ 49531 h 722529"/>
              <a:gd name="T118" fmla="*/ 1953 w 1288494"/>
              <a:gd name="T119" fmla="*/ 2970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5000 w 1288494"/>
              <a:gd name="T1" fmla="*/ 106684 h 722529"/>
              <a:gd name="T2" fmla="*/ 33056 w 1288494"/>
              <a:gd name="T3" fmla="*/ 146685 h 722529"/>
              <a:gd name="T4" fmla="*/ 38057 w 1288494"/>
              <a:gd name="T5" fmla="*/ 156210 h 722529"/>
              <a:gd name="T6" fmla="*/ 51102 w 1288494"/>
              <a:gd name="T7" fmla="*/ 180978 h 722529"/>
              <a:gd name="T8" fmla="*/ 1172142 w 1288494"/>
              <a:gd name="T9" fmla="*/ 694372 h 722529"/>
              <a:gd name="T10" fmla="*/ 1263308 w 1288494"/>
              <a:gd name="T11" fmla="*/ 617221 h 722529"/>
              <a:gd name="T12" fmla="*/ 1090998 w 1288494"/>
              <a:gd name="T13" fmla="*/ 565789 h 722529"/>
              <a:gd name="T14" fmla="*/ 1326425 w 1288494"/>
              <a:gd name="T15" fmla="*/ 624841 h 722529"/>
              <a:gd name="T16" fmla="*/ 936712 w 1288494"/>
              <a:gd name="T17" fmla="*/ 609600 h 722529"/>
              <a:gd name="T18" fmla="*/ 251458 w 1288494"/>
              <a:gd name="T19" fmla="*/ 360996 h 722529"/>
              <a:gd name="T20" fmla="*/ 344628 w 1288494"/>
              <a:gd name="T21" fmla="*/ 431482 h 722529"/>
              <a:gd name="T22" fmla="*/ 452826 w 1288494"/>
              <a:gd name="T23" fmla="*/ 481966 h 722529"/>
              <a:gd name="T24" fmla="*/ 404740 w 1288494"/>
              <a:gd name="T25" fmla="*/ 461009 h 722529"/>
              <a:gd name="T26" fmla="*/ 378692 w 1288494"/>
              <a:gd name="T27" fmla="*/ 449580 h 722529"/>
              <a:gd name="T28" fmla="*/ 357653 w 1288494"/>
              <a:gd name="T29" fmla="*/ 438149 h 722529"/>
              <a:gd name="T30" fmla="*/ 315575 w 1288494"/>
              <a:gd name="T31" fmla="*/ 416244 h 722529"/>
              <a:gd name="T32" fmla="*/ 278510 w 1288494"/>
              <a:gd name="T33" fmla="*/ 394331 h 722529"/>
              <a:gd name="T34" fmla="*/ 232424 w 1288494"/>
              <a:gd name="T35" fmla="*/ 363857 h 722529"/>
              <a:gd name="T36" fmla="*/ 201368 w 1288494"/>
              <a:gd name="T37" fmla="*/ 341946 h 722529"/>
              <a:gd name="T38" fmla="*/ 146268 w 1288494"/>
              <a:gd name="T39" fmla="*/ 294320 h 722529"/>
              <a:gd name="T40" fmla="*/ 144266 w 1288494"/>
              <a:gd name="T41" fmla="*/ 284796 h 722529"/>
              <a:gd name="T42" fmla="*/ 133239 w 1288494"/>
              <a:gd name="T43" fmla="*/ 280034 h 722529"/>
              <a:gd name="T44" fmla="*/ 117209 w 1288494"/>
              <a:gd name="T45" fmla="*/ 267649 h 722529"/>
              <a:gd name="T46" fmla="*/ 107194 w 1288494"/>
              <a:gd name="T47" fmla="*/ 255270 h 722529"/>
              <a:gd name="T48" fmla="*/ 92171 w 1288494"/>
              <a:gd name="T49" fmla="*/ 238120 h 722529"/>
              <a:gd name="T50" fmla="*/ 77141 w 1288494"/>
              <a:gd name="T51" fmla="*/ 220033 h 722529"/>
              <a:gd name="T52" fmla="*/ 69124 w 1288494"/>
              <a:gd name="T53" fmla="*/ 201927 h 722529"/>
              <a:gd name="T54" fmla="*/ 56112 w 1288494"/>
              <a:gd name="T55" fmla="*/ 185736 h 722529"/>
              <a:gd name="T56" fmla="*/ 44093 w 1288494"/>
              <a:gd name="T57" fmla="*/ 167642 h 722529"/>
              <a:gd name="T58" fmla="*/ 38057 w 1288494"/>
              <a:gd name="T59" fmla="*/ 152401 h 722529"/>
              <a:gd name="T60" fmla="*/ 29033 w 1288494"/>
              <a:gd name="T61" fmla="*/ 127631 h 722529"/>
              <a:gd name="T62" fmla="*/ 7986 w 1288494"/>
              <a:gd name="T63" fmla="*/ 68567 h 722529"/>
              <a:gd name="T64" fmla="*/ 5000 w 1288494"/>
              <a:gd name="T65" fmla="*/ 33345 h 722529"/>
              <a:gd name="T66" fmla="*/ 2013 w 1288494"/>
              <a:gd name="T67" fmla="*/ 13338 h 722529"/>
              <a:gd name="T68" fmla="*/ 6041 w 1288494"/>
              <a:gd name="T69" fmla="*/ 40015 h 722529"/>
              <a:gd name="T70" fmla="*/ 33057 w 1288494"/>
              <a:gd name="T71" fmla="*/ 120963 h 722529"/>
              <a:gd name="T72" fmla="*/ 72131 w 1288494"/>
              <a:gd name="T73" fmla="*/ 190503 h 722529"/>
              <a:gd name="T74" fmla="*/ 170309 w 1288494"/>
              <a:gd name="T75" fmla="*/ 297180 h 722529"/>
              <a:gd name="T76" fmla="*/ 249100 w 1288494"/>
              <a:gd name="T77" fmla="*/ 359429 h 722529"/>
              <a:gd name="T78" fmla="*/ 313572 w 1288494"/>
              <a:gd name="T79" fmla="*/ 399099 h 722529"/>
              <a:gd name="T80" fmla="*/ 443810 w 1288494"/>
              <a:gd name="T81" fmla="*/ 465773 h 722529"/>
              <a:gd name="T82" fmla="*/ 501917 w 1288494"/>
              <a:gd name="T83" fmla="*/ 492442 h 722529"/>
              <a:gd name="T84" fmla="*/ 588073 w 1288494"/>
              <a:gd name="T85" fmla="*/ 522924 h 722529"/>
              <a:gd name="T86" fmla="*/ 844543 w 1288494"/>
              <a:gd name="T87" fmla="*/ 583882 h 722529"/>
              <a:gd name="T88" fmla="*/ 1000827 w 1288494"/>
              <a:gd name="T89" fmla="*/ 608648 h 722529"/>
              <a:gd name="T90" fmla="*/ 1281342 w 1288494"/>
              <a:gd name="T91" fmla="*/ 626745 h 722529"/>
              <a:gd name="T92" fmla="*/ 1121048 w 1288494"/>
              <a:gd name="T93" fmla="*/ 624840 h 722529"/>
              <a:gd name="T94" fmla="*/ 1059935 w 1288494"/>
              <a:gd name="T95" fmla="*/ 621984 h 722529"/>
              <a:gd name="T96" fmla="*/ 975784 w 1288494"/>
              <a:gd name="T97" fmla="*/ 615316 h 722529"/>
              <a:gd name="T98" fmla="*/ 938715 w 1288494"/>
              <a:gd name="T99" fmla="*/ 608648 h 722529"/>
              <a:gd name="T100" fmla="*/ 831519 w 1288494"/>
              <a:gd name="T101" fmla="*/ 591504 h 722529"/>
              <a:gd name="T102" fmla="*/ 794451 w 1288494"/>
              <a:gd name="T103" fmla="*/ 584836 h 722529"/>
              <a:gd name="T104" fmla="*/ 730333 w 1288494"/>
              <a:gd name="T105" fmla="*/ 570547 h 722529"/>
              <a:gd name="T106" fmla="*/ 691264 w 1288494"/>
              <a:gd name="T107" fmla="*/ 561977 h 722529"/>
              <a:gd name="T108" fmla="*/ 652190 w 1288494"/>
              <a:gd name="T109" fmla="*/ 552453 h 722529"/>
              <a:gd name="T110" fmla="*/ 605107 w 1288494"/>
              <a:gd name="T111" fmla="*/ 538161 h 722529"/>
              <a:gd name="T112" fmla="*/ 571043 w 1288494"/>
              <a:gd name="T113" fmla="*/ 527683 h 722529"/>
              <a:gd name="T114" fmla="*/ 541989 w 1288494"/>
              <a:gd name="T115" fmla="*/ 518158 h 722529"/>
              <a:gd name="T116" fmla="*/ 508929 w 1288494"/>
              <a:gd name="T117" fmla="*/ 506731 h 722529"/>
              <a:gd name="T118" fmla="*/ 461844 w 1288494"/>
              <a:gd name="T119" fmla="*/ 488632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ＭＳ 明朝" panose="02020609040205080304" pitchFamily="17" charset="-128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ＭＳ 明朝" panose="02020609040205080304" pitchFamily="17" charset="-128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F4961BC-EE24-40EF-92B6-177C01A43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18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3F39-05B6-4C7D-9867-74FA1B38C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1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54928-BF0B-4C70-8E66-8801CA3B0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8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1E6C0-D26A-474D-919E-57665F792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86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D96D5-FB8A-4335-BE8F-A78DD5BA2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29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7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F7F7F"/>
                </a:solidFill>
                <a:latin typeface="Rage Italic" panose="030705020405070703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Rage Italic" panose="030705020405070703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F7F7F"/>
                </a:solidFill>
                <a:latin typeface="Rage Italic" pitchFamily="66" charset="0"/>
              </a:defRPr>
            </a:lvl1pPr>
          </a:lstStyle>
          <a:p>
            <a:fld id="{3B0EA6DB-A961-4457-BECF-0C4EA4E0C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02" r:id="rId2"/>
    <p:sldLayoutId id="2147485303" r:id="rId3"/>
    <p:sldLayoutId id="2147485304" r:id="rId4"/>
    <p:sldLayoutId id="2147485311" r:id="rId5"/>
    <p:sldLayoutId id="2147485305" r:id="rId6"/>
    <p:sldLayoutId id="2147485306" r:id="rId7"/>
    <p:sldLayoutId id="2147485307" r:id="rId8"/>
    <p:sldLayoutId id="2147485312" r:id="rId9"/>
    <p:sldLayoutId id="2147485308" r:id="rId10"/>
    <p:sldLayoutId id="2147485309" r:id="rId11"/>
    <p:sldLayoutId id="2147485313" r:id="rId12"/>
    <p:sldLayoutId id="2147485314" r:id="rId13"/>
    <p:sldLayoutId id="2147485315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9280" y="365798"/>
            <a:ext cx="7885440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614" tIns="41308" rIns="82614" bIns="41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9280" y="1826115"/>
            <a:ext cx="7885440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614" tIns="41308" rIns="82614" bIns="41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9280" y="6356827"/>
            <a:ext cx="2056320" cy="364359"/>
          </a:xfrm>
          <a:prstGeom prst="rect">
            <a:avLst/>
          </a:prstGeom>
        </p:spPr>
        <p:txBody>
          <a:bodyPr vert="horz" lIns="82614" tIns="41308" rIns="82614" bIns="41308" rtlCol="0" anchor="ctr"/>
          <a:lstStyle>
            <a:lvl1pPr algn="l" defTabSz="40592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  <a:ea typeface="ＭＳ Ｐゴシック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320" y="6356827"/>
            <a:ext cx="3087360" cy="364359"/>
          </a:xfrm>
          <a:prstGeom prst="rect">
            <a:avLst/>
          </a:prstGeom>
        </p:spPr>
        <p:txBody>
          <a:bodyPr vert="horz" lIns="82614" tIns="41308" rIns="82614" bIns="41308" rtlCol="0" anchor="ctr"/>
          <a:lstStyle>
            <a:lvl1pPr algn="ctr" defTabSz="40592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  <a:ea typeface="ＭＳ Ｐゴシック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8400" y="6356827"/>
            <a:ext cx="2056320" cy="364359"/>
          </a:xfrm>
          <a:prstGeom prst="rect">
            <a:avLst/>
          </a:prstGeom>
        </p:spPr>
        <p:txBody>
          <a:bodyPr vert="horz" wrap="square" lIns="82614" tIns="41308" rIns="82614" bIns="41308" numCol="1" anchor="ctr" anchorCtr="0" compatLnSpc="1">
            <a:prstTxWarp prst="textNoShape">
              <a:avLst/>
            </a:prstTxWarp>
          </a:bodyPr>
          <a:lstStyle>
            <a:lvl1pPr algn="r" defTabSz="405456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642610-2E90-4E9B-AB21-00B4F7C3FEAC}" type="slidenum">
              <a:rPr lang="en-US" altLang="en-US">
                <a:ea typeface="ＭＳ Ｐゴシック" pitchFamily="50" charset="-128"/>
              </a:rPr>
              <a:pPr>
                <a:defRPr/>
              </a:pPr>
              <a:t>‹#›</a:t>
            </a:fld>
            <a:endParaRPr lang="en-US" altLang="en-US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05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  <p:sldLayoutId id="2147485328" r:id="rId12"/>
  </p:sldLayoutIdLst>
  <p:hf hdr="0" ftr="0" dt="0"/>
  <p:txStyles>
    <p:titleStyle>
      <a:lvl1pPr algn="l" defTabSz="680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0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0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0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0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5pPr>
      <a:lvl6pPr marL="413094" algn="l" defTabSz="682756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6pPr>
      <a:lvl7pPr marL="826188" algn="l" defTabSz="682756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7pPr>
      <a:lvl8pPr marL="1239287" algn="l" defTabSz="682756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8pPr>
      <a:lvl9pPr marL="1652381" algn="l" defTabSz="682756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8324" indent="-168324" algn="l" defTabSz="680497" rtl="0" eaLnBrk="0" fontAlgn="base" hangingPunct="0">
        <a:lnSpc>
          <a:spcPct val="90000"/>
        </a:lnSpc>
        <a:spcBef>
          <a:spcPts val="748"/>
        </a:spcBef>
        <a:spcAft>
          <a:spcPct val="0"/>
        </a:spcAft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731" indent="-168324" algn="l" defTabSz="68049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1701" indent="-168324" algn="l" defTabSz="68049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102" indent="-168324" algn="l" defTabSz="68049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069" indent="-168324" algn="l" defTabSz="68049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507" indent="-170770" algn="l" defTabSz="6830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057" indent="-170770" algn="l" defTabSz="6830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1605" indent="-170770" algn="l" defTabSz="6830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150" indent="-170770" algn="l" defTabSz="6830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544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095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637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191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741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281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0830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algn="l" defTabSz="68309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D91C872-AAC9-4BA4-8823-FF4E5E94D7AB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72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6016773"/>
          </a:xfrm>
        </p:spPr>
        <p:txBody>
          <a:bodyPr/>
          <a:lstStyle/>
          <a:p>
            <a:r>
              <a:rPr kumimoji="1" lang="ja-JP" altLang="en-US" sz="6000" dirty="0" smtClean="0"/>
              <a:t>グループワーク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sz="3600" dirty="0"/>
              <a:t>―</a:t>
            </a:r>
            <a:r>
              <a:rPr kumimoji="1" lang="ja-JP" altLang="en-US" sz="3600" dirty="0" smtClean="0"/>
              <a:t>記憶障害に対処する</a:t>
            </a:r>
            <a:r>
              <a:rPr kumimoji="1" lang="en-US" altLang="ja-JP" sz="3600" dirty="0" smtClean="0"/>
              <a:t>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1026" name="Picture 2" descr="C:\Users\carbuncle\Downloads\7644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9884" b="7342"/>
          <a:stretch/>
        </p:blipFill>
        <p:spPr bwMode="auto">
          <a:xfrm>
            <a:off x="5556825" y="4149080"/>
            <a:ext cx="3191639" cy="247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060881" y="508518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第１回</a:t>
            </a:r>
            <a:endParaRPr kumimoji="1"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3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1916832"/>
            <a:ext cx="8041439" cy="167842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kumimoji="1"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記憶の</a:t>
            </a:r>
            <a:r>
              <a:rPr kumimoji="1"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kumimoji="1" lang="ja-JP" altLang="en-US" dirty="0" smtClean="0">
                <a:solidFill>
                  <a:schemeClr val="tx1"/>
                </a:solidFill>
              </a:rPr>
              <a:t>記銘－保持－想起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539552" y="620688"/>
            <a:ext cx="8041439" cy="8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0" kern="1200" cap="none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4400" dirty="0" smtClean="0"/>
              <a:t>講義</a:t>
            </a:r>
            <a:endParaRPr kumimoji="1" lang="ja-JP" altLang="en-US" sz="4400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611560" y="3645024"/>
            <a:ext cx="79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8063880" y="2606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講義①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31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165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記憶の</a:t>
            </a: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ステップ</a:t>
            </a:r>
            <a:endParaRPr lang="en-US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357977016"/>
              </p:ext>
            </p:extLst>
          </p:nvPr>
        </p:nvGraphicFramePr>
        <p:xfrm>
          <a:off x="251520" y="1498600"/>
          <a:ext cx="8712968" cy="488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148064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Baddeley</a:t>
            </a:r>
            <a:r>
              <a:rPr kumimoji="1" lang="ja-JP" altLang="en-US" dirty="0"/>
              <a:t> </a:t>
            </a:r>
            <a:r>
              <a:rPr kumimoji="1" lang="en-US" altLang="ja-JP" dirty="0"/>
              <a:t>et</a:t>
            </a:r>
            <a:r>
              <a:rPr kumimoji="1" lang="ja-JP" altLang="en-US" dirty="0"/>
              <a:t> </a:t>
            </a:r>
            <a:r>
              <a:rPr kumimoji="1" lang="en-US" altLang="ja-JP" dirty="0"/>
              <a:t>al</a:t>
            </a:r>
            <a:r>
              <a:rPr kumimoji="1" lang="ja-JP" altLang="en-US" dirty="0"/>
              <a:t>（</a:t>
            </a:r>
            <a:r>
              <a:rPr kumimoji="1" lang="en-US" altLang="ja-JP" dirty="0"/>
              <a:t>2014</a:t>
            </a:r>
            <a:r>
              <a:rPr kumimoji="1" lang="ja-JP" altLang="en-US" dirty="0"/>
              <a:t>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83CAE1F7-47EE-4A14-9748-B9949398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D0DEE46B-23D0-4072-9EE4-93E89D578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1152128" cy="939725"/>
          </a:xfrm>
          <a:prstGeom prst="rect">
            <a:avLst/>
          </a:prstGeom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674938730"/>
              </p:ext>
            </p:extLst>
          </p:nvPr>
        </p:nvGraphicFramePr>
        <p:xfrm>
          <a:off x="107504" y="1412777"/>
          <a:ext cx="6840760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179512" y="1498639"/>
            <a:ext cx="1440160" cy="1296000"/>
          </a:xfrm>
          <a:prstGeom prst="roundRect">
            <a:avLst>
              <a:gd name="adj" fmla="val 11698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ステップ１</a:t>
            </a:r>
            <a:endParaRPr kumimoji="1" lang="en-US" altLang="ja-JP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</a:t>
            </a:r>
            <a:r>
              <a:rPr kumimoji="1" lang="ja-JP" altLang="en-US" sz="2800" kern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銘</a:t>
            </a:r>
            <a:endParaRPr kumimoji="1" lang="ja-JP" alt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 descr="建物, 屋根, ウィンドウ が含まれている画像&#10;&#10;自動的に生成された説明">
            <a:extLst>
              <a:ext uri="{FF2B5EF4-FFF2-40B4-BE49-F238E27FC236}">
                <a16:creationId xmlns:a16="http://schemas.microsoft.com/office/drawing/2014/main" xmlns="" id="{5351BA37-0307-4610-B992-42B8627497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68960"/>
            <a:ext cx="1440160" cy="144016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0"/>
          <a:srcRect l="4373"/>
          <a:stretch/>
        </p:blipFill>
        <p:spPr>
          <a:xfrm>
            <a:off x="7164288" y="4653136"/>
            <a:ext cx="1782459" cy="1584176"/>
          </a:xfrm>
          <a:prstGeom prst="rect">
            <a:avLst/>
          </a:prstGeom>
        </p:spPr>
      </p:pic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記憶の</a:t>
            </a: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ステップ</a:t>
            </a:r>
            <a:endParaRPr lang="en-US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714011" y="3185266"/>
            <a:ext cx="1440160" cy="1296143"/>
          </a:xfrm>
          <a:prstGeom prst="roundRect">
            <a:avLst>
              <a:gd name="adj" fmla="val 11698"/>
            </a:avLst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ステップ２</a:t>
            </a:r>
            <a:endParaRPr kumimoji="1" lang="en-US" altLang="ja-JP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kern="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保持</a:t>
            </a:r>
            <a:endParaRPr kumimoji="1" lang="ja-JP" alt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1215334" y="4883016"/>
            <a:ext cx="1440160" cy="1296144"/>
          </a:xfrm>
          <a:prstGeom prst="roundRect">
            <a:avLst>
              <a:gd name="adj" fmla="val 11698"/>
            </a:avLst>
          </a:prstGeom>
          <a:solidFill>
            <a:sysClr val="window" lastClr="FFFFFF"/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ステップ３</a:t>
            </a:r>
            <a:endParaRPr kumimoji="1" lang="en-US" altLang="ja-JP" kern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kern="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想起</a:t>
            </a:r>
            <a:endParaRPr kumimoji="1" lang="ja-JP" alt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550863" y="188913"/>
            <a:ext cx="8042275" cy="1223863"/>
          </a:xfrm>
        </p:spPr>
        <p:txBody>
          <a:bodyPr/>
          <a:lstStyle/>
          <a:p>
            <a:pPr eaLnBrk="1" hangingPunct="1"/>
            <a:r>
              <a:rPr lang="ja-JP" altLang="en-US" sz="5300" dirty="0" smtClean="0">
                <a:ea typeface="MS PGothic" panose="020B0600070205080204" pitchFamily="50" charset="-128"/>
              </a:rPr>
              <a:t>記憶に影響するもの①</a:t>
            </a:r>
            <a:endParaRPr lang="en-AU" altLang="en-US" sz="5300" dirty="0">
              <a:ea typeface="MS PGothic" panose="020B0600070205080204" pitchFamily="50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08714" cy="4968006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記憶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のしやすさは、</a:t>
            </a: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次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のような条件によって変わってきます。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AU" altLang="ja-JP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20725" lvl="2" eaLnBrk="1" hangingPunct="1">
              <a:buFont typeface="Wingdings" charset="0"/>
              <a:buChar char="Ø"/>
              <a:defRPr/>
            </a:pP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注意を払い続ける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持続力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77825" lvl="2" indent="0" eaLnBrk="1" hangingPunct="1">
              <a:buNone/>
              <a:defRPr/>
            </a:pP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3000" dirty="0" smtClean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注意が向いていない</a:t>
            </a: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と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覚えられない</a:t>
            </a:r>
            <a:endParaRPr lang="en-AU" altLang="ja-JP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20725" lvl="2" eaLnBrk="1" hangingPunct="1">
              <a:buFont typeface="Wingdings" charset="0"/>
              <a:buChar char="Ø"/>
              <a:defRPr/>
            </a:pP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覚醒レベル（エネルギー／疲労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77825" lvl="2" indent="0" eaLnBrk="1" hangingPunct="1">
              <a:buNone/>
              <a:defRPr/>
            </a:pP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3000" dirty="0" smtClean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疲れているとき、眠いときよりも、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77825" lvl="2" indent="0" eaLnBrk="1" hangingPunct="1">
              <a:buNone/>
              <a:defRPr/>
            </a:pP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　体調が良いとき、目がさえているときの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77825" lvl="2" indent="0" eaLnBrk="1" hangingPunct="1">
              <a:buNone/>
              <a:defRPr/>
            </a:pP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　方がよく覚えられる</a:t>
            </a:r>
            <a:endParaRPr lang="en-AU" altLang="ja-JP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  <a:defRPr/>
            </a:pPr>
            <a:endParaRPr lang="en-AU" altLang="en-US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 eaLnBrk="1" hangingPunct="1">
              <a:buFont typeface="Rage Italic" pitchFamily="66" charset="0"/>
              <a:buNone/>
              <a:defRPr/>
            </a:pPr>
            <a:endParaRPr lang="en-AU" altLang="en-US" sz="30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2" eaLnBrk="1" hangingPunct="1">
              <a:buFont typeface="Rage Italic" pitchFamily="66" charset="0"/>
              <a:buNone/>
              <a:defRPr/>
            </a:pPr>
            <a:endParaRPr lang="en-AU" altLang="en-US" sz="3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F75496FC-9EF6-4FC6-BD4F-11C69669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6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550863" y="188913"/>
            <a:ext cx="8042275" cy="1223863"/>
          </a:xfrm>
        </p:spPr>
        <p:txBody>
          <a:bodyPr/>
          <a:lstStyle/>
          <a:p>
            <a:pPr eaLnBrk="1" hangingPunct="1"/>
            <a:r>
              <a:rPr lang="ja-JP" altLang="en-US" sz="5300" dirty="0" smtClean="0">
                <a:ea typeface="MS PGothic" panose="020B0600070205080204" pitchFamily="50" charset="-128"/>
              </a:rPr>
              <a:t>記憶に影響するもの②</a:t>
            </a:r>
            <a:endParaRPr lang="en-AU" altLang="en-US" sz="5300" dirty="0">
              <a:ea typeface="MS PGothic" panose="020B0600070205080204" pitchFamily="50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08714" cy="4968006"/>
          </a:xfrm>
        </p:spPr>
        <p:txBody>
          <a:bodyPr/>
          <a:lstStyle/>
          <a:p>
            <a:pPr marL="720725" lvl="2" eaLnBrk="1" hangingPunct="1">
              <a:buFont typeface="Wingdings" charset="0"/>
              <a:buChar char="Ø"/>
              <a:defRPr/>
            </a:pP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モチベーション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77825" lvl="2" indent="0" eaLnBrk="1" hangingPunct="1">
              <a:buNone/>
              <a:defRPr/>
            </a:pP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3000" dirty="0" smtClean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好きなもの、興味があるものの方が覚え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77825" lvl="2" indent="0" eaLnBrk="1" hangingPunct="1">
              <a:buNone/>
              <a:defRPr/>
            </a:pP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　やすい</a:t>
            </a:r>
            <a:endParaRPr lang="en-AU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720725" lvl="2" eaLnBrk="1" hangingPunct="1">
              <a:buFont typeface="Wingdings" charset="0"/>
              <a:buChar char="Ø"/>
              <a:defRPr/>
            </a:pP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感情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77825" lvl="2" indent="0" eaLnBrk="1" hangingPunct="1">
              <a:buNone/>
              <a:defRPr/>
            </a:pP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3000" dirty="0" smtClean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r>
              <a:rPr lang="ja-JP" altLang="en-US" sz="3000" dirty="0">
                <a:solidFill>
                  <a:schemeClr val="tx1"/>
                </a:solidFill>
                <a:latin typeface="+mj-ea"/>
                <a:ea typeface="+mj-ea"/>
              </a:rPr>
              <a:t>楽</a:t>
            </a: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しかったこと、悲しかったこと、など</a:t>
            </a:r>
            <a:endParaRPr lang="en-US" altLang="ja-JP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77825" lvl="2" indent="0" eaLnBrk="1" hangingPunct="1">
              <a:buNone/>
              <a:defRPr/>
            </a:pPr>
            <a:r>
              <a:rPr lang="ja-JP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　　は記憶に残りやすい</a:t>
            </a:r>
            <a:endParaRPr lang="en-AU" altLang="ja-JP" sz="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720725" lvl="2" eaLnBrk="1" hangingPunct="1">
              <a:buFont typeface="Wingdings" charset="0"/>
              <a:buChar char="Ø"/>
              <a:defRPr/>
            </a:pPr>
            <a:r>
              <a:rPr lang="ja-JP" altLang="en-US" sz="3000" dirty="0" smtClean="0">
                <a:solidFill>
                  <a:schemeClr val="tx1"/>
                </a:solidFill>
                <a:latin typeface="+mj-ea"/>
              </a:rPr>
              <a:t>感覚能力（視覚、聴覚）</a:t>
            </a:r>
            <a:endParaRPr lang="en-US" altLang="ja-JP" sz="3000" dirty="0" smtClean="0">
              <a:solidFill>
                <a:schemeClr val="tx1"/>
              </a:solidFill>
              <a:latin typeface="+mj-ea"/>
            </a:endParaRPr>
          </a:p>
          <a:p>
            <a:pPr marL="720725" lvl="2" eaLnBrk="1" hangingPunct="1">
              <a:buFont typeface="Wingdings" charset="0"/>
              <a:buChar char="Ø"/>
              <a:defRPr/>
            </a:pPr>
            <a:r>
              <a:rPr lang="ja-JP" altLang="en-US" sz="3000" dirty="0" smtClean="0">
                <a:solidFill>
                  <a:schemeClr val="tx1"/>
                </a:solidFill>
                <a:latin typeface="+mj-ea"/>
              </a:rPr>
              <a:t>脳の</a:t>
            </a:r>
            <a:r>
              <a:rPr lang="ja-JP" altLang="en-US" sz="3000" dirty="0">
                <a:solidFill>
                  <a:schemeClr val="tx1"/>
                </a:solidFill>
                <a:latin typeface="+mj-ea"/>
              </a:rPr>
              <a:t>機能</a:t>
            </a:r>
            <a:endParaRPr lang="en-US" altLang="ja-JP" sz="30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F75496FC-9EF6-4FC6-BD4F-11C69669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11560" y="620688"/>
            <a:ext cx="792088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5300" dirty="0" smtClean="0">
                <a:ea typeface="MS PGothic" panose="020B0600070205080204" pitchFamily="50" charset="-128"/>
              </a:rPr>
              <a:t>意見交換</a:t>
            </a:r>
            <a:endParaRPr lang="en-AU" altLang="en-US" sz="5300" dirty="0">
              <a:ea typeface="MS PGothic" panose="020B0600070205080204" pitchFamily="50" charset="-128"/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044613250"/>
              </p:ext>
            </p:extLst>
          </p:nvPr>
        </p:nvGraphicFramePr>
        <p:xfrm>
          <a:off x="323528" y="1556792"/>
          <a:ext cx="8712968" cy="290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95537" y="4581128"/>
            <a:ext cx="8352928" cy="1512168"/>
          </a:xfrm>
        </p:spPr>
        <p:txBody>
          <a:bodyPr/>
          <a:lstStyle/>
          <a:p>
            <a:pPr algn="ctr" eaLnBrk="1" hangingPunct="1">
              <a:buFont typeface="Rage Italic" pitchFamily="66" charset="0"/>
              <a:buNone/>
            </a:pP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１</a:t>
            </a: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．</a:t>
            </a: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最も得意なのはどの段階ですか？</a:t>
            </a:r>
            <a:endParaRPr lang="en-AU" altLang="en-US" sz="40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algn="ctr" eaLnBrk="1" hangingPunct="1">
              <a:buFont typeface="Rage Italic" pitchFamily="66" charset="0"/>
              <a:buNone/>
            </a:pP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２</a:t>
            </a: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．</a:t>
            </a: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最も苦手なのはどの段階ですか？</a:t>
            </a:r>
            <a:endParaRPr lang="en-AU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algn="ctr" eaLnBrk="1" hangingPunct="1">
              <a:buFontTx/>
              <a:buNone/>
            </a:pPr>
            <a:endParaRPr lang="en-AU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algn="ctr" eaLnBrk="1" hangingPunct="1">
              <a:buFontTx/>
              <a:buNone/>
            </a:pPr>
            <a:endParaRPr lang="en-AU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A3D0F2A2-673E-4138-B2AB-E0FD1935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ＭＳ 明朝" pitchFamily="17" charset="-128"/>
              </a:rPr>
              <a:t>立ち上がってストレッチ</a:t>
            </a:r>
            <a:r>
              <a:rPr lang="en-AU" altLang="ja-JP" smtClean="0">
                <a:latin typeface="ＭＳ 明朝" pitchFamily="17" charset="-128"/>
                <a:ea typeface="ＭＳ 明朝" pitchFamily="17" charset="-128"/>
              </a:rPr>
              <a:t>!</a:t>
            </a:r>
          </a:p>
        </p:txBody>
      </p:sp>
      <p:pic>
        <p:nvPicPr>
          <p:cNvPr id="140293" name="Picture 5" descr="C:\Users\carbuncle\Desktop\画像\3464352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1469269"/>
            <a:ext cx="7272000" cy="48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39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1916832"/>
            <a:ext cx="8041439" cy="167842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kumimoji="1"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複数</a:t>
            </a:r>
            <a:r>
              <a:rPr kumimoji="1"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kumimoji="1"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</a:t>
            </a:r>
            <a:r>
              <a:rPr kumimoji="1"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kumimoji="1"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覚</a:t>
            </a:r>
            <a:r>
              <a:rPr kumimoji="1"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える</a:t>
            </a:r>
            <a:endParaRPr kumimoji="1" lang="ja-JP" altLang="en-US" sz="5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defRPr/>
            </a:pPr>
            <a:r>
              <a:rPr lang="ja-JP" altLang="en-US" dirty="0" smtClean="0">
                <a:solidFill>
                  <a:schemeClr val="tx1"/>
                </a:solidFill>
                <a:ea typeface="ＭＳ Ｐゴシック" charset="0"/>
                <a:cs typeface="Rockwell"/>
              </a:rPr>
              <a:t>記憶の技　「</a:t>
            </a:r>
            <a:r>
              <a:rPr lang="ja-JP" altLang="en-US" dirty="0">
                <a:solidFill>
                  <a:schemeClr val="tx1"/>
                </a:solidFill>
                <a:ea typeface="ＭＳ Ｐゴシック" charset="0"/>
                <a:cs typeface="Rockwell"/>
              </a:rPr>
              <a:t>繰り返し」「関連付け」「チャンキング」</a:t>
            </a:r>
            <a:endParaRPr lang="en-US" altLang="ja-JP" dirty="0">
              <a:solidFill>
                <a:schemeClr val="tx1"/>
              </a:solidFill>
              <a:ea typeface="ＭＳ Ｐゴシック" charset="0"/>
              <a:cs typeface="Rockwell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539552" y="620688"/>
            <a:ext cx="8041439" cy="8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0" kern="1200" cap="none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4400" dirty="0" smtClean="0"/>
              <a:t>補完</a:t>
            </a:r>
            <a:r>
              <a:rPr kumimoji="1" lang="ja-JP" altLang="en-US" sz="4400" dirty="0"/>
              <a:t>手段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611560" y="3645024"/>
            <a:ext cx="79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308304" y="26064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補完</a:t>
            </a:r>
            <a:r>
              <a:rPr kumimoji="1" lang="ja-JP" altLang="en-US" dirty="0"/>
              <a:t>手段</a:t>
            </a:r>
            <a:r>
              <a:rPr kumimoji="1" lang="ja-JP" altLang="en-US" dirty="0" smtClean="0"/>
              <a:t>①－１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33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39552" y="476672"/>
            <a:ext cx="7992888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50863" y="436564"/>
            <a:ext cx="8042275" cy="1281310"/>
          </a:xfrm>
          <a:noFill/>
        </p:spPr>
        <p:txBody>
          <a:bodyPr/>
          <a:lstStyle/>
          <a:p>
            <a:pPr eaLnBrk="1" hangingPunct="1"/>
            <a:r>
              <a:rPr lang="ja-JP" altLang="en-US" sz="4400" dirty="0" smtClean="0">
                <a:solidFill>
                  <a:srgbClr val="FF0000"/>
                </a:solidFill>
                <a:ea typeface="MS PGothic" panose="020B0600070205080204" pitchFamily="50" charset="-128"/>
              </a:rPr>
              <a:t>練習</a:t>
            </a: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：</a:t>
            </a:r>
            <a:r>
              <a:rPr lang="ja-JP" altLang="en-US" sz="4400" dirty="0">
                <a:solidFill>
                  <a:schemeClr val="tx1"/>
                </a:solidFill>
                <a:ea typeface="MS PGothic" panose="020B0600070205080204" pitchFamily="50" charset="-128"/>
              </a:rPr>
              <a:t>複数</a:t>
            </a: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</a:t>
            </a:r>
            <a:r>
              <a:rPr lang="ja-JP" altLang="en-US" sz="4400" dirty="0">
                <a:solidFill>
                  <a:schemeClr val="tx1"/>
                </a:solidFill>
                <a:ea typeface="MS PGothic" panose="020B0600070205080204" pitchFamily="50" charset="-128"/>
              </a:rPr>
              <a:t>物</a:t>
            </a: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を覚える①</a:t>
            </a:r>
            <a:endParaRPr lang="en-AU" altLang="en-US" sz="4400" dirty="0">
              <a:ea typeface="MS PGothic" panose="020B0600070205080204" pitchFamily="50" charset="-128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550863" y="2348880"/>
            <a:ext cx="8197601" cy="31685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これから、１０個の物の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イラスト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を１分間お見せします。</a:t>
            </a:r>
            <a:r>
              <a:rPr lang="ja-JP" altLang="en-US" sz="3200" u="wavyHeavy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メモは取らず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に覚えましょう。</a:t>
            </a:r>
            <a:endParaRPr lang="en-US" altLang="ja-JP" sz="32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ja-JP" sz="32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１分経ったら、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イラスト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に何があったか思い出して書き出してください。</a:t>
            </a:r>
            <a:endParaRPr lang="en-AU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E3189BA2-230B-4820-B010-C4441192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0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4265" t="24593" b="1159"/>
          <a:stretch/>
        </p:blipFill>
        <p:spPr>
          <a:xfrm>
            <a:off x="2987824" y="4124890"/>
            <a:ext cx="3503369" cy="27170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16310" t="25908" r="3513" b="18758"/>
          <a:stretch/>
        </p:blipFill>
        <p:spPr>
          <a:xfrm>
            <a:off x="607442" y="1888498"/>
            <a:ext cx="3818964" cy="26356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l="15370" t="28639" r="10382" b="22804"/>
          <a:stretch/>
        </p:blipFill>
        <p:spPr>
          <a:xfrm>
            <a:off x="4024388" y="296668"/>
            <a:ext cx="2563074" cy="16762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49529" t="58361" r="2525" b="10742"/>
          <a:stretch/>
        </p:blipFill>
        <p:spPr>
          <a:xfrm>
            <a:off x="6473937" y="5013176"/>
            <a:ext cx="2283695" cy="14716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/>
          <a:srcRect l="14535" t="29844" r="23174" b="14823"/>
          <a:stretch/>
        </p:blipFill>
        <p:spPr>
          <a:xfrm>
            <a:off x="4076499" y="2317604"/>
            <a:ext cx="2458852" cy="17849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/>
          <a:srcRect l="17141" t="16679" r="17588" b="18325"/>
          <a:stretch/>
        </p:blipFill>
        <p:spPr>
          <a:xfrm>
            <a:off x="6948264" y="3068960"/>
            <a:ext cx="1916359" cy="19083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/>
          <a:srcRect l="27964" t="27649" r="22945" b="7628"/>
          <a:stretch/>
        </p:blipFill>
        <p:spPr>
          <a:xfrm>
            <a:off x="323499" y="3733310"/>
            <a:ext cx="2338252" cy="30828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359" y="-936744"/>
            <a:ext cx="4039126" cy="403912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2117835" cy="27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40688" cy="1152525"/>
          </a:xfrm>
        </p:spPr>
        <p:txBody>
          <a:bodyPr/>
          <a:lstStyle/>
          <a:p>
            <a:pPr marL="609600" indent="-609600" eaLnBrk="1" hangingPunct="1">
              <a:lnSpc>
                <a:spcPct val="60000"/>
              </a:lnSpc>
            </a:pP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グループワーク</a:t>
            </a:r>
            <a:r>
              <a:rPr lang="ja-JP" altLang="en-US" sz="53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</a:t>
            </a: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目的</a:t>
            </a:r>
            <a:endParaRPr lang="en-US" altLang="en-US" sz="53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5544"/>
          </a:xfrm>
        </p:spPr>
        <p:txBody>
          <a:bodyPr/>
          <a:lstStyle/>
          <a:p>
            <a:pPr marL="609600" indent="-609600" eaLnBrk="1" hangingPunct="1">
              <a:lnSpc>
                <a:spcPct val="60000"/>
              </a:lnSpc>
              <a:buFontTx/>
              <a:buNone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09600" indent="-609600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09600" indent="-609600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09600" indent="-609600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016897C0-DBC6-4B20-BF6C-B22B774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角丸四角形 3"/>
          <p:cNvSpPr/>
          <p:nvPr/>
        </p:nvSpPr>
        <p:spPr>
          <a:xfrm>
            <a:off x="1208366" y="3355795"/>
            <a:ext cx="6708650" cy="99992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記憶の補完手段の習得</a:t>
            </a:r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959932" y="4443575"/>
            <a:ext cx="1152128" cy="73247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207392" y="1484784"/>
            <a:ext cx="6708650" cy="99992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記憶について知る</a:t>
            </a:r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205769" y="5228118"/>
            <a:ext cx="6708650" cy="99992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生活に</a:t>
            </a:r>
            <a:r>
              <a:rPr kumimoji="1" lang="ja-JP" alt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役立</a:t>
            </a:r>
            <a:r>
              <a:rPr kumimoji="1" lang="ja-JP" alt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てる</a:t>
            </a:r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959932" y="2558499"/>
            <a:ext cx="1152128" cy="73247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48655"/>
              </p:ext>
            </p:extLst>
          </p:nvPr>
        </p:nvGraphicFramePr>
        <p:xfrm>
          <a:off x="550863" y="1052512"/>
          <a:ext cx="8042276" cy="482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1138"/>
                <a:gridCol w="4021138"/>
              </a:tblGrid>
              <a:tr h="9649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5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5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1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55576" y="548680"/>
            <a:ext cx="7848872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1679575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ja-JP" altLang="en-US" sz="5400" dirty="0" smtClean="0">
                <a:solidFill>
                  <a:srgbClr val="FF0000"/>
                </a:solidFill>
                <a:ea typeface="MS PGothic" panose="020B0600070205080204" pitchFamily="50" charset="-128"/>
              </a:rPr>
              <a:t>記憶の技</a:t>
            </a:r>
            <a:r>
              <a:rPr lang="ja-JP" altLang="en-US" sz="5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：</a:t>
            </a:r>
            <a:r>
              <a:rPr lang="ja-JP" altLang="en-US" sz="54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>「繰り返し」</a:t>
            </a:r>
            <a:endParaRPr lang="en-AU" altLang="en-US" sz="4000" dirty="0">
              <a:solidFill>
                <a:srgbClr val="00B0F0"/>
              </a:solidFill>
              <a:ea typeface="MS PGothic" panose="020B0600070205080204" pitchFamily="50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60848"/>
            <a:ext cx="8496300" cy="348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ja-JP" altLang="en-US" sz="3200" dirty="0" smtClean="0">
                <a:solidFill>
                  <a:schemeClr val="tx1"/>
                </a:solidFill>
              </a:rPr>
              <a:t>「繰り返す」こと</a:t>
            </a:r>
            <a:r>
              <a:rPr lang="ja-JP" altLang="en-US" sz="3200" dirty="0">
                <a:solidFill>
                  <a:schemeClr val="tx1"/>
                </a:solidFill>
              </a:rPr>
              <a:t>で</a:t>
            </a:r>
            <a:r>
              <a:rPr lang="ja-JP" altLang="en-US" sz="3200" dirty="0" smtClean="0">
                <a:solidFill>
                  <a:schemeClr val="tx1"/>
                </a:solidFill>
              </a:rPr>
              <a:t>記憶に残りやすくする方法</a:t>
            </a:r>
            <a:endParaRPr lang="en-AU" altLang="en-US" sz="3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	</a:t>
            </a:r>
            <a:endParaRPr lang="en-AU" altLang="en-US" sz="2800" dirty="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聞いたことや見たことを頭の中で繰り返す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覚</a:t>
            </a:r>
            <a:r>
              <a:rPr lang="ja-JP" altLang="en-US" sz="2800" dirty="0" smtClean="0">
                <a:solidFill>
                  <a:schemeClr val="tx1"/>
                </a:solidFill>
              </a:rPr>
              <a:t>えたいことを</a:t>
            </a:r>
            <a:r>
              <a:rPr lang="ja-JP" altLang="en-US" sz="2800" dirty="0">
                <a:solidFill>
                  <a:schemeClr val="tx1"/>
                </a:solidFill>
              </a:rPr>
              <a:t>口</a:t>
            </a:r>
            <a:r>
              <a:rPr lang="ja-JP" altLang="en-US" sz="2800" dirty="0" smtClean="0">
                <a:solidFill>
                  <a:schemeClr val="tx1"/>
                </a:solidFill>
              </a:rPr>
              <a:t>に出して</a:t>
            </a:r>
            <a:r>
              <a:rPr lang="ja-JP" altLang="en-US" sz="2800" dirty="0">
                <a:solidFill>
                  <a:schemeClr val="tx1"/>
                </a:solidFill>
              </a:rPr>
              <a:t>繰り返</a:t>
            </a:r>
            <a:r>
              <a:rPr lang="ja-JP" altLang="en-US" sz="2800" dirty="0" smtClean="0">
                <a:solidFill>
                  <a:schemeClr val="tx1"/>
                </a:solidFill>
              </a:rPr>
              <a:t>す</a:t>
            </a:r>
            <a:r>
              <a:rPr lang="en-AU" altLang="en-US" sz="2800" dirty="0" smtClean="0">
                <a:solidFill>
                  <a:schemeClr val="tx1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話して</a:t>
            </a:r>
            <a:r>
              <a:rPr lang="ja-JP" altLang="en-US" sz="2800" dirty="0">
                <a:solidFill>
                  <a:schemeClr val="tx1"/>
                </a:solidFill>
              </a:rPr>
              <a:t>いる人に同じ説明を繰り返すよう頼む</a:t>
            </a:r>
            <a:endParaRPr lang="en-AU" altLang="en-US" sz="28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資料を繰り返し</a:t>
            </a:r>
            <a:r>
              <a:rPr lang="ja-JP" altLang="en-US" sz="2800" dirty="0" smtClean="0">
                <a:solidFill>
                  <a:schemeClr val="tx1"/>
                </a:solidFill>
              </a:rPr>
              <a:t>読む</a:t>
            </a:r>
            <a:endParaRPr lang="en-AU" altLang="en-US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Rage Italic" pitchFamily="66" charset="0"/>
              <a:buNone/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　　　　　　　　　　　　　　　　　　　　　　　　　　　　など</a:t>
            </a:r>
            <a:endParaRPr lang="en-AU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929D96FA-8709-46C0-B2D6-40A84A95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7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755576" y="476672"/>
            <a:ext cx="7848872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656184"/>
          </a:xfrm>
          <a:noFill/>
        </p:spPr>
        <p:txBody>
          <a:bodyPr/>
          <a:lstStyle/>
          <a:p>
            <a:pPr eaLnBrk="1" hangingPunct="1"/>
            <a:r>
              <a:rPr lang="ja-JP" altLang="en-US" sz="5400" dirty="0" smtClean="0">
                <a:solidFill>
                  <a:srgbClr val="FF0000"/>
                </a:solidFill>
                <a:ea typeface="MS PGothic" panose="020B0600070205080204" pitchFamily="50" charset="-128"/>
              </a:rPr>
              <a:t>記憶の技</a:t>
            </a:r>
            <a:r>
              <a:rPr lang="ja-JP" altLang="en-US" sz="5400" dirty="0">
                <a:solidFill>
                  <a:schemeClr val="tx1"/>
                </a:solidFill>
                <a:ea typeface="MS PGothic" panose="020B0600070205080204" pitchFamily="50" charset="-128"/>
              </a:rPr>
              <a:t>：</a:t>
            </a:r>
            <a:r>
              <a:rPr lang="ja-JP" altLang="en-US" sz="54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>「</a:t>
            </a:r>
            <a:r>
              <a:rPr lang="ja-JP" altLang="en-US" sz="5400" dirty="0">
                <a:solidFill>
                  <a:srgbClr val="00B0F0"/>
                </a:solidFill>
                <a:ea typeface="MS PGothic" panose="020B0600070205080204" pitchFamily="50" charset="-128"/>
              </a:rPr>
              <a:t>関連付</a:t>
            </a:r>
            <a:r>
              <a:rPr lang="ja-JP" altLang="en-US" sz="54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>け」</a:t>
            </a:r>
            <a:endParaRPr lang="en-AU" altLang="en-US" sz="4000" dirty="0">
              <a:solidFill>
                <a:srgbClr val="00B0F0"/>
              </a:solidFill>
              <a:ea typeface="MS PGothic" panose="020B0600070205080204" pitchFamily="50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496300" cy="348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ja-JP" altLang="en-US" sz="2800" dirty="0" smtClean="0">
                <a:solidFill>
                  <a:schemeClr val="tx1"/>
                </a:solidFill>
              </a:rPr>
              <a:t>その人／モノの情報を、知っている別のものと関連付けていく方法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 marL="803275" indent="-26352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ja-JP" altLang="en-US" sz="2800" dirty="0"/>
              <a:t>語呂合わせ</a:t>
            </a:r>
            <a:endParaRPr lang="en-US" altLang="ja-JP" sz="2800" dirty="0" smtClean="0"/>
          </a:p>
          <a:p>
            <a:pPr marL="803275" indent="-26352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似たような名前で、特徴が</a:t>
            </a:r>
            <a:r>
              <a:rPr lang="ja-JP" altLang="en-US" sz="2800" dirty="0"/>
              <a:t>似</a:t>
            </a:r>
            <a:r>
              <a:rPr lang="ja-JP" altLang="en-US" sz="2800" dirty="0" smtClean="0"/>
              <a:t>ている有名人</a:t>
            </a:r>
            <a:endParaRPr lang="en-US" altLang="en-US" sz="2800" dirty="0" smtClean="0"/>
          </a:p>
          <a:p>
            <a:pPr marL="803275" indent="-26352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同じ名前の知人</a:t>
            </a:r>
            <a:endParaRPr lang="en-US" altLang="ja-JP" sz="2800" dirty="0" smtClean="0"/>
          </a:p>
          <a:p>
            <a:pPr marL="803275" indent="-26352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名前から受ける印象</a:t>
            </a:r>
            <a:endParaRPr lang="en-US" altLang="ja-JP" sz="2800" dirty="0" smtClean="0"/>
          </a:p>
          <a:p>
            <a:pPr marL="803275" indent="-26352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ja-JP" altLang="en-US" sz="2800" dirty="0"/>
              <a:t>関連</a:t>
            </a:r>
            <a:r>
              <a:rPr lang="ja-JP" altLang="en-US" sz="2800" dirty="0" smtClean="0"/>
              <a:t>するイメージ（音、におい、思い出、触感</a:t>
            </a:r>
            <a:r>
              <a:rPr lang="en-US" altLang="ja-JP" sz="2800" dirty="0" smtClean="0"/>
              <a:t>…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360363" indent="0">
              <a:lnSpc>
                <a:spcPct val="90000"/>
              </a:lnSpc>
              <a:buNone/>
            </a:pPr>
            <a:r>
              <a:rPr lang="ja-JP" altLang="en-US" sz="2800" dirty="0" smtClean="0"/>
              <a:t>　　　　　　　　　　　　　　　　　　　　　　　　　　　　　など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AU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929D96FA-8709-46C0-B2D6-40A84A95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133600" cy="365125"/>
          </a:xfrm>
        </p:spPr>
        <p:txBody>
          <a:bodyPr/>
          <a:lstStyle/>
          <a:p>
            <a:fld id="{3662DA74-E1D7-479F-A23C-196208DAF2B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39552" y="476672"/>
            <a:ext cx="7992888" cy="16561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1782465"/>
          </a:xfrm>
          <a:noFill/>
        </p:spPr>
        <p:txBody>
          <a:bodyPr/>
          <a:lstStyle/>
          <a:p>
            <a:pPr eaLnBrk="1" hangingPunct="1"/>
            <a:r>
              <a:rPr lang="ja-JP" altLang="en-US" sz="4400" dirty="0" smtClean="0">
                <a:solidFill>
                  <a:srgbClr val="FF0000"/>
                </a:solidFill>
                <a:ea typeface="MS PGothic" panose="020B0600070205080204" pitchFamily="50" charset="-128"/>
              </a:rPr>
              <a:t>練習</a:t>
            </a: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：</a:t>
            </a:r>
            <a:r>
              <a:rPr lang="ja-JP" altLang="en-US" sz="4400" dirty="0" smtClean="0">
                <a:solidFill>
                  <a:srgbClr val="4BD0FF"/>
                </a:solidFill>
                <a:ea typeface="MS PGothic" panose="020B0600070205080204" pitchFamily="50" charset="-128"/>
              </a:rPr>
              <a:t>「繰り返し」</a:t>
            </a: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と</a:t>
            </a:r>
            <a:r>
              <a:rPr lang="ja-JP" altLang="en-US" sz="4400" dirty="0" smtClean="0">
                <a:solidFill>
                  <a:srgbClr val="4BD0FF"/>
                </a:solidFill>
                <a:ea typeface="MS PGothic" panose="020B0600070205080204" pitchFamily="50" charset="-128"/>
              </a:rPr>
              <a:t>「関連付け」</a:t>
            </a:r>
            <a:r>
              <a:rPr lang="en-US" altLang="ja-JP" sz="4400" dirty="0" smtClean="0">
                <a:solidFill>
                  <a:srgbClr val="4BD0FF"/>
                </a:solidFill>
                <a:ea typeface="MS PGothic" panose="020B0600070205080204" pitchFamily="50" charset="-128"/>
              </a:rPr>
              <a:t/>
            </a:r>
            <a:br>
              <a:rPr lang="en-US" altLang="ja-JP" sz="4400" dirty="0" smtClean="0">
                <a:solidFill>
                  <a:srgbClr val="4BD0FF"/>
                </a:solidFill>
                <a:ea typeface="MS PGothic" panose="020B0600070205080204" pitchFamily="50" charset="-128"/>
              </a:rPr>
            </a:br>
            <a:r>
              <a:rPr lang="ja-JP" altLang="en-US" sz="4400" dirty="0" smtClean="0">
                <a:ea typeface="MS PGothic" panose="020B0600070205080204" pitchFamily="50" charset="-128"/>
              </a:rPr>
              <a:t>を使って人の名前</a:t>
            </a:r>
            <a:r>
              <a:rPr lang="ja-JP" altLang="en-US" sz="4400" dirty="0">
                <a:ea typeface="MS PGothic" panose="020B0600070205080204" pitchFamily="50" charset="-128"/>
              </a:rPr>
              <a:t>を覚える</a:t>
            </a:r>
            <a:endParaRPr lang="en-AU" altLang="en-US" sz="4400" dirty="0">
              <a:ea typeface="MS PGothic" panose="020B0600070205080204" pitchFamily="50" charset="-128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550863" y="2348880"/>
            <a:ext cx="8197601" cy="41764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最初の人は自分</a:t>
            </a:r>
            <a:r>
              <a:rPr lang="ja-JP" altLang="en-US" sz="2800" dirty="0">
                <a:solidFill>
                  <a:schemeClr val="tx1"/>
                </a:solidFill>
                <a:ea typeface="MS PGothic" panose="020B0600070205080204" pitchFamily="50" charset="-128"/>
              </a:rPr>
              <a:t>の名前を言い、同じ文字で始まる何か「好きなもの」を一つ</a:t>
            </a:r>
            <a:r>
              <a:rPr lang="ja-JP" altLang="en-US" sz="28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挙げます。</a:t>
            </a:r>
            <a:r>
              <a:rPr lang="en-AU" altLang="en-US" sz="28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 </a:t>
            </a:r>
            <a:endParaRPr lang="en-AU" altLang="en-US" sz="28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720725"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AU" altLang="en-US" sz="2400" dirty="0">
                <a:solidFill>
                  <a:schemeClr val="tx1"/>
                </a:solidFill>
                <a:ea typeface="MS PGothic" panose="020B060007020508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ea typeface="MS PGothic" panose="020B0600070205080204" pitchFamily="50" charset="-128"/>
              </a:rPr>
              <a:t>例：私の名前は「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  <a:cs typeface="Arial" panose="020B0604020202020204" pitchFamily="34" charset="0"/>
              </a:rPr>
              <a:t>太郎」</a:t>
            </a:r>
            <a:r>
              <a:rPr lang="ja-JP" altLang="en-US" sz="2400" dirty="0">
                <a:solidFill>
                  <a:schemeClr val="tx1"/>
                </a:solidFill>
                <a:ea typeface="MS PGothic" panose="020B0600070205080204" pitchFamily="50" charset="-128"/>
              </a:rPr>
              <a:t>です。「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  <a:cs typeface="Arial" panose="020B0604020202020204" pitchFamily="34" charset="0"/>
              </a:rPr>
              <a:t>たこ焼き」</a:t>
            </a:r>
            <a:r>
              <a:rPr lang="ja-JP" altLang="en-US" sz="2400" dirty="0">
                <a:solidFill>
                  <a:schemeClr val="tx1"/>
                </a:solidFill>
                <a:ea typeface="MS PGothic" panose="020B0600070205080204" pitchFamily="50" charset="-128"/>
              </a:rPr>
              <a:t>が好きです</a:t>
            </a:r>
            <a:r>
              <a:rPr lang="en-AU" altLang="en-US" sz="2400" dirty="0">
                <a:solidFill>
                  <a:schemeClr val="tx1"/>
                </a:solidFill>
                <a:ea typeface="MS PGothic" panose="020B0600070205080204" pitchFamily="50" charset="-128"/>
              </a:rPr>
              <a:t>!</a:t>
            </a:r>
          </a:p>
          <a:p>
            <a:pPr lvl="2" eaLnBrk="1" hangingPunct="1">
              <a:lnSpc>
                <a:spcPct val="90000"/>
              </a:lnSpc>
              <a:buFont typeface="Rage Italic" pitchFamily="66" charset="0"/>
              <a:buNone/>
            </a:pPr>
            <a:endParaRPr lang="en-AU" altLang="en-US" sz="2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  <a:ea typeface="MS PGothic" panose="020B0600070205080204" pitchFamily="50" charset="-128"/>
              </a:rPr>
              <a:t>次の</a:t>
            </a:r>
            <a:r>
              <a:rPr lang="ja-JP" altLang="en-US" sz="28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人は、前の人が言った内容を繰り返した後で、自分</a:t>
            </a:r>
            <a:r>
              <a:rPr lang="ja-JP" altLang="en-US" sz="2800" dirty="0">
                <a:solidFill>
                  <a:schemeClr val="tx1"/>
                </a:solidFill>
                <a:ea typeface="MS PGothic" panose="020B0600070205080204" pitchFamily="50" charset="-128"/>
              </a:rPr>
              <a:t>の名前と「好きなもの」を</a:t>
            </a:r>
            <a:r>
              <a:rPr lang="ja-JP" altLang="en-US" sz="28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言います。以降、同じように続けていきます。</a:t>
            </a:r>
            <a:endParaRPr lang="en-US" altLang="ja-JP" sz="28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720725" lvl="2" eaLnBrk="1" hangingPunct="1">
              <a:lnSpc>
                <a:spcPct val="90000"/>
              </a:lnSpc>
              <a:buClr>
                <a:srgbClr val="A63212"/>
              </a:buClr>
              <a:buFont typeface="Wingdings" panose="05000000000000000000" pitchFamily="2" charset="2"/>
              <a:buChar char="Ø"/>
            </a:pPr>
            <a:r>
              <a:rPr lang="en-AU" altLang="en-US" sz="2400" dirty="0">
                <a:solidFill>
                  <a:prstClr val="black"/>
                </a:solidFill>
                <a:ea typeface="MS PGothic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ea typeface="MS PGothic" panose="020B0600070205080204" pitchFamily="50" charset="-128"/>
              </a:rPr>
              <a:t>例</a:t>
            </a:r>
            <a:r>
              <a:rPr lang="ja-JP" altLang="en-US" sz="2400" dirty="0" smtClean="0">
                <a:solidFill>
                  <a:prstClr val="black"/>
                </a:solidFill>
                <a:ea typeface="MS PGothic" panose="020B0600070205080204" pitchFamily="50" charset="-128"/>
              </a:rPr>
              <a:t>：「たこ焼き」が好きな「太郎」さん。</a:t>
            </a:r>
            <a:endParaRPr lang="en-US" altLang="ja-JP" sz="2400" dirty="0" smtClean="0">
              <a:solidFill>
                <a:prstClr val="black"/>
              </a:solidFill>
              <a:ea typeface="MS PGothic" panose="020B0600070205080204" pitchFamily="50" charset="-128"/>
            </a:endParaRPr>
          </a:p>
          <a:p>
            <a:pPr marL="377825" lvl="2" indent="0" eaLnBrk="1" hangingPunct="1">
              <a:lnSpc>
                <a:spcPct val="90000"/>
              </a:lnSpc>
              <a:buClr>
                <a:srgbClr val="A63212"/>
              </a:buClr>
              <a:buNone/>
            </a:pPr>
            <a:r>
              <a:rPr lang="ja-JP" altLang="en-US" sz="2400" dirty="0" smtClean="0">
                <a:solidFill>
                  <a:prstClr val="black"/>
                </a:solidFill>
                <a:ea typeface="MS PGothic" panose="020B0600070205080204" pitchFamily="50" charset="-128"/>
              </a:rPr>
              <a:t>　　　　私</a:t>
            </a:r>
            <a:r>
              <a:rPr lang="ja-JP" altLang="en-US" sz="2400" dirty="0">
                <a:solidFill>
                  <a:prstClr val="black"/>
                </a:solidFill>
                <a:ea typeface="MS PGothic" panose="020B0600070205080204" pitchFamily="50" charset="-128"/>
              </a:rPr>
              <a:t>の名前は</a:t>
            </a:r>
            <a:r>
              <a:rPr lang="ja-JP" altLang="en-US" sz="2400" dirty="0" smtClean="0">
                <a:solidFill>
                  <a:prstClr val="black"/>
                </a:solidFill>
                <a:ea typeface="MS PGothic" panose="020B0600070205080204" pitchFamily="50" charset="-128"/>
              </a:rPr>
              <a:t>「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50" charset="-128"/>
                <a:cs typeface="Arial" panose="020B0604020202020204" pitchFamily="34" charset="0"/>
              </a:rPr>
              <a:t>花子</a:t>
            </a:r>
            <a:r>
              <a:rPr lang="ja-JP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50" charset="-128"/>
                <a:cs typeface="Arial" panose="020B0604020202020204" pitchFamily="34" charset="0"/>
              </a:rPr>
              <a:t>」</a:t>
            </a:r>
            <a:r>
              <a:rPr lang="ja-JP" altLang="en-US" sz="2400" dirty="0">
                <a:solidFill>
                  <a:prstClr val="black"/>
                </a:solidFill>
                <a:ea typeface="MS PGothic" panose="020B0600070205080204" pitchFamily="50" charset="-128"/>
              </a:rPr>
              <a:t>です。</a:t>
            </a:r>
            <a:r>
              <a:rPr lang="ja-JP" altLang="en-US" sz="2400" dirty="0" smtClean="0">
                <a:solidFill>
                  <a:prstClr val="black"/>
                </a:solidFill>
                <a:ea typeface="MS PGothic" panose="020B0600070205080204" pitchFamily="50" charset="-128"/>
              </a:rPr>
              <a:t>「ハイビスカス</a:t>
            </a:r>
            <a:r>
              <a:rPr lang="ja-JP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50" charset="-128"/>
                <a:cs typeface="Arial" panose="020B0604020202020204" pitchFamily="34" charset="0"/>
              </a:rPr>
              <a:t>」</a:t>
            </a:r>
            <a:r>
              <a:rPr lang="ja-JP" altLang="en-US" sz="2400" dirty="0">
                <a:solidFill>
                  <a:prstClr val="black"/>
                </a:solidFill>
                <a:ea typeface="MS PGothic" panose="020B0600070205080204" pitchFamily="50" charset="-128"/>
              </a:rPr>
              <a:t>が好きです</a:t>
            </a:r>
            <a:r>
              <a:rPr lang="en-AU" altLang="en-US" sz="2400" dirty="0" smtClean="0">
                <a:solidFill>
                  <a:prstClr val="black"/>
                </a:solidFill>
                <a:ea typeface="MS PGothic" panose="020B0600070205080204" pitchFamily="50" charset="-128"/>
              </a:rPr>
              <a:t>!</a:t>
            </a:r>
            <a:endParaRPr lang="en-AU" altLang="en-US" sz="2400" dirty="0">
              <a:solidFill>
                <a:prstClr val="black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E3189BA2-230B-4820-B010-C4441192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755576" y="692696"/>
            <a:ext cx="7848872" cy="158417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11560" y="644079"/>
            <a:ext cx="8136904" cy="1656184"/>
          </a:xfrm>
          <a:noFill/>
        </p:spPr>
        <p:txBody>
          <a:bodyPr/>
          <a:lstStyle/>
          <a:p>
            <a:pPr eaLnBrk="1" hangingPunct="1"/>
            <a:r>
              <a:rPr lang="ja-JP" altLang="en-US" sz="4400" dirty="0">
                <a:solidFill>
                  <a:srgbClr val="FF0000"/>
                </a:solidFill>
                <a:ea typeface="MS PGothic" panose="020B0600070205080204" pitchFamily="50" charset="-128"/>
              </a:rPr>
              <a:t>記憶</a:t>
            </a:r>
            <a:r>
              <a:rPr lang="ja-JP" altLang="en-US" sz="4400" dirty="0" smtClean="0">
                <a:solidFill>
                  <a:srgbClr val="FF0000"/>
                </a:solidFill>
                <a:ea typeface="MS PGothic" panose="020B0600070205080204" pitchFamily="50" charset="-128"/>
              </a:rPr>
              <a:t>の</a:t>
            </a:r>
            <a:r>
              <a:rPr lang="ja-JP" altLang="en-US" sz="4400" dirty="0">
                <a:solidFill>
                  <a:srgbClr val="FF0000"/>
                </a:solidFill>
                <a:ea typeface="MS PGothic" panose="020B0600070205080204" pitchFamily="50" charset="-128"/>
              </a:rPr>
              <a:t>技</a:t>
            </a:r>
            <a:r>
              <a:rPr lang="en-US" altLang="ja-JP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:</a:t>
            </a:r>
            <a:r>
              <a:rPr lang="ja-JP" altLang="en-US" sz="44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>「</a:t>
            </a:r>
            <a:r>
              <a:rPr lang="ja-JP" altLang="en-US" sz="4400" dirty="0">
                <a:solidFill>
                  <a:srgbClr val="00B0F0"/>
                </a:solidFill>
                <a:ea typeface="MS PGothic" panose="020B0600070205080204" pitchFamily="50" charset="-128"/>
              </a:rPr>
              <a:t>チャンキング</a:t>
            </a:r>
            <a:r>
              <a:rPr lang="ja-JP" altLang="en-US" sz="44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>」</a:t>
            </a:r>
            <a:r>
              <a:rPr lang="en-US" altLang="ja-JP" sz="44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/>
            </a:r>
            <a:br>
              <a:rPr lang="en-US" altLang="ja-JP" sz="4400" dirty="0" smtClean="0">
                <a:solidFill>
                  <a:srgbClr val="00B0F0"/>
                </a:solidFill>
                <a:ea typeface="MS PGothic" panose="020B0600070205080204" pitchFamily="50" charset="-128"/>
              </a:rPr>
            </a:b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（グループ分け）</a:t>
            </a:r>
            <a:endParaRPr lang="en-AU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636912"/>
            <a:ext cx="8496300" cy="348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情報をまとまりごとにグループ分けして、分かりやすくする方法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AU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同じ文字から始まることば</a:t>
            </a:r>
            <a:endParaRPr lang="en-AU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同じような色のもの</a:t>
            </a:r>
            <a:endParaRPr lang="en-AU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共通点のあるもの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（食べ物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、食器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　　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など</a:t>
            </a:r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AU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929D96FA-8709-46C0-B2D6-40A84A95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1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539552" y="476672"/>
            <a:ext cx="7992888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50863" y="436564"/>
            <a:ext cx="8042275" cy="1281310"/>
          </a:xfrm>
          <a:noFill/>
        </p:spPr>
        <p:txBody>
          <a:bodyPr/>
          <a:lstStyle/>
          <a:p>
            <a:pPr eaLnBrk="1" hangingPunct="1"/>
            <a:r>
              <a:rPr lang="ja-JP" altLang="en-US" sz="4400" dirty="0" smtClean="0">
                <a:solidFill>
                  <a:srgbClr val="FF0000"/>
                </a:solidFill>
                <a:ea typeface="MS PGothic" panose="020B0600070205080204" pitchFamily="50" charset="-128"/>
              </a:rPr>
              <a:t>練習</a:t>
            </a: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：</a:t>
            </a:r>
            <a:r>
              <a:rPr lang="ja-JP" altLang="en-US" sz="4400" dirty="0">
                <a:solidFill>
                  <a:schemeClr val="tx1"/>
                </a:solidFill>
                <a:ea typeface="MS PGothic" panose="020B0600070205080204" pitchFamily="50" charset="-128"/>
              </a:rPr>
              <a:t>複数</a:t>
            </a: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</a:t>
            </a:r>
            <a:r>
              <a:rPr lang="ja-JP" altLang="en-US" sz="4400" dirty="0">
                <a:solidFill>
                  <a:schemeClr val="tx1"/>
                </a:solidFill>
                <a:ea typeface="MS PGothic" panose="020B0600070205080204" pitchFamily="50" charset="-128"/>
              </a:rPr>
              <a:t>物</a:t>
            </a:r>
            <a:r>
              <a:rPr lang="ja-JP" altLang="en-US" sz="44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を覚える②</a:t>
            </a:r>
            <a:endParaRPr lang="en-AU" altLang="en-US" sz="4400" dirty="0">
              <a:ea typeface="MS PGothic" panose="020B0600070205080204" pitchFamily="50" charset="-128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550863" y="2348880"/>
            <a:ext cx="8197601" cy="37444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これから、１０個の物のイラストを１分間お見せします。その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イラスト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に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あ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るものを</a:t>
            </a:r>
            <a:r>
              <a:rPr lang="ja-JP" altLang="en-US" sz="3200" u="wavyHeavy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メモは取らず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に覚えましょう。</a:t>
            </a:r>
            <a:endParaRPr lang="en-US" altLang="ja-JP" sz="32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イラスト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に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あ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るものを、</a:t>
            </a:r>
            <a:r>
              <a:rPr lang="ja-JP" altLang="en-US" sz="32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>「記憶の技」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を使って覚えてみましょう。</a:t>
            </a:r>
            <a:endParaRPr lang="en-US" altLang="ja-JP" sz="32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１分たったら、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イラスト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に何が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あ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ったか思い出して書き出してください。</a:t>
            </a:r>
            <a:endParaRPr lang="en-AU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E3189BA2-230B-4820-B010-C4441192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1244" t="14484" r="5299" b="24682"/>
          <a:stretch/>
        </p:blipFill>
        <p:spPr>
          <a:xfrm>
            <a:off x="2455620" y="3795955"/>
            <a:ext cx="2201041" cy="16043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14713" t="11561" r="15079" b="17409"/>
          <a:stretch/>
        </p:blipFill>
        <p:spPr>
          <a:xfrm>
            <a:off x="3637232" y="4586807"/>
            <a:ext cx="2179690" cy="22052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l="14530" t="29477" r="18279" b="12931"/>
          <a:stretch/>
        </p:blipFill>
        <p:spPr>
          <a:xfrm>
            <a:off x="438730" y="234468"/>
            <a:ext cx="3200401" cy="2743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25039" t="34048" r="55086" b="7811"/>
          <a:stretch/>
        </p:blipFill>
        <p:spPr>
          <a:xfrm>
            <a:off x="6842296" y="3003824"/>
            <a:ext cx="1270195" cy="21203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/>
          <a:srcRect l="20966" t="11953" r="22343" b="5060"/>
          <a:stretch/>
        </p:blipFill>
        <p:spPr>
          <a:xfrm>
            <a:off x="4175442" y="73884"/>
            <a:ext cx="2168434" cy="30175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/>
          <a:srcRect l="16676" t="9879" r="15808" b="11095"/>
          <a:stretch/>
        </p:blipFill>
        <p:spPr>
          <a:xfrm>
            <a:off x="288900" y="2599858"/>
            <a:ext cx="2137157" cy="292825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/>
          <a:srcRect t="46330" r="44918" b="12735"/>
          <a:stretch/>
        </p:blipFill>
        <p:spPr>
          <a:xfrm>
            <a:off x="3857883" y="2841699"/>
            <a:ext cx="2623630" cy="194982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0664" t="37202" r="28639" b="11699"/>
          <a:stretch/>
        </p:blipFill>
        <p:spPr>
          <a:xfrm rot="1740000">
            <a:off x="636982" y="4772058"/>
            <a:ext cx="2891118" cy="24339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1"/>
          <a:srcRect l="17822" t="25912" r="16908" b="30758"/>
          <a:stretch/>
        </p:blipFill>
        <p:spPr>
          <a:xfrm>
            <a:off x="5796136" y="4657457"/>
            <a:ext cx="3108961" cy="20639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384" y="230065"/>
            <a:ext cx="1375976" cy="28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550863" y="1052512"/>
          <a:ext cx="8042276" cy="482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1138"/>
                <a:gridCol w="4021138"/>
              </a:tblGrid>
              <a:tr h="9649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5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5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6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11560" y="620688"/>
            <a:ext cx="792088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1480269"/>
          </a:xfrm>
        </p:spPr>
        <p:txBody>
          <a:bodyPr/>
          <a:lstStyle/>
          <a:p>
            <a:pPr eaLnBrk="1" hangingPunct="1"/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意見交換</a:t>
            </a:r>
            <a:endParaRPr lang="en-AU" altLang="en-US" sz="53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29600" cy="40513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◎</a:t>
            </a:r>
            <a:r>
              <a:rPr lang="ja-JP" altLang="en-US" sz="32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>「繰り返し」、「関連付け」、「チャンキング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（グループ分け）</a:t>
            </a:r>
            <a:r>
              <a:rPr lang="ja-JP" altLang="en-US" sz="3200" dirty="0" smtClean="0">
                <a:solidFill>
                  <a:srgbClr val="00B0F0"/>
                </a:solidFill>
                <a:ea typeface="MS PGothic" panose="020B0600070205080204" pitchFamily="50" charset="-128"/>
              </a:rPr>
              <a:t>」</a:t>
            </a:r>
            <a:endParaRPr lang="en-AU" altLang="en-US" sz="3200" dirty="0">
              <a:solidFill>
                <a:srgbClr val="00B0F0"/>
              </a:solidFill>
              <a:ea typeface="MS PGothic" panose="020B0600070205080204" pitchFamily="50" charset="-128"/>
            </a:endParaRPr>
          </a:p>
          <a:p>
            <a:pPr eaLnBrk="1" hangingPunct="1">
              <a:buFont typeface="Rage Italic" pitchFamily="66" charset="0"/>
              <a:buNone/>
              <a:defRPr/>
            </a:pPr>
            <a:endParaRPr lang="en-AU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これらの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補完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手段を使ってみて効果はどうでしたか？</a:t>
            </a:r>
            <a:endParaRPr lang="en-AU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AU" altLang="en-US" dirty="0">
              <a:solidFill>
                <a:schemeClr val="bg2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06478EC1-CBBA-430F-BC57-F6413718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467544" y="836712"/>
            <a:ext cx="8136904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50825" y="765175"/>
            <a:ext cx="8497888" cy="1439863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rgbClr val="FF0000"/>
                </a:solidFill>
                <a:ea typeface="MS PGothic" panose="020B0600070205080204" pitchFamily="50" charset="-128"/>
              </a:rPr>
              <a:t>宿題</a:t>
            </a:r>
            <a:r>
              <a:rPr lang="ja-JP" altLang="en-US" dirty="0" smtClean="0">
                <a:ea typeface="MS PGothic" panose="020B0600070205080204" pitchFamily="50" charset="-128"/>
              </a:rPr>
              <a:t>：</a:t>
            </a:r>
            <a:r>
              <a:rPr lang="ja-JP" altLang="en-US" dirty="0">
                <a:ea typeface="MS PGothic" panose="020B0600070205080204" pitchFamily="50" charset="-128"/>
              </a:rPr>
              <a:t>複数</a:t>
            </a:r>
            <a:r>
              <a:rPr lang="ja-JP" altLang="en-US" dirty="0" smtClean="0">
                <a:ea typeface="MS PGothic" panose="020B0600070205080204" pitchFamily="50" charset="-128"/>
              </a:rPr>
              <a:t>の</a:t>
            </a:r>
            <a:r>
              <a:rPr lang="ja-JP" altLang="en-US" dirty="0">
                <a:ea typeface="MS PGothic" panose="020B0600070205080204" pitchFamily="50" charset="-128"/>
              </a:rPr>
              <a:t>物</a:t>
            </a:r>
            <a:r>
              <a:rPr lang="ja-JP" altLang="en-US" dirty="0" smtClean="0">
                <a:ea typeface="MS PGothic" panose="020B0600070205080204" pitchFamily="50" charset="-128"/>
              </a:rPr>
              <a:t>を</a:t>
            </a:r>
            <a:r>
              <a:rPr lang="ja-JP" altLang="en-US" dirty="0">
                <a:ea typeface="MS PGothic" panose="020B0600070205080204" pitchFamily="50" charset="-128"/>
              </a:rPr>
              <a:t>覚える</a:t>
            </a:r>
            <a:endParaRPr lang="en-AU" altLang="en-US" dirty="0">
              <a:ea typeface="MS PGothic" panose="020B0600070205080204" pitchFamily="50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28638" y="2463221"/>
            <a:ext cx="80645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１０個の物のイラストをお渡しします。繰り返しや関連付け、チャンキングなどの方法を使って覚えてきてください。</a:t>
            </a:r>
            <a:endParaRPr lang="en-US" altLang="ja-JP" sz="32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AU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次回、何があ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っ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たかを確認するテストを行います。</a:t>
            </a:r>
            <a:endParaRPr lang="en-AU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5790E861-3282-4B97-A06A-77C17D55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3512"/>
            <a:ext cx="8856984" cy="1443037"/>
          </a:xfrm>
        </p:spPr>
        <p:txBody>
          <a:bodyPr/>
          <a:lstStyle/>
          <a:p>
            <a:r>
              <a:rPr lang="ja-JP" altLang="en-US" sz="3200" dirty="0" smtClean="0"/>
              <a:t>（参考）　</a:t>
            </a:r>
            <a:r>
              <a:rPr lang="ja-JP" altLang="ja-JP" sz="3200" dirty="0" smtClean="0"/>
              <a:t>高次</a:t>
            </a:r>
            <a:r>
              <a:rPr lang="ja-JP" altLang="ja-JP" sz="3200" dirty="0"/>
              <a:t>脳機能障害者</a:t>
            </a:r>
            <a:r>
              <a:rPr lang="ja-JP" altLang="ja-JP" sz="3200" dirty="0" smtClean="0"/>
              <a:t>の</a:t>
            </a:r>
            <a:r>
              <a:rPr lang="ja-JP" altLang="en-US" sz="3200" dirty="0"/>
              <a:t>職業</a:t>
            </a:r>
            <a:r>
              <a:rPr lang="ja-JP" altLang="ja-JP" sz="3200" dirty="0" smtClean="0"/>
              <a:t>上の</a:t>
            </a:r>
            <a:r>
              <a:rPr lang="ja-JP" altLang="en-US" sz="3200" dirty="0"/>
              <a:t>課題</a:t>
            </a:r>
            <a:r>
              <a:rPr lang="ja-JP" altLang="ja-JP" sz="3200" dirty="0" smtClean="0"/>
              <a:t>点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02149"/>
              </p:ext>
            </p:extLst>
          </p:nvPr>
        </p:nvGraphicFramePr>
        <p:xfrm>
          <a:off x="550862" y="1412776"/>
          <a:ext cx="80422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347864" y="6021288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高次脳機能障害の働き方の現状と今後のあり方に関する研究</a:t>
            </a:r>
            <a:r>
              <a:rPr lang="en-US" altLang="ja-JP" sz="1400" dirty="0"/>
              <a:t>,</a:t>
            </a:r>
          </a:p>
          <a:p>
            <a:r>
              <a:rPr lang="en-US" altLang="ja-JP" sz="1400" dirty="0"/>
              <a:t> </a:t>
            </a:r>
            <a:r>
              <a:rPr lang="ja-JP" altLang="en-US" sz="1400" dirty="0"/>
              <a:t>調査研究報告書</a:t>
            </a:r>
            <a:r>
              <a:rPr lang="en-US" altLang="ja-JP" sz="1400" dirty="0"/>
              <a:t>, </a:t>
            </a:r>
            <a:r>
              <a:rPr lang="ja-JP" altLang="en-US" sz="1400" dirty="0"/>
              <a:t>第</a:t>
            </a:r>
            <a:r>
              <a:rPr lang="en-US" altLang="ja-JP" sz="1400" dirty="0"/>
              <a:t>121, 2014.</a:t>
            </a:r>
            <a:endParaRPr lang="ja-JP" altLang="en-US" sz="1400" dirty="0"/>
          </a:p>
        </p:txBody>
      </p:sp>
      <p:sp>
        <p:nvSpPr>
          <p:cNvPr id="6" name="角丸四角形 5"/>
          <p:cNvSpPr/>
          <p:nvPr/>
        </p:nvSpPr>
        <p:spPr>
          <a:xfrm>
            <a:off x="550862" y="1412776"/>
            <a:ext cx="8042275" cy="64807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300192" y="2276872"/>
            <a:ext cx="201622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+mj-ea"/>
                <a:ea typeface="+mj-ea"/>
              </a:rPr>
              <a:t>記憶と関連する問題点が上位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D5AD23BF-BB60-463E-BB03-2D4505F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8100" t="36200" r="29793" b="1546"/>
          <a:stretch/>
        </p:blipFill>
        <p:spPr>
          <a:xfrm>
            <a:off x="2113111" y="2722059"/>
            <a:ext cx="1621750" cy="19375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18923" t="21257" r="20468" b="26361"/>
          <a:stretch/>
        </p:blipFill>
        <p:spPr>
          <a:xfrm flipH="1">
            <a:off x="6615421" y="541488"/>
            <a:ext cx="2274751" cy="19659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16679" t="26053" r="4337" b="27051"/>
          <a:stretch/>
        </p:blipFill>
        <p:spPr>
          <a:xfrm>
            <a:off x="1900269" y="5435313"/>
            <a:ext cx="1763486" cy="10470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15171" t="16405" r="30803" b="39167"/>
          <a:stretch/>
        </p:blipFill>
        <p:spPr>
          <a:xfrm>
            <a:off x="337110" y="3960333"/>
            <a:ext cx="1881053" cy="15468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/>
          <a:srcRect l="34734" t="7172" r="16725" b="11925"/>
          <a:stretch/>
        </p:blipFill>
        <p:spPr>
          <a:xfrm>
            <a:off x="4569777" y="802746"/>
            <a:ext cx="2045644" cy="34094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/>
          <a:srcRect l="35465" t="9000" r="29431"/>
          <a:stretch/>
        </p:blipFill>
        <p:spPr>
          <a:xfrm>
            <a:off x="6916773" y="4391509"/>
            <a:ext cx="1672045" cy="223135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/>
          <a:srcRect l="7766" t="27649" r="12428" b="22438"/>
          <a:stretch/>
        </p:blipFill>
        <p:spPr>
          <a:xfrm>
            <a:off x="2965310" y="300758"/>
            <a:ext cx="2876694" cy="179916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5709" t="11911" r="14310" b="15626"/>
          <a:stretch/>
        </p:blipFill>
        <p:spPr>
          <a:xfrm>
            <a:off x="6841483" y="2580643"/>
            <a:ext cx="1455388" cy="1506998"/>
          </a:xfrm>
          <a:prstGeom prst="rect">
            <a:avLst/>
          </a:prstGeom>
        </p:spPr>
      </p:pic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3851920" y="4365104"/>
            <a:ext cx="2839028" cy="2656085"/>
            <a:chOff x="3337340" y="4379738"/>
            <a:chExt cx="3775167" cy="3531900"/>
          </a:xfrm>
        </p:grpSpPr>
        <p:sp>
          <p:nvSpPr>
            <p:cNvPr id="14" name="正方形/長方形 13"/>
            <p:cNvSpPr/>
            <p:nvPr/>
          </p:nvSpPr>
          <p:spPr>
            <a:xfrm>
              <a:off x="3451515" y="4379738"/>
              <a:ext cx="3608099" cy="1959429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11"/>
            <a:srcRect l="11784" t="29298" r="10538"/>
            <a:stretch/>
          </p:blipFill>
          <p:spPr>
            <a:xfrm>
              <a:off x="3337340" y="4475490"/>
              <a:ext cx="3775167" cy="3436148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1" y="175357"/>
            <a:ext cx="2603409" cy="24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566336" y="116632"/>
            <a:ext cx="8042275" cy="1443037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tx1"/>
                </a:solidFill>
                <a:ea typeface="MS PGothic" panose="020B0600070205080204" pitchFamily="50" charset="-128"/>
              </a:rPr>
              <a:t>休憩</a:t>
            </a:r>
            <a:endParaRPr lang="en-AU" altLang="en-US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pic>
        <p:nvPicPr>
          <p:cNvPr id="2050" name="Picture 2" descr="C:\Users\carbuncle\Downloads\3225141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/>
        </p:blipFill>
        <p:spPr bwMode="auto">
          <a:xfrm>
            <a:off x="1205847" y="1340768"/>
            <a:ext cx="6984776" cy="50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1916832"/>
            <a:ext cx="8041439" cy="167842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kumimoji="1"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記憶</a:t>
            </a:r>
            <a:r>
              <a:rPr kumimoji="1" lang="ja-JP" altLang="en-US" sz="5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kumimoji="1" lang="ja-JP" altLang="en-US" sz="5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道具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defRPr/>
            </a:pPr>
            <a:r>
              <a:rPr lang="ja-JP" altLang="en-US" dirty="0" smtClean="0">
                <a:solidFill>
                  <a:schemeClr val="tx1"/>
                </a:solidFill>
                <a:ea typeface="ＭＳ Ｐゴシック" charset="0"/>
                <a:cs typeface="Rockwell"/>
              </a:rPr>
              <a:t>記憶の道具の紹介</a:t>
            </a:r>
            <a:endParaRPr lang="en-US" altLang="ja-JP" dirty="0">
              <a:solidFill>
                <a:schemeClr val="tx1"/>
              </a:solidFill>
              <a:ea typeface="ＭＳ Ｐゴシック" charset="0"/>
              <a:cs typeface="Rockwell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539552" y="620688"/>
            <a:ext cx="8041439" cy="8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0" kern="1200" cap="none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4400" dirty="0" smtClean="0"/>
              <a:t>補完</a:t>
            </a:r>
            <a:r>
              <a:rPr kumimoji="1" lang="ja-JP" altLang="en-US" sz="4400" dirty="0"/>
              <a:t>手段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611560" y="3645024"/>
            <a:ext cx="79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308304" y="26064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補完</a:t>
            </a:r>
            <a:r>
              <a:rPr kumimoji="1" lang="ja-JP" altLang="en-US" dirty="0"/>
              <a:t>手段</a:t>
            </a:r>
            <a:r>
              <a:rPr kumimoji="1" lang="ja-JP" altLang="en-US" dirty="0" smtClean="0"/>
              <a:t>①－２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08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50863" y="306388"/>
            <a:ext cx="8042275" cy="887412"/>
          </a:xfrm>
        </p:spPr>
        <p:txBody>
          <a:bodyPr/>
          <a:lstStyle/>
          <a:p>
            <a:r>
              <a:rPr lang="ja-JP" altLang="en-US" sz="6000" dirty="0" smtClean="0">
                <a:ea typeface="MS PGothic" panose="020B0600070205080204" pitchFamily="50" charset="-128"/>
              </a:rPr>
              <a:t>誤解していませんか？</a:t>
            </a:r>
            <a:endParaRPr lang="en-US" altLang="en-US" sz="6000" dirty="0">
              <a:ea typeface="MS PGothic" panose="020B0600070205080204" pitchFamily="50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1276350"/>
            <a:ext cx="8424936" cy="270351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脳を鍛えれば、物忘れはなくせる</a:t>
            </a:r>
            <a:endParaRPr lang="en-AU" altLang="en-US" sz="36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342900" indent="-342900" algn="l"/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　　　⇒そんなことはありません！</a:t>
            </a:r>
            <a:endParaRPr lang="en-AU" altLang="en-US" sz="36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chemeClr val="tx1"/>
                </a:solidFill>
                <a:ea typeface="MS PGothic" panose="020B0600070205080204" pitchFamily="50" charset="-128"/>
              </a:rPr>
              <a:t>メモ</a:t>
            </a: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や道具に頼ると記憶力が低下する</a:t>
            </a:r>
            <a:endParaRPr lang="en-US" altLang="ja-JP" sz="36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  <a:ea typeface="MS PGothic" panose="020B0600070205080204" pitchFamily="50" charset="-128"/>
              </a:rPr>
              <a:t>　　</a:t>
            </a: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　⇒</a:t>
            </a:r>
            <a:r>
              <a:rPr lang="ja-JP" altLang="en-US" sz="3600" dirty="0">
                <a:solidFill>
                  <a:schemeClr val="tx1"/>
                </a:solidFill>
                <a:ea typeface="MS PGothic" panose="020B0600070205080204" pitchFamily="50" charset="-128"/>
              </a:rPr>
              <a:t>そんなことはありません</a:t>
            </a: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！</a:t>
            </a:r>
            <a:endParaRPr lang="en-AU" altLang="en-US" sz="36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algn="l"/>
            <a:endParaRPr lang="en-AU" altLang="en-US" sz="36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98DAE32F-9AD2-4A46-A201-DFBD023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1AB-E70F-41AB-8C8B-C664345E3F76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4098" name="Picture 2" descr="C:\Users\carbuncle\Downloads\741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5860"/>
            <a:ext cx="1431057" cy="231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rbuncle\Desktop\画像\7220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114" r="77256" b="65476"/>
          <a:stretch/>
        </p:blipFill>
        <p:spPr bwMode="auto">
          <a:xfrm>
            <a:off x="5833113" y="4429438"/>
            <a:ext cx="1594491" cy="21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十字形 6"/>
          <p:cNvSpPr/>
          <p:nvPr/>
        </p:nvSpPr>
        <p:spPr>
          <a:xfrm>
            <a:off x="4211960" y="5229200"/>
            <a:ext cx="792088" cy="720080"/>
          </a:xfrm>
          <a:prstGeom prst="plus">
            <a:avLst>
              <a:gd name="adj" fmla="val 3891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39552" y="272974"/>
            <a:ext cx="8042275" cy="1443037"/>
          </a:xfrm>
        </p:spPr>
        <p:txBody>
          <a:bodyPr/>
          <a:lstStyle/>
          <a:p>
            <a:r>
              <a:rPr kumimoji="1" lang="ja-JP" altLang="en-US" dirty="0" smtClean="0"/>
              <a:t>「記憶の道具」の</a:t>
            </a:r>
            <a:r>
              <a:rPr kumimoji="1" lang="ja-JP" altLang="en-US" dirty="0"/>
              <a:t>具体例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41" y="1732166"/>
            <a:ext cx="3042978" cy="244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 r="4758" b="5176"/>
          <a:stretch/>
        </p:blipFill>
        <p:spPr bwMode="auto">
          <a:xfrm>
            <a:off x="4506795" y="3861047"/>
            <a:ext cx="3529330" cy="2339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3" y="4509119"/>
            <a:ext cx="2253065" cy="169190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82" y="1590667"/>
            <a:ext cx="2520280" cy="18902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22613" y="6201022"/>
            <a:ext cx="225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付箋（リマインダーとして）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66794" y="4183915"/>
            <a:ext cx="282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メモリーノート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3268" y="6203781"/>
            <a:ext cx="282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スマートフォン・タブレット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23722" y="3517073"/>
            <a:ext cx="23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ホワイトボード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548416D7-6A7D-47C2-9384-54D26133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6981"/>
            <a:ext cx="8385175" cy="738664"/>
          </a:xfrm>
        </p:spPr>
        <p:txBody>
          <a:bodyPr lIns="0" tIns="0" rIns="0" bIns="0">
            <a:spAutoFit/>
          </a:bodyPr>
          <a:lstStyle/>
          <a:p>
            <a:pPr defTabSz="1008063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/>
            </a:pPr>
            <a:r>
              <a:rPr lang="ja-JP" altLang="en-US" dirty="0">
                <a:solidFill>
                  <a:srgbClr val="FF0000"/>
                </a:solidFill>
              </a:rPr>
              <a:t>記憶</a:t>
            </a:r>
            <a:r>
              <a:rPr lang="ja-JP" altLang="en-US" dirty="0" smtClean="0">
                <a:solidFill>
                  <a:srgbClr val="FF0000"/>
                </a:solidFill>
              </a:rPr>
              <a:t>の</a:t>
            </a:r>
            <a:r>
              <a:rPr lang="ja-JP" altLang="en-US" dirty="0">
                <a:solidFill>
                  <a:srgbClr val="FF0000"/>
                </a:solidFill>
              </a:rPr>
              <a:t>道具</a:t>
            </a:r>
            <a:r>
              <a:rPr lang="ja-JP" altLang="en-US" dirty="0" smtClean="0"/>
              <a:t>が役に立つと</a:t>
            </a:r>
            <a:r>
              <a:rPr lang="ja-JP" altLang="en-US" dirty="0"/>
              <a:t>き</a:t>
            </a:r>
            <a:endParaRPr lang="en-GB" altLang="en-US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8338" y="2205038"/>
            <a:ext cx="8007350" cy="392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2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22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20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6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9pPr>
          </a:lstStyle>
          <a:p>
            <a:pPr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þ"/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少し先の予定を覚えるとき</a:t>
            </a:r>
            <a:endParaRPr lang="en-US" altLang="ja-JP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þ"/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記憶の技だけでは不安なとき</a:t>
            </a: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þ"/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情報</a:t>
            </a: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が</a:t>
            </a: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多</a:t>
            </a: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すぎると</a:t>
            </a: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き</a:t>
            </a: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þ"/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自力で覚えるだけの時間が取れない</a:t>
            </a: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とき</a:t>
            </a: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þ"/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一度に複数のことをするとき</a:t>
            </a: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marL="0" indent="0"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Rage Italic" pitchFamily="66" charset="0"/>
              <a:buNone/>
              <a:defRPr/>
            </a:pP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01718B4D-CAB6-4945-89EE-46465958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222261"/>
            <a:ext cx="8385175" cy="1508105"/>
          </a:xfrm>
          <a:prstGeom prst="rect">
            <a:avLst/>
          </a:prstGeom>
          <a:ln/>
        </p:spPr>
        <p:txBody>
          <a:bodyPr lIns="0" tIns="0" rIns="0" bIns="0" anchor="ctr">
            <a:spAutoFit/>
          </a:bodyPr>
          <a:lstStyle>
            <a:lvl1pPr defTabSz="1008063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08063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08063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08063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08063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4800" dirty="0" smtClean="0">
                <a:solidFill>
                  <a:srgbClr val="FF0000"/>
                </a:solidFill>
                <a:latin typeface="ＭＳ 明朝" panose="02020609040205080304" pitchFamily="17" charset="-128"/>
              </a:rPr>
              <a:t>記憶の道具</a:t>
            </a:r>
            <a:r>
              <a:rPr lang="ja-JP" altLang="en-US" sz="4800" dirty="0" smtClean="0">
                <a:solidFill>
                  <a:srgbClr val="262626"/>
                </a:solidFill>
                <a:latin typeface="ＭＳ 明朝" panose="02020609040205080304" pitchFamily="17" charset="-128"/>
              </a:rPr>
              <a:t>が</a:t>
            </a:r>
            <a:endParaRPr lang="en-US" altLang="ja-JP" sz="4800" dirty="0" smtClean="0">
              <a:solidFill>
                <a:srgbClr val="262626"/>
              </a:solidFill>
              <a:latin typeface="ＭＳ 明朝" panose="02020609040205080304" pitchFamily="17" charset="-128"/>
            </a:endParaRPr>
          </a:p>
          <a:p>
            <a:pPr algn="ctr" eaLnBrk="1" hangingPunct="1">
              <a:defRPr/>
            </a:pPr>
            <a:r>
              <a:rPr lang="ja-JP" altLang="en-US" sz="4800" dirty="0" smtClean="0">
                <a:solidFill>
                  <a:srgbClr val="262626"/>
                </a:solidFill>
                <a:latin typeface="ＭＳ 明朝" panose="02020609040205080304" pitchFamily="17" charset="-128"/>
              </a:rPr>
              <a:t>それ</a:t>
            </a:r>
            <a:r>
              <a:rPr lang="ja-JP" altLang="en-US" sz="4800" dirty="0">
                <a:solidFill>
                  <a:srgbClr val="262626"/>
                </a:solidFill>
                <a:latin typeface="ＭＳ 明朝" panose="02020609040205080304" pitchFamily="17" charset="-128"/>
              </a:rPr>
              <a:t>ほど役に</a:t>
            </a:r>
            <a:r>
              <a:rPr lang="ja-JP" altLang="en-US" sz="4800" dirty="0" smtClean="0">
                <a:solidFill>
                  <a:srgbClr val="262626"/>
                </a:solidFill>
                <a:latin typeface="ＭＳ 明朝" panose="02020609040205080304" pitchFamily="17" charset="-128"/>
              </a:rPr>
              <a:t>立たないとき</a:t>
            </a:r>
            <a:r>
              <a:rPr lang="en-US" altLang="ja-JP" sz="4800" dirty="0" smtClean="0">
                <a:solidFill>
                  <a:srgbClr val="262626"/>
                </a:solidFill>
                <a:latin typeface="ＭＳ 明朝" panose="02020609040205080304" pitchFamily="17" charset="-128"/>
              </a:rPr>
              <a:t>…</a:t>
            </a:r>
            <a:r>
              <a:rPr lang="en-GB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明朝" panose="02020609040205080304" pitchFamily="17" charset="-128"/>
              </a:rPr>
              <a:t> </a:t>
            </a:r>
            <a:endParaRPr lang="en-GB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明朝" panose="02020609040205080304" pitchFamily="17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2420888"/>
            <a:ext cx="8034338" cy="32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2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22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20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6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 sz="1400">
                <a:solidFill>
                  <a:srgbClr val="404040"/>
                </a:solidFill>
                <a:latin typeface="Cambria" panose="02040503050406030204" pitchFamily="18" charset="0"/>
                <a:ea typeface="MS PGothic" panose="020B0600070205080204" pitchFamily="50" charset="-128"/>
              </a:defRPr>
            </a:lvl9pPr>
          </a:lstStyle>
          <a:p>
            <a:pPr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ý"/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道具</a:t>
            </a: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を</a:t>
            </a: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使</a:t>
            </a: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う準備</a:t>
            </a: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が</a:t>
            </a: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できていなかったとき</a:t>
            </a: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marL="179388" indent="-179388"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ý"/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道具に集中すると目の前のことがおろそかになって   </a:t>
            </a:r>
            <a:endParaRPr lang="en-US" altLang="ja-JP" sz="2800" dirty="0" smtClean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marL="360363" indent="-360363" eaLnBrk="1" hangingPunct="1">
              <a:lnSpc>
                <a:spcPct val="135000"/>
              </a:lnSpc>
              <a:buClr>
                <a:srgbClr val="FF0000"/>
              </a:buClr>
              <a:buSzPct val="120000"/>
              <a:buNone/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　　しまうとき</a:t>
            </a: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ý"/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運転中など</a:t>
            </a: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、道具</a:t>
            </a: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の使用が適さないとき</a:t>
            </a: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  <a:p>
            <a:pPr eaLnBrk="1" hangingPunct="1">
              <a:lnSpc>
                <a:spcPct val="13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ý"/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職場に道具の持ち込みが</a:t>
            </a:r>
            <a:r>
              <a:rPr lang="ja-JP" altLang="en-US" sz="2800" dirty="0">
                <a:solidFill>
                  <a:schemeClr val="tx1"/>
                </a:solidFill>
                <a:latin typeface="ＭＳ 明朝" panose="02020609040205080304" pitchFamily="17" charset="-128"/>
              </a:rPr>
              <a:t>禁止されて</a:t>
            </a:r>
            <a:r>
              <a:rPr lang="ja-JP" altLang="en-US" sz="2800" dirty="0" smtClean="0">
                <a:solidFill>
                  <a:schemeClr val="tx1"/>
                </a:solidFill>
                <a:latin typeface="ＭＳ 明朝" panose="02020609040205080304" pitchFamily="17" charset="-128"/>
              </a:rPr>
              <a:t>いるとき</a:t>
            </a:r>
            <a:endParaRPr lang="en-GB" altLang="en-US" sz="2800" dirty="0">
              <a:solidFill>
                <a:schemeClr val="tx1"/>
              </a:solidFill>
              <a:latin typeface="ＭＳ 明朝" panose="02020609040205080304" pitchFamily="17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4EDCA098-2126-4337-984F-BC7FFFDF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1916832"/>
            <a:ext cx="8041439" cy="167842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kumimoji="1" lang="ja-JP" altLang="en-US" sz="5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身の回り</a:t>
            </a:r>
            <a:r>
              <a:rPr kumimoji="1" lang="ja-JP" altLang="en-US" sz="5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の環境を整える</a:t>
            </a:r>
            <a:endParaRPr kumimoji="1" lang="ja-JP" altLang="en-US" sz="5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defRPr/>
            </a:pPr>
            <a:r>
              <a:rPr lang="ja-JP" altLang="en-US" dirty="0">
                <a:solidFill>
                  <a:schemeClr val="tx1"/>
                </a:solidFill>
                <a:ea typeface="ＭＳ Ｐゴシック" charset="0"/>
                <a:cs typeface="Rockwell"/>
              </a:rPr>
              <a:t>環境</a:t>
            </a:r>
            <a:r>
              <a:rPr lang="ja-JP" altLang="en-US" dirty="0" smtClean="0">
                <a:solidFill>
                  <a:schemeClr val="tx1"/>
                </a:solidFill>
                <a:ea typeface="ＭＳ Ｐゴシック" charset="0"/>
                <a:cs typeface="Rockwell"/>
              </a:rPr>
              <a:t>が</a:t>
            </a:r>
            <a:r>
              <a:rPr lang="ja-JP" altLang="en-US" dirty="0">
                <a:solidFill>
                  <a:schemeClr val="tx1"/>
                </a:solidFill>
                <a:ea typeface="ＭＳ Ｐゴシック" charset="0"/>
                <a:cs typeface="Rockwell"/>
              </a:rPr>
              <a:t>記憶</a:t>
            </a:r>
            <a:r>
              <a:rPr lang="ja-JP" altLang="en-US" dirty="0" smtClean="0">
                <a:solidFill>
                  <a:schemeClr val="tx1"/>
                </a:solidFill>
                <a:ea typeface="ＭＳ Ｐゴシック" charset="0"/>
                <a:cs typeface="Rockwell"/>
              </a:rPr>
              <a:t>に</a:t>
            </a:r>
            <a:r>
              <a:rPr lang="ja-JP" altLang="en-US" dirty="0">
                <a:solidFill>
                  <a:schemeClr val="tx1"/>
                </a:solidFill>
                <a:ea typeface="ＭＳ Ｐゴシック" charset="0"/>
                <a:cs typeface="Rockwell"/>
              </a:rPr>
              <a:t>及ぼす影響</a:t>
            </a:r>
            <a:endParaRPr lang="en-US" altLang="ja-JP" dirty="0">
              <a:solidFill>
                <a:schemeClr val="tx1"/>
              </a:solidFill>
              <a:ea typeface="ＭＳ Ｐゴシック" charset="0"/>
              <a:cs typeface="Rockwell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539552" y="620688"/>
            <a:ext cx="8041439" cy="8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0" kern="1200" cap="none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62626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4400" dirty="0" smtClean="0"/>
              <a:t>生活</a:t>
            </a:r>
            <a:r>
              <a:rPr kumimoji="1" lang="ja-JP" altLang="en-US" sz="4400" dirty="0"/>
              <a:t>習慣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611560" y="3645024"/>
            <a:ext cx="79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596336" y="26064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生活</a:t>
            </a:r>
            <a:r>
              <a:rPr kumimoji="1" lang="ja-JP" altLang="en-US" dirty="0"/>
              <a:t>習慣</a:t>
            </a:r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5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0" y="889375"/>
            <a:ext cx="921702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1008063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24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1pPr>
            <a:lvl2pPr marL="557213" indent="-228600" defTabSz="1008063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2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2pPr>
            <a:lvl3pPr marL="822325" indent="-182563" defTabSz="1008063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20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3pPr>
            <a:lvl4pPr marL="1096963" indent="-182563" defTabSz="1008063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16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4pPr>
            <a:lvl5pPr marL="1416050" indent="-182563" defTabSz="1008063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14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5pPr>
            <a:lvl6pPr marL="1873250" indent="-182563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14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6pPr>
            <a:lvl7pPr marL="2330450" indent="-182563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14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7pPr>
            <a:lvl8pPr marL="2787650" indent="-182563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14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8pPr>
            <a:lvl9pPr marL="3244850" indent="-182563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  <a:defRPr sz="14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50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こんな状況で大切なことを覚えられますか？</a:t>
            </a:r>
            <a:endParaRPr lang="en-GB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F361D30E-2D1E-43B3-B426-27955DAF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1AB-E70F-41AB-8C8B-C664345E3F76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1026" name="Picture 2" descr="C:\Users\carbuncle\Downloads\96039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0" y="1675905"/>
            <a:ext cx="7064792" cy="47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8" name="Text Box 34"/>
          <p:cNvSpPr txBox="1">
            <a:spLocks noChangeArrowheads="1"/>
          </p:cNvSpPr>
          <p:nvPr/>
        </p:nvSpPr>
        <p:spPr bwMode="auto">
          <a:xfrm>
            <a:off x="611188" y="4445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algn="ctr"/>
            <a:r>
              <a:rPr lang="ja-JP" altLang="en-US" sz="4400" dirty="0" smtClean="0">
                <a:latin typeface="ＭＳ 明朝" panose="02020609040205080304" pitchFamily="17" charset="-128"/>
              </a:rPr>
              <a:t>覚えやすい環境づくりのポイント</a:t>
            </a:r>
            <a:r>
              <a:rPr lang="en-AU" altLang="en-US" sz="4400" dirty="0" smtClean="0">
                <a:latin typeface="ＭＳ 明朝" panose="02020609040205080304" pitchFamily="17" charset="-128"/>
              </a:rPr>
              <a:t> </a:t>
            </a:r>
            <a:endParaRPr lang="en-AU" altLang="en-US" sz="4400" dirty="0">
              <a:latin typeface="ＭＳ 明朝" panose="02020609040205080304" pitchFamily="17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E0C1497A-2B23-41E0-8A41-AED2954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81750"/>
            <a:ext cx="2133600" cy="476250"/>
          </a:xfrm>
        </p:spPr>
        <p:txBody>
          <a:bodyPr/>
          <a:lstStyle/>
          <a:p>
            <a:fld id="{D9AC94C2-38BF-42AA-B1B3-B29AE915CA0E}" type="slidenum">
              <a:rPr lang="en-US" altLang="en-US" smtClean="0"/>
              <a:pPr/>
              <a:t>39</a:t>
            </a:fld>
            <a:endParaRPr lang="en-US" altLang="en-US"/>
          </a:p>
        </p:txBody>
      </p:sp>
      <p:graphicFrame>
        <p:nvGraphicFramePr>
          <p:cNvPr id="5" name="表プレースホルダー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86216833"/>
              </p:ext>
            </p:extLst>
          </p:nvPr>
        </p:nvGraphicFramePr>
        <p:xfrm>
          <a:off x="467544" y="908720"/>
          <a:ext cx="8424936" cy="541561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48687"/>
                <a:gridCol w="5476249"/>
              </a:tblGrid>
              <a:tr h="5802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ポイント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具体的な対策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6564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過剰な刺激を避ける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・不要なものを机の上に置かない。</a:t>
                      </a:r>
                      <a:endParaRPr kumimoji="1" lang="en-US" altLang="ja-JP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・メモは見やすい場所に貼る。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4917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雑音を減らす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・静かなスペースを確保する。</a:t>
                      </a:r>
                      <a:endParaRPr kumimoji="1" lang="en-US" altLang="ja-JP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・必要のないときはテレビやラジオを消す。</a:t>
                      </a:r>
                      <a:endParaRPr kumimoji="1" lang="en-US" altLang="ja-JP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・声を低くし、一度に一人ずつ話す。</a:t>
                      </a:r>
                      <a:endParaRPr kumimoji="1" lang="en-US" altLang="ja-JP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5934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整理整頓する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・棚、ボックス、引き出しなど、片付ける場所を決めておく。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4908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適切な温度・湿度を保つ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・換気をする。</a:t>
                      </a:r>
                      <a:endParaRPr kumimoji="1" lang="en-US" altLang="ja-JP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・エアコン等で温度管理をする。</a:t>
                      </a:r>
                      <a:endParaRPr kumimoji="1" lang="en-US" altLang="ja-JP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（環境省によれば、室温の目安は夏は</a:t>
                      </a:r>
                      <a:r>
                        <a:rPr kumimoji="1" lang="en-US" altLang="ja-JP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28</a:t>
                      </a:r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度、冬は</a:t>
                      </a:r>
                      <a:r>
                        <a:rPr kumimoji="1" lang="en-US" altLang="ja-JP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</a:t>
                      </a:r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度　　</a:t>
                      </a:r>
                      <a:r>
                        <a:rPr kumimoji="1" lang="en-US" altLang="ja-JP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u="sng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エアコンの設定温度ではなく、室温</a:t>
                      </a:r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309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適切な明るさを保つ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・明るすぎる／暗すぎる環境は記憶には向かない。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696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31681" y="5672831"/>
            <a:ext cx="8278313" cy="95111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60000"/>
              </a:lnSpc>
              <a:buNone/>
            </a:pPr>
            <a:r>
              <a:rPr lang="ja-JP" altLang="en-US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・国内外の研究から、記憶障害のリハビリテーションに効果が</a:t>
            </a:r>
            <a:endParaRPr lang="en-US" altLang="ja-JP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ja-JP" altLang="en-US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あるといわれています</a:t>
            </a:r>
            <a:r>
              <a:rPr lang="ja-JP" altLang="en-US" dirty="0">
                <a:solidFill>
                  <a:schemeClr val="tx1"/>
                </a:solidFill>
                <a:ea typeface="MS PGothic" panose="020B0600070205080204" pitchFamily="50" charset="-128"/>
              </a:rPr>
              <a:t>。</a:t>
            </a:r>
            <a:endParaRPr lang="en-US" altLang="ja-JP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39762" lvl="2" indent="0" eaLnBrk="1" hangingPunct="1">
              <a:lnSpc>
                <a:spcPct val="60000"/>
              </a:lnSpc>
              <a:buNone/>
            </a:pPr>
            <a:endParaRPr lang="en-US" altLang="ja-JP" sz="2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39762" lvl="2" indent="0" eaLnBrk="1" hangingPunct="1">
              <a:lnSpc>
                <a:spcPct val="60000"/>
              </a:lnSpc>
              <a:buNone/>
            </a:pPr>
            <a:endParaRPr lang="en-US" altLang="ja-JP" sz="24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39762" lvl="2" indent="0" eaLnBrk="1" hangingPunct="1">
              <a:lnSpc>
                <a:spcPct val="60000"/>
              </a:lnSpc>
              <a:buNone/>
            </a:pPr>
            <a:endParaRPr lang="en-US" altLang="ja-JP" sz="2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39762" lvl="2" indent="0" eaLnBrk="1" hangingPunct="1">
              <a:lnSpc>
                <a:spcPct val="60000"/>
              </a:lnSpc>
              <a:buNone/>
            </a:pPr>
            <a:endParaRPr lang="en-US" altLang="ja-JP" sz="24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39762" lvl="2" indent="0" eaLnBrk="1" hangingPunct="1">
              <a:lnSpc>
                <a:spcPct val="60000"/>
              </a:lnSpc>
              <a:buNone/>
            </a:pPr>
            <a:endParaRPr lang="en-US" altLang="ja-JP" sz="2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39762" lvl="2" indent="0" eaLnBrk="1" hangingPunct="1">
              <a:lnSpc>
                <a:spcPct val="60000"/>
              </a:lnSpc>
              <a:buNone/>
            </a:pPr>
            <a:endParaRPr lang="en-US" altLang="ja-JP" sz="2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lvl="2" eaLnBrk="1" hangingPunct="1">
              <a:lnSpc>
                <a:spcPct val="60000"/>
              </a:lnSpc>
              <a:buFont typeface="Wingdings" panose="05000000000000000000" pitchFamily="2" charset="2"/>
              <a:buChar char="Ø"/>
            </a:pPr>
            <a:endParaRPr lang="en-US" altLang="ja-JP" sz="24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lvl="2" eaLnBrk="1" hangingPunct="1">
              <a:lnSpc>
                <a:spcPct val="60000"/>
              </a:lnSpc>
              <a:buFont typeface="Wingdings" panose="05000000000000000000" pitchFamily="2" charset="2"/>
              <a:buChar char="Ø"/>
            </a:pPr>
            <a:endParaRPr lang="en-US" altLang="ja-JP" sz="2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altLang="ja-JP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altLang="ja-JP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016897C0-DBC6-4B20-BF6C-B22B774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41210035"/>
              </p:ext>
            </p:extLst>
          </p:nvPr>
        </p:nvGraphicFramePr>
        <p:xfrm>
          <a:off x="593692" y="1327591"/>
          <a:ext cx="7884608" cy="360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9C64EBA4-9136-41E5-999E-346177B6CCB2}"/>
              </a:ext>
            </a:extLst>
          </p:cNvPr>
          <p:cNvSpPr txBox="1"/>
          <p:nvPr/>
        </p:nvSpPr>
        <p:spPr>
          <a:xfrm>
            <a:off x="2284910" y="5039179"/>
            <a:ext cx="642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4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※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武田克彦編　高次</a:t>
            </a:r>
            <a:r>
              <a:rPr kumimoji="1" lang="ja-JP" altLang="en-US" sz="1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脳機能障害のリハビリテーション　</a:t>
            </a:r>
            <a:endParaRPr kumimoji="1" lang="en-US" altLang="ja-JP" sz="1400" dirty="0" smtClean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廣實真弓監訳　ワークブックで実践する脳損傷リハビリテーション　を参考に作成</a:t>
            </a:r>
            <a:endParaRPr kumimoji="1" lang="ja-JP" altLang="en-US" sz="1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5883" y="386770"/>
            <a:ext cx="6208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「記憶の補完手段」について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503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539552" y="332656"/>
            <a:ext cx="8136904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016875" cy="774700"/>
          </a:xfrm>
        </p:spPr>
        <p:txBody>
          <a:bodyPr lIns="0" tIns="0" rIns="0" bIns="0">
            <a:spAutoFit/>
          </a:bodyPr>
          <a:lstStyle/>
          <a:p>
            <a:pPr defTabSz="1008063" eaLnBrk="1" hangingPunct="1">
              <a:lnSpc>
                <a:spcPct val="95000"/>
              </a:lnSpc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</a:pPr>
            <a:r>
              <a:rPr lang="ja-JP" altLang="en-US" sz="5300">
                <a:solidFill>
                  <a:srgbClr val="FF0000"/>
                </a:solidFill>
                <a:ea typeface="MS PGothic" panose="020B0600070205080204" pitchFamily="50" charset="-128"/>
              </a:rPr>
              <a:t>宿題</a:t>
            </a:r>
            <a:endParaRPr lang="en-GB" altLang="en-US" sz="5300">
              <a:solidFill>
                <a:srgbClr val="FF0000"/>
              </a:solidFill>
              <a:ea typeface="MS PGothic" panose="020B0600070205080204" pitchFamily="50" charset="-128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395536" y="2276872"/>
            <a:ext cx="8228012" cy="3105978"/>
          </a:xfrm>
        </p:spPr>
        <p:txBody>
          <a:bodyPr lIns="0" tIns="0" rIns="0" bIns="0">
            <a:spAutoFit/>
          </a:bodyPr>
          <a:lstStyle/>
          <a:p>
            <a:pPr defTabSz="1008063" eaLnBrk="1" hangingPunct="1">
              <a:lnSpc>
                <a:spcPct val="95000"/>
              </a:lnSpc>
              <a:spcBef>
                <a:spcPts val="888"/>
              </a:spcBef>
              <a:spcAft>
                <a:spcPts val="2838"/>
              </a:spcAft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身の回りの環境</a:t>
            </a:r>
            <a:r>
              <a:rPr lang="ja-JP" altLang="en-US" sz="3600" dirty="0">
                <a:solidFill>
                  <a:schemeClr val="tx1"/>
                </a:solidFill>
                <a:ea typeface="MS PGothic" panose="020B0600070205080204" pitchFamily="50" charset="-128"/>
              </a:rPr>
              <a:t>を改善するための方法</a:t>
            </a: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を何か一つ考え、来週までに行ってみてください。</a:t>
            </a:r>
            <a:endParaRPr lang="en-US" altLang="ja-JP" sz="36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lnSpc>
                <a:spcPct val="95000"/>
              </a:lnSpc>
              <a:spcBef>
                <a:spcPts val="888"/>
              </a:spcBef>
              <a:spcAft>
                <a:spcPts val="2838"/>
              </a:spcAft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r>
              <a:rPr lang="ja-JP" altLang="en-US" sz="3600" dirty="0">
                <a:solidFill>
                  <a:schemeClr val="tx1"/>
                </a:solidFill>
                <a:ea typeface="MS PGothic" panose="020B0600070205080204" pitchFamily="50" charset="-128"/>
              </a:rPr>
              <a:t>来週</a:t>
            </a: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のグループワークでその内容を発表してもらいます。</a:t>
            </a:r>
            <a:endParaRPr lang="en-GB" altLang="en-US" sz="36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36B2CAF6-32D7-43CC-B566-4661736A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2275" cy="814387"/>
          </a:xfrm>
        </p:spPr>
        <p:txBody>
          <a:bodyPr lIns="0" tIns="0" rIns="0" bIns="0">
            <a:spAutoFit/>
          </a:bodyPr>
          <a:lstStyle/>
          <a:p>
            <a:pPr defTabSz="1008063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</a:pPr>
            <a:r>
              <a:rPr lang="ja-JP" altLang="en-US" sz="5300" dirty="0" smtClean="0">
                <a:ea typeface="MS PGothic" panose="020B0600070205080204" pitchFamily="50" charset="-128"/>
              </a:rPr>
              <a:t>第１回の</a:t>
            </a:r>
            <a:r>
              <a:rPr lang="ja-JP" altLang="en-US" sz="5300" dirty="0">
                <a:ea typeface="MS PGothic" panose="020B0600070205080204" pitchFamily="50" charset="-128"/>
              </a:rPr>
              <a:t>まとめ</a:t>
            </a:r>
            <a:r>
              <a:rPr lang="en-GB" altLang="en-US" sz="5300" dirty="0">
                <a:ea typeface="MS PGothic" panose="020B0600070205080204" pitchFamily="50" charset="-128"/>
              </a:rPr>
              <a:t> </a:t>
            </a:r>
          </a:p>
        </p:txBody>
      </p:sp>
      <p:sp>
        <p:nvSpPr>
          <p:cNvPr id="175107" name="Rectangle 3"/>
          <p:cNvSpPr>
            <a:spLocks noGrp="1"/>
          </p:cNvSpPr>
          <p:nvPr>
            <p:ph idx="1"/>
          </p:nvPr>
        </p:nvSpPr>
        <p:spPr>
          <a:xfrm>
            <a:off x="611560" y="1484784"/>
            <a:ext cx="7951576" cy="4924425"/>
          </a:xfrm>
        </p:spPr>
        <p:txBody>
          <a:bodyPr wrap="square" lIns="0" tIns="0" rIns="0" bIns="0">
            <a:spAutoFit/>
          </a:bodyPr>
          <a:lstStyle/>
          <a:p>
            <a:pPr defTabSz="1008063" eaLnBrk="1" hangingPunct="1"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記憶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のメカニズムには３つの段階がある。</a:t>
            </a:r>
            <a:endParaRPr lang="ja-JP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endParaRPr lang="en-GB" altLang="en-US" sz="32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endParaRPr lang="en-US" altLang="ja-JP" sz="32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新しいことを覚えるために、「繰り返し」「関連付け」「チャンキング」などの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記憶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技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が使える。</a:t>
            </a:r>
            <a:endParaRPr lang="en-US" altLang="ja-JP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記憶を補助するさまざまな道具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が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ある</a:t>
            </a:r>
            <a:endParaRPr lang="en-GB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自宅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や職場</a:t>
            </a:r>
            <a:r>
              <a:rPr lang="ja-JP" altLang="en-US" sz="3200" dirty="0">
                <a:solidFill>
                  <a:schemeClr val="tx1"/>
                </a:solidFill>
                <a:ea typeface="MS PGothic" panose="020B0600070205080204" pitchFamily="50" charset="-128"/>
              </a:rPr>
              <a:t>の環境を</a:t>
            </a:r>
            <a:r>
              <a:rPr lang="ja-JP" altLang="en-US" sz="32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整えることは記憶にも効果がある。</a:t>
            </a:r>
            <a:endParaRPr lang="en-GB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858223706"/>
              </p:ext>
            </p:extLst>
          </p:nvPr>
        </p:nvGraphicFramePr>
        <p:xfrm>
          <a:off x="1259632" y="2060848"/>
          <a:ext cx="61926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33B97B11-002E-4C20-9C2D-393C6660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51521" y="436681"/>
            <a:ext cx="8040960" cy="983520"/>
          </a:xfrm>
        </p:spPr>
        <p:txBody>
          <a:bodyPr/>
          <a:lstStyle/>
          <a:p>
            <a:r>
              <a:rPr lang="ja-JP" altLang="en-US" dirty="0">
                <a:ea typeface="ＭＳ Ｐゴシック" panose="020B0600070205080204" pitchFamily="50" charset="-128"/>
              </a:rPr>
              <a:t>今後の</a:t>
            </a:r>
            <a:r>
              <a:rPr lang="ja-JP" altLang="en-US" dirty="0" smtClean="0">
                <a:ea typeface="ＭＳ Ｐゴシック" panose="020B0600070205080204" pitchFamily="50" charset="-128"/>
              </a:rPr>
              <a:t>対策</a:t>
            </a:r>
            <a:endParaRPr lang="en-US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9601" y="1549800"/>
            <a:ext cx="8359200" cy="4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715963" indent="-358775" defTabSz="503238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26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1pPr>
            <a:lvl2pPr marL="715963" indent="-358775" defTabSz="503238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24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2pPr>
            <a:lvl3pPr marL="357188" indent="-265113" defTabSz="503238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22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3pPr>
            <a:lvl4pPr marL="1600200" indent="-228600" defTabSz="503238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20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4pPr>
            <a:lvl5pPr marL="2057400" indent="-228600" defTabSz="503238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5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5pPr>
            <a:lvl6pPr marL="2514600" indent="-228600" defTabSz="503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5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6pPr>
            <a:lvl7pPr marL="2971800" indent="-228600" defTabSz="503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5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7pPr>
            <a:lvl8pPr marL="3429000" indent="-228600" defTabSz="503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5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8pPr>
            <a:lvl9pPr marL="3886200" indent="-228600" defTabSz="503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500">
                <a:solidFill>
                  <a:srgbClr val="40404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defRPr>
            </a:lvl9pPr>
          </a:lstStyle>
          <a:p>
            <a:pPr lvl="2">
              <a:spcBef>
                <a:spcPct val="0"/>
              </a:spcBef>
              <a:spcAft>
                <a:spcPts val="544"/>
              </a:spcAft>
              <a:buNone/>
            </a:pPr>
            <a:r>
              <a:rPr lang="ja-JP" altLang="en-US" sz="2903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903" b="1" dirty="0" smtClean="0"/>
              <a:t>新しい</a:t>
            </a:r>
            <a:r>
              <a:rPr lang="ja-JP" altLang="en-US" sz="2903" b="1" dirty="0"/>
              <a:t>職場で同僚の名前を覚えるとき、どのよう</a:t>
            </a:r>
            <a:r>
              <a:rPr lang="ja-JP" altLang="en-US" sz="2903" b="1" dirty="0" smtClean="0"/>
              <a:t>な</a:t>
            </a:r>
            <a:r>
              <a:rPr lang="ja-JP" altLang="en-US" sz="2903" b="1" dirty="0"/>
              <a:t>方法</a:t>
            </a:r>
            <a:r>
              <a:rPr lang="ja-JP" altLang="en-US" sz="2903" b="1" dirty="0" smtClean="0"/>
              <a:t>が使えるでしょう？</a:t>
            </a:r>
            <a:endParaRPr lang="en-US" altLang="ja-JP" sz="2903" b="1" dirty="0" smtClean="0"/>
          </a:p>
          <a:p>
            <a:pPr lvl="2">
              <a:spcBef>
                <a:spcPct val="0"/>
              </a:spcBef>
              <a:spcAft>
                <a:spcPts val="544"/>
              </a:spcAft>
              <a:buNone/>
            </a:pPr>
            <a:endParaRPr lang="en-AU" altLang="en-US" sz="2903" b="1" dirty="0"/>
          </a:p>
          <a:p>
            <a:pPr eaLnBrk="1" hangingPunct="1">
              <a:spcBef>
                <a:spcPct val="0"/>
              </a:spcBef>
              <a:spcAft>
                <a:spcPts val="544"/>
              </a:spcAft>
              <a:buSzTx/>
              <a:buFont typeface="Wingdings" panose="05000000000000000000" pitchFamily="2" charset="2"/>
              <a:buChar char="q"/>
            </a:pPr>
            <a:r>
              <a:rPr lang="ja-JP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繰り返し</a:t>
            </a:r>
            <a:endParaRPr lang="en-AU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544"/>
              </a:spcAft>
              <a:buSzTx/>
              <a:buFont typeface="Wingdings" panose="05000000000000000000" pitchFamily="2" charset="2"/>
              <a:buChar char="q"/>
            </a:pPr>
            <a:r>
              <a:rPr lang="ja-JP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グループ</a:t>
            </a:r>
            <a:r>
              <a:rPr lang="ja-JP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分</a:t>
            </a:r>
            <a:r>
              <a:rPr lang="ja-JP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けする</a:t>
            </a:r>
            <a:r>
              <a:rPr lang="en-AU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–</a:t>
            </a:r>
            <a:r>
              <a:rPr lang="ja-JP" alt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○○部の人たち、○○課の人たちのようにグループで覚える</a:t>
            </a:r>
            <a:endParaRPr lang="en-AU" altLang="en-US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544"/>
              </a:spcAft>
              <a:buSzTx/>
              <a:buFont typeface="Wingdings" panose="05000000000000000000" pitchFamily="2" charset="2"/>
              <a:buChar char="q"/>
            </a:pPr>
            <a:r>
              <a:rPr lang="ja-JP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名前</a:t>
            </a:r>
            <a:r>
              <a:rPr lang="ja-JP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について質問する</a:t>
            </a:r>
            <a:r>
              <a:rPr lang="ja-JP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（例：由来、ニックネームなど）</a:t>
            </a:r>
            <a:r>
              <a:rPr lang="en-AU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544"/>
              </a:spcAft>
              <a:buSzTx/>
              <a:buFont typeface="Wingdings" panose="05000000000000000000" pitchFamily="2" charset="2"/>
              <a:buChar char="q"/>
            </a:pPr>
            <a:r>
              <a:rPr lang="ja-JP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親しくなる</a:t>
            </a:r>
            <a:r>
              <a:rPr lang="en-AU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–</a:t>
            </a:r>
            <a:r>
              <a:rPr lang="ja-JP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名前を忘れてしまっても、それ以外の細かいことを覚えているかも</a:t>
            </a:r>
            <a:r>
              <a:rPr lang="ja-JP" alt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しれない</a:t>
            </a:r>
            <a:endParaRPr lang="en-US" altLang="ja-JP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1CC4E0FF-2C4B-4C25-8D87-23D04E5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8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539750" y="602710"/>
            <a:ext cx="8075613" cy="830972"/>
          </a:xfrm>
        </p:spPr>
        <p:txBody>
          <a:bodyPr lIns="91418" tIns="45708" rIns="91418" bIns="45708">
            <a:spAutoFit/>
          </a:bodyPr>
          <a:lstStyle/>
          <a:p>
            <a:pPr defTabSz="1008063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</a:pPr>
            <a:r>
              <a:rPr lang="ja-JP" altLang="en-US" dirty="0" smtClean="0">
                <a:solidFill>
                  <a:srgbClr val="FF0000"/>
                </a:solidFill>
                <a:ea typeface="MS PGothic" panose="020B0600070205080204" pitchFamily="50" charset="-128"/>
              </a:rPr>
              <a:t>第１回　宿題のまとめ</a:t>
            </a:r>
            <a:endParaRPr lang="en-GB" altLang="en-US" dirty="0">
              <a:solidFill>
                <a:srgbClr val="FF0000"/>
              </a:solidFill>
              <a:ea typeface="MS PGothic" panose="020B0600070205080204" pitchFamily="50" charset="-128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412776"/>
            <a:ext cx="7200800" cy="4662803"/>
          </a:xfrm>
        </p:spPr>
        <p:txBody>
          <a:bodyPr wrap="square" lIns="91418" tIns="0" rIns="91418" bIns="45708">
            <a:spAutoFit/>
          </a:bodyPr>
          <a:lstStyle/>
          <a:p>
            <a:pPr marL="0" indent="0" defTabSz="1008063" eaLnBrk="1" hangingPunct="1">
              <a:lnSpc>
                <a:spcPct val="250000"/>
              </a:lnSpc>
              <a:spcBef>
                <a:spcPct val="0"/>
              </a:spcBef>
              <a:buSzPct val="100000"/>
              <a:buNone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  <a:defRPr/>
            </a:pP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１．１０個の物を覚える。</a:t>
            </a:r>
            <a:endParaRPr lang="en-GB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0" indent="0" defTabSz="1008063" eaLnBrk="1" hangingPunct="1">
              <a:lnSpc>
                <a:spcPct val="250000"/>
              </a:lnSpc>
              <a:spcBef>
                <a:spcPct val="0"/>
              </a:spcBef>
              <a:buSzPct val="100000"/>
              <a:buNone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  <a:defRPr/>
            </a:pP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２．</a:t>
            </a: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身の回</a:t>
            </a: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りの</a:t>
            </a: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環境</a:t>
            </a: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を整える。</a:t>
            </a:r>
            <a:endParaRPr lang="en-GB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0" indent="0" defTabSz="1008063" eaLnBrk="1" hangingPunct="1">
              <a:lnSpc>
                <a:spcPct val="250000"/>
              </a:lnSpc>
              <a:spcBef>
                <a:spcPct val="0"/>
              </a:spcBef>
              <a:buSzPct val="100000"/>
              <a:buNone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  <a:defRPr/>
            </a:pP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３．資料を読んで復習する。</a:t>
            </a:r>
            <a:endParaRPr lang="en-GB" altLang="en-US" sz="28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BDB217E3-C747-46D0-A9EF-283998C0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D5C-CF27-4742-BBBF-9773ECEB59D6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531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31187" cy="815975"/>
          </a:xfrm>
        </p:spPr>
        <p:txBody>
          <a:bodyPr lIns="0" tIns="0" rIns="0" bIns="0">
            <a:spAutoFit/>
          </a:bodyPr>
          <a:lstStyle/>
          <a:p>
            <a:pPr defTabSz="1008063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</a:pP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次回</a:t>
            </a:r>
            <a:r>
              <a:rPr lang="ja-JP" altLang="en-US" sz="53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持って</a:t>
            </a: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くるもの</a:t>
            </a:r>
            <a:r>
              <a:rPr lang="en-GB" altLang="en-US" sz="5300" dirty="0">
                <a:ea typeface="MS PGothic" panose="020B0600070205080204" pitchFamily="50" charset="-128"/>
              </a:rPr>
              <a:t>: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1"/>
          </p:nvPr>
        </p:nvSpPr>
        <p:spPr>
          <a:xfrm>
            <a:off x="1691680" y="2332831"/>
            <a:ext cx="6624638" cy="2800350"/>
          </a:xfrm>
        </p:spPr>
        <p:txBody>
          <a:bodyPr lIns="0" tIns="0" rIns="0" bIns="0">
            <a:spAutoFit/>
          </a:bodyPr>
          <a:lstStyle/>
          <a:p>
            <a:pPr defTabSz="1008063"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ファイル</a:t>
            </a:r>
            <a:endParaRPr lang="en-GB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spcBef>
                <a:spcPct val="0"/>
              </a:spcBef>
              <a:buFont typeface="Rage Italic" pitchFamily="66" charset="0"/>
              <a:buNone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endParaRPr lang="en-GB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endParaRPr lang="en-GB" altLang="en-US" sz="11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endParaRPr lang="en-GB" altLang="en-US" sz="11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筆記用具</a:t>
            </a:r>
            <a:endParaRPr lang="en-GB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</a:pPr>
            <a:endParaRPr lang="en-GB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A474B615-08E2-4591-8A0A-6E83CF10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578E-3AE0-4DB5-A377-D99D5D11D2BC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2050" name="Picture 2" descr="C:\Users\carbuncle\Downloads\089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92004"/>
            <a:ext cx="1667337" cy="12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arbuncle\Downloads\1954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96" y="3637274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31188" cy="814387"/>
          </a:xfrm>
        </p:spPr>
        <p:txBody>
          <a:bodyPr lIns="0" tIns="0" rIns="0" bIns="0">
            <a:spAutoFit/>
          </a:bodyPr>
          <a:lstStyle/>
          <a:p>
            <a:pPr defTabSz="1008063" eaLnBrk="1" hangingPunct="1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3613" algn="l"/>
                <a:tab pos="7051675" algn="l"/>
                <a:tab pos="8059738" algn="l"/>
                <a:tab pos="9067800" algn="l"/>
                <a:tab pos="10075863" algn="l"/>
              </a:tabLst>
            </a:pP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次回の内容</a:t>
            </a:r>
            <a:endParaRPr lang="en-GB" altLang="en-US" sz="53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88840"/>
            <a:ext cx="6779096" cy="2600712"/>
          </a:xfrm>
        </p:spPr>
        <p:txBody>
          <a:bodyPr wrap="square" lIns="0" tIns="0" rIns="0" bIns="0">
            <a:spAutoFit/>
          </a:bodyPr>
          <a:lstStyle/>
          <a:p>
            <a:pPr defTabSz="1008063" eaLnBrk="1" hangingPunct="1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  <a:defRPr/>
            </a:pP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脳と記憶</a:t>
            </a:r>
            <a:endParaRPr lang="en-GB" altLang="en-US" sz="36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  <a:defRPr/>
            </a:pP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メモの使い方</a:t>
            </a:r>
            <a:endParaRPr lang="en-US" altLang="ja-JP" sz="36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  <a:defRPr/>
            </a:pPr>
            <a:r>
              <a:rPr lang="ja-JP" altLang="en-US" sz="36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道順</a:t>
            </a:r>
            <a:r>
              <a:rPr lang="ja-JP" altLang="en-US" sz="3600" dirty="0">
                <a:solidFill>
                  <a:schemeClr val="tx1"/>
                </a:solidFill>
                <a:ea typeface="MS PGothic" panose="020B0600070205080204" pitchFamily="50" charset="-128"/>
              </a:rPr>
              <a:t>を記憶する</a:t>
            </a:r>
            <a:endParaRPr lang="en-GB" altLang="en-US" sz="36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defTabSz="1008063" eaLnBrk="1" hangingPunct="1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04888" algn="l"/>
                <a:tab pos="2012950" algn="l"/>
                <a:tab pos="3021013" algn="l"/>
                <a:tab pos="4025900" algn="l"/>
                <a:tab pos="5033963" algn="l"/>
                <a:tab pos="6042025" algn="l"/>
                <a:tab pos="7050088" algn="l"/>
                <a:tab pos="8058150" algn="l"/>
                <a:tab pos="9066213" algn="l"/>
                <a:tab pos="10074275" algn="l"/>
              </a:tabLst>
              <a:defRPr/>
            </a:pPr>
            <a:r>
              <a:rPr lang="ja-JP" altLang="en-US" sz="3600" dirty="0">
                <a:solidFill>
                  <a:schemeClr val="tx1"/>
                </a:solidFill>
                <a:ea typeface="MS PGothic" panose="020B0600070205080204" pitchFamily="50" charset="-128"/>
              </a:rPr>
              <a:t>運動の重要性</a:t>
            </a:r>
            <a:endParaRPr lang="en-GB" altLang="en-US" sz="36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CC298D46-E71D-4855-8E03-073799118CB9}"/>
              </a:ext>
            </a:extLst>
          </p:cNvPr>
          <p:cNvSpPr txBox="1"/>
          <p:nvPr/>
        </p:nvSpPr>
        <p:spPr>
          <a:xfrm>
            <a:off x="2483768" y="5229200"/>
            <a:ext cx="62646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次回　　月　　日　　時～　　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70993A9A-9D60-4212-A10D-C02908A9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40688" cy="1152525"/>
          </a:xfrm>
        </p:spPr>
        <p:txBody>
          <a:bodyPr/>
          <a:lstStyle/>
          <a:p>
            <a:pPr marL="609600" indent="-609600" eaLnBrk="1" hangingPunct="1">
              <a:lnSpc>
                <a:spcPct val="60000"/>
              </a:lnSpc>
            </a:pP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グループワーク</a:t>
            </a:r>
            <a:r>
              <a:rPr lang="ja-JP" altLang="en-US" sz="53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</a:t>
            </a: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構成</a:t>
            </a:r>
            <a:endParaRPr lang="en-US" altLang="en-US" sz="53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5544"/>
          </a:xfrm>
        </p:spPr>
        <p:txBody>
          <a:bodyPr/>
          <a:lstStyle/>
          <a:p>
            <a:pPr marL="0" indent="0" eaLnBrk="1" hangingPunct="1">
              <a:lnSpc>
                <a:spcPct val="60000"/>
              </a:lnSpc>
              <a:buNone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09600" indent="-609600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09600" indent="-609600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09600" indent="-609600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609600" indent="-609600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altLang="en-US" sz="34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="" xmlns:a16="http://schemas.microsoft.com/office/drawing/2014/main" id="{016897C0-DBC6-4B20-BF6C-B22B774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988840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・１回２時間</a:t>
            </a:r>
            <a:r>
              <a:rPr kumimoji="1" lang="en-US" altLang="ja-JP" sz="3200" dirty="0" smtClean="0"/>
              <a:t>×</a:t>
            </a:r>
            <a:r>
              <a:rPr kumimoji="1" lang="ja-JP" altLang="en-US" sz="3200" dirty="0" smtClean="0"/>
              <a:t>６回　（６週間）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r>
              <a:rPr kumimoji="1" lang="ja-JP" altLang="en-US" sz="3200" dirty="0" smtClean="0"/>
              <a:t>・</a:t>
            </a:r>
            <a:r>
              <a:rPr kumimoji="1" lang="ja-JP" altLang="en-US" sz="3200" dirty="0" smtClean="0">
                <a:solidFill>
                  <a:srgbClr val="4BD0FF"/>
                </a:solidFill>
              </a:rPr>
              <a:t>「講義」「記憶の補完手段」「記憶</a:t>
            </a:r>
            <a:r>
              <a:rPr kumimoji="1" lang="ja-JP" altLang="en-US" sz="3200" dirty="0">
                <a:solidFill>
                  <a:srgbClr val="4BD0FF"/>
                </a:solidFill>
              </a:rPr>
              <a:t>に良い生活</a:t>
            </a:r>
            <a:r>
              <a:rPr kumimoji="1" lang="ja-JP" altLang="en-US" sz="3200" dirty="0" smtClean="0">
                <a:solidFill>
                  <a:srgbClr val="4BD0FF"/>
                </a:solidFill>
              </a:rPr>
              <a:t>習慣」</a:t>
            </a:r>
            <a:r>
              <a:rPr kumimoji="1" lang="ja-JP" altLang="en-US" sz="3200" dirty="0" smtClean="0"/>
              <a:t>の３つのセクションから構成されています。</a:t>
            </a:r>
            <a:endParaRPr kumimoji="1" lang="en-US" altLang="ja-JP" sz="3200" dirty="0" smtClean="0"/>
          </a:p>
          <a:p>
            <a:endParaRPr kumimoji="1" lang="en-US" altLang="ja-JP" sz="3200" dirty="0">
              <a:solidFill>
                <a:srgbClr val="00B0F0"/>
              </a:solidFill>
            </a:endParaRPr>
          </a:p>
          <a:p>
            <a:r>
              <a:rPr kumimoji="1" lang="ja-JP" altLang="en-US" sz="3200" dirty="0" smtClean="0"/>
              <a:t>・学んだ補完手段や生活習慣を、</a:t>
            </a:r>
            <a:r>
              <a:rPr kumimoji="1" lang="ja-JP" altLang="en-US" sz="3200" dirty="0">
                <a:solidFill>
                  <a:srgbClr val="FF0000"/>
                </a:solidFill>
              </a:rPr>
              <a:t>練習</a:t>
            </a:r>
            <a:r>
              <a:rPr kumimoji="1" lang="ja-JP" altLang="en-US" sz="3200" dirty="0"/>
              <a:t>や</a:t>
            </a:r>
            <a:r>
              <a:rPr kumimoji="1" lang="ja-JP" altLang="en-US" sz="3200" dirty="0">
                <a:solidFill>
                  <a:srgbClr val="FF0000"/>
                </a:solidFill>
              </a:rPr>
              <a:t>宿題</a:t>
            </a:r>
            <a:r>
              <a:rPr kumimoji="1" lang="ja-JP" altLang="en-US" sz="3200" dirty="0"/>
              <a:t>を通して身</a:t>
            </a:r>
            <a:r>
              <a:rPr kumimoji="1" lang="ja-JP" altLang="en-US" sz="3200" dirty="0" smtClean="0"/>
              <a:t>につけられるようにします。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23400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3662DA74-E1D7-479F-A23C-196208DAF2B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1" name="Rectang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0688" cy="1152525"/>
          </a:xfrm>
        </p:spPr>
        <p:txBody>
          <a:bodyPr/>
          <a:lstStyle/>
          <a:p>
            <a:pPr marL="609600" indent="-609600" eaLnBrk="1" hangingPunct="1">
              <a:lnSpc>
                <a:spcPct val="60000"/>
              </a:lnSpc>
            </a:pP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グループワーク</a:t>
            </a:r>
            <a:r>
              <a:rPr lang="ja-JP" altLang="en-US" sz="53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</a:t>
            </a:r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構成</a:t>
            </a:r>
            <a:endParaRPr lang="en-US" altLang="en-US" sz="53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3788994" y="5981645"/>
            <a:ext cx="1800000" cy="468000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宿題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3770604" y="4775586"/>
            <a:ext cx="1800000" cy="468000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練習</a:t>
            </a:r>
          </a:p>
        </p:txBody>
      </p:sp>
      <p:sp>
        <p:nvSpPr>
          <p:cNvPr id="42" name="右矢印 41"/>
          <p:cNvSpPr/>
          <p:nvPr/>
        </p:nvSpPr>
        <p:spPr>
          <a:xfrm rot="9330121">
            <a:off x="2958462" y="5056633"/>
            <a:ext cx="787371" cy="360000"/>
          </a:xfrm>
          <a:prstGeom prst="rightArrow">
            <a:avLst>
              <a:gd name="adj1" fmla="val 50000"/>
              <a:gd name="adj2" fmla="val 82184"/>
            </a:avLst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二等辺三角形 42"/>
          <p:cNvSpPr/>
          <p:nvPr/>
        </p:nvSpPr>
        <p:spPr>
          <a:xfrm>
            <a:off x="1547664" y="1556792"/>
            <a:ext cx="6248400" cy="3962400"/>
          </a:xfrm>
          <a:prstGeom prst="triangl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062264" y="55953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50" charset="-128"/>
              </a:rPr>
              <a:t>試</a:t>
            </a:r>
            <a:r>
              <a:rPr kumimoji="1" lang="ja-JP" altLang="en-US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50" charset="-128"/>
              </a:rPr>
              <a:t>してみ</a:t>
            </a:r>
            <a:r>
              <a:rPr kumimoji="1" lang="ja-JP" altLang="en-US" dirty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anose="020B0600070205080204" pitchFamily="50" charset="-128"/>
              </a:rPr>
              <a:t>る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3563024" y="1391254"/>
            <a:ext cx="2209800" cy="762000"/>
          </a:xfrm>
          <a:prstGeom prst="round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講義</a:t>
            </a:r>
          </a:p>
        </p:txBody>
      </p:sp>
      <p:sp>
        <p:nvSpPr>
          <p:cNvPr id="46" name="右矢印 45"/>
          <p:cNvSpPr/>
          <p:nvPr/>
        </p:nvSpPr>
        <p:spPr>
          <a:xfrm rot="16200000">
            <a:off x="4318464" y="2443592"/>
            <a:ext cx="762000" cy="360000"/>
          </a:xfrm>
          <a:prstGeom prst="rightArrow">
            <a:avLst>
              <a:gd name="adj1" fmla="val 50000"/>
              <a:gd name="adj2" fmla="val 8864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3770604" y="3049259"/>
            <a:ext cx="1800000" cy="468000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前回の復習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3770604" y="3564270"/>
            <a:ext cx="1800000" cy="468000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意見交換</a:t>
            </a:r>
          </a:p>
        </p:txBody>
      </p:sp>
      <p:sp>
        <p:nvSpPr>
          <p:cNvPr id="49" name="右矢印 48"/>
          <p:cNvSpPr/>
          <p:nvPr/>
        </p:nvSpPr>
        <p:spPr>
          <a:xfrm rot="8532710">
            <a:off x="2254015" y="4442284"/>
            <a:ext cx="1582525" cy="360000"/>
          </a:xfrm>
          <a:prstGeom prst="rightArrow">
            <a:avLst>
              <a:gd name="adj1" fmla="val 50000"/>
              <a:gd name="adj2" fmla="val 131006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709464" y="5138192"/>
            <a:ext cx="2209800" cy="762000"/>
          </a:xfrm>
          <a:prstGeom prst="round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記憶の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補完手段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6424464" y="5138192"/>
            <a:ext cx="2209800" cy="762000"/>
          </a:xfrm>
          <a:prstGeom prst="round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記憶に良い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生活習慣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900464" y="247119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srgbClr val="9BBB59">
                    <a:lumMod val="75000"/>
                  </a:srgbClr>
                </a:solidFill>
                <a:latin typeface="Calibri"/>
                <a:ea typeface="ＭＳ Ｐゴシック" panose="020B0600070205080204" pitchFamily="50" charset="-128"/>
              </a:rPr>
              <a:t>理解を深める</a:t>
            </a:r>
            <a:endParaRPr kumimoji="1" lang="ja-JP" altLang="en-US" dirty="0">
              <a:solidFill>
                <a:srgbClr val="9BBB59">
                  <a:lumMod val="75000"/>
                </a:srgb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3" name="右矢印 52"/>
          <p:cNvSpPr/>
          <p:nvPr/>
        </p:nvSpPr>
        <p:spPr>
          <a:xfrm rot="1512761">
            <a:off x="5624073" y="5051390"/>
            <a:ext cx="785711" cy="360000"/>
          </a:xfrm>
          <a:prstGeom prst="rightArrow">
            <a:avLst>
              <a:gd name="adj1" fmla="val 50000"/>
              <a:gd name="adj2" fmla="val 82184"/>
            </a:avLst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右矢印 70"/>
          <p:cNvSpPr/>
          <p:nvPr/>
        </p:nvSpPr>
        <p:spPr>
          <a:xfrm rot="2190939">
            <a:off x="5538042" y="4430692"/>
            <a:ext cx="1582525" cy="360000"/>
          </a:xfrm>
          <a:prstGeom prst="rightArrow">
            <a:avLst>
              <a:gd name="adj1" fmla="val 50000"/>
              <a:gd name="adj2" fmla="val 131006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右矢印 71"/>
          <p:cNvSpPr/>
          <p:nvPr/>
        </p:nvSpPr>
        <p:spPr>
          <a:xfrm rot="12900545">
            <a:off x="2947620" y="5876537"/>
            <a:ext cx="828000" cy="360000"/>
          </a:xfrm>
          <a:prstGeom prst="rightArrow">
            <a:avLst>
              <a:gd name="adj1" fmla="val 50000"/>
              <a:gd name="adj2" fmla="val 82184"/>
            </a:avLst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右矢印 72"/>
          <p:cNvSpPr/>
          <p:nvPr/>
        </p:nvSpPr>
        <p:spPr>
          <a:xfrm rot="19174720">
            <a:off x="5604154" y="5873415"/>
            <a:ext cx="828000" cy="360000"/>
          </a:xfrm>
          <a:prstGeom prst="rightArrow">
            <a:avLst>
              <a:gd name="adj1" fmla="val 50000"/>
              <a:gd name="adj2" fmla="val 82184"/>
            </a:avLst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3767974" y="4084532"/>
            <a:ext cx="1800000" cy="468000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今後の対策</a:t>
            </a:r>
          </a:p>
        </p:txBody>
      </p:sp>
    </p:spTree>
    <p:extLst>
      <p:ext uri="{BB962C8B-B14F-4D97-AF65-F5344CB8AC3E}">
        <p14:creationId xmlns:p14="http://schemas.microsoft.com/office/powerpoint/2010/main" val="8228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A8F1998-23DE-48B2-B3A0-EBC933A6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効果的に受講するために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BCD1D6B-C88F-4B9D-BE3D-6591EC33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ja-JP" altLang="en-US" dirty="0"/>
              <a:t>積極的、自主的に参加する</a:t>
            </a:r>
            <a:endParaRPr lang="en-US" altLang="ja-JP" dirty="0"/>
          </a:p>
          <a:p>
            <a:pPr>
              <a:lnSpc>
                <a:spcPts val="4400"/>
              </a:lnSpc>
            </a:pPr>
            <a:r>
              <a:rPr lang="ja-JP" altLang="en-US" dirty="0"/>
              <a:t>他の人の発言は最後まで聞く</a:t>
            </a:r>
            <a:endParaRPr lang="en-US" altLang="ja-JP" dirty="0"/>
          </a:p>
          <a:p>
            <a:pPr>
              <a:lnSpc>
                <a:spcPts val="4400"/>
              </a:lnSpc>
            </a:pPr>
            <a:r>
              <a:rPr kumimoji="1" lang="ja-JP" altLang="en-US" dirty="0"/>
              <a:t>人の良いところをほめる</a:t>
            </a:r>
            <a:endParaRPr kumimoji="1" lang="en-US" altLang="ja-JP" dirty="0"/>
          </a:p>
          <a:p>
            <a:pPr>
              <a:lnSpc>
                <a:spcPts val="4400"/>
              </a:lnSpc>
            </a:pPr>
            <a:r>
              <a:rPr lang="ja-JP" altLang="en-US" dirty="0"/>
              <a:t>メモ</a:t>
            </a:r>
            <a:r>
              <a:rPr lang="ja-JP" altLang="en-US" dirty="0" smtClean="0"/>
              <a:t>を取る習慣</a:t>
            </a:r>
            <a:r>
              <a:rPr lang="ja-JP" altLang="en-US" dirty="0"/>
              <a:t>をつける</a:t>
            </a:r>
            <a:endParaRPr lang="en-US" altLang="ja-JP" dirty="0"/>
          </a:p>
          <a:p>
            <a:pPr>
              <a:lnSpc>
                <a:spcPts val="4400"/>
              </a:lnSpc>
            </a:pPr>
            <a:r>
              <a:rPr kumimoji="1" lang="ja-JP" altLang="en-US" dirty="0"/>
              <a:t>宿題</a:t>
            </a:r>
            <a:r>
              <a:rPr lang="ja-JP" altLang="en-US" dirty="0"/>
              <a:t>を忘れないように工夫する</a:t>
            </a:r>
            <a:endParaRPr kumimoji="1" lang="en-US" altLang="ja-JP" dirty="0"/>
          </a:p>
          <a:p>
            <a:pPr>
              <a:lnSpc>
                <a:spcPts val="4400"/>
              </a:lnSpc>
            </a:pPr>
            <a:r>
              <a:rPr lang="ja-JP" altLang="en-US" dirty="0"/>
              <a:t>資料を繰り返し熟読する</a:t>
            </a:r>
            <a:endParaRPr lang="en-US" altLang="ja-JP" dirty="0"/>
          </a:p>
          <a:p>
            <a:pPr>
              <a:lnSpc>
                <a:spcPts val="4400"/>
              </a:lnSpc>
            </a:pPr>
            <a:r>
              <a:rPr lang="ja-JP" altLang="en-US" dirty="0"/>
              <a:t>学んだことを日常生活で繰り返し実践する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72-AAC9-4BA4-8823-FF4E5E94D7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48" y="1626220"/>
            <a:ext cx="28829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904875"/>
          </a:xfrm>
        </p:spPr>
        <p:txBody>
          <a:bodyPr/>
          <a:lstStyle/>
          <a:p>
            <a:pPr eaLnBrk="1" hangingPunct="1"/>
            <a:r>
              <a:rPr lang="ja-JP" altLang="en-US" sz="5300" dirty="0">
                <a:solidFill>
                  <a:schemeClr val="tx1"/>
                </a:solidFill>
                <a:ea typeface="MS PGothic" panose="020B0600070205080204" pitchFamily="50" charset="-128"/>
              </a:rPr>
              <a:t>自己紹介</a:t>
            </a:r>
            <a:endParaRPr lang="en-US" altLang="en-US" sz="53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12291" name="Rectangle 5"/>
          <p:cNvSpPr>
            <a:spLocks noGrp="1"/>
          </p:cNvSpPr>
          <p:nvPr>
            <p:ph idx="1"/>
          </p:nvPr>
        </p:nvSpPr>
        <p:spPr>
          <a:xfrm>
            <a:off x="827584" y="2060848"/>
            <a:ext cx="7910513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私は・・・</a:t>
            </a:r>
            <a:endParaRPr lang="en-US" altLang="en-US" sz="4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私の名前は幕張太郎です。</a:t>
            </a:r>
            <a:endParaRPr lang="en-US" altLang="ja-JP" sz="20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私の記憶の強みは・・</a:t>
            </a: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・</a:t>
            </a:r>
            <a:endParaRPr lang="en-US" altLang="ja-JP" sz="40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私の記憶の強みは、人の顔を忘れないことです。</a:t>
            </a:r>
            <a:endParaRPr lang="en-US" altLang="en-US" sz="20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200" dirty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私</a:t>
            </a: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は・</a:t>
            </a: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・・</a:t>
            </a: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を</a:t>
            </a:r>
            <a:r>
              <a:rPr lang="ja-JP" altLang="en-US" sz="4000" dirty="0">
                <a:solidFill>
                  <a:schemeClr val="tx1"/>
                </a:solidFill>
                <a:ea typeface="MS PGothic" panose="020B0600070205080204" pitchFamily="50" charset="-128"/>
              </a:rPr>
              <a:t>向上</a:t>
            </a:r>
            <a:r>
              <a:rPr lang="ja-JP" altLang="en-US" sz="4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したい</a:t>
            </a:r>
            <a:endParaRPr lang="en-US" altLang="ja-JP" sz="4000" dirty="0" smtClean="0">
              <a:solidFill>
                <a:schemeClr val="tx1"/>
              </a:solidFill>
              <a:ea typeface="MS PGothic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私は</a:t>
            </a:r>
            <a:r>
              <a:rPr lang="ja-JP" altLang="en-US" sz="2000" dirty="0">
                <a:solidFill>
                  <a:schemeClr val="tx1"/>
                </a:solidFill>
                <a:ea typeface="MS PGothic" panose="020B0600070205080204" pitchFamily="50" charset="-128"/>
              </a:rPr>
              <a:t>人</a:t>
            </a:r>
            <a:r>
              <a:rPr lang="ja-JP" altLang="en-US" sz="2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の名前を覚える力を</a:t>
            </a:r>
            <a:r>
              <a:rPr lang="ja-JP" altLang="en-US" sz="2000" dirty="0">
                <a:solidFill>
                  <a:schemeClr val="tx1"/>
                </a:solidFill>
                <a:ea typeface="MS PGothic" panose="020B0600070205080204" pitchFamily="50" charset="-128"/>
              </a:rPr>
              <a:t>向上</a:t>
            </a:r>
            <a:r>
              <a:rPr lang="ja-JP" altLang="en-US" sz="2000" dirty="0" smtClean="0">
                <a:solidFill>
                  <a:schemeClr val="tx1"/>
                </a:solidFill>
                <a:ea typeface="MS PGothic" panose="020B0600070205080204" pitchFamily="50" charset="-128"/>
              </a:rPr>
              <a:t>したいです。</a:t>
            </a:r>
            <a:endParaRPr lang="en-US" altLang="en-US" sz="2000" dirty="0">
              <a:solidFill>
                <a:schemeClr val="tx1"/>
              </a:solidFill>
              <a:ea typeface="MS PGothic" panose="020B060007020508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40CC3F8D-F609-42ED-9C56-2949267A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3" name="図表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3963"/>
              </p:ext>
            </p:extLst>
          </p:nvPr>
        </p:nvGraphicFramePr>
        <p:xfrm>
          <a:off x="6012160" y="2060848"/>
          <a:ext cx="3326381" cy="221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MS PGothic" panose="020B0600070205080204" pitchFamily="50" charset="-128"/>
              </a:rPr>
              <a:t>本日の内容</a:t>
            </a:r>
            <a:endParaRPr lang="en-US" altLang="en-US" dirty="0">
              <a:ea typeface="MS PGothic" panose="020B0600070205080204" pitchFamily="50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50863" y="1879600"/>
            <a:ext cx="8352928" cy="457373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ja-JP" altLang="en-US" sz="3200" dirty="0">
                <a:latin typeface="+mj-ea"/>
                <a:ea typeface="+mj-ea"/>
              </a:rPr>
              <a:t>１</a:t>
            </a:r>
            <a:r>
              <a:rPr lang="en-US" altLang="ja-JP" sz="3200" dirty="0">
                <a:latin typeface="+mj-ea"/>
                <a:ea typeface="+mj-ea"/>
              </a:rPr>
              <a:t>.</a:t>
            </a:r>
            <a:r>
              <a:rPr lang="ja-JP" altLang="en-US" sz="3200" dirty="0">
                <a:latin typeface="+mj-ea"/>
                <a:ea typeface="+mj-ea"/>
              </a:rPr>
              <a:t>記憶</a:t>
            </a:r>
            <a:r>
              <a:rPr lang="ja-JP" altLang="en-US" sz="3200" dirty="0" smtClean="0">
                <a:latin typeface="+mj-ea"/>
                <a:ea typeface="+mj-ea"/>
              </a:rPr>
              <a:t>のステップ　　　　　　　 </a:t>
            </a:r>
            <a:r>
              <a:rPr lang="en-US" altLang="ja-JP" sz="3200" dirty="0" smtClean="0">
                <a:latin typeface="+mj-ea"/>
                <a:ea typeface="+mj-ea"/>
              </a:rPr>
              <a:t>【</a:t>
            </a:r>
            <a:r>
              <a:rPr lang="ja-JP" altLang="en-US" sz="3200" dirty="0">
                <a:latin typeface="+mj-ea"/>
                <a:ea typeface="+mj-ea"/>
              </a:rPr>
              <a:t>講義</a:t>
            </a:r>
            <a:r>
              <a:rPr lang="en-US" altLang="ja-JP" sz="3200" dirty="0" smtClean="0">
                <a:latin typeface="+mj-ea"/>
                <a:ea typeface="+mj-ea"/>
              </a:rPr>
              <a:t>】</a:t>
            </a:r>
          </a:p>
          <a:p>
            <a:pPr marL="0" indent="0">
              <a:buNone/>
              <a:defRPr/>
            </a:pP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ja-JP" altLang="en-US" sz="3200" dirty="0">
                <a:latin typeface="+mj-ea"/>
                <a:ea typeface="+mj-ea"/>
              </a:rPr>
              <a:t>２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r>
              <a:rPr lang="ja-JP" altLang="en-US" sz="3200" dirty="0">
                <a:latin typeface="+mj-ea"/>
                <a:ea typeface="+mj-ea"/>
              </a:rPr>
              <a:t>複数</a:t>
            </a:r>
            <a:r>
              <a:rPr lang="ja-JP" altLang="en-US" sz="3200" dirty="0" smtClean="0">
                <a:latin typeface="+mj-ea"/>
                <a:ea typeface="+mj-ea"/>
              </a:rPr>
              <a:t>の</a:t>
            </a:r>
            <a:r>
              <a:rPr lang="ja-JP" altLang="en-US" sz="3200" dirty="0">
                <a:latin typeface="+mj-ea"/>
                <a:ea typeface="+mj-ea"/>
              </a:rPr>
              <a:t>物</a:t>
            </a:r>
            <a:r>
              <a:rPr lang="ja-JP" altLang="en-US" sz="3200" dirty="0" smtClean="0">
                <a:latin typeface="+mj-ea"/>
                <a:ea typeface="+mj-ea"/>
              </a:rPr>
              <a:t>を覚える         </a:t>
            </a:r>
            <a:r>
              <a:rPr lang="en-US" altLang="ja-JP" sz="3200" dirty="0" smtClean="0">
                <a:latin typeface="+mj-ea"/>
                <a:ea typeface="+mj-ea"/>
              </a:rPr>
              <a:t>【</a:t>
            </a:r>
            <a:r>
              <a:rPr lang="ja-JP" altLang="en-US" sz="3200" dirty="0" smtClean="0">
                <a:latin typeface="+mj-ea"/>
                <a:ea typeface="+mj-ea"/>
              </a:rPr>
              <a:t>補完手段</a:t>
            </a:r>
            <a:r>
              <a:rPr lang="en-US" altLang="ja-JP" sz="3200" dirty="0" smtClean="0">
                <a:latin typeface="+mj-ea"/>
                <a:ea typeface="+mj-ea"/>
              </a:rPr>
              <a:t>】</a:t>
            </a:r>
            <a:endParaRPr lang="en-US" altLang="en-US" sz="3200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ja-JP" altLang="en-US" sz="3200" dirty="0" smtClean="0">
                <a:latin typeface="+mj-ea"/>
                <a:ea typeface="+mj-ea"/>
              </a:rPr>
              <a:t>３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r>
              <a:rPr lang="ja-JP" altLang="en-US" sz="3200" dirty="0" smtClean="0">
                <a:latin typeface="+mj-ea"/>
                <a:ea typeface="+mj-ea"/>
              </a:rPr>
              <a:t>記憶の道具　　　　       </a:t>
            </a:r>
            <a:r>
              <a:rPr lang="en-US" altLang="ja-JP" sz="3200" dirty="0" smtClean="0">
                <a:latin typeface="+mj-ea"/>
                <a:ea typeface="+mj-ea"/>
              </a:rPr>
              <a:t>【</a:t>
            </a:r>
            <a:r>
              <a:rPr lang="ja-JP" altLang="en-US" sz="3200" dirty="0">
                <a:latin typeface="+mj-ea"/>
                <a:ea typeface="+mj-ea"/>
              </a:rPr>
              <a:t>補完</a:t>
            </a:r>
            <a:r>
              <a:rPr lang="ja-JP" altLang="en-US" sz="3200" dirty="0" smtClean="0">
                <a:latin typeface="+mj-ea"/>
                <a:ea typeface="+mj-ea"/>
              </a:rPr>
              <a:t>手段</a:t>
            </a:r>
            <a:r>
              <a:rPr lang="en-US" altLang="ja-JP" sz="3200" dirty="0">
                <a:latin typeface="+mj-ea"/>
                <a:ea typeface="+mj-ea"/>
              </a:rPr>
              <a:t>】</a:t>
            </a:r>
            <a:endParaRPr lang="en-US" altLang="en-US" sz="3200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ja-JP" altLang="en-US" sz="3200" dirty="0" smtClean="0">
                <a:latin typeface="+mj-ea"/>
                <a:ea typeface="+mj-ea"/>
              </a:rPr>
              <a:t>４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r>
              <a:rPr lang="ja-JP" altLang="en-US" sz="3200" dirty="0">
                <a:latin typeface="+mj-ea"/>
                <a:ea typeface="+mj-ea"/>
              </a:rPr>
              <a:t>身の回り</a:t>
            </a:r>
            <a:r>
              <a:rPr lang="ja-JP" altLang="en-US" sz="3200" dirty="0" smtClean="0">
                <a:latin typeface="+mj-ea"/>
                <a:ea typeface="+mj-ea"/>
              </a:rPr>
              <a:t>の環境を整える 　</a:t>
            </a:r>
            <a:r>
              <a:rPr lang="en-US" altLang="ja-JP" sz="3200" dirty="0" smtClean="0">
                <a:latin typeface="+mj-ea"/>
                <a:ea typeface="+mj-ea"/>
              </a:rPr>
              <a:t>【</a:t>
            </a:r>
            <a:r>
              <a:rPr lang="ja-JP" altLang="en-US" sz="3200" dirty="0" smtClean="0">
                <a:latin typeface="+mj-ea"/>
                <a:ea typeface="+mj-ea"/>
              </a:rPr>
              <a:t>生活</a:t>
            </a:r>
            <a:r>
              <a:rPr lang="ja-JP" altLang="en-US" sz="3200" dirty="0">
                <a:latin typeface="+mj-ea"/>
                <a:ea typeface="+mj-ea"/>
              </a:rPr>
              <a:t>習慣</a:t>
            </a:r>
            <a:r>
              <a:rPr lang="en-US" altLang="ja-JP" sz="3200" dirty="0" smtClean="0">
                <a:latin typeface="+mj-ea"/>
                <a:ea typeface="+mj-ea"/>
              </a:rPr>
              <a:t>】</a:t>
            </a:r>
            <a:endParaRPr lang="en-US" altLang="en-US" sz="3200" dirty="0">
              <a:latin typeface="+mj-ea"/>
              <a:ea typeface="+mj-ea"/>
            </a:endParaRPr>
          </a:p>
          <a:p>
            <a:pPr marL="0" indent="0">
              <a:buFont typeface="Rage Italic" pitchFamily="66" charset="0"/>
              <a:buNone/>
              <a:defRPr/>
            </a:pPr>
            <a:endParaRPr lang="en-US" altLang="en-US" sz="32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8E5DF337-A65C-4982-9BC6-13E657D0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DA74-E1D7-479F-A23C-196208DAF2BA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Designs\Japanese Waves.pot</Template>
  <TotalTime>13983</TotalTime>
  <Words>1370</Words>
  <Application>Microsoft Office PowerPoint</Application>
  <PresentationFormat>画面に合わせる (4:3)</PresentationFormat>
  <Paragraphs>347</Paragraphs>
  <Slides>45</Slides>
  <Notes>45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45</vt:i4>
      </vt:variant>
    </vt:vector>
  </HeadingPairs>
  <TitlesOfParts>
    <vt:vector size="65" baseType="lpstr">
      <vt:lpstr>BIZ UDPゴシック</vt:lpstr>
      <vt:lpstr>Bradley Hand ITC TT-Bold</vt:lpstr>
      <vt:lpstr>HG丸ｺﾞｼｯｸM-PRO</vt:lpstr>
      <vt:lpstr>HG明朝B</vt:lpstr>
      <vt:lpstr>ＭＳ Ｐゴシック</vt:lpstr>
      <vt:lpstr>ＭＳ Ｐゴシック</vt:lpstr>
      <vt:lpstr>ＭＳ ゴシック</vt:lpstr>
      <vt:lpstr>ＭＳ 明朝</vt:lpstr>
      <vt:lpstr>Nimbus Roman No9 L</vt:lpstr>
      <vt:lpstr>Rage Italic</vt:lpstr>
      <vt:lpstr>Rockwell</vt:lpstr>
      <vt:lpstr>StarSymbol</vt:lpstr>
      <vt:lpstr>Arial</vt:lpstr>
      <vt:lpstr>Calibri</vt:lpstr>
      <vt:lpstr>Calibri Light</vt:lpstr>
      <vt:lpstr>Cambria</vt:lpstr>
      <vt:lpstr>Wingdings</vt:lpstr>
      <vt:lpstr>Sketchbook</vt:lpstr>
      <vt:lpstr>Office テーマ</vt:lpstr>
      <vt:lpstr>Office ​​テーマ</vt:lpstr>
      <vt:lpstr>グループワーク  ―記憶障害に対処する―  </vt:lpstr>
      <vt:lpstr>グループワークの目的</vt:lpstr>
      <vt:lpstr>（参考）　高次脳機能障害者の職業上の課題点</vt:lpstr>
      <vt:lpstr>PowerPoint プレゼンテーション</vt:lpstr>
      <vt:lpstr>グループワークの構成</vt:lpstr>
      <vt:lpstr>グループワークの構成</vt:lpstr>
      <vt:lpstr>効果的に受講するために</vt:lpstr>
      <vt:lpstr>自己紹介</vt:lpstr>
      <vt:lpstr>本日の内容</vt:lpstr>
      <vt:lpstr>記憶のステップ</vt:lpstr>
      <vt:lpstr>PowerPoint プレゼンテーション</vt:lpstr>
      <vt:lpstr>PowerPoint プレゼンテーション</vt:lpstr>
      <vt:lpstr>記憶に影響するもの①</vt:lpstr>
      <vt:lpstr>記憶に影響するもの②</vt:lpstr>
      <vt:lpstr>意見交換</vt:lpstr>
      <vt:lpstr>立ち上がってストレッチ!</vt:lpstr>
      <vt:lpstr>複数の物を覚える</vt:lpstr>
      <vt:lpstr>練習：複数の物を覚える①</vt:lpstr>
      <vt:lpstr>PowerPoint プレゼンテーション</vt:lpstr>
      <vt:lpstr>PowerPoint プレゼンテーション</vt:lpstr>
      <vt:lpstr>記憶の技：「繰り返し」</vt:lpstr>
      <vt:lpstr>記憶の技：「関連付け」</vt:lpstr>
      <vt:lpstr>練習：「繰り返し」と「関連付け」 を使って人の名前を覚える</vt:lpstr>
      <vt:lpstr>記憶の技:「チャンキング」 （グループ分け）</vt:lpstr>
      <vt:lpstr>練習：複数の物を覚える②</vt:lpstr>
      <vt:lpstr>PowerPoint プレゼンテーション</vt:lpstr>
      <vt:lpstr>PowerPoint プレゼンテーション</vt:lpstr>
      <vt:lpstr>意見交換</vt:lpstr>
      <vt:lpstr>宿題：複数の物を覚える</vt:lpstr>
      <vt:lpstr>PowerPoint プレゼンテーション</vt:lpstr>
      <vt:lpstr>休憩</vt:lpstr>
      <vt:lpstr>記憶の道具</vt:lpstr>
      <vt:lpstr>誤解していませんか？</vt:lpstr>
      <vt:lpstr>「記憶の道具」の具体例</vt:lpstr>
      <vt:lpstr>記憶の道具が役に立つとき</vt:lpstr>
      <vt:lpstr>PowerPoint プレゼンテーション</vt:lpstr>
      <vt:lpstr>身の回りの環境を整える</vt:lpstr>
      <vt:lpstr>PowerPoint プレゼンテーション</vt:lpstr>
      <vt:lpstr>PowerPoint プレゼンテーション</vt:lpstr>
      <vt:lpstr>宿題</vt:lpstr>
      <vt:lpstr>第１回のまとめ </vt:lpstr>
      <vt:lpstr>今後の対策</vt:lpstr>
      <vt:lpstr>第１回　宿題のまとめ</vt:lpstr>
      <vt:lpstr>次回持ってくるもの:</vt:lpstr>
      <vt:lpstr>次回の内容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３学習カリキュラム資料（第１回）</dc:title>
  <dc:creator>独立行政法人高齢・障害・求職者雇用支援機構</dc:creator>
  <cp:lastModifiedBy>mk_00A83C</cp:lastModifiedBy>
  <cp:revision>1</cp:revision>
  <cp:lastPrinted>2020-10-14T01:00:05Z</cp:lastPrinted>
  <dcterms:created xsi:type="dcterms:W3CDTF">2005-10-24T10:17:34Z</dcterms:created>
  <dcterms:modified xsi:type="dcterms:W3CDTF">2021-03-01T04:27:17Z</dcterms:modified>
</cp:coreProperties>
</file>