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EEC9C-44CC-4F1F-BA28-9B4246771E9E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823D6-5A38-479D-9A3C-B5E066F7C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4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841A3-0B96-4403-AEB2-DAB3E6FC1F22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11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841A3-0B96-4403-AEB2-DAB3E6FC1F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03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08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29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59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53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48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77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57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16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55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0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1B99B-00F5-49DE-AF59-662DAEF9EC20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A9CE-D7C2-48C7-B517-0BF511175F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9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928" y="80764"/>
            <a:ext cx="2206661" cy="304933"/>
          </a:xfrm>
          <a:prstGeom prst="roundRect">
            <a:avLst>
              <a:gd name="adj" fmla="val 14922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36000" bIns="36000" anchor="ctr" anchorCtr="1"/>
          <a:lstStyle/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体験整理シート</a:t>
            </a:r>
            <a:endParaRPr lang="ja-JP" altLang="ja-JP" sz="1100" kern="1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3928" y="787400"/>
            <a:ext cx="9085930" cy="6019281"/>
            <a:chOff x="33928" y="787400"/>
            <a:chExt cx="9085930" cy="6019281"/>
          </a:xfrm>
        </p:grpSpPr>
        <p:sp>
          <p:nvSpPr>
            <p:cNvPr id="75" name="角丸四角形 74"/>
            <p:cNvSpPr/>
            <p:nvPr/>
          </p:nvSpPr>
          <p:spPr bwMode="auto">
            <a:xfrm>
              <a:off x="2887651" y="787400"/>
              <a:ext cx="6232207" cy="60192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bIns="81000" anchor="ctr" anchorCtr="0"/>
            <a:lstStyle/>
            <a:p>
              <a:pPr algn="ctr"/>
              <a:endParaRPr kumimoji="0" lang="ja-JP" altLang="en-US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33928" y="1868377"/>
              <a:ext cx="2606681" cy="353851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状　況　</a:t>
              </a:r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07052" y="2199924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いつ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07049" y="3306126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誰と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107049" y="2753025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どこで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107048" y="3862842"/>
              <a:ext cx="2468178" cy="140655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どんなことが起きた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3028477" y="917049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その時頭に浮かんだ言葉･イメージ</a:t>
              </a:r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3121798" y="120170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105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230803" y="917049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その時感じた気分（強さ％）</a:t>
              </a:r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327604" y="1201704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028477" y="4035681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その時自分がとった行動</a:t>
              </a:r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125281" y="4314109"/>
              <a:ext cx="2554235" cy="2289538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105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6230803" y="4035681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その時感じた身体の変化</a:t>
              </a:r>
              <a:r>
                <a:rPr lang="en-US" altLang="ja-JP" sz="1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8471531" y="1201704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3121797" y="200136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3121797" y="280102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327604" y="1672867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8471530" y="1672867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6327604" y="2144030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8471530" y="2144030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6327604" y="2620254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8471530" y="2620254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6327604" y="3096478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8471530" y="3096478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327604" y="4320670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（頭・目・耳・口・首）</a:t>
              </a: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6327603" y="4791833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（肩・胸・腕・手・手の指）</a:t>
              </a: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6327603" y="5262996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（腹・背中）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6327603" y="5739220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（腰・股関節）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6327603" y="6215444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（太もも・ヒザ・足首・足の指）</a:t>
              </a:r>
              <a:endParaRPr lang="en-US" altLang="ja-JP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cxnSp>
          <p:nvCxnSpPr>
            <p:cNvPr id="3" name="直線矢印コネクタ 2"/>
            <p:cNvCxnSpPr>
              <a:stCxn id="13" idx="2"/>
              <a:endCxn id="23" idx="0"/>
            </p:cNvCxnSpPr>
            <p:nvPr/>
          </p:nvCxnSpPr>
          <p:spPr>
            <a:xfrm>
              <a:off x="4405939" y="3586318"/>
              <a:ext cx="0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18" idx="2"/>
              <a:endCxn id="28" idx="0"/>
            </p:cNvCxnSpPr>
            <p:nvPr/>
          </p:nvCxnSpPr>
          <p:spPr>
            <a:xfrm>
              <a:off x="7608265" y="3586318"/>
              <a:ext cx="0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>
              <a:stCxn id="13" idx="3"/>
              <a:endCxn id="18" idx="1"/>
            </p:cNvCxnSpPr>
            <p:nvPr/>
          </p:nvCxnSpPr>
          <p:spPr>
            <a:xfrm>
              <a:off x="5783400" y="2251684"/>
              <a:ext cx="447403" cy="0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>
              <a:stCxn id="23" idx="3"/>
              <a:endCxn id="28" idx="1"/>
            </p:cNvCxnSpPr>
            <p:nvPr/>
          </p:nvCxnSpPr>
          <p:spPr>
            <a:xfrm>
              <a:off x="5783400" y="5370316"/>
              <a:ext cx="447403" cy="0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/>
            <p:cNvCxnSpPr/>
            <p:nvPr/>
          </p:nvCxnSpPr>
          <p:spPr>
            <a:xfrm>
              <a:off x="5783400" y="3586318"/>
              <a:ext cx="447403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flipV="1">
              <a:off x="5783400" y="3586318"/>
              <a:ext cx="447403" cy="449364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右矢印 44"/>
            <p:cNvSpPr/>
            <p:nvPr/>
          </p:nvSpPr>
          <p:spPr>
            <a:xfrm>
              <a:off x="2656177" y="3389026"/>
              <a:ext cx="362437" cy="497219"/>
            </a:xfrm>
            <a:prstGeom prst="rightArrow">
              <a:avLst>
                <a:gd name="adj1" fmla="val 40705"/>
                <a:gd name="adj2" fmla="val 61468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7" name="角丸四角形 46"/>
          <p:cNvSpPr/>
          <p:nvPr/>
        </p:nvSpPr>
        <p:spPr>
          <a:xfrm>
            <a:off x="6914042" y="80764"/>
            <a:ext cx="2206661" cy="547538"/>
          </a:xfrm>
          <a:prstGeom prst="roundRect">
            <a:avLst>
              <a:gd name="adj" fmla="val 14922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36000" bIns="36000" anchor="ctr" anchorCtr="1"/>
          <a:lstStyle/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氏名　　　　　　　　　　　　</a:t>
            </a:r>
            <a:r>
              <a:rPr lang="ja-JP" altLang="en-US" sz="1100" u="sng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　　　　　　　</a:t>
            </a:r>
            <a:endParaRPr lang="en-US" altLang="ja-JP" sz="1100" u="sng" kern="1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日付：　　　年　　月　　日</a:t>
            </a:r>
            <a:endParaRPr lang="ja-JP" altLang="ja-JP" sz="1100" kern="1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644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928" y="80764"/>
            <a:ext cx="2206661" cy="304933"/>
          </a:xfrm>
          <a:prstGeom prst="roundRect">
            <a:avLst>
              <a:gd name="adj" fmla="val 14922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36000" bIns="36000" anchor="ctr" anchorCtr="1"/>
          <a:lstStyle/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体験整理シート</a:t>
            </a:r>
            <a:endParaRPr lang="ja-JP" altLang="ja-JP" sz="1100" kern="1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3928" y="787400"/>
            <a:ext cx="9085930" cy="6019281"/>
            <a:chOff x="33928" y="787400"/>
            <a:chExt cx="9085930" cy="6019281"/>
          </a:xfrm>
        </p:grpSpPr>
        <p:sp>
          <p:nvSpPr>
            <p:cNvPr id="75" name="角丸四角形 74"/>
            <p:cNvSpPr/>
            <p:nvPr/>
          </p:nvSpPr>
          <p:spPr bwMode="auto">
            <a:xfrm>
              <a:off x="2887651" y="787400"/>
              <a:ext cx="6232207" cy="6019281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bIns="81000" anchor="ctr" anchorCtr="0"/>
            <a:lstStyle/>
            <a:p>
              <a:pPr algn="ctr"/>
              <a:endParaRPr kumimoji="0" lang="ja-JP" altLang="en-US" sz="82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33928" y="1868377"/>
              <a:ext cx="2606681" cy="353851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状　況　</a:t>
              </a:r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07052" y="2199924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いつ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en-US" sz="10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・昨日の出勤時</a:t>
              </a:r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07049" y="3306126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誰と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en-US" sz="10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・上司</a:t>
              </a:r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107049" y="2753025"/>
              <a:ext cx="2468178" cy="46562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どこで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en-US" sz="10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・会社の廊下</a:t>
              </a:r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107048" y="3862842"/>
              <a:ext cx="2468178" cy="140655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どんなことが起きた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en-US" sz="10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・すれ違った際に、自分から「おはようございます」と挨拶をしたが、上司は軽くうなずくだけで通り過ぎていった。</a:t>
              </a:r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3028477" y="917049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その時頭に浮かんだ言葉･イメージ</a:t>
              </a:r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3121798" y="120170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230803" y="917049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その時感じた気分（強さ％）</a:t>
              </a:r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327604" y="1201704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3028477" y="4035681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その時自分がとった行動</a:t>
              </a:r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125281" y="4314109"/>
              <a:ext cx="2554235" cy="2289538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6230803" y="4035681"/>
              <a:ext cx="2754923" cy="266926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pPr algn="ctr"/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【</a:t>
              </a:r>
              <a:r>
                <a:rPr lang="ja-JP" altLang="en-US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その時感じた身体の変化</a:t>
              </a:r>
              <a:r>
                <a:rPr lang="en-US" altLang="ja-JP" sz="11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】</a:t>
              </a: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8471531" y="1201704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3121797" y="200136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3121797" y="2801025"/>
              <a:ext cx="2554235" cy="709462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anchor="t"/>
            <a:lstStyle/>
            <a:p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327604" y="1672867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8471530" y="1672867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6327604" y="2144030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8471530" y="2144030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6327604" y="2620254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8471530" y="2620254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6327604" y="3096478"/>
              <a:ext cx="211094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（気分）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8471530" y="3096478"/>
              <a:ext cx="410308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tIns="54000" rIns="36000" bIns="36000" anchor="b" anchorCtr="0"/>
            <a:lstStyle/>
            <a:p>
              <a:pPr algn="r"/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％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327604" y="4320670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（頭・目・耳・口・首）</a:t>
              </a: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6327603" y="4791833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（肩・胸・腕・手・手の指）</a:t>
              </a: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6327603" y="5262996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（腹・背中）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6327603" y="5739220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（腰・股関節）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6327603" y="6215444"/>
              <a:ext cx="2554234" cy="414139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36000" tIns="54000" rIns="36000" anchor="t"/>
            <a:lstStyle/>
            <a:p>
              <a:r>
                <a:rPr lang="ja-JP" altLang="en-US" sz="825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（太もも・ヒザ・足首・足の指）</a:t>
              </a:r>
              <a:endParaRPr lang="en-US" altLang="ja-JP" sz="825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cxnSp>
          <p:nvCxnSpPr>
            <p:cNvPr id="3" name="直線矢印コネクタ 2"/>
            <p:cNvCxnSpPr>
              <a:stCxn id="13" idx="2"/>
              <a:endCxn id="23" idx="0"/>
            </p:cNvCxnSpPr>
            <p:nvPr/>
          </p:nvCxnSpPr>
          <p:spPr>
            <a:xfrm>
              <a:off x="4405939" y="3586318"/>
              <a:ext cx="0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18" idx="2"/>
              <a:endCxn id="28" idx="0"/>
            </p:cNvCxnSpPr>
            <p:nvPr/>
          </p:nvCxnSpPr>
          <p:spPr>
            <a:xfrm>
              <a:off x="7608265" y="3586318"/>
              <a:ext cx="0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>
              <a:stCxn id="13" idx="3"/>
              <a:endCxn id="18" idx="1"/>
            </p:cNvCxnSpPr>
            <p:nvPr/>
          </p:nvCxnSpPr>
          <p:spPr>
            <a:xfrm>
              <a:off x="5783400" y="2251684"/>
              <a:ext cx="447403" cy="0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>
              <a:stCxn id="23" idx="3"/>
              <a:endCxn id="28" idx="1"/>
            </p:cNvCxnSpPr>
            <p:nvPr/>
          </p:nvCxnSpPr>
          <p:spPr>
            <a:xfrm>
              <a:off x="5783400" y="5370316"/>
              <a:ext cx="447403" cy="0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/>
            <p:cNvCxnSpPr/>
            <p:nvPr/>
          </p:nvCxnSpPr>
          <p:spPr>
            <a:xfrm>
              <a:off x="5783400" y="3586318"/>
              <a:ext cx="447403" cy="449363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flipV="1">
              <a:off x="5783400" y="3586318"/>
              <a:ext cx="447403" cy="449364"/>
            </a:xfrm>
            <a:prstGeom prst="straightConnector1">
              <a:avLst/>
            </a:prstGeom>
            <a:ln w="31750" cap="rnd">
              <a:solidFill>
                <a:schemeClr val="tx1">
                  <a:lumMod val="50000"/>
                  <a:lumOff val="50000"/>
                </a:schemeClr>
              </a:solidFill>
              <a:round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右矢印 44"/>
            <p:cNvSpPr/>
            <p:nvPr/>
          </p:nvSpPr>
          <p:spPr>
            <a:xfrm>
              <a:off x="2656177" y="3389026"/>
              <a:ext cx="362437" cy="497219"/>
            </a:xfrm>
            <a:prstGeom prst="rightArrow">
              <a:avLst>
                <a:gd name="adj1" fmla="val 40705"/>
                <a:gd name="adj2" fmla="val 61468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角丸四角形 46"/>
          <p:cNvSpPr/>
          <p:nvPr/>
        </p:nvSpPr>
        <p:spPr>
          <a:xfrm>
            <a:off x="6914042" y="80764"/>
            <a:ext cx="2206661" cy="547538"/>
          </a:xfrm>
          <a:prstGeom prst="roundRect">
            <a:avLst>
              <a:gd name="adj" fmla="val 14922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36000" bIns="36000" anchor="ctr" anchorCtr="1"/>
          <a:lstStyle/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氏名　　　　　　　　　　　　</a:t>
            </a:r>
            <a:r>
              <a:rPr lang="ja-JP" altLang="en-US" sz="1100" u="sng" kern="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　　　　　　　</a:t>
            </a:r>
            <a:endParaRPr lang="en-US" altLang="ja-JP" sz="1100" u="sng" kern="1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日付：　　　年　　月　　日</a:t>
            </a:r>
            <a:endParaRPr lang="ja-JP" altLang="ja-JP" sz="1100" kern="1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873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285</Words>
  <Application>Microsoft Office PowerPoint</Application>
  <PresentationFormat>画面に合わせる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オリエンテーション資料</dc:title>
  <dc:creator>独立行政法人高齢・障害・求職者雇用支援機構</dc:creator>
  <cp:lastModifiedBy>青木 昇</cp:lastModifiedBy>
  <cp:revision>5</cp:revision>
  <cp:lastPrinted>2020-09-04T03:23:47Z</cp:lastPrinted>
  <dcterms:created xsi:type="dcterms:W3CDTF">2020-09-04T03:22:12Z</dcterms:created>
  <dcterms:modified xsi:type="dcterms:W3CDTF">2021-02-25T00:46:34Z</dcterms:modified>
</cp:coreProperties>
</file>