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6" d="100"/>
          <a:sy n="96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BEEC9C-44CC-4F1F-BA28-9B4246771E9E}" type="datetimeFigureOut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823D6-5A38-479D-9A3C-B5E066F7CC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846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841A3-0B96-4403-AEB2-DAB3E6FC1F22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111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841A3-0B96-4403-AEB2-DAB3E6FC1F2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033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B99B-00F5-49DE-AF59-662DAEF9EC20}" type="datetimeFigureOut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A9CE-D7C2-48C7-B517-0BF511175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087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B99B-00F5-49DE-AF59-662DAEF9EC20}" type="datetimeFigureOut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A9CE-D7C2-48C7-B517-0BF511175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296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B99B-00F5-49DE-AF59-662DAEF9EC20}" type="datetimeFigureOut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A9CE-D7C2-48C7-B517-0BF511175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599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B99B-00F5-49DE-AF59-662DAEF9EC20}" type="datetimeFigureOut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A9CE-D7C2-48C7-B517-0BF511175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5530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B99B-00F5-49DE-AF59-662DAEF9EC20}" type="datetimeFigureOut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A9CE-D7C2-48C7-B517-0BF511175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9484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B99B-00F5-49DE-AF59-662DAEF9EC20}" type="datetimeFigureOut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A9CE-D7C2-48C7-B517-0BF511175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1779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B99B-00F5-49DE-AF59-662DAEF9EC20}" type="datetimeFigureOut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A9CE-D7C2-48C7-B517-0BF511175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9934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B99B-00F5-49DE-AF59-662DAEF9EC20}" type="datetimeFigureOut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A9CE-D7C2-48C7-B517-0BF511175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7575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B99B-00F5-49DE-AF59-662DAEF9EC20}" type="datetimeFigureOut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A9CE-D7C2-48C7-B517-0BF511175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9165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B99B-00F5-49DE-AF59-662DAEF9EC20}" type="datetimeFigureOut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A9CE-D7C2-48C7-B517-0BF511175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553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B99B-00F5-49DE-AF59-662DAEF9EC20}" type="datetimeFigureOut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A9CE-D7C2-48C7-B517-0BF511175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404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1B99B-00F5-49DE-AF59-662DAEF9EC20}" type="datetimeFigureOut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BA9CE-D7C2-48C7-B517-0BF511175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229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33928" y="80764"/>
            <a:ext cx="2206661" cy="304933"/>
          </a:xfrm>
          <a:prstGeom prst="roundRect">
            <a:avLst>
              <a:gd name="adj" fmla="val 14922"/>
            </a:avLst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tIns="36000" bIns="36000" anchor="ctr" anchorCtr="1"/>
          <a:lstStyle/>
          <a:p>
            <a:pPr>
              <a:lnSpc>
                <a:spcPct val="150000"/>
              </a:lnSpc>
            </a:pPr>
            <a:r>
              <a:rPr lang="ja-JP" altLang="en-US" sz="1100" kern="100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体験整理シート</a:t>
            </a:r>
            <a:endParaRPr lang="ja-JP" altLang="ja-JP" sz="1100" kern="100" dirty="0">
              <a:solidFill>
                <a:prstClr val="black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33928" y="787400"/>
            <a:ext cx="9085930" cy="6019281"/>
            <a:chOff x="33928" y="787400"/>
            <a:chExt cx="9085930" cy="6019281"/>
          </a:xfrm>
        </p:grpSpPr>
        <p:sp>
          <p:nvSpPr>
            <p:cNvPr id="75" name="角丸四角形 74"/>
            <p:cNvSpPr/>
            <p:nvPr/>
          </p:nvSpPr>
          <p:spPr bwMode="auto">
            <a:xfrm>
              <a:off x="2887651" y="787400"/>
              <a:ext cx="6232207" cy="601928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95000"/>
              </a:schemeClr>
            </a:solidFill>
            <a:ln w="571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bIns="81000" anchor="ctr" anchorCtr="0"/>
            <a:lstStyle/>
            <a:p>
              <a:pPr algn="ctr"/>
              <a:endParaRPr kumimoji="0" lang="ja-JP" altLang="en-US" sz="825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7" name="角丸四角形 6"/>
            <p:cNvSpPr/>
            <p:nvPr/>
          </p:nvSpPr>
          <p:spPr>
            <a:xfrm>
              <a:off x="33928" y="1868377"/>
              <a:ext cx="2606681" cy="3538519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tIns="54000" anchor="t"/>
            <a:lstStyle/>
            <a:p>
              <a:pPr algn="ctr"/>
              <a:r>
                <a:rPr lang="en-US" altLang="ja-JP" sz="1100" dirty="0">
                  <a:solidFill>
                    <a:prstClr val="black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【</a:t>
              </a:r>
              <a:r>
                <a:rPr lang="ja-JP" altLang="en-US" sz="1100" dirty="0">
                  <a:solidFill>
                    <a:prstClr val="black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　状　況　</a:t>
              </a:r>
              <a:r>
                <a:rPr lang="en-US" altLang="ja-JP" sz="1100" dirty="0">
                  <a:solidFill>
                    <a:prstClr val="black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】</a:t>
              </a:r>
            </a:p>
          </p:txBody>
        </p:sp>
        <p:sp>
          <p:nvSpPr>
            <p:cNvPr id="8" name="角丸四角形 7"/>
            <p:cNvSpPr/>
            <p:nvPr/>
          </p:nvSpPr>
          <p:spPr>
            <a:xfrm>
              <a:off x="107052" y="2199924"/>
              <a:ext cx="2468178" cy="465624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tIns="54000" anchor="t"/>
            <a:lstStyle/>
            <a:p>
              <a:r>
                <a:rPr lang="ja-JP" altLang="en-US" sz="825" dirty="0">
                  <a:solidFill>
                    <a:prstClr val="black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いつ</a:t>
              </a:r>
              <a:endParaRPr lang="en-US" altLang="ja-JP" sz="825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9" name="角丸四角形 8"/>
            <p:cNvSpPr/>
            <p:nvPr/>
          </p:nvSpPr>
          <p:spPr>
            <a:xfrm>
              <a:off x="107049" y="3306126"/>
              <a:ext cx="2468178" cy="465624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tIns="54000" anchor="t"/>
            <a:lstStyle/>
            <a:p>
              <a:r>
                <a:rPr lang="ja-JP" altLang="en-US" sz="825" dirty="0">
                  <a:solidFill>
                    <a:prstClr val="black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誰と</a:t>
              </a:r>
              <a:endParaRPr lang="en-US" altLang="ja-JP" sz="825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10" name="角丸四角形 9"/>
            <p:cNvSpPr/>
            <p:nvPr/>
          </p:nvSpPr>
          <p:spPr>
            <a:xfrm>
              <a:off x="107049" y="2753025"/>
              <a:ext cx="2468178" cy="465624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tIns="54000" anchor="t"/>
            <a:lstStyle/>
            <a:p>
              <a:r>
                <a:rPr lang="ja-JP" altLang="en-US" sz="825" dirty="0">
                  <a:solidFill>
                    <a:prstClr val="black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どこで</a:t>
              </a:r>
              <a:endParaRPr lang="en-US" altLang="ja-JP" sz="825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12" name="角丸四角形 11"/>
            <p:cNvSpPr/>
            <p:nvPr/>
          </p:nvSpPr>
          <p:spPr>
            <a:xfrm>
              <a:off x="107048" y="3862842"/>
              <a:ext cx="2468178" cy="1406559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tIns="54000" anchor="t"/>
            <a:lstStyle/>
            <a:p>
              <a:r>
                <a:rPr lang="ja-JP" altLang="en-US" sz="825" dirty="0">
                  <a:solidFill>
                    <a:prstClr val="black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どんなことが起きた</a:t>
              </a:r>
              <a:endParaRPr lang="en-US" altLang="ja-JP" sz="825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13" name="角丸四角形 12"/>
            <p:cNvSpPr/>
            <p:nvPr/>
          </p:nvSpPr>
          <p:spPr>
            <a:xfrm>
              <a:off x="3028477" y="917049"/>
              <a:ext cx="2754923" cy="2669269"/>
            </a:xfrm>
            <a:prstGeom prst="roundRect">
              <a:avLst>
                <a:gd name="adj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tIns="54000" anchor="t"/>
            <a:lstStyle/>
            <a:p>
              <a:pPr algn="ctr"/>
              <a:r>
                <a:rPr lang="en-US" altLang="ja-JP" sz="1100" dirty="0">
                  <a:solidFill>
                    <a:prstClr val="black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【</a:t>
              </a:r>
              <a:r>
                <a:rPr lang="ja-JP" altLang="en-US" sz="1100" dirty="0">
                  <a:solidFill>
                    <a:prstClr val="black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その時頭に浮かんだ言葉･イメージ</a:t>
              </a:r>
              <a:r>
                <a:rPr lang="en-US" altLang="ja-JP" sz="1100" dirty="0">
                  <a:solidFill>
                    <a:prstClr val="black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】</a:t>
              </a:r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3121798" y="1201705"/>
              <a:ext cx="2554235" cy="709462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tIns="54000" anchor="t"/>
            <a:lstStyle/>
            <a:p>
              <a:endParaRPr lang="en-US" altLang="ja-JP" sz="1050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18" name="角丸四角形 17"/>
            <p:cNvSpPr/>
            <p:nvPr/>
          </p:nvSpPr>
          <p:spPr>
            <a:xfrm>
              <a:off x="6230803" y="917049"/>
              <a:ext cx="2754923" cy="2669269"/>
            </a:xfrm>
            <a:prstGeom prst="roundRect">
              <a:avLst>
                <a:gd name="adj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tIns="54000" anchor="t"/>
            <a:lstStyle/>
            <a:p>
              <a:pPr algn="ctr"/>
              <a:r>
                <a:rPr lang="en-US" altLang="ja-JP" sz="1100" dirty="0">
                  <a:solidFill>
                    <a:prstClr val="black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【</a:t>
              </a:r>
              <a:r>
                <a:rPr lang="ja-JP" altLang="en-US" sz="1100" dirty="0">
                  <a:solidFill>
                    <a:prstClr val="black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その時感じた気分（強さ％）</a:t>
              </a:r>
              <a:r>
                <a:rPr lang="en-US" altLang="ja-JP" sz="1100" dirty="0">
                  <a:solidFill>
                    <a:prstClr val="black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】</a:t>
              </a:r>
            </a:p>
          </p:txBody>
        </p:sp>
        <p:sp>
          <p:nvSpPr>
            <p:cNvPr id="19" name="角丸四角形 18"/>
            <p:cNvSpPr/>
            <p:nvPr/>
          </p:nvSpPr>
          <p:spPr>
            <a:xfrm>
              <a:off x="6327604" y="1201704"/>
              <a:ext cx="2110948" cy="414139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36000" tIns="54000" anchor="t"/>
            <a:lstStyle/>
            <a:p>
              <a:r>
                <a:rPr lang="ja-JP" altLang="en-US" sz="825" dirty="0">
                  <a:solidFill>
                    <a:prstClr val="black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（気分）</a:t>
              </a:r>
              <a:endParaRPr lang="en-US" altLang="ja-JP" sz="825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23" name="角丸四角形 22"/>
            <p:cNvSpPr/>
            <p:nvPr/>
          </p:nvSpPr>
          <p:spPr>
            <a:xfrm>
              <a:off x="3028477" y="4035681"/>
              <a:ext cx="2754923" cy="2669269"/>
            </a:xfrm>
            <a:prstGeom prst="roundRect">
              <a:avLst>
                <a:gd name="adj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tIns="54000" anchor="t"/>
            <a:lstStyle/>
            <a:p>
              <a:pPr algn="ctr"/>
              <a:r>
                <a:rPr lang="en-US" altLang="ja-JP" sz="1100" dirty="0">
                  <a:solidFill>
                    <a:prstClr val="black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【</a:t>
              </a:r>
              <a:r>
                <a:rPr lang="ja-JP" altLang="en-US" sz="1100" dirty="0">
                  <a:solidFill>
                    <a:prstClr val="black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その時自分がとった行動</a:t>
              </a:r>
              <a:r>
                <a:rPr lang="en-US" altLang="ja-JP" sz="1100" dirty="0">
                  <a:solidFill>
                    <a:prstClr val="black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】</a:t>
              </a:r>
            </a:p>
          </p:txBody>
        </p:sp>
        <p:sp>
          <p:nvSpPr>
            <p:cNvPr id="27" name="角丸四角形 26"/>
            <p:cNvSpPr/>
            <p:nvPr/>
          </p:nvSpPr>
          <p:spPr>
            <a:xfrm>
              <a:off x="3125281" y="4314109"/>
              <a:ext cx="2554235" cy="2289538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tIns="54000" anchor="t"/>
            <a:lstStyle/>
            <a:p>
              <a:endParaRPr lang="en-US" altLang="ja-JP" sz="1050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28" name="角丸四角形 27"/>
            <p:cNvSpPr/>
            <p:nvPr/>
          </p:nvSpPr>
          <p:spPr>
            <a:xfrm>
              <a:off x="6230803" y="4035681"/>
              <a:ext cx="2754923" cy="2669269"/>
            </a:xfrm>
            <a:prstGeom prst="roundRect">
              <a:avLst>
                <a:gd name="adj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tIns="54000" anchor="t"/>
            <a:lstStyle/>
            <a:p>
              <a:pPr algn="ctr"/>
              <a:r>
                <a:rPr lang="en-US" altLang="ja-JP" sz="1100" dirty="0">
                  <a:solidFill>
                    <a:prstClr val="black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【</a:t>
              </a:r>
              <a:r>
                <a:rPr lang="ja-JP" altLang="en-US" sz="1100" dirty="0">
                  <a:solidFill>
                    <a:prstClr val="black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その時感じた身体の変化</a:t>
              </a:r>
              <a:r>
                <a:rPr lang="en-US" altLang="ja-JP" sz="1100" dirty="0">
                  <a:solidFill>
                    <a:prstClr val="black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】</a:t>
              </a:r>
            </a:p>
          </p:txBody>
        </p:sp>
        <p:sp>
          <p:nvSpPr>
            <p:cNvPr id="33" name="角丸四角形 32"/>
            <p:cNvSpPr/>
            <p:nvPr/>
          </p:nvSpPr>
          <p:spPr>
            <a:xfrm>
              <a:off x="8471531" y="1201704"/>
              <a:ext cx="410308" cy="414139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tIns="54000" rIns="36000" bIns="36000" anchor="b" anchorCtr="0"/>
            <a:lstStyle/>
            <a:p>
              <a:pPr algn="r"/>
              <a:r>
                <a:rPr lang="ja-JP" altLang="en-US" sz="825" dirty="0">
                  <a:solidFill>
                    <a:prstClr val="black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％</a:t>
              </a:r>
              <a:endParaRPr lang="en-US" altLang="ja-JP" sz="825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34" name="角丸四角形 33"/>
            <p:cNvSpPr/>
            <p:nvPr/>
          </p:nvSpPr>
          <p:spPr>
            <a:xfrm>
              <a:off x="3121797" y="2001365"/>
              <a:ext cx="2554235" cy="709462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tIns="54000" anchor="t"/>
            <a:lstStyle/>
            <a:p>
              <a:endParaRPr lang="en-US" altLang="ja-JP" sz="825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35" name="角丸四角形 34"/>
            <p:cNvSpPr/>
            <p:nvPr/>
          </p:nvSpPr>
          <p:spPr>
            <a:xfrm>
              <a:off x="3121797" y="2801025"/>
              <a:ext cx="2554235" cy="709462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tIns="54000" anchor="t"/>
            <a:lstStyle/>
            <a:p>
              <a:endParaRPr lang="en-US" altLang="ja-JP" sz="825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36" name="角丸四角形 35"/>
            <p:cNvSpPr/>
            <p:nvPr/>
          </p:nvSpPr>
          <p:spPr>
            <a:xfrm>
              <a:off x="6327604" y="1672867"/>
              <a:ext cx="2110948" cy="414139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36000" tIns="54000" anchor="t"/>
            <a:lstStyle/>
            <a:p>
              <a:r>
                <a:rPr lang="ja-JP" altLang="en-US" sz="825" dirty="0">
                  <a:solidFill>
                    <a:prstClr val="black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（気分）</a:t>
              </a:r>
              <a:endParaRPr lang="en-US" altLang="ja-JP" sz="825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37" name="角丸四角形 36"/>
            <p:cNvSpPr/>
            <p:nvPr/>
          </p:nvSpPr>
          <p:spPr>
            <a:xfrm>
              <a:off x="8471530" y="1672867"/>
              <a:ext cx="410308" cy="414139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tIns="54000" rIns="36000" bIns="36000" anchor="b" anchorCtr="0"/>
            <a:lstStyle/>
            <a:p>
              <a:pPr algn="r"/>
              <a:r>
                <a:rPr lang="ja-JP" altLang="en-US" sz="825" dirty="0">
                  <a:solidFill>
                    <a:prstClr val="black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％</a:t>
              </a:r>
              <a:endParaRPr lang="en-US" altLang="ja-JP" sz="825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38" name="角丸四角形 37"/>
            <p:cNvSpPr/>
            <p:nvPr/>
          </p:nvSpPr>
          <p:spPr>
            <a:xfrm>
              <a:off x="6327604" y="2144030"/>
              <a:ext cx="2110948" cy="414139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36000" tIns="54000" anchor="t"/>
            <a:lstStyle/>
            <a:p>
              <a:r>
                <a:rPr lang="ja-JP" altLang="en-US" sz="825" dirty="0">
                  <a:solidFill>
                    <a:prstClr val="black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（気分）</a:t>
              </a:r>
              <a:endParaRPr lang="en-US" altLang="ja-JP" sz="825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39" name="角丸四角形 38"/>
            <p:cNvSpPr/>
            <p:nvPr/>
          </p:nvSpPr>
          <p:spPr>
            <a:xfrm>
              <a:off x="8471530" y="2144030"/>
              <a:ext cx="410308" cy="414139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tIns="54000" rIns="36000" bIns="36000" anchor="b" anchorCtr="0"/>
            <a:lstStyle/>
            <a:p>
              <a:pPr algn="r"/>
              <a:r>
                <a:rPr lang="ja-JP" altLang="en-US" sz="825" dirty="0">
                  <a:solidFill>
                    <a:prstClr val="black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％</a:t>
              </a:r>
              <a:endParaRPr lang="en-US" altLang="ja-JP" sz="825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40" name="角丸四角形 39"/>
            <p:cNvSpPr/>
            <p:nvPr/>
          </p:nvSpPr>
          <p:spPr>
            <a:xfrm>
              <a:off x="6327604" y="2620254"/>
              <a:ext cx="2110948" cy="414139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36000" tIns="54000" anchor="t"/>
            <a:lstStyle/>
            <a:p>
              <a:r>
                <a:rPr lang="ja-JP" altLang="en-US" sz="825" dirty="0">
                  <a:solidFill>
                    <a:prstClr val="black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（気分）</a:t>
              </a:r>
              <a:endParaRPr lang="en-US" altLang="ja-JP" sz="825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41" name="角丸四角形 40"/>
            <p:cNvSpPr/>
            <p:nvPr/>
          </p:nvSpPr>
          <p:spPr>
            <a:xfrm>
              <a:off x="8471530" y="2620254"/>
              <a:ext cx="410308" cy="414139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tIns="54000" rIns="36000" bIns="36000" anchor="b" anchorCtr="0"/>
            <a:lstStyle/>
            <a:p>
              <a:pPr algn="r"/>
              <a:r>
                <a:rPr lang="ja-JP" altLang="en-US" sz="825" dirty="0">
                  <a:solidFill>
                    <a:prstClr val="black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％</a:t>
              </a:r>
              <a:endParaRPr lang="en-US" altLang="ja-JP" sz="825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42" name="角丸四角形 41"/>
            <p:cNvSpPr/>
            <p:nvPr/>
          </p:nvSpPr>
          <p:spPr>
            <a:xfrm>
              <a:off x="6327604" y="3096478"/>
              <a:ext cx="2110948" cy="414139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36000" tIns="54000" anchor="t"/>
            <a:lstStyle/>
            <a:p>
              <a:r>
                <a:rPr lang="ja-JP" altLang="en-US" sz="825" dirty="0">
                  <a:solidFill>
                    <a:prstClr val="black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（気分）</a:t>
              </a:r>
              <a:endParaRPr lang="en-US" altLang="ja-JP" sz="825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43" name="角丸四角形 42"/>
            <p:cNvSpPr/>
            <p:nvPr/>
          </p:nvSpPr>
          <p:spPr>
            <a:xfrm>
              <a:off x="8471530" y="3096478"/>
              <a:ext cx="410308" cy="414139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tIns="54000" rIns="36000" bIns="36000" anchor="b" anchorCtr="0"/>
            <a:lstStyle/>
            <a:p>
              <a:pPr algn="r"/>
              <a:r>
                <a:rPr lang="ja-JP" altLang="en-US" sz="825" dirty="0">
                  <a:solidFill>
                    <a:prstClr val="black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％</a:t>
              </a:r>
              <a:endParaRPr lang="en-US" altLang="ja-JP" sz="825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44" name="角丸四角形 43"/>
            <p:cNvSpPr/>
            <p:nvPr/>
          </p:nvSpPr>
          <p:spPr>
            <a:xfrm>
              <a:off x="6327604" y="4320670"/>
              <a:ext cx="2554234" cy="414139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36000" tIns="54000" rIns="36000" anchor="t"/>
            <a:lstStyle/>
            <a:p>
              <a:r>
                <a:rPr lang="ja-JP" altLang="en-US" sz="825" dirty="0">
                  <a:solidFill>
                    <a:prstClr val="black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（頭・目・耳・口・首）</a:t>
              </a:r>
            </a:p>
          </p:txBody>
        </p:sp>
        <p:sp>
          <p:nvSpPr>
            <p:cNvPr id="46" name="角丸四角形 45"/>
            <p:cNvSpPr/>
            <p:nvPr/>
          </p:nvSpPr>
          <p:spPr>
            <a:xfrm>
              <a:off x="6327603" y="4791833"/>
              <a:ext cx="2554234" cy="414139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36000" tIns="54000" rIns="36000" anchor="t"/>
            <a:lstStyle/>
            <a:p>
              <a:r>
                <a:rPr lang="ja-JP" altLang="en-US" sz="825" dirty="0">
                  <a:solidFill>
                    <a:prstClr val="black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（肩・胸・腕・手・手の指）</a:t>
              </a:r>
            </a:p>
          </p:txBody>
        </p:sp>
        <p:sp>
          <p:nvSpPr>
            <p:cNvPr id="48" name="角丸四角形 47"/>
            <p:cNvSpPr/>
            <p:nvPr/>
          </p:nvSpPr>
          <p:spPr>
            <a:xfrm>
              <a:off x="6327603" y="5262996"/>
              <a:ext cx="2554234" cy="414139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36000" tIns="54000" rIns="36000" anchor="t"/>
            <a:lstStyle/>
            <a:p>
              <a:r>
                <a:rPr lang="ja-JP" altLang="en-US" sz="825" dirty="0">
                  <a:solidFill>
                    <a:prstClr val="black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（腹・背中）</a:t>
              </a:r>
              <a:endParaRPr lang="en-US" altLang="ja-JP" sz="825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50" name="角丸四角形 49"/>
            <p:cNvSpPr/>
            <p:nvPr/>
          </p:nvSpPr>
          <p:spPr>
            <a:xfrm>
              <a:off x="6327603" y="5739220"/>
              <a:ext cx="2554234" cy="414139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36000" tIns="54000" rIns="36000" anchor="t"/>
            <a:lstStyle/>
            <a:p>
              <a:r>
                <a:rPr lang="ja-JP" altLang="en-US" sz="825" dirty="0">
                  <a:solidFill>
                    <a:prstClr val="black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（腰・股関節）</a:t>
              </a:r>
              <a:endParaRPr lang="en-US" altLang="ja-JP" sz="825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52" name="角丸四角形 51"/>
            <p:cNvSpPr/>
            <p:nvPr/>
          </p:nvSpPr>
          <p:spPr>
            <a:xfrm>
              <a:off x="6327603" y="6215444"/>
              <a:ext cx="2554234" cy="414139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36000" tIns="54000" rIns="36000" anchor="t"/>
            <a:lstStyle/>
            <a:p>
              <a:r>
                <a:rPr lang="ja-JP" altLang="en-US" sz="825" dirty="0">
                  <a:solidFill>
                    <a:prstClr val="black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（太もも・ヒザ・足首・足の指）</a:t>
              </a:r>
              <a:endParaRPr lang="en-US" altLang="ja-JP" sz="825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cxnSp>
          <p:nvCxnSpPr>
            <p:cNvPr id="3" name="直線矢印コネクタ 2"/>
            <p:cNvCxnSpPr>
              <a:stCxn id="13" idx="2"/>
              <a:endCxn id="23" idx="0"/>
            </p:cNvCxnSpPr>
            <p:nvPr/>
          </p:nvCxnSpPr>
          <p:spPr>
            <a:xfrm>
              <a:off x="4405939" y="3586318"/>
              <a:ext cx="0" cy="449363"/>
            </a:xfrm>
            <a:prstGeom prst="straightConnector1">
              <a:avLst/>
            </a:prstGeom>
            <a:ln w="31750" cap="rnd">
              <a:solidFill>
                <a:schemeClr val="tx1">
                  <a:lumMod val="50000"/>
                  <a:lumOff val="50000"/>
                </a:schemeClr>
              </a:solidFill>
              <a:round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矢印コネクタ 53"/>
            <p:cNvCxnSpPr>
              <a:stCxn id="18" idx="2"/>
              <a:endCxn id="28" idx="0"/>
            </p:cNvCxnSpPr>
            <p:nvPr/>
          </p:nvCxnSpPr>
          <p:spPr>
            <a:xfrm>
              <a:off x="7608265" y="3586318"/>
              <a:ext cx="0" cy="449363"/>
            </a:xfrm>
            <a:prstGeom prst="straightConnector1">
              <a:avLst/>
            </a:prstGeom>
            <a:ln w="31750" cap="rnd">
              <a:solidFill>
                <a:schemeClr val="tx1">
                  <a:lumMod val="50000"/>
                  <a:lumOff val="50000"/>
                </a:schemeClr>
              </a:solidFill>
              <a:round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矢印コネクタ 55"/>
            <p:cNvCxnSpPr>
              <a:stCxn id="13" idx="3"/>
              <a:endCxn id="18" idx="1"/>
            </p:cNvCxnSpPr>
            <p:nvPr/>
          </p:nvCxnSpPr>
          <p:spPr>
            <a:xfrm>
              <a:off x="5783400" y="2251684"/>
              <a:ext cx="447403" cy="0"/>
            </a:xfrm>
            <a:prstGeom prst="straightConnector1">
              <a:avLst/>
            </a:prstGeom>
            <a:ln w="31750" cap="rnd">
              <a:solidFill>
                <a:schemeClr val="tx1">
                  <a:lumMod val="50000"/>
                  <a:lumOff val="50000"/>
                </a:schemeClr>
              </a:solidFill>
              <a:round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矢印コネクタ 58"/>
            <p:cNvCxnSpPr>
              <a:stCxn id="23" idx="3"/>
              <a:endCxn id="28" idx="1"/>
            </p:cNvCxnSpPr>
            <p:nvPr/>
          </p:nvCxnSpPr>
          <p:spPr>
            <a:xfrm>
              <a:off x="5783400" y="5370316"/>
              <a:ext cx="447403" cy="0"/>
            </a:xfrm>
            <a:prstGeom prst="straightConnector1">
              <a:avLst/>
            </a:prstGeom>
            <a:ln w="31750" cap="rnd">
              <a:solidFill>
                <a:schemeClr val="tx1">
                  <a:lumMod val="50000"/>
                  <a:lumOff val="50000"/>
                </a:schemeClr>
              </a:solidFill>
              <a:round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矢印コネクタ 62"/>
            <p:cNvCxnSpPr/>
            <p:nvPr/>
          </p:nvCxnSpPr>
          <p:spPr>
            <a:xfrm>
              <a:off x="5783400" y="3586318"/>
              <a:ext cx="447403" cy="449363"/>
            </a:xfrm>
            <a:prstGeom prst="straightConnector1">
              <a:avLst/>
            </a:prstGeom>
            <a:ln w="31750" cap="rnd">
              <a:solidFill>
                <a:schemeClr val="tx1">
                  <a:lumMod val="50000"/>
                  <a:lumOff val="50000"/>
                </a:schemeClr>
              </a:solidFill>
              <a:round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矢印コネクタ 65"/>
            <p:cNvCxnSpPr/>
            <p:nvPr/>
          </p:nvCxnSpPr>
          <p:spPr>
            <a:xfrm flipV="1">
              <a:off x="5783400" y="3586318"/>
              <a:ext cx="447403" cy="449364"/>
            </a:xfrm>
            <a:prstGeom prst="straightConnector1">
              <a:avLst/>
            </a:prstGeom>
            <a:ln w="31750" cap="rnd">
              <a:solidFill>
                <a:schemeClr val="tx1">
                  <a:lumMod val="50000"/>
                  <a:lumOff val="50000"/>
                </a:schemeClr>
              </a:solidFill>
              <a:round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右矢印 44"/>
            <p:cNvSpPr/>
            <p:nvPr/>
          </p:nvSpPr>
          <p:spPr>
            <a:xfrm>
              <a:off x="2656177" y="3389026"/>
              <a:ext cx="362437" cy="497219"/>
            </a:xfrm>
            <a:prstGeom prst="rightArrow">
              <a:avLst>
                <a:gd name="adj1" fmla="val 40705"/>
                <a:gd name="adj2" fmla="val 61468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47" name="角丸四角形 46"/>
          <p:cNvSpPr/>
          <p:nvPr/>
        </p:nvSpPr>
        <p:spPr>
          <a:xfrm>
            <a:off x="6914042" y="80764"/>
            <a:ext cx="2206661" cy="547538"/>
          </a:xfrm>
          <a:prstGeom prst="roundRect">
            <a:avLst>
              <a:gd name="adj" fmla="val 14922"/>
            </a:avLst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tIns="36000" bIns="36000" anchor="ctr" anchorCtr="1"/>
          <a:lstStyle/>
          <a:p>
            <a:pPr>
              <a:lnSpc>
                <a:spcPct val="150000"/>
              </a:lnSpc>
            </a:pPr>
            <a:r>
              <a:rPr lang="ja-JP" altLang="en-US" sz="1100" kern="100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氏名　　　　　　　　　　　　</a:t>
            </a:r>
            <a:r>
              <a:rPr lang="ja-JP" altLang="en-US" sz="1100" u="sng" kern="100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　　　　　　　　　</a:t>
            </a:r>
            <a:endParaRPr lang="en-US" altLang="ja-JP" sz="1100" u="sng" kern="100" dirty="0">
              <a:solidFill>
                <a:prstClr val="black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ja-JP" altLang="en-US" sz="1100" kern="100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日付：　　　年　　月　　日</a:t>
            </a:r>
            <a:endParaRPr lang="ja-JP" altLang="ja-JP" sz="1100" kern="100" dirty="0">
              <a:solidFill>
                <a:prstClr val="black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76445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33928" y="80764"/>
            <a:ext cx="2206661" cy="304933"/>
          </a:xfrm>
          <a:prstGeom prst="roundRect">
            <a:avLst>
              <a:gd name="adj" fmla="val 14922"/>
            </a:avLst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tIns="36000" bIns="36000" anchor="ctr" anchorCtr="1"/>
          <a:lstStyle/>
          <a:p>
            <a:pPr>
              <a:lnSpc>
                <a:spcPct val="1500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体験整理シート</a:t>
            </a:r>
            <a:endParaRPr lang="ja-JP" altLang="ja-JP" sz="1100" kern="1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33928" y="787400"/>
            <a:ext cx="9085930" cy="6019281"/>
            <a:chOff x="33928" y="787400"/>
            <a:chExt cx="9085930" cy="6019281"/>
          </a:xfrm>
        </p:grpSpPr>
        <p:sp>
          <p:nvSpPr>
            <p:cNvPr id="75" name="角丸四角形 74"/>
            <p:cNvSpPr/>
            <p:nvPr/>
          </p:nvSpPr>
          <p:spPr bwMode="auto">
            <a:xfrm>
              <a:off x="2887651" y="787400"/>
              <a:ext cx="6232207" cy="601928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95000"/>
              </a:schemeClr>
            </a:solidFill>
            <a:ln w="571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bIns="81000" anchor="ctr" anchorCtr="0"/>
            <a:lstStyle/>
            <a:p>
              <a:pPr algn="ctr"/>
              <a:endParaRPr kumimoji="0" lang="ja-JP" altLang="en-US" sz="825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7" name="角丸四角形 6"/>
            <p:cNvSpPr/>
            <p:nvPr/>
          </p:nvSpPr>
          <p:spPr>
            <a:xfrm>
              <a:off x="33928" y="1868377"/>
              <a:ext cx="2606681" cy="3538519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tIns="54000" anchor="t"/>
            <a:lstStyle/>
            <a:p>
              <a:pPr algn="ctr"/>
              <a:r>
                <a:rPr lang="en-US" altLang="ja-JP" sz="1100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【</a:t>
              </a:r>
              <a:r>
                <a:rPr lang="ja-JP" altLang="en-US" sz="1100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　状　況　</a:t>
              </a:r>
              <a:r>
                <a:rPr lang="en-US" altLang="ja-JP" sz="1100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】</a:t>
              </a:r>
            </a:p>
          </p:txBody>
        </p:sp>
        <p:sp>
          <p:nvSpPr>
            <p:cNvPr id="8" name="角丸四角形 7"/>
            <p:cNvSpPr/>
            <p:nvPr/>
          </p:nvSpPr>
          <p:spPr>
            <a:xfrm>
              <a:off x="107052" y="2199924"/>
              <a:ext cx="2468178" cy="465624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tIns="54000" anchor="t"/>
            <a:lstStyle/>
            <a:p>
              <a:r>
                <a:rPr lang="ja-JP" altLang="en-US" sz="825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いつ</a:t>
              </a:r>
              <a:endParaRPr lang="en-US" altLang="ja-JP" sz="825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  <a:p>
              <a:r>
                <a:rPr lang="ja-JP" altLang="en-US" sz="1050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・昨日の出勤時</a:t>
              </a:r>
              <a:endParaRPr lang="en-US" altLang="ja-JP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9" name="角丸四角形 8"/>
            <p:cNvSpPr/>
            <p:nvPr/>
          </p:nvSpPr>
          <p:spPr>
            <a:xfrm>
              <a:off x="107049" y="3306126"/>
              <a:ext cx="2468178" cy="465624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tIns="54000" anchor="t"/>
            <a:lstStyle/>
            <a:p>
              <a:r>
                <a:rPr lang="ja-JP" altLang="en-US" sz="825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誰と</a:t>
              </a:r>
              <a:endParaRPr lang="en-US" altLang="ja-JP" sz="825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  <a:p>
              <a:r>
                <a:rPr lang="ja-JP" altLang="en-US" sz="1050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・上司</a:t>
              </a:r>
              <a:endParaRPr lang="en-US" altLang="ja-JP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10" name="角丸四角形 9"/>
            <p:cNvSpPr/>
            <p:nvPr/>
          </p:nvSpPr>
          <p:spPr>
            <a:xfrm>
              <a:off x="107049" y="2753025"/>
              <a:ext cx="2468178" cy="465624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tIns="54000" anchor="t"/>
            <a:lstStyle/>
            <a:p>
              <a:r>
                <a:rPr lang="ja-JP" altLang="en-US" sz="825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どこで</a:t>
              </a:r>
              <a:endParaRPr lang="en-US" altLang="ja-JP" sz="825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  <a:p>
              <a:r>
                <a:rPr lang="ja-JP" altLang="en-US" sz="1050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・会社の廊下</a:t>
              </a:r>
              <a:endParaRPr lang="en-US" altLang="ja-JP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12" name="角丸四角形 11"/>
            <p:cNvSpPr/>
            <p:nvPr/>
          </p:nvSpPr>
          <p:spPr>
            <a:xfrm>
              <a:off x="107048" y="3862842"/>
              <a:ext cx="2468178" cy="1406559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tIns="54000" anchor="t"/>
            <a:lstStyle/>
            <a:p>
              <a:r>
                <a:rPr lang="ja-JP" altLang="en-US" sz="825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どんなことが起きた</a:t>
              </a:r>
              <a:endParaRPr lang="en-US" altLang="ja-JP" sz="825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  <a:p>
              <a:r>
                <a:rPr lang="ja-JP" altLang="en-US" sz="1050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・すれ違った際に、自分から「おはようございます」と挨拶をしたが、上司は軽くうなずくだけで通り過ぎていった。</a:t>
              </a:r>
              <a:endParaRPr lang="en-US" altLang="ja-JP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13" name="角丸四角形 12"/>
            <p:cNvSpPr/>
            <p:nvPr/>
          </p:nvSpPr>
          <p:spPr>
            <a:xfrm>
              <a:off x="3028477" y="917049"/>
              <a:ext cx="2754923" cy="2669269"/>
            </a:xfrm>
            <a:prstGeom prst="roundRect">
              <a:avLst>
                <a:gd name="adj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tIns="54000" anchor="t"/>
            <a:lstStyle/>
            <a:p>
              <a:pPr algn="ctr"/>
              <a:r>
                <a:rPr lang="en-US" altLang="ja-JP" sz="1100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【</a:t>
              </a:r>
              <a:r>
                <a:rPr lang="ja-JP" altLang="en-US" sz="1100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その時頭に浮かんだ言葉･イメージ</a:t>
              </a:r>
              <a:r>
                <a:rPr lang="en-US" altLang="ja-JP" sz="1100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】</a:t>
              </a:r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3121798" y="1201705"/>
              <a:ext cx="2554235" cy="709462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tIns="54000" anchor="t"/>
            <a:lstStyle/>
            <a:p>
              <a:endParaRPr lang="en-US" altLang="ja-JP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18" name="角丸四角形 17"/>
            <p:cNvSpPr/>
            <p:nvPr/>
          </p:nvSpPr>
          <p:spPr>
            <a:xfrm>
              <a:off x="6230803" y="917049"/>
              <a:ext cx="2754923" cy="2669269"/>
            </a:xfrm>
            <a:prstGeom prst="roundRect">
              <a:avLst>
                <a:gd name="adj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tIns="54000" anchor="t"/>
            <a:lstStyle/>
            <a:p>
              <a:pPr algn="ctr"/>
              <a:r>
                <a:rPr lang="en-US" altLang="ja-JP" sz="1100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【</a:t>
              </a:r>
              <a:r>
                <a:rPr lang="ja-JP" altLang="en-US" sz="1100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その時感じた気分（強さ％）</a:t>
              </a:r>
              <a:r>
                <a:rPr lang="en-US" altLang="ja-JP" sz="1100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】</a:t>
              </a:r>
            </a:p>
          </p:txBody>
        </p:sp>
        <p:sp>
          <p:nvSpPr>
            <p:cNvPr id="19" name="角丸四角形 18"/>
            <p:cNvSpPr/>
            <p:nvPr/>
          </p:nvSpPr>
          <p:spPr>
            <a:xfrm>
              <a:off x="6327604" y="1201704"/>
              <a:ext cx="2110948" cy="414139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36000" tIns="54000" anchor="t"/>
            <a:lstStyle/>
            <a:p>
              <a:r>
                <a:rPr lang="ja-JP" altLang="en-US" sz="825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（気分）</a:t>
              </a:r>
              <a:endParaRPr lang="en-US" altLang="ja-JP" sz="825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23" name="角丸四角形 22"/>
            <p:cNvSpPr/>
            <p:nvPr/>
          </p:nvSpPr>
          <p:spPr>
            <a:xfrm>
              <a:off x="3028477" y="4035681"/>
              <a:ext cx="2754923" cy="2669269"/>
            </a:xfrm>
            <a:prstGeom prst="roundRect">
              <a:avLst>
                <a:gd name="adj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tIns="54000" anchor="t"/>
            <a:lstStyle/>
            <a:p>
              <a:pPr algn="ctr"/>
              <a:r>
                <a:rPr lang="en-US" altLang="ja-JP" sz="1100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【</a:t>
              </a:r>
              <a:r>
                <a:rPr lang="ja-JP" altLang="en-US" sz="1100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その時自分がとった行動</a:t>
              </a:r>
              <a:r>
                <a:rPr lang="en-US" altLang="ja-JP" sz="1100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】</a:t>
              </a:r>
            </a:p>
          </p:txBody>
        </p:sp>
        <p:sp>
          <p:nvSpPr>
            <p:cNvPr id="27" name="角丸四角形 26"/>
            <p:cNvSpPr/>
            <p:nvPr/>
          </p:nvSpPr>
          <p:spPr>
            <a:xfrm>
              <a:off x="3125281" y="4314109"/>
              <a:ext cx="2554235" cy="2289538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tIns="54000" anchor="t"/>
            <a:lstStyle/>
            <a:p>
              <a:endParaRPr lang="en-US" altLang="ja-JP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28" name="角丸四角形 27"/>
            <p:cNvSpPr/>
            <p:nvPr/>
          </p:nvSpPr>
          <p:spPr>
            <a:xfrm>
              <a:off x="6230803" y="4035681"/>
              <a:ext cx="2754923" cy="2669269"/>
            </a:xfrm>
            <a:prstGeom prst="roundRect">
              <a:avLst>
                <a:gd name="adj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tIns="54000" anchor="t"/>
            <a:lstStyle/>
            <a:p>
              <a:pPr algn="ctr"/>
              <a:r>
                <a:rPr lang="en-US" altLang="ja-JP" sz="1100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【</a:t>
              </a:r>
              <a:r>
                <a:rPr lang="ja-JP" altLang="en-US" sz="1100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その時感じた身体の変化</a:t>
              </a:r>
              <a:r>
                <a:rPr lang="en-US" altLang="ja-JP" sz="1100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】</a:t>
              </a:r>
            </a:p>
          </p:txBody>
        </p:sp>
        <p:sp>
          <p:nvSpPr>
            <p:cNvPr id="33" name="角丸四角形 32"/>
            <p:cNvSpPr/>
            <p:nvPr/>
          </p:nvSpPr>
          <p:spPr>
            <a:xfrm>
              <a:off x="8471531" y="1201704"/>
              <a:ext cx="410308" cy="414139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tIns="54000" rIns="36000" bIns="36000" anchor="b" anchorCtr="0"/>
            <a:lstStyle/>
            <a:p>
              <a:pPr algn="r"/>
              <a:r>
                <a:rPr lang="ja-JP" altLang="en-US" sz="825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％</a:t>
              </a:r>
              <a:endParaRPr lang="en-US" altLang="ja-JP" sz="825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34" name="角丸四角形 33"/>
            <p:cNvSpPr/>
            <p:nvPr/>
          </p:nvSpPr>
          <p:spPr>
            <a:xfrm>
              <a:off x="3121797" y="2001365"/>
              <a:ext cx="2554235" cy="709462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tIns="54000" anchor="t"/>
            <a:lstStyle/>
            <a:p>
              <a:endParaRPr lang="en-US" altLang="ja-JP" sz="825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35" name="角丸四角形 34"/>
            <p:cNvSpPr/>
            <p:nvPr/>
          </p:nvSpPr>
          <p:spPr>
            <a:xfrm>
              <a:off x="3121797" y="2801025"/>
              <a:ext cx="2554235" cy="709462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tIns="54000" anchor="t"/>
            <a:lstStyle/>
            <a:p>
              <a:endParaRPr lang="en-US" altLang="ja-JP" sz="825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36" name="角丸四角形 35"/>
            <p:cNvSpPr/>
            <p:nvPr/>
          </p:nvSpPr>
          <p:spPr>
            <a:xfrm>
              <a:off x="6327604" y="1672867"/>
              <a:ext cx="2110948" cy="414139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36000" tIns="54000" anchor="t"/>
            <a:lstStyle/>
            <a:p>
              <a:r>
                <a:rPr lang="ja-JP" altLang="en-US" sz="825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（気分）</a:t>
              </a:r>
              <a:endParaRPr lang="en-US" altLang="ja-JP" sz="825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37" name="角丸四角形 36"/>
            <p:cNvSpPr/>
            <p:nvPr/>
          </p:nvSpPr>
          <p:spPr>
            <a:xfrm>
              <a:off x="8471530" y="1672867"/>
              <a:ext cx="410308" cy="414139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tIns="54000" rIns="36000" bIns="36000" anchor="b" anchorCtr="0"/>
            <a:lstStyle/>
            <a:p>
              <a:pPr algn="r"/>
              <a:r>
                <a:rPr lang="ja-JP" altLang="en-US" sz="825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％</a:t>
              </a:r>
              <a:endParaRPr lang="en-US" altLang="ja-JP" sz="825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38" name="角丸四角形 37"/>
            <p:cNvSpPr/>
            <p:nvPr/>
          </p:nvSpPr>
          <p:spPr>
            <a:xfrm>
              <a:off x="6327604" y="2144030"/>
              <a:ext cx="2110948" cy="414139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36000" tIns="54000" anchor="t"/>
            <a:lstStyle/>
            <a:p>
              <a:r>
                <a:rPr lang="ja-JP" altLang="en-US" sz="825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（気分）</a:t>
              </a:r>
              <a:endParaRPr lang="en-US" altLang="ja-JP" sz="825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39" name="角丸四角形 38"/>
            <p:cNvSpPr/>
            <p:nvPr/>
          </p:nvSpPr>
          <p:spPr>
            <a:xfrm>
              <a:off x="8471530" y="2144030"/>
              <a:ext cx="410308" cy="414139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tIns="54000" rIns="36000" bIns="36000" anchor="b" anchorCtr="0"/>
            <a:lstStyle/>
            <a:p>
              <a:pPr algn="r"/>
              <a:r>
                <a:rPr lang="ja-JP" altLang="en-US" sz="825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％</a:t>
              </a:r>
              <a:endParaRPr lang="en-US" altLang="ja-JP" sz="825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40" name="角丸四角形 39"/>
            <p:cNvSpPr/>
            <p:nvPr/>
          </p:nvSpPr>
          <p:spPr>
            <a:xfrm>
              <a:off x="6327604" y="2620254"/>
              <a:ext cx="2110948" cy="414139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36000" tIns="54000" anchor="t"/>
            <a:lstStyle/>
            <a:p>
              <a:r>
                <a:rPr lang="ja-JP" altLang="en-US" sz="825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（気分）</a:t>
              </a:r>
              <a:endParaRPr lang="en-US" altLang="ja-JP" sz="825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41" name="角丸四角形 40"/>
            <p:cNvSpPr/>
            <p:nvPr/>
          </p:nvSpPr>
          <p:spPr>
            <a:xfrm>
              <a:off x="8471530" y="2620254"/>
              <a:ext cx="410308" cy="414139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tIns="54000" rIns="36000" bIns="36000" anchor="b" anchorCtr="0"/>
            <a:lstStyle/>
            <a:p>
              <a:pPr algn="r"/>
              <a:r>
                <a:rPr lang="ja-JP" altLang="en-US" sz="825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％</a:t>
              </a:r>
              <a:endParaRPr lang="en-US" altLang="ja-JP" sz="825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42" name="角丸四角形 41"/>
            <p:cNvSpPr/>
            <p:nvPr/>
          </p:nvSpPr>
          <p:spPr>
            <a:xfrm>
              <a:off x="6327604" y="3096478"/>
              <a:ext cx="2110948" cy="414139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36000" tIns="54000" anchor="t"/>
            <a:lstStyle/>
            <a:p>
              <a:r>
                <a:rPr lang="ja-JP" altLang="en-US" sz="825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（気分）</a:t>
              </a:r>
              <a:endParaRPr lang="en-US" altLang="ja-JP" sz="825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43" name="角丸四角形 42"/>
            <p:cNvSpPr/>
            <p:nvPr/>
          </p:nvSpPr>
          <p:spPr>
            <a:xfrm>
              <a:off x="8471530" y="3096478"/>
              <a:ext cx="410308" cy="414139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tIns="54000" rIns="36000" bIns="36000" anchor="b" anchorCtr="0"/>
            <a:lstStyle/>
            <a:p>
              <a:pPr algn="r"/>
              <a:r>
                <a:rPr lang="ja-JP" altLang="en-US" sz="825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％</a:t>
              </a:r>
              <a:endParaRPr lang="en-US" altLang="ja-JP" sz="825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44" name="角丸四角形 43"/>
            <p:cNvSpPr/>
            <p:nvPr/>
          </p:nvSpPr>
          <p:spPr>
            <a:xfrm>
              <a:off x="6327604" y="4320670"/>
              <a:ext cx="2554234" cy="414139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36000" tIns="54000" rIns="36000" anchor="t"/>
            <a:lstStyle/>
            <a:p>
              <a:r>
                <a:rPr lang="ja-JP" altLang="en-US" sz="825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（頭・目・耳・口・首）</a:t>
              </a:r>
            </a:p>
          </p:txBody>
        </p:sp>
        <p:sp>
          <p:nvSpPr>
            <p:cNvPr id="46" name="角丸四角形 45"/>
            <p:cNvSpPr/>
            <p:nvPr/>
          </p:nvSpPr>
          <p:spPr>
            <a:xfrm>
              <a:off x="6327603" y="4791833"/>
              <a:ext cx="2554234" cy="414139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36000" tIns="54000" rIns="36000" anchor="t"/>
            <a:lstStyle/>
            <a:p>
              <a:r>
                <a:rPr lang="ja-JP" altLang="en-US" sz="825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（肩・胸・腕・手・手の指）</a:t>
              </a:r>
            </a:p>
          </p:txBody>
        </p:sp>
        <p:sp>
          <p:nvSpPr>
            <p:cNvPr id="48" name="角丸四角形 47"/>
            <p:cNvSpPr/>
            <p:nvPr/>
          </p:nvSpPr>
          <p:spPr>
            <a:xfrm>
              <a:off x="6327603" y="5262996"/>
              <a:ext cx="2554234" cy="414139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36000" tIns="54000" rIns="36000" anchor="t"/>
            <a:lstStyle/>
            <a:p>
              <a:r>
                <a:rPr lang="ja-JP" altLang="en-US" sz="825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（腹・背中）</a:t>
              </a:r>
              <a:endParaRPr lang="en-US" altLang="ja-JP" sz="825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50" name="角丸四角形 49"/>
            <p:cNvSpPr/>
            <p:nvPr/>
          </p:nvSpPr>
          <p:spPr>
            <a:xfrm>
              <a:off x="6327603" y="5739220"/>
              <a:ext cx="2554234" cy="414139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36000" tIns="54000" rIns="36000" anchor="t"/>
            <a:lstStyle/>
            <a:p>
              <a:r>
                <a:rPr lang="ja-JP" altLang="en-US" sz="825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（腰・股関節）</a:t>
              </a:r>
              <a:endParaRPr lang="en-US" altLang="ja-JP" sz="825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52" name="角丸四角形 51"/>
            <p:cNvSpPr/>
            <p:nvPr/>
          </p:nvSpPr>
          <p:spPr>
            <a:xfrm>
              <a:off x="6327603" y="6215444"/>
              <a:ext cx="2554234" cy="414139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36000" tIns="54000" rIns="36000" anchor="t"/>
            <a:lstStyle/>
            <a:p>
              <a:r>
                <a:rPr lang="ja-JP" altLang="en-US" sz="825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（太もも・ヒザ・足首・足の指）</a:t>
              </a:r>
              <a:endParaRPr lang="en-US" altLang="ja-JP" sz="825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cxnSp>
          <p:nvCxnSpPr>
            <p:cNvPr id="3" name="直線矢印コネクタ 2"/>
            <p:cNvCxnSpPr>
              <a:stCxn id="13" idx="2"/>
              <a:endCxn id="23" idx="0"/>
            </p:cNvCxnSpPr>
            <p:nvPr/>
          </p:nvCxnSpPr>
          <p:spPr>
            <a:xfrm>
              <a:off x="4405939" y="3586318"/>
              <a:ext cx="0" cy="449363"/>
            </a:xfrm>
            <a:prstGeom prst="straightConnector1">
              <a:avLst/>
            </a:prstGeom>
            <a:ln w="31750" cap="rnd">
              <a:solidFill>
                <a:schemeClr val="tx1">
                  <a:lumMod val="50000"/>
                  <a:lumOff val="50000"/>
                </a:schemeClr>
              </a:solidFill>
              <a:round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矢印コネクタ 53"/>
            <p:cNvCxnSpPr>
              <a:stCxn id="18" idx="2"/>
              <a:endCxn id="28" idx="0"/>
            </p:cNvCxnSpPr>
            <p:nvPr/>
          </p:nvCxnSpPr>
          <p:spPr>
            <a:xfrm>
              <a:off x="7608265" y="3586318"/>
              <a:ext cx="0" cy="449363"/>
            </a:xfrm>
            <a:prstGeom prst="straightConnector1">
              <a:avLst/>
            </a:prstGeom>
            <a:ln w="31750" cap="rnd">
              <a:solidFill>
                <a:schemeClr val="tx1">
                  <a:lumMod val="50000"/>
                  <a:lumOff val="50000"/>
                </a:schemeClr>
              </a:solidFill>
              <a:round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矢印コネクタ 55"/>
            <p:cNvCxnSpPr>
              <a:stCxn id="13" idx="3"/>
              <a:endCxn id="18" idx="1"/>
            </p:cNvCxnSpPr>
            <p:nvPr/>
          </p:nvCxnSpPr>
          <p:spPr>
            <a:xfrm>
              <a:off x="5783400" y="2251684"/>
              <a:ext cx="447403" cy="0"/>
            </a:xfrm>
            <a:prstGeom prst="straightConnector1">
              <a:avLst/>
            </a:prstGeom>
            <a:ln w="31750" cap="rnd">
              <a:solidFill>
                <a:schemeClr val="tx1">
                  <a:lumMod val="50000"/>
                  <a:lumOff val="50000"/>
                </a:schemeClr>
              </a:solidFill>
              <a:round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矢印コネクタ 58"/>
            <p:cNvCxnSpPr>
              <a:stCxn id="23" idx="3"/>
              <a:endCxn id="28" idx="1"/>
            </p:cNvCxnSpPr>
            <p:nvPr/>
          </p:nvCxnSpPr>
          <p:spPr>
            <a:xfrm>
              <a:off x="5783400" y="5370316"/>
              <a:ext cx="447403" cy="0"/>
            </a:xfrm>
            <a:prstGeom prst="straightConnector1">
              <a:avLst/>
            </a:prstGeom>
            <a:ln w="31750" cap="rnd">
              <a:solidFill>
                <a:schemeClr val="tx1">
                  <a:lumMod val="50000"/>
                  <a:lumOff val="50000"/>
                </a:schemeClr>
              </a:solidFill>
              <a:round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矢印コネクタ 62"/>
            <p:cNvCxnSpPr/>
            <p:nvPr/>
          </p:nvCxnSpPr>
          <p:spPr>
            <a:xfrm>
              <a:off x="5783400" y="3586318"/>
              <a:ext cx="447403" cy="449363"/>
            </a:xfrm>
            <a:prstGeom prst="straightConnector1">
              <a:avLst/>
            </a:prstGeom>
            <a:ln w="31750" cap="rnd">
              <a:solidFill>
                <a:schemeClr val="tx1">
                  <a:lumMod val="50000"/>
                  <a:lumOff val="50000"/>
                </a:schemeClr>
              </a:solidFill>
              <a:round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矢印コネクタ 65"/>
            <p:cNvCxnSpPr/>
            <p:nvPr/>
          </p:nvCxnSpPr>
          <p:spPr>
            <a:xfrm flipV="1">
              <a:off x="5783400" y="3586318"/>
              <a:ext cx="447403" cy="449364"/>
            </a:xfrm>
            <a:prstGeom prst="straightConnector1">
              <a:avLst/>
            </a:prstGeom>
            <a:ln w="31750" cap="rnd">
              <a:solidFill>
                <a:schemeClr val="tx1">
                  <a:lumMod val="50000"/>
                  <a:lumOff val="50000"/>
                </a:schemeClr>
              </a:solidFill>
              <a:round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右矢印 44"/>
            <p:cNvSpPr/>
            <p:nvPr/>
          </p:nvSpPr>
          <p:spPr>
            <a:xfrm>
              <a:off x="2656177" y="3389026"/>
              <a:ext cx="362437" cy="497219"/>
            </a:xfrm>
            <a:prstGeom prst="rightArrow">
              <a:avLst>
                <a:gd name="adj1" fmla="val 40705"/>
                <a:gd name="adj2" fmla="val 61468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7" name="角丸四角形 46"/>
          <p:cNvSpPr/>
          <p:nvPr/>
        </p:nvSpPr>
        <p:spPr>
          <a:xfrm>
            <a:off x="6914042" y="80764"/>
            <a:ext cx="2206661" cy="547538"/>
          </a:xfrm>
          <a:prstGeom prst="roundRect">
            <a:avLst>
              <a:gd name="adj" fmla="val 14922"/>
            </a:avLst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tIns="36000" bIns="36000" anchor="ctr" anchorCtr="1"/>
          <a:lstStyle/>
          <a:p>
            <a:pPr>
              <a:lnSpc>
                <a:spcPct val="1500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氏名　　　　　　　　　　　　</a:t>
            </a:r>
            <a:r>
              <a:rPr lang="ja-JP" altLang="en-US" sz="1100" u="sng" kern="1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　　　　　　　　　</a:t>
            </a:r>
            <a:endParaRPr lang="en-US" altLang="ja-JP" sz="1100" u="sng" kern="1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日付：　　　年　　月　　日</a:t>
            </a:r>
            <a:endParaRPr lang="ja-JP" altLang="ja-JP" sz="1100" kern="1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38733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285</Words>
  <Application>Microsoft Office PowerPoint</Application>
  <PresentationFormat>画面に合わせる (4:3)</PresentationFormat>
  <Paragraphs>60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UD デジタル 教科書体 NP-R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オリエンテーション資料</dc:title>
  <dc:creator>独立行政法人高齢・障害・求職者雇用支援機構</dc:creator>
  <cp:lastModifiedBy>青木 昇</cp:lastModifiedBy>
  <cp:revision>5</cp:revision>
  <cp:lastPrinted>2020-09-04T03:23:47Z</cp:lastPrinted>
  <dcterms:created xsi:type="dcterms:W3CDTF">2020-09-04T03:22:12Z</dcterms:created>
  <dcterms:modified xsi:type="dcterms:W3CDTF">2021-02-25T00:46:34Z</dcterms:modified>
</cp:coreProperties>
</file>