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1" r:id="rId1"/>
  </p:sldMasterIdLst>
  <p:notesMasterIdLst>
    <p:notesMasterId r:id="rId17"/>
  </p:notesMasterIdLst>
  <p:handoutMasterIdLst>
    <p:handoutMasterId r:id="rId18"/>
  </p:handoutMasterIdLst>
  <p:sldIdLst>
    <p:sldId id="276" r:id="rId2"/>
    <p:sldId id="277" r:id="rId3"/>
    <p:sldId id="285" r:id="rId4"/>
    <p:sldId id="278" r:id="rId5"/>
    <p:sldId id="266" r:id="rId6"/>
    <p:sldId id="305" r:id="rId7"/>
    <p:sldId id="306" r:id="rId8"/>
    <p:sldId id="307" r:id="rId9"/>
    <p:sldId id="279" r:id="rId10"/>
    <p:sldId id="272" r:id="rId11"/>
    <p:sldId id="280" r:id="rId12"/>
    <p:sldId id="281" r:id="rId13"/>
    <p:sldId id="282" r:id="rId14"/>
    <p:sldId id="283" r:id="rId15"/>
    <p:sldId id="284" r:id="rId16"/>
  </p:sldIdLst>
  <p:sldSz cx="9144000" cy="6858000" type="screen4x3"/>
  <p:notesSz cx="6807200" cy="9939338"/>
  <p:defaultTextStyle>
    <a:defPPr>
      <a:defRPr lang="en-US"/>
    </a:defPPr>
    <a:lvl1pPr algn="ctr"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1pPr>
    <a:lvl2pPr marL="457200" algn="ctr"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2pPr>
    <a:lvl3pPr marL="914400" algn="ctr"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3pPr>
    <a:lvl4pPr marL="1371600" algn="ctr"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4pPr>
    <a:lvl5pPr marL="1828800" algn="ctr"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西脇昌宏" initials="西脇昌宏" lastIdx="2" clrIdx="0">
    <p:extLst>
      <p:ext uri="{19B8F6BF-5375-455C-9EA6-DF929625EA0E}">
        <p15:presenceInfo xmlns:p15="http://schemas.microsoft.com/office/powerpoint/2012/main" userId="西脇昌宏"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FF0000"/>
    <a:srgbClr val="CCECFF"/>
    <a:srgbClr val="FF99CC"/>
    <a:srgbClr val="AFAFEB"/>
    <a:srgbClr val="3333CC"/>
    <a:srgbClr val="F4B1A4"/>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8" autoAdjust="0"/>
    <p:restoredTop sz="74384" autoAdjust="0"/>
  </p:normalViewPr>
  <p:slideViewPr>
    <p:cSldViewPr>
      <p:cViewPr varScale="1">
        <p:scale>
          <a:sx n="71" d="100"/>
          <a:sy n="71" d="100"/>
        </p:scale>
        <p:origin x="156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2184" y="108"/>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1" y="2"/>
            <a:ext cx="2949466" cy="497367"/>
          </a:xfrm>
          <a:prstGeom prst="rect">
            <a:avLst/>
          </a:prstGeom>
          <a:noFill/>
          <a:ln>
            <a:noFill/>
          </a:ln>
          <a:effectLst/>
        </p:spPr>
        <p:txBody>
          <a:bodyPr vert="horz" wrap="square" lIns="92163" tIns="46081" rIns="92163" bIns="46081" numCol="1" anchor="t" anchorCtr="0" compatLnSpc="1">
            <a:prstTxWarp prst="textNoShape">
              <a:avLst/>
            </a:prstTxWarp>
          </a:bodyPr>
          <a:lstStyle>
            <a:lvl1pPr algn="l">
              <a:defRPr sz="1200">
                <a:ea typeface="ＭＳ Ｐゴシック" pitchFamily="50" charset="-128"/>
              </a:defRPr>
            </a:lvl1pPr>
          </a:lstStyle>
          <a:p>
            <a:pPr>
              <a:defRPr/>
            </a:pPr>
            <a:endParaRPr lang="en-US" altLang="ja-JP"/>
          </a:p>
        </p:txBody>
      </p:sp>
      <p:sp>
        <p:nvSpPr>
          <p:cNvPr id="78851" name="Rectangle 3"/>
          <p:cNvSpPr>
            <a:spLocks noGrp="1" noChangeArrowheads="1"/>
          </p:cNvSpPr>
          <p:nvPr>
            <p:ph type="dt" sz="quarter" idx="1"/>
          </p:nvPr>
        </p:nvSpPr>
        <p:spPr bwMode="auto">
          <a:xfrm>
            <a:off x="3857734" y="2"/>
            <a:ext cx="2947862" cy="497367"/>
          </a:xfrm>
          <a:prstGeom prst="rect">
            <a:avLst/>
          </a:prstGeom>
          <a:noFill/>
          <a:ln>
            <a:noFill/>
          </a:ln>
          <a:effectLst/>
        </p:spPr>
        <p:txBody>
          <a:bodyPr vert="horz" wrap="square" lIns="92163" tIns="46081" rIns="92163" bIns="46081" numCol="1" anchor="t" anchorCtr="0" compatLnSpc="1">
            <a:prstTxWarp prst="textNoShape">
              <a:avLst/>
            </a:prstTxWarp>
          </a:bodyPr>
          <a:lstStyle>
            <a:lvl1pPr algn="r">
              <a:defRPr sz="1200">
                <a:ea typeface="ＭＳ Ｐゴシック" pitchFamily="50" charset="-128"/>
              </a:defRPr>
            </a:lvl1pPr>
          </a:lstStyle>
          <a:p>
            <a:pPr>
              <a:defRPr/>
            </a:pPr>
            <a:endParaRPr lang="en-US" altLang="ja-JP"/>
          </a:p>
        </p:txBody>
      </p:sp>
      <p:sp>
        <p:nvSpPr>
          <p:cNvPr id="78852" name="Rectangle 4"/>
          <p:cNvSpPr>
            <a:spLocks noGrp="1" noChangeArrowheads="1"/>
          </p:cNvSpPr>
          <p:nvPr>
            <p:ph type="ftr" sz="quarter" idx="2"/>
          </p:nvPr>
        </p:nvSpPr>
        <p:spPr bwMode="auto">
          <a:xfrm>
            <a:off x="1" y="9440372"/>
            <a:ext cx="2949466" cy="497366"/>
          </a:xfrm>
          <a:prstGeom prst="rect">
            <a:avLst/>
          </a:prstGeom>
          <a:noFill/>
          <a:ln>
            <a:noFill/>
          </a:ln>
          <a:effectLst/>
        </p:spPr>
        <p:txBody>
          <a:bodyPr vert="horz" wrap="square" lIns="92163" tIns="46081" rIns="92163" bIns="46081" numCol="1" anchor="b" anchorCtr="0" compatLnSpc="1">
            <a:prstTxWarp prst="textNoShape">
              <a:avLst/>
            </a:prstTxWarp>
          </a:bodyPr>
          <a:lstStyle>
            <a:lvl1pPr algn="l">
              <a:defRPr sz="1200">
                <a:ea typeface="ＭＳ Ｐゴシック" pitchFamily="50" charset="-128"/>
              </a:defRPr>
            </a:lvl1pPr>
          </a:lstStyle>
          <a:p>
            <a:pPr>
              <a:defRPr/>
            </a:pPr>
            <a:endParaRPr lang="en-US" altLang="ja-JP"/>
          </a:p>
        </p:txBody>
      </p:sp>
      <p:sp>
        <p:nvSpPr>
          <p:cNvPr id="78853" name="Rectangle 5"/>
          <p:cNvSpPr>
            <a:spLocks noGrp="1" noChangeArrowheads="1"/>
          </p:cNvSpPr>
          <p:nvPr>
            <p:ph type="sldNum" sz="quarter" idx="3"/>
          </p:nvPr>
        </p:nvSpPr>
        <p:spPr bwMode="auto">
          <a:xfrm>
            <a:off x="3857734" y="9440372"/>
            <a:ext cx="2947862" cy="497366"/>
          </a:xfrm>
          <a:prstGeom prst="rect">
            <a:avLst/>
          </a:prstGeom>
          <a:noFill/>
          <a:ln>
            <a:noFill/>
          </a:ln>
          <a:effectLst/>
        </p:spPr>
        <p:txBody>
          <a:bodyPr vert="horz" wrap="square" lIns="92163" tIns="46081" rIns="92163" bIns="46081" numCol="1" anchor="b" anchorCtr="0" compatLnSpc="1">
            <a:prstTxWarp prst="textNoShape">
              <a:avLst/>
            </a:prstTxWarp>
          </a:bodyPr>
          <a:lstStyle>
            <a:lvl1pPr algn="r">
              <a:defRPr sz="1200">
                <a:ea typeface="ＭＳ Ｐゴシック" pitchFamily="50" charset="-128"/>
              </a:defRPr>
            </a:lvl1pPr>
          </a:lstStyle>
          <a:p>
            <a:pPr>
              <a:defRPr/>
            </a:pPr>
            <a:fld id="{0DE852C5-56B6-4A8D-9681-CBD01E6EE4AD}" type="slidenum">
              <a:rPr lang="ja-JP" altLang="en-US"/>
              <a:pPr>
                <a:defRPr/>
              </a:pPr>
              <a:t>‹#›</a:t>
            </a:fld>
            <a:endParaRPr lang="en-US" altLang="ja-JP"/>
          </a:p>
        </p:txBody>
      </p:sp>
    </p:spTree>
    <p:extLst>
      <p:ext uri="{BB962C8B-B14F-4D97-AF65-F5344CB8AC3E}">
        <p14:creationId xmlns:p14="http://schemas.microsoft.com/office/powerpoint/2010/main" val="35822977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1" y="2"/>
            <a:ext cx="2949466" cy="497367"/>
          </a:xfrm>
          <a:prstGeom prst="rect">
            <a:avLst/>
          </a:prstGeom>
          <a:noFill/>
          <a:ln>
            <a:noFill/>
          </a:ln>
          <a:effectLst/>
        </p:spPr>
        <p:txBody>
          <a:bodyPr vert="horz" wrap="square" lIns="92163" tIns="46081" rIns="92163" bIns="46081" numCol="1" anchor="t" anchorCtr="0" compatLnSpc="1">
            <a:prstTxWarp prst="textNoShape">
              <a:avLst/>
            </a:prstTxWarp>
          </a:bodyPr>
          <a:lstStyle>
            <a:lvl1pPr algn="l">
              <a:defRPr sz="1200">
                <a:ea typeface="ＭＳ Ｐゴシック" pitchFamily="50" charset="-128"/>
              </a:defRPr>
            </a:lvl1pPr>
          </a:lstStyle>
          <a:p>
            <a:pPr>
              <a:defRPr/>
            </a:pPr>
            <a:endParaRPr lang="en-US" altLang="ja-JP"/>
          </a:p>
        </p:txBody>
      </p:sp>
      <p:sp>
        <p:nvSpPr>
          <p:cNvPr id="11267" name="Rectangle 3"/>
          <p:cNvSpPr>
            <a:spLocks noGrp="1" noChangeArrowheads="1"/>
          </p:cNvSpPr>
          <p:nvPr>
            <p:ph type="dt" idx="1"/>
          </p:nvPr>
        </p:nvSpPr>
        <p:spPr bwMode="auto">
          <a:xfrm>
            <a:off x="3857734" y="2"/>
            <a:ext cx="2947862" cy="497367"/>
          </a:xfrm>
          <a:prstGeom prst="rect">
            <a:avLst/>
          </a:prstGeom>
          <a:noFill/>
          <a:ln>
            <a:noFill/>
          </a:ln>
          <a:effectLst/>
        </p:spPr>
        <p:txBody>
          <a:bodyPr vert="horz" wrap="square" lIns="92163" tIns="46081" rIns="92163" bIns="46081" numCol="1" anchor="t" anchorCtr="0" compatLnSpc="1">
            <a:prstTxWarp prst="textNoShape">
              <a:avLst/>
            </a:prstTxWarp>
          </a:bodyPr>
          <a:lstStyle>
            <a:lvl1pPr algn="r">
              <a:defRPr sz="1200">
                <a:ea typeface="ＭＳ Ｐゴシック" pitchFamily="50" charset="-128"/>
              </a:defRPr>
            </a:lvl1pPr>
          </a:lstStyle>
          <a:p>
            <a:pPr>
              <a:defRPr/>
            </a:pPr>
            <a:endParaRPr lang="en-US" altLang="ja-JP"/>
          </a:p>
        </p:txBody>
      </p:sp>
      <p:sp>
        <p:nvSpPr>
          <p:cNvPr id="20484" name="Rectangle 4"/>
          <p:cNvSpPr>
            <a:spLocks noGrp="1" noRot="1" noChangeAspect="1" noChangeArrowheads="1" noTextEdit="1"/>
          </p:cNvSpPr>
          <p:nvPr>
            <p:ph type="sldImg" idx="2"/>
          </p:nvPr>
        </p:nvSpPr>
        <p:spPr bwMode="auto">
          <a:xfrm>
            <a:off x="919163" y="744538"/>
            <a:ext cx="4973637" cy="3730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9" name="Rectangle 5"/>
          <p:cNvSpPr>
            <a:spLocks noGrp="1" noChangeArrowheads="1"/>
          </p:cNvSpPr>
          <p:nvPr>
            <p:ph type="body" sz="quarter" idx="3"/>
          </p:nvPr>
        </p:nvSpPr>
        <p:spPr bwMode="auto">
          <a:xfrm>
            <a:off x="682005" y="4722585"/>
            <a:ext cx="5444797" cy="4927604"/>
          </a:xfrm>
          <a:prstGeom prst="rect">
            <a:avLst/>
          </a:prstGeom>
          <a:noFill/>
          <a:ln>
            <a:noFill/>
          </a:ln>
          <a:effectLst/>
        </p:spPr>
        <p:txBody>
          <a:bodyPr vert="horz" wrap="square" lIns="92163" tIns="46081" rIns="92163" bIns="46081"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11270" name="Rectangle 6"/>
          <p:cNvSpPr>
            <a:spLocks noGrp="1" noChangeArrowheads="1"/>
          </p:cNvSpPr>
          <p:nvPr>
            <p:ph type="ftr" sz="quarter" idx="4"/>
          </p:nvPr>
        </p:nvSpPr>
        <p:spPr bwMode="auto">
          <a:xfrm>
            <a:off x="1" y="9440372"/>
            <a:ext cx="2949466" cy="497366"/>
          </a:xfrm>
          <a:prstGeom prst="rect">
            <a:avLst/>
          </a:prstGeom>
          <a:noFill/>
          <a:ln>
            <a:noFill/>
          </a:ln>
          <a:effectLst/>
        </p:spPr>
        <p:txBody>
          <a:bodyPr vert="horz" wrap="square" lIns="92163" tIns="46081" rIns="92163" bIns="46081" numCol="1" anchor="b" anchorCtr="0" compatLnSpc="1">
            <a:prstTxWarp prst="textNoShape">
              <a:avLst/>
            </a:prstTxWarp>
          </a:bodyPr>
          <a:lstStyle>
            <a:lvl1pPr algn="l">
              <a:defRPr sz="1200">
                <a:ea typeface="ＭＳ Ｐゴシック" pitchFamily="50" charset="-128"/>
              </a:defRPr>
            </a:lvl1pPr>
          </a:lstStyle>
          <a:p>
            <a:pPr>
              <a:defRPr/>
            </a:pPr>
            <a:endParaRPr lang="en-US" altLang="ja-JP"/>
          </a:p>
        </p:txBody>
      </p:sp>
      <p:sp>
        <p:nvSpPr>
          <p:cNvPr id="11271" name="Rectangle 7"/>
          <p:cNvSpPr>
            <a:spLocks noGrp="1" noChangeArrowheads="1"/>
          </p:cNvSpPr>
          <p:nvPr>
            <p:ph type="sldNum" sz="quarter" idx="5"/>
          </p:nvPr>
        </p:nvSpPr>
        <p:spPr bwMode="auto">
          <a:xfrm>
            <a:off x="3857734" y="9440372"/>
            <a:ext cx="2947862" cy="497366"/>
          </a:xfrm>
          <a:prstGeom prst="rect">
            <a:avLst/>
          </a:prstGeom>
          <a:noFill/>
          <a:ln>
            <a:noFill/>
          </a:ln>
          <a:effectLst/>
        </p:spPr>
        <p:txBody>
          <a:bodyPr vert="horz" wrap="square" lIns="92163" tIns="46081" rIns="92163" bIns="46081" numCol="1" anchor="b" anchorCtr="0" compatLnSpc="1">
            <a:prstTxWarp prst="textNoShape">
              <a:avLst/>
            </a:prstTxWarp>
          </a:bodyPr>
          <a:lstStyle>
            <a:lvl1pPr algn="r">
              <a:defRPr sz="1200">
                <a:ea typeface="ＭＳ Ｐゴシック" pitchFamily="50" charset="-128"/>
              </a:defRPr>
            </a:lvl1pPr>
          </a:lstStyle>
          <a:p>
            <a:pPr>
              <a:defRPr/>
            </a:pPr>
            <a:fld id="{B4499FE2-DE6D-493F-B056-BFB7A5A5C24A}" type="slidenum">
              <a:rPr lang="ja-JP" altLang="en-US"/>
              <a:pPr>
                <a:defRPr/>
              </a:pPr>
              <a:t>‹#›</a:t>
            </a:fld>
            <a:endParaRPr lang="en-US" altLang="ja-JP"/>
          </a:p>
        </p:txBody>
      </p:sp>
    </p:spTree>
    <p:extLst>
      <p:ext uri="{BB962C8B-B14F-4D97-AF65-F5344CB8AC3E}">
        <p14:creationId xmlns:p14="http://schemas.microsoft.com/office/powerpoint/2010/main" val="38328757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ＭＳ Ｐゴシック" charset="-128"/>
              </a:defRPr>
            </a:lvl1pPr>
            <a:lvl2pPr marL="749349" indent="-288211" eaLnBrk="0" hangingPunct="0">
              <a:defRPr kumimoji="1" sz="2400">
                <a:solidFill>
                  <a:schemeClr val="tx1"/>
                </a:solidFill>
                <a:latin typeface="Times New Roman" pitchFamily="18" charset="0"/>
                <a:ea typeface="ＭＳ Ｐゴシック" charset="-128"/>
              </a:defRPr>
            </a:lvl2pPr>
            <a:lvl3pPr marL="1152844" indent="-230569" eaLnBrk="0" hangingPunct="0">
              <a:defRPr kumimoji="1" sz="2400">
                <a:solidFill>
                  <a:schemeClr val="tx1"/>
                </a:solidFill>
                <a:latin typeface="Times New Roman" pitchFamily="18" charset="0"/>
                <a:ea typeface="ＭＳ Ｐゴシック" charset="-128"/>
              </a:defRPr>
            </a:lvl3pPr>
            <a:lvl4pPr marL="1613982" indent="-230569" eaLnBrk="0" hangingPunct="0">
              <a:defRPr kumimoji="1" sz="2400">
                <a:solidFill>
                  <a:schemeClr val="tx1"/>
                </a:solidFill>
                <a:latin typeface="Times New Roman" pitchFamily="18" charset="0"/>
                <a:ea typeface="ＭＳ Ｐゴシック" charset="-128"/>
              </a:defRPr>
            </a:lvl4pPr>
            <a:lvl5pPr marL="2075119" indent="-230569" eaLnBrk="0" hangingPunct="0">
              <a:defRPr kumimoji="1" sz="2400">
                <a:solidFill>
                  <a:schemeClr val="tx1"/>
                </a:solidFill>
                <a:latin typeface="Times New Roman" pitchFamily="18" charset="0"/>
                <a:ea typeface="ＭＳ Ｐゴシック" charset="-128"/>
              </a:defRPr>
            </a:lvl5pPr>
            <a:lvl6pPr marL="2536258" indent="-230569" algn="ctr"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97396" indent="-230569" algn="ctr"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58533" indent="-230569" algn="ctr"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919671" indent="-230569" algn="ctr"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EEDEEEBA-71FE-4BA7-A327-504925458057}" type="slidenum">
              <a:rPr lang="ja-JP" altLang="en-US" sz="1200"/>
              <a:pPr eaLnBrk="1" hangingPunct="1"/>
              <a:t>1</a:t>
            </a:fld>
            <a:endParaRPr lang="en-US" altLang="ja-JP" sz="12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dirty="0"/>
          </a:p>
        </p:txBody>
      </p:sp>
    </p:spTree>
    <p:extLst>
      <p:ext uri="{BB962C8B-B14F-4D97-AF65-F5344CB8AC3E}">
        <p14:creationId xmlns:p14="http://schemas.microsoft.com/office/powerpoint/2010/main" val="11525170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5428D031-E935-4955-A07C-922F6E03A326}" type="slidenum">
              <a:rPr kumimoji="1" lang="ja-JP" altLang="en-US" smtClean="0"/>
              <a:t>10</a:t>
            </a:fld>
            <a:endParaRPr kumimoji="1" lang="ja-JP" altLang="en-US"/>
          </a:p>
        </p:txBody>
      </p:sp>
    </p:spTree>
    <p:extLst>
      <p:ext uri="{BB962C8B-B14F-4D97-AF65-F5344CB8AC3E}">
        <p14:creationId xmlns:p14="http://schemas.microsoft.com/office/powerpoint/2010/main" val="12039539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a:defRPr/>
            </a:pPr>
            <a:fld id="{B4499FE2-DE6D-493F-B056-BFB7A5A5C24A}" type="slidenum">
              <a:rPr lang="ja-JP" altLang="en-US" smtClean="0"/>
              <a:pPr>
                <a:defRPr/>
              </a:pPr>
              <a:t>11</a:t>
            </a:fld>
            <a:endParaRPr lang="en-US" altLang="ja-JP"/>
          </a:p>
        </p:txBody>
      </p:sp>
    </p:spTree>
    <p:extLst>
      <p:ext uri="{BB962C8B-B14F-4D97-AF65-F5344CB8AC3E}">
        <p14:creationId xmlns:p14="http://schemas.microsoft.com/office/powerpoint/2010/main" val="1338313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a:defRPr/>
            </a:pPr>
            <a:fld id="{B4499FE2-DE6D-493F-B056-BFB7A5A5C24A}" type="slidenum">
              <a:rPr lang="ja-JP" altLang="en-US" smtClean="0"/>
              <a:pPr>
                <a:defRPr/>
              </a:pPr>
              <a:t>12</a:t>
            </a:fld>
            <a:endParaRPr lang="en-US" altLang="ja-JP"/>
          </a:p>
        </p:txBody>
      </p:sp>
    </p:spTree>
    <p:extLst>
      <p:ext uri="{BB962C8B-B14F-4D97-AF65-F5344CB8AC3E}">
        <p14:creationId xmlns:p14="http://schemas.microsoft.com/office/powerpoint/2010/main" val="41579924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pPr>
              <a:defRPr/>
            </a:pPr>
            <a:fld id="{B4499FE2-DE6D-493F-B056-BFB7A5A5C24A}" type="slidenum">
              <a:rPr lang="ja-JP" altLang="en-US" smtClean="0"/>
              <a:pPr>
                <a:defRPr/>
              </a:pPr>
              <a:t>13</a:t>
            </a:fld>
            <a:endParaRPr lang="en-US" altLang="ja-JP"/>
          </a:p>
        </p:txBody>
      </p:sp>
    </p:spTree>
    <p:extLst>
      <p:ext uri="{BB962C8B-B14F-4D97-AF65-F5344CB8AC3E}">
        <p14:creationId xmlns:p14="http://schemas.microsoft.com/office/powerpoint/2010/main" val="41453425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a:defRPr/>
            </a:pPr>
            <a:fld id="{B4499FE2-DE6D-493F-B056-BFB7A5A5C24A}" type="slidenum">
              <a:rPr lang="ja-JP" altLang="en-US" smtClean="0"/>
              <a:pPr>
                <a:defRPr/>
              </a:pPr>
              <a:t>14</a:t>
            </a:fld>
            <a:endParaRPr lang="en-US" altLang="ja-JP"/>
          </a:p>
        </p:txBody>
      </p:sp>
    </p:spTree>
    <p:extLst>
      <p:ext uri="{BB962C8B-B14F-4D97-AF65-F5344CB8AC3E}">
        <p14:creationId xmlns:p14="http://schemas.microsoft.com/office/powerpoint/2010/main" val="22907663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a:defRPr/>
            </a:pPr>
            <a:fld id="{B4499FE2-DE6D-493F-B056-BFB7A5A5C24A}" type="slidenum">
              <a:rPr lang="ja-JP" altLang="en-US" smtClean="0"/>
              <a:pPr>
                <a:defRPr/>
              </a:pPr>
              <a:t>15</a:t>
            </a:fld>
            <a:endParaRPr lang="en-US" altLang="ja-JP"/>
          </a:p>
        </p:txBody>
      </p:sp>
    </p:spTree>
    <p:extLst>
      <p:ext uri="{BB962C8B-B14F-4D97-AF65-F5344CB8AC3E}">
        <p14:creationId xmlns:p14="http://schemas.microsoft.com/office/powerpoint/2010/main" val="1389408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4499FE2-DE6D-493F-B056-BFB7A5A5C24A}" type="slidenum">
              <a:rPr lang="ja-JP" altLang="en-US" smtClean="0"/>
              <a:pPr>
                <a:defRPr/>
              </a:pPr>
              <a:t>2</a:t>
            </a:fld>
            <a:endParaRPr lang="en-US" altLang="ja-JP"/>
          </a:p>
        </p:txBody>
      </p:sp>
    </p:spTree>
    <p:extLst>
      <p:ext uri="{BB962C8B-B14F-4D97-AF65-F5344CB8AC3E}">
        <p14:creationId xmlns:p14="http://schemas.microsoft.com/office/powerpoint/2010/main" val="3043160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B4499FE2-DE6D-493F-B056-BFB7A5A5C24A}" type="slidenum">
              <a:rPr lang="ja-JP" altLang="en-US" smtClean="0"/>
              <a:pPr>
                <a:defRPr/>
              </a:pPr>
              <a:t>3</a:t>
            </a:fld>
            <a:endParaRPr lang="en-US" altLang="ja-JP"/>
          </a:p>
        </p:txBody>
      </p:sp>
    </p:spTree>
    <p:extLst>
      <p:ext uri="{BB962C8B-B14F-4D97-AF65-F5344CB8AC3E}">
        <p14:creationId xmlns:p14="http://schemas.microsoft.com/office/powerpoint/2010/main" val="545672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pPr>
              <a:defRPr/>
            </a:pPr>
            <a:fld id="{B4499FE2-DE6D-493F-B056-BFB7A5A5C24A}" type="slidenum">
              <a:rPr lang="ja-JP" altLang="en-US" smtClean="0"/>
              <a:pPr>
                <a:defRPr/>
              </a:pPr>
              <a:t>4</a:t>
            </a:fld>
            <a:endParaRPr lang="en-US" altLang="ja-JP"/>
          </a:p>
        </p:txBody>
      </p:sp>
    </p:spTree>
    <p:extLst>
      <p:ext uri="{BB962C8B-B14F-4D97-AF65-F5344CB8AC3E}">
        <p14:creationId xmlns:p14="http://schemas.microsoft.com/office/powerpoint/2010/main" val="1344196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ＭＳ Ｐゴシック" charset="-128"/>
              </a:defRPr>
            </a:lvl1pPr>
            <a:lvl2pPr marL="749349" indent="-288211" eaLnBrk="0" hangingPunct="0">
              <a:defRPr kumimoji="1" sz="2400">
                <a:solidFill>
                  <a:schemeClr val="tx1"/>
                </a:solidFill>
                <a:latin typeface="Times New Roman" pitchFamily="18" charset="0"/>
                <a:ea typeface="ＭＳ Ｐゴシック" charset="-128"/>
              </a:defRPr>
            </a:lvl2pPr>
            <a:lvl3pPr marL="1152844" indent="-230569" eaLnBrk="0" hangingPunct="0">
              <a:defRPr kumimoji="1" sz="2400">
                <a:solidFill>
                  <a:schemeClr val="tx1"/>
                </a:solidFill>
                <a:latin typeface="Times New Roman" pitchFamily="18" charset="0"/>
                <a:ea typeface="ＭＳ Ｐゴシック" charset="-128"/>
              </a:defRPr>
            </a:lvl3pPr>
            <a:lvl4pPr marL="1613982" indent="-230569" eaLnBrk="0" hangingPunct="0">
              <a:defRPr kumimoji="1" sz="2400">
                <a:solidFill>
                  <a:schemeClr val="tx1"/>
                </a:solidFill>
                <a:latin typeface="Times New Roman" pitchFamily="18" charset="0"/>
                <a:ea typeface="ＭＳ Ｐゴシック" charset="-128"/>
              </a:defRPr>
            </a:lvl4pPr>
            <a:lvl5pPr marL="2075119" indent="-230569" eaLnBrk="0" hangingPunct="0">
              <a:defRPr kumimoji="1" sz="2400">
                <a:solidFill>
                  <a:schemeClr val="tx1"/>
                </a:solidFill>
                <a:latin typeface="Times New Roman" pitchFamily="18" charset="0"/>
                <a:ea typeface="ＭＳ Ｐゴシック" charset="-128"/>
              </a:defRPr>
            </a:lvl5pPr>
            <a:lvl6pPr marL="2536258" indent="-230569" algn="ctr"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97396" indent="-230569" algn="ctr"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58533" indent="-230569" algn="ctr"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919671" indent="-230569" algn="ctr"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764C7502-F0DE-4796-B991-B5146FD86D4C}" type="slidenum">
              <a:rPr lang="ja-JP" altLang="en-US" sz="1200"/>
              <a:pPr eaLnBrk="1" hangingPunct="1"/>
              <a:t>5</a:t>
            </a:fld>
            <a:endParaRPr lang="en-US" altLang="ja-JP" sz="120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dirty="0"/>
          </a:p>
        </p:txBody>
      </p:sp>
    </p:spTree>
    <p:extLst>
      <p:ext uri="{BB962C8B-B14F-4D97-AF65-F5344CB8AC3E}">
        <p14:creationId xmlns:p14="http://schemas.microsoft.com/office/powerpoint/2010/main" val="4037587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ＭＳ Ｐゴシック" charset="-128"/>
              </a:defRPr>
            </a:lvl1pPr>
            <a:lvl2pPr marL="749349" indent="-288211" eaLnBrk="0" hangingPunct="0">
              <a:defRPr kumimoji="1" sz="2400">
                <a:solidFill>
                  <a:schemeClr val="tx1"/>
                </a:solidFill>
                <a:latin typeface="Times New Roman" pitchFamily="18" charset="0"/>
                <a:ea typeface="ＭＳ Ｐゴシック" charset="-128"/>
              </a:defRPr>
            </a:lvl2pPr>
            <a:lvl3pPr marL="1152844" indent="-230569" eaLnBrk="0" hangingPunct="0">
              <a:defRPr kumimoji="1" sz="2400">
                <a:solidFill>
                  <a:schemeClr val="tx1"/>
                </a:solidFill>
                <a:latin typeface="Times New Roman" pitchFamily="18" charset="0"/>
                <a:ea typeface="ＭＳ Ｐゴシック" charset="-128"/>
              </a:defRPr>
            </a:lvl3pPr>
            <a:lvl4pPr marL="1613982" indent="-230569" eaLnBrk="0" hangingPunct="0">
              <a:defRPr kumimoji="1" sz="2400">
                <a:solidFill>
                  <a:schemeClr val="tx1"/>
                </a:solidFill>
                <a:latin typeface="Times New Roman" pitchFamily="18" charset="0"/>
                <a:ea typeface="ＭＳ Ｐゴシック" charset="-128"/>
              </a:defRPr>
            </a:lvl4pPr>
            <a:lvl5pPr marL="2075119" indent="-230569" eaLnBrk="0" hangingPunct="0">
              <a:defRPr kumimoji="1" sz="2400">
                <a:solidFill>
                  <a:schemeClr val="tx1"/>
                </a:solidFill>
                <a:latin typeface="Times New Roman" pitchFamily="18" charset="0"/>
                <a:ea typeface="ＭＳ Ｐゴシック" charset="-128"/>
              </a:defRPr>
            </a:lvl5pPr>
            <a:lvl6pPr marL="2536258" indent="-230569" algn="ctr"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97396" indent="-230569" algn="ctr"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58533" indent="-230569" algn="ctr"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919671" indent="-230569" algn="ctr"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764C7502-F0DE-4796-B991-B5146FD86D4C}" type="slidenum">
              <a:rPr lang="ja-JP" altLang="en-US" sz="1200"/>
              <a:pPr eaLnBrk="1" hangingPunct="1"/>
              <a:t>6</a:t>
            </a:fld>
            <a:endParaRPr lang="en-US" altLang="ja-JP" sz="120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dirty="0"/>
          </a:p>
        </p:txBody>
      </p:sp>
    </p:spTree>
    <p:extLst>
      <p:ext uri="{BB962C8B-B14F-4D97-AF65-F5344CB8AC3E}">
        <p14:creationId xmlns:p14="http://schemas.microsoft.com/office/powerpoint/2010/main" val="2263464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ＭＳ Ｐゴシック" charset="-128"/>
              </a:defRPr>
            </a:lvl1pPr>
            <a:lvl2pPr marL="749349" indent="-288211" eaLnBrk="0" hangingPunct="0">
              <a:defRPr kumimoji="1" sz="2400">
                <a:solidFill>
                  <a:schemeClr val="tx1"/>
                </a:solidFill>
                <a:latin typeface="Times New Roman" pitchFamily="18" charset="0"/>
                <a:ea typeface="ＭＳ Ｐゴシック" charset="-128"/>
              </a:defRPr>
            </a:lvl2pPr>
            <a:lvl3pPr marL="1152844" indent="-230569" eaLnBrk="0" hangingPunct="0">
              <a:defRPr kumimoji="1" sz="2400">
                <a:solidFill>
                  <a:schemeClr val="tx1"/>
                </a:solidFill>
                <a:latin typeface="Times New Roman" pitchFamily="18" charset="0"/>
                <a:ea typeface="ＭＳ Ｐゴシック" charset="-128"/>
              </a:defRPr>
            </a:lvl3pPr>
            <a:lvl4pPr marL="1613982" indent="-230569" eaLnBrk="0" hangingPunct="0">
              <a:defRPr kumimoji="1" sz="2400">
                <a:solidFill>
                  <a:schemeClr val="tx1"/>
                </a:solidFill>
                <a:latin typeface="Times New Roman" pitchFamily="18" charset="0"/>
                <a:ea typeface="ＭＳ Ｐゴシック" charset="-128"/>
              </a:defRPr>
            </a:lvl4pPr>
            <a:lvl5pPr marL="2075119" indent="-230569" eaLnBrk="0" hangingPunct="0">
              <a:defRPr kumimoji="1" sz="2400">
                <a:solidFill>
                  <a:schemeClr val="tx1"/>
                </a:solidFill>
                <a:latin typeface="Times New Roman" pitchFamily="18" charset="0"/>
                <a:ea typeface="ＭＳ Ｐゴシック" charset="-128"/>
              </a:defRPr>
            </a:lvl5pPr>
            <a:lvl6pPr marL="2536258" indent="-230569" algn="ctr"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97396" indent="-230569" algn="ctr"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58533" indent="-230569" algn="ctr"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919671" indent="-230569" algn="ctr"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764C7502-F0DE-4796-B991-B5146FD86D4C}" type="slidenum">
              <a:rPr lang="ja-JP" altLang="en-US" sz="1200"/>
              <a:pPr eaLnBrk="1" hangingPunct="1"/>
              <a:t>7</a:t>
            </a:fld>
            <a:endParaRPr lang="en-US" altLang="ja-JP" sz="120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dirty="0"/>
          </a:p>
        </p:txBody>
      </p:sp>
    </p:spTree>
    <p:extLst>
      <p:ext uri="{BB962C8B-B14F-4D97-AF65-F5344CB8AC3E}">
        <p14:creationId xmlns:p14="http://schemas.microsoft.com/office/powerpoint/2010/main" val="2949622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ＭＳ Ｐゴシック" charset="-128"/>
              </a:defRPr>
            </a:lvl1pPr>
            <a:lvl2pPr marL="749349" indent="-288211" eaLnBrk="0" hangingPunct="0">
              <a:defRPr kumimoji="1" sz="2400">
                <a:solidFill>
                  <a:schemeClr val="tx1"/>
                </a:solidFill>
                <a:latin typeface="Times New Roman" pitchFamily="18" charset="0"/>
                <a:ea typeface="ＭＳ Ｐゴシック" charset="-128"/>
              </a:defRPr>
            </a:lvl2pPr>
            <a:lvl3pPr marL="1152844" indent="-230569" eaLnBrk="0" hangingPunct="0">
              <a:defRPr kumimoji="1" sz="2400">
                <a:solidFill>
                  <a:schemeClr val="tx1"/>
                </a:solidFill>
                <a:latin typeface="Times New Roman" pitchFamily="18" charset="0"/>
                <a:ea typeface="ＭＳ Ｐゴシック" charset="-128"/>
              </a:defRPr>
            </a:lvl3pPr>
            <a:lvl4pPr marL="1613982" indent="-230569" eaLnBrk="0" hangingPunct="0">
              <a:defRPr kumimoji="1" sz="2400">
                <a:solidFill>
                  <a:schemeClr val="tx1"/>
                </a:solidFill>
                <a:latin typeface="Times New Roman" pitchFamily="18" charset="0"/>
                <a:ea typeface="ＭＳ Ｐゴシック" charset="-128"/>
              </a:defRPr>
            </a:lvl4pPr>
            <a:lvl5pPr marL="2075119" indent="-230569" eaLnBrk="0" hangingPunct="0">
              <a:defRPr kumimoji="1" sz="2400">
                <a:solidFill>
                  <a:schemeClr val="tx1"/>
                </a:solidFill>
                <a:latin typeface="Times New Roman" pitchFamily="18" charset="0"/>
                <a:ea typeface="ＭＳ Ｐゴシック" charset="-128"/>
              </a:defRPr>
            </a:lvl5pPr>
            <a:lvl6pPr marL="2536258" indent="-230569" algn="ctr"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97396" indent="-230569" algn="ctr"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58533" indent="-230569" algn="ctr"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919671" indent="-230569" algn="ctr"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764C7502-F0DE-4796-B991-B5146FD86D4C}" type="slidenum">
              <a:rPr lang="ja-JP" altLang="en-US" sz="1200"/>
              <a:pPr eaLnBrk="1" hangingPunct="1"/>
              <a:t>8</a:t>
            </a:fld>
            <a:endParaRPr lang="en-US" altLang="ja-JP" sz="120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dirty="0"/>
          </a:p>
        </p:txBody>
      </p:sp>
    </p:spTree>
    <p:extLst>
      <p:ext uri="{BB962C8B-B14F-4D97-AF65-F5344CB8AC3E}">
        <p14:creationId xmlns:p14="http://schemas.microsoft.com/office/powerpoint/2010/main" val="3495302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a:defRPr/>
            </a:pPr>
            <a:fld id="{B4499FE2-DE6D-493F-B056-BFB7A5A5C24A}" type="slidenum">
              <a:rPr lang="ja-JP" altLang="en-US" smtClean="0"/>
              <a:pPr>
                <a:defRPr/>
              </a:pPr>
              <a:t>9</a:t>
            </a:fld>
            <a:endParaRPr lang="en-US" altLang="ja-JP"/>
          </a:p>
        </p:txBody>
      </p:sp>
    </p:spTree>
    <p:extLst>
      <p:ext uri="{BB962C8B-B14F-4D97-AF65-F5344CB8AC3E}">
        <p14:creationId xmlns:p14="http://schemas.microsoft.com/office/powerpoint/2010/main" val="2942277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pPr>
              <a:defRPr/>
            </a:pPr>
            <a:fld id="{B4CA658D-0878-4638-8386-E8BDB85FA044}" type="slidenum">
              <a:rPr lang="ja-JP" altLang="en-US"/>
              <a:pPr>
                <a:defRPr/>
              </a:pPr>
              <a:t>‹#›</a:t>
            </a:fld>
            <a:endParaRPr lang="en-US" altLang="ja-JP"/>
          </a:p>
        </p:txBody>
      </p:sp>
    </p:spTree>
    <p:extLst>
      <p:ext uri="{BB962C8B-B14F-4D97-AF65-F5344CB8AC3E}">
        <p14:creationId xmlns:p14="http://schemas.microsoft.com/office/powerpoint/2010/main" val="1062606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pPr>
              <a:defRPr/>
            </a:pPr>
            <a:fld id="{45A6EB2C-8E9D-4617-85E0-00D678A9417D}" type="slidenum">
              <a:rPr lang="ja-JP" altLang="en-US"/>
              <a:pPr>
                <a:defRPr/>
              </a:pPr>
              <a:t>‹#›</a:t>
            </a:fld>
            <a:endParaRPr lang="en-US" altLang="ja-JP"/>
          </a:p>
        </p:txBody>
      </p:sp>
    </p:spTree>
    <p:extLst>
      <p:ext uri="{BB962C8B-B14F-4D97-AF65-F5344CB8AC3E}">
        <p14:creationId xmlns:p14="http://schemas.microsoft.com/office/powerpoint/2010/main" val="2148445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pPr>
              <a:defRPr/>
            </a:pPr>
            <a:fld id="{C52399EA-EDAB-4890-A36D-C55FAC994580}" type="slidenum">
              <a:rPr lang="ja-JP" altLang="en-US"/>
              <a:pPr>
                <a:defRPr/>
              </a:pPr>
              <a:t>‹#›</a:t>
            </a:fld>
            <a:endParaRPr lang="en-US" altLang="ja-JP"/>
          </a:p>
        </p:txBody>
      </p:sp>
    </p:spTree>
    <p:extLst>
      <p:ext uri="{BB962C8B-B14F-4D97-AF65-F5344CB8AC3E}">
        <p14:creationId xmlns:p14="http://schemas.microsoft.com/office/powerpoint/2010/main" val="1170141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ja-JP" altLang="en-US"/>
              <a:t>マスター タイトルの書式設定</a:t>
            </a:r>
            <a:endParaRPr lang="en-US" dirty="0"/>
          </a:p>
        </p:txBody>
      </p:sp>
      <p:sp>
        <p:nvSpPr>
          <p:cNvPr id="4" name="Date Placeholder 3"/>
          <p:cNvSpPr>
            <a:spLocks noGrp="1"/>
          </p:cNvSpPr>
          <p:nvPr>
            <p:ph type="dt" sz="half" idx="10"/>
          </p:nvPr>
        </p:nvSpPr>
        <p:spPr/>
        <p:txBody>
          <a:bodyPr/>
          <a:lstStyle/>
          <a:p>
            <a:fld id="{019012AB-C21B-4D6A-B0FA-974C0E543834}" type="datetime1">
              <a:rPr kumimoji="1" lang="ja-JP" altLang="en-US" smtClean="0"/>
              <a:t>2021/2/25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7856F80-35A5-4732-BA6E-4F506A7D4B94}" type="slidenum">
              <a:rPr kumimoji="1" lang="ja-JP" altLang="en-US" smtClean="0"/>
              <a:t>‹#›</a:t>
            </a:fld>
            <a:endParaRPr kumimoji="1" lang="ja-JP" altLang="en-US"/>
          </a:p>
        </p:txBody>
      </p:sp>
      <p:sp>
        <p:nvSpPr>
          <p:cNvPr id="8" name="Content Placeholder 7"/>
          <p:cNvSpPr>
            <a:spLocks noGrp="1"/>
          </p:cNvSpPr>
          <p:nvPr>
            <p:ph sz="quarter" idx="13"/>
          </p:nvPr>
        </p:nvSpPr>
        <p:spPr>
          <a:xfrm>
            <a:off x="609600" y="1600200"/>
            <a:ext cx="79248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extLst>
      <p:ext uri="{BB962C8B-B14F-4D97-AF65-F5344CB8AC3E}">
        <p14:creationId xmlns:p14="http://schemas.microsoft.com/office/powerpoint/2010/main" val="4071629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pPr>
              <a:defRPr/>
            </a:pPr>
            <a:fld id="{96604B4B-DAF6-4CD4-BD72-B6A8689AD218}" type="slidenum">
              <a:rPr lang="ja-JP" altLang="en-US"/>
              <a:pPr>
                <a:defRPr/>
              </a:pPr>
              <a:t>‹#›</a:t>
            </a:fld>
            <a:endParaRPr lang="en-US" altLang="ja-JP"/>
          </a:p>
        </p:txBody>
      </p:sp>
    </p:spTree>
    <p:extLst>
      <p:ext uri="{BB962C8B-B14F-4D97-AF65-F5344CB8AC3E}">
        <p14:creationId xmlns:p14="http://schemas.microsoft.com/office/powerpoint/2010/main" val="1592118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pPr>
              <a:defRPr/>
            </a:pPr>
            <a:fld id="{434992A4-A9D8-4EDC-B0AD-AC4D9B03E4B6}" type="slidenum">
              <a:rPr lang="ja-JP" altLang="en-US"/>
              <a:pPr>
                <a:defRPr/>
              </a:pPr>
              <a:t>‹#›</a:t>
            </a:fld>
            <a:endParaRPr lang="en-US" altLang="ja-JP"/>
          </a:p>
        </p:txBody>
      </p:sp>
    </p:spTree>
    <p:extLst>
      <p:ext uri="{BB962C8B-B14F-4D97-AF65-F5344CB8AC3E}">
        <p14:creationId xmlns:p14="http://schemas.microsoft.com/office/powerpoint/2010/main" val="3463534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endParaRPr lang="en-US" altLang="ja-JP"/>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5"/>
          <p:cNvSpPr>
            <a:spLocks noGrp="1"/>
          </p:cNvSpPr>
          <p:nvPr>
            <p:ph type="sldNum" sz="quarter" idx="12"/>
          </p:nvPr>
        </p:nvSpPr>
        <p:spPr/>
        <p:txBody>
          <a:bodyPr/>
          <a:lstStyle>
            <a:lvl1pPr>
              <a:defRPr/>
            </a:lvl1pPr>
          </a:lstStyle>
          <a:p>
            <a:pPr>
              <a:defRPr/>
            </a:pPr>
            <a:fld id="{C263D09F-CAE5-44DF-B983-8BBA4972DF63}" type="slidenum">
              <a:rPr lang="ja-JP" altLang="en-US"/>
              <a:pPr>
                <a:defRPr/>
              </a:pPr>
              <a:t>‹#›</a:t>
            </a:fld>
            <a:endParaRPr lang="en-US" altLang="ja-JP"/>
          </a:p>
        </p:txBody>
      </p:sp>
    </p:spTree>
    <p:extLst>
      <p:ext uri="{BB962C8B-B14F-4D97-AF65-F5344CB8AC3E}">
        <p14:creationId xmlns:p14="http://schemas.microsoft.com/office/powerpoint/2010/main" val="3440686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endParaRPr lang="en-US" altLang="ja-JP"/>
          </a:p>
        </p:txBody>
      </p:sp>
      <p:sp>
        <p:nvSpPr>
          <p:cNvPr id="8"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9" name="スライド番号プレースホルダ 5"/>
          <p:cNvSpPr>
            <a:spLocks noGrp="1"/>
          </p:cNvSpPr>
          <p:nvPr>
            <p:ph type="sldNum" sz="quarter" idx="12"/>
          </p:nvPr>
        </p:nvSpPr>
        <p:spPr/>
        <p:txBody>
          <a:bodyPr/>
          <a:lstStyle>
            <a:lvl1pPr>
              <a:defRPr/>
            </a:lvl1pPr>
          </a:lstStyle>
          <a:p>
            <a:pPr>
              <a:defRPr/>
            </a:pPr>
            <a:fld id="{64FC8A3B-3D90-4357-A0BF-1524F3877834}" type="slidenum">
              <a:rPr lang="ja-JP" altLang="en-US"/>
              <a:pPr>
                <a:defRPr/>
              </a:pPr>
              <a:t>‹#›</a:t>
            </a:fld>
            <a:endParaRPr lang="en-US" altLang="ja-JP"/>
          </a:p>
        </p:txBody>
      </p:sp>
    </p:spTree>
    <p:extLst>
      <p:ext uri="{BB962C8B-B14F-4D97-AF65-F5344CB8AC3E}">
        <p14:creationId xmlns:p14="http://schemas.microsoft.com/office/powerpoint/2010/main" val="3244887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endParaRPr lang="en-US" altLang="ja-JP"/>
          </a:p>
        </p:txBody>
      </p:sp>
      <p:sp>
        <p:nvSpPr>
          <p:cNvPr id="4"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5" name="スライド番号プレースホルダ 5"/>
          <p:cNvSpPr>
            <a:spLocks noGrp="1"/>
          </p:cNvSpPr>
          <p:nvPr>
            <p:ph type="sldNum" sz="quarter" idx="12"/>
          </p:nvPr>
        </p:nvSpPr>
        <p:spPr/>
        <p:txBody>
          <a:bodyPr/>
          <a:lstStyle>
            <a:lvl1pPr>
              <a:defRPr/>
            </a:lvl1pPr>
          </a:lstStyle>
          <a:p>
            <a:pPr>
              <a:defRPr/>
            </a:pPr>
            <a:fld id="{AAC624AE-9363-47EA-B8C2-3B1092975E1D}" type="slidenum">
              <a:rPr lang="ja-JP" altLang="en-US"/>
              <a:pPr>
                <a:defRPr/>
              </a:pPr>
              <a:t>‹#›</a:t>
            </a:fld>
            <a:endParaRPr lang="en-US" altLang="ja-JP"/>
          </a:p>
        </p:txBody>
      </p:sp>
    </p:spTree>
    <p:extLst>
      <p:ext uri="{BB962C8B-B14F-4D97-AF65-F5344CB8AC3E}">
        <p14:creationId xmlns:p14="http://schemas.microsoft.com/office/powerpoint/2010/main" val="3509246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en-US" altLang="ja-JP"/>
          </a:p>
        </p:txBody>
      </p:sp>
      <p:sp>
        <p:nvSpPr>
          <p:cNvPr id="3"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4" name="スライド番号プレースホルダ 5"/>
          <p:cNvSpPr>
            <a:spLocks noGrp="1"/>
          </p:cNvSpPr>
          <p:nvPr>
            <p:ph type="sldNum" sz="quarter" idx="12"/>
          </p:nvPr>
        </p:nvSpPr>
        <p:spPr/>
        <p:txBody>
          <a:bodyPr/>
          <a:lstStyle>
            <a:lvl1pPr>
              <a:defRPr/>
            </a:lvl1pPr>
          </a:lstStyle>
          <a:p>
            <a:pPr>
              <a:defRPr/>
            </a:pPr>
            <a:fld id="{AE507844-2EF0-4176-9452-0B7738E0B7EC}" type="slidenum">
              <a:rPr lang="ja-JP" altLang="en-US"/>
              <a:pPr>
                <a:defRPr/>
              </a:pPr>
              <a:t>‹#›</a:t>
            </a:fld>
            <a:endParaRPr lang="en-US" altLang="ja-JP"/>
          </a:p>
        </p:txBody>
      </p:sp>
    </p:spTree>
    <p:extLst>
      <p:ext uri="{BB962C8B-B14F-4D97-AF65-F5344CB8AC3E}">
        <p14:creationId xmlns:p14="http://schemas.microsoft.com/office/powerpoint/2010/main" val="3840149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en-US" altLang="ja-JP"/>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5"/>
          <p:cNvSpPr>
            <a:spLocks noGrp="1"/>
          </p:cNvSpPr>
          <p:nvPr>
            <p:ph type="sldNum" sz="quarter" idx="12"/>
          </p:nvPr>
        </p:nvSpPr>
        <p:spPr/>
        <p:txBody>
          <a:bodyPr/>
          <a:lstStyle>
            <a:lvl1pPr>
              <a:defRPr/>
            </a:lvl1pPr>
          </a:lstStyle>
          <a:p>
            <a:pPr>
              <a:defRPr/>
            </a:pPr>
            <a:fld id="{B1E8BBF9-DEA3-459B-B4B2-B7E8F9AA9F49}" type="slidenum">
              <a:rPr lang="ja-JP" altLang="en-US"/>
              <a:pPr>
                <a:defRPr/>
              </a:pPr>
              <a:t>‹#›</a:t>
            </a:fld>
            <a:endParaRPr lang="en-US" altLang="ja-JP"/>
          </a:p>
        </p:txBody>
      </p:sp>
    </p:spTree>
    <p:extLst>
      <p:ext uri="{BB962C8B-B14F-4D97-AF65-F5344CB8AC3E}">
        <p14:creationId xmlns:p14="http://schemas.microsoft.com/office/powerpoint/2010/main" val="3807380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en-US" altLang="ja-JP"/>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5"/>
          <p:cNvSpPr>
            <a:spLocks noGrp="1"/>
          </p:cNvSpPr>
          <p:nvPr>
            <p:ph type="sldNum" sz="quarter" idx="12"/>
          </p:nvPr>
        </p:nvSpPr>
        <p:spPr/>
        <p:txBody>
          <a:bodyPr/>
          <a:lstStyle>
            <a:lvl1pPr>
              <a:defRPr/>
            </a:lvl1pPr>
          </a:lstStyle>
          <a:p>
            <a:pPr>
              <a:defRPr/>
            </a:pPr>
            <a:fld id="{668B5054-3619-4049-BA96-8317E5735A6F}" type="slidenum">
              <a:rPr lang="ja-JP" altLang="en-US"/>
              <a:pPr>
                <a:defRPr/>
              </a:pPr>
              <a:t>‹#›</a:t>
            </a:fld>
            <a:endParaRPr lang="en-US" altLang="ja-JP"/>
          </a:p>
        </p:txBody>
      </p:sp>
    </p:spTree>
    <p:extLst>
      <p:ext uri="{BB962C8B-B14F-4D97-AF65-F5344CB8AC3E}">
        <p14:creationId xmlns:p14="http://schemas.microsoft.com/office/powerpoint/2010/main" val="2116385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ea typeface="ＭＳ Ｐゴシック" pitchFamily="50" charset="-128"/>
              </a:defRPr>
            </a:lvl1pPr>
          </a:lstStyle>
          <a:p>
            <a:pPr>
              <a:defRPr/>
            </a:pPr>
            <a:endParaRPr lang="en-US" altLang="ja-JP"/>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ＭＳ Ｐゴシック" pitchFamily="50" charset="-128"/>
              </a:defRPr>
            </a:lvl1pPr>
          </a:lstStyle>
          <a:p>
            <a:pPr>
              <a:defRPr/>
            </a:pPr>
            <a:endParaRPr lang="en-US" altLang="ja-JP"/>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ea typeface="ＭＳ Ｐゴシック" pitchFamily="50" charset="-128"/>
              </a:defRPr>
            </a:lvl1pPr>
          </a:lstStyle>
          <a:p>
            <a:pPr>
              <a:defRPr/>
            </a:pPr>
            <a:fld id="{82D6C5F1-EEE1-4897-BF6E-D1E6AE0CD774}" type="slidenum">
              <a:rPr lang="ja-JP" altLang="en-US"/>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Lst>
  <p:hf sldNum="0"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defRPr>
      </a:lvl2pPr>
      <a:lvl3pPr algn="ctr" rtl="0" eaLnBrk="0" fontAlgn="base" hangingPunct="0">
        <a:spcBef>
          <a:spcPct val="0"/>
        </a:spcBef>
        <a:spcAft>
          <a:spcPct val="0"/>
        </a:spcAft>
        <a:defRPr kumimoji="1" sz="4400">
          <a:solidFill>
            <a:schemeClr val="tx1"/>
          </a:solidFill>
          <a:latin typeface="Calibri" pitchFamily="34" charset="0"/>
        </a:defRPr>
      </a:lvl3pPr>
      <a:lvl4pPr algn="ctr" rtl="0" eaLnBrk="0" fontAlgn="base" hangingPunct="0">
        <a:spcBef>
          <a:spcPct val="0"/>
        </a:spcBef>
        <a:spcAft>
          <a:spcPct val="0"/>
        </a:spcAft>
        <a:defRPr kumimoji="1" sz="4400">
          <a:solidFill>
            <a:schemeClr val="tx1"/>
          </a:solidFill>
          <a:latin typeface="Calibri" pitchFamily="34" charset="0"/>
        </a:defRPr>
      </a:lvl4pPr>
      <a:lvl5pPr algn="ctr" rtl="0" eaLnBrk="0" fontAlgn="base" hangingPunct="0">
        <a:spcBef>
          <a:spcPct val="0"/>
        </a:spcBef>
        <a:spcAft>
          <a:spcPct val="0"/>
        </a:spcAft>
        <a:defRPr kumimoji="1" sz="4400">
          <a:solidFill>
            <a:schemeClr val="tx1"/>
          </a:solidFill>
          <a:latin typeface="Calibri" pitchFamily="34" charset="0"/>
        </a:defRPr>
      </a:lvl5pPr>
      <a:lvl6pPr marL="457200" algn="ctr" rtl="0" fontAlgn="base">
        <a:spcBef>
          <a:spcPct val="0"/>
        </a:spcBef>
        <a:spcAft>
          <a:spcPct val="0"/>
        </a:spcAft>
        <a:defRPr kumimoji="1" sz="4400">
          <a:solidFill>
            <a:schemeClr val="tx1"/>
          </a:solidFill>
          <a:latin typeface="Calibri" pitchFamily="34" charset="0"/>
        </a:defRPr>
      </a:lvl6pPr>
      <a:lvl7pPr marL="914400" algn="ctr" rtl="0" fontAlgn="base">
        <a:spcBef>
          <a:spcPct val="0"/>
        </a:spcBef>
        <a:spcAft>
          <a:spcPct val="0"/>
        </a:spcAft>
        <a:defRPr kumimoji="1" sz="4400">
          <a:solidFill>
            <a:schemeClr val="tx1"/>
          </a:solidFill>
          <a:latin typeface="Calibri" pitchFamily="34" charset="0"/>
        </a:defRPr>
      </a:lvl7pPr>
      <a:lvl8pPr marL="1371600" algn="ctr" rtl="0" fontAlgn="base">
        <a:spcBef>
          <a:spcPct val="0"/>
        </a:spcBef>
        <a:spcAft>
          <a:spcPct val="0"/>
        </a:spcAft>
        <a:defRPr kumimoji="1" sz="4400">
          <a:solidFill>
            <a:schemeClr val="tx1"/>
          </a:solidFill>
          <a:latin typeface="Calibri" pitchFamily="34" charset="0"/>
        </a:defRPr>
      </a:lvl8pPr>
      <a:lvl9pPr marL="1828800" algn="ctr" rtl="0" fontAlgn="base">
        <a:spcBef>
          <a:spcPct val="0"/>
        </a:spcBef>
        <a:spcAft>
          <a:spcPct val="0"/>
        </a:spcAft>
        <a:defRPr kumimoji="1"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tiff"/><Relationship Id="rId4" Type="http://schemas.openxmlformats.org/officeDocument/2006/relationships/image" Target="../media/image2.tiff"/></Relationships>
</file>

<file path=ppt/slides/_rels/slide6.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tiff"/></Relationships>
</file>

<file path=ppt/slides/_rels/slide7.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tiff"/></Relationships>
</file>

<file path=ppt/slides/_rels/slide8.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tiff"/></Relationships>
</file>

<file path=ppt/slides/_rels/slide9.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214313" y="2714625"/>
            <a:ext cx="8643937" cy="1428750"/>
          </a:xfrm>
        </p:spPr>
        <p:txBody>
          <a:bodyPr/>
          <a:lstStyle/>
          <a:p>
            <a:pPr eaLnBrk="1" hangingPunct="1">
              <a:lnSpc>
                <a:spcPct val="150000"/>
              </a:lnSpc>
            </a:pPr>
            <a:r>
              <a:rPr lang="en-US" altLang="ja-JP" sz="4000" dirty="0"/>
              <a:t>【</a:t>
            </a:r>
            <a:r>
              <a:rPr lang="ja-JP" altLang="en-US" sz="4000" dirty="0"/>
              <a:t>講習</a:t>
            </a:r>
            <a:r>
              <a:rPr lang="en-US" altLang="ja-JP" sz="4000" dirty="0"/>
              <a:t>】</a:t>
            </a:r>
            <a:br>
              <a:rPr lang="en-US" altLang="ja-JP" sz="4000" dirty="0"/>
            </a:br>
            <a:r>
              <a:rPr lang="ja-JP" altLang="en-US" sz="4000" dirty="0"/>
              <a:t>思考や感情と距離をとる</a:t>
            </a:r>
          </a:p>
        </p:txBody>
      </p:sp>
    </p:spTree>
    <p:extLst>
      <p:ext uri="{BB962C8B-B14F-4D97-AF65-F5344CB8AC3E}">
        <p14:creationId xmlns:p14="http://schemas.microsoft.com/office/powerpoint/2010/main" val="2426865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2" y="-14173"/>
            <a:ext cx="9144000" cy="620688"/>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chemeClr val="tx1"/>
                </a:solidFill>
              </a:rPr>
              <a:t>思考の性質（１）：思考へのとらわれ</a:t>
            </a:r>
            <a:endParaRPr kumimoji="1" lang="ja-JP" altLang="en-US" sz="3200" b="1" dirty="0">
              <a:solidFill>
                <a:schemeClr val="tx1"/>
              </a:solidFill>
            </a:endParaRPr>
          </a:p>
        </p:txBody>
      </p:sp>
      <p:sp>
        <p:nvSpPr>
          <p:cNvPr id="6" name="Rectangle 2">
            <a:extLst>
              <a:ext uri="{FF2B5EF4-FFF2-40B4-BE49-F238E27FC236}">
                <a16:creationId xmlns:a16="http://schemas.microsoft.com/office/drawing/2014/main" id="{BCBD4321-0311-4A6C-9908-F80288E1E0A0}"/>
              </a:ext>
            </a:extLst>
          </p:cNvPr>
          <p:cNvSpPr txBox="1">
            <a:spLocks noChangeArrowheads="1"/>
          </p:cNvSpPr>
          <p:nvPr/>
        </p:nvSpPr>
        <p:spPr bwMode="auto">
          <a:xfrm>
            <a:off x="500063" y="6453336"/>
            <a:ext cx="8643937" cy="276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defRPr>
            </a:lvl2pPr>
            <a:lvl3pPr algn="ctr" rtl="0" eaLnBrk="0" fontAlgn="base" hangingPunct="0">
              <a:spcBef>
                <a:spcPct val="0"/>
              </a:spcBef>
              <a:spcAft>
                <a:spcPct val="0"/>
              </a:spcAft>
              <a:defRPr kumimoji="1" sz="4400">
                <a:solidFill>
                  <a:schemeClr val="tx1"/>
                </a:solidFill>
                <a:latin typeface="Calibri" pitchFamily="34" charset="0"/>
              </a:defRPr>
            </a:lvl3pPr>
            <a:lvl4pPr algn="ctr" rtl="0" eaLnBrk="0" fontAlgn="base" hangingPunct="0">
              <a:spcBef>
                <a:spcPct val="0"/>
              </a:spcBef>
              <a:spcAft>
                <a:spcPct val="0"/>
              </a:spcAft>
              <a:defRPr kumimoji="1" sz="4400">
                <a:solidFill>
                  <a:schemeClr val="tx1"/>
                </a:solidFill>
                <a:latin typeface="Calibri" pitchFamily="34" charset="0"/>
              </a:defRPr>
            </a:lvl4pPr>
            <a:lvl5pPr algn="ctr" rtl="0" eaLnBrk="0" fontAlgn="base" hangingPunct="0">
              <a:spcBef>
                <a:spcPct val="0"/>
              </a:spcBef>
              <a:spcAft>
                <a:spcPct val="0"/>
              </a:spcAft>
              <a:defRPr kumimoji="1" sz="4400">
                <a:solidFill>
                  <a:schemeClr val="tx1"/>
                </a:solidFill>
                <a:latin typeface="Calibri" pitchFamily="34" charset="0"/>
              </a:defRPr>
            </a:lvl5pPr>
            <a:lvl6pPr marL="457200" algn="ctr" rtl="0" fontAlgn="base">
              <a:spcBef>
                <a:spcPct val="0"/>
              </a:spcBef>
              <a:spcAft>
                <a:spcPct val="0"/>
              </a:spcAft>
              <a:defRPr kumimoji="1" sz="4400">
                <a:solidFill>
                  <a:schemeClr val="tx1"/>
                </a:solidFill>
                <a:latin typeface="Calibri" pitchFamily="34" charset="0"/>
              </a:defRPr>
            </a:lvl6pPr>
            <a:lvl7pPr marL="914400" algn="ctr" rtl="0" fontAlgn="base">
              <a:spcBef>
                <a:spcPct val="0"/>
              </a:spcBef>
              <a:spcAft>
                <a:spcPct val="0"/>
              </a:spcAft>
              <a:defRPr kumimoji="1" sz="4400">
                <a:solidFill>
                  <a:schemeClr val="tx1"/>
                </a:solidFill>
                <a:latin typeface="Calibri" pitchFamily="34" charset="0"/>
              </a:defRPr>
            </a:lvl7pPr>
            <a:lvl8pPr marL="1371600" algn="ctr" rtl="0" fontAlgn="base">
              <a:spcBef>
                <a:spcPct val="0"/>
              </a:spcBef>
              <a:spcAft>
                <a:spcPct val="0"/>
              </a:spcAft>
              <a:defRPr kumimoji="1" sz="4400">
                <a:solidFill>
                  <a:schemeClr val="tx1"/>
                </a:solidFill>
                <a:latin typeface="Calibri" pitchFamily="34" charset="0"/>
              </a:defRPr>
            </a:lvl8pPr>
            <a:lvl9pPr marL="1828800" algn="ctr" rtl="0" fontAlgn="base">
              <a:spcBef>
                <a:spcPct val="0"/>
              </a:spcBef>
              <a:spcAft>
                <a:spcPct val="0"/>
              </a:spcAft>
              <a:defRPr kumimoji="1" sz="4400">
                <a:solidFill>
                  <a:schemeClr val="tx1"/>
                </a:solidFill>
                <a:latin typeface="Calibri" pitchFamily="34" charset="0"/>
              </a:defRPr>
            </a:lvl9pPr>
          </a:lstStyle>
          <a:p>
            <a:pPr algn="r" eaLnBrk="1" hangingPunct="1"/>
            <a:r>
              <a:rPr lang="ja-JP" altLang="en-US" sz="1100" dirty="0">
                <a:latin typeface="+mn-ea"/>
                <a:ea typeface="+mn-ea"/>
              </a:rPr>
              <a:t>参考：金城辰夫：「改訂版　学習心理学」、放送大学教育振興会、</a:t>
            </a:r>
            <a:r>
              <a:rPr lang="en-US" altLang="ja-JP" sz="1100" dirty="0">
                <a:latin typeface="+mn-ea"/>
                <a:ea typeface="+mn-ea"/>
              </a:rPr>
              <a:t>1996</a:t>
            </a:r>
            <a:r>
              <a:rPr lang="ja-JP" altLang="en-US" sz="1100" dirty="0" err="1">
                <a:latin typeface="+mn-ea"/>
                <a:ea typeface="+mn-ea"/>
              </a:rPr>
              <a:t>、</a:t>
            </a:r>
            <a:r>
              <a:rPr lang="en-US" altLang="ja-JP" sz="1100" dirty="0">
                <a:latin typeface="+mn-ea"/>
                <a:ea typeface="+mn-ea"/>
              </a:rPr>
              <a:t>p140.</a:t>
            </a:r>
            <a:endParaRPr lang="ja-JP" altLang="en-US" sz="1100" dirty="0">
              <a:latin typeface="+mn-ea"/>
              <a:ea typeface="+mn-ea"/>
            </a:endParaRPr>
          </a:p>
        </p:txBody>
      </p:sp>
      <p:pic>
        <p:nvPicPr>
          <p:cNvPr id="4" name="図 3" descr="テーブル, 家具, コーヒーテーブル, デスク が含まれている画像&#10;&#10;自動的に生成された説明">
            <a:extLst>
              <a:ext uri="{FF2B5EF4-FFF2-40B4-BE49-F238E27FC236}">
                <a16:creationId xmlns:a16="http://schemas.microsoft.com/office/drawing/2014/main" id="{772AB65B-E931-48D9-BBB1-EBBC503EE4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582245"/>
            <a:ext cx="7776864" cy="4646955"/>
          </a:xfrm>
          <a:prstGeom prst="rect">
            <a:avLst/>
          </a:prstGeom>
        </p:spPr>
      </p:pic>
      <p:sp>
        <p:nvSpPr>
          <p:cNvPr id="3" name="コンテンツ プレースホルダー 2"/>
          <p:cNvSpPr>
            <a:spLocks noGrp="1"/>
          </p:cNvSpPr>
          <p:nvPr>
            <p:ph sz="quarter" idx="13"/>
          </p:nvPr>
        </p:nvSpPr>
        <p:spPr>
          <a:xfrm>
            <a:off x="-2" y="5229200"/>
            <a:ext cx="9143998" cy="1174014"/>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marL="0" indent="0">
              <a:buNone/>
            </a:pPr>
            <a:r>
              <a:rPr lang="ja-JP" altLang="en-US" sz="2400" b="1" dirty="0">
                <a:solidFill>
                  <a:schemeClr val="bg1"/>
                </a:solidFill>
                <a:latin typeface="+mn-ea"/>
              </a:rPr>
              <a:t>マッチと紙箱いっぱいの画びょうがあります。</a:t>
            </a:r>
            <a:endParaRPr lang="en-US" altLang="ja-JP" sz="2400" b="1" dirty="0">
              <a:solidFill>
                <a:schemeClr val="bg1"/>
              </a:solidFill>
              <a:latin typeface="+mn-ea"/>
            </a:endParaRPr>
          </a:p>
          <a:p>
            <a:pPr marL="0" indent="0">
              <a:buNone/>
            </a:pPr>
            <a:r>
              <a:rPr lang="ja-JP" altLang="en-US" sz="2400" b="1" dirty="0">
                <a:solidFill>
                  <a:schemeClr val="bg1"/>
                </a:solidFill>
                <a:latin typeface="+mn-ea"/>
              </a:rPr>
              <a:t>テーブルに蝋がたれないようにロウソクを壁に取り付けてください。</a:t>
            </a:r>
            <a:endParaRPr kumimoji="1" lang="ja-JP" altLang="en-US" sz="2400" b="1" dirty="0">
              <a:solidFill>
                <a:schemeClr val="bg1"/>
              </a:solidFill>
              <a:latin typeface="+mn-ea"/>
            </a:endParaRPr>
          </a:p>
        </p:txBody>
      </p:sp>
    </p:spTree>
    <p:extLst>
      <p:ext uri="{BB962C8B-B14F-4D97-AF65-F5344CB8AC3E}">
        <p14:creationId xmlns:p14="http://schemas.microsoft.com/office/powerpoint/2010/main" val="3984298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0D25A6-7898-4150-B31E-CD25FA0E9D9E}"/>
              </a:ext>
            </a:extLst>
          </p:cNvPr>
          <p:cNvSpPr>
            <a:spLocks noGrp="1"/>
          </p:cNvSpPr>
          <p:nvPr>
            <p:ph type="title"/>
          </p:nvPr>
        </p:nvSpPr>
        <p:spPr/>
        <p:txBody>
          <a:bodyPr/>
          <a:lstStyle/>
          <a:p>
            <a:r>
              <a:rPr kumimoji="1" lang="ja-JP" altLang="en-US" dirty="0"/>
              <a:t>思考の性質（２）：</a:t>
            </a:r>
            <a:r>
              <a:rPr kumimoji="1" lang="ja-JP" altLang="en-US" sz="3200" dirty="0"/>
              <a:t>影響力</a:t>
            </a:r>
            <a:endParaRPr kumimoji="1" lang="ja-JP" altLang="en-US" dirty="0"/>
          </a:p>
        </p:txBody>
      </p:sp>
      <p:sp>
        <p:nvSpPr>
          <p:cNvPr id="3" name="コンテンツ プレースホルダー 2">
            <a:extLst>
              <a:ext uri="{FF2B5EF4-FFF2-40B4-BE49-F238E27FC236}">
                <a16:creationId xmlns:a16="http://schemas.microsoft.com/office/drawing/2014/main" id="{5C66FADF-2DA6-4DDE-9BFF-C78707174292}"/>
              </a:ext>
            </a:extLst>
          </p:cNvPr>
          <p:cNvSpPr>
            <a:spLocks noGrp="1"/>
          </p:cNvSpPr>
          <p:nvPr>
            <p:ph idx="1"/>
          </p:nvPr>
        </p:nvSpPr>
        <p:spPr>
          <a:xfrm>
            <a:off x="0" y="1600200"/>
            <a:ext cx="8964488" cy="4525963"/>
          </a:xfrm>
        </p:spPr>
        <p:txBody>
          <a:bodyPr/>
          <a:lstStyle/>
          <a:p>
            <a:r>
              <a:rPr lang="ja-JP" altLang="en-US" sz="2800" dirty="0"/>
              <a:t>エクササイズ  </a:t>
            </a:r>
            <a:r>
              <a:rPr lang="en-US" altLang="ja-JP" sz="2800" dirty="0"/>
              <a:t>『</a:t>
            </a:r>
            <a:r>
              <a:rPr lang="ja-JP" altLang="en-US" sz="2800" dirty="0"/>
              <a:t>腕は上がる？上がらない？</a:t>
            </a:r>
            <a:r>
              <a:rPr lang="en-US" altLang="ja-JP" sz="2800" dirty="0"/>
              <a:t>』</a:t>
            </a:r>
            <a:endParaRPr kumimoji="1" lang="ja-JP" altLang="en-US" sz="2800" dirty="0"/>
          </a:p>
        </p:txBody>
      </p:sp>
      <p:sp>
        <p:nvSpPr>
          <p:cNvPr id="4" name="吹き出し: 角を丸めた四角形 3">
            <a:extLst>
              <a:ext uri="{FF2B5EF4-FFF2-40B4-BE49-F238E27FC236}">
                <a16:creationId xmlns:a16="http://schemas.microsoft.com/office/drawing/2014/main" id="{0B6742B4-5109-4094-A3AF-306B4E6E656D}"/>
              </a:ext>
            </a:extLst>
          </p:cNvPr>
          <p:cNvSpPr/>
          <p:nvPr/>
        </p:nvSpPr>
        <p:spPr>
          <a:xfrm>
            <a:off x="3201211" y="3520021"/>
            <a:ext cx="5760640" cy="2592288"/>
          </a:xfrm>
          <a:prstGeom prst="wedgeRoundRectCallout">
            <a:avLst>
              <a:gd name="adj1" fmla="val -21022"/>
              <a:gd name="adj2" fmla="val 49482"/>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kumimoji="1" lang="ja-JP" altLang="en-US" sz="2000" dirty="0">
                <a:solidFill>
                  <a:schemeClr val="tx1"/>
                </a:solidFill>
              </a:rPr>
              <a:t>①利き手を前方にまっすぐ伸ばします。</a:t>
            </a:r>
            <a:endParaRPr kumimoji="1" lang="en-US" altLang="ja-JP" sz="2000" dirty="0">
              <a:solidFill>
                <a:schemeClr val="tx1"/>
              </a:solidFill>
            </a:endParaRPr>
          </a:p>
          <a:p>
            <a:pPr algn="l"/>
            <a:r>
              <a:rPr lang="ja-JP" altLang="en-US" sz="2000" dirty="0">
                <a:solidFill>
                  <a:schemeClr val="tx1"/>
                </a:solidFill>
              </a:rPr>
              <a:t>②何も考えずに限界まで腕を上げます。</a:t>
            </a:r>
            <a:endParaRPr lang="en-US" altLang="ja-JP" sz="2000" dirty="0">
              <a:solidFill>
                <a:schemeClr val="tx1"/>
              </a:solidFill>
            </a:endParaRPr>
          </a:p>
          <a:p>
            <a:pPr algn="l"/>
            <a:r>
              <a:rPr lang="en-US" altLang="ja-JP" sz="2000" dirty="0">
                <a:solidFill>
                  <a:schemeClr val="tx1"/>
                </a:solidFill>
              </a:rPr>
              <a:t>※</a:t>
            </a:r>
            <a:r>
              <a:rPr lang="ja-JP" altLang="en-US" sz="2000" dirty="0">
                <a:solidFill>
                  <a:schemeClr val="tx1"/>
                </a:solidFill>
              </a:rPr>
              <a:t>いったん下ろします　。</a:t>
            </a:r>
            <a:endParaRPr lang="en-US" altLang="ja-JP" sz="2000" dirty="0">
              <a:solidFill>
                <a:schemeClr val="tx1"/>
              </a:solidFill>
            </a:endParaRPr>
          </a:p>
          <a:p>
            <a:pPr algn="l"/>
            <a:r>
              <a:rPr kumimoji="1" lang="ja-JP" altLang="en-US" sz="2000" dirty="0">
                <a:solidFill>
                  <a:schemeClr val="tx1"/>
                </a:solidFill>
              </a:rPr>
              <a:t>③先ほどと同様に利き手を前方にまっすぐ伸ばします。</a:t>
            </a:r>
            <a:endParaRPr kumimoji="1" lang="en-US" altLang="ja-JP" sz="2000" dirty="0">
              <a:solidFill>
                <a:schemeClr val="tx1"/>
              </a:solidFill>
            </a:endParaRPr>
          </a:p>
          <a:p>
            <a:pPr algn="l"/>
            <a:r>
              <a:rPr lang="ja-JP" altLang="en-US" sz="2000" dirty="0">
                <a:solidFill>
                  <a:schemeClr val="tx1"/>
                </a:solidFill>
              </a:rPr>
              <a:t>④頭の中で「腕が上がらない」と強く念じ続けながら腕を限界まで上げます。</a:t>
            </a:r>
            <a:endParaRPr kumimoji="1" lang="ja-JP" altLang="en-US" sz="2000" dirty="0">
              <a:solidFill>
                <a:schemeClr val="tx1"/>
              </a:solidFill>
            </a:endParaRPr>
          </a:p>
        </p:txBody>
      </p:sp>
      <p:sp>
        <p:nvSpPr>
          <p:cNvPr id="6" name="Rectangle 2">
            <a:extLst>
              <a:ext uri="{FF2B5EF4-FFF2-40B4-BE49-F238E27FC236}">
                <a16:creationId xmlns:a16="http://schemas.microsoft.com/office/drawing/2014/main" id="{BCBD4321-0311-4A6C-9908-F80288E1E0A0}"/>
              </a:ext>
            </a:extLst>
          </p:cNvPr>
          <p:cNvSpPr txBox="1">
            <a:spLocks noChangeArrowheads="1"/>
          </p:cNvSpPr>
          <p:nvPr/>
        </p:nvSpPr>
        <p:spPr bwMode="auto">
          <a:xfrm>
            <a:off x="500063" y="6453336"/>
            <a:ext cx="8643937" cy="276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defRPr>
            </a:lvl2pPr>
            <a:lvl3pPr algn="ctr" rtl="0" eaLnBrk="0" fontAlgn="base" hangingPunct="0">
              <a:spcBef>
                <a:spcPct val="0"/>
              </a:spcBef>
              <a:spcAft>
                <a:spcPct val="0"/>
              </a:spcAft>
              <a:defRPr kumimoji="1" sz="4400">
                <a:solidFill>
                  <a:schemeClr val="tx1"/>
                </a:solidFill>
                <a:latin typeface="Calibri" pitchFamily="34" charset="0"/>
              </a:defRPr>
            </a:lvl3pPr>
            <a:lvl4pPr algn="ctr" rtl="0" eaLnBrk="0" fontAlgn="base" hangingPunct="0">
              <a:spcBef>
                <a:spcPct val="0"/>
              </a:spcBef>
              <a:spcAft>
                <a:spcPct val="0"/>
              </a:spcAft>
              <a:defRPr kumimoji="1" sz="4400">
                <a:solidFill>
                  <a:schemeClr val="tx1"/>
                </a:solidFill>
                <a:latin typeface="Calibri" pitchFamily="34" charset="0"/>
              </a:defRPr>
            </a:lvl4pPr>
            <a:lvl5pPr algn="ctr" rtl="0" eaLnBrk="0" fontAlgn="base" hangingPunct="0">
              <a:spcBef>
                <a:spcPct val="0"/>
              </a:spcBef>
              <a:spcAft>
                <a:spcPct val="0"/>
              </a:spcAft>
              <a:defRPr kumimoji="1" sz="4400">
                <a:solidFill>
                  <a:schemeClr val="tx1"/>
                </a:solidFill>
                <a:latin typeface="Calibri" pitchFamily="34" charset="0"/>
              </a:defRPr>
            </a:lvl5pPr>
            <a:lvl6pPr marL="457200" algn="ctr" rtl="0" fontAlgn="base">
              <a:spcBef>
                <a:spcPct val="0"/>
              </a:spcBef>
              <a:spcAft>
                <a:spcPct val="0"/>
              </a:spcAft>
              <a:defRPr kumimoji="1" sz="4400">
                <a:solidFill>
                  <a:schemeClr val="tx1"/>
                </a:solidFill>
                <a:latin typeface="Calibri" pitchFamily="34" charset="0"/>
              </a:defRPr>
            </a:lvl6pPr>
            <a:lvl7pPr marL="914400" algn="ctr" rtl="0" fontAlgn="base">
              <a:spcBef>
                <a:spcPct val="0"/>
              </a:spcBef>
              <a:spcAft>
                <a:spcPct val="0"/>
              </a:spcAft>
              <a:defRPr kumimoji="1" sz="4400">
                <a:solidFill>
                  <a:schemeClr val="tx1"/>
                </a:solidFill>
                <a:latin typeface="Calibri" pitchFamily="34" charset="0"/>
              </a:defRPr>
            </a:lvl7pPr>
            <a:lvl8pPr marL="1371600" algn="ctr" rtl="0" fontAlgn="base">
              <a:spcBef>
                <a:spcPct val="0"/>
              </a:spcBef>
              <a:spcAft>
                <a:spcPct val="0"/>
              </a:spcAft>
              <a:defRPr kumimoji="1" sz="4400">
                <a:solidFill>
                  <a:schemeClr val="tx1"/>
                </a:solidFill>
                <a:latin typeface="Calibri" pitchFamily="34" charset="0"/>
              </a:defRPr>
            </a:lvl8pPr>
            <a:lvl9pPr marL="1828800" algn="ctr" rtl="0" fontAlgn="base">
              <a:spcBef>
                <a:spcPct val="0"/>
              </a:spcBef>
              <a:spcAft>
                <a:spcPct val="0"/>
              </a:spcAft>
              <a:defRPr kumimoji="1" sz="4400">
                <a:solidFill>
                  <a:schemeClr val="tx1"/>
                </a:solidFill>
                <a:latin typeface="Calibri" pitchFamily="34" charset="0"/>
              </a:defRPr>
            </a:lvl9pPr>
          </a:lstStyle>
          <a:p>
            <a:pPr algn="r" eaLnBrk="1" hangingPunct="1"/>
            <a:r>
              <a:rPr lang="ja-JP" altLang="en-US" sz="1100" dirty="0">
                <a:latin typeface="+mn-ea"/>
                <a:ea typeface="+mn-ea"/>
              </a:rPr>
              <a:t>参考：ラス・ハリス：「よくわかる</a:t>
            </a:r>
            <a:r>
              <a:rPr lang="en-US" altLang="ja-JP" sz="1100" dirty="0">
                <a:latin typeface="+mn-ea"/>
                <a:ea typeface="+mn-ea"/>
              </a:rPr>
              <a:t>ACT</a:t>
            </a:r>
            <a:r>
              <a:rPr lang="ja-JP" altLang="en-US" sz="1100" dirty="0">
                <a:latin typeface="+mn-ea"/>
                <a:ea typeface="+mn-ea"/>
              </a:rPr>
              <a:t>（アクセプタンス＆コミットメント・セラピー）」、星和書店、</a:t>
            </a:r>
            <a:r>
              <a:rPr lang="en-US" altLang="ja-JP" sz="1100" dirty="0">
                <a:latin typeface="+mn-ea"/>
                <a:ea typeface="+mn-ea"/>
              </a:rPr>
              <a:t>2012</a:t>
            </a:r>
            <a:r>
              <a:rPr lang="ja-JP" altLang="en-US" sz="1100" dirty="0">
                <a:latin typeface="+mn-ea"/>
                <a:ea typeface="+mn-ea"/>
              </a:rPr>
              <a:t>、</a:t>
            </a:r>
            <a:r>
              <a:rPr lang="en-US" altLang="ja-JP" sz="1100" dirty="0">
                <a:latin typeface="+mn-ea"/>
                <a:ea typeface="+mn-ea"/>
              </a:rPr>
              <a:t>p207.</a:t>
            </a:r>
            <a:endParaRPr lang="ja-JP" altLang="en-US" sz="1100" dirty="0">
              <a:latin typeface="+mn-ea"/>
              <a:ea typeface="+mn-ea"/>
            </a:endParaRPr>
          </a:p>
        </p:txBody>
      </p:sp>
      <p:pic>
        <p:nvPicPr>
          <p:cNvPr id="7" name="図 6" descr="挿絵 が含まれている画像&#10;&#10;自動的に生成された説明">
            <a:extLst>
              <a:ext uri="{FF2B5EF4-FFF2-40B4-BE49-F238E27FC236}">
                <a16:creationId xmlns:a16="http://schemas.microsoft.com/office/drawing/2014/main" id="{756DB1BD-9226-4A0E-946C-825F0BC4B1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191" y="2276539"/>
            <a:ext cx="2107081" cy="4032186"/>
          </a:xfrm>
          <a:prstGeom prst="rect">
            <a:avLst/>
          </a:prstGeom>
        </p:spPr>
      </p:pic>
    </p:spTree>
    <p:extLst>
      <p:ext uri="{BB962C8B-B14F-4D97-AF65-F5344CB8AC3E}">
        <p14:creationId xmlns:p14="http://schemas.microsoft.com/office/powerpoint/2010/main" val="1482244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0D25A6-7898-4150-B31E-CD25FA0E9D9E}"/>
              </a:ext>
            </a:extLst>
          </p:cNvPr>
          <p:cNvSpPr>
            <a:spLocks noGrp="1"/>
          </p:cNvSpPr>
          <p:nvPr>
            <p:ph type="title"/>
          </p:nvPr>
        </p:nvSpPr>
        <p:spPr/>
        <p:txBody>
          <a:bodyPr/>
          <a:lstStyle/>
          <a:p>
            <a:r>
              <a:rPr kumimoji="1" lang="ja-JP" altLang="en-US" dirty="0"/>
              <a:t>思考の性質（３）</a:t>
            </a:r>
            <a:r>
              <a:rPr kumimoji="1" lang="ja-JP" altLang="en-US" sz="3200" dirty="0"/>
              <a:t>：自動性</a:t>
            </a:r>
            <a:endParaRPr kumimoji="1" lang="ja-JP" altLang="en-US" dirty="0"/>
          </a:p>
        </p:txBody>
      </p:sp>
      <p:sp>
        <p:nvSpPr>
          <p:cNvPr id="3" name="コンテンツ プレースホルダー 2">
            <a:extLst>
              <a:ext uri="{FF2B5EF4-FFF2-40B4-BE49-F238E27FC236}">
                <a16:creationId xmlns:a16="http://schemas.microsoft.com/office/drawing/2014/main" id="{5C66FADF-2DA6-4DDE-9BFF-C78707174292}"/>
              </a:ext>
            </a:extLst>
          </p:cNvPr>
          <p:cNvSpPr>
            <a:spLocks noGrp="1"/>
          </p:cNvSpPr>
          <p:nvPr>
            <p:ph idx="1"/>
          </p:nvPr>
        </p:nvSpPr>
        <p:spPr/>
        <p:txBody>
          <a:bodyPr/>
          <a:lstStyle/>
          <a:p>
            <a:r>
              <a:rPr lang="ja-JP" altLang="en-US" sz="2800" dirty="0"/>
              <a:t>エクササイズ１　</a:t>
            </a:r>
            <a:r>
              <a:rPr lang="en-US" altLang="ja-JP" sz="2800" dirty="0"/>
              <a:t>『</a:t>
            </a:r>
            <a:r>
              <a:rPr lang="ja-JP" altLang="en-US" sz="2800" dirty="0"/>
              <a:t>思考は勝手にやってくる？</a:t>
            </a:r>
            <a:r>
              <a:rPr lang="en-US" altLang="ja-JP" sz="2800" dirty="0"/>
              <a:t>』</a:t>
            </a:r>
            <a:endParaRPr kumimoji="1" lang="en-US" altLang="ja-JP" sz="2800" dirty="0"/>
          </a:p>
          <a:p>
            <a:pPr marL="0" indent="0">
              <a:buNone/>
            </a:pPr>
            <a:endParaRPr lang="en-US" altLang="ja-JP" dirty="0"/>
          </a:p>
        </p:txBody>
      </p:sp>
      <p:sp>
        <p:nvSpPr>
          <p:cNvPr id="58" name="吹き出し: 角を丸めた四角形 57">
            <a:extLst>
              <a:ext uri="{FF2B5EF4-FFF2-40B4-BE49-F238E27FC236}">
                <a16:creationId xmlns:a16="http://schemas.microsoft.com/office/drawing/2014/main" id="{85E35023-E18C-4ACC-BAAB-24BB09C5D562}"/>
              </a:ext>
            </a:extLst>
          </p:cNvPr>
          <p:cNvSpPr/>
          <p:nvPr/>
        </p:nvSpPr>
        <p:spPr>
          <a:xfrm>
            <a:off x="4572000" y="2518048"/>
            <a:ext cx="4330824" cy="4065314"/>
          </a:xfrm>
          <a:prstGeom prst="wedgeRoundRectCallout">
            <a:avLst>
              <a:gd name="adj1" fmla="val -71066"/>
              <a:gd name="adj2" fmla="val 668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kumimoji="1" lang="ja-JP" altLang="en-US" sz="2800" dirty="0">
                <a:solidFill>
                  <a:schemeClr val="tx1"/>
                </a:solidFill>
              </a:rPr>
              <a:t>今から</a:t>
            </a:r>
            <a:r>
              <a:rPr kumimoji="1" lang="en-US" altLang="ja-JP" sz="2800" dirty="0">
                <a:solidFill>
                  <a:schemeClr val="tx1"/>
                </a:solidFill>
              </a:rPr>
              <a:t>2</a:t>
            </a:r>
            <a:r>
              <a:rPr kumimoji="1" lang="ja-JP" altLang="en-US" sz="2800" dirty="0">
                <a:solidFill>
                  <a:schemeClr val="tx1"/>
                </a:solidFill>
              </a:rPr>
              <a:t>分間何もせず何も考えずにボーっとしてください。</a:t>
            </a:r>
            <a:endParaRPr kumimoji="1" lang="en-US" altLang="ja-JP" sz="2800" dirty="0">
              <a:solidFill>
                <a:schemeClr val="tx1"/>
              </a:solidFill>
            </a:endParaRPr>
          </a:p>
        </p:txBody>
      </p:sp>
      <p:pic>
        <p:nvPicPr>
          <p:cNvPr id="5" name="図 4" descr="抽象, 挿絵 が含まれている画像&#10;&#10;自動的に生成された説明">
            <a:extLst>
              <a:ext uri="{FF2B5EF4-FFF2-40B4-BE49-F238E27FC236}">
                <a16:creationId xmlns:a16="http://schemas.microsoft.com/office/drawing/2014/main" id="{B45849D0-3642-4EFE-9D6D-7BBF12410C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776" y="2787147"/>
            <a:ext cx="2742104" cy="3577199"/>
          </a:xfrm>
          <a:prstGeom prst="rect">
            <a:avLst/>
          </a:prstGeom>
        </p:spPr>
      </p:pic>
    </p:spTree>
    <p:extLst>
      <p:ext uri="{BB962C8B-B14F-4D97-AF65-F5344CB8AC3E}">
        <p14:creationId xmlns:p14="http://schemas.microsoft.com/office/powerpoint/2010/main" val="4200881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0D25A6-7898-4150-B31E-CD25FA0E9D9E}"/>
              </a:ext>
            </a:extLst>
          </p:cNvPr>
          <p:cNvSpPr>
            <a:spLocks noGrp="1"/>
          </p:cNvSpPr>
          <p:nvPr>
            <p:ph type="title"/>
          </p:nvPr>
        </p:nvSpPr>
        <p:spPr/>
        <p:txBody>
          <a:bodyPr/>
          <a:lstStyle/>
          <a:p>
            <a:r>
              <a:rPr kumimoji="1" lang="ja-JP" altLang="en-US" dirty="0"/>
              <a:t>思考の性質（３）</a:t>
            </a:r>
            <a:r>
              <a:rPr lang="ja-JP" altLang="en-US" sz="3200" dirty="0">
                <a:solidFill>
                  <a:prstClr val="black"/>
                </a:solidFill>
              </a:rPr>
              <a:t> ：自動性</a:t>
            </a:r>
            <a:endParaRPr kumimoji="1" lang="ja-JP" altLang="en-US" dirty="0"/>
          </a:p>
        </p:txBody>
      </p:sp>
      <p:sp>
        <p:nvSpPr>
          <p:cNvPr id="3" name="コンテンツ プレースホルダー 2">
            <a:extLst>
              <a:ext uri="{FF2B5EF4-FFF2-40B4-BE49-F238E27FC236}">
                <a16:creationId xmlns:a16="http://schemas.microsoft.com/office/drawing/2014/main" id="{5C66FADF-2DA6-4DDE-9BFF-C78707174292}"/>
              </a:ext>
            </a:extLst>
          </p:cNvPr>
          <p:cNvSpPr>
            <a:spLocks noGrp="1"/>
          </p:cNvSpPr>
          <p:nvPr>
            <p:ph idx="1"/>
          </p:nvPr>
        </p:nvSpPr>
        <p:spPr>
          <a:xfrm>
            <a:off x="457200" y="1417638"/>
            <a:ext cx="8229600" cy="4708525"/>
          </a:xfrm>
        </p:spPr>
        <p:txBody>
          <a:bodyPr/>
          <a:lstStyle/>
          <a:p>
            <a:r>
              <a:rPr lang="ja-JP" altLang="en-US" sz="2800" dirty="0"/>
              <a:t>エクササイズ２　</a:t>
            </a:r>
            <a:r>
              <a:rPr lang="en-US" altLang="ja-JP" sz="2800" dirty="0"/>
              <a:t>『</a:t>
            </a:r>
            <a:r>
              <a:rPr lang="ja-JP" altLang="en-US" sz="2800" dirty="0"/>
              <a:t>言葉のネットワーク</a:t>
            </a:r>
            <a:r>
              <a:rPr lang="en-US" altLang="ja-JP" sz="2800" dirty="0"/>
              <a:t>』</a:t>
            </a:r>
          </a:p>
        </p:txBody>
      </p:sp>
      <p:sp>
        <p:nvSpPr>
          <p:cNvPr id="4" name="吹き出し: 角を丸めた四角形 3">
            <a:extLst>
              <a:ext uri="{FF2B5EF4-FFF2-40B4-BE49-F238E27FC236}">
                <a16:creationId xmlns:a16="http://schemas.microsoft.com/office/drawing/2014/main" id="{0B6742B4-5109-4094-A3AF-306B4E6E656D}"/>
              </a:ext>
            </a:extLst>
          </p:cNvPr>
          <p:cNvSpPr/>
          <p:nvPr/>
        </p:nvSpPr>
        <p:spPr>
          <a:xfrm>
            <a:off x="6184422" y="2455254"/>
            <a:ext cx="2679812" cy="4065314"/>
          </a:xfrm>
          <a:prstGeom prst="wedgeRoundRectCallout">
            <a:avLst>
              <a:gd name="adj1" fmla="val -59378"/>
              <a:gd name="adj2" fmla="val 2542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kumimoji="1" lang="ja-JP" altLang="en-US" sz="2000" dirty="0">
                <a:solidFill>
                  <a:schemeClr val="tx1"/>
                </a:solidFill>
              </a:rPr>
              <a:t>色付きの言葉を見たとき、頭の中に思い浮かんだことを書き出します。左の例では、“思考”から“言葉”</a:t>
            </a:r>
            <a:r>
              <a:rPr lang="ja-JP" altLang="en-US" sz="2000" dirty="0">
                <a:solidFill>
                  <a:schemeClr val="tx1"/>
                </a:solidFill>
              </a:rPr>
              <a:t>を連想し、“言葉”から“役立つ”や“歌詞”などを連想しています。</a:t>
            </a:r>
            <a:endParaRPr kumimoji="1" lang="ja-JP" altLang="en-US" sz="2000" dirty="0">
              <a:solidFill>
                <a:schemeClr val="tx1"/>
              </a:solidFill>
            </a:endParaRPr>
          </a:p>
        </p:txBody>
      </p:sp>
      <p:grpSp>
        <p:nvGrpSpPr>
          <p:cNvPr id="6" name="グループ化 5">
            <a:extLst>
              <a:ext uri="{FF2B5EF4-FFF2-40B4-BE49-F238E27FC236}">
                <a16:creationId xmlns:a16="http://schemas.microsoft.com/office/drawing/2014/main" id="{94968150-839E-4DBA-B734-A5E17F4F4DA4}"/>
              </a:ext>
            </a:extLst>
          </p:cNvPr>
          <p:cNvGrpSpPr/>
          <p:nvPr/>
        </p:nvGrpSpPr>
        <p:grpSpPr>
          <a:xfrm>
            <a:off x="251520" y="2204864"/>
            <a:ext cx="5400600" cy="4424121"/>
            <a:chOff x="93198" y="2035644"/>
            <a:chExt cx="5399332" cy="4568137"/>
          </a:xfrm>
        </p:grpSpPr>
        <p:sp>
          <p:nvSpPr>
            <p:cNvPr id="7" name="楕円 6">
              <a:extLst>
                <a:ext uri="{FF2B5EF4-FFF2-40B4-BE49-F238E27FC236}">
                  <a16:creationId xmlns:a16="http://schemas.microsoft.com/office/drawing/2014/main" id="{1D23BFCE-ADC4-4749-9272-733AB471CBEA}"/>
                </a:ext>
              </a:extLst>
            </p:cNvPr>
            <p:cNvSpPr/>
            <p:nvPr/>
          </p:nvSpPr>
          <p:spPr>
            <a:xfrm>
              <a:off x="2098069" y="4439170"/>
              <a:ext cx="1368153" cy="693688"/>
            </a:xfrm>
            <a:prstGeom prst="ellipse">
              <a:avLst/>
            </a:prstGeom>
            <a:solidFill>
              <a:schemeClr val="accent6">
                <a:lumMod val="75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a:t>思考</a:t>
              </a:r>
            </a:p>
          </p:txBody>
        </p:sp>
        <p:sp>
          <p:nvSpPr>
            <p:cNvPr id="8" name="楕円 7">
              <a:extLst>
                <a:ext uri="{FF2B5EF4-FFF2-40B4-BE49-F238E27FC236}">
                  <a16:creationId xmlns:a16="http://schemas.microsoft.com/office/drawing/2014/main" id="{AF54D0AD-9A84-4171-88DB-4800D0B2066D}"/>
                </a:ext>
              </a:extLst>
            </p:cNvPr>
            <p:cNvSpPr/>
            <p:nvPr/>
          </p:nvSpPr>
          <p:spPr>
            <a:xfrm>
              <a:off x="329477" y="2463887"/>
              <a:ext cx="1094648" cy="72008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000" dirty="0"/>
                <a:t>自由</a:t>
              </a:r>
            </a:p>
          </p:txBody>
        </p:sp>
        <p:sp>
          <p:nvSpPr>
            <p:cNvPr id="9" name="楕円 8">
              <a:extLst>
                <a:ext uri="{FF2B5EF4-FFF2-40B4-BE49-F238E27FC236}">
                  <a16:creationId xmlns:a16="http://schemas.microsoft.com/office/drawing/2014/main" id="{D8788937-49B4-42EB-A36F-88D7EA0FCEF1}"/>
                </a:ext>
              </a:extLst>
            </p:cNvPr>
            <p:cNvSpPr/>
            <p:nvPr/>
          </p:nvSpPr>
          <p:spPr>
            <a:xfrm>
              <a:off x="411557" y="5446185"/>
              <a:ext cx="1368153" cy="72008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000" dirty="0"/>
                <a:t>影響力</a:t>
              </a:r>
            </a:p>
          </p:txBody>
        </p:sp>
        <p:sp>
          <p:nvSpPr>
            <p:cNvPr id="10" name="楕円 9">
              <a:extLst>
                <a:ext uri="{FF2B5EF4-FFF2-40B4-BE49-F238E27FC236}">
                  <a16:creationId xmlns:a16="http://schemas.microsoft.com/office/drawing/2014/main" id="{F1ABA002-797A-4EE2-A86D-ED9C0A436387}"/>
                </a:ext>
              </a:extLst>
            </p:cNvPr>
            <p:cNvSpPr/>
            <p:nvPr/>
          </p:nvSpPr>
          <p:spPr>
            <a:xfrm>
              <a:off x="4124377" y="5086145"/>
              <a:ext cx="1368153" cy="72008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a:t>歌詞</a:t>
              </a:r>
            </a:p>
          </p:txBody>
        </p:sp>
        <p:sp>
          <p:nvSpPr>
            <p:cNvPr id="11" name="楕円 10">
              <a:extLst>
                <a:ext uri="{FF2B5EF4-FFF2-40B4-BE49-F238E27FC236}">
                  <a16:creationId xmlns:a16="http://schemas.microsoft.com/office/drawing/2014/main" id="{A2104B08-CAB0-4943-B24F-F04EEF635858}"/>
                </a:ext>
              </a:extLst>
            </p:cNvPr>
            <p:cNvSpPr/>
            <p:nvPr/>
          </p:nvSpPr>
          <p:spPr>
            <a:xfrm>
              <a:off x="2130000" y="5883701"/>
              <a:ext cx="1368153" cy="72008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a:t>哲学</a:t>
              </a:r>
            </a:p>
          </p:txBody>
        </p:sp>
        <p:sp>
          <p:nvSpPr>
            <p:cNvPr id="12" name="楕円 11">
              <a:extLst>
                <a:ext uri="{FF2B5EF4-FFF2-40B4-BE49-F238E27FC236}">
                  <a16:creationId xmlns:a16="http://schemas.microsoft.com/office/drawing/2014/main" id="{4ACA8FFC-165D-4FD9-A0B6-F099EAF188BE}"/>
                </a:ext>
              </a:extLst>
            </p:cNvPr>
            <p:cNvSpPr/>
            <p:nvPr/>
          </p:nvSpPr>
          <p:spPr>
            <a:xfrm>
              <a:off x="93198" y="3977569"/>
              <a:ext cx="1368153" cy="72008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000" dirty="0"/>
                <a:t>自動性</a:t>
              </a:r>
            </a:p>
          </p:txBody>
        </p:sp>
        <p:sp>
          <p:nvSpPr>
            <p:cNvPr id="13" name="楕円 12">
              <a:extLst>
                <a:ext uri="{FF2B5EF4-FFF2-40B4-BE49-F238E27FC236}">
                  <a16:creationId xmlns:a16="http://schemas.microsoft.com/office/drawing/2014/main" id="{ED4FBF95-F0E8-433C-95A0-27B5D1F7B1A3}"/>
                </a:ext>
              </a:extLst>
            </p:cNvPr>
            <p:cNvSpPr/>
            <p:nvPr/>
          </p:nvSpPr>
          <p:spPr>
            <a:xfrm>
              <a:off x="3740011" y="2035644"/>
              <a:ext cx="1368153" cy="72008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000" dirty="0"/>
                <a:t>役立つ</a:t>
              </a:r>
            </a:p>
          </p:txBody>
        </p:sp>
        <p:sp>
          <p:nvSpPr>
            <p:cNvPr id="14" name="楕円 13">
              <a:extLst>
                <a:ext uri="{FF2B5EF4-FFF2-40B4-BE49-F238E27FC236}">
                  <a16:creationId xmlns:a16="http://schemas.microsoft.com/office/drawing/2014/main" id="{BFEA7E2A-0BCC-4D3F-BBCF-D4E906D2C3AB}"/>
                </a:ext>
              </a:extLst>
            </p:cNvPr>
            <p:cNvSpPr/>
            <p:nvPr/>
          </p:nvSpPr>
          <p:spPr>
            <a:xfrm>
              <a:off x="1691679" y="3006489"/>
              <a:ext cx="1368153" cy="72008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000" dirty="0"/>
                <a:t>囚われ</a:t>
              </a:r>
            </a:p>
          </p:txBody>
        </p:sp>
        <p:sp>
          <p:nvSpPr>
            <p:cNvPr id="15" name="楕円 14">
              <a:extLst>
                <a:ext uri="{FF2B5EF4-FFF2-40B4-BE49-F238E27FC236}">
                  <a16:creationId xmlns:a16="http://schemas.microsoft.com/office/drawing/2014/main" id="{6D25D18C-AFAF-447C-A271-537657A82347}"/>
                </a:ext>
              </a:extLst>
            </p:cNvPr>
            <p:cNvSpPr/>
            <p:nvPr/>
          </p:nvSpPr>
          <p:spPr>
            <a:xfrm>
              <a:off x="3530084" y="3410829"/>
              <a:ext cx="1368153" cy="72008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dirty="0"/>
                <a:t>言葉</a:t>
              </a:r>
            </a:p>
          </p:txBody>
        </p:sp>
        <p:cxnSp>
          <p:nvCxnSpPr>
            <p:cNvPr id="17" name="直線コネクタ 16">
              <a:extLst>
                <a:ext uri="{FF2B5EF4-FFF2-40B4-BE49-F238E27FC236}">
                  <a16:creationId xmlns:a16="http://schemas.microsoft.com/office/drawing/2014/main" id="{5F2C5915-FE28-428F-8D14-1A9F188F7E4E}"/>
                </a:ext>
              </a:extLst>
            </p:cNvPr>
            <p:cNvCxnSpPr>
              <a:stCxn id="7" idx="0"/>
            </p:cNvCxnSpPr>
            <p:nvPr/>
          </p:nvCxnSpPr>
          <p:spPr>
            <a:xfrm flipH="1" flipV="1">
              <a:off x="2483768" y="3726569"/>
              <a:ext cx="298378" cy="71260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AD9D7928-FF6F-4AAF-8320-F72DA248B52F}"/>
                </a:ext>
              </a:extLst>
            </p:cNvPr>
            <p:cNvCxnSpPr>
              <a:cxnSpLocks/>
              <a:stCxn id="14" idx="1"/>
              <a:endCxn id="8" idx="6"/>
            </p:cNvCxnSpPr>
            <p:nvPr/>
          </p:nvCxnSpPr>
          <p:spPr>
            <a:xfrm flipH="1" flipV="1">
              <a:off x="1424125" y="2823927"/>
              <a:ext cx="467915" cy="28801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F6670BCC-C0CE-47E2-824D-D85536F83A5B}"/>
                </a:ext>
              </a:extLst>
            </p:cNvPr>
            <p:cNvCxnSpPr>
              <a:cxnSpLocks/>
              <a:stCxn id="7" idx="1"/>
              <a:endCxn id="12" idx="6"/>
            </p:cNvCxnSpPr>
            <p:nvPr/>
          </p:nvCxnSpPr>
          <p:spPr>
            <a:xfrm flipH="1" flipV="1">
              <a:off x="1461351" y="4337609"/>
              <a:ext cx="837079" cy="20314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95F8B289-F7B5-4475-B2FD-5678AB861BCD}"/>
                </a:ext>
              </a:extLst>
            </p:cNvPr>
            <p:cNvCxnSpPr>
              <a:cxnSpLocks/>
              <a:stCxn id="7" idx="4"/>
              <a:endCxn id="11" idx="0"/>
            </p:cNvCxnSpPr>
            <p:nvPr/>
          </p:nvCxnSpPr>
          <p:spPr>
            <a:xfrm>
              <a:off x="2782146" y="5132858"/>
              <a:ext cx="31931" cy="75084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8C57597A-0BD0-4C21-AE6A-5374BD4A7BF4}"/>
                </a:ext>
              </a:extLst>
            </p:cNvPr>
            <p:cNvCxnSpPr>
              <a:stCxn id="7" idx="3"/>
              <a:endCxn id="9" idx="7"/>
            </p:cNvCxnSpPr>
            <p:nvPr/>
          </p:nvCxnSpPr>
          <p:spPr>
            <a:xfrm flipH="1">
              <a:off x="1579349" y="5031270"/>
              <a:ext cx="719081" cy="52036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9B784B70-5C8D-452D-B5F7-D2520E5A79AE}"/>
                </a:ext>
              </a:extLst>
            </p:cNvPr>
            <p:cNvCxnSpPr>
              <a:cxnSpLocks/>
              <a:stCxn id="7" idx="7"/>
              <a:endCxn id="15" idx="3"/>
            </p:cNvCxnSpPr>
            <p:nvPr/>
          </p:nvCxnSpPr>
          <p:spPr>
            <a:xfrm flipV="1">
              <a:off x="3265861" y="4025456"/>
              <a:ext cx="464584" cy="51530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3BBCA6CE-1DCC-4387-AAE0-D839885A2126}"/>
                </a:ext>
              </a:extLst>
            </p:cNvPr>
            <p:cNvCxnSpPr>
              <a:cxnSpLocks/>
              <a:stCxn id="15" idx="4"/>
              <a:endCxn id="10" idx="0"/>
            </p:cNvCxnSpPr>
            <p:nvPr/>
          </p:nvCxnSpPr>
          <p:spPr>
            <a:xfrm>
              <a:off x="4214161" y="4130909"/>
              <a:ext cx="594293" cy="95523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7DA8D33F-F632-4D3E-BF9B-F7B0024DA85A}"/>
                </a:ext>
              </a:extLst>
            </p:cNvPr>
            <p:cNvCxnSpPr>
              <a:cxnSpLocks/>
              <a:stCxn id="15" idx="0"/>
              <a:endCxn id="13" idx="4"/>
            </p:cNvCxnSpPr>
            <p:nvPr/>
          </p:nvCxnSpPr>
          <p:spPr>
            <a:xfrm flipV="1">
              <a:off x="4214161" y="2755724"/>
              <a:ext cx="209927" cy="655105"/>
            </a:xfrm>
            <a:prstGeom prst="line">
              <a:avLst/>
            </a:prstGeom>
            <a:ln w="127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14115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グループ化 33">
            <a:extLst>
              <a:ext uri="{FF2B5EF4-FFF2-40B4-BE49-F238E27FC236}">
                <a16:creationId xmlns:a16="http://schemas.microsoft.com/office/drawing/2014/main" id="{93686BFD-C641-4903-909D-413A9C0C9171}"/>
              </a:ext>
            </a:extLst>
          </p:cNvPr>
          <p:cNvGrpSpPr/>
          <p:nvPr/>
        </p:nvGrpSpPr>
        <p:grpSpPr>
          <a:xfrm>
            <a:off x="2478253" y="2132856"/>
            <a:ext cx="4187494" cy="3183510"/>
            <a:chOff x="2297973" y="2797779"/>
            <a:chExt cx="4187494" cy="3183510"/>
          </a:xfrm>
        </p:grpSpPr>
        <p:sp>
          <p:nvSpPr>
            <p:cNvPr id="3" name="楕円 2">
              <a:extLst>
                <a:ext uri="{FF2B5EF4-FFF2-40B4-BE49-F238E27FC236}">
                  <a16:creationId xmlns:a16="http://schemas.microsoft.com/office/drawing/2014/main" id="{D7AFC2E2-97D5-49BC-8D0F-E59EFC7E496B}"/>
                </a:ext>
              </a:extLst>
            </p:cNvPr>
            <p:cNvSpPr/>
            <p:nvPr/>
          </p:nvSpPr>
          <p:spPr>
            <a:xfrm>
              <a:off x="3789683" y="4055525"/>
              <a:ext cx="1186011" cy="617145"/>
            </a:xfrm>
            <a:prstGeom prst="ellipse">
              <a:avLst/>
            </a:prstGeom>
            <a:solidFill>
              <a:schemeClr val="accent6">
                <a:lumMod val="75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1800" dirty="0"/>
                <a:t>楽しい</a:t>
              </a:r>
            </a:p>
          </p:txBody>
        </p:sp>
        <p:sp>
          <p:nvSpPr>
            <p:cNvPr id="5" name="楕円 4">
              <a:extLst>
                <a:ext uri="{FF2B5EF4-FFF2-40B4-BE49-F238E27FC236}">
                  <a16:creationId xmlns:a16="http://schemas.microsoft.com/office/drawing/2014/main" id="{EBD8002F-19EF-4A5A-83F6-88912E0EC593}"/>
                </a:ext>
              </a:extLst>
            </p:cNvPr>
            <p:cNvSpPr/>
            <p:nvPr/>
          </p:nvSpPr>
          <p:spPr>
            <a:xfrm>
              <a:off x="2327696" y="4951424"/>
              <a:ext cx="1186011" cy="640625"/>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2000" dirty="0"/>
            </a:p>
          </p:txBody>
        </p:sp>
        <p:sp>
          <p:nvSpPr>
            <p:cNvPr id="7" name="楕円 6">
              <a:extLst>
                <a:ext uri="{FF2B5EF4-FFF2-40B4-BE49-F238E27FC236}">
                  <a16:creationId xmlns:a16="http://schemas.microsoft.com/office/drawing/2014/main" id="{11C71555-10A6-456E-992D-2FD3DC865583}"/>
                </a:ext>
              </a:extLst>
            </p:cNvPr>
            <p:cNvSpPr/>
            <p:nvPr/>
          </p:nvSpPr>
          <p:spPr>
            <a:xfrm>
              <a:off x="3817363" y="5340664"/>
              <a:ext cx="1186011" cy="640625"/>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dirty="0"/>
            </a:p>
          </p:txBody>
        </p:sp>
        <p:sp>
          <p:nvSpPr>
            <p:cNvPr id="8" name="楕円 7">
              <a:extLst>
                <a:ext uri="{FF2B5EF4-FFF2-40B4-BE49-F238E27FC236}">
                  <a16:creationId xmlns:a16="http://schemas.microsoft.com/office/drawing/2014/main" id="{33C35C35-227C-4E6A-BB32-461DC45D605E}"/>
                </a:ext>
              </a:extLst>
            </p:cNvPr>
            <p:cNvSpPr/>
            <p:nvPr/>
          </p:nvSpPr>
          <p:spPr>
            <a:xfrm>
              <a:off x="2297973" y="3496804"/>
              <a:ext cx="1186011" cy="640625"/>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2000" dirty="0"/>
            </a:p>
          </p:txBody>
        </p:sp>
        <p:sp>
          <p:nvSpPr>
            <p:cNvPr id="10" name="楕円 9">
              <a:extLst>
                <a:ext uri="{FF2B5EF4-FFF2-40B4-BE49-F238E27FC236}">
                  <a16:creationId xmlns:a16="http://schemas.microsoft.com/office/drawing/2014/main" id="{6BC5B50C-8045-4CFE-B461-1448B8696D70}"/>
                </a:ext>
              </a:extLst>
            </p:cNvPr>
            <p:cNvSpPr/>
            <p:nvPr/>
          </p:nvSpPr>
          <p:spPr>
            <a:xfrm>
              <a:off x="3787638" y="2797779"/>
              <a:ext cx="1186011" cy="640625"/>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2000" dirty="0"/>
            </a:p>
          </p:txBody>
        </p:sp>
        <p:sp>
          <p:nvSpPr>
            <p:cNvPr id="11" name="楕円 10">
              <a:extLst>
                <a:ext uri="{FF2B5EF4-FFF2-40B4-BE49-F238E27FC236}">
                  <a16:creationId xmlns:a16="http://schemas.microsoft.com/office/drawing/2014/main" id="{F19A83F6-D770-421D-8726-0803C679CE8E}"/>
                </a:ext>
              </a:extLst>
            </p:cNvPr>
            <p:cNvSpPr/>
            <p:nvPr/>
          </p:nvSpPr>
          <p:spPr>
            <a:xfrm>
              <a:off x="5279349" y="3414900"/>
              <a:ext cx="1206118" cy="640625"/>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endParaRPr kumimoji="1" lang="ja-JP" altLang="en-US" dirty="0"/>
            </a:p>
          </p:txBody>
        </p:sp>
        <p:cxnSp>
          <p:nvCxnSpPr>
            <p:cNvPr id="12" name="直線コネクタ 11">
              <a:extLst>
                <a:ext uri="{FF2B5EF4-FFF2-40B4-BE49-F238E27FC236}">
                  <a16:creationId xmlns:a16="http://schemas.microsoft.com/office/drawing/2014/main" id="{93859C14-F19E-42E9-B13C-5E1A49B6E4FC}"/>
                </a:ext>
              </a:extLst>
            </p:cNvPr>
            <p:cNvCxnSpPr>
              <a:cxnSpLocks/>
              <a:stCxn id="3" idx="0"/>
              <a:endCxn id="10" idx="4"/>
            </p:cNvCxnSpPr>
            <p:nvPr/>
          </p:nvCxnSpPr>
          <p:spPr>
            <a:xfrm flipH="1" flipV="1">
              <a:off x="4380644" y="3438404"/>
              <a:ext cx="2045" cy="61712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7D61B286-F671-4DA5-BDA3-A89A100BBB85}"/>
                </a:ext>
              </a:extLst>
            </p:cNvPr>
            <p:cNvCxnSpPr>
              <a:cxnSpLocks/>
              <a:stCxn id="3" idx="1"/>
              <a:endCxn id="8" idx="6"/>
            </p:cNvCxnSpPr>
            <p:nvPr/>
          </p:nvCxnSpPr>
          <p:spPr>
            <a:xfrm flipH="1" flipV="1">
              <a:off x="3483984" y="3817117"/>
              <a:ext cx="479386" cy="32878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75B2A998-942B-4A7A-ABD8-C6B59AD52ECE}"/>
                </a:ext>
              </a:extLst>
            </p:cNvPr>
            <p:cNvCxnSpPr>
              <a:cxnSpLocks/>
              <a:stCxn id="3" idx="4"/>
              <a:endCxn id="7" idx="0"/>
            </p:cNvCxnSpPr>
            <p:nvPr/>
          </p:nvCxnSpPr>
          <p:spPr>
            <a:xfrm>
              <a:off x="4382689" y="4672670"/>
              <a:ext cx="27680" cy="66799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DBF27B90-A436-4703-B341-D989803FE745}"/>
                </a:ext>
              </a:extLst>
            </p:cNvPr>
            <p:cNvCxnSpPr>
              <a:cxnSpLocks/>
              <a:stCxn id="3" idx="3"/>
              <a:endCxn id="5" idx="7"/>
            </p:cNvCxnSpPr>
            <p:nvPr/>
          </p:nvCxnSpPr>
          <p:spPr>
            <a:xfrm flipH="1">
              <a:off x="3340020" y="4582291"/>
              <a:ext cx="623350" cy="46295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E7DC81B2-BB85-4D96-8207-4CC771884A4A}"/>
                </a:ext>
              </a:extLst>
            </p:cNvPr>
            <p:cNvCxnSpPr>
              <a:cxnSpLocks/>
              <a:stCxn id="3" idx="7"/>
              <a:endCxn id="11" idx="2"/>
            </p:cNvCxnSpPr>
            <p:nvPr/>
          </p:nvCxnSpPr>
          <p:spPr>
            <a:xfrm flipV="1">
              <a:off x="4802007" y="3735213"/>
              <a:ext cx="477342" cy="41069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0" name="楕円 19">
              <a:extLst>
                <a:ext uri="{FF2B5EF4-FFF2-40B4-BE49-F238E27FC236}">
                  <a16:creationId xmlns:a16="http://schemas.microsoft.com/office/drawing/2014/main" id="{DD6B2988-B642-45B3-A588-59CCA512CA6B}"/>
                </a:ext>
              </a:extLst>
            </p:cNvPr>
            <p:cNvSpPr/>
            <p:nvPr/>
          </p:nvSpPr>
          <p:spPr>
            <a:xfrm>
              <a:off x="5279350" y="4922257"/>
              <a:ext cx="1186011" cy="640625"/>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endParaRPr kumimoji="1" lang="ja-JP" altLang="en-US" dirty="0"/>
            </a:p>
          </p:txBody>
        </p:sp>
        <p:cxnSp>
          <p:nvCxnSpPr>
            <p:cNvPr id="32" name="直線コネクタ 31">
              <a:extLst>
                <a:ext uri="{FF2B5EF4-FFF2-40B4-BE49-F238E27FC236}">
                  <a16:creationId xmlns:a16="http://schemas.microsoft.com/office/drawing/2014/main" id="{72A54328-419D-4DB0-8481-18066129159C}"/>
                </a:ext>
              </a:extLst>
            </p:cNvPr>
            <p:cNvCxnSpPr>
              <a:stCxn id="3" idx="5"/>
              <a:endCxn id="20" idx="1"/>
            </p:cNvCxnSpPr>
            <p:nvPr/>
          </p:nvCxnSpPr>
          <p:spPr>
            <a:xfrm>
              <a:off x="4802007" y="4582291"/>
              <a:ext cx="651030" cy="433783"/>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35" name="タイトル 1">
            <a:extLst>
              <a:ext uri="{FF2B5EF4-FFF2-40B4-BE49-F238E27FC236}">
                <a16:creationId xmlns:a16="http://schemas.microsoft.com/office/drawing/2014/main" id="{36AA647F-04F4-403D-8BA2-491DE69E9F99}"/>
              </a:ext>
            </a:extLst>
          </p:cNvPr>
          <p:cNvSpPr txBox="1">
            <a:spLocks/>
          </p:cNvSpPr>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defRPr>
            </a:lvl2pPr>
            <a:lvl3pPr algn="ctr" rtl="0" eaLnBrk="0" fontAlgn="base" hangingPunct="0">
              <a:spcBef>
                <a:spcPct val="0"/>
              </a:spcBef>
              <a:spcAft>
                <a:spcPct val="0"/>
              </a:spcAft>
              <a:defRPr kumimoji="1" sz="4400">
                <a:solidFill>
                  <a:schemeClr val="tx1"/>
                </a:solidFill>
                <a:latin typeface="Calibri" pitchFamily="34" charset="0"/>
              </a:defRPr>
            </a:lvl3pPr>
            <a:lvl4pPr algn="ctr" rtl="0" eaLnBrk="0" fontAlgn="base" hangingPunct="0">
              <a:spcBef>
                <a:spcPct val="0"/>
              </a:spcBef>
              <a:spcAft>
                <a:spcPct val="0"/>
              </a:spcAft>
              <a:defRPr kumimoji="1" sz="4400">
                <a:solidFill>
                  <a:schemeClr val="tx1"/>
                </a:solidFill>
                <a:latin typeface="Calibri" pitchFamily="34" charset="0"/>
              </a:defRPr>
            </a:lvl4pPr>
            <a:lvl5pPr algn="ctr" rtl="0" eaLnBrk="0" fontAlgn="base" hangingPunct="0">
              <a:spcBef>
                <a:spcPct val="0"/>
              </a:spcBef>
              <a:spcAft>
                <a:spcPct val="0"/>
              </a:spcAft>
              <a:defRPr kumimoji="1" sz="4400">
                <a:solidFill>
                  <a:schemeClr val="tx1"/>
                </a:solidFill>
                <a:latin typeface="Calibri" pitchFamily="34" charset="0"/>
              </a:defRPr>
            </a:lvl5pPr>
            <a:lvl6pPr marL="457200" algn="ctr" rtl="0" fontAlgn="base">
              <a:spcBef>
                <a:spcPct val="0"/>
              </a:spcBef>
              <a:spcAft>
                <a:spcPct val="0"/>
              </a:spcAft>
              <a:defRPr kumimoji="1" sz="4400">
                <a:solidFill>
                  <a:schemeClr val="tx1"/>
                </a:solidFill>
                <a:latin typeface="Calibri" pitchFamily="34" charset="0"/>
              </a:defRPr>
            </a:lvl6pPr>
            <a:lvl7pPr marL="914400" algn="ctr" rtl="0" fontAlgn="base">
              <a:spcBef>
                <a:spcPct val="0"/>
              </a:spcBef>
              <a:spcAft>
                <a:spcPct val="0"/>
              </a:spcAft>
              <a:defRPr kumimoji="1" sz="4400">
                <a:solidFill>
                  <a:schemeClr val="tx1"/>
                </a:solidFill>
                <a:latin typeface="Calibri" pitchFamily="34" charset="0"/>
              </a:defRPr>
            </a:lvl7pPr>
            <a:lvl8pPr marL="1371600" algn="ctr" rtl="0" fontAlgn="base">
              <a:spcBef>
                <a:spcPct val="0"/>
              </a:spcBef>
              <a:spcAft>
                <a:spcPct val="0"/>
              </a:spcAft>
              <a:defRPr kumimoji="1" sz="4400">
                <a:solidFill>
                  <a:schemeClr val="tx1"/>
                </a:solidFill>
                <a:latin typeface="Calibri" pitchFamily="34" charset="0"/>
              </a:defRPr>
            </a:lvl8pPr>
            <a:lvl9pPr marL="1828800" algn="ctr" rtl="0" fontAlgn="base">
              <a:spcBef>
                <a:spcPct val="0"/>
              </a:spcBef>
              <a:spcAft>
                <a:spcPct val="0"/>
              </a:spcAft>
              <a:defRPr kumimoji="1" sz="4400">
                <a:solidFill>
                  <a:schemeClr val="tx1"/>
                </a:solidFill>
                <a:latin typeface="Calibri" pitchFamily="34" charset="0"/>
              </a:defRPr>
            </a:lvl9pPr>
          </a:lstStyle>
          <a:p>
            <a:r>
              <a:rPr lang="ja-JP" altLang="en-US" sz="3600" dirty="0"/>
              <a:t>思考の自動性（エクササイズ２記入用）</a:t>
            </a:r>
            <a:endParaRPr lang="en-US" altLang="ja-JP" sz="3600" dirty="0"/>
          </a:p>
        </p:txBody>
      </p:sp>
    </p:spTree>
    <p:extLst>
      <p:ext uri="{BB962C8B-B14F-4D97-AF65-F5344CB8AC3E}">
        <p14:creationId xmlns:p14="http://schemas.microsoft.com/office/powerpoint/2010/main" val="3546104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0D25A6-7898-4150-B31E-CD25FA0E9D9E}"/>
              </a:ext>
            </a:extLst>
          </p:cNvPr>
          <p:cNvSpPr>
            <a:spLocks noGrp="1"/>
          </p:cNvSpPr>
          <p:nvPr>
            <p:ph type="title"/>
          </p:nvPr>
        </p:nvSpPr>
        <p:spPr/>
        <p:txBody>
          <a:bodyPr/>
          <a:lstStyle/>
          <a:p>
            <a:r>
              <a:rPr kumimoji="1" lang="ja-JP" altLang="en-US" sz="4000" dirty="0"/>
              <a:t>思考の性質（</a:t>
            </a:r>
            <a:r>
              <a:rPr kumimoji="1" lang="en-US" altLang="ja-JP" sz="4000" dirty="0"/>
              <a:t>4</a:t>
            </a:r>
            <a:r>
              <a:rPr kumimoji="1" lang="ja-JP" altLang="en-US" sz="4000" dirty="0"/>
              <a:t>）</a:t>
            </a:r>
            <a:r>
              <a:rPr kumimoji="1" lang="ja-JP" altLang="en-US" sz="2800" dirty="0"/>
              <a:t>：“〇〇を考えない”は難しい</a:t>
            </a:r>
            <a:endParaRPr kumimoji="1" lang="ja-JP" altLang="en-US" sz="4000" dirty="0"/>
          </a:p>
        </p:txBody>
      </p:sp>
      <p:sp>
        <p:nvSpPr>
          <p:cNvPr id="3" name="コンテンツ プレースホルダー 2">
            <a:extLst>
              <a:ext uri="{FF2B5EF4-FFF2-40B4-BE49-F238E27FC236}">
                <a16:creationId xmlns:a16="http://schemas.microsoft.com/office/drawing/2014/main" id="{5C66FADF-2DA6-4DDE-9BFF-C78707174292}"/>
              </a:ext>
            </a:extLst>
          </p:cNvPr>
          <p:cNvSpPr>
            <a:spLocks noGrp="1"/>
          </p:cNvSpPr>
          <p:nvPr>
            <p:ph idx="1"/>
          </p:nvPr>
        </p:nvSpPr>
        <p:spPr>
          <a:xfrm>
            <a:off x="457200" y="1700808"/>
            <a:ext cx="8229600" cy="4525963"/>
          </a:xfrm>
        </p:spPr>
        <p:txBody>
          <a:bodyPr/>
          <a:lstStyle/>
          <a:p>
            <a:r>
              <a:rPr lang="ja-JP" altLang="en-US" sz="2800" dirty="0"/>
              <a:t>エクササイズ　</a:t>
            </a:r>
            <a:r>
              <a:rPr lang="en-US" altLang="ja-JP" sz="2800" dirty="0"/>
              <a:t>『</a:t>
            </a:r>
            <a:r>
              <a:rPr lang="ja-JP" altLang="en-US" sz="2800" dirty="0"/>
              <a:t>〇〇について考えないで下さい</a:t>
            </a:r>
            <a:r>
              <a:rPr lang="en-US" altLang="ja-JP" sz="2800" dirty="0"/>
              <a:t>』</a:t>
            </a:r>
          </a:p>
          <a:p>
            <a:endParaRPr kumimoji="1" lang="en-US" altLang="ja-JP" dirty="0"/>
          </a:p>
          <a:p>
            <a:pPr marL="0" indent="0">
              <a:buNone/>
            </a:pPr>
            <a:endParaRPr lang="en-US" altLang="ja-JP" dirty="0"/>
          </a:p>
        </p:txBody>
      </p:sp>
      <p:sp>
        <p:nvSpPr>
          <p:cNvPr id="58" name="吹き出し: 角を丸めた四角形 57">
            <a:extLst>
              <a:ext uri="{FF2B5EF4-FFF2-40B4-BE49-F238E27FC236}">
                <a16:creationId xmlns:a16="http://schemas.microsoft.com/office/drawing/2014/main" id="{85E35023-E18C-4ACC-BAAB-24BB09C5D562}"/>
              </a:ext>
            </a:extLst>
          </p:cNvPr>
          <p:cNvSpPr/>
          <p:nvPr/>
        </p:nvSpPr>
        <p:spPr>
          <a:xfrm>
            <a:off x="4405213" y="2518048"/>
            <a:ext cx="4330824" cy="3293225"/>
          </a:xfrm>
          <a:prstGeom prst="wedgeRoundRectCallout">
            <a:avLst>
              <a:gd name="adj1" fmla="val -60997"/>
              <a:gd name="adj2" fmla="val 2761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ja-JP" altLang="en-US" sz="2800" dirty="0">
                <a:solidFill>
                  <a:schemeClr val="tx1"/>
                </a:solidFill>
              </a:rPr>
              <a:t>左のピンクの象を見てください。今から目を閉じて３０秒間、このピンクの象のことだけは絶対に考えないでください。</a:t>
            </a:r>
            <a:endParaRPr kumimoji="1" lang="en-US" altLang="ja-JP" sz="2800" dirty="0">
              <a:solidFill>
                <a:schemeClr val="tx1"/>
              </a:solidFill>
            </a:endParaRPr>
          </a:p>
        </p:txBody>
      </p:sp>
      <p:sp>
        <p:nvSpPr>
          <p:cNvPr id="5" name="テキスト ボックス 4">
            <a:extLst>
              <a:ext uri="{FF2B5EF4-FFF2-40B4-BE49-F238E27FC236}">
                <a16:creationId xmlns:a16="http://schemas.microsoft.com/office/drawing/2014/main" id="{26AB0087-B05E-4789-8D63-0D5CC6C2CE8E}"/>
              </a:ext>
            </a:extLst>
          </p:cNvPr>
          <p:cNvSpPr txBox="1"/>
          <p:nvPr/>
        </p:nvSpPr>
        <p:spPr>
          <a:xfrm>
            <a:off x="2395420" y="6219091"/>
            <a:ext cx="6696744" cy="415498"/>
          </a:xfrm>
          <a:prstGeom prst="rect">
            <a:avLst/>
          </a:prstGeom>
          <a:noFill/>
        </p:spPr>
        <p:txBody>
          <a:bodyPr wrap="square" rtlCol="0">
            <a:spAutoFit/>
          </a:bodyPr>
          <a:lstStyle/>
          <a:p>
            <a:pPr algn="l"/>
            <a:r>
              <a:rPr lang="ja-JP" altLang="en-US" sz="1050" dirty="0">
                <a:latin typeface="+mn-ea"/>
                <a:ea typeface="+mn-ea"/>
              </a:rPr>
              <a:t>参考：ゲオルグ・Ｈ・アイファート、ジョン・Ｐ</a:t>
            </a:r>
            <a:r>
              <a:rPr lang="ja-JP" altLang="en-US" sz="1050">
                <a:latin typeface="+mn-ea"/>
                <a:ea typeface="+mn-ea"/>
              </a:rPr>
              <a:t>・フォーサイス</a:t>
            </a:r>
            <a:r>
              <a:rPr lang="ja-JP" altLang="en-US" sz="1050" dirty="0">
                <a:latin typeface="+mn-ea"/>
                <a:ea typeface="+mn-ea"/>
              </a:rPr>
              <a:t>：三田村仰、武藤崇監訳：「不安障害のための</a:t>
            </a:r>
            <a:r>
              <a:rPr lang="en-US" altLang="ja-JP" sz="1050" dirty="0">
                <a:latin typeface="+mn-ea"/>
                <a:ea typeface="+mn-ea"/>
              </a:rPr>
              <a:t>ACT</a:t>
            </a:r>
            <a:r>
              <a:rPr lang="ja-JP" altLang="en-US" sz="1050" dirty="0">
                <a:latin typeface="+mn-ea"/>
                <a:ea typeface="+mn-ea"/>
              </a:rPr>
              <a:t>（アクセプタンス＆コミットメント・セラピー）」、星和書店、</a:t>
            </a:r>
            <a:r>
              <a:rPr lang="en-US" altLang="ja-JP" sz="1050" dirty="0">
                <a:latin typeface="+mn-ea"/>
                <a:ea typeface="+mn-ea"/>
              </a:rPr>
              <a:t>2012</a:t>
            </a:r>
            <a:r>
              <a:rPr lang="ja-JP" altLang="en-US" sz="1050" dirty="0">
                <a:latin typeface="+mn-ea"/>
                <a:ea typeface="+mn-ea"/>
              </a:rPr>
              <a:t>、</a:t>
            </a:r>
            <a:r>
              <a:rPr lang="en-US" altLang="ja-JP" sz="1050" dirty="0">
                <a:latin typeface="+mn-ea"/>
                <a:ea typeface="+mn-ea"/>
              </a:rPr>
              <a:t>p75.</a:t>
            </a:r>
            <a:endParaRPr kumimoji="1" lang="ja-JP" altLang="en-US" sz="1050" dirty="0">
              <a:latin typeface="+mn-ea"/>
              <a:ea typeface="+mn-ea"/>
            </a:endParaRPr>
          </a:p>
        </p:txBody>
      </p:sp>
      <p:pic>
        <p:nvPicPr>
          <p:cNvPr id="6" name="図 5" descr="アイコン&#10;&#10;自動的に生成された説明">
            <a:extLst>
              <a:ext uri="{FF2B5EF4-FFF2-40B4-BE49-F238E27FC236}">
                <a16:creationId xmlns:a16="http://schemas.microsoft.com/office/drawing/2014/main" id="{6E0D4E32-1ECF-4ECD-8415-691C55D187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3429000"/>
            <a:ext cx="3284818" cy="2201527"/>
          </a:xfrm>
          <a:prstGeom prst="rect">
            <a:avLst/>
          </a:prstGeom>
        </p:spPr>
      </p:pic>
    </p:spTree>
    <p:extLst>
      <p:ext uri="{BB962C8B-B14F-4D97-AF65-F5344CB8AC3E}">
        <p14:creationId xmlns:p14="http://schemas.microsoft.com/office/powerpoint/2010/main" val="3329696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7B8FA3-C86D-4E4C-B8E4-69AE4DA8F6AB}"/>
              </a:ext>
            </a:extLst>
          </p:cNvPr>
          <p:cNvSpPr>
            <a:spLocks noGrp="1"/>
          </p:cNvSpPr>
          <p:nvPr>
            <p:ph type="title"/>
          </p:nvPr>
        </p:nvSpPr>
        <p:spPr/>
        <p:txBody>
          <a:bodyPr/>
          <a:lstStyle/>
          <a:p>
            <a:r>
              <a:rPr kumimoji="1" lang="ja-JP" altLang="en-US" dirty="0"/>
              <a:t>講習の全体像</a:t>
            </a:r>
          </a:p>
        </p:txBody>
      </p:sp>
      <p:sp>
        <p:nvSpPr>
          <p:cNvPr id="3" name="コンテンツ プレースホルダー 2">
            <a:extLst>
              <a:ext uri="{FF2B5EF4-FFF2-40B4-BE49-F238E27FC236}">
                <a16:creationId xmlns:a16="http://schemas.microsoft.com/office/drawing/2014/main" id="{9379B49B-7855-42F2-A4EB-396FE602D486}"/>
              </a:ext>
            </a:extLst>
          </p:cNvPr>
          <p:cNvSpPr>
            <a:spLocks noGrp="1"/>
          </p:cNvSpPr>
          <p:nvPr>
            <p:ph idx="1"/>
          </p:nvPr>
        </p:nvSpPr>
        <p:spPr>
          <a:xfrm>
            <a:off x="457200" y="1600200"/>
            <a:ext cx="8435280" cy="4781128"/>
          </a:xfrm>
        </p:spPr>
        <p:txBody>
          <a:bodyPr/>
          <a:lstStyle/>
          <a:p>
            <a:pPr marL="0" indent="0">
              <a:buNone/>
            </a:pPr>
            <a:r>
              <a:rPr kumimoji="1" lang="ja-JP" altLang="en-US" sz="2800" dirty="0"/>
              <a:t>第</a:t>
            </a:r>
            <a:r>
              <a:rPr lang="ja-JP" altLang="en-US" sz="2800" dirty="0"/>
              <a:t>１</a:t>
            </a:r>
            <a:r>
              <a:rPr kumimoji="1" lang="ja-JP" altLang="en-US" sz="2800" dirty="0"/>
              <a:t>回　思考について知る</a:t>
            </a:r>
            <a:endParaRPr kumimoji="1" lang="en-US" altLang="ja-JP" sz="2800" dirty="0"/>
          </a:p>
          <a:p>
            <a:pPr marL="0" indent="0">
              <a:buNone/>
            </a:pPr>
            <a:r>
              <a:rPr lang="ja-JP" altLang="en-US" sz="2800" dirty="0"/>
              <a:t>第２回　感情について知る</a:t>
            </a:r>
            <a:endParaRPr lang="en-US" altLang="ja-JP" sz="2800" dirty="0"/>
          </a:p>
          <a:p>
            <a:pPr marL="0" indent="0">
              <a:buNone/>
            </a:pPr>
            <a:r>
              <a:rPr lang="ja-JP" altLang="en-US" sz="2800" dirty="0"/>
              <a:t>第３回　思考や感情と距離をとるトレーニング１</a:t>
            </a:r>
            <a:endParaRPr lang="en-US" altLang="ja-JP" sz="2800" dirty="0"/>
          </a:p>
          <a:p>
            <a:pPr marL="0" indent="0">
              <a:buNone/>
            </a:pPr>
            <a:r>
              <a:rPr lang="ja-JP" altLang="en-US" sz="2800" dirty="0"/>
              <a:t>第４回　思考や感情と距離をとるトレーニング２</a:t>
            </a:r>
            <a:endParaRPr lang="en-US" altLang="ja-JP" sz="2800" dirty="0"/>
          </a:p>
          <a:p>
            <a:pPr marL="0" indent="0">
              <a:buNone/>
            </a:pPr>
            <a:r>
              <a:rPr lang="ja-JP" altLang="en-US" sz="2800" dirty="0"/>
              <a:t>第５回</a:t>
            </a:r>
            <a:r>
              <a:rPr kumimoji="1" lang="ja-JP" altLang="en-US" sz="2800" dirty="0"/>
              <a:t>　ストレス場面を思考・感情・身体・行動・状</a:t>
            </a:r>
            <a:endParaRPr kumimoji="1" lang="en-US" altLang="ja-JP" sz="2800" dirty="0"/>
          </a:p>
          <a:p>
            <a:pPr marL="0" indent="0">
              <a:buNone/>
            </a:pPr>
            <a:r>
              <a:rPr lang="ja-JP" altLang="en-US" sz="2800" dirty="0"/>
              <a:t>　　　　　</a:t>
            </a:r>
            <a:r>
              <a:rPr kumimoji="1" lang="ja-JP" altLang="en-US" sz="2800" dirty="0"/>
              <a:t>況という５つの視点から整理する</a:t>
            </a:r>
            <a:endParaRPr kumimoji="1" lang="en-US" altLang="ja-JP" sz="2800" dirty="0"/>
          </a:p>
          <a:p>
            <a:pPr marL="0" indent="0">
              <a:buNone/>
            </a:pPr>
            <a:r>
              <a:rPr lang="ja-JP" altLang="en-US" sz="2800" dirty="0"/>
              <a:t>　　　　　＜体験整理シートの作成＞</a:t>
            </a:r>
            <a:endParaRPr kumimoji="1" lang="ja-JP" altLang="en-US" sz="2800" dirty="0"/>
          </a:p>
        </p:txBody>
      </p:sp>
    </p:spTree>
    <p:extLst>
      <p:ext uri="{BB962C8B-B14F-4D97-AF65-F5344CB8AC3E}">
        <p14:creationId xmlns:p14="http://schemas.microsoft.com/office/powerpoint/2010/main" val="1304667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EAC1CE-5DD3-4760-A0B2-FCD6FC503ED5}"/>
              </a:ext>
            </a:extLst>
          </p:cNvPr>
          <p:cNvSpPr>
            <a:spLocks noGrp="1"/>
          </p:cNvSpPr>
          <p:nvPr>
            <p:ph type="title"/>
          </p:nvPr>
        </p:nvSpPr>
        <p:spPr>
          <a:xfrm>
            <a:off x="457200" y="0"/>
            <a:ext cx="8229600" cy="6858000"/>
          </a:xfrm>
        </p:spPr>
        <p:txBody>
          <a:bodyPr/>
          <a:lstStyle/>
          <a:p>
            <a:r>
              <a:rPr kumimoji="1" lang="ja-JP" altLang="en-US" dirty="0"/>
              <a:t>思考や感情と距離をとる</a:t>
            </a:r>
            <a:br>
              <a:rPr kumimoji="1" lang="en-US" altLang="ja-JP" dirty="0"/>
            </a:br>
            <a:r>
              <a:rPr kumimoji="1" lang="en-US" altLang="ja-JP" dirty="0"/>
              <a:t>『</a:t>
            </a:r>
            <a:r>
              <a:rPr kumimoji="1" lang="ja-JP" altLang="en-US" dirty="0"/>
              <a:t>思考について知る</a:t>
            </a:r>
            <a:r>
              <a:rPr kumimoji="1" lang="en-US" altLang="ja-JP" dirty="0"/>
              <a:t>』</a:t>
            </a:r>
            <a:endParaRPr kumimoji="1" lang="ja-JP" altLang="en-US" dirty="0"/>
          </a:p>
        </p:txBody>
      </p:sp>
    </p:spTree>
    <p:extLst>
      <p:ext uri="{BB962C8B-B14F-4D97-AF65-F5344CB8AC3E}">
        <p14:creationId xmlns:p14="http://schemas.microsoft.com/office/powerpoint/2010/main" val="986387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648BD7-6FC0-4E29-93C1-F56BDAF8885B}"/>
              </a:ext>
            </a:extLst>
          </p:cNvPr>
          <p:cNvSpPr>
            <a:spLocks noGrp="1"/>
          </p:cNvSpPr>
          <p:nvPr>
            <p:ph type="title"/>
          </p:nvPr>
        </p:nvSpPr>
        <p:spPr/>
        <p:txBody>
          <a:bodyPr/>
          <a:lstStyle/>
          <a:p>
            <a:r>
              <a:rPr kumimoji="1" lang="ja-JP" altLang="en-US" dirty="0"/>
              <a:t>思考の有用性</a:t>
            </a:r>
            <a:endParaRPr kumimoji="1" lang="ja-JP" altLang="en-US" dirty="0">
              <a:highlight>
                <a:srgbClr val="FFFF00"/>
              </a:highlight>
            </a:endParaRPr>
          </a:p>
        </p:txBody>
      </p:sp>
      <p:sp>
        <p:nvSpPr>
          <p:cNvPr id="4" name="コンテンツ プレースホルダー 3">
            <a:extLst>
              <a:ext uri="{FF2B5EF4-FFF2-40B4-BE49-F238E27FC236}">
                <a16:creationId xmlns:a16="http://schemas.microsoft.com/office/drawing/2014/main" id="{7D4F0D79-79DB-4033-B0E5-AD41B1BEA0F9}"/>
              </a:ext>
            </a:extLst>
          </p:cNvPr>
          <p:cNvSpPr>
            <a:spLocks noGrp="1"/>
          </p:cNvSpPr>
          <p:nvPr>
            <p:ph idx="1"/>
          </p:nvPr>
        </p:nvSpPr>
        <p:spPr>
          <a:xfrm>
            <a:off x="323528" y="1600201"/>
            <a:ext cx="8496944" cy="3484984"/>
          </a:xfrm>
        </p:spPr>
        <p:style>
          <a:lnRef idx="2">
            <a:schemeClr val="accent1"/>
          </a:lnRef>
          <a:fillRef idx="1">
            <a:schemeClr val="lt1"/>
          </a:fillRef>
          <a:effectRef idx="0">
            <a:schemeClr val="accent1"/>
          </a:effectRef>
          <a:fontRef idx="minor">
            <a:schemeClr val="dk1"/>
          </a:fontRef>
        </p:style>
        <p:txBody>
          <a:bodyPr anchor="ctr"/>
          <a:lstStyle/>
          <a:p>
            <a:pPr marL="0" indent="0">
              <a:buNone/>
            </a:pPr>
            <a:r>
              <a:rPr lang="ja-JP" altLang="en-US" sz="2800" dirty="0"/>
              <a:t>①　過去を振り返り、未来を予測できる。</a:t>
            </a:r>
            <a:endParaRPr lang="en-US" altLang="ja-JP" sz="2800" dirty="0"/>
          </a:p>
          <a:p>
            <a:pPr marL="0" indent="0">
              <a:buNone/>
            </a:pPr>
            <a:r>
              <a:rPr lang="ja-JP" altLang="en-US" sz="2800" dirty="0"/>
              <a:t>②　存在していないものを想像して作り出せる。</a:t>
            </a:r>
            <a:endParaRPr lang="en-US" altLang="ja-JP" sz="2800" dirty="0"/>
          </a:p>
          <a:p>
            <a:pPr marL="0" indent="0">
              <a:buNone/>
            </a:pPr>
            <a:r>
              <a:rPr lang="ja-JP" altLang="en-US" sz="2800" dirty="0"/>
              <a:t>③　問題を解決に導ける。</a:t>
            </a:r>
            <a:endParaRPr lang="en-US" altLang="ja-JP" sz="2800" dirty="0"/>
          </a:p>
          <a:p>
            <a:pPr marL="0" indent="0">
              <a:buNone/>
            </a:pPr>
            <a:r>
              <a:rPr lang="ja-JP" altLang="en-US" sz="2800" dirty="0"/>
              <a:t>④　比較や評価を行い世界を秩序だったものにできる。</a:t>
            </a:r>
            <a:endParaRPr lang="en-US" altLang="ja-JP" sz="2800" dirty="0"/>
          </a:p>
          <a:p>
            <a:pPr marL="0" indent="0">
              <a:buNone/>
            </a:pPr>
            <a:r>
              <a:rPr lang="ja-JP" altLang="en-US" sz="2800" dirty="0"/>
              <a:t>⑤　効果的な行動につながるルールを考え出せる。</a:t>
            </a:r>
            <a:endParaRPr lang="en-US" altLang="ja-JP" sz="2800" dirty="0"/>
          </a:p>
        </p:txBody>
      </p:sp>
      <p:sp>
        <p:nvSpPr>
          <p:cNvPr id="5" name="テキスト ボックス 4">
            <a:extLst>
              <a:ext uri="{FF2B5EF4-FFF2-40B4-BE49-F238E27FC236}">
                <a16:creationId xmlns:a16="http://schemas.microsoft.com/office/drawing/2014/main" id="{98EEE0C9-D06B-4EDF-B7ED-C4F7ADBC8CE1}"/>
              </a:ext>
            </a:extLst>
          </p:cNvPr>
          <p:cNvSpPr txBox="1"/>
          <p:nvPr/>
        </p:nvSpPr>
        <p:spPr>
          <a:xfrm>
            <a:off x="7860932" y="4540578"/>
            <a:ext cx="825868" cy="523220"/>
          </a:xfrm>
          <a:prstGeom prst="rect">
            <a:avLst/>
          </a:prstGeom>
          <a:noFill/>
        </p:spPr>
        <p:txBody>
          <a:bodyPr wrap="none" rtlCol="0">
            <a:spAutoFit/>
          </a:bodyPr>
          <a:lstStyle/>
          <a:p>
            <a:r>
              <a:rPr kumimoji="1" lang="ja-JP" altLang="en-US" sz="2800" dirty="0"/>
              <a:t>など</a:t>
            </a:r>
          </a:p>
        </p:txBody>
      </p:sp>
      <p:sp>
        <p:nvSpPr>
          <p:cNvPr id="3" name="爆発: 8 pt 2">
            <a:extLst>
              <a:ext uri="{FF2B5EF4-FFF2-40B4-BE49-F238E27FC236}">
                <a16:creationId xmlns:a16="http://schemas.microsoft.com/office/drawing/2014/main" id="{EC9B6E51-E631-4E4C-866E-48467CD7AB57}"/>
              </a:ext>
            </a:extLst>
          </p:cNvPr>
          <p:cNvSpPr/>
          <p:nvPr/>
        </p:nvSpPr>
        <p:spPr>
          <a:xfrm>
            <a:off x="2483768" y="4824536"/>
            <a:ext cx="4968552" cy="1988840"/>
          </a:xfrm>
          <a:prstGeom prst="irregularSeal1">
            <a:avLst/>
          </a:prstGeom>
          <a:solidFill>
            <a:srgbClr val="FF000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リスクもある！！</a:t>
            </a:r>
          </a:p>
        </p:txBody>
      </p:sp>
    </p:spTree>
    <p:extLst>
      <p:ext uri="{BB962C8B-B14F-4D97-AF65-F5344CB8AC3E}">
        <p14:creationId xmlns:p14="http://schemas.microsoft.com/office/powerpoint/2010/main" val="379984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C4354EAB-8F55-4467-AD6C-5B1EE1D5067F}"/>
              </a:ext>
            </a:extLst>
          </p:cNvPr>
          <p:cNvPicPr>
            <a:picLocks noChangeAspect="1"/>
          </p:cNvPicPr>
          <p:nvPr/>
        </p:nvPicPr>
        <p:blipFill>
          <a:blip r:embed="rId3"/>
          <a:stretch>
            <a:fillRect/>
          </a:stretch>
        </p:blipFill>
        <p:spPr>
          <a:xfrm>
            <a:off x="4662171" y="4365104"/>
            <a:ext cx="3748732" cy="1968084"/>
          </a:xfrm>
          <a:prstGeom prst="rect">
            <a:avLst/>
          </a:prstGeom>
        </p:spPr>
      </p:pic>
      <p:sp>
        <p:nvSpPr>
          <p:cNvPr id="7" name="Rectangle 2"/>
          <p:cNvSpPr txBox="1">
            <a:spLocks noChangeArrowheads="1"/>
          </p:cNvSpPr>
          <p:nvPr/>
        </p:nvSpPr>
        <p:spPr>
          <a:xfrm>
            <a:off x="214313" y="263379"/>
            <a:ext cx="8643937" cy="765274"/>
          </a:xfrm>
          <a:prstGeom prst="rect">
            <a:avLst/>
          </a:prstGeom>
        </p:spPr>
        <p:txBody>
          <a:bodyPr anchor="ctr">
            <a:normAutofit/>
          </a:bodyPr>
          <a:lstStyle/>
          <a:p>
            <a:pPr fontAlgn="auto">
              <a:spcAft>
                <a:spcPts val="0"/>
              </a:spcAft>
              <a:defRPr/>
            </a:pPr>
            <a:r>
              <a:rPr lang="ja-JP" altLang="en-US" sz="3600" dirty="0">
                <a:latin typeface="+mj-ea"/>
                <a:ea typeface="+mj-ea"/>
                <a:cs typeface="+mj-cs"/>
              </a:rPr>
              <a:t>特徴的な思考のクセ①</a:t>
            </a:r>
          </a:p>
        </p:txBody>
      </p:sp>
      <p:sp>
        <p:nvSpPr>
          <p:cNvPr id="15365" name="テキスト ボックス 4"/>
          <p:cNvSpPr txBox="1">
            <a:spLocks noChangeArrowheads="1"/>
          </p:cNvSpPr>
          <p:nvPr/>
        </p:nvSpPr>
        <p:spPr bwMode="auto">
          <a:xfrm>
            <a:off x="1281548" y="6509510"/>
            <a:ext cx="784919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algn="r" eaLnBrk="1" hangingPunct="1"/>
            <a:r>
              <a:rPr lang="ja-JP" altLang="en-US" sz="1100" dirty="0">
                <a:latin typeface="+mn-ea"/>
                <a:ea typeface="+mn-ea"/>
              </a:rPr>
              <a:t>参考：ロバート・</a:t>
            </a:r>
            <a:r>
              <a:rPr lang="en-US" altLang="ja-JP" sz="1100" dirty="0">
                <a:latin typeface="+mn-ea"/>
                <a:ea typeface="+mn-ea"/>
              </a:rPr>
              <a:t>L</a:t>
            </a:r>
            <a:r>
              <a:rPr lang="ja-JP" altLang="en-US" sz="1100" dirty="0">
                <a:latin typeface="+mn-ea"/>
                <a:ea typeface="+mn-ea"/>
              </a:rPr>
              <a:t>・リーヒイ：「認知療法全技法ガイド」、星和書店、</a:t>
            </a:r>
            <a:r>
              <a:rPr lang="en-US" altLang="ja-JP" sz="1100" dirty="0">
                <a:latin typeface="+mn-ea"/>
                <a:ea typeface="+mn-ea"/>
              </a:rPr>
              <a:t>2006</a:t>
            </a:r>
            <a:r>
              <a:rPr lang="ja-JP" altLang="en-US" sz="1100" dirty="0" err="1">
                <a:latin typeface="+mn-ea"/>
                <a:ea typeface="+mn-ea"/>
              </a:rPr>
              <a:t>、</a:t>
            </a:r>
            <a:r>
              <a:rPr lang="en-US" altLang="ja-JP" sz="1100" dirty="0">
                <a:latin typeface="+mn-ea"/>
                <a:ea typeface="+mn-ea"/>
              </a:rPr>
              <a:t>p483-516</a:t>
            </a:r>
            <a:r>
              <a:rPr lang="en-US" altLang="ja-JP" sz="1100" dirty="0"/>
              <a:t>.</a:t>
            </a:r>
          </a:p>
        </p:txBody>
      </p:sp>
      <p:sp>
        <p:nvSpPr>
          <p:cNvPr id="6" name="Rectangle 2"/>
          <p:cNvSpPr txBox="1">
            <a:spLocks noChangeArrowheads="1"/>
          </p:cNvSpPr>
          <p:nvPr/>
        </p:nvSpPr>
        <p:spPr>
          <a:xfrm>
            <a:off x="214312" y="1028654"/>
            <a:ext cx="8643937" cy="411480"/>
          </a:xfrm>
          <a:prstGeom prst="rect">
            <a:avLst/>
          </a:prstGeom>
        </p:spPr>
        <p:txBody>
          <a:bodyPr anchor="ctr">
            <a:normAutofit/>
          </a:bodyPr>
          <a:lstStyle/>
          <a:p>
            <a:pPr fontAlgn="auto">
              <a:spcAft>
                <a:spcPts val="0"/>
              </a:spcAft>
              <a:defRPr/>
            </a:pPr>
            <a:r>
              <a:rPr lang="ja-JP" altLang="en-US" sz="2000" dirty="0"/>
              <a:t>自分にはどのような思考のクセがあるのか、ふり返ってみましょう。</a:t>
            </a:r>
            <a:endParaRPr lang="en-US" altLang="ja-JP" sz="2000" dirty="0"/>
          </a:p>
        </p:txBody>
      </p:sp>
      <p:graphicFrame>
        <p:nvGraphicFramePr>
          <p:cNvPr id="3" name="表 3">
            <a:extLst>
              <a:ext uri="{FF2B5EF4-FFF2-40B4-BE49-F238E27FC236}">
                <a16:creationId xmlns:a16="http://schemas.microsoft.com/office/drawing/2014/main" id="{0F517B29-12C3-4D3B-9049-978E8BB9A10E}"/>
              </a:ext>
            </a:extLst>
          </p:cNvPr>
          <p:cNvGraphicFramePr>
            <a:graphicFrameLocks noGrp="1"/>
          </p:cNvGraphicFramePr>
          <p:nvPr>
            <p:extLst>
              <p:ext uri="{D42A27DB-BD31-4B8C-83A1-F6EECF244321}">
                <p14:modId xmlns:p14="http://schemas.microsoft.com/office/powerpoint/2010/main" val="3548036164"/>
              </p:ext>
            </p:extLst>
          </p:nvPr>
        </p:nvGraphicFramePr>
        <p:xfrm>
          <a:off x="395536" y="1440134"/>
          <a:ext cx="8352928" cy="5013202"/>
        </p:xfrm>
        <a:graphic>
          <a:graphicData uri="http://schemas.openxmlformats.org/drawingml/2006/table">
            <a:tbl>
              <a:tblPr firstRow="1" bandRow="1">
                <a:tableStyleId>{5940675A-B579-460E-94D1-54222C63F5DA}</a:tableStyleId>
              </a:tblPr>
              <a:tblGrid>
                <a:gridCol w="4176464">
                  <a:extLst>
                    <a:ext uri="{9D8B030D-6E8A-4147-A177-3AD203B41FA5}">
                      <a16:colId xmlns:a16="http://schemas.microsoft.com/office/drawing/2014/main" val="4122392817"/>
                    </a:ext>
                  </a:extLst>
                </a:gridCol>
                <a:gridCol w="4176464">
                  <a:extLst>
                    <a:ext uri="{9D8B030D-6E8A-4147-A177-3AD203B41FA5}">
                      <a16:colId xmlns:a16="http://schemas.microsoft.com/office/drawing/2014/main" val="792535871"/>
                    </a:ext>
                  </a:extLst>
                </a:gridCol>
              </a:tblGrid>
              <a:tr h="5013202">
                <a:tc>
                  <a:txBody>
                    <a:bodyPr/>
                    <a:lstStyle/>
                    <a:p>
                      <a:r>
                        <a:rPr kumimoji="1" lang="ja-JP" altLang="en-US" sz="2000" dirty="0"/>
                        <a:t>□読心術</a:t>
                      </a:r>
                      <a:endParaRPr kumimoji="1" lang="en-US" altLang="ja-JP" sz="2000" dirty="0"/>
                    </a:p>
                    <a:p>
                      <a:r>
                        <a:rPr kumimoji="1" lang="ja-JP" altLang="en-US" sz="1400" b="1" dirty="0"/>
                        <a:t>十分な根拠がないのに、他人の考えを自分が知っていると思い込むこと。</a:t>
                      </a:r>
                      <a:endParaRPr kumimoji="1" lang="en-US" altLang="ja-JP" sz="1400" b="1" dirty="0"/>
                    </a:p>
                    <a:p>
                      <a:endParaRPr kumimoji="1" lang="en-US" altLang="ja-JP" dirty="0"/>
                    </a:p>
                    <a:p>
                      <a:endParaRPr kumimoji="1" lang="ja-JP" altLang="en-US" dirty="0"/>
                    </a:p>
                  </a:txBody>
                  <a:tcPr/>
                </a:tc>
                <a:tc>
                  <a:txBody>
                    <a:bodyPr/>
                    <a:lstStyle/>
                    <a:p>
                      <a:r>
                        <a:rPr kumimoji="1" lang="ja-JP" altLang="en-US" sz="2000" dirty="0"/>
                        <a:t>□ポジティブな側面の割引き</a:t>
                      </a:r>
                      <a:endParaRPr kumimoji="1" lang="en-US" altLang="ja-JP" sz="2000" dirty="0"/>
                    </a:p>
                    <a:p>
                      <a:r>
                        <a:rPr kumimoji="1" lang="ja-JP" altLang="en-US" sz="1400" b="1" dirty="0"/>
                        <a:t>自分や他人が努力して成し遂げたポジティブな結果を些細でつまらないものだと決めつけること。</a:t>
                      </a:r>
                      <a:endParaRPr kumimoji="1" lang="en-US" altLang="ja-JP" sz="1400" b="1" dirty="0"/>
                    </a:p>
                    <a:p>
                      <a:endParaRPr kumimoji="1" lang="en-US" altLang="ja-JP" sz="1200" dirty="0"/>
                    </a:p>
                    <a:p>
                      <a:endParaRPr kumimoji="1" lang="en-US" altLang="ja-JP" sz="1200" dirty="0"/>
                    </a:p>
                    <a:p>
                      <a:endParaRPr kumimoji="1" lang="ja-JP" altLang="en-US" sz="1200" dirty="0"/>
                    </a:p>
                  </a:txBody>
                  <a:tcPr/>
                </a:tc>
                <a:extLst>
                  <a:ext uri="{0D108BD9-81ED-4DB2-BD59-A6C34878D82A}">
                    <a16:rowId xmlns:a16="http://schemas.microsoft.com/office/drawing/2014/main" val="27028529"/>
                  </a:ext>
                </a:extLst>
              </a:tr>
            </a:tbl>
          </a:graphicData>
        </a:graphic>
      </p:graphicFrame>
      <p:sp>
        <p:nvSpPr>
          <p:cNvPr id="2" name="正方形/長方形 1">
            <a:extLst>
              <a:ext uri="{FF2B5EF4-FFF2-40B4-BE49-F238E27FC236}">
                <a16:creationId xmlns:a16="http://schemas.microsoft.com/office/drawing/2014/main" id="{C756A1B7-73FC-45F9-94A2-3AF8ABC73E7F}"/>
              </a:ext>
            </a:extLst>
          </p:cNvPr>
          <p:cNvSpPr/>
          <p:nvPr/>
        </p:nvSpPr>
        <p:spPr>
          <a:xfrm>
            <a:off x="4662170" y="4365104"/>
            <a:ext cx="3748732" cy="19680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descr="テキスト&#10;&#10;自動的に生成された説明">
            <a:extLst>
              <a:ext uri="{FF2B5EF4-FFF2-40B4-BE49-F238E27FC236}">
                <a16:creationId xmlns:a16="http://schemas.microsoft.com/office/drawing/2014/main" id="{AA3EC216-D5EE-42AF-BAD8-63710AD443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608" y="2811322"/>
            <a:ext cx="3125158" cy="2777918"/>
          </a:xfrm>
          <a:prstGeom prst="rect">
            <a:avLst/>
          </a:prstGeom>
        </p:spPr>
      </p:pic>
      <p:pic>
        <p:nvPicPr>
          <p:cNvPr id="9" name="図 8" descr="テキスト&#10;&#10;自動的に生成された説明">
            <a:extLst>
              <a:ext uri="{FF2B5EF4-FFF2-40B4-BE49-F238E27FC236}">
                <a16:creationId xmlns:a16="http://schemas.microsoft.com/office/drawing/2014/main" id="{7A2E544C-1578-4287-B61C-F9F96ACCB03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34896" y="3097536"/>
            <a:ext cx="3884126" cy="2491704"/>
          </a:xfrm>
          <a:prstGeom prst="rect">
            <a:avLst/>
          </a:prstGeom>
        </p:spPr>
      </p:pic>
    </p:spTree>
    <p:extLst>
      <p:ext uri="{BB962C8B-B14F-4D97-AF65-F5344CB8AC3E}">
        <p14:creationId xmlns:p14="http://schemas.microsoft.com/office/powerpoint/2010/main" val="1558850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214313" y="263379"/>
            <a:ext cx="8643937" cy="765274"/>
          </a:xfrm>
          <a:prstGeom prst="rect">
            <a:avLst/>
          </a:prstGeom>
        </p:spPr>
        <p:txBody>
          <a:bodyPr anchor="ctr">
            <a:normAutofit/>
          </a:bodyPr>
          <a:lstStyle/>
          <a:p>
            <a:pPr fontAlgn="auto">
              <a:spcAft>
                <a:spcPts val="0"/>
              </a:spcAft>
              <a:defRPr/>
            </a:pPr>
            <a:r>
              <a:rPr lang="ja-JP" altLang="en-US" sz="3600" dirty="0">
                <a:latin typeface="+mj-ea"/>
                <a:ea typeface="+mj-ea"/>
                <a:cs typeface="+mj-cs"/>
              </a:rPr>
              <a:t>特徴的な思考のクセ②</a:t>
            </a:r>
          </a:p>
        </p:txBody>
      </p:sp>
      <p:sp>
        <p:nvSpPr>
          <p:cNvPr id="15365" name="テキスト ボックス 4"/>
          <p:cNvSpPr txBox="1">
            <a:spLocks noChangeArrowheads="1"/>
          </p:cNvSpPr>
          <p:nvPr/>
        </p:nvSpPr>
        <p:spPr bwMode="auto">
          <a:xfrm>
            <a:off x="1187624" y="6453336"/>
            <a:ext cx="784919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algn="r" eaLnBrk="1" hangingPunct="1"/>
            <a:r>
              <a:rPr lang="ja-JP" altLang="en-US" sz="1100" dirty="0">
                <a:latin typeface="+mn-ea"/>
                <a:ea typeface="+mn-ea"/>
              </a:rPr>
              <a:t>参考：ロバート・</a:t>
            </a:r>
            <a:r>
              <a:rPr lang="en-US" altLang="ja-JP" sz="1100" dirty="0">
                <a:latin typeface="+mn-ea"/>
                <a:ea typeface="+mn-ea"/>
              </a:rPr>
              <a:t>L</a:t>
            </a:r>
            <a:r>
              <a:rPr lang="ja-JP" altLang="en-US" sz="1100" dirty="0">
                <a:latin typeface="+mn-ea"/>
                <a:ea typeface="+mn-ea"/>
              </a:rPr>
              <a:t>・リーヒイ：「認知療法全技法ガイド」、星和書店、</a:t>
            </a:r>
            <a:r>
              <a:rPr lang="en-US" altLang="ja-JP" sz="1100" dirty="0">
                <a:latin typeface="+mn-ea"/>
                <a:ea typeface="+mn-ea"/>
              </a:rPr>
              <a:t>2006</a:t>
            </a:r>
            <a:r>
              <a:rPr lang="ja-JP" altLang="en-US" sz="1100" dirty="0" err="1">
                <a:latin typeface="+mn-ea"/>
                <a:ea typeface="+mn-ea"/>
              </a:rPr>
              <a:t>、</a:t>
            </a:r>
            <a:r>
              <a:rPr lang="en-US" altLang="ja-JP" sz="1100" dirty="0">
                <a:latin typeface="+mn-ea"/>
                <a:ea typeface="+mn-ea"/>
              </a:rPr>
              <a:t>p483-516</a:t>
            </a:r>
            <a:r>
              <a:rPr lang="en-US" altLang="ja-JP" sz="1100" dirty="0"/>
              <a:t>.</a:t>
            </a:r>
          </a:p>
        </p:txBody>
      </p:sp>
      <p:sp>
        <p:nvSpPr>
          <p:cNvPr id="6" name="Rectangle 2"/>
          <p:cNvSpPr txBox="1">
            <a:spLocks noChangeArrowheads="1"/>
          </p:cNvSpPr>
          <p:nvPr/>
        </p:nvSpPr>
        <p:spPr>
          <a:xfrm>
            <a:off x="214312" y="1028654"/>
            <a:ext cx="8643937" cy="411480"/>
          </a:xfrm>
          <a:prstGeom prst="rect">
            <a:avLst/>
          </a:prstGeom>
        </p:spPr>
        <p:txBody>
          <a:bodyPr anchor="ctr">
            <a:normAutofit/>
          </a:bodyPr>
          <a:lstStyle/>
          <a:p>
            <a:pPr fontAlgn="auto">
              <a:spcAft>
                <a:spcPts val="0"/>
              </a:spcAft>
              <a:defRPr/>
            </a:pPr>
            <a:r>
              <a:rPr lang="ja-JP" altLang="en-US" sz="2000" dirty="0"/>
              <a:t>自分にはどのような思考のクセがあるのか、ふり返ってみましょう。</a:t>
            </a:r>
            <a:endParaRPr lang="en-US" altLang="ja-JP" sz="2000" dirty="0"/>
          </a:p>
        </p:txBody>
      </p:sp>
      <p:graphicFrame>
        <p:nvGraphicFramePr>
          <p:cNvPr id="3" name="表 3">
            <a:extLst>
              <a:ext uri="{FF2B5EF4-FFF2-40B4-BE49-F238E27FC236}">
                <a16:creationId xmlns:a16="http://schemas.microsoft.com/office/drawing/2014/main" id="{0F517B29-12C3-4D3B-9049-978E8BB9A10E}"/>
              </a:ext>
            </a:extLst>
          </p:cNvPr>
          <p:cNvGraphicFramePr>
            <a:graphicFrameLocks noGrp="1"/>
          </p:cNvGraphicFramePr>
          <p:nvPr>
            <p:extLst>
              <p:ext uri="{D42A27DB-BD31-4B8C-83A1-F6EECF244321}">
                <p14:modId xmlns:p14="http://schemas.microsoft.com/office/powerpoint/2010/main" val="1642593370"/>
              </p:ext>
            </p:extLst>
          </p:nvPr>
        </p:nvGraphicFramePr>
        <p:xfrm>
          <a:off x="467544" y="1440134"/>
          <a:ext cx="8208912" cy="5013202"/>
        </p:xfrm>
        <a:graphic>
          <a:graphicData uri="http://schemas.openxmlformats.org/drawingml/2006/table">
            <a:tbl>
              <a:tblPr firstRow="1" bandRow="1">
                <a:tableStyleId>{5940675A-B579-460E-94D1-54222C63F5DA}</a:tableStyleId>
              </a:tblPr>
              <a:tblGrid>
                <a:gridCol w="4104456">
                  <a:extLst>
                    <a:ext uri="{9D8B030D-6E8A-4147-A177-3AD203B41FA5}">
                      <a16:colId xmlns:a16="http://schemas.microsoft.com/office/drawing/2014/main" val="4122392817"/>
                    </a:ext>
                  </a:extLst>
                </a:gridCol>
                <a:gridCol w="4104456">
                  <a:extLst>
                    <a:ext uri="{9D8B030D-6E8A-4147-A177-3AD203B41FA5}">
                      <a16:colId xmlns:a16="http://schemas.microsoft.com/office/drawing/2014/main" val="792535871"/>
                    </a:ext>
                  </a:extLst>
                </a:gridCol>
              </a:tblGrid>
              <a:tr h="5013202">
                <a:tc>
                  <a:txBody>
                    <a:bodyPr/>
                    <a:lstStyle/>
                    <a:p>
                      <a:r>
                        <a:rPr kumimoji="1" lang="ja-JP" altLang="en-US" sz="2000" dirty="0"/>
                        <a:t>□全か無か（白黒）思考</a:t>
                      </a:r>
                      <a:endParaRPr kumimoji="1" lang="en-US" altLang="ja-JP" sz="2000" dirty="0"/>
                    </a:p>
                    <a:p>
                      <a:r>
                        <a:rPr kumimoji="1" lang="ja-JP" altLang="en-US" sz="1400" b="1" dirty="0"/>
                        <a:t>出来事や人々を全か無か、良い悪いなどの極端な視点でとらえること。</a:t>
                      </a:r>
                      <a:endParaRPr kumimoji="1" lang="en-US" altLang="ja-JP" sz="1400" b="1" dirty="0"/>
                    </a:p>
                    <a:p>
                      <a:endParaRPr kumimoji="1" lang="en-US" altLang="ja-JP" sz="1200" dirty="0"/>
                    </a:p>
                    <a:p>
                      <a:endParaRPr kumimoji="1" lang="en-US" altLang="ja-JP" sz="1200" dirty="0"/>
                    </a:p>
                    <a:p>
                      <a:endParaRPr kumimoji="1" lang="en-US" altLang="ja-JP" sz="1200" dirty="0"/>
                    </a:p>
                    <a:p>
                      <a:endParaRPr kumimoji="1" lang="ja-JP" altLang="en-US" sz="1200" dirty="0"/>
                    </a:p>
                  </a:txBody>
                  <a:tcPr/>
                </a:tc>
                <a:tc>
                  <a:txBody>
                    <a:bodyPr/>
                    <a:lstStyle/>
                    <a:p>
                      <a:r>
                        <a:rPr kumimoji="1" lang="ja-JP" altLang="en-US" sz="2000" dirty="0"/>
                        <a:t>□べき思考</a:t>
                      </a:r>
                      <a:endParaRPr kumimoji="1" lang="en-US" altLang="ja-JP" sz="2000" dirty="0"/>
                    </a:p>
                    <a:p>
                      <a:r>
                        <a:rPr lang="ja-JP" altLang="en-US" sz="1400" b="1" dirty="0">
                          <a:latin typeface="+mn-lt"/>
                          <a:ea typeface="+mn-ea"/>
                        </a:rPr>
                        <a:t>「～すべきだ」、「○○しなくてはならない」と強く思い込み、自分に過度のプレッシャーをかけたり、その通りに動かない他者に怒りを感じたりする。</a:t>
                      </a:r>
                      <a:endParaRPr kumimoji="1" lang="ja-JP" altLang="en-US" sz="1400" b="1" dirty="0"/>
                    </a:p>
                  </a:txBody>
                  <a:tcPr/>
                </a:tc>
                <a:extLst>
                  <a:ext uri="{0D108BD9-81ED-4DB2-BD59-A6C34878D82A}">
                    <a16:rowId xmlns:a16="http://schemas.microsoft.com/office/drawing/2014/main" val="27028529"/>
                  </a:ext>
                </a:extLst>
              </a:tr>
            </a:tbl>
          </a:graphicData>
        </a:graphic>
      </p:graphicFrame>
      <p:pic>
        <p:nvPicPr>
          <p:cNvPr id="4" name="図 3" descr="テキスト&#10;&#10;自動的に生成された説明">
            <a:extLst>
              <a:ext uri="{FF2B5EF4-FFF2-40B4-BE49-F238E27FC236}">
                <a16:creationId xmlns:a16="http://schemas.microsoft.com/office/drawing/2014/main" id="{3A0CE403-B17C-46C7-961A-EEE35EB9A1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3332" y="3125902"/>
            <a:ext cx="3786268" cy="2361328"/>
          </a:xfrm>
          <a:prstGeom prst="rect">
            <a:avLst/>
          </a:prstGeom>
        </p:spPr>
      </p:pic>
      <p:pic>
        <p:nvPicPr>
          <p:cNvPr id="8" name="図 7" descr="テキスト&#10;&#10;自動的に生成された説明">
            <a:extLst>
              <a:ext uri="{FF2B5EF4-FFF2-40B4-BE49-F238E27FC236}">
                <a16:creationId xmlns:a16="http://schemas.microsoft.com/office/drawing/2014/main" id="{19F24E2A-5356-4C58-8050-97855CB9DE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46477" y="2849491"/>
            <a:ext cx="3786268" cy="2669697"/>
          </a:xfrm>
          <a:prstGeom prst="rect">
            <a:avLst/>
          </a:prstGeom>
        </p:spPr>
      </p:pic>
    </p:spTree>
    <p:extLst>
      <p:ext uri="{BB962C8B-B14F-4D97-AF65-F5344CB8AC3E}">
        <p14:creationId xmlns:p14="http://schemas.microsoft.com/office/powerpoint/2010/main" val="3107583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214313" y="263379"/>
            <a:ext cx="8643937" cy="765274"/>
          </a:xfrm>
          <a:prstGeom prst="rect">
            <a:avLst/>
          </a:prstGeom>
        </p:spPr>
        <p:txBody>
          <a:bodyPr anchor="ctr">
            <a:normAutofit/>
          </a:bodyPr>
          <a:lstStyle/>
          <a:p>
            <a:pPr fontAlgn="auto">
              <a:spcAft>
                <a:spcPts val="0"/>
              </a:spcAft>
              <a:defRPr/>
            </a:pPr>
            <a:r>
              <a:rPr lang="ja-JP" altLang="en-US" sz="3600" dirty="0">
                <a:latin typeface="+mj-ea"/>
                <a:ea typeface="+mj-ea"/>
                <a:cs typeface="+mj-cs"/>
              </a:rPr>
              <a:t>特徴的な思考のクセ③</a:t>
            </a:r>
          </a:p>
        </p:txBody>
      </p:sp>
      <p:sp>
        <p:nvSpPr>
          <p:cNvPr id="15365" name="テキスト ボックス 4"/>
          <p:cNvSpPr txBox="1">
            <a:spLocks noChangeArrowheads="1"/>
          </p:cNvSpPr>
          <p:nvPr/>
        </p:nvSpPr>
        <p:spPr bwMode="auto">
          <a:xfrm>
            <a:off x="1187624" y="6453336"/>
            <a:ext cx="784919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algn="r" eaLnBrk="1" hangingPunct="1"/>
            <a:r>
              <a:rPr lang="ja-JP" altLang="en-US" sz="1100" dirty="0">
                <a:latin typeface="+mn-ea"/>
                <a:ea typeface="+mn-ea"/>
              </a:rPr>
              <a:t>参考：ロバート・</a:t>
            </a:r>
            <a:r>
              <a:rPr lang="en-US" altLang="ja-JP" sz="1100" dirty="0">
                <a:latin typeface="+mn-ea"/>
                <a:ea typeface="+mn-ea"/>
              </a:rPr>
              <a:t>L</a:t>
            </a:r>
            <a:r>
              <a:rPr lang="ja-JP" altLang="en-US" sz="1100" dirty="0">
                <a:latin typeface="+mn-ea"/>
                <a:ea typeface="+mn-ea"/>
              </a:rPr>
              <a:t>・リーヒイ：「認知療法全技法ガイド」、星和書店、</a:t>
            </a:r>
            <a:r>
              <a:rPr lang="en-US" altLang="ja-JP" sz="1100" dirty="0">
                <a:latin typeface="+mn-ea"/>
                <a:ea typeface="+mn-ea"/>
              </a:rPr>
              <a:t>2006</a:t>
            </a:r>
            <a:r>
              <a:rPr lang="ja-JP" altLang="en-US" sz="1100" dirty="0" err="1">
                <a:latin typeface="+mn-ea"/>
                <a:ea typeface="+mn-ea"/>
              </a:rPr>
              <a:t>、</a:t>
            </a:r>
            <a:r>
              <a:rPr lang="en-US" altLang="ja-JP" sz="1100" dirty="0">
                <a:latin typeface="+mn-ea"/>
                <a:ea typeface="+mn-ea"/>
              </a:rPr>
              <a:t>p483-516.</a:t>
            </a:r>
          </a:p>
        </p:txBody>
      </p:sp>
      <p:sp>
        <p:nvSpPr>
          <p:cNvPr id="6" name="Rectangle 2"/>
          <p:cNvSpPr txBox="1">
            <a:spLocks noChangeArrowheads="1"/>
          </p:cNvSpPr>
          <p:nvPr/>
        </p:nvSpPr>
        <p:spPr>
          <a:xfrm>
            <a:off x="214312" y="1028654"/>
            <a:ext cx="8643937" cy="411480"/>
          </a:xfrm>
          <a:prstGeom prst="rect">
            <a:avLst/>
          </a:prstGeom>
        </p:spPr>
        <p:txBody>
          <a:bodyPr anchor="ctr">
            <a:normAutofit/>
          </a:bodyPr>
          <a:lstStyle/>
          <a:p>
            <a:pPr fontAlgn="auto">
              <a:spcAft>
                <a:spcPts val="0"/>
              </a:spcAft>
              <a:defRPr/>
            </a:pPr>
            <a:r>
              <a:rPr lang="ja-JP" altLang="en-US" sz="2000" dirty="0"/>
              <a:t>自分にはどのような思考のクセがあるのか、ふり返ってみましょう。</a:t>
            </a:r>
            <a:endParaRPr lang="en-US" altLang="ja-JP" sz="2000" dirty="0"/>
          </a:p>
        </p:txBody>
      </p:sp>
      <p:graphicFrame>
        <p:nvGraphicFramePr>
          <p:cNvPr id="3" name="表 3">
            <a:extLst>
              <a:ext uri="{FF2B5EF4-FFF2-40B4-BE49-F238E27FC236}">
                <a16:creationId xmlns:a16="http://schemas.microsoft.com/office/drawing/2014/main" id="{0F517B29-12C3-4D3B-9049-978E8BB9A10E}"/>
              </a:ext>
            </a:extLst>
          </p:cNvPr>
          <p:cNvGraphicFramePr>
            <a:graphicFrameLocks noGrp="1"/>
          </p:cNvGraphicFramePr>
          <p:nvPr>
            <p:extLst>
              <p:ext uri="{D42A27DB-BD31-4B8C-83A1-F6EECF244321}">
                <p14:modId xmlns:p14="http://schemas.microsoft.com/office/powerpoint/2010/main" val="3765250897"/>
              </p:ext>
            </p:extLst>
          </p:nvPr>
        </p:nvGraphicFramePr>
        <p:xfrm>
          <a:off x="395536" y="1440134"/>
          <a:ext cx="8352928" cy="5013202"/>
        </p:xfrm>
        <a:graphic>
          <a:graphicData uri="http://schemas.openxmlformats.org/drawingml/2006/table">
            <a:tbl>
              <a:tblPr firstRow="1" bandRow="1">
                <a:tableStyleId>{5940675A-B579-460E-94D1-54222C63F5DA}</a:tableStyleId>
              </a:tblPr>
              <a:tblGrid>
                <a:gridCol w="4176464">
                  <a:extLst>
                    <a:ext uri="{9D8B030D-6E8A-4147-A177-3AD203B41FA5}">
                      <a16:colId xmlns:a16="http://schemas.microsoft.com/office/drawing/2014/main" val="4122392817"/>
                    </a:ext>
                  </a:extLst>
                </a:gridCol>
                <a:gridCol w="4176464">
                  <a:extLst>
                    <a:ext uri="{9D8B030D-6E8A-4147-A177-3AD203B41FA5}">
                      <a16:colId xmlns:a16="http://schemas.microsoft.com/office/drawing/2014/main" val="792535871"/>
                    </a:ext>
                  </a:extLst>
                </a:gridCol>
              </a:tblGrid>
              <a:tr h="5013202">
                <a:tc>
                  <a:txBody>
                    <a:bodyPr/>
                    <a:lstStyle/>
                    <a:p>
                      <a:r>
                        <a:rPr kumimoji="1" lang="ja-JP" altLang="en-US" sz="2000" dirty="0"/>
                        <a:t>□自己関連づけ</a:t>
                      </a:r>
                      <a:endParaRPr kumimoji="1" lang="en-US" altLang="ja-JP" sz="2000" dirty="0"/>
                    </a:p>
                    <a:p>
                      <a:r>
                        <a:rPr kumimoji="1" lang="ja-JP" altLang="en-US" sz="1400" b="1" dirty="0"/>
                        <a:t>よくないことが起きると、全て自分のせいのように思えて、罪悪感で自分を責めてしまう。</a:t>
                      </a:r>
                      <a:endParaRPr kumimoji="1" lang="en-US" altLang="ja-JP" sz="1400" b="1" dirty="0"/>
                    </a:p>
                    <a:p>
                      <a:endParaRPr kumimoji="1" lang="en-US" altLang="ja-JP" sz="1200" dirty="0"/>
                    </a:p>
                    <a:p>
                      <a:endParaRPr kumimoji="1" lang="ja-JP" altLang="en-US" sz="1200" dirty="0"/>
                    </a:p>
                  </a:txBody>
                  <a:tcPr/>
                </a:tc>
                <a:tc>
                  <a:txBody>
                    <a:bodyPr/>
                    <a:lstStyle/>
                    <a:p>
                      <a:r>
                        <a:rPr kumimoji="1" lang="ja-JP" altLang="en-US" sz="2000" dirty="0"/>
                        <a:t>□運命の先読み</a:t>
                      </a:r>
                      <a:endParaRPr kumimoji="1" lang="en-US" altLang="ja-JP" sz="2000" dirty="0"/>
                    </a:p>
                    <a:p>
                      <a:r>
                        <a:rPr lang="ja-JP" altLang="en-US" sz="1400" b="1" dirty="0">
                          <a:latin typeface="+mn-lt"/>
                          <a:ea typeface="+mn-ea"/>
                        </a:rPr>
                        <a:t>物事がますます悪くなるとか、危機が迫っているというように将来をネガティブに予測すること。</a:t>
                      </a:r>
                      <a:endParaRPr lang="en-US" altLang="ja-JP" sz="1400" b="1" dirty="0">
                        <a:latin typeface="+mn-lt"/>
                        <a:ea typeface="+mn-ea"/>
                      </a:endParaRPr>
                    </a:p>
                    <a:p>
                      <a:endParaRPr kumimoji="1" lang="en-US" altLang="ja-JP" sz="1200" dirty="0">
                        <a:latin typeface="+mn-lt"/>
                        <a:ea typeface="+mn-ea"/>
                      </a:endParaRPr>
                    </a:p>
                    <a:p>
                      <a:endParaRPr kumimoji="1" lang="en-US" altLang="ja-JP" sz="1200" dirty="0"/>
                    </a:p>
                    <a:p>
                      <a:endParaRPr kumimoji="1" lang="en-US" altLang="ja-JP" sz="1200" dirty="0"/>
                    </a:p>
                  </a:txBody>
                  <a:tcPr/>
                </a:tc>
                <a:extLst>
                  <a:ext uri="{0D108BD9-81ED-4DB2-BD59-A6C34878D82A}">
                    <a16:rowId xmlns:a16="http://schemas.microsoft.com/office/drawing/2014/main" val="27028529"/>
                  </a:ext>
                </a:extLst>
              </a:tr>
            </a:tbl>
          </a:graphicData>
        </a:graphic>
      </p:graphicFrame>
      <p:pic>
        <p:nvPicPr>
          <p:cNvPr id="4" name="図 3" descr="テキスト が含まれている画像&#10;&#10;自動的に生成された説明">
            <a:extLst>
              <a:ext uri="{FF2B5EF4-FFF2-40B4-BE49-F238E27FC236}">
                <a16:creationId xmlns:a16="http://schemas.microsoft.com/office/drawing/2014/main" id="{58F68F9B-C1AF-491B-A148-AAD1847051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2800541"/>
            <a:ext cx="3550315" cy="2617325"/>
          </a:xfrm>
          <a:prstGeom prst="rect">
            <a:avLst/>
          </a:prstGeom>
        </p:spPr>
      </p:pic>
      <p:pic>
        <p:nvPicPr>
          <p:cNvPr id="8" name="図 7" descr="ダイアグラム, テキスト, ホワイトボード&#10;&#10;自動的に生成された説明">
            <a:extLst>
              <a:ext uri="{FF2B5EF4-FFF2-40B4-BE49-F238E27FC236}">
                <a16:creationId xmlns:a16="http://schemas.microsoft.com/office/drawing/2014/main" id="{CCC44E84-6FE7-4BD4-8958-612107A751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9096" y="2977913"/>
            <a:ext cx="3835351" cy="2439953"/>
          </a:xfrm>
          <a:prstGeom prst="rect">
            <a:avLst/>
          </a:prstGeom>
        </p:spPr>
      </p:pic>
    </p:spTree>
    <p:extLst>
      <p:ext uri="{BB962C8B-B14F-4D97-AF65-F5344CB8AC3E}">
        <p14:creationId xmlns:p14="http://schemas.microsoft.com/office/powerpoint/2010/main" val="939619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214313" y="263379"/>
            <a:ext cx="8643937" cy="765274"/>
          </a:xfrm>
          <a:prstGeom prst="rect">
            <a:avLst/>
          </a:prstGeom>
        </p:spPr>
        <p:txBody>
          <a:bodyPr anchor="ctr">
            <a:normAutofit/>
          </a:bodyPr>
          <a:lstStyle/>
          <a:p>
            <a:pPr fontAlgn="auto">
              <a:spcAft>
                <a:spcPts val="0"/>
              </a:spcAft>
              <a:defRPr/>
            </a:pPr>
            <a:r>
              <a:rPr lang="ja-JP" altLang="en-US" sz="3600" dirty="0">
                <a:latin typeface="+mj-ea"/>
                <a:ea typeface="+mj-ea"/>
                <a:cs typeface="+mj-cs"/>
              </a:rPr>
              <a:t>特徴的な思考のクセ④</a:t>
            </a:r>
          </a:p>
        </p:txBody>
      </p:sp>
      <p:sp>
        <p:nvSpPr>
          <p:cNvPr id="15365" name="テキスト ボックス 4"/>
          <p:cNvSpPr txBox="1">
            <a:spLocks noChangeArrowheads="1"/>
          </p:cNvSpPr>
          <p:nvPr/>
        </p:nvSpPr>
        <p:spPr bwMode="auto">
          <a:xfrm>
            <a:off x="1187624" y="6453336"/>
            <a:ext cx="784919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algn="r" eaLnBrk="1" hangingPunct="1"/>
            <a:r>
              <a:rPr lang="ja-JP" altLang="en-US" sz="1100" dirty="0">
                <a:latin typeface="+mn-ea"/>
                <a:ea typeface="+mn-ea"/>
              </a:rPr>
              <a:t>参考：ロバート・</a:t>
            </a:r>
            <a:r>
              <a:rPr lang="en-US" altLang="ja-JP" sz="1100" dirty="0">
                <a:latin typeface="+mn-ea"/>
                <a:ea typeface="+mn-ea"/>
              </a:rPr>
              <a:t>L</a:t>
            </a:r>
            <a:r>
              <a:rPr lang="ja-JP" altLang="en-US" sz="1100" dirty="0">
                <a:latin typeface="+mn-ea"/>
                <a:ea typeface="+mn-ea"/>
              </a:rPr>
              <a:t>・リーヒイ：「認知療法全技法ガイド」、星和書店、</a:t>
            </a:r>
            <a:r>
              <a:rPr lang="en-US" altLang="ja-JP" sz="1100" dirty="0">
                <a:latin typeface="+mn-ea"/>
                <a:ea typeface="+mn-ea"/>
              </a:rPr>
              <a:t>2006</a:t>
            </a:r>
            <a:r>
              <a:rPr lang="ja-JP" altLang="en-US" sz="1100" dirty="0" err="1">
                <a:latin typeface="+mn-ea"/>
                <a:ea typeface="+mn-ea"/>
              </a:rPr>
              <a:t>、</a:t>
            </a:r>
            <a:r>
              <a:rPr lang="en-US" altLang="ja-JP" sz="1100" dirty="0">
                <a:latin typeface="+mn-ea"/>
                <a:ea typeface="+mn-ea"/>
              </a:rPr>
              <a:t>p483-516.</a:t>
            </a:r>
          </a:p>
        </p:txBody>
      </p:sp>
      <p:sp>
        <p:nvSpPr>
          <p:cNvPr id="6" name="Rectangle 2"/>
          <p:cNvSpPr txBox="1">
            <a:spLocks noChangeArrowheads="1"/>
          </p:cNvSpPr>
          <p:nvPr/>
        </p:nvSpPr>
        <p:spPr>
          <a:xfrm>
            <a:off x="214312" y="1028654"/>
            <a:ext cx="8643937" cy="411480"/>
          </a:xfrm>
          <a:prstGeom prst="rect">
            <a:avLst/>
          </a:prstGeom>
        </p:spPr>
        <p:txBody>
          <a:bodyPr anchor="ctr">
            <a:normAutofit/>
          </a:bodyPr>
          <a:lstStyle/>
          <a:p>
            <a:pPr fontAlgn="auto">
              <a:spcAft>
                <a:spcPts val="0"/>
              </a:spcAft>
              <a:defRPr/>
            </a:pPr>
            <a:r>
              <a:rPr lang="ja-JP" altLang="en-US" sz="2000" dirty="0"/>
              <a:t>自分にはどのような思考のクセがあるのか、ふり返ってみましょう。</a:t>
            </a:r>
            <a:endParaRPr lang="en-US" altLang="ja-JP" sz="2000" dirty="0"/>
          </a:p>
        </p:txBody>
      </p:sp>
      <p:graphicFrame>
        <p:nvGraphicFramePr>
          <p:cNvPr id="3" name="表 3">
            <a:extLst>
              <a:ext uri="{FF2B5EF4-FFF2-40B4-BE49-F238E27FC236}">
                <a16:creationId xmlns:a16="http://schemas.microsoft.com/office/drawing/2014/main" id="{0F517B29-12C3-4D3B-9049-978E8BB9A10E}"/>
              </a:ext>
            </a:extLst>
          </p:cNvPr>
          <p:cNvGraphicFramePr>
            <a:graphicFrameLocks noGrp="1"/>
          </p:cNvGraphicFramePr>
          <p:nvPr>
            <p:extLst>
              <p:ext uri="{D42A27DB-BD31-4B8C-83A1-F6EECF244321}">
                <p14:modId xmlns:p14="http://schemas.microsoft.com/office/powerpoint/2010/main" val="2339748284"/>
              </p:ext>
            </p:extLst>
          </p:nvPr>
        </p:nvGraphicFramePr>
        <p:xfrm>
          <a:off x="467544" y="1440134"/>
          <a:ext cx="8280920" cy="5013202"/>
        </p:xfrm>
        <a:graphic>
          <a:graphicData uri="http://schemas.openxmlformats.org/drawingml/2006/table">
            <a:tbl>
              <a:tblPr firstRow="1" bandRow="1">
                <a:tableStyleId>{5940675A-B579-460E-94D1-54222C63F5DA}</a:tableStyleId>
              </a:tblPr>
              <a:tblGrid>
                <a:gridCol w="4140460">
                  <a:extLst>
                    <a:ext uri="{9D8B030D-6E8A-4147-A177-3AD203B41FA5}">
                      <a16:colId xmlns:a16="http://schemas.microsoft.com/office/drawing/2014/main" val="4122392817"/>
                    </a:ext>
                  </a:extLst>
                </a:gridCol>
                <a:gridCol w="4140460">
                  <a:extLst>
                    <a:ext uri="{9D8B030D-6E8A-4147-A177-3AD203B41FA5}">
                      <a16:colId xmlns:a16="http://schemas.microsoft.com/office/drawing/2014/main" val="792535871"/>
                    </a:ext>
                  </a:extLst>
                </a:gridCol>
              </a:tblGrid>
              <a:tr h="5013202">
                <a:tc>
                  <a:txBody>
                    <a:bodyPr/>
                    <a:lstStyle/>
                    <a:p>
                      <a:r>
                        <a:rPr kumimoji="1" lang="ja-JP" altLang="en-US" sz="2000" dirty="0"/>
                        <a:t>□不公平な比較</a:t>
                      </a:r>
                      <a:endParaRPr kumimoji="1" lang="en-US" altLang="ja-JP" sz="2000" dirty="0"/>
                    </a:p>
                    <a:p>
                      <a:r>
                        <a:rPr kumimoji="1" lang="ja-JP" altLang="en-US" sz="1400" b="1" dirty="0"/>
                        <a:t>出来事を非現実的な基準で解釈すること。たとえば、自分よりできる人ばかりと比較して自分は劣っていると決めつけること。</a:t>
                      </a:r>
                      <a:endParaRPr kumimoji="1" lang="en-US" altLang="ja-JP" sz="1400" b="1" dirty="0"/>
                    </a:p>
                    <a:p>
                      <a:endParaRPr kumimoji="1" lang="en-US" altLang="ja-JP" sz="1200" dirty="0"/>
                    </a:p>
                    <a:p>
                      <a:endParaRPr kumimoji="1" lang="ja-JP" altLang="en-US" sz="1200" dirty="0"/>
                    </a:p>
                  </a:txBody>
                  <a:tcPr/>
                </a:tc>
                <a:tc>
                  <a:txBody>
                    <a:bodyPr/>
                    <a:lstStyle/>
                    <a:p>
                      <a:r>
                        <a:rPr kumimoji="1" lang="ja-JP" altLang="en-US" sz="2000" dirty="0"/>
                        <a:t>□後悔志向</a:t>
                      </a:r>
                      <a:endParaRPr kumimoji="1" lang="en-US" altLang="ja-JP" sz="2000" dirty="0"/>
                    </a:p>
                    <a:p>
                      <a:r>
                        <a:rPr lang="ja-JP" altLang="en-US" sz="1400" b="1" dirty="0">
                          <a:latin typeface="+mn-lt"/>
                          <a:ea typeface="+mn-ea"/>
                        </a:rPr>
                        <a:t>今できることに目を向けるのではなく、「自分はもっとうまくやれたはずだ」というように過去にとらわれてしまうこと。</a:t>
                      </a:r>
                      <a:endParaRPr kumimoji="1" lang="ja-JP" altLang="en-US" sz="1400" b="1" dirty="0"/>
                    </a:p>
                  </a:txBody>
                  <a:tcPr/>
                </a:tc>
                <a:extLst>
                  <a:ext uri="{0D108BD9-81ED-4DB2-BD59-A6C34878D82A}">
                    <a16:rowId xmlns:a16="http://schemas.microsoft.com/office/drawing/2014/main" val="27028529"/>
                  </a:ext>
                </a:extLst>
              </a:tr>
            </a:tbl>
          </a:graphicData>
        </a:graphic>
      </p:graphicFrame>
      <p:pic>
        <p:nvPicPr>
          <p:cNvPr id="4" name="図 3" descr="ダイアグラム&#10;&#10;自動的に生成された説明">
            <a:extLst>
              <a:ext uri="{FF2B5EF4-FFF2-40B4-BE49-F238E27FC236}">
                <a16:creationId xmlns:a16="http://schemas.microsoft.com/office/drawing/2014/main" id="{B4A596DD-D5D3-413D-8583-C0B9E7DE11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924" y="2895543"/>
            <a:ext cx="3991356" cy="2633472"/>
          </a:xfrm>
          <a:prstGeom prst="rect">
            <a:avLst/>
          </a:prstGeom>
        </p:spPr>
      </p:pic>
      <p:pic>
        <p:nvPicPr>
          <p:cNvPr id="8" name="図 7" descr="テキスト&#10;&#10;中程度の精度で自動的に生成された説明">
            <a:extLst>
              <a:ext uri="{FF2B5EF4-FFF2-40B4-BE49-F238E27FC236}">
                <a16:creationId xmlns:a16="http://schemas.microsoft.com/office/drawing/2014/main" id="{604C089D-B7DD-4E82-AF5F-C96D2B03A2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12415" y="3226776"/>
            <a:ext cx="3582596" cy="2218898"/>
          </a:xfrm>
          <a:prstGeom prst="rect">
            <a:avLst/>
          </a:prstGeom>
        </p:spPr>
      </p:pic>
    </p:spTree>
    <p:extLst>
      <p:ext uri="{BB962C8B-B14F-4D97-AF65-F5344CB8AC3E}">
        <p14:creationId xmlns:p14="http://schemas.microsoft.com/office/powerpoint/2010/main" val="940009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6B95D4E7-FBC0-48CB-8BD7-968B8D7F9726}"/>
              </a:ext>
            </a:extLst>
          </p:cNvPr>
          <p:cNvSpPr>
            <a:spLocks noGrp="1"/>
          </p:cNvSpPr>
          <p:nvPr>
            <p:ph idx="1"/>
          </p:nvPr>
        </p:nvSpPr>
        <p:spPr/>
        <p:txBody>
          <a:bodyPr/>
          <a:lstStyle/>
          <a:p>
            <a:r>
              <a:rPr lang="ja-JP" altLang="en-US" sz="2800" dirty="0"/>
              <a:t>エクササイズ　</a:t>
            </a:r>
            <a:r>
              <a:rPr lang="en-US" altLang="ja-JP" sz="2800" dirty="0"/>
              <a:t>『</a:t>
            </a:r>
            <a:r>
              <a:rPr lang="ja-JP" altLang="en-US" sz="2800" dirty="0"/>
              <a:t>思考にとらわれるとどうなる？</a:t>
            </a:r>
            <a:r>
              <a:rPr lang="en-US" altLang="ja-JP" sz="2800" dirty="0"/>
              <a:t>』</a:t>
            </a:r>
            <a:endParaRPr lang="ja-JP" altLang="en-US" sz="2800" dirty="0"/>
          </a:p>
          <a:p>
            <a:endParaRPr kumimoji="1" lang="ja-JP" altLang="en-US" dirty="0"/>
          </a:p>
        </p:txBody>
      </p:sp>
      <p:sp>
        <p:nvSpPr>
          <p:cNvPr id="29" name="吹き出し: 角を丸めた四角形 28">
            <a:extLst>
              <a:ext uri="{FF2B5EF4-FFF2-40B4-BE49-F238E27FC236}">
                <a16:creationId xmlns:a16="http://schemas.microsoft.com/office/drawing/2014/main" id="{26C5D3AB-DAC8-4ACB-943C-C7856998937B}"/>
              </a:ext>
            </a:extLst>
          </p:cNvPr>
          <p:cNvSpPr/>
          <p:nvPr/>
        </p:nvSpPr>
        <p:spPr>
          <a:xfrm>
            <a:off x="4139952" y="2492896"/>
            <a:ext cx="4320480" cy="1656184"/>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kumimoji="1" lang="ja-JP" altLang="en-US" dirty="0"/>
              <a:t>左の穴あきファイルを両手で持ち、目の前に固定した状態で周囲の風景を眺めてみましょう。</a:t>
            </a:r>
          </a:p>
        </p:txBody>
      </p:sp>
      <p:sp>
        <p:nvSpPr>
          <p:cNvPr id="30" name="タイトル 29">
            <a:extLst>
              <a:ext uri="{FF2B5EF4-FFF2-40B4-BE49-F238E27FC236}">
                <a16:creationId xmlns:a16="http://schemas.microsoft.com/office/drawing/2014/main" id="{4EA9C453-BCA7-4371-A001-7135A9DD29C2}"/>
              </a:ext>
            </a:extLst>
          </p:cNvPr>
          <p:cNvSpPr>
            <a:spLocks noGrp="1"/>
          </p:cNvSpPr>
          <p:nvPr>
            <p:ph type="title"/>
          </p:nvPr>
        </p:nvSpPr>
        <p:spPr/>
        <p:txBody>
          <a:bodyPr/>
          <a:lstStyle/>
          <a:p>
            <a:r>
              <a:rPr kumimoji="1" lang="ja-JP" altLang="en-US" dirty="0"/>
              <a:t>思考の性質（１）</a:t>
            </a:r>
            <a:r>
              <a:rPr kumimoji="1" lang="ja-JP" altLang="en-US" sz="3200" dirty="0"/>
              <a:t>：思考へのとらわれ</a:t>
            </a:r>
            <a:endParaRPr kumimoji="1" lang="ja-JP" altLang="en-US" dirty="0"/>
          </a:p>
        </p:txBody>
      </p:sp>
      <p:sp>
        <p:nvSpPr>
          <p:cNvPr id="31" name="吹き出し: 角を丸めた四角形 30">
            <a:extLst>
              <a:ext uri="{FF2B5EF4-FFF2-40B4-BE49-F238E27FC236}">
                <a16:creationId xmlns:a16="http://schemas.microsoft.com/office/drawing/2014/main" id="{8D958255-D318-4767-A98D-B3BC3DD27B3C}"/>
              </a:ext>
            </a:extLst>
          </p:cNvPr>
          <p:cNvSpPr/>
          <p:nvPr/>
        </p:nvSpPr>
        <p:spPr>
          <a:xfrm>
            <a:off x="4139952" y="4437360"/>
            <a:ext cx="4320480" cy="1656184"/>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kumimoji="1" lang="ja-JP" altLang="en-US" dirty="0"/>
              <a:t>上記の状態で支援者と１分間話をしてみましょう。</a:t>
            </a:r>
          </a:p>
        </p:txBody>
      </p:sp>
      <p:sp>
        <p:nvSpPr>
          <p:cNvPr id="32" name="Rectangle 2">
            <a:extLst>
              <a:ext uri="{FF2B5EF4-FFF2-40B4-BE49-F238E27FC236}">
                <a16:creationId xmlns:a16="http://schemas.microsoft.com/office/drawing/2014/main" id="{FC25F406-F784-4EB5-AC6A-8BD326EC4572}"/>
              </a:ext>
            </a:extLst>
          </p:cNvPr>
          <p:cNvSpPr txBox="1">
            <a:spLocks noChangeArrowheads="1"/>
          </p:cNvSpPr>
          <p:nvPr/>
        </p:nvSpPr>
        <p:spPr bwMode="auto">
          <a:xfrm>
            <a:off x="500063" y="6453336"/>
            <a:ext cx="8643937" cy="276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defRPr>
            </a:lvl2pPr>
            <a:lvl3pPr algn="ctr" rtl="0" eaLnBrk="0" fontAlgn="base" hangingPunct="0">
              <a:spcBef>
                <a:spcPct val="0"/>
              </a:spcBef>
              <a:spcAft>
                <a:spcPct val="0"/>
              </a:spcAft>
              <a:defRPr kumimoji="1" sz="4400">
                <a:solidFill>
                  <a:schemeClr val="tx1"/>
                </a:solidFill>
                <a:latin typeface="Calibri" pitchFamily="34" charset="0"/>
              </a:defRPr>
            </a:lvl3pPr>
            <a:lvl4pPr algn="ctr" rtl="0" eaLnBrk="0" fontAlgn="base" hangingPunct="0">
              <a:spcBef>
                <a:spcPct val="0"/>
              </a:spcBef>
              <a:spcAft>
                <a:spcPct val="0"/>
              </a:spcAft>
              <a:defRPr kumimoji="1" sz="4400">
                <a:solidFill>
                  <a:schemeClr val="tx1"/>
                </a:solidFill>
                <a:latin typeface="Calibri" pitchFamily="34" charset="0"/>
              </a:defRPr>
            </a:lvl4pPr>
            <a:lvl5pPr algn="ctr" rtl="0" eaLnBrk="0" fontAlgn="base" hangingPunct="0">
              <a:spcBef>
                <a:spcPct val="0"/>
              </a:spcBef>
              <a:spcAft>
                <a:spcPct val="0"/>
              </a:spcAft>
              <a:defRPr kumimoji="1" sz="4400">
                <a:solidFill>
                  <a:schemeClr val="tx1"/>
                </a:solidFill>
                <a:latin typeface="Calibri" pitchFamily="34" charset="0"/>
              </a:defRPr>
            </a:lvl5pPr>
            <a:lvl6pPr marL="457200" algn="ctr" rtl="0" fontAlgn="base">
              <a:spcBef>
                <a:spcPct val="0"/>
              </a:spcBef>
              <a:spcAft>
                <a:spcPct val="0"/>
              </a:spcAft>
              <a:defRPr kumimoji="1" sz="4400">
                <a:solidFill>
                  <a:schemeClr val="tx1"/>
                </a:solidFill>
                <a:latin typeface="Calibri" pitchFamily="34" charset="0"/>
              </a:defRPr>
            </a:lvl6pPr>
            <a:lvl7pPr marL="914400" algn="ctr" rtl="0" fontAlgn="base">
              <a:spcBef>
                <a:spcPct val="0"/>
              </a:spcBef>
              <a:spcAft>
                <a:spcPct val="0"/>
              </a:spcAft>
              <a:defRPr kumimoji="1" sz="4400">
                <a:solidFill>
                  <a:schemeClr val="tx1"/>
                </a:solidFill>
                <a:latin typeface="Calibri" pitchFamily="34" charset="0"/>
              </a:defRPr>
            </a:lvl7pPr>
            <a:lvl8pPr marL="1371600" algn="ctr" rtl="0" fontAlgn="base">
              <a:spcBef>
                <a:spcPct val="0"/>
              </a:spcBef>
              <a:spcAft>
                <a:spcPct val="0"/>
              </a:spcAft>
              <a:defRPr kumimoji="1" sz="4400">
                <a:solidFill>
                  <a:schemeClr val="tx1"/>
                </a:solidFill>
                <a:latin typeface="Calibri" pitchFamily="34" charset="0"/>
              </a:defRPr>
            </a:lvl8pPr>
            <a:lvl9pPr marL="1828800" algn="ctr" rtl="0" fontAlgn="base">
              <a:spcBef>
                <a:spcPct val="0"/>
              </a:spcBef>
              <a:spcAft>
                <a:spcPct val="0"/>
              </a:spcAft>
              <a:defRPr kumimoji="1" sz="4400">
                <a:solidFill>
                  <a:schemeClr val="tx1"/>
                </a:solidFill>
                <a:latin typeface="Calibri" pitchFamily="34" charset="0"/>
              </a:defRPr>
            </a:lvl9pPr>
          </a:lstStyle>
          <a:p>
            <a:pPr algn="r" eaLnBrk="1" hangingPunct="1"/>
            <a:r>
              <a:rPr lang="ja-JP" altLang="en-US" sz="1100" dirty="0">
                <a:latin typeface="+mn-ea"/>
                <a:ea typeface="+mn-ea"/>
              </a:rPr>
              <a:t>参考：ラス・ハリス：「よくわかる</a:t>
            </a:r>
            <a:r>
              <a:rPr lang="en-US" altLang="ja-JP" sz="1100" dirty="0">
                <a:latin typeface="+mn-ea"/>
                <a:ea typeface="+mn-ea"/>
              </a:rPr>
              <a:t>ACT</a:t>
            </a:r>
            <a:r>
              <a:rPr lang="ja-JP" altLang="en-US" sz="1100" dirty="0">
                <a:latin typeface="+mn-ea"/>
                <a:ea typeface="+mn-ea"/>
              </a:rPr>
              <a:t>（アクセプタンス＆コミットメント・セラピー）」、星和書店、</a:t>
            </a:r>
            <a:r>
              <a:rPr lang="en-US" altLang="ja-JP" sz="1100" dirty="0">
                <a:latin typeface="+mn-ea"/>
                <a:ea typeface="+mn-ea"/>
              </a:rPr>
              <a:t>2012</a:t>
            </a:r>
            <a:r>
              <a:rPr lang="ja-JP" altLang="en-US" sz="1100" dirty="0">
                <a:latin typeface="+mn-ea"/>
                <a:ea typeface="+mn-ea"/>
              </a:rPr>
              <a:t>、</a:t>
            </a:r>
            <a:r>
              <a:rPr lang="en-US" altLang="ja-JP" sz="1100" dirty="0">
                <a:latin typeface="+mn-ea"/>
                <a:ea typeface="+mn-ea"/>
              </a:rPr>
              <a:t>p32‐33.</a:t>
            </a:r>
            <a:endParaRPr lang="ja-JP" altLang="en-US" sz="1100" dirty="0">
              <a:latin typeface="+mn-ea"/>
              <a:ea typeface="+mn-ea"/>
            </a:endParaRPr>
          </a:p>
        </p:txBody>
      </p:sp>
      <p:pic>
        <p:nvPicPr>
          <p:cNvPr id="4" name="図 3" descr="背景パターン&#10;&#10;自動的に生成された説明">
            <a:extLst>
              <a:ext uri="{FF2B5EF4-FFF2-40B4-BE49-F238E27FC236}">
                <a16:creationId xmlns:a16="http://schemas.microsoft.com/office/drawing/2014/main" id="{C143387B-5112-4116-8C38-B1451BCBD8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2323890"/>
            <a:ext cx="2880320" cy="3810289"/>
          </a:xfrm>
          <a:prstGeom prst="rect">
            <a:avLst/>
          </a:prstGeom>
        </p:spPr>
      </p:pic>
    </p:spTree>
    <p:extLst>
      <p:ext uri="{BB962C8B-B14F-4D97-AF65-F5344CB8AC3E}">
        <p14:creationId xmlns:p14="http://schemas.microsoft.com/office/powerpoint/2010/main" val="52544947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9348</TotalTime>
  <Words>1034</Words>
  <Application>Microsoft Office PowerPoint</Application>
  <PresentationFormat>画面に合わせる (4:3)</PresentationFormat>
  <Paragraphs>103</Paragraphs>
  <Slides>15</Slides>
  <Notes>15</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15</vt:i4>
      </vt:variant>
    </vt:vector>
  </HeadingPairs>
  <TitlesOfParts>
    <vt:vector size="20" baseType="lpstr">
      <vt:lpstr>ＭＳ Ｐゴシック</vt:lpstr>
      <vt:lpstr>Arial</vt:lpstr>
      <vt:lpstr>Calibri</vt:lpstr>
      <vt:lpstr>Times New Roman</vt:lpstr>
      <vt:lpstr>Office テーマ</vt:lpstr>
      <vt:lpstr>【講習】 思考や感情と距離をとる</vt:lpstr>
      <vt:lpstr>講習の全体像</vt:lpstr>
      <vt:lpstr>思考や感情と距離をとる 『思考について知る』</vt:lpstr>
      <vt:lpstr>思考の有用性</vt:lpstr>
      <vt:lpstr>PowerPoint プレゼンテーション</vt:lpstr>
      <vt:lpstr>PowerPoint プレゼンテーション</vt:lpstr>
      <vt:lpstr>PowerPoint プレゼンテーション</vt:lpstr>
      <vt:lpstr>PowerPoint プレゼンテーション</vt:lpstr>
      <vt:lpstr>思考の性質（１）：思考へのとらわれ</vt:lpstr>
      <vt:lpstr>PowerPoint プレゼンテーション</vt:lpstr>
      <vt:lpstr>思考の性質（２）：影響力</vt:lpstr>
      <vt:lpstr>思考の性質（３）：自動性</vt:lpstr>
      <vt:lpstr>思考の性質（３） ：自動性</vt:lpstr>
      <vt:lpstr>PowerPoint プレゼンテーション</vt:lpstr>
      <vt:lpstr>思考の性質（4）：“〇〇を考えない”は難しい</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オリエンテーション資料</dc:title>
  <dc:creator>独立行政法人高齢・障害・求職者雇用支援機構</dc:creator>
  <cp:lastModifiedBy>青木 昇</cp:lastModifiedBy>
  <cp:revision>473</cp:revision>
  <cp:lastPrinted>2021-01-29T00:42:45Z</cp:lastPrinted>
  <dcterms:created xsi:type="dcterms:W3CDTF">2006-02-09T05:09:12Z</dcterms:created>
  <dcterms:modified xsi:type="dcterms:W3CDTF">2021-02-25T00:43:31Z</dcterms:modified>
</cp:coreProperties>
</file>