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9" r:id="rId3"/>
    <p:sldId id="263" r:id="rId4"/>
    <p:sldId id="284" r:id="rId5"/>
    <p:sldId id="285" r:id="rId6"/>
    <p:sldId id="282" r:id="rId7"/>
    <p:sldId id="270" r:id="rId8"/>
    <p:sldId id="286" r:id="rId9"/>
    <p:sldId id="287" r:id="rId10"/>
    <p:sldId id="283" r:id="rId11"/>
    <p:sldId id="272" r:id="rId12"/>
    <p:sldId id="258" r:id="rId13"/>
    <p:sldId id="281" r:id="rId14"/>
    <p:sldId id="290" r:id="rId15"/>
    <p:sldId id="266" r:id="rId16"/>
    <p:sldId id="280" r:id="rId17"/>
    <p:sldId id="291" r:id="rId18"/>
    <p:sldId id="274" r:id="rId19"/>
    <p:sldId id="288" r:id="rId2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F9FBFD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83529" autoAdjust="0"/>
  </p:normalViewPr>
  <p:slideViewPr>
    <p:cSldViewPr snapToGrid="0">
      <p:cViewPr varScale="1">
        <p:scale>
          <a:sx n="80" d="100"/>
          <a:sy n="80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75CF200-1380-4F08-9A88-A474D074C431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564388-A3C5-4E50-B737-A26A0C8EA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4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39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71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23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47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96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642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41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091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009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819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48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03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5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62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97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43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23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98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64388-A3C5-4E50-B737-A26A0C8EA55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7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85874"/>
            <a:ext cx="7772400" cy="785813"/>
          </a:xfrm>
        </p:spPr>
        <p:txBody>
          <a:bodyPr anchor="b">
            <a:normAutofit/>
          </a:bodyPr>
          <a:lstStyle>
            <a:lvl1pPr algn="ctr">
              <a:defRPr sz="44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4143375" cy="12176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16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50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74626"/>
            <a:ext cx="6029325" cy="425449"/>
          </a:xfrm>
        </p:spPr>
        <p:txBody>
          <a:bodyPr>
            <a:noAutofit/>
          </a:bodyPr>
          <a:lstStyle>
            <a:lvl1pPr>
              <a:defRPr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762000"/>
            <a:ext cx="8305800" cy="5067300"/>
          </a:xfrm>
        </p:spPr>
        <p:txBody>
          <a:bodyPr>
            <a:normAutofit/>
          </a:bodyPr>
          <a:lstStyle>
            <a:lvl1pPr>
              <a:defRPr sz="24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18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1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1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2474" y="6356351"/>
            <a:ext cx="695325" cy="406399"/>
          </a:xfrm>
        </p:spPr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83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46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68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6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1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99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06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56DB-AC29-4D97-B350-6035661ECF7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024B-717E-4B79-8405-81AABE6FFA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8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52424" y="2562225"/>
            <a:ext cx="8334375" cy="1309687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リラクゼーション技能トレーニング</a:t>
            </a:r>
            <a:b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講習：疲れにくい姿勢を作る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52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74626"/>
            <a:ext cx="8734425" cy="425449"/>
          </a:xfrm>
        </p:spPr>
        <p:txBody>
          <a:bodyPr/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ワークシート２　立つ姿勢を確認しましょう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5064" y="1163025"/>
            <a:ext cx="6156328" cy="4131900"/>
          </a:xfrm>
          <a:prstGeom prst="rect">
            <a:avLst/>
          </a:prstGeom>
          <a:solidFill>
            <a:srgbClr val="FCFDFE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〇頭の位置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左右にかたむいてる・前のめり・力が入ってる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その他（　　　　　　　　　　　　　　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〇背中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猫背になっている・腰の背中側が曲がっている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その他（　　　　　　　　　　　　　　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〇身体の重心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左右どちらかにかたむいている・前のめりになっている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その他（　　　　　　　　　　　　　　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 descr="ミラー, スポーツゲーム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3A6B6AB-E86F-4DAC-9843-5AAF69ED9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9" y="2339512"/>
            <a:ext cx="1251376" cy="31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" y="152399"/>
            <a:ext cx="8305800" cy="659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②良い姿勢を身につけるヒント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〇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背中を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ピンと伸ばす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〇足を肩幅程度開く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〇頭を上げ、前をみる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089159A-6501-4ED8-8DC5-9FE14A536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10" y="982683"/>
            <a:ext cx="2119609" cy="48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３．姿勢をよくする体操・運動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632349"/>
            <a:ext cx="2954064" cy="548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座る姿勢</a:t>
            </a:r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5DFF2283-909D-48BB-8646-5DF492CB1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4" y="1386784"/>
            <a:ext cx="4197832" cy="48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2C38936D-EAC5-4A65-83ED-C3D234533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36" y="979623"/>
            <a:ext cx="6676128" cy="4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7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302A9D89-4918-4EBE-A9BF-155043B32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02" y="877478"/>
            <a:ext cx="4103796" cy="48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矢印 8"/>
          <p:cNvSpPr/>
          <p:nvPr/>
        </p:nvSpPr>
        <p:spPr>
          <a:xfrm>
            <a:off x="12982182" y="5239702"/>
            <a:ext cx="800100" cy="539115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6D71739-4C24-4CDA-AA33-806C4151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74626"/>
            <a:ext cx="6029325" cy="42544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３．姿勢をよくする体操・運動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7EA22F6-E6DF-4CD2-940E-0AB7BB144BAC}"/>
              </a:ext>
            </a:extLst>
          </p:cNvPr>
          <p:cNvSpPr txBox="1">
            <a:spLocks/>
          </p:cNvSpPr>
          <p:nvPr/>
        </p:nvSpPr>
        <p:spPr>
          <a:xfrm>
            <a:off x="209550" y="632349"/>
            <a:ext cx="2954064" cy="42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（２）立つ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姿勢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" name="図 9" descr="絵と文字の加工写真&#10;&#10;低い精度で自動的に生成された説明">
            <a:extLst>
              <a:ext uri="{FF2B5EF4-FFF2-40B4-BE49-F238E27FC236}">
                <a16:creationId xmlns:a16="http://schemas.microsoft.com/office/drawing/2014/main" id="{8A0FC962-D63C-4A59-A499-1CAB8A368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42" y="1218426"/>
            <a:ext cx="3658079" cy="53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7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81824C07-6322-488F-A285-D29203BE9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3" y="1019117"/>
            <a:ext cx="7532954" cy="46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BA192E6-429D-4B56-A7F4-0A6F0DBD0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84" y="938258"/>
            <a:ext cx="4954976" cy="53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32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36526"/>
            <a:ext cx="8334375" cy="530224"/>
          </a:xfrm>
        </p:spPr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４．疲れをため込まない「姿勢」のポイント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6069" y="762000"/>
            <a:ext cx="8305800" cy="5067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良い姿勢を基本姿勢として実践する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・自分流に少しアレンジする、短い時間からでも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OK</a:t>
            </a: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（例：少し猫背気味でも認める、足組は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分間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OK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「姿勢」が崩れたことに気づいたら？？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①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休憩時間の過ごし方・時間を明確に決める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（自分の休憩の仕方のルールを決める）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②作業開始前に軽い運動をする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（作業に向けてスイッチを入れる）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実際に作業場面の中でためしていきましょう！！</a:t>
            </a:r>
          </a:p>
        </p:txBody>
      </p:sp>
    </p:spTree>
    <p:extLst>
      <p:ext uri="{BB962C8B-B14F-4D97-AF65-F5344CB8AC3E}">
        <p14:creationId xmlns:p14="http://schemas.microsoft.com/office/powerpoint/2010/main" val="268797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3915" y="707077"/>
            <a:ext cx="77234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１．自分に合った良い姿勢を考える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〇現在働いている、または検討している職場で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よく使う姿勢は？　　　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（　立つ　　／　座る　）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〇自分自身がよい姿勢を保つためのポイントは？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（例：床に足をつける）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〇プログラムの中で取り組んでみることを１つ以上決めましょう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（例：床に５分間足をつける）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09550" y="174626"/>
            <a:ext cx="8734425" cy="425449"/>
          </a:xfrm>
        </p:spPr>
        <p:txBody>
          <a:bodyPr/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ワークシート３　自分に合ったよい姿勢を考える</a:t>
            </a:r>
          </a:p>
        </p:txBody>
      </p:sp>
    </p:spTree>
    <p:extLst>
      <p:ext uri="{BB962C8B-B14F-4D97-AF65-F5344CB8AC3E}">
        <p14:creationId xmlns:p14="http://schemas.microsoft.com/office/powerpoint/2010/main" val="42314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ねらい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280160"/>
            <a:ext cx="8515350" cy="3718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〇仕事をするときは、さまざまな身体の動きが必要になります。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しかし、「身体の使い方の仕組み」を知らないと、身体に負荷が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かって疲れやすくなる、うまく身体を動かせないなどの影響が出て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しまいます。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〇この講習では、すべての動きの基本となる「姿勢」に着目しています。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普段の姿勢のふり返りをしながら、身体の使い方の仕組みについて一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緒に学び、疲れにくい姿勢を身につけていきましょう。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62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姿勢に目を向ける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42950"/>
            <a:ext cx="8677275" cy="611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（１）よい姿勢で仕事を行うメリット</a:t>
            </a:r>
            <a:endParaRPr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①身体の特定の位置に負荷が生じることの防止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→負荷が減ると身体の違和感が減り、集中の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持続につながる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②肺や胃腸への負荷が減ることで、呼吸がしやすくなる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③自律神経が安定する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④周囲からの評価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→姿勢がよいと、周囲への印象がよくなる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（理由：表情がよく見える、集中している印象）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/>
              <a:t>　　　　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endParaRPr kumimoji="1" lang="ja-JP" altLang="en-US" sz="2800" dirty="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CF268C7A-A1E7-45CD-B625-9FC8D70E8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7" y="4456426"/>
            <a:ext cx="2185474" cy="21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7152" y="1145379"/>
            <a:ext cx="4217543" cy="271661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□足が地面から離れている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6700" y="419099"/>
            <a:ext cx="5429250" cy="285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66700" y="1145379"/>
            <a:ext cx="3595295" cy="271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□猫背になっている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（骨盤が後傾している）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66699" y="4262437"/>
            <a:ext cx="3629024" cy="2476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□足を前に放り出して座っている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787152" y="4262437"/>
            <a:ext cx="4217544" cy="2505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□いすの背にもたれて深く座っている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-104775" y="85725"/>
            <a:ext cx="6457950" cy="909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（２）姿勢を確認する・・座る姿勢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①こんなことありませんか？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5213C6A-E2C7-4C17-872F-1BD5BAECA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9" y="1910264"/>
            <a:ext cx="860085" cy="1951731"/>
          </a:xfrm>
          <a:prstGeom prst="rect">
            <a:avLst/>
          </a:prstGeom>
        </p:spPr>
      </p:pic>
      <p:pic>
        <p:nvPicPr>
          <p:cNvPr id="18" name="図 17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707AE08-8263-4B81-9569-DEF1B3F63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82" y="1869158"/>
            <a:ext cx="1389641" cy="1997171"/>
          </a:xfrm>
          <a:prstGeom prst="rect">
            <a:avLst/>
          </a:prstGeom>
        </p:spPr>
      </p:pic>
      <p:pic>
        <p:nvPicPr>
          <p:cNvPr id="22" name="図 21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C81C0D7-088A-478C-B931-7712E9717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500810"/>
            <a:ext cx="2203712" cy="238473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DDD774F-02B2-4023-83A1-188B4331C6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9" y="4585774"/>
            <a:ext cx="2079792" cy="205120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4BE5891-063C-4FC8-810C-0E0D1741C0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70" y="4559104"/>
            <a:ext cx="1200625" cy="2104544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246148D-CFCE-448A-807F-6C24A80E89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01" y="4559104"/>
            <a:ext cx="1001621" cy="2200744"/>
          </a:xfrm>
          <a:prstGeom prst="rect">
            <a:avLst/>
          </a:prstGeom>
        </p:spPr>
      </p:pic>
      <p:pic>
        <p:nvPicPr>
          <p:cNvPr id="30" name="図 29" descr="家具, 座席, チェア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08EE956-CC9B-4324-8EAF-04FA03E282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35" y="4585774"/>
            <a:ext cx="1683905" cy="21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266700"/>
            <a:ext cx="3612209" cy="284559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□足をいすの座面に乗せて　　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座っている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113859" y="3562349"/>
            <a:ext cx="3849166" cy="2952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□ひじや腕をついて机にもたれかかる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14300" y="3562350"/>
            <a:ext cx="3650310" cy="2952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□いすから滑り落ちそうになる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113859" y="284558"/>
            <a:ext cx="3751289" cy="2827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□靴のかかとを踏んで座っている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81A9165-13F9-47BB-874B-586729F5C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04" y="890650"/>
            <a:ext cx="1459937" cy="2221644"/>
          </a:xfrm>
          <a:prstGeom prst="rect">
            <a:avLst/>
          </a:prstGeom>
        </p:spPr>
      </p:pic>
      <p:pic>
        <p:nvPicPr>
          <p:cNvPr id="12" name="図 11" descr="座席, 家具, チェアー が含まれている画像&#10;&#10;自動的に生成された説明">
            <a:extLst>
              <a:ext uri="{FF2B5EF4-FFF2-40B4-BE49-F238E27FC236}">
                <a16:creationId xmlns:a16="http://schemas.microsoft.com/office/drawing/2014/main" id="{B1FA29D8-833B-47F5-B3EF-B32701475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81" y="826830"/>
            <a:ext cx="1970347" cy="2158998"/>
          </a:xfrm>
          <a:prstGeom prst="rect">
            <a:avLst/>
          </a:prstGeom>
        </p:spPr>
      </p:pic>
      <p:pic>
        <p:nvPicPr>
          <p:cNvPr id="16" name="図 15" descr="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BBA889FF-36AC-4ADD-BA23-310EC602EE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0" y="4024162"/>
            <a:ext cx="2147097" cy="2312259"/>
          </a:xfrm>
          <a:prstGeom prst="rect">
            <a:avLst/>
          </a:prstGeom>
        </p:spPr>
      </p:pic>
      <p:pic>
        <p:nvPicPr>
          <p:cNvPr id="19" name="図 18" descr="チェア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3FAB4AD-04CE-44B9-997D-D8E9B9AB0A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78" y="3985256"/>
            <a:ext cx="1774834" cy="2218542"/>
          </a:xfrm>
          <a:prstGeom prst="rect">
            <a:avLst/>
          </a:prstGeom>
        </p:spPr>
      </p:pic>
      <p:pic>
        <p:nvPicPr>
          <p:cNvPr id="21" name="図 20" descr="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C2D614C2-3F63-43EE-8B3C-50F2A9CD10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69" y="4266318"/>
            <a:ext cx="1805342" cy="156608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B5C1255-F151-46FD-A54D-E7D4E71259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03" y="4166891"/>
            <a:ext cx="1805342" cy="13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3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74626"/>
            <a:ext cx="8734425" cy="425449"/>
          </a:xfrm>
        </p:spPr>
        <p:txBody>
          <a:bodyPr/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ワークシート１　座る姿勢を確認しましょう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99865" y="775801"/>
            <a:ext cx="5696460" cy="5563061"/>
          </a:xfrm>
          <a:prstGeom prst="rect">
            <a:avLst/>
          </a:prstGeom>
          <a:solidFill>
            <a:srgbClr val="F9FBFD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〇首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左右にかたむいてる・前のめり・力が入ってる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その他（　　　　　　　　　　　　　　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〇背中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猫背になっている・背にもたれて深く座っている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その他（　　　　　　　　　　　　　　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〇腰の位置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背もたれから腰が離れている・腰の向きが斜め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その他（　　　　　　　　　　　　　　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〇足の位置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足の裏が地面から離れている・足を組む習慣がある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足を浮かせていることが多い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その他（　　　　　　　　　　　　　　）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FDB24F-9551-44E3-B614-89A97A82F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040672"/>
            <a:ext cx="2457678" cy="25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" y="266699"/>
            <a:ext cx="8305800" cy="6029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②良い姿勢を身につけるヒント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お尻をいすの背につけてから座る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〇足の裏を地面につける状態を維持する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〇背中をピンと伸ばす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（上から引っ張られるイメージ）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kumimoji="1" lang="ja-JP" altLang="en-US" sz="2000" dirty="0"/>
              <a:t>　　</a:t>
            </a:r>
            <a:endParaRPr kumimoji="1" lang="ja-JP" altLang="en-US" sz="3200" dirty="0"/>
          </a:p>
        </p:txBody>
      </p:sp>
      <p:pic>
        <p:nvPicPr>
          <p:cNvPr id="4" name="図 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A6B3968-BEA7-44CB-8B24-2E7FED69C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86" y="4025973"/>
            <a:ext cx="1304326" cy="2273036"/>
          </a:xfrm>
          <a:prstGeom prst="rect">
            <a:avLst/>
          </a:prstGeom>
        </p:spPr>
      </p:pic>
      <p:pic>
        <p:nvPicPr>
          <p:cNvPr id="6" name="図 5" descr="家具, チェアー, 挿絵 が含まれている画像&#10;&#10;自動的に生成された説明">
            <a:extLst>
              <a:ext uri="{FF2B5EF4-FFF2-40B4-BE49-F238E27FC236}">
                <a16:creationId xmlns:a16="http://schemas.microsoft.com/office/drawing/2014/main" id="{04265685-BD91-4983-A79E-F3C96415A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48" y="1068779"/>
            <a:ext cx="3618715" cy="45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1585" y="1094517"/>
            <a:ext cx="3832389" cy="251911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□片方の足に体重をかけている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6700" y="419099"/>
            <a:ext cx="5429250" cy="285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66699" y="1059405"/>
            <a:ext cx="3600538" cy="2605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□立った時に背が曲がっている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66700" y="4262437"/>
            <a:ext cx="3600538" cy="2505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□つま先立ちをよくする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111585" y="4262437"/>
            <a:ext cx="3832389" cy="2505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□上体が左右どちらかに曲がっている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-104775" y="85725"/>
            <a:ext cx="6457950" cy="909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（３）姿勢を確認する・・立つ姿勢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①こんなことありませんか？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967A86B-3015-48EC-8AA1-016A71157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63" y="1347121"/>
            <a:ext cx="1144619" cy="260442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586E3AF-7931-451F-9C7A-13B178683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4" y="1392126"/>
            <a:ext cx="766822" cy="263753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E6321E1-5F3B-4FA6-AD0F-70EF76A93E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44" y="1328736"/>
            <a:ext cx="766823" cy="2700921"/>
          </a:xfrm>
          <a:prstGeom prst="rect">
            <a:avLst/>
          </a:prstGeom>
        </p:spPr>
      </p:pic>
      <p:pic>
        <p:nvPicPr>
          <p:cNvPr id="22" name="図 21" descr="シャツ, スーツ, 立つ が含まれている画像&#10;&#10;自動的に生成された説明">
            <a:extLst>
              <a:ext uri="{FF2B5EF4-FFF2-40B4-BE49-F238E27FC236}">
                <a16:creationId xmlns:a16="http://schemas.microsoft.com/office/drawing/2014/main" id="{777B62FA-9214-453F-862E-916F247C0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85" y="1314013"/>
            <a:ext cx="1071496" cy="263753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1A8150A-70F5-4E9B-8430-7C3EB788D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51" y="4261122"/>
            <a:ext cx="828586" cy="2485759"/>
          </a:xfrm>
          <a:prstGeom prst="rect">
            <a:avLst/>
          </a:prstGeom>
        </p:spPr>
      </p:pic>
      <p:pic>
        <p:nvPicPr>
          <p:cNvPr id="26" name="図 25" descr="スーツ, シャツ が含まれている画像&#10;&#10;自動的に生成された説明">
            <a:extLst>
              <a:ext uri="{FF2B5EF4-FFF2-40B4-BE49-F238E27FC236}">
                <a16:creationId xmlns:a16="http://schemas.microsoft.com/office/drawing/2014/main" id="{517FD14E-74D4-401D-8E77-66FA5F9A86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52" y="4498428"/>
            <a:ext cx="755245" cy="2330470"/>
          </a:xfrm>
          <a:prstGeom prst="rect">
            <a:avLst/>
          </a:prstGeom>
        </p:spPr>
      </p:pic>
      <p:pic>
        <p:nvPicPr>
          <p:cNvPr id="28" name="図 27" descr="テーブル, 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D713DBC2-B050-4E9C-BF0B-5DE076234F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33" y="4508573"/>
            <a:ext cx="817222" cy="23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6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266699"/>
            <a:ext cx="3550023" cy="292832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□腰の背中側が曲がっている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292761" y="3562350"/>
            <a:ext cx="3670264" cy="285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□立っているときに頭が左右にかたむく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-3811" y="3562350"/>
            <a:ext cx="3550023" cy="285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□立っているときに全身に力が入る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292761" y="266699"/>
            <a:ext cx="3670263" cy="3046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□内またになっている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F5C0B37-EB30-422D-9BE1-7ECA61B9F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8" y="608487"/>
            <a:ext cx="740172" cy="2586534"/>
          </a:xfrm>
          <a:prstGeom prst="rect">
            <a:avLst/>
          </a:prstGeom>
        </p:spPr>
      </p:pic>
      <p:pic>
        <p:nvPicPr>
          <p:cNvPr id="12" name="図 11" descr="シャツ, 挿絵, スーツ が含まれている画像&#10;&#10;自動的に生成された説明">
            <a:extLst>
              <a:ext uri="{FF2B5EF4-FFF2-40B4-BE49-F238E27FC236}">
                <a16:creationId xmlns:a16="http://schemas.microsoft.com/office/drawing/2014/main" id="{07929FC9-B341-4518-9C9B-24A3535B8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5" y="587030"/>
            <a:ext cx="906364" cy="2710622"/>
          </a:xfrm>
          <a:prstGeom prst="rect">
            <a:avLst/>
          </a:prstGeom>
        </p:spPr>
      </p:pic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1C5C057-739C-42CC-A468-78BEB66FC4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8" y="3890990"/>
            <a:ext cx="998156" cy="2531325"/>
          </a:xfrm>
          <a:prstGeom prst="rect">
            <a:avLst/>
          </a:prstGeom>
        </p:spPr>
      </p:pic>
      <p:pic>
        <p:nvPicPr>
          <p:cNvPr id="17" name="図 16" descr="挿絵, スーツ が含まれている画像&#10;&#10;自動的に生成された説明">
            <a:extLst>
              <a:ext uri="{FF2B5EF4-FFF2-40B4-BE49-F238E27FC236}">
                <a16:creationId xmlns:a16="http://schemas.microsoft.com/office/drawing/2014/main" id="{344F2040-9084-4D68-ACE7-54868F180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62" y="3827930"/>
            <a:ext cx="855659" cy="25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9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alibri Light"/>
        <a:ea typeface="ＭＳ Ｐゴシック"/>
        <a:cs typeface=""/>
      </a:majorFont>
      <a:minorFont>
        <a:latin typeface="Calibri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3268</TotalTime>
  <Words>983</Words>
  <Application>Microsoft Office PowerPoint</Application>
  <PresentationFormat>画面に合わせる (4:3)</PresentationFormat>
  <Paragraphs>179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ＭＳ ゴシック</vt:lpstr>
      <vt:lpstr>UD デジタル 教科書体 NP-R</vt:lpstr>
      <vt:lpstr>Arial</vt:lpstr>
      <vt:lpstr>Calibri</vt:lpstr>
      <vt:lpstr>Calibri Light</vt:lpstr>
      <vt:lpstr>Office テーマ</vt:lpstr>
      <vt:lpstr>リラクゼーション技能トレーニング 講習：疲れにくい姿勢を作る</vt:lpstr>
      <vt:lpstr>１．ねらい</vt:lpstr>
      <vt:lpstr>２．姿勢に目を向ける</vt:lpstr>
      <vt:lpstr>PowerPoint プレゼンテーション</vt:lpstr>
      <vt:lpstr>PowerPoint プレゼンテーション</vt:lpstr>
      <vt:lpstr>ワークシート１　座る姿勢を確認しましょう</vt:lpstr>
      <vt:lpstr>PowerPoint プレゼンテーション</vt:lpstr>
      <vt:lpstr>PowerPoint プレゼンテーション</vt:lpstr>
      <vt:lpstr>PowerPoint プレゼンテーション</vt:lpstr>
      <vt:lpstr>ワークシート２　立つ姿勢を確認しましょう</vt:lpstr>
      <vt:lpstr>PowerPoint プレゼンテーション</vt:lpstr>
      <vt:lpstr>３．姿勢をよくする体操・運動</vt:lpstr>
      <vt:lpstr>PowerPoint プレゼンテーション</vt:lpstr>
      <vt:lpstr>PowerPoint プレゼンテーション</vt:lpstr>
      <vt:lpstr>３．姿勢をよくする体操・運動</vt:lpstr>
      <vt:lpstr>PowerPoint プレゼンテーション</vt:lpstr>
      <vt:lpstr>PowerPoint プレゼンテーション</vt:lpstr>
      <vt:lpstr>４．疲れをため込まない「姿勢」のポイント</vt:lpstr>
      <vt:lpstr>ワークシート３　自分に合ったよい姿勢を考える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オリエンテーション資料</dc:title>
  <dc:creator>独立行政法人高齢・障害・求職者雇用支援機構</dc:creator>
  <cp:lastModifiedBy>青木 昇</cp:lastModifiedBy>
  <cp:revision>112</cp:revision>
  <cp:lastPrinted>2021-02-17T00:56:07Z</cp:lastPrinted>
  <dcterms:created xsi:type="dcterms:W3CDTF">2020-07-10T01:08:35Z</dcterms:created>
  <dcterms:modified xsi:type="dcterms:W3CDTF">2021-02-25T00:44:14Z</dcterms:modified>
</cp:coreProperties>
</file>