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08" y="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1C7D0-4618-42CF-B5B4-E6B5DFC679D2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EDD49-7968-4E51-97AC-268F717FFE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461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EDD49-7968-4E51-97AC-268F717FFEA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6650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DD27-C096-4B91-A189-E89515F0AF12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AE91-F093-4FB2-A0C5-0E9C1C1B5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82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DD27-C096-4B91-A189-E89515F0AF12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AE91-F093-4FB2-A0C5-0E9C1C1B5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9130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DD27-C096-4B91-A189-E89515F0AF12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AE91-F093-4FB2-A0C5-0E9C1C1B5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631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DD27-C096-4B91-A189-E89515F0AF12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AE91-F093-4FB2-A0C5-0E9C1C1B5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680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DD27-C096-4B91-A189-E89515F0AF12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AE91-F093-4FB2-A0C5-0E9C1C1B5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66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DD27-C096-4B91-A189-E89515F0AF12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AE91-F093-4FB2-A0C5-0E9C1C1B5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2868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DD27-C096-4B91-A189-E89515F0AF12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AE91-F093-4FB2-A0C5-0E9C1C1B5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23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DD27-C096-4B91-A189-E89515F0AF12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AE91-F093-4FB2-A0C5-0E9C1C1B5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333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DD27-C096-4B91-A189-E89515F0AF12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AE91-F093-4FB2-A0C5-0E9C1C1B5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052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DD27-C096-4B91-A189-E89515F0AF12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AE91-F093-4FB2-A0C5-0E9C1C1B5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45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0DD27-C096-4B91-A189-E89515F0AF12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FAE91-F093-4FB2-A0C5-0E9C1C1B5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626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0DD27-C096-4B91-A189-E89515F0AF12}" type="datetimeFigureOut">
              <a:rPr kumimoji="1" lang="ja-JP" altLang="en-US" smtClean="0"/>
              <a:t>2021/12/8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FAE91-F093-4FB2-A0C5-0E9C1C1B5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665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15045" y="110801"/>
            <a:ext cx="3241964" cy="40079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3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先輩社員の１日　</a:t>
            </a:r>
            <a:r>
              <a:rPr lang="en-US" altLang="ja-JP" sz="13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 </a:t>
            </a:r>
            <a:r>
              <a:rPr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（所属）</a:t>
            </a:r>
            <a:r>
              <a:rPr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3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0" y="3021528"/>
            <a:ext cx="9144000" cy="6056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sp>
        <p:nvSpPr>
          <p:cNvPr id="8" name="フローチャート: 結合子 7"/>
          <p:cNvSpPr/>
          <p:nvPr/>
        </p:nvSpPr>
        <p:spPr>
          <a:xfrm>
            <a:off x="115045" y="3295392"/>
            <a:ext cx="240475" cy="244928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sp>
        <p:nvSpPr>
          <p:cNvPr id="9" name="フローチャート: 結合子 8"/>
          <p:cNvSpPr/>
          <p:nvPr/>
        </p:nvSpPr>
        <p:spPr>
          <a:xfrm>
            <a:off x="736268" y="3371107"/>
            <a:ext cx="115784" cy="115784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sp>
        <p:nvSpPr>
          <p:cNvPr id="10" name="フローチャート: 結合子 9"/>
          <p:cNvSpPr/>
          <p:nvPr/>
        </p:nvSpPr>
        <p:spPr>
          <a:xfrm>
            <a:off x="1812474" y="3371107"/>
            <a:ext cx="115784" cy="115784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sp>
        <p:nvSpPr>
          <p:cNvPr id="11" name="フローチャート: 結合子 10"/>
          <p:cNvSpPr/>
          <p:nvPr/>
        </p:nvSpPr>
        <p:spPr>
          <a:xfrm>
            <a:off x="2886451" y="3371106"/>
            <a:ext cx="115784" cy="115784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sp>
        <p:nvSpPr>
          <p:cNvPr id="12" name="フローチャート: 結合子 11"/>
          <p:cNvSpPr/>
          <p:nvPr/>
        </p:nvSpPr>
        <p:spPr>
          <a:xfrm>
            <a:off x="3970811" y="3371108"/>
            <a:ext cx="115784" cy="115784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sp>
        <p:nvSpPr>
          <p:cNvPr id="13" name="フローチャート: 結合子 12"/>
          <p:cNvSpPr/>
          <p:nvPr/>
        </p:nvSpPr>
        <p:spPr>
          <a:xfrm>
            <a:off x="5046274" y="3371105"/>
            <a:ext cx="115784" cy="115784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sp>
        <p:nvSpPr>
          <p:cNvPr id="14" name="フローチャート: 結合子 13"/>
          <p:cNvSpPr/>
          <p:nvPr/>
        </p:nvSpPr>
        <p:spPr>
          <a:xfrm>
            <a:off x="6126554" y="3371108"/>
            <a:ext cx="115784" cy="115784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sp>
        <p:nvSpPr>
          <p:cNvPr id="15" name="フローチャート: 結合子 14"/>
          <p:cNvSpPr/>
          <p:nvPr/>
        </p:nvSpPr>
        <p:spPr>
          <a:xfrm>
            <a:off x="7218343" y="3357742"/>
            <a:ext cx="115784" cy="115784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sp>
        <p:nvSpPr>
          <p:cNvPr id="16" name="フローチャート: 結合子 15"/>
          <p:cNvSpPr/>
          <p:nvPr/>
        </p:nvSpPr>
        <p:spPr>
          <a:xfrm>
            <a:off x="8287861" y="3371108"/>
            <a:ext cx="115784" cy="115784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sp>
        <p:nvSpPr>
          <p:cNvPr id="17" name="フローチャート: 結合子 16"/>
          <p:cNvSpPr/>
          <p:nvPr/>
        </p:nvSpPr>
        <p:spPr>
          <a:xfrm>
            <a:off x="1212026" y="3306536"/>
            <a:ext cx="240475" cy="244928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sp>
        <p:nvSpPr>
          <p:cNvPr id="18" name="フローチャート: 結合子 17"/>
          <p:cNvSpPr/>
          <p:nvPr/>
        </p:nvSpPr>
        <p:spPr>
          <a:xfrm>
            <a:off x="2280432" y="3306532"/>
            <a:ext cx="240475" cy="244928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sp>
        <p:nvSpPr>
          <p:cNvPr id="19" name="フローチャート: 結合子 18"/>
          <p:cNvSpPr/>
          <p:nvPr/>
        </p:nvSpPr>
        <p:spPr>
          <a:xfrm>
            <a:off x="3374449" y="3288720"/>
            <a:ext cx="240475" cy="244928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sp>
        <p:nvSpPr>
          <p:cNvPr id="20" name="フローチャート: 結合子 19"/>
          <p:cNvSpPr/>
          <p:nvPr/>
        </p:nvSpPr>
        <p:spPr>
          <a:xfrm>
            <a:off x="4444340" y="3288719"/>
            <a:ext cx="240475" cy="244928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sp>
        <p:nvSpPr>
          <p:cNvPr id="21" name="フローチャート: 結合子 20"/>
          <p:cNvSpPr/>
          <p:nvPr/>
        </p:nvSpPr>
        <p:spPr>
          <a:xfrm>
            <a:off x="5537987" y="3293168"/>
            <a:ext cx="240475" cy="244928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sp>
        <p:nvSpPr>
          <p:cNvPr id="22" name="フローチャート: 結合子 21"/>
          <p:cNvSpPr/>
          <p:nvPr/>
        </p:nvSpPr>
        <p:spPr>
          <a:xfrm>
            <a:off x="6606395" y="3288718"/>
            <a:ext cx="240475" cy="244928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sp>
        <p:nvSpPr>
          <p:cNvPr id="23" name="フローチャート: 結合子 22"/>
          <p:cNvSpPr/>
          <p:nvPr/>
        </p:nvSpPr>
        <p:spPr>
          <a:xfrm>
            <a:off x="7685192" y="3293168"/>
            <a:ext cx="240475" cy="244928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sp>
        <p:nvSpPr>
          <p:cNvPr id="24" name="フローチャート: 結合子 23"/>
          <p:cNvSpPr/>
          <p:nvPr/>
        </p:nvSpPr>
        <p:spPr>
          <a:xfrm>
            <a:off x="8761389" y="3282781"/>
            <a:ext cx="240475" cy="244928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sp>
        <p:nvSpPr>
          <p:cNvPr id="25" name="角丸四角形 24"/>
          <p:cNvSpPr/>
          <p:nvPr/>
        </p:nvSpPr>
        <p:spPr>
          <a:xfrm>
            <a:off x="5778462" y="14951"/>
            <a:ext cx="3103165" cy="1033154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35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908526" y="57281"/>
            <a:ext cx="129382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休日の過ごし方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0" y="3048815"/>
            <a:ext cx="473888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9:00</a:t>
            </a:r>
            <a:endParaRPr lang="ja-JP" altLang="en-US" sz="825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050408" y="3047080"/>
            <a:ext cx="539932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10:00</a:t>
            </a:r>
            <a:endParaRPr lang="ja-JP" altLang="en-US" sz="825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149113" y="3040981"/>
            <a:ext cx="529134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11:00</a:t>
            </a:r>
            <a:endParaRPr lang="ja-JP" altLang="en-US" sz="825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222218" y="3046107"/>
            <a:ext cx="544593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12:00</a:t>
            </a:r>
            <a:endParaRPr lang="ja-JP" altLang="en-US" sz="825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303585" y="3056722"/>
            <a:ext cx="545649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13:00</a:t>
            </a:r>
            <a:endParaRPr lang="ja-JP" altLang="en-US" sz="825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363755" y="3047703"/>
            <a:ext cx="588937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14:00</a:t>
            </a:r>
            <a:endParaRPr lang="ja-JP" altLang="en-US" sz="825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445942" y="3047702"/>
            <a:ext cx="551453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15:00</a:t>
            </a:r>
            <a:endParaRPr lang="ja-JP" altLang="en-US" sz="825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526599" y="3056721"/>
            <a:ext cx="543797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16:00</a:t>
            </a:r>
            <a:endParaRPr lang="ja-JP" altLang="en-US" sz="825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607012" y="3047701"/>
            <a:ext cx="529499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17:00</a:t>
            </a:r>
            <a:endParaRPr lang="ja-JP" altLang="en-US" sz="825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0" y="0"/>
            <a:ext cx="9136511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5590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2.【様式例】先輩社員の１日の作成</dc:title>
  <dc:creator>独立行政法人高齢・障害・求職者雇用支援機構</dc:creator>
  <cp:lastModifiedBy/>
  <cp:revision>1</cp:revision>
  <dcterms:created xsi:type="dcterms:W3CDTF">2021-12-08T02:03:24Z</dcterms:created>
  <dcterms:modified xsi:type="dcterms:W3CDTF">2021-12-08T02:03:53Z</dcterms:modified>
</cp:coreProperties>
</file>