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3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12" y="60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9AFC-ACB4-4104-8E10-435A705D06D1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308A-5B53-4190-AC4D-E893B57BB0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75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9AFC-ACB4-4104-8E10-435A705D06D1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308A-5B53-4190-AC4D-E893B57BB0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4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9AFC-ACB4-4104-8E10-435A705D06D1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308A-5B53-4190-AC4D-E893B57BB0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012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9AFC-ACB4-4104-8E10-435A705D06D1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308A-5B53-4190-AC4D-E893B57BB0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53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9AFC-ACB4-4104-8E10-435A705D06D1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308A-5B53-4190-AC4D-E893B57BB0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27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9AFC-ACB4-4104-8E10-435A705D06D1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308A-5B53-4190-AC4D-E893B57BB0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61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9AFC-ACB4-4104-8E10-435A705D06D1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308A-5B53-4190-AC4D-E893B57BB0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86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9AFC-ACB4-4104-8E10-435A705D06D1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308A-5B53-4190-AC4D-E893B57BB0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13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9AFC-ACB4-4104-8E10-435A705D06D1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308A-5B53-4190-AC4D-E893B57BB0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41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9AFC-ACB4-4104-8E10-435A705D06D1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308A-5B53-4190-AC4D-E893B57BB0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12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D9AFC-ACB4-4104-8E10-435A705D06D1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308A-5B53-4190-AC4D-E893B57BB0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53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D9AFC-ACB4-4104-8E10-435A705D06D1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5308A-5B53-4190-AC4D-E893B57BB0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69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-87347"/>
            <a:ext cx="4572000" cy="7032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伝言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メモ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☏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様　へ　　　　　　　　　　　　　　　　　受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　　　　日　（　　）　　　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AM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PM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時　　　　　分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様　より、お電話がありました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用件　</a:t>
            </a:r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　折り返し、電話をいただきたい　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　至急・　＿＿＿＿＿までに　）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（連絡先　：　　　　　　－　　　　　　　－　　　　　　　）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　もう一度電話します　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　　　　日　　　　時　　　分頃に　　）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その他伝言内容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0" y="552261"/>
            <a:ext cx="914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0" y="4034828"/>
            <a:ext cx="9144000" cy="0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0" y="1380653"/>
            <a:ext cx="9144000" cy="0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4572000" y="-87347"/>
            <a:ext cx="4572000" cy="7032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伝言</a:t>
            </a:r>
            <a:r>
              <a:rPr kumimoji="1" lang="ja-JP" altLang="en-US" sz="16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メモ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☏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様　へ　　　　　　　　　　　　　　　　　受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　　　　日　（　　）　　　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AM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PM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時　　　　　分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様　より、お電話がありました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用件　</a:t>
            </a:r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　折り返し、電話をいただきたい　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　至急・　＿＿＿＿＿までに　）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（連絡先　：　　　　　　－　　　　　　　－　　　　　　　）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　もう一度電話します　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　　　　日　　　　時　　　分頃に　　）</a:t>
            </a:r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その他伝言内容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542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画面に合わせる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1.伝言メモ（様式）</dc:title>
  <dc:creator>独立行政法人高齢・障害・求職者雇用支援機構</dc:creator>
  <cp:lastModifiedBy/>
  <cp:revision>1</cp:revision>
  <dcterms:created xsi:type="dcterms:W3CDTF">2021-11-04T01:30:37Z</dcterms:created>
  <dcterms:modified xsi:type="dcterms:W3CDTF">2022-01-04T07:15:21Z</dcterms:modified>
</cp:coreProperties>
</file>