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 id="2147485313" r:id="rId2"/>
  </p:sldMasterIdLst>
  <p:notesMasterIdLst>
    <p:notesMasterId r:id="rId8"/>
  </p:notesMasterIdLst>
  <p:handoutMasterIdLst>
    <p:handoutMasterId r:id="rId9"/>
  </p:handoutMasterIdLst>
  <p:sldIdLst>
    <p:sldId id="479" r:id="rId3"/>
    <p:sldId id="441" r:id="rId4"/>
    <p:sldId id="478" r:id="rId5"/>
    <p:sldId id="446" r:id="rId6"/>
    <p:sldId id="477" r:id="rId7"/>
  </p:sldIdLst>
  <p:sldSz cx="9144000" cy="6858000" type="screen4x3"/>
  <p:notesSz cx="7099300" cy="102235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50"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50"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50"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50"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50"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50"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50"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50"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50" charset="-128"/>
        <a:cs typeface="+mn-cs"/>
      </a:defRPr>
    </a:lvl9pPr>
  </p:defaultTextStyle>
  <p:extLst>
    <p:ext uri="{EFAFB233-063F-42B5-8137-9DF3F51BA10A}">
      <p15:sldGuideLst xmlns:p15="http://schemas.microsoft.com/office/powerpoint/2012/main">
        <p15:guide id="1" orient="horz" pos="2205" userDrawn="1">
          <p15:clr>
            <a:srgbClr val="A4A3A4"/>
          </p15:clr>
        </p15:guide>
        <p15:guide id="2" pos="2835" userDrawn="1">
          <p15:clr>
            <a:srgbClr val="A4A3A4"/>
          </p15:clr>
        </p15:guide>
      </p15:sldGuideLst>
    </p:ext>
    <p:ext uri="{2D200454-40CA-4A62-9FC3-DE9A4176ACB9}">
      <p15:notesGuideLst xmlns:p15="http://schemas.microsoft.com/office/powerpoint/2012/main">
        <p15:guide id="1" orient="horz" pos="3219"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FF0000"/>
    <a:srgbClr val="0000FF"/>
    <a:srgbClr val="4BD0FF"/>
    <a:srgbClr val="00FFFF"/>
    <a:srgbClr val="FFFF99"/>
    <a:srgbClr val="FFCC66"/>
    <a:srgbClr val="FF00FF"/>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99" autoAdjust="0"/>
    <p:restoredTop sz="74494" autoAdjust="0"/>
  </p:normalViewPr>
  <p:slideViewPr>
    <p:cSldViewPr>
      <p:cViewPr varScale="1">
        <p:scale>
          <a:sx n="94" d="100"/>
          <a:sy n="94" d="100"/>
        </p:scale>
        <p:origin x="1710" y="78"/>
      </p:cViewPr>
      <p:guideLst>
        <p:guide orient="horz" pos="2205"/>
        <p:guide pos="2835"/>
      </p:guideLst>
    </p:cSldViewPr>
  </p:slideViewPr>
  <p:outlineViewPr>
    <p:cViewPr>
      <p:scale>
        <a:sx n="33" d="100"/>
        <a:sy n="33" d="100"/>
      </p:scale>
      <p:origin x="0" y="-1152"/>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92" d="100"/>
          <a:sy n="92" d="100"/>
        </p:scale>
        <p:origin x="3744" y="78"/>
      </p:cViewPr>
      <p:guideLst>
        <p:guide orient="horz" pos="3219"/>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3076143" cy="509460"/>
          </a:xfrm>
          <a:prstGeom prst="rect">
            <a:avLst/>
          </a:prstGeom>
          <a:noFill/>
          <a:ln>
            <a:noFill/>
          </a:ln>
          <a:effectLst/>
        </p:spPr>
        <p:txBody>
          <a:bodyPr vert="horz" wrap="square" lIns="94819" tIns="47410" rIns="94819" bIns="47410" numCol="1" anchor="t" anchorCtr="0" compatLnSpc="1">
            <a:prstTxWarp prst="textNoShape">
              <a:avLst/>
            </a:prstTxWarp>
          </a:bodyPr>
          <a:lstStyle>
            <a:lvl1pPr>
              <a:defRPr sz="1200">
                <a:ea typeface="MS PGothic" panose="020B0600070205080204" pitchFamily="34" charset="-128"/>
              </a:defRPr>
            </a:lvl1pPr>
          </a:lstStyle>
          <a:p>
            <a:pPr>
              <a:defRPr/>
            </a:pPr>
            <a:endParaRPr lang="en-AU" altLang="en-US" dirty="0">
              <a:latin typeface="HG丸ｺﾞｼｯｸM-PRO" panose="020F0600000000000000" pitchFamily="50" charset="-128"/>
              <a:ea typeface="HG丸ｺﾞｼｯｸM-PRO" panose="020F0600000000000000" pitchFamily="50" charset="-128"/>
            </a:endParaRPr>
          </a:p>
        </p:txBody>
      </p:sp>
      <p:sp>
        <p:nvSpPr>
          <p:cNvPr id="115715" name="Rectangle 3"/>
          <p:cNvSpPr>
            <a:spLocks noGrp="1" noChangeArrowheads="1"/>
          </p:cNvSpPr>
          <p:nvPr>
            <p:ph type="dt" sz="quarter" idx="1"/>
          </p:nvPr>
        </p:nvSpPr>
        <p:spPr bwMode="auto">
          <a:xfrm>
            <a:off x="4023158" y="0"/>
            <a:ext cx="3076143" cy="509460"/>
          </a:xfrm>
          <a:prstGeom prst="rect">
            <a:avLst/>
          </a:prstGeom>
          <a:noFill/>
          <a:ln>
            <a:noFill/>
          </a:ln>
          <a:effectLst/>
        </p:spPr>
        <p:txBody>
          <a:bodyPr vert="horz" wrap="square" lIns="94819" tIns="47410" rIns="94819" bIns="47410" numCol="1" anchor="t" anchorCtr="0" compatLnSpc="1">
            <a:prstTxWarp prst="textNoShape">
              <a:avLst/>
            </a:prstTxWarp>
          </a:bodyPr>
          <a:lstStyle>
            <a:lvl1pPr algn="r">
              <a:defRPr sz="1200">
                <a:ea typeface="MS PGothic" panose="020B0600070205080204" pitchFamily="34" charset="-128"/>
              </a:defRPr>
            </a:lvl1pPr>
          </a:lstStyle>
          <a:p>
            <a:pPr>
              <a:defRPr/>
            </a:pPr>
            <a:r>
              <a:rPr lang="ja-JP" altLang="en-US" dirty="0">
                <a:latin typeface="HG丸ｺﾞｼｯｸM-PRO" panose="020F0600000000000000" pitchFamily="50" charset="-128"/>
                <a:ea typeface="HG丸ｺﾞｼｯｸM-PRO" panose="020F0600000000000000" pitchFamily="50" charset="-128"/>
              </a:rPr>
              <a:t>資料№７</a:t>
            </a:r>
            <a:endParaRPr lang="en-AU" altLang="en-US" dirty="0">
              <a:latin typeface="HG丸ｺﾞｼｯｸM-PRO" panose="020F0600000000000000" pitchFamily="50" charset="-128"/>
              <a:ea typeface="HG丸ｺﾞｼｯｸM-PRO" panose="020F0600000000000000" pitchFamily="50" charset="-128"/>
            </a:endParaRPr>
          </a:p>
          <a:p>
            <a:pPr>
              <a:defRPr/>
            </a:pPr>
            <a:endParaRPr lang="en-AU" altLang="en-US" dirty="0"/>
          </a:p>
        </p:txBody>
      </p:sp>
      <p:sp>
        <p:nvSpPr>
          <p:cNvPr id="115716" name="Rectangle 4"/>
          <p:cNvSpPr>
            <a:spLocks noGrp="1" noChangeArrowheads="1"/>
          </p:cNvSpPr>
          <p:nvPr>
            <p:ph type="ftr" sz="quarter" idx="2"/>
          </p:nvPr>
        </p:nvSpPr>
        <p:spPr bwMode="auto">
          <a:xfrm>
            <a:off x="0" y="9714040"/>
            <a:ext cx="3076143" cy="509460"/>
          </a:xfrm>
          <a:prstGeom prst="rect">
            <a:avLst/>
          </a:prstGeom>
          <a:noFill/>
          <a:ln>
            <a:noFill/>
          </a:ln>
          <a:effectLst/>
        </p:spPr>
        <p:txBody>
          <a:bodyPr vert="horz" wrap="square" lIns="94819" tIns="47410" rIns="94819" bIns="47410" numCol="1" anchor="b" anchorCtr="0" compatLnSpc="1">
            <a:prstTxWarp prst="textNoShape">
              <a:avLst/>
            </a:prstTxWarp>
          </a:bodyPr>
          <a:lstStyle>
            <a:lvl1pPr>
              <a:defRPr sz="1200">
                <a:ea typeface="MS PGothic" panose="020B0600070205080204" pitchFamily="34" charset="-128"/>
              </a:defRPr>
            </a:lvl1pPr>
          </a:lstStyle>
          <a:p>
            <a:pPr>
              <a:defRPr/>
            </a:pPr>
            <a:endParaRPr lang="en-AU" altLang="en-US"/>
          </a:p>
        </p:txBody>
      </p:sp>
      <p:sp>
        <p:nvSpPr>
          <p:cNvPr id="115717" name="Rectangle 5"/>
          <p:cNvSpPr>
            <a:spLocks noGrp="1" noChangeArrowheads="1"/>
          </p:cNvSpPr>
          <p:nvPr>
            <p:ph type="sldNum" sz="quarter" idx="3"/>
          </p:nvPr>
        </p:nvSpPr>
        <p:spPr bwMode="auto">
          <a:xfrm>
            <a:off x="4023158" y="9714040"/>
            <a:ext cx="3076143" cy="509460"/>
          </a:xfrm>
          <a:prstGeom prst="rect">
            <a:avLst/>
          </a:prstGeom>
          <a:noFill/>
          <a:ln>
            <a:noFill/>
          </a:ln>
          <a:effectLst/>
        </p:spPr>
        <p:txBody>
          <a:bodyPr vert="horz" wrap="square" lIns="94819" tIns="47410" rIns="94819" bIns="47410" numCol="1" anchor="b" anchorCtr="0" compatLnSpc="1">
            <a:prstTxWarp prst="textNoShape">
              <a:avLst/>
            </a:prstTxWarp>
          </a:bodyPr>
          <a:lstStyle>
            <a:lvl1pPr algn="r">
              <a:defRPr sz="1200"/>
            </a:lvl1pPr>
          </a:lstStyle>
          <a:p>
            <a:endParaRPr lang="en-AU" altLang="en-US" dirty="0"/>
          </a:p>
        </p:txBody>
      </p:sp>
    </p:spTree>
    <p:extLst>
      <p:ext uri="{BB962C8B-B14F-4D97-AF65-F5344CB8AC3E}">
        <p14:creationId xmlns:p14="http://schemas.microsoft.com/office/powerpoint/2010/main" val="4061645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76143" cy="509460"/>
          </a:xfrm>
          <a:prstGeom prst="rect">
            <a:avLst/>
          </a:prstGeom>
          <a:noFill/>
          <a:ln>
            <a:noFill/>
          </a:ln>
          <a:effectLst/>
        </p:spPr>
        <p:txBody>
          <a:bodyPr vert="horz" wrap="square" lIns="94819" tIns="47410" rIns="94819" bIns="47410" numCol="1" anchor="t" anchorCtr="0" compatLnSpc="1">
            <a:prstTxWarp prst="textNoShape">
              <a:avLst/>
            </a:prstTxWarp>
          </a:bodyPr>
          <a:lstStyle>
            <a:lvl1pPr eaLnBrk="1" hangingPunct="1">
              <a:defRPr sz="1200">
                <a:ea typeface="MS PGothic" panose="020B0600070205080204" pitchFamily="34" charset="-128"/>
              </a:defRPr>
            </a:lvl1pPr>
          </a:lstStyle>
          <a:p>
            <a:pPr>
              <a:defRPr/>
            </a:pPr>
            <a:endParaRPr lang="en-US" altLang="en-US"/>
          </a:p>
        </p:txBody>
      </p:sp>
      <p:sp>
        <p:nvSpPr>
          <p:cNvPr id="24579" name="Rectangle 3"/>
          <p:cNvSpPr>
            <a:spLocks noGrp="1" noChangeArrowheads="1"/>
          </p:cNvSpPr>
          <p:nvPr>
            <p:ph type="dt" idx="1"/>
          </p:nvPr>
        </p:nvSpPr>
        <p:spPr bwMode="auto">
          <a:xfrm>
            <a:off x="4021503" y="0"/>
            <a:ext cx="3076143" cy="509460"/>
          </a:xfrm>
          <a:prstGeom prst="rect">
            <a:avLst/>
          </a:prstGeom>
          <a:noFill/>
          <a:ln>
            <a:noFill/>
          </a:ln>
          <a:effectLst/>
        </p:spPr>
        <p:txBody>
          <a:bodyPr vert="horz" wrap="square" lIns="94819" tIns="47410" rIns="94819" bIns="47410" numCol="1" anchor="t" anchorCtr="0" compatLnSpc="1">
            <a:prstTxWarp prst="textNoShape">
              <a:avLst/>
            </a:prstTxWarp>
          </a:bodyPr>
          <a:lstStyle>
            <a:lvl1pPr algn="r" eaLnBrk="1" hangingPunct="1">
              <a:defRPr sz="1200">
                <a:ea typeface="MS PGothic" panose="020B0600070205080204" pitchFamily="34" charset="-128"/>
              </a:defRPr>
            </a:lvl1pPr>
          </a:lstStyle>
          <a:p>
            <a:pPr>
              <a:defRPr/>
            </a:pPr>
            <a:endParaRPr lang="en-US" altLang="en-US"/>
          </a:p>
        </p:txBody>
      </p:sp>
      <p:sp>
        <p:nvSpPr>
          <p:cNvPr id="40964" name="Rectangle 4"/>
          <p:cNvSpPr>
            <a:spLocks noGrp="1" noRot="1" noChangeAspect="1" noChangeArrowheads="1" noTextEdit="1"/>
          </p:cNvSpPr>
          <p:nvPr>
            <p:ph type="sldImg" idx="2"/>
          </p:nvPr>
        </p:nvSpPr>
        <p:spPr bwMode="auto">
          <a:xfrm>
            <a:off x="992188" y="765175"/>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p:cNvSpPr>
            <a:spLocks noGrp="1" noChangeArrowheads="1"/>
          </p:cNvSpPr>
          <p:nvPr>
            <p:ph type="body" sz="quarter" idx="3"/>
          </p:nvPr>
        </p:nvSpPr>
        <p:spPr bwMode="auto">
          <a:xfrm>
            <a:off x="711917" y="4856204"/>
            <a:ext cx="5677123" cy="4601473"/>
          </a:xfrm>
          <a:prstGeom prst="rect">
            <a:avLst/>
          </a:prstGeom>
          <a:noFill/>
          <a:ln>
            <a:noFill/>
          </a:ln>
          <a:effectLst/>
        </p:spPr>
        <p:txBody>
          <a:bodyPr vert="horz" wrap="square" lIns="94819" tIns="47410" rIns="94819" bIns="4741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4582" name="Rectangle 6"/>
          <p:cNvSpPr>
            <a:spLocks noGrp="1" noChangeArrowheads="1"/>
          </p:cNvSpPr>
          <p:nvPr>
            <p:ph type="ftr" sz="quarter" idx="4"/>
          </p:nvPr>
        </p:nvSpPr>
        <p:spPr bwMode="auto">
          <a:xfrm>
            <a:off x="0" y="9712406"/>
            <a:ext cx="3076143" cy="509460"/>
          </a:xfrm>
          <a:prstGeom prst="rect">
            <a:avLst/>
          </a:prstGeom>
          <a:noFill/>
          <a:ln>
            <a:noFill/>
          </a:ln>
          <a:effectLst/>
        </p:spPr>
        <p:txBody>
          <a:bodyPr vert="horz" wrap="square" lIns="94819" tIns="47410" rIns="94819" bIns="47410" numCol="1" anchor="b" anchorCtr="0" compatLnSpc="1">
            <a:prstTxWarp prst="textNoShape">
              <a:avLst/>
            </a:prstTxWarp>
          </a:bodyPr>
          <a:lstStyle>
            <a:lvl1pPr eaLnBrk="1" hangingPunct="1">
              <a:defRPr sz="1200">
                <a:ea typeface="MS PGothic" panose="020B0600070205080204" pitchFamily="34" charset="-128"/>
              </a:defRPr>
            </a:lvl1pPr>
          </a:lstStyle>
          <a:p>
            <a:pPr>
              <a:defRPr/>
            </a:pPr>
            <a:endParaRPr lang="en-US" altLang="en-US"/>
          </a:p>
        </p:txBody>
      </p:sp>
      <p:sp>
        <p:nvSpPr>
          <p:cNvPr id="24583" name="Rectangle 7"/>
          <p:cNvSpPr>
            <a:spLocks noGrp="1" noChangeArrowheads="1"/>
          </p:cNvSpPr>
          <p:nvPr>
            <p:ph type="sldNum" sz="quarter" idx="5"/>
          </p:nvPr>
        </p:nvSpPr>
        <p:spPr bwMode="auto">
          <a:xfrm>
            <a:off x="4021503" y="9712406"/>
            <a:ext cx="3076143" cy="509460"/>
          </a:xfrm>
          <a:prstGeom prst="rect">
            <a:avLst/>
          </a:prstGeom>
          <a:noFill/>
          <a:ln>
            <a:noFill/>
          </a:ln>
          <a:effectLst/>
        </p:spPr>
        <p:txBody>
          <a:bodyPr vert="horz" wrap="square" lIns="94819" tIns="47410" rIns="94819" bIns="47410" numCol="1" anchor="b" anchorCtr="0" compatLnSpc="1">
            <a:prstTxWarp prst="textNoShape">
              <a:avLst/>
            </a:prstTxWarp>
          </a:bodyPr>
          <a:lstStyle>
            <a:lvl1pPr algn="r" eaLnBrk="1" hangingPunct="1">
              <a:defRPr sz="1200"/>
            </a:lvl1pPr>
          </a:lstStyle>
          <a:p>
            <a:fld id="{B94F134D-3DA3-4BF0-80EE-41F65A27A746}" type="slidenum">
              <a:rPr lang="en-US" altLang="en-US"/>
              <a:pPr/>
              <a:t>‹#›</a:t>
            </a:fld>
            <a:endParaRPr lang="en-US" altLang="en-US"/>
          </a:p>
        </p:txBody>
      </p:sp>
    </p:spTree>
    <p:extLst>
      <p:ext uri="{BB962C8B-B14F-4D97-AF65-F5344CB8AC3E}">
        <p14:creationId xmlns:p14="http://schemas.microsoft.com/office/powerpoint/2010/main" val="1128804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45855">
              <a:defRPr/>
            </a:pPr>
            <a:fld id="{B94F134D-3DA3-4BF0-80EE-41F65A27A746}" type="slidenum">
              <a:rPr lang="en-US" altLang="en-US">
                <a:solidFill>
                  <a:srgbClr val="000000"/>
                </a:solidFill>
              </a:rPr>
              <a:pPr defTabSz="945855">
                <a:defRPr/>
              </a:pPr>
              <a:t>1</a:t>
            </a:fld>
            <a:endParaRPr lang="en-US" altLang="en-US" dirty="0">
              <a:solidFill>
                <a:srgbClr val="000000"/>
              </a:solidFill>
            </a:endParaRPr>
          </a:p>
        </p:txBody>
      </p:sp>
    </p:spTree>
    <p:extLst>
      <p:ext uri="{BB962C8B-B14F-4D97-AF65-F5344CB8AC3E}">
        <p14:creationId xmlns:p14="http://schemas.microsoft.com/office/powerpoint/2010/main" val="2730464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pPr/>
              <a:t>2</a:t>
            </a:fld>
            <a:endParaRPr lang="en-US" altLang="en-US"/>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711089" y="5080011"/>
            <a:ext cx="5677123" cy="4601473"/>
          </a:xfrm>
        </p:spPr>
        <p:txBody>
          <a:bodyPr/>
          <a:lstStyle/>
          <a:p>
            <a:pPr defTabSz="945855">
              <a:defRPr/>
            </a:pPr>
            <a:endParaRPr kumimoji="1" lang="en-US" altLang="ja-JP" dirty="0">
              <a:ea typeface="MS PGothic" panose="020B0600070205080204" pitchFamily="50" charset="-128"/>
            </a:endParaRPr>
          </a:p>
        </p:txBody>
      </p:sp>
    </p:spTree>
    <p:extLst>
      <p:ext uri="{BB962C8B-B14F-4D97-AF65-F5344CB8AC3E}">
        <p14:creationId xmlns:p14="http://schemas.microsoft.com/office/powerpoint/2010/main" val="840702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defTabSz="945855">
              <a:defRPr/>
            </a:pPr>
            <a:fld id="{1AED85C6-FA61-4A1C-9729-5748AA5AD461}" type="slidenum">
              <a:rPr lang="en-US" altLang="en-US">
                <a:solidFill>
                  <a:srgbClr val="000000"/>
                </a:solidFill>
              </a:rPr>
              <a:pPr defTabSz="945855">
                <a:defRPr/>
              </a:pPr>
              <a:t>3</a:t>
            </a:fld>
            <a:endParaRPr lang="en-US" altLang="en-US">
              <a:solidFill>
                <a:srgbClr val="000000"/>
              </a:solidFill>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711089" y="5080011"/>
            <a:ext cx="5677123" cy="4601473"/>
          </a:xfrm>
        </p:spPr>
        <p:txBody>
          <a:bodyPr/>
          <a:lstStyle/>
          <a:p>
            <a:pPr defTabSz="945855">
              <a:defRPr/>
            </a:pPr>
            <a:endParaRPr kumimoji="1" lang="en-US" altLang="ja-JP" dirty="0">
              <a:ea typeface="MS PGothic" panose="020B0600070205080204" pitchFamily="50" charset="-128"/>
            </a:endParaRPr>
          </a:p>
        </p:txBody>
      </p:sp>
    </p:spTree>
    <p:extLst>
      <p:ext uri="{BB962C8B-B14F-4D97-AF65-F5344CB8AC3E}">
        <p14:creationId xmlns:p14="http://schemas.microsoft.com/office/powerpoint/2010/main" val="3921075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pPr/>
              <a:t>4</a:t>
            </a:fld>
            <a:endParaRPr lang="en-US" altLang="en-US"/>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711089" y="5080011"/>
            <a:ext cx="5677123" cy="4601473"/>
          </a:xfrm>
        </p:spPr>
        <p:txBody>
          <a:bodyPr/>
          <a:lstStyle/>
          <a:p>
            <a:pPr defTabSz="945855">
              <a:defRPr/>
            </a:pPr>
            <a:endParaRPr kumimoji="1" lang="en-US" altLang="ja-JP" dirty="0">
              <a:ea typeface="MS PGothic" panose="020B0600070205080204" pitchFamily="50" charset="-128"/>
            </a:endParaRPr>
          </a:p>
        </p:txBody>
      </p:sp>
    </p:spTree>
    <p:extLst>
      <p:ext uri="{BB962C8B-B14F-4D97-AF65-F5344CB8AC3E}">
        <p14:creationId xmlns:p14="http://schemas.microsoft.com/office/powerpoint/2010/main" val="2063693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45855">
              <a:defRPr/>
            </a:pPr>
            <a:fld id="{B94F134D-3DA3-4BF0-80EE-41F65A27A746}" type="slidenum">
              <a:rPr lang="en-US" altLang="en-US">
                <a:solidFill>
                  <a:srgbClr val="000000"/>
                </a:solidFill>
              </a:rPr>
              <a:pPr defTabSz="945855">
                <a:defRPr/>
              </a:pPr>
              <a:t>5</a:t>
            </a:fld>
            <a:endParaRPr lang="en-US" altLang="en-US">
              <a:solidFill>
                <a:srgbClr val="000000"/>
              </a:solidFill>
            </a:endParaRPr>
          </a:p>
        </p:txBody>
      </p:sp>
    </p:spTree>
    <p:extLst>
      <p:ext uri="{BB962C8B-B14F-4D97-AF65-F5344CB8AC3E}">
        <p14:creationId xmlns:p14="http://schemas.microsoft.com/office/powerpoint/2010/main" val="3899482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449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0A630411-4147-4242-81A1-8B3839ED0B29}" type="slidenum">
              <a:rPr lang="en-US" altLang="en-US"/>
              <a:pPr/>
              <a:t>‹#›</a:t>
            </a:fld>
            <a:endParaRPr lang="en-US" altLang="en-US"/>
          </a:p>
        </p:txBody>
      </p:sp>
    </p:spTree>
    <p:extLst>
      <p:ext uri="{BB962C8B-B14F-4D97-AF65-F5344CB8AC3E}">
        <p14:creationId xmlns:p14="http://schemas.microsoft.com/office/powerpoint/2010/main" val="4241666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42CAD382-CD0D-4717-8D3C-8E95FB9B2E83}" type="slidenum">
              <a:rPr lang="en-US" altLang="en-US"/>
              <a:pPr/>
              <a:t>‹#›</a:t>
            </a:fld>
            <a:endParaRPr lang="en-US" altLang="en-US"/>
          </a:p>
        </p:txBody>
      </p:sp>
    </p:spTree>
    <p:extLst>
      <p:ext uri="{BB962C8B-B14F-4D97-AF65-F5344CB8AC3E}">
        <p14:creationId xmlns:p14="http://schemas.microsoft.com/office/powerpoint/2010/main" val="2775730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111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50864" y="2038350"/>
            <a:ext cx="8042275" cy="3951288"/>
          </a:xfrm>
        </p:spPr>
        <p:txBody>
          <a:bodyPr/>
          <a:lstStyle>
            <a:lvl1pPr marL="257175" indent="-257175">
              <a:buFont typeface="Arial" panose="020B0604020202020204" pitchFamily="34" charset="0"/>
              <a:buChar char="•"/>
              <a:defRPr/>
            </a:lvl1pPr>
            <a:lvl2pPr marL="503635" indent="-257175">
              <a:buFont typeface="Arial" panose="020B0604020202020204" pitchFamily="34" charset="0"/>
              <a:buChar char="•"/>
              <a:defRPr/>
            </a:lvl2pPr>
            <a:lvl3pPr marL="736997" indent="-257175">
              <a:buFont typeface="Arial" panose="020B0604020202020204" pitchFamily="34" charset="0"/>
              <a:buChar char="•"/>
              <a:defRPr/>
            </a:lvl3pPr>
            <a:lvl4pPr marL="900113" indent="-214313">
              <a:buFont typeface="Arial" panose="020B0604020202020204" pitchFamily="34" charset="0"/>
              <a:buChar char="•"/>
              <a:defRPr/>
            </a:lvl4pPr>
            <a:lvl5pPr marL="1139428" indent="-214313">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662DA74-E1D7-479F-A23C-196208DAF2BA}" type="slidenum">
              <a:rPr lang="en-US" altLang="en-US"/>
              <a:pPr/>
              <a:t>‹#›</a:t>
            </a:fld>
            <a:endParaRPr lang="en-US" altLang="en-US"/>
          </a:p>
        </p:txBody>
      </p:sp>
    </p:spTree>
    <p:extLst>
      <p:ext uri="{BB962C8B-B14F-4D97-AF65-F5344CB8AC3E}">
        <p14:creationId xmlns:p14="http://schemas.microsoft.com/office/powerpoint/2010/main" val="1815976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1" y="1497995"/>
            <a:ext cx="8041439" cy="2097259"/>
          </a:xfrm>
        </p:spPr>
        <p:txBody>
          <a:bodyPr anchor="b"/>
          <a:lstStyle>
            <a:lvl1pPr algn="ctr">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838200" y="3754404"/>
            <a:ext cx="7467601" cy="1500187"/>
          </a:xfrm>
        </p:spPr>
        <p:txBody>
          <a:bodyPr/>
          <a:lstStyle>
            <a:lvl1pPr marL="0" indent="0" algn="ctr">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F4881AB-E70F-41AB-8C8B-C664345E3F76}" type="slidenum">
              <a:rPr lang="en-US" altLang="en-US"/>
              <a:pPr/>
              <a:t>‹#›</a:t>
            </a:fld>
            <a:endParaRPr lang="en-US" altLang="en-US"/>
          </a:p>
        </p:txBody>
      </p:sp>
    </p:spTree>
    <p:extLst>
      <p:ext uri="{BB962C8B-B14F-4D97-AF65-F5344CB8AC3E}">
        <p14:creationId xmlns:p14="http://schemas.microsoft.com/office/powerpoint/2010/main" val="4221587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841248"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5"/>
          </p:nvPr>
        </p:nvSpPr>
        <p:spPr/>
        <p:txBody>
          <a:bodyPr/>
          <a:lstStyle>
            <a:lvl1pPr>
              <a:defRPr/>
            </a:lvl1pPr>
          </a:lstStyle>
          <a:p>
            <a:pPr>
              <a:defRPr/>
            </a:pPr>
            <a:endParaRPr lang="en-US" altLang="en-US"/>
          </a:p>
        </p:txBody>
      </p:sp>
      <p:sp>
        <p:nvSpPr>
          <p:cNvPr id="6" name="Footer Placeholder 4"/>
          <p:cNvSpPr>
            <a:spLocks noGrp="1"/>
          </p:cNvSpPr>
          <p:nvPr>
            <p:ph type="ftr" sz="quarter" idx="16"/>
          </p:nvPr>
        </p:nvSpPr>
        <p:spPr/>
        <p:txBody>
          <a:bodyPr/>
          <a:lstStyle>
            <a:lvl1pPr>
              <a:defRPr/>
            </a:lvl1pPr>
          </a:lstStyle>
          <a:p>
            <a:pPr>
              <a:defRPr/>
            </a:pPr>
            <a:endParaRPr lang="en-US" altLang="en-US"/>
          </a:p>
        </p:txBody>
      </p:sp>
      <p:sp>
        <p:nvSpPr>
          <p:cNvPr id="7" name="Slide Number Placeholder 5"/>
          <p:cNvSpPr>
            <a:spLocks noGrp="1"/>
          </p:cNvSpPr>
          <p:nvPr>
            <p:ph type="sldNum" sz="quarter" idx="17"/>
          </p:nvPr>
        </p:nvSpPr>
        <p:spPr/>
        <p:txBody>
          <a:bodyPr/>
          <a:lstStyle>
            <a:lvl1pPr>
              <a:defRPr/>
            </a:lvl1pPr>
          </a:lstStyle>
          <a:p>
            <a:fld id="{AF011905-831C-4765-B97C-BED4272B0BD0}" type="slidenum">
              <a:rPr lang="en-US" altLang="en-US"/>
              <a:pPr/>
              <a:t>‹#›</a:t>
            </a:fld>
            <a:endParaRPr lang="en-US" altLang="en-US"/>
          </a:p>
        </p:txBody>
      </p:sp>
    </p:spTree>
    <p:extLst>
      <p:ext uri="{BB962C8B-B14F-4D97-AF65-F5344CB8AC3E}">
        <p14:creationId xmlns:p14="http://schemas.microsoft.com/office/powerpoint/2010/main" val="3990002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Freeform 22"/>
          <p:cNvSpPr>
            <a:spLocks/>
          </p:cNvSpPr>
          <p:nvPr/>
        </p:nvSpPr>
        <p:spPr bwMode="auto">
          <a:xfrm rot="20274567">
            <a:off x="3933825" y="4281488"/>
            <a:ext cx="1289050" cy="722312"/>
          </a:xfrm>
          <a:custGeom>
            <a:avLst/>
            <a:gdLst>
              <a:gd name="T0" fmla="*/ 348636 w 1288494"/>
              <a:gd name="T1" fmla="*/ 434338 h 722529"/>
              <a:gd name="T2" fmla="*/ 470861 w 1288494"/>
              <a:gd name="T3" fmla="*/ 478154 h 722529"/>
              <a:gd name="T4" fmla="*/ 146268 w 1288494"/>
              <a:gd name="T5" fmla="*/ 295277 h 722529"/>
              <a:gd name="T6" fmla="*/ 1108028 w 1288494"/>
              <a:gd name="T7" fmla="*/ 624839 h 722529"/>
              <a:gd name="T8" fmla="*/ 36051 w 1288494"/>
              <a:gd name="T9" fmla="*/ 153353 h 722529"/>
              <a:gd name="T10" fmla="*/ 27048 w 1288494"/>
              <a:gd name="T11" fmla="*/ 134299 h 722529"/>
              <a:gd name="T12" fmla="*/ 1273327 w 1288494"/>
              <a:gd name="T13" fmla="*/ 656272 h 722529"/>
              <a:gd name="T14" fmla="*/ 1266314 w 1288494"/>
              <a:gd name="T15" fmla="*/ 641985 h 722529"/>
              <a:gd name="T16" fmla="*/ 1079973 w 1288494"/>
              <a:gd name="T17" fmla="*/ 580073 h 722529"/>
              <a:gd name="T18" fmla="*/ 1271323 w 1288494"/>
              <a:gd name="T19" fmla="*/ 605790 h 722529"/>
              <a:gd name="T20" fmla="*/ 15001 w 1288494"/>
              <a:gd name="T21" fmla="*/ 102880 h 722529"/>
              <a:gd name="T22" fmla="*/ 2986 w 1288494"/>
              <a:gd name="T23" fmla="*/ 9517 h 722529"/>
              <a:gd name="T24" fmla="*/ 10001 w 1288494"/>
              <a:gd name="T25" fmla="*/ 43835 h 722529"/>
              <a:gd name="T26" fmla="*/ 24029 w 1288494"/>
              <a:gd name="T27" fmla="*/ 98096 h 722529"/>
              <a:gd name="T28" fmla="*/ 61113 w 1288494"/>
              <a:gd name="T29" fmla="*/ 176212 h 722529"/>
              <a:gd name="T30" fmla="*/ 147267 w 1288494"/>
              <a:gd name="T31" fmla="*/ 277176 h 722529"/>
              <a:gd name="T32" fmla="*/ 227416 w 1288494"/>
              <a:gd name="T33" fmla="*/ 344803 h 722529"/>
              <a:gd name="T34" fmla="*/ 290531 w 1288494"/>
              <a:gd name="T35" fmla="*/ 385763 h 722529"/>
              <a:gd name="T36" fmla="*/ 426780 w 1288494"/>
              <a:gd name="T37" fmla="*/ 458153 h 722529"/>
              <a:gd name="T38" fmla="*/ 494903 w 1288494"/>
              <a:gd name="T39" fmla="*/ 489585 h 722529"/>
              <a:gd name="T40" fmla="*/ 583065 w 1288494"/>
              <a:gd name="T41" fmla="*/ 521969 h 722529"/>
              <a:gd name="T42" fmla="*/ 705290 w 1288494"/>
              <a:gd name="T43" fmla="*/ 554352 h 722529"/>
              <a:gd name="T44" fmla="*/ 998826 w 1288494"/>
              <a:gd name="T45" fmla="*/ 608647 h 722529"/>
              <a:gd name="T46" fmla="*/ 1280841 w 1288494"/>
              <a:gd name="T47" fmla="*/ 625792 h 722529"/>
              <a:gd name="T48" fmla="*/ 1140085 w 1288494"/>
              <a:gd name="T49" fmla="*/ 627698 h 722529"/>
              <a:gd name="T50" fmla="*/ 1059936 w 1288494"/>
              <a:gd name="T51" fmla="*/ 621983 h 722529"/>
              <a:gd name="T52" fmla="*/ 977789 w 1288494"/>
              <a:gd name="T53" fmla="*/ 615316 h 722529"/>
              <a:gd name="T54" fmla="*/ 935710 w 1288494"/>
              <a:gd name="T55" fmla="*/ 610552 h 722529"/>
              <a:gd name="T56" fmla="*/ 839535 w 1288494"/>
              <a:gd name="T57" fmla="*/ 593406 h 722529"/>
              <a:gd name="T58" fmla="*/ 805472 w 1288494"/>
              <a:gd name="T59" fmla="*/ 586739 h 722529"/>
              <a:gd name="T60" fmla="*/ 749371 w 1288494"/>
              <a:gd name="T61" fmla="*/ 576264 h 722529"/>
              <a:gd name="T62" fmla="*/ 703286 w 1288494"/>
              <a:gd name="T63" fmla="*/ 562928 h 722529"/>
              <a:gd name="T64" fmla="*/ 661209 w 1288494"/>
              <a:gd name="T65" fmla="*/ 553402 h 722529"/>
              <a:gd name="T66" fmla="*/ 613120 w 1288494"/>
              <a:gd name="T67" fmla="*/ 541973 h 722529"/>
              <a:gd name="T68" fmla="*/ 571044 w 1288494"/>
              <a:gd name="T69" fmla="*/ 527682 h 722529"/>
              <a:gd name="T70" fmla="*/ 541990 w 1288494"/>
              <a:gd name="T71" fmla="*/ 518158 h 722529"/>
              <a:gd name="T72" fmla="*/ 508930 w 1288494"/>
              <a:gd name="T73" fmla="*/ 506731 h 722529"/>
              <a:gd name="T74" fmla="*/ 461845 w 1288494"/>
              <a:gd name="T75" fmla="*/ 488631 h 722529"/>
              <a:gd name="T76" fmla="*/ 435798 w 1288494"/>
              <a:gd name="T77" fmla="*/ 476248 h 722529"/>
              <a:gd name="T78" fmla="*/ 403737 w 1288494"/>
              <a:gd name="T79" fmla="*/ 460056 h 722529"/>
              <a:gd name="T80" fmla="*/ 364666 w 1288494"/>
              <a:gd name="T81" fmla="*/ 441006 h 722529"/>
              <a:gd name="T82" fmla="*/ 337617 w 1288494"/>
              <a:gd name="T83" fmla="*/ 427669 h 722529"/>
              <a:gd name="T84" fmla="*/ 302550 w 1288494"/>
              <a:gd name="T85" fmla="*/ 406718 h 722529"/>
              <a:gd name="T86" fmla="*/ 248454 w 1288494"/>
              <a:gd name="T87" fmla="*/ 372428 h 722529"/>
              <a:gd name="T88" fmla="*/ 217396 w 1288494"/>
              <a:gd name="T89" fmla="*/ 353378 h 722529"/>
              <a:gd name="T90" fmla="*/ 153281 w 1288494"/>
              <a:gd name="T91" fmla="*/ 301943 h 722529"/>
              <a:gd name="T92" fmla="*/ 139256 w 1288494"/>
              <a:gd name="T93" fmla="*/ 286702 h 722529"/>
              <a:gd name="T94" fmla="*/ 136248 w 1288494"/>
              <a:gd name="T95" fmla="*/ 281942 h 722529"/>
              <a:gd name="T96" fmla="*/ 126227 w 1288494"/>
              <a:gd name="T97" fmla="*/ 273368 h 722529"/>
              <a:gd name="T98" fmla="*/ 112201 w 1288494"/>
              <a:gd name="T99" fmla="*/ 260983 h 722529"/>
              <a:gd name="T100" fmla="*/ 94173 w 1288494"/>
              <a:gd name="T101" fmla="*/ 238119 h 722529"/>
              <a:gd name="T102" fmla="*/ 87162 w 1288494"/>
              <a:gd name="T103" fmla="*/ 229555 h 722529"/>
              <a:gd name="T104" fmla="*/ 72132 w 1288494"/>
              <a:gd name="T105" fmla="*/ 211449 h 722529"/>
              <a:gd name="T106" fmla="*/ 65121 w 1288494"/>
              <a:gd name="T107" fmla="*/ 195259 h 722529"/>
              <a:gd name="T108" fmla="*/ 48085 w 1288494"/>
              <a:gd name="T109" fmla="*/ 171447 h 722529"/>
              <a:gd name="T110" fmla="*/ 38057 w 1288494"/>
              <a:gd name="T111" fmla="*/ 157162 h 722529"/>
              <a:gd name="T112" fmla="*/ 35071 w 1288494"/>
              <a:gd name="T113" fmla="*/ 140966 h 722529"/>
              <a:gd name="T114" fmla="*/ 17015 w 1288494"/>
              <a:gd name="T115" fmla="*/ 99064 h 722529"/>
              <a:gd name="T116" fmla="*/ 5001 w 1288494"/>
              <a:gd name="T117" fmla="*/ 49531 h 722529"/>
              <a:gd name="T118" fmla="*/ 1953 w 1288494"/>
              <a:gd name="T119" fmla="*/ 2970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548461" y="537763"/>
                </a:moveTo>
                <a:lnTo>
                  <a:pt x="548461" y="537763"/>
                </a:lnTo>
                <a:close/>
                <a:moveTo>
                  <a:pt x="547489" y="536791"/>
                </a:moveTo>
                <a:lnTo>
                  <a:pt x="548461" y="537763"/>
                </a:lnTo>
                <a:lnTo>
                  <a:pt x="546516" y="536791"/>
                </a:lnTo>
                <a:lnTo>
                  <a:pt x="544572" y="535818"/>
                </a:lnTo>
                <a:lnTo>
                  <a:pt x="547489" y="536791"/>
                </a:lnTo>
                <a:close/>
                <a:moveTo>
                  <a:pt x="338413" y="443436"/>
                </a:moveTo>
                <a:lnTo>
                  <a:pt x="340357" y="444408"/>
                </a:lnTo>
                <a:lnTo>
                  <a:pt x="339385" y="444408"/>
                </a:lnTo>
                <a:lnTo>
                  <a:pt x="338413" y="443436"/>
                </a:lnTo>
                <a:close/>
                <a:moveTo>
                  <a:pt x="337440" y="442463"/>
                </a:moveTo>
                <a:lnTo>
                  <a:pt x="338413" y="443436"/>
                </a:lnTo>
                <a:lnTo>
                  <a:pt x="338412" y="443436"/>
                </a:lnTo>
                <a:lnTo>
                  <a:pt x="337440" y="442463"/>
                </a:lnTo>
                <a:close/>
                <a:moveTo>
                  <a:pt x="334522" y="440518"/>
                </a:moveTo>
                <a:lnTo>
                  <a:pt x="334523" y="441491"/>
                </a:lnTo>
                <a:lnTo>
                  <a:pt x="333550" y="441491"/>
                </a:lnTo>
                <a:lnTo>
                  <a:pt x="331605" y="439546"/>
                </a:lnTo>
                <a:lnTo>
                  <a:pt x="334522" y="440518"/>
                </a:lnTo>
                <a:close/>
                <a:moveTo>
                  <a:pt x="644733" y="565964"/>
                </a:moveTo>
                <a:lnTo>
                  <a:pt x="642788" y="565964"/>
                </a:lnTo>
                <a:lnTo>
                  <a:pt x="641816" y="565964"/>
                </a:lnTo>
                <a:lnTo>
                  <a:pt x="644733" y="565964"/>
                </a:lnTo>
                <a:close/>
                <a:moveTo>
                  <a:pt x="457051" y="488168"/>
                </a:moveTo>
                <a:lnTo>
                  <a:pt x="458996" y="489140"/>
                </a:lnTo>
                <a:lnTo>
                  <a:pt x="458993" y="489139"/>
                </a:lnTo>
                <a:lnTo>
                  <a:pt x="457051" y="488168"/>
                </a:lnTo>
                <a:close/>
                <a:moveTo>
                  <a:pt x="243112" y="383144"/>
                </a:moveTo>
                <a:lnTo>
                  <a:pt x="244085" y="384117"/>
                </a:lnTo>
                <a:lnTo>
                  <a:pt x="243112" y="383144"/>
                </a:lnTo>
                <a:close/>
                <a:moveTo>
                  <a:pt x="781848" y="599027"/>
                </a:moveTo>
                <a:lnTo>
                  <a:pt x="781848" y="599027"/>
                </a:lnTo>
                <a:lnTo>
                  <a:pt x="780876" y="599027"/>
                </a:lnTo>
                <a:lnTo>
                  <a:pt x="781848" y="599027"/>
                </a:lnTo>
                <a:close/>
                <a:moveTo>
                  <a:pt x="242140" y="366612"/>
                </a:moveTo>
                <a:lnTo>
                  <a:pt x="244085" y="368557"/>
                </a:lnTo>
                <a:lnTo>
                  <a:pt x="241797" y="366956"/>
                </a:lnTo>
                <a:lnTo>
                  <a:pt x="242140" y="366612"/>
                </a:lnTo>
                <a:close/>
                <a:moveTo>
                  <a:pt x="141978" y="301458"/>
                </a:moveTo>
                <a:lnTo>
                  <a:pt x="141978" y="301459"/>
                </a:lnTo>
                <a:lnTo>
                  <a:pt x="141977" y="301459"/>
                </a:lnTo>
                <a:lnTo>
                  <a:pt x="141978" y="301458"/>
                </a:lnTo>
                <a:close/>
                <a:moveTo>
                  <a:pt x="142950" y="301458"/>
                </a:moveTo>
                <a:lnTo>
                  <a:pt x="142950" y="302430"/>
                </a:lnTo>
                <a:lnTo>
                  <a:pt x="141978" y="301459"/>
                </a:lnTo>
                <a:lnTo>
                  <a:pt x="142950" y="301458"/>
                </a:lnTo>
                <a:close/>
                <a:moveTo>
                  <a:pt x="979256" y="620421"/>
                </a:moveTo>
                <a:lnTo>
                  <a:pt x="979165" y="620512"/>
                </a:lnTo>
                <a:lnTo>
                  <a:pt x="978283" y="620421"/>
                </a:lnTo>
                <a:lnTo>
                  <a:pt x="979256" y="620421"/>
                </a:lnTo>
                <a:close/>
                <a:moveTo>
                  <a:pt x="93355" y="247974"/>
                </a:moveTo>
                <a:lnTo>
                  <a:pt x="94328" y="248946"/>
                </a:lnTo>
                <a:lnTo>
                  <a:pt x="94328" y="249919"/>
                </a:lnTo>
                <a:lnTo>
                  <a:pt x="93355" y="247974"/>
                </a:lnTo>
                <a:close/>
                <a:moveTo>
                  <a:pt x="1075528" y="637925"/>
                </a:moveTo>
                <a:lnTo>
                  <a:pt x="1075528" y="637925"/>
                </a:lnTo>
                <a:lnTo>
                  <a:pt x="1074555" y="637925"/>
                </a:lnTo>
                <a:lnTo>
                  <a:pt x="1075528"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lnTo>
                  <a:pt x="47650" y="177958"/>
                </a:lnTo>
                <a:close/>
                <a:moveTo>
                  <a:pt x="35008" y="156564"/>
                </a:moveTo>
                <a:lnTo>
                  <a:pt x="36953" y="159157"/>
                </a:lnTo>
                <a:lnTo>
                  <a:pt x="36953" y="159481"/>
                </a:lnTo>
                <a:lnTo>
                  <a:pt x="35008" y="156564"/>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lnTo>
                  <a:pt x="25284" y="133225"/>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lnTo>
                  <a:pt x="1277796" y="622366"/>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lnTo>
                  <a:pt x="13614" y="101134"/>
                </a:lnTo>
                <a:close/>
                <a:moveTo>
                  <a:pt x="5835" y="22366"/>
                </a:moveTo>
                <a:lnTo>
                  <a:pt x="5835" y="23338"/>
                </a:lnTo>
                <a:lnTo>
                  <a:pt x="5658" y="22542"/>
                </a:lnTo>
                <a:lnTo>
                  <a:pt x="5835" y="22366"/>
                </a:lnTo>
                <a:close/>
                <a:moveTo>
                  <a:pt x="3890" y="14586"/>
                </a:moveTo>
                <a:lnTo>
                  <a:pt x="4862" y="15559"/>
                </a:lnTo>
                <a:lnTo>
                  <a:pt x="4862" y="18476"/>
                </a:lnTo>
                <a:lnTo>
                  <a:pt x="4668" y="18087"/>
                </a:lnTo>
                <a:lnTo>
                  <a:pt x="3890" y="14586"/>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lnTo>
                  <a:pt x="1884" y="3039"/>
                </a:lnTo>
                <a:close/>
                <a:moveTo>
                  <a:pt x="972" y="0"/>
                </a:moveTo>
                <a:lnTo>
                  <a:pt x="1945" y="2917"/>
                </a:lnTo>
                <a:lnTo>
                  <a:pt x="1884" y="3039"/>
                </a:lnTo>
                <a:lnTo>
                  <a:pt x="9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350"/>
          </a:p>
        </p:txBody>
      </p:sp>
      <p:sp>
        <p:nvSpPr>
          <p:cNvPr id="8" name="Freeform 33"/>
          <p:cNvSpPr>
            <a:spLocks/>
          </p:cNvSpPr>
          <p:nvPr/>
        </p:nvSpPr>
        <p:spPr bwMode="auto">
          <a:xfrm rot="9377604">
            <a:off x="3925889" y="3316288"/>
            <a:ext cx="1289050" cy="722312"/>
          </a:xfrm>
          <a:custGeom>
            <a:avLst/>
            <a:gdLst>
              <a:gd name="T0" fmla="*/ 15000 w 1288494"/>
              <a:gd name="T1" fmla="*/ 106684 h 722529"/>
              <a:gd name="T2" fmla="*/ 33056 w 1288494"/>
              <a:gd name="T3" fmla="*/ 146685 h 722529"/>
              <a:gd name="T4" fmla="*/ 38057 w 1288494"/>
              <a:gd name="T5" fmla="*/ 156210 h 722529"/>
              <a:gd name="T6" fmla="*/ 51102 w 1288494"/>
              <a:gd name="T7" fmla="*/ 180978 h 722529"/>
              <a:gd name="T8" fmla="*/ 1172142 w 1288494"/>
              <a:gd name="T9" fmla="*/ 694372 h 722529"/>
              <a:gd name="T10" fmla="*/ 1263308 w 1288494"/>
              <a:gd name="T11" fmla="*/ 617221 h 722529"/>
              <a:gd name="T12" fmla="*/ 1090998 w 1288494"/>
              <a:gd name="T13" fmla="*/ 565789 h 722529"/>
              <a:gd name="T14" fmla="*/ 1326425 w 1288494"/>
              <a:gd name="T15" fmla="*/ 624841 h 722529"/>
              <a:gd name="T16" fmla="*/ 936712 w 1288494"/>
              <a:gd name="T17" fmla="*/ 609600 h 722529"/>
              <a:gd name="T18" fmla="*/ 251458 w 1288494"/>
              <a:gd name="T19" fmla="*/ 360996 h 722529"/>
              <a:gd name="T20" fmla="*/ 344628 w 1288494"/>
              <a:gd name="T21" fmla="*/ 431482 h 722529"/>
              <a:gd name="T22" fmla="*/ 452826 w 1288494"/>
              <a:gd name="T23" fmla="*/ 481966 h 722529"/>
              <a:gd name="T24" fmla="*/ 404740 w 1288494"/>
              <a:gd name="T25" fmla="*/ 461009 h 722529"/>
              <a:gd name="T26" fmla="*/ 378692 w 1288494"/>
              <a:gd name="T27" fmla="*/ 449580 h 722529"/>
              <a:gd name="T28" fmla="*/ 357653 w 1288494"/>
              <a:gd name="T29" fmla="*/ 438149 h 722529"/>
              <a:gd name="T30" fmla="*/ 315575 w 1288494"/>
              <a:gd name="T31" fmla="*/ 416244 h 722529"/>
              <a:gd name="T32" fmla="*/ 278510 w 1288494"/>
              <a:gd name="T33" fmla="*/ 394331 h 722529"/>
              <a:gd name="T34" fmla="*/ 232424 w 1288494"/>
              <a:gd name="T35" fmla="*/ 363857 h 722529"/>
              <a:gd name="T36" fmla="*/ 201368 w 1288494"/>
              <a:gd name="T37" fmla="*/ 341946 h 722529"/>
              <a:gd name="T38" fmla="*/ 146268 w 1288494"/>
              <a:gd name="T39" fmla="*/ 294320 h 722529"/>
              <a:gd name="T40" fmla="*/ 144266 w 1288494"/>
              <a:gd name="T41" fmla="*/ 284796 h 722529"/>
              <a:gd name="T42" fmla="*/ 133239 w 1288494"/>
              <a:gd name="T43" fmla="*/ 280034 h 722529"/>
              <a:gd name="T44" fmla="*/ 117209 w 1288494"/>
              <a:gd name="T45" fmla="*/ 267649 h 722529"/>
              <a:gd name="T46" fmla="*/ 107194 w 1288494"/>
              <a:gd name="T47" fmla="*/ 255270 h 722529"/>
              <a:gd name="T48" fmla="*/ 92171 w 1288494"/>
              <a:gd name="T49" fmla="*/ 238120 h 722529"/>
              <a:gd name="T50" fmla="*/ 77141 w 1288494"/>
              <a:gd name="T51" fmla="*/ 220033 h 722529"/>
              <a:gd name="T52" fmla="*/ 69124 w 1288494"/>
              <a:gd name="T53" fmla="*/ 201927 h 722529"/>
              <a:gd name="T54" fmla="*/ 56112 w 1288494"/>
              <a:gd name="T55" fmla="*/ 185736 h 722529"/>
              <a:gd name="T56" fmla="*/ 44093 w 1288494"/>
              <a:gd name="T57" fmla="*/ 167642 h 722529"/>
              <a:gd name="T58" fmla="*/ 38057 w 1288494"/>
              <a:gd name="T59" fmla="*/ 152401 h 722529"/>
              <a:gd name="T60" fmla="*/ 29033 w 1288494"/>
              <a:gd name="T61" fmla="*/ 127631 h 722529"/>
              <a:gd name="T62" fmla="*/ 7986 w 1288494"/>
              <a:gd name="T63" fmla="*/ 68567 h 722529"/>
              <a:gd name="T64" fmla="*/ 5000 w 1288494"/>
              <a:gd name="T65" fmla="*/ 33345 h 722529"/>
              <a:gd name="T66" fmla="*/ 2013 w 1288494"/>
              <a:gd name="T67" fmla="*/ 13338 h 722529"/>
              <a:gd name="T68" fmla="*/ 6041 w 1288494"/>
              <a:gd name="T69" fmla="*/ 40015 h 722529"/>
              <a:gd name="T70" fmla="*/ 33057 w 1288494"/>
              <a:gd name="T71" fmla="*/ 120963 h 722529"/>
              <a:gd name="T72" fmla="*/ 72131 w 1288494"/>
              <a:gd name="T73" fmla="*/ 190503 h 722529"/>
              <a:gd name="T74" fmla="*/ 170309 w 1288494"/>
              <a:gd name="T75" fmla="*/ 297180 h 722529"/>
              <a:gd name="T76" fmla="*/ 249100 w 1288494"/>
              <a:gd name="T77" fmla="*/ 359429 h 722529"/>
              <a:gd name="T78" fmla="*/ 313572 w 1288494"/>
              <a:gd name="T79" fmla="*/ 399099 h 722529"/>
              <a:gd name="T80" fmla="*/ 443810 w 1288494"/>
              <a:gd name="T81" fmla="*/ 465773 h 722529"/>
              <a:gd name="T82" fmla="*/ 501917 w 1288494"/>
              <a:gd name="T83" fmla="*/ 492442 h 722529"/>
              <a:gd name="T84" fmla="*/ 588073 w 1288494"/>
              <a:gd name="T85" fmla="*/ 522924 h 722529"/>
              <a:gd name="T86" fmla="*/ 844543 w 1288494"/>
              <a:gd name="T87" fmla="*/ 583882 h 722529"/>
              <a:gd name="T88" fmla="*/ 1000827 w 1288494"/>
              <a:gd name="T89" fmla="*/ 608648 h 722529"/>
              <a:gd name="T90" fmla="*/ 1281342 w 1288494"/>
              <a:gd name="T91" fmla="*/ 626745 h 722529"/>
              <a:gd name="T92" fmla="*/ 1121048 w 1288494"/>
              <a:gd name="T93" fmla="*/ 624840 h 722529"/>
              <a:gd name="T94" fmla="*/ 1059935 w 1288494"/>
              <a:gd name="T95" fmla="*/ 621984 h 722529"/>
              <a:gd name="T96" fmla="*/ 975784 w 1288494"/>
              <a:gd name="T97" fmla="*/ 615316 h 722529"/>
              <a:gd name="T98" fmla="*/ 938715 w 1288494"/>
              <a:gd name="T99" fmla="*/ 608648 h 722529"/>
              <a:gd name="T100" fmla="*/ 831519 w 1288494"/>
              <a:gd name="T101" fmla="*/ 591504 h 722529"/>
              <a:gd name="T102" fmla="*/ 794451 w 1288494"/>
              <a:gd name="T103" fmla="*/ 584836 h 722529"/>
              <a:gd name="T104" fmla="*/ 730333 w 1288494"/>
              <a:gd name="T105" fmla="*/ 570547 h 722529"/>
              <a:gd name="T106" fmla="*/ 691264 w 1288494"/>
              <a:gd name="T107" fmla="*/ 561977 h 722529"/>
              <a:gd name="T108" fmla="*/ 652190 w 1288494"/>
              <a:gd name="T109" fmla="*/ 552453 h 722529"/>
              <a:gd name="T110" fmla="*/ 605107 w 1288494"/>
              <a:gd name="T111" fmla="*/ 538161 h 722529"/>
              <a:gd name="T112" fmla="*/ 571043 w 1288494"/>
              <a:gd name="T113" fmla="*/ 527683 h 722529"/>
              <a:gd name="T114" fmla="*/ 541989 w 1288494"/>
              <a:gd name="T115" fmla="*/ 518158 h 722529"/>
              <a:gd name="T116" fmla="*/ 508929 w 1288494"/>
              <a:gd name="T117" fmla="*/ 506731 h 722529"/>
              <a:gd name="T118" fmla="*/ 461844 w 1288494"/>
              <a:gd name="T119" fmla="*/ 488632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1884" y="3038"/>
                </a:moveTo>
                <a:lnTo>
                  <a:pt x="972" y="0"/>
                </a:lnTo>
                <a:lnTo>
                  <a:pt x="1944" y="2917"/>
                </a:lnTo>
                <a:lnTo>
                  <a:pt x="1884" y="3038"/>
                </a:lnTo>
                <a:close/>
                <a:moveTo>
                  <a:pt x="4861" y="18476"/>
                </a:moveTo>
                <a:lnTo>
                  <a:pt x="4667" y="18087"/>
                </a:lnTo>
                <a:lnTo>
                  <a:pt x="3889" y="14587"/>
                </a:lnTo>
                <a:lnTo>
                  <a:pt x="4861" y="15559"/>
                </a:lnTo>
                <a:lnTo>
                  <a:pt x="4861" y="18476"/>
                </a:lnTo>
                <a:close/>
                <a:moveTo>
                  <a:pt x="5834" y="23339"/>
                </a:moveTo>
                <a:lnTo>
                  <a:pt x="5658" y="22543"/>
                </a:lnTo>
                <a:lnTo>
                  <a:pt x="5834" y="22366"/>
                </a:lnTo>
                <a:lnTo>
                  <a:pt x="5834" y="23339"/>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lnTo>
                  <a:pt x="15559"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lnTo>
                  <a:pt x="35007" y="151701"/>
                </a:lnTo>
                <a:close/>
                <a:moveTo>
                  <a:pt x="35007" y="151702"/>
                </a:moveTo>
                <a:lnTo>
                  <a:pt x="35007" y="151702"/>
                </a:lnTo>
                <a:lnTo>
                  <a:pt x="35007" y="151701"/>
                </a:lnTo>
                <a:lnTo>
                  <a:pt x="35007" y="151702"/>
                </a:lnTo>
                <a:close/>
                <a:moveTo>
                  <a:pt x="36953" y="159481"/>
                </a:moveTo>
                <a:lnTo>
                  <a:pt x="35007" y="156564"/>
                </a:lnTo>
                <a:lnTo>
                  <a:pt x="36953" y="159158"/>
                </a:lnTo>
                <a:lnTo>
                  <a:pt x="36953" y="159481"/>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lnTo>
                  <a:pt x="49595" y="184765"/>
                </a:lnTo>
                <a:close/>
                <a:moveTo>
                  <a:pt x="70988" y="218801"/>
                </a:moveTo>
                <a:lnTo>
                  <a:pt x="70016" y="217828"/>
                </a:lnTo>
                <a:lnTo>
                  <a:pt x="70988" y="218801"/>
                </a:lnTo>
                <a:close/>
                <a:moveTo>
                  <a:pt x="978282" y="620422"/>
                </a:moveTo>
                <a:lnTo>
                  <a:pt x="979254" y="620422"/>
                </a:lnTo>
                <a:lnTo>
                  <a:pt x="979164" y="620513"/>
                </a:lnTo>
                <a:lnTo>
                  <a:pt x="978282" y="620422"/>
                </a:lnTo>
                <a:close/>
                <a:moveTo>
                  <a:pt x="94327" y="249919"/>
                </a:moveTo>
                <a:lnTo>
                  <a:pt x="93354" y="247974"/>
                </a:lnTo>
                <a:lnTo>
                  <a:pt x="94327" y="248946"/>
                </a:lnTo>
                <a:lnTo>
                  <a:pt x="94327" y="249919"/>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lnTo>
                  <a:pt x="1137764" y="721557"/>
                </a:lnTo>
                <a:close/>
                <a:moveTo>
                  <a:pt x="909238" y="622367"/>
                </a:moveTo>
                <a:lnTo>
                  <a:pt x="909238" y="622367"/>
                </a:lnTo>
                <a:lnTo>
                  <a:pt x="909463" y="622367"/>
                </a:lnTo>
                <a:lnTo>
                  <a:pt x="909238" y="622367"/>
                </a:lnTo>
                <a:close/>
                <a:moveTo>
                  <a:pt x="908266" y="623340"/>
                </a:moveTo>
                <a:lnTo>
                  <a:pt x="908266" y="622367"/>
                </a:lnTo>
                <a:lnTo>
                  <a:pt x="909238" y="622367"/>
                </a:lnTo>
                <a:lnTo>
                  <a:pt x="908266" y="623340"/>
                </a:lnTo>
                <a:close/>
                <a:moveTo>
                  <a:pt x="141977" y="301459"/>
                </a:moveTo>
                <a:lnTo>
                  <a:pt x="141977" y="301459"/>
                </a:lnTo>
                <a:close/>
                <a:moveTo>
                  <a:pt x="142949" y="302431"/>
                </a:moveTo>
                <a:lnTo>
                  <a:pt x="141977" y="301459"/>
                </a:lnTo>
                <a:lnTo>
                  <a:pt x="142949" y="301459"/>
                </a:lnTo>
                <a:lnTo>
                  <a:pt x="142949" y="302431"/>
                </a:lnTo>
                <a:close/>
                <a:moveTo>
                  <a:pt x="244084" y="368557"/>
                </a:moveTo>
                <a:lnTo>
                  <a:pt x="241795" y="366956"/>
                </a:lnTo>
                <a:lnTo>
                  <a:pt x="242139" y="366613"/>
                </a:lnTo>
                <a:lnTo>
                  <a:pt x="244084" y="368557"/>
                </a:lnTo>
                <a:close/>
                <a:moveTo>
                  <a:pt x="641815" y="565965"/>
                </a:moveTo>
                <a:lnTo>
                  <a:pt x="641815" y="565965"/>
                </a:lnTo>
                <a:lnTo>
                  <a:pt x="644732" y="565965"/>
                </a:lnTo>
                <a:lnTo>
                  <a:pt x="642787" y="565965"/>
                </a:lnTo>
                <a:lnTo>
                  <a:pt x="641815" y="565965"/>
                </a:lnTo>
                <a:close/>
                <a:moveTo>
                  <a:pt x="458992" y="489140"/>
                </a:moveTo>
                <a:lnTo>
                  <a:pt x="457050" y="488169"/>
                </a:lnTo>
                <a:lnTo>
                  <a:pt x="458995" y="489141"/>
                </a:lnTo>
                <a:lnTo>
                  <a:pt x="458992" y="489140"/>
                </a:lnTo>
                <a:close/>
                <a:moveTo>
                  <a:pt x="333549" y="441491"/>
                </a:moveTo>
                <a:lnTo>
                  <a:pt x="331604" y="439546"/>
                </a:lnTo>
                <a:lnTo>
                  <a:pt x="334521" y="440519"/>
                </a:lnTo>
                <a:lnTo>
                  <a:pt x="334521" y="441491"/>
                </a:lnTo>
                <a:lnTo>
                  <a:pt x="333549" y="441491"/>
                </a:lnTo>
                <a:close/>
                <a:moveTo>
                  <a:pt x="339384" y="444409"/>
                </a:moveTo>
                <a:lnTo>
                  <a:pt x="337439" y="442464"/>
                </a:lnTo>
                <a:lnTo>
                  <a:pt x="338411" y="443436"/>
                </a:lnTo>
                <a:lnTo>
                  <a:pt x="340356" y="444408"/>
                </a:lnTo>
                <a:lnTo>
                  <a:pt x="339384" y="444409"/>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lnTo>
                  <a:pt x="448298" y="4988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350"/>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41248" y="2038390"/>
            <a:ext cx="3017520" cy="542395"/>
          </a:xfrm>
        </p:spPr>
        <p:txBody>
          <a:bodyPr anchor="b">
            <a:noAutofit/>
          </a:bodyPr>
          <a:lstStyle>
            <a:lvl1pPr marL="0" indent="0" algn="ctr">
              <a:buNone/>
              <a:defRPr sz="1800" b="0">
                <a:solidFill>
                  <a:schemeClr val="tx2"/>
                </a:solidFill>
                <a:latin typeface="ＭＳ 明朝" panose="02020609040205080304" pitchFamily="17" charset="-128"/>
                <a:cs typeface="Bradley Hand ITC TT-Bold"/>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Text Placeholder 4"/>
          <p:cNvSpPr>
            <a:spLocks noGrp="1"/>
          </p:cNvSpPr>
          <p:nvPr>
            <p:ph type="body" sz="quarter" idx="3"/>
          </p:nvPr>
        </p:nvSpPr>
        <p:spPr>
          <a:xfrm>
            <a:off x="5291092" y="2038387"/>
            <a:ext cx="3014708" cy="542394"/>
          </a:xfrm>
        </p:spPr>
        <p:txBody>
          <a:bodyPr anchor="b">
            <a:noAutofit/>
          </a:bodyPr>
          <a:lstStyle>
            <a:lvl1pPr marL="0" indent="0" algn="ctr">
              <a:buNone/>
              <a:defRPr sz="1800" b="0">
                <a:solidFill>
                  <a:schemeClr val="tx2"/>
                </a:solidFill>
                <a:latin typeface="ＭＳ 明朝" panose="02020609040205080304" pitchFamily="17" charset="-128"/>
                <a:cs typeface="Bradley Hand ITC TT-Bold"/>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3" name="Content Placeholder 12"/>
          <p:cNvSpPr>
            <a:spLocks noGrp="1"/>
          </p:cNvSpPr>
          <p:nvPr>
            <p:ph sz="quarter" idx="13"/>
          </p:nvPr>
        </p:nvSpPr>
        <p:spPr>
          <a:xfrm>
            <a:off x="841248" y="2743199"/>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p:cNvSpPr>
            <a:spLocks noGrp="1"/>
          </p:cNvSpPr>
          <p:nvPr>
            <p:ph type="dt" sz="half" idx="15"/>
          </p:nvPr>
        </p:nvSpPr>
        <p:spPr/>
        <p:txBody>
          <a:bodyPr/>
          <a:lstStyle>
            <a:lvl1pPr>
              <a:defRPr/>
            </a:lvl1pPr>
          </a:lstStyle>
          <a:p>
            <a:pPr>
              <a:defRPr/>
            </a:pPr>
            <a:endParaRPr lang="en-US" altLang="en-US"/>
          </a:p>
        </p:txBody>
      </p:sp>
      <p:sp>
        <p:nvSpPr>
          <p:cNvPr id="10" name="Footer Placeholder 7"/>
          <p:cNvSpPr>
            <a:spLocks noGrp="1"/>
          </p:cNvSpPr>
          <p:nvPr>
            <p:ph type="ftr" sz="quarter" idx="16"/>
          </p:nvPr>
        </p:nvSpPr>
        <p:spPr/>
        <p:txBody>
          <a:bodyPr/>
          <a:lstStyle>
            <a:lvl1pPr>
              <a:defRPr/>
            </a:lvl1pPr>
          </a:lstStyle>
          <a:p>
            <a:pPr>
              <a:defRPr/>
            </a:pPr>
            <a:endParaRPr lang="en-US" altLang="en-US"/>
          </a:p>
        </p:txBody>
      </p:sp>
      <p:sp>
        <p:nvSpPr>
          <p:cNvPr id="11" name="Slide Number Placeholder 8"/>
          <p:cNvSpPr>
            <a:spLocks noGrp="1"/>
          </p:cNvSpPr>
          <p:nvPr>
            <p:ph type="sldNum" sz="quarter" idx="17"/>
          </p:nvPr>
        </p:nvSpPr>
        <p:spPr/>
        <p:txBody>
          <a:bodyPr/>
          <a:lstStyle>
            <a:lvl1pPr>
              <a:defRPr/>
            </a:lvl1pPr>
          </a:lstStyle>
          <a:p>
            <a:fld id="{6F4961BC-EE24-40EF-92B6-177C01A433A6}" type="slidenum">
              <a:rPr lang="en-US" altLang="en-US"/>
              <a:pPr/>
              <a:t>‹#›</a:t>
            </a:fld>
            <a:endParaRPr lang="en-US" altLang="en-US"/>
          </a:p>
        </p:txBody>
      </p:sp>
    </p:spTree>
    <p:extLst>
      <p:ext uri="{BB962C8B-B14F-4D97-AF65-F5344CB8AC3E}">
        <p14:creationId xmlns:p14="http://schemas.microsoft.com/office/powerpoint/2010/main" val="2794528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fld id="{F7D13F39-05B6-4C7D-9867-74FA1B38CC50}" type="slidenum">
              <a:rPr lang="en-US" altLang="en-US"/>
              <a:pPr/>
              <a:t>‹#›</a:t>
            </a:fld>
            <a:endParaRPr lang="en-US" altLang="en-US"/>
          </a:p>
        </p:txBody>
      </p:sp>
    </p:spTree>
    <p:extLst>
      <p:ext uri="{BB962C8B-B14F-4D97-AF65-F5344CB8AC3E}">
        <p14:creationId xmlns:p14="http://schemas.microsoft.com/office/powerpoint/2010/main" val="2549639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fld id="{21854928-BF0B-4C70-8E66-8801CA3B0118}" type="slidenum">
              <a:rPr lang="en-US" altLang="en-US"/>
              <a:pPr/>
              <a:t>‹#›</a:t>
            </a:fld>
            <a:endParaRPr lang="en-US" altLang="en-US"/>
          </a:p>
        </p:txBody>
      </p:sp>
    </p:spTree>
    <p:extLst>
      <p:ext uri="{BB962C8B-B14F-4D97-AF65-F5344CB8AC3E}">
        <p14:creationId xmlns:p14="http://schemas.microsoft.com/office/powerpoint/2010/main" val="3441859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1" y="1487083"/>
            <a:ext cx="3008313" cy="1921339"/>
          </a:xfrm>
        </p:spPr>
        <p:txBody>
          <a:bodyPr anchor="b"/>
          <a:lstStyle>
            <a:lvl1pPr algn="l">
              <a:defRPr sz="1800" b="0"/>
            </a:lvl1pPr>
          </a:lstStyle>
          <a:p>
            <a:r>
              <a:rPr lang="en-US"/>
              <a:t>Click to edit Master title style</a:t>
            </a:r>
          </a:p>
        </p:txBody>
      </p:sp>
      <p:sp>
        <p:nvSpPr>
          <p:cNvPr id="3" name="Content Placeholder 2"/>
          <p:cNvSpPr>
            <a:spLocks noGrp="1"/>
          </p:cNvSpPr>
          <p:nvPr>
            <p:ph idx="1"/>
          </p:nvPr>
        </p:nvSpPr>
        <p:spPr>
          <a:xfrm>
            <a:off x="3893350" y="835428"/>
            <a:ext cx="4699370" cy="5151526"/>
          </a:xfrm>
        </p:spPr>
        <p:txBody>
          <a:bodyPr anchor="ctr"/>
          <a:lstStyle>
            <a:lvl1pPr>
              <a:defRPr sz="1800"/>
            </a:lvl1pPr>
            <a:lvl2pPr>
              <a:defRPr sz="1650"/>
            </a:lvl2pPr>
            <a:lvl3pPr>
              <a:defRPr sz="1500"/>
            </a:lvl3pPr>
            <a:lvl4pPr>
              <a:defRPr sz="135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1281" y="3408422"/>
            <a:ext cx="3008313" cy="191909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C671E6C0-D26A-474D-919E-57665F7925BE}" type="slidenum">
              <a:rPr lang="en-US" altLang="en-US"/>
              <a:pPr/>
              <a:t>‹#›</a:t>
            </a:fld>
            <a:endParaRPr lang="en-US" altLang="en-US"/>
          </a:p>
        </p:txBody>
      </p:sp>
    </p:spTree>
    <p:extLst>
      <p:ext uri="{BB962C8B-B14F-4D97-AF65-F5344CB8AC3E}">
        <p14:creationId xmlns:p14="http://schemas.microsoft.com/office/powerpoint/2010/main" val="228158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50863" y="2038350"/>
            <a:ext cx="8042275" cy="3951288"/>
          </a:xfrm>
        </p:spPr>
        <p:txBody>
          <a:bodyPr/>
          <a:lstStyle>
            <a:lvl1pPr marL="342900" indent="-342900">
              <a:buFont typeface="Arial" panose="020B0604020202020204" pitchFamily="34" charset="0"/>
              <a:buChar char="•"/>
              <a:defRPr/>
            </a:lvl1pPr>
            <a:lvl2pPr marL="671513" indent="-342900">
              <a:buFont typeface="Arial" panose="020B0604020202020204" pitchFamily="34" charset="0"/>
              <a:buChar char="•"/>
              <a:defRPr/>
            </a:lvl2pPr>
            <a:lvl3pPr marL="982662" indent="-342900">
              <a:buFont typeface="Arial" panose="020B0604020202020204" pitchFamily="34" charset="0"/>
              <a:buChar char="•"/>
              <a:defRPr/>
            </a:lvl3pPr>
            <a:lvl4pPr marL="1200150" indent="-285750">
              <a:buFont typeface="Arial" panose="020B0604020202020204" pitchFamily="34" charset="0"/>
              <a:buChar char="•"/>
              <a:defRPr/>
            </a:lvl4pPr>
            <a:lvl5pPr marL="1519237" indent="-2857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662DA74-E1D7-479F-A23C-196208DAF2BA}" type="slidenum">
              <a:rPr lang="en-US" altLang="en-US"/>
              <a:pPr/>
              <a:t>‹#›</a:t>
            </a:fld>
            <a:endParaRPr lang="en-US" altLang="en-US"/>
          </a:p>
        </p:txBody>
      </p:sp>
    </p:spTree>
    <p:extLst>
      <p:ext uri="{BB962C8B-B14F-4D97-AF65-F5344CB8AC3E}">
        <p14:creationId xmlns:p14="http://schemas.microsoft.com/office/powerpoint/2010/main" val="2306268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0500"/>
            <a:ext cx="27813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1280" y="4669656"/>
            <a:ext cx="8041440" cy="719865"/>
          </a:xfrm>
        </p:spPr>
        <p:txBody>
          <a:bodyPr anchor="b"/>
          <a:lstStyle>
            <a:lvl1pPr algn="ctr">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fld id="{285D96D5-FB8A-4335-BE8F-A78DD5BA2BCB}" type="slidenum">
              <a:rPr lang="en-US" altLang="en-US"/>
              <a:pPr/>
              <a:t>‹#›</a:t>
            </a:fld>
            <a:endParaRPr lang="en-US" altLang="en-US"/>
          </a:p>
        </p:txBody>
      </p:sp>
    </p:spTree>
    <p:extLst>
      <p:ext uri="{BB962C8B-B14F-4D97-AF65-F5344CB8AC3E}">
        <p14:creationId xmlns:p14="http://schemas.microsoft.com/office/powerpoint/2010/main" val="716349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0A630411-4147-4242-81A1-8B3839ED0B29}" type="slidenum">
              <a:rPr lang="en-US" altLang="en-US"/>
              <a:pPr/>
              <a:t>‹#›</a:t>
            </a:fld>
            <a:endParaRPr lang="en-US" altLang="en-US"/>
          </a:p>
        </p:txBody>
      </p:sp>
    </p:spTree>
    <p:extLst>
      <p:ext uri="{BB962C8B-B14F-4D97-AF65-F5344CB8AC3E}">
        <p14:creationId xmlns:p14="http://schemas.microsoft.com/office/powerpoint/2010/main" val="527486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80"/>
            <a:ext cx="1963320" cy="5469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42CAD382-CD0D-4717-8D3C-8E95FB9B2E83}" type="slidenum">
              <a:rPr lang="en-US" altLang="en-US"/>
              <a:pPr/>
              <a:t>‹#›</a:t>
            </a:fld>
            <a:endParaRPr lang="en-US" altLang="en-US"/>
          </a:p>
        </p:txBody>
      </p:sp>
    </p:spTree>
    <p:extLst>
      <p:ext uri="{BB962C8B-B14F-4D97-AF65-F5344CB8AC3E}">
        <p14:creationId xmlns:p14="http://schemas.microsoft.com/office/powerpoint/2010/main" val="2727138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F4881AB-E70F-41AB-8C8B-C664345E3F76}" type="slidenum">
              <a:rPr lang="en-US" altLang="en-US"/>
              <a:pPr/>
              <a:t>‹#›</a:t>
            </a:fld>
            <a:endParaRPr lang="en-US" altLang="en-US"/>
          </a:p>
        </p:txBody>
      </p:sp>
    </p:spTree>
    <p:extLst>
      <p:ext uri="{BB962C8B-B14F-4D97-AF65-F5344CB8AC3E}">
        <p14:creationId xmlns:p14="http://schemas.microsoft.com/office/powerpoint/2010/main" val="2997298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841248"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5"/>
          </p:nvPr>
        </p:nvSpPr>
        <p:spPr/>
        <p:txBody>
          <a:bodyPr/>
          <a:lstStyle>
            <a:lvl1pPr>
              <a:defRPr/>
            </a:lvl1pPr>
          </a:lstStyle>
          <a:p>
            <a:pPr>
              <a:defRPr/>
            </a:pPr>
            <a:endParaRPr lang="en-US" altLang="en-US"/>
          </a:p>
        </p:txBody>
      </p:sp>
      <p:sp>
        <p:nvSpPr>
          <p:cNvPr id="6" name="Footer Placeholder 4"/>
          <p:cNvSpPr>
            <a:spLocks noGrp="1"/>
          </p:cNvSpPr>
          <p:nvPr>
            <p:ph type="ftr" sz="quarter" idx="16"/>
          </p:nvPr>
        </p:nvSpPr>
        <p:spPr/>
        <p:txBody>
          <a:bodyPr/>
          <a:lstStyle>
            <a:lvl1pPr>
              <a:defRPr/>
            </a:lvl1pPr>
          </a:lstStyle>
          <a:p>
            <a:pPr>
              <a:defRPr/>
            </a:pPr>
            <a:endParaRPr lang="en-US" altLang="en-US"/>
          </a:p>
        </p:txBody>
      </p:sp>
      <p:sp>
        <p:nvSpPr>
          <p:cNvPr id="7" name="Slide Number Placeholder 5"/>
          <p:cNvSpPr>
            <a:spLocks noGrp="1"/>
          </p:cNvSpPr>
          <p:nvPr>
            <p:ph type="sldNum" sz="quarter" idx="17"/>
          </p:nvPr>
        </p:nvSpPr>
        <p:spPr/>
        <p:txBody>
          <a:bodyPr/>
          <a:lstStyle>
            <a:lvl1pPr>
              <a:defRPr/>
            </a:lvl1pPr>
          </a:lstStyle>
          <a:p>
            <a:fld id="{AF011905-831C-4765-B97C-BED4272B0BD0}" type="slidenum">
              <a:rPr lang="en-US" altLang="en-US"/>
              <a:pPr/>
              <a:t>‹#›</a:t>
            </a:fld>
            <a:endParaRPr lang="en-US" altLang="en-US"/>
          </a:p>
        </p:txBody>
      </p:sp>
    </p:spTree>
    <p:extLst>
      <p:ext uri="{BB962C8B-B14F-4D97-AF65-F5344CB8AC3E}">
        <p14:creationId xmlns:p14="http://schemas.microsoft.com/office/powerpoint/2010/main" val="471546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Freeform 22"/>
          <p:cNvSpPr>
            <a:spLocks/>
          </p:cNvSpPr>
          <p:nvPr/>
        </p:nvSpPr>
        <p:spPr bwMode="auto">
          <a:xfrm rot="20274567">
            <a:off x="3933825" y="4281488"/>
            <a:ext cx="1289050" cy="722312"/>
          </a:xfrm>
          <a:custGeom>
            <a:avLst/>
            <a:gdLst>
              <a:gd name="T0" fmla="*/ 348636 w 1288494"/>
              <a:gd name="T1" fmla="*/ 434338 h 722529"/>
              <a:gd name="T2" fmla="*/ 470861 w 1288494"/>
              <a:gd name="T3" fmla="*/ 478154 h 722529"/>
              <a:gd name="T4" fmla="*/ 146268 w 1288494"/>
              <a:gd name="T5" fmla="*/ 295277 h 722529"/>
              <a:gd name="T6" fmla="*/ 1108028 w 1288494"/>
              <a:gd name="T7" fmla="*/ 624839 h 722529"/>
              <a:gd name="T8" fmla="*/ 36051 w 1288494"/>
              <a:gd name="T9" fmla="*/ 153353 h 722529"/>
              <a:gd name="T10" fmla="*/ 27048 w 1288494"/>
              <a:gd name="T11" fmla="*/ 134299 h 722529"/>
              <a:gd name="T12" fmla="*/ 1273327 w 1288494"/>
              <a:gd name="T13" fmla="*/ 656272 h 722529"/>
              <a:gd name="T14" fmla="*/ 1266314 w 1288494"/>
              <a:gd name="T15" fmla="*/ 641985 h 722529"/>
              <a:gd name="T16" fmla="*/ 1079973 w 1288494"/>
              <a:gd name="T17" fmla="*/ 580073 h 722529"/>
              <a:gd name="T18" fmla="*/ 1271323 w 1288494"/>
              <a:gd name="T19" fmla="*/ 605790 h 722529"/>
              <a:gd name="T20" fmla="*/ 15001 w 1288494"/>
              <a:gd name="T21" fmla="*/ 102880 h 722529"/>
              <a:gd name="T22" fmla="*/ 2986 w 1288494"/>
              <a:gd name="T23" fmla="*/ 9517 h 722529"/>
              <a:gd name="T24" fmla="*/ 10001 w 1288494"/>
              <a:gd name="T25" fmla="*/ 43835 h 722529"/>
              <a:gd name="T26" fmla="*/ 24029 w 1288494"/>
              <a:gd name="T27" fmla="*/ 98096 h 722529"/>
              <a:gd name="T28" fmla="*/ 61113 w 1288494"/>
              <a:gd name="T29" fmla="*/ 176212 h 722529"/>
              <a:gd name="T30" fmla="*/ 147267 w 1288494"/>
              <a:gd name="T31" fmla="*/ 277176 h 722529"/>
              <a:gd name="T32" fmla="*/ 227416 w 1288494"/>
              <a:gd name="T33" fmla="*/ 344803 h 722529"/>
              <a:gd name="T34" fmla="*/ 290531 w 1288494"/>
              <a:gd name="T35" fmla="*/ 385763 h 722529"/>
              <a:gd name="T36" fmla="*/ 426780 w 1288494"/>
              <a:gd name="T37" fmla="*/ 458153 h 722529"/>
              <a:gd name="T38" fmla="*/ 494903 w 1288494"/>
              <a:gd name="T39" fmla="*/ 489585 h 722529"/>
              <a:gd name="T40" fmla="*/ 583065 w 1288494"/>
              <a:gd name="T41" fmla="*/ 521969 h 722529"/>
              <a:gd name="T42" fmla="*/ 705290 w 1288494"/>
              <a:gd name="T43" fmla="*/ 554352 h 722529"/>
              <a:gd name="T44" fmla="*/ 998826 w 1288494"/>
              <a:gd name="T45" fmla="*/ 608647 h 722529"/>
              <a:gd name="T46" fmla="*/ 1280841 w 1288494"/>
              <a:gd name="T47" fmla="*/ 625792 h 722529"/>
              <a:gd name="T48" fmla="*/ 1140085 w 1288494"/>
              <a:gd name="T49" fmla="*/ 627698 h 722529"/>
              <a:gd name="T50" fmla="*/ 1059936 w 1288494"/>
              <a:gd name="T51" fmla="*/ 621983 h 722529"/>
              <a:gd name="T52" fmla="*/ 977789 w 1288494"/>
              <a:gd name="T53" fmla="*/ 615316 h 722529"/>
              <a:gd name="T54" fmla="*/ 935710 w 1288494"/>
              <a:gd name="T55" fmla="*/ 610552 h 722529"/>
              <a:gd name="T56" fmla="*/ 839535 w 1288494"/>
              <a:gd name="T57" fmla="*/ 593406 h 722529"/>
              <a:gd name="T58" fmla="*/ 805472 w 1288494"/>
              <a:gd name="T59" fmla="*/ 586739 h 722529"/>
              <a:gd name="T60" fmla="*/ 749371 w 1288494"/>
              <a:gd name="T61" fmla="*/ 576264 h 722529"/>
              <a:gd name="T62" fmla="*/ 703286 w 1288494"/>
              <a:gd name="T63" fmla="*/ 562928 h 722529"/>
              <a:gd name="T64" fmla="*/ 661209 w 1288494"/>
              <a:gd name="T65" fmla="*/ 553402 h 722529"/>
              <a:gd name="T66" fmla="*/ 613120 w 1288494"/>
              <a:gd name="T67" fmla="*/ 541973 h 722529"/>
              <a:gd name="T68" fmla="*/ 571044 w 1288494"/>
              <a:gd name="T69" fmla="*/ 527682 h 722529"/>
              <a:gd name="T70" fmla="*/ 541990 w 1288494"/>
              <a:gd name="T71" fmla="*/ 518158 h 722529"/>
              <a:gd name="T72" fmla="*/ 508930 w 1288494"/>
              <a:gd name="T73" fmla="*/ 506731 h 722529"/>
              <a:gd name="T74" fmla="*/ 461845 w 1288494"/>
              <a:gd name="T75" fmla="*/ 488631 h 722529"/>
              <a:gd name="T76" fmla="*/ 435798 w 1288494"/>
              <a:gd name="T77" fmla="*/ 476248 h 722529"/>
              <a:gd name="T78" fmla="*/ 403737 w 1288494"/>
              <a:gd name="T79" fmla="*/ 460056 h 722529"/>
              <a:gd name="T80" fmla="*/ 364666 w 1288494"/>
              <a:gd name="T81" fmla="*/ 441006 h 722529"/>
              <a:gd name="T82" fmla="*/ 337617 w 1288494"/>
              <a:gd name="T83" fmla="*/ 427669 h 722529"/>
              <a:gd name="T84" fmla="*/ 302550 w 1288494"/>
              <a:gd name="T85" fmla="*/ 406718 h 722529"/>
              <a:gd name="T86" fmla="*/ 248454 w 1288494"/>
              <a:gd name="T87" fmla="*/ 372428 h 722529"/>
              <a:gd name="T88" fmla="*/ 217396 w 1288494"/>
              <a:gd name="T89" fmla="*/ 353378 h 722529"/>
              <a:gd name="T90" fmla="*/ 153281 w 1288494"/>
              <a:gd name="T91" fmla="*/ 301943 h 722529"/>
              <a:gd name="T92" fmla="*/ 139256 w 1288494"/>
              <a:gd name="T93" fmla="*/ 286702 h 722529"/>
              <a:gd name="T94" fmla="*/ 136248 w 1288494"/>
              <a:gd name="T95" fmla="*/ 281942 h 722529"/>
              <a:gd name="T96" fmla="*/ 126227 w 1288494"/>
              <a:gd name="T97" fmla="*/ 273368 h 722529"/>
              <a:gd name="T98" fmla="*/ 112201 w 1288494"/>
              <a:gd name="T99" fmla="*/ 260983 h 722529"/>
              <a:gd name="T100" fmla="*/ 94173 w 1288494"/>
              <a:gd name="T101" fmla="*/ 238119 h 722529"/>
              <a:gd name="T102" fmla="*/ 87162 w 1288494"/>
              <a:gd name="T103" fmla="*/ 229555 h 722529"/>
              <a:gd name="T104" fmla="*/ 72132 w 1288494"/>
              <a:gd name="T105" fmla="*/ 211449 h 722529"/>
              <a:gd name="T106" fmla="*/ 65121 w 1288494"/>
              <a:gd name="T107" fmla="*/ 195259 h 722529"/>
              <a:gd name="T108" fmla="*/ 48085 w 1288494"/>
              <a:gd name="T109" fmla="*/ 171447 h 722529"/>
              <a:gd name="T110" fmla="*/ 38057 w 1288494"/>
              <a:gd name="T111" fmla="*/ 157162 h 722529"/>
              <a:gd name="T112" fmla="*/ 35071 w 1288494"/>
              <a:gd name="T113" fmla="*/ 140966 h 722529"/>
              <a:gd name="T114" fmla="*/ 17015 w 1288494"/>
              <a:gd name="T115" fmla="*/ 99064 h 722529"/>
              <a:gd name="T116" fmla="*/ 5001 w 1288494"/>
              <a:gd name="T117" fmla="*/ 49531 h 722529"/>
              <a:gd name="T118" fmla="*/ 1953 w 1288494"/>
              <a:gd name="T119" fmla="*/ 2970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548461" y="537763"/>
                </a:moveTo>
                <a:lnTo>
                  <a:pt x="548461" y="537763"/>
                </a:lnTo>
                <a:close/>
                <a:moveTo>
                  <a:pt x="547489" y="536791"/>
                </a:moveTo>
                <a:lnTo>
                  <a:pt x="548461" y="537763"/>
                </a:lnTo>
                <a:lnTo>
                  <a:pt x="546516" y="536791"/>
                </a:lnTo>
                <a:lnTo>
                  <a:pt x="544572" y="535818"/>
                </a:lnTo>
                <a:lnTo>
                  <a:pt x="547489" y="536791"/>
                </a:lnTo>
                <a:close/>
                <a:moveTo>
                  <a:pt x="338413" y="443436"/>
                </a:moveTo>
                <a:lnTo>
                  <a:pt x="340357" y="444408"/>
                </a:lnTo>
                <a:lnTo>
                  <a:pt x="339385" y="444408"/>
                </a:lnTo>
                <a:lnTo>
                  <a:pt x="338413" y="443436"/>
                </a:lnTo>
                <a:close/>
                <a:moveTo>
                  <a:pt x="337440" y="442463"/>
                </a:moveTo>
                <a:lnTo>
                  <a:pt x="338413" y="443436"/>
                </a:lnTo>
                <a:lnTo>
                  <a:pt x="338412" y="443436"/>
                </a:lnTo>
                <a:lnTo>
                  <a:pt x="337440" y="442463"/>
                </a:lnTo>
                <a:close/>
                <a:moveTo>
                  <a:pt x="334522" y="440518"/>
                </a:moveTo>
                <a:lnTo>
                  <a:pt x="334523" y="441491"/>
                </a:lnTo>
                <a:lnTo>
                  <a:pt x="333550" y="441491"/>
                </a:lnTo>
                <a:lnTo>
                  <a:pt x="331605" y="439546"/>
                </a:lnTo>
                <a:lnTo>
                  <a:pt x="334522" y="440518"/>
                </a:lnTo>
                <a:close/>
                <a:moveTo>
                  <a:pt x="644733" y="565964"/>
                </a:moveTo>
                <a:lnTo>
                  <a:pt x="642788" y="565964"/>
                </a:lnTo>
                <a:lnTo>
                  <a:pt x="641816" y="565964"/>
                </a:lnTo>
                <a:lnTo>
                  <a:pt x="644733" y="565964"/>
                </a:lnTo>
                <a:close/>
                <a:moveTo>
                  <a:pt x="457051" y="488168"/>
                </a:moveTo>
                <a:lnTo>
                  <a:pt x="458996" y="489140"/>
                </a:lnTo>
                <a:lnTo>
                  <a:pt x="458993" y="489139"/>
                </a:lnTo>
                <a:lnTo>
                  <a:pt x="457051" y="488168"/>
                </a:lnTo>
                <a:close/>
                <a:moveTo>
                  <a:pt x="243112" y="383144"/>
                </a:moveTo>
                <a:lnTo>
                  <a:pt x="244085" y="384117"/>
                </a:lnTo>
                <a:lnTo>
                  <a:pt x="243112" y="383144"/>
                </a:lnTo>
                <a:close/>
                <a:moveTo>
                  <a:pt x="781848" y="599027"/>
                </a:moveTo>
                <a:lnTo>
                  <a:pt x="781848" y="599027"/>
                </a:lnTo>
                <a:lnTo>
                  <a:pt x="780876" y="599027"/>
                </a:lnTo>
                <a:lnTo>
                  <a:pt x="781848" y="599027"/>
                </a:lnTo>
                <a:close/>
                <a:moveTo>
                  <a:pt x="242140" y="366612"/>
                </a:moveTo>
                <a:lnTo>
                  <a:pt x="244085" y="368557"/>
                </a:lnTo>
                <a:lnTo>
                  <a:pt x="241797" y="366956"/>
                </a:lnTo>
                <a:lnTo>
                  <a:pt x="242140" y="366612"/>
                </a:lnTo>
                <a:close/>
                <a:moveTo>
                  <a:pt x="141978" y="301458"/>
                </a:moveTo>
                <a:lnTo>
                  <a:pt x="141978" y="301459"/>
                </a:lnTo>
                <a:lnTo>
                  <a:pt x="141977" y="301459"/>
                </a:lnTo>
                <a:lnTo>
                  <a:pt x="141978" y="301458"/>
                </a:lnTo>
                <a:close/>
                <a:moveTo>
                  <a:pt x="142950" y="301458"/>
                </a:moveTo>
                <a:lnTo>
                  <a:pt x="142950" y="302430"/>
                </a:lnTo>
                <a:lnTo>
                  <a:pt x="141978" y="301459"/>
                </a:lnTo>
                <a:lnTo>
                  <a:pt x="142950" y="301458"/>
                </a:lnTo>
                <a:close/>
                <a:moveTo>
                  <a:pt x="979256" y="620421"/>
                </a:moveTo>
                <a:lnTo>
                  <a:pt x="979165" y="620512"/>
                </a:lnTo>
                <a:lnTo>
                  <a:pt x="978283" y="620421"/>
                </a:lnTo>
                <a:lnTo>
                  <a:pt x="979256" y="620421"/>
                </a:lnTo>
                <a:close/>
                <a:moveTo>
                  <a:pt x="93355" y="247974"/>
                </a:moveTo>
                <a:lnTo>
                  <a:pt x="94328" y="248946"/>
                </a:lnTo>
                <a:lnTo>
                  <a:pt x="94328" y="249919"/>
                </a:lnTo>
                <a:lnTo>
                  <a:pt x="93355" y="247974"/>
                </a:lnTo>
                <a:close/>
                <a:moveTo>
                  <a:pt x="1075528" y="637925"/>
                </a:moveTo>
                <a:lnTo>
                  <a:pt x="1075528" y="637925"/>
                </a:lnTo>
                <a:lnTo>
                  <a:pt x="1074555" y="637925"/>
                </a:lnTo>
                <a:lnTo>
                  <a:pt x="1075528"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lnTo>
                  <a:pt x="47650" y="177958"/>
                </a:lnTo>
                <a:close/>
                <a:moveTo>
                  <a:pt x="35008" y="156564"/>
                </a:moveTo>
                <a:lnTo>
                  <a:pt x="36953" y="159157"/>
                </a:lnTo>
                <a:lnTo>
                  <a:pt x="36953" y="159481"/>
                </a:lnTo>
                <a:lnTo>
                  <a:pt x="35008" y="156564"/>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lnTo>
                  <a:pt x="25284" y="133225"/>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lnTo>
                  <a:pt x="1277796" y="622366"/>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lnTo>
                  <a:pt x="13614" y="101134"/>
                </a:lnTo>
                <a:close/>
                <a:moveTo>
                  <a:pt x="5835" y="22366"/>
                </a:moveTo>
                <a:lnTo>
                  <a:pt x="5835" y="23338"/>
                </a:lnTo>
                <a:lnTo>
                  <a:pt x="5658" y="22542"/>
                </a:lnTo>
                <a:lnTo>
                  <a:pt x="5835" y="22366"/>
                </a:lnTo>
                <a:close/>
                <a:moveTo>
                  <a:pt x="3890" y="14586"/>
                </a:moveTo>
                <a:lnTo>
                  <a:pt x="4862" y="15559"/>
                </a:lnTo>
                <a:lnTo>
                  <a:pt x="4862" y="18476"/>
                </a:lnTo>
                <a:lnTo>
                  <a:pt x="4668" y="18087"/>
                </a:lnTo>
                <a:lnTo>
                  <a:pt x="3890" y="14586"/>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lnTo>
                  <a:pt x="1884" y="3039"/>
                </a:lnTo>
                <a:close/>
                <a:moveTo>
                  <a:pt x="972" y="0"/>
                </a:moveTo>
                <a:lnTo>
                  <a:pt x="1945" y="2917"/>
                </a:lnTo>
                <a:lnTo>
                  <a:pt x="1884" y="3039"/>
                </a:lnTo>
                <a:lnTo>
                  <a:pt x="9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33"/>
          <p:cNvSpPr>
            <a:spLocks/>
          </p:cNvSpPr>
          <p:nvPr/>
        </p:nvSpPr>
        <p:spPr bwMode="auto">
          <a:xfrm rot="9377604">
            <a:off x="3925888" y="3316288"/>
            <a:ext cx="1289050" cy="722312"/>
          </a:xfrm>
          <a:custGeom>
            <a:avLst/>
            <a:gdLst>
              <a:gd name="T0" fmla="*/ 15000 w 1288494"/>
              <a:gd name="T1" fmla="*/ 106684 h 722529"/>
              <a:gd name="T2" fmla="*/ 33056 w 1288494"/>
              <a:gd name="T3" fmla="*/ 146685 h 722529"/>
              <a:gd name="T4" fmla="*/ 38057 w 1288494"/>
              <a:gd name="T5" fmla="*/ 156210 h 722529"/>
              <a:gd name="T6" fmla="*/ 51102 w 1288494"/>
              <a:gd name="T7" fmla="*/ 180978 h 722529"/>
              <a:gd name="T8" fmla="*/ 1172142 w 1288494"/>
              <a:gd name="T9" fmla="*/ 694372 h 722529"/>
              <a:gd name="T10" fmla="*/ 1263308 w 1288494"/>
              <a:gd name="T11" fmla="*/ 617221 h 722529"/>
              <a:gd name="T12" fmla="*/ 1090998 w 1288494"/>
              <a:gd name="T13" fmla="*/ 565789 h 722529"/>
              <a:gd name="T14" fmla="*/ 1326425 w 1288494"/>
              <a:gd name="T15" fmla="*/ 624841 h 722529"/>
              <a:gd name="T16" fmla="*/ 936712 w 1288494"/>
              <a:gd name="T17" fmla="*/ 609600 h 722529"/>
              <a:gd name="T18" fmla="*/ 251458 w 1288494"/>
              <a:gd name="T19" fmla="*/ 360996 h 722529"/>
              <a:gd name="T20" fmla="*/ 344628 w 1288494"/>
              <a:gd name="T21" fmla="*/ 431482 h 722529"/>
              <a:gd name="T22" fmla="*/ 452826 w 1288494"/>
              <a:gd name="T23" fmla="*/ 481966 h 722529"/>
              <a:gd name="T24" fmla="*/ 404740 w 1288494"/>
              <a:gd name="T25" fmla="*/ 461009 h 722529"/>
              <a:gd name="T26" fmla="*/ 378692 w 1288494"/>
              <a:gd name="T27" fmla="*/ 449580 h 722529"/>
              <a:gd name="T28" fmla="*/ 357653 w 1288494"/>
              <a:gd name="T29" fmla="*/ 438149 h 722529"/>
              <a:gd name="T30" fmla="*/ 315575 w 1288494"/>
              <a:gd name="T31" fmla="*/ 416244 h 722529"/>
              <a:gd name="T32" fmla="*/ 278510 w 1288494"/>
              <a:gd name="T33" fmla="*/ 394331 h 722529"/>
              <a:gd name="T34" fmla="*/ 232424 w 1288494"/>
              <a:gd name="T35" fmla="*/ 363857 h 722529"/>
              <a:gd name="T36" fmla="*/ 201368 w 1288494"/>
              <a:gd name="T37" fmla="*/ 341946 h 722529"/>
              <a:gd name="T38" fmla="*/ 146268 w 1288494"/>
              <a:gd name="T39" fmla="*/ 294320 h 722529"/>
              <a:gd name="T40" fmla="*/ 144266 w 1288494"/>
              <a:gd name="T41" fmla="*/ 284796 h 722529"/>
              <a:gd name="T42" fmla="*/ 133239 w 1288494"/>
              <a:gd name="T43" fmla="*/ 280034 h 722529"/>
              <a:gd name="T44" fmla="*/ 117209 w 1288494"/>
              <a:gd name="T45" fmla="*/ 267649 h 722529"/>
              <a:gd name="T46" fmla="*/ 107194 w 1288494"/>
              <a:gd name="T47" fmla="*/ 255270 h 722529"/>
              <a:gd name="T48" fmla="*/ 92171 w 1288494"/>
              <a:gd name="T49" fmla="*/ 238120 h 722529"/>
              <a:gd name="T50" fmla="*/ 77141 w 1288494"/>
              <a:gd name="T51" fmla="*/ 220033 h 722529"/>
              <a:gd name="T52" fmla="*/ 69124 w 1288494"/>
              <a:gd name="T53" fmla="*/ 201927 h 722529"/>
              <a:gd name="T54" fmla="*/ 56112 w 1288494"/>
              <a:gd name="T55" fmla="*/ 185736 h 722529"/>
              <a:gd name="T56" fmla="*/ 44093 w 1288494"/>
              <a:gd name="T57" fmla="*/ 167642 h 722529"/>
              <a:gd name="T58" fmla="*/ 38057 w 1288494"/>
              <a:gd name="T59" fmla="*/ 152401 h 722529"/>
              <a:gd name="T60" fmla="*/ 29033 w 1288494"/>
              <a:gd name="T61" fmla="*/ 127631 h 722529"/>
              <a:gd name="T62" fmla="*/ 7986 w 1288494"/>
              <a:gd name="T63" fmla="*/ 68567 h 722529"/>
              <a:gd name="T64" fmla="*/ 5000 w 1288494"/>
              <a:gd name="T65" fmla="*/ 33345 h 722529"/>
              <a:gd name="T66" fmla="*/ 2013 w 1288494"/>
              <a:gd name="T67" fmla="*/ 13338 h 722529"/>
              <a:gd name="T68" fmla="*/ 6041 w 1288494"/>
              <a:gd name="T69" fmla="*/ 40015 h 722529"/>
              <a:gd name="T70" fmla="*/ 33057 w 1288494"/>
              <a:gd name="T71" fmla="*/ 120963 h 722529"/>
              <a:gd name="T72" fmla="*/ 72131 w 1288494"/>
              <a:gd name="T73" fmla="*/ 190503 h 722529"/>
              <a:gd name="T74" fmla="*/ 170309 w 1288494"/>
              <a:gd name="T75" fmla="*/ 297180 h 722529"/>
              <a:gd name="T76" fmla="*/ 249100 w 1288494"/>
              <a:gd name="T77" fmla="*/ 359429 h 722529"/>
              <a:gd name="T78" fmla="*/ 313572 w 1288494"/>
              <a:gd name="T79" fmla="*/ 399099 h 722529"/>
              <a:gd name="T80" fmla="*/ 443810 w 1288494"/>
              <a:gd name="T81" fmla="*/ 465773 h 722529"/>
              <a:gd name="T82" fmla="*/ 501917 w 1288494"/>
              <a:gd name="T83" fmla="*/ 492442 h 722529"/>
              <a:gd name="T84" fmla="*/ 588073 w 1288494"/>
              <a:gd name="T85" fmla="*/ 522924 h 722529"/>
              <a:gd name="T86" fmla="*/ 844543 w 1288494"/>
              <a:gd name="T87" fmla="*/ 583882 h 722529"/>
              <a:gd name="T88" fmla="*/ 1000827 w 1288494"/>
              <a:gd name="T89" fmla="*/ 608648 h 722529"/>
              <a:gd name="T90" fmla="*/ 1281342 w 1288494"/>
              <a:gd name="T91" fmla="*/ 626745 h 722529"/>
              <a:gd name="T92" fmla="*/ 1121048 w 1288494"/>
              <a:gd name="T93" fmla="*/ 624840 h 722529"/>
              <a:gd name="T94" fmla="*/ 1059935 w 1288494"/>
              <a:gd name="T95" fmla="*/ 621984 h 722529"/>
              <a:gd name="T96" fmla="*/ 975784 w 1288494"/>
              <a:gd name="T97" fmla="*/ 615316 h 722529"/>
              <a:gd name="T98" fmla="*/ 938715 w 1288494"/>
              <a:gd name="T99" fmla="*/ 608648 h 722529"/>
              <a:gd name="T100" fmla="*/ 831519 w 1288494"/>
              <a:gd name="T101" fmla="*/ 591504 h 722529"/>
              <a:gd name="T102" fmla="*/ 794451 w 1288494"/>
              <a:gd name="T103" fmla="*/ 584836 h 722529"/>
              <a:gd name="T104" fmla="*/ 730333 w 1288494"/>
              <a:gd name="T105" fmla="*/ 570547 h 722529"/>
              <a:gd name="T106" fmla="*/ 691264 w 1288494"/>
              <a:gd name="T107" fmla="*/ 561977 h 722529"/>
              <a:gd name="T108" fmla="*/ 652190 w 1288494"/>
              <a:gd name="T109" fmla="*/ 552453 h 722529"/>
              <a:gd name="T110" fmla="*/ 605107 w 1288494"/>
              <a:gd name="T111" fmla="*/ 538161 h 722529"/>
              <a:gd name="T112" fmla="*/ 571043 w 1288494"/>
              <a:gd name="T113" fmla="*/ 527683 h 722529"/>
              <a:gd name="T114" fmla="*/ 541989 w 1288494"/>
              <a:gd name="T115" fmla="*/ 518158 h 722529"/>
              <a:gd name="T116" fmla="*/ 508929 w 1288494"/>
              <a:gd name="T117" fmla="*/ 506731 h 722529"/>
              <a:gd name="T118" fmla="*/ 461844 w 1288494"/>
              <a:gd name="T119" fmla="*/ 488632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1884" y="3038"/>
                </a:moveTo>
                <a:lnTo>
                  <a:pt x="972" y="0"/>
                </a:lnTo>
                <a:lnTo>
                  <a:pt x="1944" y="2917"/>
                </a:lnTo>
                <a:lnTo>
                  <a:pt x="1884" y="3038"/>
                </a:lnTo>
                <a:close/>
                <a:moveTo>
                  <a:pt x="4861" y="18476"/>
                </a:moveTo>
                <a:lnTo>
                  <a:pt x="4667" y="18087"/>
                </a:lnTo>
                <a:lnTo>
                  <a:pt x="3889" y="14587"/>
                </a:lnTo>
                <a:lnTo>
                  <a:pt x="4861" y="15559"/>
                </a:lnTo>
                <a:lnTo>
                  <a:pt x="4861" y="18476"/>
                </a:lnTo>
                <a:close/>
                <a:moveTo>
                  <a:pt x="5834" y="23339"/>
                </a:moveTo>
                <a:lnTo>
                  <a:pt x="5658" y="22543"/>
                </a:lnTo>
                <a:lnTo>
                  <a:pt x="5834" y="22366"/>
                </a:lnTo>
                <a:lnTo>
                  <a:pt x="5834" y="23339"/>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lnTo>
                  <a:pt x="15559"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lnTo>
                  <a:pt x="35007" y="151701"/>
                </a:lnTo>
                <a:close/>
                <a:moveTo>
                  <a:pt x="35007" y="151702"/>
                </a:moveTo>
                <a:lnTo>
                  <a:pt x="35007" y="151702"/>
                </a:lnTo>
                <a:lnTo>
                  <a:pt x="35007" y="151701"/>
                </a:lnTo>
                <a:lnTo>
                  <a:pt x="35007" y="151702"/>
                </a:lnTo>
                <a:close/>
                <a:moveTo>
                  <a:pt x="36953" y="159481"/>
                </a:moveTo>
                <a:lnTo>
                  <a:pt x="35007" y="156564"/>
                </a:lnTo>
                <a:lnTo>
                  <a:pt x="36953" y="159158"/>
                </a:lnTo>
                <a:lnTo>
                  <a:pt x="36953" y="159481"/>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lnTo>
                  <a:pt x="49595" y="184765"/>
                </a:lnTo>
                <a:close/>
                <a:moveTo>
                  <a:pt x="70988" y="218801"/>
                </a:moveTo>
                <a:lnTo>
                  <a:pt x="70016" y="217828"/>
                </a:lnTo>
                <a:lnTo>
                  <a:pt x="70988" y="218801"/>
                </a:lnTo>
                <a:close/>
                <a:moveTo>
                  <a:pt x="978282" y="620422"/>
                </a:moveTo>
                <a:lnTo>
                  <a:pt x="979254" y="620422"/>
                </a:lnTo>
                <a:lnTo>
                  <a:pt x="979164" y="620513"/>
                </a:lnTo>
                <a:lnTo>
                  <a:pt x="978282" y="620422"/>
                </a:lnTo>
                <a:close/>
                <a:moveTo>
                  <a:pt x="94327" y="249919"/>
                </a:moveTo>
                <a:lnTo>
                  <a:pt x="93354" y="247974"/>
                </a:lnTo>
                <a:lnTo>
                  <a:pt x="94327" y="248946"/>
                </a:lnTo>
                <a:lnTo>
                  <a:pt x="94327" y="249919"/>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lnTo>
                  <a:pt x="1137764" y="721557"/>
                </a:lnTo>
                <a:close/>
                <a:moveTo>
                  <a:pt x="909238" y="622367"/>
                </a:moveTo>
                <a:lnTo>
                  <a:pt x="909238" y="622367"/>
                </a:lnTo>
                <a:lnTo>
                  <a:pt x="909463" y="622367"/>
                </a:lnTo>
                <a:lnTo>
                  <a:pt x="909238" y="622367"/>
                </a:lnTo>
                <a:close/>
                <a:moveTo>
                  <a:pt x="908266" y="623340"/>
                </a:moveTo>
                <a:lnTo>
                  <a:pt x="908266" y="622367"/>
                </a:lnTo>
                <a:lnTo>
                  <a:pt x="909238" y="622367"/>
                </a:lnTo>
                <a:lnTo>
                  <a:pt x="908266" y="623340"/>
                </a:lnTo>
                <a:close/>
                <a:moveTo>
                  <a:pt x="141977" y="301459"/>
                </a:moveTo>
                <a:lnTo>
                  <a:pt x="141977" y="301459"/>
                </a:lnTo>
                <a:close/>
                <a:moveTo>
                  <a:pt x="142949" y="302431"/>
                </a:moveTo>
                <a:lnTo>
                  <a:pt x="141977" y="301459"/>
                </a:lnTo>
                <a:lnTo>
                  <a:pt x="142949" y="301459"/>
                </a:lnTo>
                <a:lnTo>
                  <a:pt x="142949" y="302431"/>
                </a:lnTo>
                <a:close/>
                <a:moveTo>
                  <a:pt x="244084" y="368557"/>
                </a:moveTo>
                <a:lnTo>
                  <a:pt x="241795" y="366956"/>
                </a:lnTo>
                <a:lnTo>
                  <a:pt x="242139" y="366613"/>
                </a:lnTo>
                <a:lnTo>
                  <a:pt x="244084" y="368557"/>
                </a:lnTo>
                <a:close/>
                <a:moveTo>
                  <a:pt x="641815" y="565965"/>
                </a:moveTo>
                <a:lnTo>
                  <a:pt x="641815" y="565965"/>
                </a:lnTo>
                <a:lnTo>
                  <a:pt x="644732" y="565965"/>
                </a:lnTo>
                <a:lnTo>
                  <a:pt x="642787" y="565965"/>
                </a:lnTo>
                <a:lnTo>
                  <a:pt x="641815" y="565965"/>
                </a:lnTo>
                <a:close/>
                <a:moveTo>
                  <a:pt x="458992" y="489140"/>
                </a:moveTo>
                <a:lnTo>
                  <a:pt x="457050" y="488169"/>
                </a:lnTo>
                <a:lnTo>
                  <a:pt x="458995" y="489141"/>
                </a:lnTo>
                <a:lnTo>
                  <a:pt x="458992" y="489140"/>
                </a:lnTo>
                <a:close/>
                <a:moveTo>
                  <a:pt x="333549" y="441491"/>
                </a:moveTo>
                <a:lnTo>
                  <a:pt x="331604" y="439546"/>
                </a:lnTo>
                <a:lnTo>
                  <a:pt x="334521" y="440519"/>
                </a:lnTo>
                <a:lnTo>
                  <a:pt x="334521" y="441491"/>
                </a:lnTo>
                <a:lnTo>
                  <a:pt x="333549" y="441491"/>
                </a:lnTo>
                <a:close/>
                <a:moveTo>
                  <a:pt x="339384" y="444409"/>
                </a:moveTo>
                <a:lnTo>
                  <a:pt x="337439" y="442464"/>
                </a:lnTo>
                <a:lnTo>
                  <a:pt x="338411" y="443436"/>
                </a:lnTo>
                <a:lnTo>
                  <a:pt x="340356" y="444408"/>
                </a:lnTo>
                <a:lnTo>
                  <a:pt x="339384" y="444409"/>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lnTo>
                  <a:pt x="448298" y="4988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ＭＳ 明朝" panose="02020609040205080304" pitchFamily="17" charset="-128"/>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ＭＳ 明朝" panose="02020609040205080304" pitchFamily="17" charset="-128"/>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12"/>
          <p:cNvSpPr>
            <a:spLocks noGrp="1"/>
          </p:cNvSpPr>
          <p:nvPr>
            <p:ph sz="quarter" idx="13"/>
          </p:nvPr>
        </p:nvSpPr>
        <p:spPr>
          <a:xfrm>
            <a:off x="841248" y="2743199"/>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p:cNvSpPr>
            <a:spLocks noGrp="1"/>
          </p:cNvSpPr>
          <p:nvPr>
            <p:ph type="dt" sz="half" idx="15"/>
          </p:nvPr>
        </p:nvSpPr>
        <p:spPr/>
        <p:txBody>
          <a:bodyPr/>
          <a:lstStyle>
            <a:lvl1pPr>
              <a:defRPr/>
            </a:lvl1pPr>
          </a:lstStyle>
          <a:p>
            <a:pPr>
              <a:defRPr/>
            </a:pPr>
            <a:endParaRPr lang="en-US" altLang="en-US"/>
          </a:p>
        </p:txBody>
      </p:sp>
      <p:sp>
        <p:nvSpPr>
          <p:cNvPr id="10" name="Footer Placeholder 7"/>
          <p:cNvSpPr>
            <a:spLocks noGrp="1"/>
          </p:cNvSpPr>
          <p:nvPr>
            <p:ph type="ftr" sz="quarter" idx="16"/>
          </p:nvPr>
        </p:nvSpPr>
        <p:spPr/>
        <p:txBody>
          <a:bodyPr/>
          <a:lstStyle>
            <a:lvl1pPr>
              <a:defRPr/>
            </a:lvl1pPr>
          </a:lstStyle>
          <a:p>
            <a:pPr>
              <a:defRPr/>
            </a:pPr>
            <a:endParaRPr lang="en-US" altLang="en-US"/>
          </a:p>
        </p:txBody>
      </p:sp>
      <p:sp>
        <p:nvSpPr>
          <p:cNvPr id="11" name="Slide Number Placeholder 8"/>
          <p:cNvSpPr>
            <a:spLocks noGrp="1"/>
          </p:cNvSpPr>
          <p:nvPr>
            <p:ph type="sldNum" sz="quarter" idx="17"/>
          </p:nvPr>
        </p:nvSpPr>
        <p:spPr/>
        <p:txBody>
          <a:bodyPr/>
          <a:lstStyle>
            <a:lvl1pPr>
              <a:defRPr/>
            </a:lvl1pPr>
          </a:lstStyle>
          <a:p>
            <a:fld id="{6F4961BC-EE24-40EF-92B6-177C01A433A6}" type="slidenum">
              <a:rPr lang="en-US" altLang="en-US"/>
              <a:pPr/>
              <a:t>‹#›</a:t>
            </a:fld>
            <a:endParaRPr lang="en-US" altLang="en-US"/>
          </a:p>
        </p:txBody>
      </p:sp>
    </p:spTree>
    <p:extLst>
      <p:ext uri="{BB962C8B-B14F-4D97-AF65-F5344CB8AC3E}">
        <p14:creationId xmlns:p14="http://schemas.microsoft.com/office/powerpoint/2010/main" val="1214189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fld id="{F7D13F39-05B6-4C7D-9867-74FA1B38CC50}" type="slidenum">
              <a:rPr lang="en-US" altLang="en-US"/>
              <a:pPr/>
              <a:t>‹#›</a:t>
            </a:fld>
            <a:endParaRPr lang="en-US" altLang="en-US"/>
          </a:p>
        </p:txBody>
      </p:sp>
    </p:spTree>
    <p:extLst>
      <p:ext uri="{BB962C8B-B14F-4D97-AF65-F5344CB8AC3E}">
        <p14:creationId xmlns:p14="http://schemas.microsoft.com/office/powerpoint/2010/main" val="1631213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fld id="{21854928-BF0B-4C70-8E66-8801CA3B0118}" type="slidenum">
              <a:rPr lang="en-US" altLang="en-US"/>
              <a:pPr/>
              <a:t>‹#›</a:t>
            </a:fld>
            <a:endParaRPr lang="en-US" altLang="en-US"/>
          </a:p>
        </p:txBody>
      </p:sp>
    </p:spTree>
    <p:extLst>
      <p:ext uri="{BB962C8B-B14F-4D97-AF65-F5344CB8AC3E}">
        <p14:creationId xmlns:p14="http://schemas.microsoft.com/office/powerpoint/2010/main" val="2169843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C671E6C0-D26A-474D-919E-57665F7925BE}" type="slidenum">
              <a:rPr lang="en-US" altLang="en-US"/>
              <a:pPr/>
              <a:t>‹#›</a:t>
            </a:fld>
            <a:endParaRPr lang="en-US" altLang="en-US"/>
          </a:p>
        </p:txBody>
      </p:sp>
    </p:spTree>
    <p:extLst>
      <p:ext uri="{BB962C8B-B14F-4D97-AF65-F5344CB8AC3E}">
        <p14:creationId xmlns:p14="http://schemas.microsoft.com/office/powerpoint/2010/main" val="467860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0500"/>
            <a:ext cx="27813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fld id="{285D96D5-FB8A-4335-BE8F-A78DD5BA2BCB}" type="slidenum">
              <a:rPr lang="en-US" altLang="en-US"/>
              <a:pPr/>
              <a:t>‹#›</a:t>
            </a:fld>
            <a:endParaRPr lang="en-US" altLang="en-US"/>
          </a:p>
        </p:txBody>
      </p:sp>
    </p:spTree>
    <p:extLst>
      <p:ext uri="{BB962C8B-B14F-4D97-AF65-F5344CB8AC3E}">
        <p14:creationId xmlns:p14="http://schemas.microsoft.com/office/powerpoint/2010/main" val="2094296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550863" y="436563"/>
            <a:ext cx="8042275"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Text Placeholder 2"/>
          <p:cNvSpPr>
            <a:spLocks noGrp="1"/>
          </p:cNvSpPr>
          <p:nvPr>
            <p:ph type="body" idx="1"/>
          </p:nvPr>
        </p:nvSpPr>
        <p:spPr bwMode="auto">
          <a:xfrm>
            <a:off x="838200" y="2038350"/>
            <a:ext cx="74676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550863" y="6148388"/>
            <a:ext cx="2133600" cy="365125"/>
          </a:xfrm>
          <a:prstGeom prst="rect">
            <a:avLst/>
          </a:prstGeom>
        </p:spPr>
        <p:txBody>
          <a:bodyPr vert="horz" wrap="square" lIns="91440" tIns="45720" rIns="91440" bIns="45720" numCol="1" anchor="ctr" anchorCtr="0" compatLnSpc="1">
            <a:prstTxWarp prst="textNoShape">
              <a:avLst/>
            </a:prstTxWarp>
          </a:bodyPr>
          <a:lstStyle>
            <a:lvl1pPr>
              <a:defRPr sz="1400">
                <a:solidFill>
                  <a:srgbClr val="7F7F7F"/>
                </a:solidFill>
                <a:latin typeface="Rage Italic" panose="03070502040507070304" pitchFamily="66" charset="0"/>
                <a:ea typeface="MS PGothic" panose="020B0600070205080204" pitchFamily="34" charset="-128"/>
              </a:defRPr>
            </a:lvl1pPr>
          </a:lstStyle>
          <a:p>
            <a:pPr>
              <a:defRPr/>
            </a:pPr>
            <a:endParaRPr lang="en-US" altLang="en-US"/>
          </a:p>
        </p:txBody>
      </p:sp>
      <p:sp>
        <p:nvSpPr>
          <p:cNvPr id="5" name="Footer Placeholder 4"/>
          <p:cNvSpPr>
            <a:spLocks noGrp="1"/>
          </p:cNvSpPr>
          <p:nvPr>
            <p:ph type="ftr" sz="quarter" idx="3"/>
          </p:nvPr>
        </p:nvSpPr>
        <p:spPr>
          <a:xfrm>
            <a:off x="3124200" y="6148388"/>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400">
                <a:solidFill>
                  <a:srgbClr val="7F7F7F"/>
                </a:solidFill>
                <a:latin typeface="Rage Italic" panose="03070502040507070304" pitchFamily="66" charset="0"/>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4"/>
          </p:nvPr>
        </p:nvSpPr>
        <p:spPr>
          <a:xfrm>
            <a:off x="6459538" y="61483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rgbClr val="7F7F7F"/>
                </a:solidFill>
                <a:latin typeface="Rage Italic" pitchFamily="66" charset="0"/>
              </a:defRPr>
            </a:lvl1pPr>
          </a:lstStyle>
          <a:p>
            <a:fld id="{3B0EA6DB-A961-4457-BECF-0C4EA4E0C17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310" r:id="rId1"/>
    <p:sldLayoutId id="2147485302" r:id="rId2"/>
    <p:sldLayoutId id="2147485303" r:id="rId3"/>
    <p:sldLayoutId id="2147485304" r:id="rId4"/>
    <p:sldLayoutId id="2147485311" r:id="rId5"/>
    <p:sldLayoutId id="2147485305" r:id="rId6"/>
    <p:sldLayoutId id="2147485306" r:id="rId7"/>
    <p:sldLayoutId id="2147485307" r:id="rId8"/>
    <p:sldLayoutId id="2147485312" r:id="rId9"/>
    <p:sldLayoutId id="2147485308" r:id="rId10"/>
    <p:sldLayoutId id="2147485309" r:id="rId11"/>
  </p:sldLayoutIdLst>
  <p:hf hdr="0" ftr="0" dt="0"/>
  <p:txStyles>
    <p:title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0" fontAlgn="base" hangingPunct="0">
        <a:spcBef>
          <a:spcPct val="20000"/>
        </a:spcBef>
        <a:spcAft>
          <a:spcPct val="0"/>
        </a:spcAft>
        <a:buClr>
          <a:schemeClr val="accent1"/>
        </a:buClr>
        <a:buSzPct val="95000"/>
        <a:buFont typeface="Rage Italic" pitchFamily="66" charset="0"/>
        <a:buChar char="0"/>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557213" indent="-228600" algn="l" defTabSz="457200" rtl="0" eaLnBrk="0" fontAlgn="base" hangingPunct="0">
        <a:spcBef>
          <a:spcPct val="20000"/>
        </a:spcBef>
        <a:spcAft>
          <a:spcPct val="0"/>
        </a:spcAft>
        <a:buClr>
          <a:schemeClr val="accent1"/>
        </a:buClr>
        <a:buSzPct val="95000"/>
        <a:buFont typeface="Rage Italic" pitchFamily="66" charset="0"/>
        <a:buChar char="0"/>
        <a:defRPr sz="2200" kern="1200">
          <a:solidFill>
            <a:srgbClr val="404040"/>
          </a:solidFill>
          <a:latin typeface="ＭＳ 明朝" panose="02020609040205080304" pitchFamily="17" charset="-128"/>
          <a:ea typeface="MS PGothic" panose="020B0600070205080204" pitchFamily="34" charset="-128"/>
          <a:cs typeface="+mn-cs"/>
        </a:defRPr>
      </a:lvl2pPr>
      <a:lvl3pPr marL="822325" indent="-182563" algn="l" defTabSz="457200" rtl="0" eaLnBrk="0" fontAlgn="base" hangingPunct="0">
        <a:spcBef>
          <a:spcPct val="20000"/>
        </a:spcBef>
        <a:spcAft>
          <a:spcPct val="0"/>
        </a:spcAft>
        <a:buClr>
          <a:schemeClr val="accent1"/>
        </a:buClr>
        <a:buSzPct val="95000"/>
        <a:buFont typeface="Rage Italic" pitchFamily="66" charset="0"/>
        <a:buChar char="0"/>
        <a:defRPr sz="2000" kern="1200">
          <a:solidFill>
            <a:srgbClr val="404040"/>
          </a:solidFill>
          <a:latin typeface="ＭＳ 明朝" panose="02020609040205080304" pitchFamily="17" charset="-128"/>
          <a:ea typeface="MS PGothic" panose="020B0600070205080204" pitchFamily="34" charset="-128"/>
          <a:cs typeface="+mn-cs"/>
        </a:defRPr>
      </a:lvl3pPr>
      <a:lvl4pPr marL="1096963" indent="-182563" algn="l" defTabSz="457200" rtl="0" eaLnBrk="0" fontAlgn="base" hangingPunct="0">
        <a:spcBef>
          <a:spcPct val="20000"/>
        </a:spcBef>
        <a:spcAft>
          <a:spcPct val="0"/>
        </a:spcAft>
        <a:buClr>
          <a:schemeClr val="accent1"/>
        </a:buClr>
        <a:buSzPct val="95000"/>
        <a:buFont typeface="Rage Italic" pitchFamily="66" charset="0"/>
        <a:buChar char="0"/>
        <a:defRPr sz="1600" kern="1200">
          <a:solidFill>
            <a:srgbClr val="404040"/>
          </a:solidFill>
          <a:latin typeface="ＭＳ 明朝" panose="02020609040205080304" pitchFamily="17" charset="-128"/>
          <a:ea typeface="MS PGothic" panose="020B0600070205080204" pitchFamily="34" charset="-128"/>
          <a:cs typeface="+mn-cs"/>
        </a:defRPr>
      </a:lvl4pPr>
      <a:lvl5pPr marL="1416050" indent="-182563" algn="l" defTabSz="457200" rtl="0" eaLnBrk="0" fontAlgn="base" hangingPunct="0">
        <a:spcBef>
          <a:spcPct val="20000"/>
        </a:spcBef>
        <a:spcAft>
          <a:spcPct val="0"/>
        </a:spcAft>
        <a:buClr>
          <a:schemeClr val="accent1"/>
        </a:buClr>
        <a:buSzPct val="95000"/>
        <a:buFont typeface="Rage Italic" pitchFamily="66" charset="0"/>
        <a:buChar char="0"/>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550864" y="436565"/>
            <a:ext cx="8042275"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Text Placeholder 2"/>
          <p:cNvSpPr>
            <a:spLocks noGrp="1"/>
          </p:cNvSpPr>
          <p:nvPr>
            <p:ph type="body" idx="1"/>
          </p:nvPr>
        </p:nvSpPr>
        <p:spPr bwMode="auto">
          <a:xfrm>
            <a:off x="838200" y="2038350"/>
            <a:ext cx="74676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550863" y="6148390"/>
            <a:ext cx="2133600" cy="365125"/>
          </a:xfrm>
          <a:prstGeom prst="rect">
            <a:avLst/>
          </a:prstGeom>
        </p:spPr>
        <p:txBody>
          <a:bodyPr vert="horz" wrap="square" lIns="91440" tIns="45720" rIns="91440" bIns="45720" numCol="1" anchor="ctr" anchorCtr="0" compatLnSpc="1">
            <a:prstTxWarp prst="textNoShape">
              <a:avLst/>
            </a:prstTxWarp>
          </a:bodyPr>
          <a:lstStyle>
            <a:lvl1pPr>
              <a:defRPr sz="1050">
                <a:solidFill>
                  <a:srgbClr val="7F7F7F"/>
                </a:solidFill>
                <a:latin typeface="Rage Italic" panose="03070502040507070304" pitchFamily="66" charset="0"/>
                <a:ea typeface="MS PGothic" panose="020B0600070205080204" pitchFamily="34" charset="-128"/>
              </a:defRPr>
            </a:lvl1pPr>
          </a:lstStyle>
          <a:p>
            <a:pPr>
              <a:defRPr/>
            </a:pPr>
            <a:endParaRPr lang="en-US" altLang="en-US"/>
          </a:p>
        </p:txBody>
      </p:sp>
      <p:sp>
        <p:nvSpPr>
          <p:cNvPr id="5" name="Footer Placeholder 4"/>
          <p:cNvSpPr>
            <a:spLocks noGrp="1"/>
          </p:cNvSpPr>
          <p:nvPr>
            <p:ph type="ftr" sz="quarter" idx="3"/>
          </p:nvPr>
        </p:nvSpPr>
        <p:spPr>
          <a:xfrm>
            <a:off x="3124200" y="614839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50">
                <a:solidFill>
                  <a:srgbClr val="7F7F7F"/>
                </a:solidFill>
                <a:latin typeface="Rage Italic" panose="03070502040507070304" pitchFamily="66" charset="0"/>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4"/>
          </p:nvPr>
        </p:nvSpPr>
        <p:spPr>
          <a:xfrm>
            <a:off x="6459538" y="614839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50">
                <a:solidFill>
                  <a:srgbClr val="7F7F7F"/>
                </a:solidFill>
                <a:latin typeface="Rage Italic" pitchFamily="66" charset="0"/>
              </a:defRPr>
            </a:lvl1pPr>
          </a:lstStyle>
          <a:p>
            <a:fld id="{3B0EA6DB-A961-4457-BECF-0C4EA4E0C173}" type="slidenum">
              <a:rPr lang="en-US" altLang="en-US"/>
              <a:pPr/>
              <a:t>‹#›</a:t>
            </a:fld>
            <a:endParaRPr lang="en-US" altLang="en-US"/>
          </a:p>
        </p:txBody>
      </p:sp>
    </p:spTree>
    <p:extLst>
      <p:ext uri="{BB962C8B-B14F-4D97-AF65-F5344CB8AC3E}">
        <p14:creationId xmlns:p14="http://schemas.microsoft.com/office/powerpoint/2010/main" val="2331511020"/>
      </p:ext>
    </p:extLst>
  </p:cSld>
  <p:clrMap bg1="lt1" tx1="dk1" bg2="lt2" tx2="dk2" accent1="accent1" accent2="accent2" accent3="accent3" accent4="accent4" accent5="accent5" accent6="accent6" hlink="hlink" folHlink="folHlink"/>
  <p:sldLayoutIdLst>
    <p:sldLayoutId id="2147485314" r:id="rId1"/>
    <p:sldLayoutId id="2147485315" r:id="rId2"/>
    <p:sldLayoutId id="2147485316" r:id="rId3"/>
    <p:sldLayoutId id="2147485317" r:id="rId4"/>
    <p:sldLayoutId id="2147485318" r:id="rId5"/>
    <p:sldLayoutId id="2147485319" r:id="rId6"/>
    <p:sldLayoutId id="2147485320" r:id="rId7"/>
    <p:sldLayoutId id="2147485321" r:id="rId8"/>
    <p:sldLayoutId id="2147485322" r:id="rId9"/>
    <p:sldLayoutId id="2147485323" r:id="rId10"/>
    <p:sldLayoutId id="2147485324" r:id="rId11"/>
  </p:sldLayoutIdLst>
  <p:hf hdr="0" ftr="0" dt="0"/>
  <p:txStyles>
    <p:titleStyle>
      <a:lvl1pPr algn="ctr" defTabSz="342900" rtl="0" eaLnBrk="0" fontAlgn="base" hangingPunct="0">
        <a:spcBef>
          <a:spcPct val="0"/>
        </a:spcBef>
        <a:spcAft>
          <a:spcPct val="0"/>
        </a:spcAft>
        <a:defRPr sz="36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342900" rtl="0" eaLnBrk="0" fontAlgn="base" hangingPunct="0">
        <a:spcBef>
          <a:spcPct val="0"/>
        </a:spcBef>
        <a:spcAft>
          <a:spcPct val="0"/>
        </a:spcAft>
        <a:defRPr sz="36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342900" rtl="0" eaLnBrk="0" fontAlgn="base" hangingPunct="0">
        <a:spcBef>
          <a:spcPct val="0"/>
        </a:spcBef>
        <a:spcAft>
          <a:spcPct val="0"/>
        </a:spcAft>
        <a:defRPr sz="36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342900" rtl="0" eaLnBrk="0" fontAlgn="base" hangingPunct="0">
        <a:spcBef>
          <a:spcPct val="0"/>
        </a:spcBef>
        <a:spcAft>
          <a:spcPct val="0"/>
        </a:spcAft>
        <a:defRPr sz="36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342900" rtl="0" eaLnBrk="0" fontAlgn="base" hangingPunct="0">
        <a:spcBef>
          <a:spcPct val="0"/>
        </a:spcBef>
        <a:spcAft>
          <a:spcPct val="0"/>
        </a:spcAft>
        <a:defRPr sz="36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342900" rtl="0" eaLnBrk="0" fontAlgn="base" hangingPunct="0">
        <a:spcBef>
          <a:spcPct val="20000"/>
        </a:spcBef>
        <a:spcAft>
          <a:spcPct val="0"/>
        </a:spcAft>
        <a:buClr>
          <a:schemeClr val="accent1"/>
        </a:buClr>
        <a:buSzPct val="95000"/>
        <a:buFont typeface="Rage Italic" pitchFamily="66" charset="0"/>
        <a:buChar char="0"/>
        <a:defRPr sz="18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417910" indent="-171450" algn="l" defTabSz="342900" rtl="0" eaLnBrk="0" fontAlgn="base" hangingPunct="0">
        <a:spcBef>
          <a:spcPct val="20000"/>
        </a:spcBef>
        <a:spcAft>
          <a:spcPct val="0"/>
        </a:spcAft>
        <a:buClr>
          <a:schemeClr val="accent1"/>
        </a:buClr>
        <a:buSzPct val="95000"/>
        <a:buFont typeface="Rage Italic" pitchFamily="66" charset="0"/>
        <a:buChar char="0"/>
        <a:defRPr sz="1650" kern="1200">
          <a:solidFill>
            <a:srgbClr val="404040"/>
          </a:solidFill>
          <a:latin typeface="ＭＳ 明朝" panose="02020609040205080304" pitchFamily="17" charset="-128"/>
          <a:ea typeface="MS PGothic" panose="020B0600070205080204" pitchFamily="34" charset="-128"/>
          <a:cs typeface="+mn-cs"/>
        </a:defRPr>
      </a:lvl2pPr>
      <a:lvl3pPr marL="616744" indent="-136922" algn="l" defTabSz="342900" rtl="0" eaLnBrk="0" fontAlgn="base" hangingPunct="0">
        <a:spcBef>
          <a:spcPct val="20000"/>
        </a:spcBef>
        <a:spcAft>
          <a:spcPct val="0"/>
        </a:spcAft>
        <a:buClr>
          <a:schemeClr val="accent1"/>
        </a:buClr>
        <a:buSzPct val="95000"/>
        <a:buFont typeface="Rage Italic" pitchFamily="66" charset="0"/>
        <a:buChar char="0"/>
        <a:defRPr sz="1500" kern="1200">
          <a:solidFill>
            <a:srgbClr val="404040"/>
          </a:solidFill>
          <a:latin typeface="ＭＳ 明朝" panose="02020609040205080304" pitchFamily="17" charset="-128"/>
          <a:ea typeface="MS PGothic" panose="020B0600070205080204" pitchFamily="34" charset="-128"/>
          <a:cs typeface="+mn-cs"/>
        </a:defRPr>
      </a:lvl3pPr>
      <a:lvl4pPr marL="822722" indent="-136922" algn="l" defTabSz="342900" rtl="0" eaLnBrk="0" fontAlgn="base" hangingPunct="0">
        <a:spcBef>
          <a:spcPct val="20000"/>
        </a:spcBef>
        <a:spcAft>
          <a:spcPct val="0"/>
        </a:spcAft>
        <a:buClr>
          <a:schemeClr val="accent1"/>
        </a:buClr>
        <a:buSzPct val="95000"/>
        <a:buFont typeface="Rage Italic" pitchFamily="66" charset="0"/>
        <a:buChar char="0"/>
        <a:defRPr sz="1200" kern="1200">
          <a:solidFill>
            <a:srgbClr val="404040"/>
          </a:solidFill>
          <a:latin typeface="ＭＳ 明朝" panose="02020609040205080304" pitchFamily="17" charset="-128"/>
          <a:ea typeface="MS PGothic" panose="020B0600070205080204" pitchFamily="34" charset="-128"/>
          <a:cs typeface="+mn-cs"/>
        </a:defRPr>
      </a:lvl4pPr>
      <a:lvl5pPr marL="1062038" indent="-136922" algn="l" defTabSz="342900" rtl="0" eaLnBrk="0" fontAlgn="base" hangingPunct="0">
        <a:spcBef>
          <a:spcPct val="20000"/>
        </a:spcBef>
        <a:spcAft>
          <a:spcPct val="0"/>
        </a:spcAft>
        <a:buClr>
          <a:schemeClr val="accent1"/>
        </a:buClr>
        <a:buSzPct val="95000"/>
        <a:buFont typeface="Rage Italic" pitchFamily="66" charset="0"/>
        <a:buChar char="0"/>
        <a:defRPr sz="1050" kern="1200">
          <a:solidFill>
            <a:srgbClr val="404040"/>
          </a:solidFill>
          <a:latin typeface="ＭＳ 明朝" panose="02020609040205080304" pitchFamily="17" charset="-128"/>
          <a:ea typeface="MS PGothic" panose="020B0600070205080204" pitchFamily="34" charset="-128"/>
          <a:cs typeface="+mn-cs"/>
        </a:defRPr>
      </a:lvl5pPr>
      <a:lvl6pPr marL="1234440" indent="-137160" algn="l" defTabSz="342900" rtl="0" eaLnBrk="1" latinLnBrk="0" hangingPunct="1">
        <a:spcBef>
          <a:spcPct val="20000"/>
        </a:spcBef>
        <a:buClr>
          <a:schemeClr val="accent1"/>
        </a:buClr>
        <a:buSzPct val="95000"/>
        <a:buFont typeface="Rage Italic" pitchFamily="66" charset="0"/>
        <a:buChar char="0"/>
        <a:defRPr sz="1050" kern="1200">
          <a:solidFill>
            <a:schemeClr val="tx1">
              <a:lumMod val="75000"/>
              <a:lumOff val="25000"/>
            </a:schemeClr>
          </a:solidFill>
          <a:latin typeface="+mn-lt"/>
          <a:ea typeface="+mn-ea"/>
          <a:cs typeface="+mn-cs"/>
        </a:defRPr>
      </a:lvl6pPr>
      <a:lvl7pPr marL="1440180" indent="-137160" algn="l" defTabSz="342900" rtl="0" eaLnBrk="1" latinLnBrk="0" hangingPunct="1">
        <a:spcBef>
          <a:spcPct val="20000"/>
        </a:spcBef>
        <a:buClr>
          <a:schemeClr val="accent1"/>
        </a:buClr>
        <a:buSzPct val="95000"/>
        <a:buFont typeface="Rage Italic" pitchFamily="66" charset="0"/>
        <a:buChar char="0"/>
        <a:defRPr sz="1050" kern="1200">
          <a:solidFill>
            <a:schemeClr val="tx1">
              <a:lumMod val="75000"/>
              <a:lumOff val="25000"/>
            </a:schemeClr>
          </a:solidFill>
          <a:latin typeface="+mn-lt"/>
          <a:ea typeface="+mn-ea"/>
          <a:cs typeface="+mn-cs"/>
        </a:defRPr>
      </a:lvl7pPr>
      <a:lvl8pPr marL="1645920" indent="-137160" algn="l" defTabSz="342900" rtl="0" eaLnBrk="1" latinLnBrk="0" hangingPunct="1">
        <a:spcBef>
          <a:spcPct val="20000"/>
        </a:spcBef>
        <a:buClr>
          <a:schemeClr val="accent1"/>
        </a:buClr>
        <a:buSzPct val="95000"/>
        <a:buFont typeface="Rage Italic" pitchFamily="66" charset="0"/>
        <a:buChar char="0"/>
        <a:defRPr sz="1050" kern="1200">
          <a:solidFill>
            <a:schemeClr val="tx1">
              <a:lumMod val="75000"/>
              <a:lumOff val="25000"/>
            </a:schemeClr>
          </a:solidFill>
          <a:latin typeface="+mn-lt"/>
          <a:ea typeface="+mn-ea"/>
          <a:cs typeface="+mn-cs"/>
        </a:defRPr>
      </a:lvl8pPr>
      <a:lvl9pPr marL="1851660" indent="-137160" algn="l" defTabSz="342900" rtl="0" eaLnBrk="1" latinLnBrk="0" hangingPunct="1">
        <a:spcBef>
          <a:spcPct val="20000"/>
        </a:spcBef>
        <a:buClr>
          <a:schemeClr val="accent1"/>
        </a:buClr>
        <a:buSzPct val="95000"/>
        <a:buFont typeface="Rage Italic" pitchFamily="66" charset="0"/>
        <a:buChar char="0"/>
        <a:defRPr sz="105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4842" y="998731"/>
            <a:ext cx="8303621" cy="4512580"/>
          </a:xfrm>
        </p:spPr>
        <p:txBody>
          <a:bodyPr/>
          <a:lstStyle/>
          <a:p>
            <a:r>
              <a:rPr kumimoji="1" lang="en-US" altLang="ja-JP" sz="4500" dirty="0">
                <a:latin typeface="BIZ UDPゴシック" panose="020B0400000000000000" pitchFamily="50" charset="-128"/>
                <a:ea typeface="BIZ UDPゴシック" panose="020B0400000000000000" pitchFamily="50" charset="-128"/>
              </a:rPr>
              <a:t/>
            </a:r>
            <a:br>
              <a:rPr kumimoji="1" lang="en-US" altLang="ja-JP" sz="4500" dirty="0">
                <a:latin typeface="BIZ UDPゴシック" panose="020B0400000000000000" pitchFamily="50" charset="-128"/>
                <a:ea typeface="BIZ UDPゴシック" panose="020B0400000000000000" pitchFamily="50" charset="-128"/>
              </a:rPr>
            </a:br>
            <a:r>
              <a:rPr kumimoji="1" lang="ja-JP" altLang="en-US" sz="4500" dirty="0">
                <a:latin typeface="BIZ UDPゴシック" panose="020B0400000000000000" pitchFamily="50" charset="-128"/>
                <a:ea typeface="BIZ UDPゴシック" panose="020B0400000000000000" pitchFamily="50" charset="-128"/>
              </a:rPr>
              <a:t>グループワーク第１回</a:t>
            </a:r>
            <a:r>
              <a:rPr kumimoji="1" lang="en-US" altLang="ja-JP" sz="4500" dirty="0">
                <a:latin typeface="BIZ UDPゴシック" panose="020B0400000000000000" pitchFamily="50" charset="-128"/>
                <a:ea typeface="BIZ UDPゴシック" panose="020B0400000000000000" pitchFamily="50" charset="-128"/>
              </a:rPr>
              <a:t/>
            </a:r>
            <a:br>
              <a:rPr kumimoji="1" lang="en-US" altLang="ja-JP" sz="4500" dirty="0">
                <a:latin typeface="BIZ UDPゴシック" panose="020B0400000000000000" pitchFamily="50" charset="-128"/>
                <a:ea typeface="BIZ UDPゴシック" panose="020B0400000000000000" pitchFamily="50" charset="-128"/>
              </a:rPr>
            </a:br>
            <a:r>
              <a:rPr kumimoji="1" lang="ja-JP" altLang="en-US" sz="4500" dirty="0">
                <a:latin typeface="BIZ UDPゴシック" panose="020B0400000000000000" pitchFamily="50" charset="-128"/>
                <a:ea typeface="BIZ UDPゴシック" panose="020B0400000000000000" pitchFamily="50" charset="-128"/>
              </a:rPr>
              <a:t>＜体験ワーク１・２・３・４の解答＞</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テキスト ボックス 2"/>
          <p:cNvSpPr txBox="1"/>
          <p:nvPr/>
        </p:nvSpPr>
        <p:spPr>
          <a:xfrm>
            <a:off x="444842" y="1098207"/>
            <a:ext cx="3911133" cy="338554"/>
          </a:xfrm>
          <a:prstGeom prst="rect">
            <a:avLst/>
          </a:prstGeom>
          <a:noFill/>
        </p:spPr>
        <p:txBody>
          <a:bodyPr wrap="square" rtlCol="0">
            <a:spAutoFit/>
          </a:bodyPr>
          <a:lstStyle/>
          <a:p>
            <a:pPr defTabSz="685800" eaLnBrk="1" fontAlgn="auto" hangingPunct="1">
              <a:spcBef>
                <a:spcPts val="0"/>
              </a:spcBef>
              <a:spcAft>
                <a:spcPts val="0"/>
              </a:spcAft>
            </a:pPr>
            <a:r>
              <a:rPr kumimoji="1" lang="en-US" altLang="ja-JP" sz="1600" dirty="0">
                <a:solidFill>
                  <a:prstClr val="black"/>
                </a:solidFill>
                <a:latin typeface="BIZ UDPゴシック" panose="020B0400000000000000" pitchFamily="50" charset="-128"/>
                <a:ea typeface="BIZ UDPゴシック" panose="020B0400000000000000" pitchFamily="50" charset="-128"/>
              </a:rPr>
              <a:t>【</a:t>
            </a:r>
            <a:r>
              <a:rPr kumimoji="1" lang="ja-JP" altLang="en-US" sz="1600" dirty="0">
                <a:solidFill>
                  <a:prstClr val="black"/>
                </a:solidFill>
                <a:latin typeface="BIZ UDPゴシック" panose="020B0400000000000000" pitchFamily="50" charset="-128"/>
                <a:ea typeface="BIZ UDPゴシック" panose="020B0400000000000000" pitchFamily="50" charset="-128"/>
              </a:rPr>
              <a:t>注意障害に対する学習カリキュラム</a:t>
            </a:r>
            <a:r>
              <a:rPr kumimoji="1" lang="en-US" altLang="ja-JP" sz="1600" dirty="0">
                <a:solidFill>
                  <a:prstClr val="black"/>
                </a:solidFill>
                <a:latin typeface="BIZ UDPゴシック" panose="020B0400000000000000" pitchFamily="50" charset="-128"/>
                <a:ea typeface="BIZ UDPゴシック" panose="020B0400000000000000" pitchFamily="50" charset="-128"/>
              </a:rPr>
              <a:t>】</a:t>
            </a:r>
            <a:endParaRPr kumimoji="1" lang="ja-JP" altLang="en-US" sz="1600"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7329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p:cNvSpPr>
          <p:nvPr>
            <p:ph idx="1"/>
          </p:nvPr>
        </p:nvSpPr>
        <p:spPr>
          <a:xfrm>
            <a:off x="323528" y="1916832"/>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fld id="{3662DA74-E1D7-479F-A23C-196208DAF2BA}" type="slidenum">
              <a:rPr lang="en-US" altLang="en-US" smtClean="0"/>
              <a:pPr/>
              <a:t>2</a:t>
            </a:fld>
            <a:endParaRPr lang="en-US" altLang="en-US" dirty="0"/>
          </a:p>
        </p:txBody>
      </p:sp>
      <p:cxnSp>
        <p:nvCxnSpPr>
          <p:cNvPr id="10" name="直線コネクタ 9"/>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11" name="コンテンツ プレースホルダー 2"/>
          <p:cNvSpPr txBox="1">
            <a:spLocks/>
          </p:cNvSpPr>
          <p:nvPr/>
        </p:nvSpPr>
        <p:spPr bwMode="auto">
          <a:xfrm>
            <a:off x="539552" y="1268760"/>
            <a:ext cx="8042275"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None/>
            </a:pPr>
            <a:r>
              <a:rPr kumimoji="1" lang="ja-JP" altLang="en-US" sz="2800" dirty="0">
                <a:solidFill>
                  <a:schemeClr val="accent3">
                    <a:lumMod val="75000"/>
                  </a:schemeClr>
                </a:solidFill>
                <a:latin typeface="BIZ UDPゴシック" panose="020B0400000000000000" pitchFamily="50" charset="-128"/>
                <a:ea typeface="BIZ UDPゴシック" panose="020B0400000000000000" pitchFamily="50" charset="-128"/>
              </a:rPr>
              <a:t>●問題</a:t>
            </a:r>
            <a:endParaRPr kumimoji="1" lang="en-US" altLang="ja-JP" sz="2800" dirty="0">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１．海鮮漬け丼はどこの名物ですか？　</a:t>
            </a: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　　　　　　　　　　　　　　　　　　　　　　　幕張市</a:t>
            </a:r>
            <a:endParaRPr kumimoji="1" lang="en-US" altLang="ja-JP" dirty="0">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２．添えられたサラダは何サラダですか？</a:t>
            </a: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　　　　　　　　　　　　　　　　　　　　　　　カルパッチョサラダ</a:t>
            </a:r>
            <a:endParaRPr kumimoji="1" lang="en-US" altLang="ja-JP" dirty="0">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a:p>
            <a:pPr marL="361950" indent="-361950">
              <a:buNone/>
            </a:pPr>
            <a:r>
              <a:rPr kumimoji="1" lang="ja-JP" altLang="en-US" dirty="0">
                <a:latin typeface="BIZ UDPゴシック" panose="020B0400000000000000" pitchFamily="50" charset="-128"/>
                <a:ea typeface="BIZ UDPゴシック" panose="020B0400000000000000" pitchFamily="50" charset="-128"/>
              </a:rPr>
              <a:t>３．値段は税込みで、何円から何円になりましたか？</a:t>
            </a:r>
            <a:endParaRPr kumimoji="1" lang="en-US" altLang="ja-JP" dirty="0">
              <a:latin typeface="BIZ UDPゴシック" panose="020B0400000000000000" pitchFamily="50" charset="-128"/>
              <a:ea typeface="BIZ UDPゴシック" panose="020B0400000000000000" pitchFamily="50" charset="-128"/>
            </a:endParaRPr>
          </a:p>
          <a:p>
            <a:pPr marL="361950" indent="-361950">
              <a:buNone/>
            </a:pPr>
            <a:r>
              <a:rPr kumimoji="1" lang="ja-JP" altLang="en-US" dirty="0">
                <a:latin typeface="BIZ UDPゴシック" panose="020B0400000000000000" pitchFamily="50" charset="-128"/>
                <a:ea typeface="BIZ UDPゴシック" panose="020B0400000000000000" pitchFamily="50" charset="-128"/>
              </a:rPr>
              <a:t>　　　　　　　　　　　　　　　　　　　　　　　１９００円から２７００円</a:t>
            </a:r>
          </a:p>
        </p:txBody>
      </p:sp>
      <p:sp>
        <p:nvSpPr>
          <p:cNvPr id="8"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体験ワーク１　続けられる力</a:t>
            </a:r>
            <a:r>
              <a:rPr lang="en-US" altLang="ja-JP" sz="2400" dirty="0">
                <a:solidFill>
                  <a:schemeClr val="tx1"/>
                </a:solidFill>
                <a:latin typeface="BIZ UDPゴシック" panose="020B0400000000000000" pitchFamily="50" charset="-128"/>
                <a:ea typeface="BIZ UDPゴシック" panose="020B0400000000000000" pitchFamily="50" charset="-128"/>
              </a:rPr>
              <a:t>〔</a:t>
            </a:r>
            <a:r>
              <a:rPr lang="ja-JP" altLang="en-US" sz="2400" dirty="0">
                <a:solidFill>
                  <a:schemeClr val="tx1"/>
                </a:solidFill>
                <a:latin typeface="BIZ UDPゴシック" panose="020B0400000000000000" pitchFamily="50" charset="-128"/>
                <a:ea typeface="BIZ UDPゴシック" panose="020B0400000000000000" pitchFamily="50" charset="-128"/>
              </a:rPr>
              <a:t>解答</a:t>
            </a:r>
            <a:r>
              <a:rPr lang="en-US" altLang="ja-JP" sz="2400" dirty="0">
                <a:solidFill>
                  <a:schemeClr val="tx1"/>
                </a:solidFill>
                <a:latin typeface="BIZ UDPゴシック" panose="020B0400000000000000" pitchFamily="50" charset="-128"/>
                <a:ea typeface="BIZ UDPゴシック" panose="020B0400000000000000" pitchFamily="50" charset="-128"/>
              </a:rPr>
              <a:t>〕</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95100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cxnSp>
        <p:nvCxnSpPr>
          <p:cNvPr id="10" name="直線コネクタ 9"/>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8"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marR="0" lvl="0" indent="-609600" algn="l" defTabSz="457200" rtl="0" eaLnBrk="1" fontAlgn="base" latinLnBrk="0" hangingPunct="1">
              <a:lnSpc>
                <a:spcPct val="60000"/>
              </a:lnSpc>
              <a:spcBef>
                <a:spcPct val="0"/>
              </a:spcBef>
              <a:spcAft>
                <a:spcPct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体験ワーク２　続けられる力</a:t>
            </a:r>
            <a:r>
              <a:rPr lang="en-US" altLang="ja-JP" sz="2400" dirty="0">
                <a:solidFill>
                  <a:prstClr val="black"/>
                </a:solidFill>
                <a:latin typeface="BIZ UDPゴシック" panose="020B0400000000000000" pitchFamily="50" charset="-128"/>
                <a:ea typeface="BIZ UDPゴシック" panose="020B0400000000000000" pitchFamily="50" charset="-128"/>
              </a:rPr>
              <a:t>〔</a:t>
            </a:r>
            <a:r>
              <a:rPr lang="ja-JP" altLang="en-US" sz="2400" dirty="0">
                <a:solidFill>
                  <a:prstClr val="black"/>
                </a:solidFill>
                <a:latin typeface="BIZ UDPゴシック" panose="020B0400000000000000" pitchFamily="50" charset="-128"/>
                <a:ea typeface="BIZ UDPゴシック" panose="020B0400000000000000" pitchFamily="50" charset="-128"/>
              </a:rPr>
              <a:t>解答</a:t>
            </a:r>
            <a:r>
              <a:rPr lang="en-US" altLang="ja-JP" sz="2400" dirty="0">
                <a:solidFill>
                  <a:prstClr val="black"/>
                </a:solidFill>
                <a:latin typeface="BIZ UDPゴシック" panose="020B0400000000000000" pitchFamily="50" charset="-128"/>
                <a:ea typeface="BIZ UDPゴシック" panose="020B0400000000000000" pitchFamily="50" charset="-128"/>
              </a:rPr>
              <a:t>〕</a:t>
            </a:r>
            <a:endParaRPr kumimoji="0" lang="en-US"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517877330"/>
              </p:ext>
            </p:extLst>
          </p:nvPr>
        </p:nvGraphicFramePr>
        <p:xfrm>
          <a:off x="575556" y="2086269"/>
          <a:ext cx="7992888" cy="3312368"/>
        </p:xfrm>
        <a:graphic>
          <a:graphicData uri="http://schemas.openxmlformats.org/drawingml/2006/table">
            <a:tbl>
              <a:tblPr firstRow="1" firstCol="1" bandRow="1"/>
              <a:tblGrid>
                <a:gridCol w="7992888">
                  <a:extLst>
                    <a:ext uri="{9D8B030D-6E8A-4147-A177-3AD203B41FA5}">
                      <a16:colId xmlns:a16="http://schemas.microsoft.com/office/drawing/2014/main" val="3439481456"/>
                    </a:ext>
                  </a:extLst>
                </a:gridCol>
              </a:tblGrid>
              <a:tr h="3312368">
                <a:tc>
                  <a:txBody>
                    <a:bodyPr/>
                    <a:lstStyle/>
                    <a:p>
                      <a:pPr indent="7620" algn="just">
                        <a:lnSpc>
                          <a:spcPct val="107000"/>
                        </a:lnSpc>
                        <a:spcAft>
                          <a:spcPts val="0"/>
                        </a:spcAft>
                      </a:pPr>
                      <a:r>
                        <a:rPr lang="ja-JP" sz="2000" b="1" kern="100" dirty="0">
                          <a:solidFill>
                            <a:srgbClr val="000000"/>
                          </a:solidFill>
                          <a:effectLst/>
                          <a:latin typeface="+mj-ea"/>
                          <a:ea typeface="+mj-ea"/>
                          <a:cs typeface="ＭＳ 明朝" panose="02020609040205080304" pitchFamily="17" charset="-128"/>
                        </a:rPr>
                        <a:t>えせはわかつり</a:t>
                      </a:r>
                      <a:r>
                        <a:rPr lang="ja-JP" sz="2000" b="1" kern="100" dirty="0">
                          <a:solidFill>
                            <a:srgbClr val="FF0000"/>
                          </a:solidFill>
                          <a:effectLst/>
                          <a:latin typeface="+mj-ea"/>
                          <a:ea typeface="+mj-ea"/>
                          <a:cs typeface="ＭＳ 明朝" panose="02020609040205080304" pitchFamily="17" charset="-128"/>
                        </a:rPr>
                        <a:t>ら</a:t>
                      </a:r>
                      <a:r>
                        <a:rPr lang="ja-JP" sz="2000" b="1" kern="100" dirty="0">
                          <a:solidFill>
                            <a:srgbClr val="000000"/>
                          </a:solidFill>
                          <a:effectLst/>
                          <a:latin typeface="+mj-ea"/>
                          <a:ea typeface="+mj-ea"/>
                          <a:cs typeface="ＭＳ 明朝" panose="02020609040205080304" pitchFamily="17" charset="-128"/>
                        </a:rPr>
                        <a:t>ひいまとろせわおあもたこなぬほろ</a:t>
                      </a:r>
                      <a:r>
                        <a:rPr lang="ja-JP" sz="2000" b="1" kern="100" dirty="0">
                          <a:solidFill>
                            <a:srgbClr val="FF0000"/>
                          </a:solidFill>
                          <a:effectLst/>
                          <a:latin typeface="+mj-ea"/>
                          <a:ea typeface="+mj-ea"/>
                          <a:cs typeface="ＭＳ 明朝" panose="02020609040205080304" pitchFamily="17" charset="-128"/>
                        </a:rPr>
                        <a:t>ら</a:t>
                      </a:r>
                      <a:r>
                        <a:rPr lang="ja-JP" sz="2000" b="1" kern="100" dirty="0">
                          <a:solidFill>
                            <a:srgbClr val="000000"/>
                          </a:solidFill>
                          <a:effectLst/>
                          <a:latin typeface="+mj-ea"/>
                          <a:ea typeface="+mj-ea"/>
                          <a:cs typeface="ＭＳ 明朝" panose="02020609040205080304" pitchFamily="17" charset="-128"/>
                        </a:rPr>
                        <a:t>うみきやヘみんさ</a:t>
                      </a:r>
                      <a:r>
                        <a:rPr lang="ja-JP" sz="2000" b="1" kern="100" dirty="0">
                          <a:solidFill>
                            <a:srgbClr val="FF0000"/>
                          </a:solidFill>
                          <a:effectLst/>
                          <a:latin typeface="+mj-ea"/>
                          <a:ea typeface="+mj-ea"/>
                          <a:cs typeface="ＭＳ 明朝" panose="02020609040205080304" pitchFamily="17" charset="-128"/>
                        </a:rPr>
                        <a:t>ら</a:t>
                      </a:r>
                      <a:r>
                        <a:rPr lang="ja-JP" sz="2000" b="1" kern="100" dirty="0">
                          <a:solidFill>
                            <a:srgbClr val="000000"/>
                          </a:solidFill>
                          <a:effectLst/>
                          <a:latin typeface="+mj-ea"/>
                          <a:ea typeface="+mj-ea"/>
                          <a:cs typeface="ＭＳ 明朝" panose="02020609040205080304" pitchFamily="17" charset="-128"/>
                        </a:rPr>
                        <a:t>よはくちおむあるひすてえふぬせかおまへめふりけせれむちをたりそ</a:t>
                      </a:r>
                      <a:r>
                        <a:rPr lang="ja-JP" sz="2000" b="1" kern="100" dirty="0">
                          <a:solidFill>
                            <a:srgbClr val="FF0000"/>
                          </a:solidFill>
                          <a:effectLst/>
                          <a:latin typeface="+mj-ea"/>
                          <a:ea typeface="+mj-ea"/>
                          <a:cs typeface="ＭＳ 明朝" panose="02020609040205080304" pitchFamily="17" charset="-128"/>
                        </a:rPr>
                        <a:t>ら</a:t>
                      </a:r>
                      <a:r>
                        <a:rPr lang="ja-JP" sz="2000" b="1" kern="100" dirty="0">
                          <a:solidFill>
                            <a:srgbClr val="000000"/>
                          </a:solidFill>
                          <a:effectLst/>
                          <a:latin typeface="+mj-ea"/>
                          <a:ea typeface="+mj-ea"/>
                          <a:cs typeface="ＭＳ 明朝" panose="02020609040205080304" pitchFamily="17" charset="-128"/>
                        </a:rPr>
                        <a:t>みこえしはあかほておまきうろとわのいむふにち</a:t>
                      </a:r>
                      <a:r>
                        <a:rPr lang="ja-JP" sz="2000" b="1" kern="100" dirty="0">
                          <a:solidFill>
                            <a:srgbClr val="FF0000"/>
                          </a:solidFill>
                          <a:effectLst/>
                          <a:latin typeface="+mj-ea"/>
                          <a:ea typeface="+mj-ea"/>
                          <a:cs typeface="ＭＳ 明朝" panose="02020609040205080304" pitchFamily="17" charset="-128"/>
                        </a:rPr>
                        <a:t>ら</a:t>
                      </a:r>
                      <a:r>
                        <a:rPr lang="ja-JP" sz="2000" b="1" kern="100" dirty="0">
                          <a:solidFill>
                            <a:srgbClr val="000000"/>
                          </a:solidFill>
                          <a:effectLst/>
                          <a:latin typeface="+mj-ea"/>
                          <a:ea typeface="+mj-ea"/>
                          <a:cs typeface="ＭＳ 明朝" panose="02020609040205080304" pitchFamily="17" charset="-128"/>
                        </a:rPr>
                        <a:t>んうよわはろかさきあたりけいひせこふはむぬたおそりえけみ</a:t>
                      </a:r>
                      <a:r>
                        <a:rPr lang="ja-JP" sz="2000" b="1" kern="100" dirty="0">
                          <a:solidFill>
                            <a:srgbClr val="FF0000"/>
                          </a:solidFill>
                          <a:effectLst/>
                          <a:latin typeface="+mj-ea"/>
                          <a:ea typeface="+mj-ea"/>
                          <a:cs typeface="ＭＳ 明朝" panose="02020609040205080304" pitchFamily="17" charset="-128"/>
                        </a:rPr>
                        <a:t>ら</a:t>
                      </a:r>
                      <a:r>
                        <a:rPr lang="ja-JP" sz="2000" b="1" kern="100" dirty="0">
                          <a:solidFill>
                            <a:srgbClr val="000000"/>
                          </a:solidFill>
                          <a:effectLst/>
                          <a:latin typeface="+mj-ea"/>
                          <a:ea typeface="+mj-ea"/>
                          <a:cs typeface="ＭＳ 明朝" panose="02020609040205080304" pitchFamily="17" charset="-128"/>
                        </a:rPr>
                        <a:t>すうちとおっこいりへえなけめよははとりわさよんわうせろそえきあみぬたそほおましせいはかふとわりさえきひあむ</a:t>
                      </a:r>
                      <a:r>
                        <a:rPr lang="ja-JP" sz="2000" b="1" kern="100" dirty="0">
                          <a:solidFill>
                            <a:srgbClr val="FF0000"/>
                          </a:solidFill>
                          <a:effectLst/>
                          <a:latin typeface="+mj-ea"/>
                          <a:ea typeface="+mj-ea"/>
                          <a:cs typeface="ＭＳ 明朝" panose="02020609040205080304" pitchFamily="17" charset="-128"/>
                        </a:rPr>
                        <a:t>ら</a:t>
                      </a:r>
                      <a:r>
                        <a:rPr lang="ja-JP" sz="2000" b="1" kern="100" dirty="0">
                          <a:solidFill>
                            <a:srgbClr val="000000"/>
                          </a:solidFill>
                          <a:effectLst/>
                          <a:latin typeface="+mj-ea"/>
                          <a:ea typeface="+mj-ea"/>
                          <a:cs typeface="ＭＳ 明朝" panose="02020609040205080304" pitchFamily="17" charset="-128"/>
                        </a:rPr>
                        <a:t>もこみきろすはきけてむえむあに</a:t>
                      </a:r>
                      <a:r>
                        <a:rPr lang="ja-JP" sz="2000" b="1" kern="100" dirty="0">
                          <a:solidFill>
                            <a:srgbClr val="FF0000"/>
                          </a:solidFill>
                          <a:effectLst/>
                          <a:latin typeface="+mj-ea"/>
                          <a:ea typeface="+mj-ea"/>
                          <a:cs typeface="ＭＳ 明朝" panose="02020609040205080304" pitchFamily="17" charset="-128"/>
                        </a:rPr>
                        <a:t>ら</a:t>
                      </a:r>
                      <a:r>
                        <a:rPr lang="ja-JP" sz="2000" b="1" kern="100" dirty="0">
                          <a:solidFill>
                            <a:srgbClr val="000000"/>
                          </a:solidFill>
                          <a:effectLst/>
                          <a:latin typeface="+mj-ea"/>
                          <a:ea typeface="+mj-ea"/>
                          <a:cs typeface="ＭＳ 明朝" panose="02020609040205080304" pitchFamily="17" charset="-128"/>
                        </a:rPr>
                        <a:t>おかすけわろみちなえぬきふいなへに</a:t>
                      </a:r>
                      <a:r>
                        <a:rPr lang="ja-JP" sz="2000" b="1" kern="100" dirty="0">
                          <a:solidFill>
                            <a:srgbClr val="FF0000"/>
                          </a:solidFill>
                          <a:effectLst/>
                          <a:latin typeface="+mj-ea"/>
                          <a:ea typeface="+mj-ea"/>
                          <a:cs typeface="ＭＳ 明朝" panose="02020609040205080304" pitchFamily="17" charset="-128"/>
                        </a:rPr>
                        <a:t>ら</a:t>
                      </a:r>
                      <a:r>
                        <a:rPr lang="ja-JP" sz="2000" b="1" kern="100" dirty="0">
                          <a:solidFill>
                            <a:srgbClr val="000000"/>
                          </a:solidFill>
                          <a:effectLst/>
                          <a:latin typeface="+mj-ea"/>
                          <a:ea typeface="+mj-ea"/>
                          <a:cs typeface="ＭＳ 明朝" panose="02020609040205080304" pitchFamily="17" charset="-128"/>
                        </a:rPr>
                        <a:t>しふりいあしすはつふかりちえよ</a:t>
                      </a:r>
                      <a:r>
                        <a:rPr lang="ja-JP" sz="2000" b="1" kern="100" dirty="0">
                          <a:solidFill>
                            <a:srgbClr val="FF0000"/>
                          </a:solidFill>
                          <a:effectLst/>
                          <a:latin typeface="+mj-ea"/>
                          <a:ea typeface="+mj-ea"/>
                          <a:cs typeface="ＭＳ 明朝" panose="02020609040205080304" pitchFamily="17" charset="-128"/>
                        </a:rPr>
                        <a:t>ら</a:t>
                      </a:r>
                      <a:r>
                        <a:rPr lang="ja-JP" sz="2000" b="1" kern="100" dirty="0">
                          <a:solidFill>
                            <a:srgbClr val="000000"/>
                          </a:solidFill>
                          <a:effectLst/>
                          <a:latin typeface="+mj-ea"/>
                          <a:ea typeface="+mj-ea"/>
                          <a:cs typeface="ＭＳ 明朝" panose="02020609040205080304" pitchFamily="17" charset="-128"/>
                        </a:rPr>
                        <a:t>ふりぬきんの</a:t>
                      </a:r>
                      <a:r>
                        <a:rPr lang="ja-JP" sz="2000" b="1" kern="100" dirty="0">
                          <a:solidFill>
                            <a:srgbClr val="FF0000"/>
                          </a:solidFill>
                          <a:effectLst/>
                          <a:latin typeface="+mj-ea"/>
                          <a:ea typeface="+mj-ea"/>
                          <a:cs typeface="ＭＳ 明朝" panose="02020609040205080304" pitchFamily="17" charset="-128"/>
                        </a:rPr>
                        <a:t>ら</a:t>
                      </a:r>
                      <a:r>
                        <a:rPr lang="ja-JP" sz="2000" b="1" kern="100" dirty="0">
                          <a:solidFill>
                            <a:srgbClr val="000000"/>
                          </a:solidFill>
                          <a:effectLst/>
                          <a:latin typeface="+mj-ea"/>
                          <a:ea typeface="+mj-ea"/>
                          <a:cs typeface="ＭＳ 明朝" panose="02020609040205080304" pitchFamily="17" charset="-128"/>
                        </a:rPr>
                        <a:t>まろむせよいつむそさたは</a:t>
                      </a:r>
                      <a:r>
                        <a:rPr lang="ja-JP" sz="2000" b="1" kern="100" dirty="0" err="1">
                          <a:solidFill>
                            <a:srgbClr val="000000"/>
                          </a:solidFill>
                          <a:effectLst/>
                          <a:latin typeface="+mj-ea"/>
                          <a:ea typeface="+mj-ea"/>
                          <a:cs typeface="ＭＳ 明朝" panose="02020609040205080304" pitchFamily="17" charset="-128"/>
                        </a:rPr>
                        <a:t>ろこ</a:t>
                      </a:r>
                      <a:r>
                        <a:rPr lang="ja-JP" sz="2000" b="1" kern="100" dirty="0">
                          <a:solidFill>
                            <a:srgbClr val="000000"/>
                          </a:solidFill>
                          <a:effectLst/>
                          <a:latin typeface="+mj-ea"/>
                          <a:ea typeface="+mj-ea"/>
                          <a:cs typeface="ＭＳ 明朝" panose="02020609040205080304" pitchFamily="17" charset="-128"/>
                        </a:rPr>
                        <a:t>よろうあみすむのまおけえるせめはわふさんちきたなろしをりむおそさほ</a:t>
                      </a:r>
                      <a:r>
                        <a:rPr lang="ja-JP" sz="2000" b="1" kern="100" dirty="0">
                          <a:solidFill>
                            <a:srgbClr val="FF0000"/>
                          </a:solidFill>
                          <a:effectLst/>
                          <a:latin typeface="+mj-ea"/>
                          <a:ea typeface="+mj-ea"/>
                          <a:cs typeface="ＭＳ 明朝" panose="02020609040205080304" pitchFamily="17" charset="-128"/>
                        </a:rPr>
                        <a:t>ら</a:t>
                      </a:r>
                      <a:r>
                        <a:rPr lang="ja-JP" sz="2000" b="1" kern="100" dirty="0">
                          <a:solidFill>
                            <a:srgbClr val="000000"/>
                          </a:solidFill>
                          <a:effectLst/>
                          <a:latin typeface="+mj-ea"/>
                          <a:ea typeface="+mj-ea"/>
                          <a:cs typeface="ＭＳ 明朝" panose="02020609040205080304" pitchFamily="17" charset="-128"/>
                        </a:rPr>
                        <a:t>けいぬおはほりわあまかなむちひょえ</a:t>
                      </a:r>
                      <a:r>
                        <a:rPr lang="ja-JP" sz="2000" b="1" kern="100" dirty="0">
                          <a:solidFill>
                            <a:srgbClr val="FF0000"/>
                          </a:solidFill>
                          <a:effectLst/>
                          <a:latin typeface="+mj-ea"/>
                          <a:ea typeface="+mj-ea"/>
                          <a:cs typeface="ＭＳ 明朝" panose="02020609040205080304" pitchFamily="17" charset="-128"/>
                        </a:rPr>
                        <a:t>ら</a:t>
                      </a:r>
                      <a:r>
                        <a:rPr lang="ja-JP" sz="2000" b="1" kern="100" dirty="0">
                          <a:solidFill>
                            <a:srgbClr val="000000"/>
                          </a:solidFill>
                          <a:effectLst/>
                          <a:latin typeface="+mj-ea"/>
                          <a:ea typeface="+mj-ea"/>
                          <a:cs typeface="ＭＳ 明朝" panose="02020609040205080304" pitchFamily="17" charset="-128"/>
                        </a:rPr>
                        <a:t>あにみすう</a:t>
                      </a:r>
                      <a:endParaRPr lang="ja-JP" sz="2000" b="1" kern="100" dirty="0">
                        <a:solidFill>
                          <a:srgbClr val="000000"/>
                        </a:solidFill>
                        <a:effectLst/>
                        <a:latin typeface="+mj-ea"/>
                        <a:ea typeface="+mj-ea"/>
                      </a:endParaRPr>
                    </a:p>
                  </a:txBody>
                  <a:tcPr marL="136525" marR="170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2662571"/>
                  </a:ext>
                </a:extLst>
              </a:tr>
            </a:tbl>
          </a:graphicData>
        </a:graphic>
      </p:graphicFrame>
      <p:sp>
        <p:nvSpPr>
          <p:cNvPr id="7" name="Rectangle 3"/>
          <p:cNvSpPr txBox="1">
            <a:spLocks/>
          </p:cNvSpPr>
          <p:nvPr/>
        </p:nvSpPr>
        <p:spPr bwMode="auto">
          <a:xfrm>
            <a:off x="4211960" y="6525344"/>
            <a:ext cx="4680520" cy="38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marR="0" lvl="0" indent="0" algn="l" defTabSz="457200" rtl="0" eaLnBrk="1" fontAlgn="base" latinLnBrk="0" hangingPunct="1">
              <a:lnSpc>
                <a:spcPct val="100000"/>
              </a:lnSpc>
              <a:spcBef>
                <a:spcPct val="20000"/>
              </a:spcBef>
              <a:spcAft>
                <a:spcPct val="0"/>
              </a:spcAft>
              <a:buClr>
                <a:srgbClr val="A63212"/>
              </a:buClr>
              <a:buSzPct val="95000"/>
              <a:buFont typeface="Rage Italic" pitchFamily="66" charset="0"/>
              <a:buNone/>
              <a:tabLst/>
              <a:defRPr/>
            </a:pP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出典：中島恵子　著「家庭でできる脳のリハビリ「注意障害」編」</a:t>
            </a:r>
            <a:endParaRPr kumimoji="0" lang="en-AU"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4" name="正方形/長方形 3"/>
          <p:cNvSpPr/>
          <p:nvPr/>
        </p:nvSpPr>
        <p:spPr>
          <a:xfrm>
            <a:off x="916722" y="791127"/>
            <a:ext cx="1261884"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9BB05E">
                    <a:lumMod val="75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800" dirty="0">
                <a:solidFill>
                  <a:srgbClr val="9BB05E">
                    <a:lumMod val="75000"/>
                  </a:srgbClr>
                </a:solidFill>
                <a:latin typeface="BIZ UDPゴシック" panose="020B0400000000000000" pitchFamily="50" charset="-128"/>
                <a:ea typeface="BIZ UDPゴシック" panose="020B0400000000000000" pitchFamily="50" charset="-128"/>
              </a:rPr>
              <a:t>問題</a:t>
            </a:r>
            <a:endParaRPr kumimoji="1" lang="en-US" altLang="ja-JP"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9" name="直線矢印コネクタ 8"/>
          <p:cNvCxnSpPr/>
          <p:nvPr/>
        </p:nvCxnSpPr>
        <p:spPr>
          <a:xfrm>
            <a:off x="575556" y="1844824"/>
            <a:ext cx="7992888" cy="0"/>
          </a:xfrm>
          <a:prstGeom prst="straightConnector1">
            <a:avLst/>
          </a:prstGeom>
          <a:ln w="44450">
            <a:tailEnd type="triangle"/>
          </a:ln>
        </p:spPr>
        <p:style>
          <a:lnRef idx="1">
            <a:schemeClr val="dk1"/>
          </a:lnRef>
          <a:fillRef idx="0">
            <a:schemeClr val="dk1"/>
          </a:fillRef>
          <a:effectRef idx="0">
            <a:schemeClr val="dk1"/>
          </a:effectRef>
          <a:fontRef idx="minor">
            <a:schemeClr val="tx1"/>
          </a:fontRef>
        </p:style>
      </p:cxnSp>
      <p:sp>
        <p:nvSpPr>
          <p:cNvPr id="5" name="楕円 4"/>
          <p:cNvSpPr/>
          <p:nvPr/>
        </p:nvSpPr>
        <p:spPr>
          <a:xfrm>
            <a:off x="2483768" y="2086269"/>
            <a:ext cx="288032" cy="3346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6844338" y="2086269"/>
            <a:ext cx="288032" cy="3346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p:cNvSpPr/>
          <p:nvPr/>
        </p:nvSpPr>
        <p:spPr>
          <a:xfrm>
            <a:off x="1475656" y="2447568"/>
            <a:ext cx="288032" cy="3346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p:cNvSpPr/>
          <p:nvPr/>
        </p:nvSpPr>
        <p:spPr>
          <a:xfrm>
            <a:off x="1979712" y="2765610"/>
            <a:ext cx="288032" cy="3346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p:cNvSpPr/>
          <p:nvPr/>
        </p:nvSpPr>
        <p:spPr>
          <a:xfrm>
            <a:off x="7884368" y="2765611"/>
            <a:ext cx="288032" cy="3346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a:off x="7596336" y="3073267"/>
            <a:ext cx="288032" cy="3346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p:cNvSpPr/>
          <p:nvPr/>
        </p:nvSpPr>
        <p:spPr>
          <a:xfrm>
            <a:off x="6084168" y="3742453"/>
            <a:ext cx="288032" cy="3346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p:cNvSpPr/>
          <p:nvPr/>
        </p:nvSpPr>
        <p:spPr>
          <a:xfrm>
            <a:off x="2483768" y="4077072"/>
            <a:ext cx="288032" cy="3346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p:cNvSpPr/>
          <p:nvPr/>
        </p:nvSpPr>
        <p:spPr>
          <a:xfrm>
            <a:off x="7091058" y="4077071"/>
            <a:ext cx="288032" cy="3346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p:cNvSpPr/>
          <p:nvPr/>
        </p:nvSpPr>
        <p:spPr>
          <a:xfrm>
            <a:off x="3491880" y="4411690"/>
            <a:ext cx="288032" cy="3346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p:cNvSpPr/>
          <p:nvPr/>
        </p:nvSpPr>
        <p:spPr>
          <a:xfrm>
            <a:off x="5292080" y="4406849"/>
            <a:ext cx="288032" cy="3346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p:cNvSpPr/>
          <p:nvPr/>
        </p:nvSpPr>
        <p:spPr>
          <a:xfrm>
            <a:off x="2266176" y="5064018"/>
            <a:ext cx="288032" cy="3346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p:cNvSpPr/>
          <p:nvPr/>
        </p:nvSpPr>
        <p:spPr>
          <a:xfrm>
            <a:off x="6803026" y="5029421"/>
            <a:ext cx="288032" cy="3346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5702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p:cNvSpPr>
          <p:nvPr>
            <p:ph idx="1"/>
          </p:nvPr>
        </p:nvSpPr>
        <p:spPr>
          <a:xfrm>
            <a:off x="323528" y="1916832"/>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fld id="{3662DA74-E1D7-479F-A23C-196208DAF2BA}" type="slidenum">
              <a:rPr lang="en-US" altLang="en-US" smtClean="0"/>
              <a:pPr/>
              <a:t>4</a:t>
            </a:fld>
            <a:endParaRPr lang="en-US" altLang="en-US" dirty="0"/>
          </a:p>
        </p:txBody>
      </p:sp>
      <p:cxnSp>
        <p:nvCxnSpPr>
          <p:cNvPr id="10" name="直線コネクタ 9"/>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11" name="コンテンツ プレースホルダー 2"/>
          <p:cNvSpPr txBox="1">
            <a:spLocks/>
          </p:cNvSpPr>
          <p:nvPr/>
        </p:nvSpPr>
        <p:spPr bwMode="auto">
          <a:xfrm>
            <a:off x="539552" y="1268760"/>
            <a:ext cx="8042275"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None/>
            </a:pPr>
            <a:r>
              <a:rPr kumimoji="1" lang="ja-JP" altLang="en-US" sz="2800" dirty="0">
                <a:solidFill>
                  <a:schemeClr val="accent3">
                    <a:lumMod val="75000"/>
                  </a:schemeClr>
                </a:solidFill>
                <a:latin typeface="BIZ UDPゴシック" panose="020B0400000000000000" pitchFamily="50" charset="-128"/>
                <a:ea typeface="BIZ UDPゴシック" panose="020B0400000000000000" pitchFamily="50" charset="-128"/>
              </a:rPr>
              <a:t>●問題</a:t>
            </a:r>
            <a:endParaRPr kumimoji="1" lang="en-US" altLang="ja-JP" sz="2800" dirty="0">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１．○○○○読書会　　○○○○に入る言葉は何でしょう？</a:t>
            </a: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　　　　　　　　　　　　　　　　　　　　わんわん読書会</a:t>
            </a:r>
            <a:endParaRPr kumimoji="1" lang="en-US" altLang="ja-JP" dirty="0">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２．記事の中に出てきた犬の犬種は何ですか？</a:t>
            </a: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　　　　　　　　　　　　　　　　　　　　ゴールデンレトリバーと柴犬</a:t>
            </a:r>
            <a:endParaRPr kumimoji="1" lang="en-US" altLang="ja-JP" dirty="0">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３．この取り組みのもととなった活動は何ですか？</a:t>
            </a: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　　　　　　　　　　　　　　　　　　　　アニマルセラピー</a:t>
            </a:r>
          </a:p>
          <a:p>
            <a:pPr marL="0" indent="0">
              <a:buNone/>
            </a:pPr>
            <a:endParaRPr kumimoji="1" lang="ja-JP" altLang="en-US" dirty="0">
              <a:latin typeface="BIZ UDPゴシック" panose="020B0400000000000000" pitchFamily="50" charset="-128"/>
              <a:ea typeface="BIZ UDPゴシック" panose="020B0400000000000000" pitchFamily="50" charset="-128"/>
            </a:endParaRPr>
          </a:p>
        </p:txBody>
      </p:sp>
      <p:sp>
        <p:nvSpPr>
          <p:cNvPr id="8"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体験ワーク３　見つけられる力</a:t>
            </a:r>
            <a:r>
              <a:rPr lang="en-US" altLang="ja-JP" sz="2400" dirty="0">
                <a:solidFill>
                  <a:prstClr val="black"/>
                </a:solidFill>
                <a:latin typeface="BIZ UDPゴシック" panose="020B0400000000000000" pitchFamily="50" charset="-128"/>
                <a:ea typeface="BIZ UDPゴシック" panose="020B0400000000000000" pitchFamily="50" charset="-128"/>
              </a:rPr>
              <a:t>〔</a:t>
            </a:r>
            <a:r>
              <a:rPr lang="ja-JP" altLang="en-US" sz="2400" dirty="0">
                <a:solidFill>
                  <a:prstClr val="black"/>
                </a:solidFill>
                <a:latin typeface="BIZ UDPゴシック" panose="020B0400000000000000" pitchFamily="50" charset="-128"/>
                <a:ea typeface="BIZ UDPゴシック" panose="020B0400000000000000" pitchFamily="50" charset="-128"/>
              </a:rPr>
              <a:t>解答</a:t>
            </a:r>
            <a:r>
              <a:rPr lang="en-US" altLang="ja-JP" sz="2400" dirty="0">
                <a:solidFill>
                  <a:prstClr val="black"/>
                </a:solidFill>
                <a:latin typeface="BIZ UDPゴシック" panose="020B0400000000000000" pitchFamily="50" charset="-128"/>
                <a:ea typeface="BIZ UDPゴシック" panose="020B0400000000000000" pitchFamily="50" charset="-128"/>
              </a:rPr>
              <a:t>〕</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51860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86790"/>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cxnSp>
        <p:nvCxnSpPr>
          <p:cNvPr id="7" name="直線コネクタ 6"/>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8" name="コンテンツ プレースホルダー 2"/>
          <p:cNvSpPr txBox="1">
            <a:spLocks/>
          </p:cNvSpPr>
          <p:nvPr/>
        </p:nvSpPr>
        <p:spPr bwMode="auto">
          <a:xfrm>
            <a:off x="503548" y="920729"/>
            <a:ext cx="8136904" cy="157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sz="2400" b="0" i="0" u="none" strike="noStrike" kern="1200" cap="none" spc="0" normalizeH="0" baseline="0" noProof="0" dirty="0">
                <a:ln>
                  <a:noFill/>
                </a:ln>
                <a:solidFill>
                  <a:srgbClr val="9BB05E">
                    <a:lumMod val="75000"/>
                  </a:srgbClr>
                </a:solidFill>
                <a:effectLst/>
                <a:uLnTx/>
                <a:uFillTx/>
                <a:latin typeface="BIZ UDPゴシック" panose="020B0400000000000000" pitchFamily="50" charset="-128"/>
                <a:ea typeface="BIZ UDPゴシック" panose="020B0400000000000000" pitchFamily="50" charset="-128"/>
              </a:rPr>
              <a:t>＜体験ワーク４＞　目で見る「見つけられる力」の体験</a:t>
            </a:r>
            <a:endParaRPr kumimoji="1" lang="en-US" altLang="ja-JP" sz="2400" b="0" i="0" u="none" strike="noStrike" kern="1200" cap="none" spc="0" normalizeH="0" baseline="0" noProof="0" dirty="0">
              <a:ln>
                <a:noFill/>
              </a:ln>
              <a:solidFill>
                <a:srgbClr val="9BB05E">
                  <a:lumMod val="75000"/>
                </a:srgbClr>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endParaRPr kumimoji="1" lang="en-US" altLang="ja-JP" sz="2400" b="0" i="0" u="none" strike="noStrike" kern="1200" cap="none" spc="0" normalizeH="0" baseline="0" noProof="0" dirty="0">
              <a:ln>
                <a:noFill/>
              </a:ln>
              <a:solidFill>
                <a:srgbClr val="9BB05E">
                  <a:lumMod val="75000"/>
                </a:srgbClr>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endParaRPr kumimoji="1" lang="en-US" altLang="ja-JP" sz="1000" b="0" i="0" u="none" strike="noStrike" kern="1200" cap="none" spc="0" normalizeH="0" baseline="0" noProof="0" dirty="0">
              <a:ln>
                <a:noFill/>
              </a:ln>
              <a:solidFill>
                <a:srgbClr val="9BB05E">
                  <a:lumMod val="75000"/>
                </a:srgbClr>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sz="20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rPr>
              <a:t>・左のイラストと右のイラストを見比べて、違いを５つ見つけてください。</a:t>
            </a:r>
            <a:endParaRPr kumimoji="1" lang="en-US" altLang="ja-JP" sz="20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endParaRPr kumimoji="1" lang="en-US" altLang="ja-JP" sz="16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p:txBody>
      </p:sp>
      <p:sp>
        <p:nvSpPr>
          <p:cNvPr id="10"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defRPr/>
            </a:pPr>
            <a:r>
              <a:rPr kumimoji="0"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体験ワーク４　見つけられる力</a:t>
            </a:r>
            <a:r>
              <a:rPr lang="en-US" altLang="ja-JP" sz="2400" dirty="0">
                <a:solidFill>
                  <a:prstClr val="black"/>
                </a:solidFill>
                <a:latin typeface="BIZ UDPゴシック" panose="020B0400000000000000" pitchFamily="50" charset="-128"/>
                <a:ea typeface="BIZ UDPゴシック" panose="020B0400000000000000" pitchFamily="50" charset="-128"/>
              </a:rPr>
              <a:t>〔</a:t>
            </a:r>
            <a:r>
              <a:rPr lang="ja-JP" altLang="en-US" sz="2400" dirty="0">
                <a:solidFill>
                  <a:prstClr val="black"/>
                </a:solidFill>
                <a:latin typeface="BIZ UDPゴシック" panose="020B0400000000000000" pitchFamily="50" charset="-128"/>
                <a:ea typeface="BIZ UDPゴシック" panose="020B0400000000000000" pitchFamily="50" charset="-128"/>
              </a:rPr>
              <a:t>解答</a:t>
            </a:r>
            <a:r>
              <a:rPr lang="en-US" altLang="ja-JP" sz="2400" dirty="0">
                <a:solidFill>
                  <a:prstClr val="black"/>
                </a:solidFill>
                <a:latin typeface="BIZ UDPゴシック" panose="020B0400000000000000" pitchFamily="50" charset="-128"/>
                <a:ea typeface="BIZ UDPゴシック" panose="020B0400000000000000" pitchFamily="50" charset="-128"/>
              </a:rPr>
              <a:t>〕</a:t>
            </a:r>
            <a:endParaRPr kumimoji="0" lang="en-US"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9" name="Rectangle 3"/>
          <p:cNvSpPr txBox="1">
            <a:spLocks/>
          </p:cNvSpPr>
          <p:nvPr/>
        </p:nvSpPr>
        <p:spPr bwMode="auto">
          <a:xfrm>
            <a:off x="4241912" y="6099366"/>
            <a:ext cx="4680520" cy="38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marR="0" lvl="0" indent="0" algn="l" defTabSz="457200" rtl="0" eaLnBrk="1" fontAlgn="base" latinLnBrk="0" hangingPunct="1">
              <a:lnSpc>
                <a:spcPct val="100000"/>
              </a:lnSpc>
              <a:spcBef>
                <a:spcPct val="20000"/>
              </a:spcBef>
              <a:spcAft>
                <a:spcPct val="0"/>
              </a:spcAft>
              <a:buClr>
                <a:srgbClr val="A63212"/>
              </a:buClr>
              <a:buSzPct val="95000"/>
              <a:buFont typeface="Rage Italic" pitchFamily="66" charset="0"/>
              <a:buNone/>
              <a:tabLst/>
              <a:defRPr/>
            </a:pP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出典：中島恵子　著「家庭でできる脳のリハビリ「注意障害」編」</a:t>
            </a:r>
            <a:endParaRPr kumimoji="0" lang="en-AU"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pic>
        <p:nvPicPr>
          <p:cNvPr id="5" name="図 4"/>
          <p:cNvPicPr>
            <a:picLocks noChangeAspect="1"/>
          </p:cNvPicPr>
          <p:nvPr/>
        </p:nvPicPr>
        <p:blipFill>
          <a:blip r:embed="rId3"/>
          <a:stretch>
            <a:fillRect/>
          </a:stretch>
        </p:blipFill>
        <p:spPr>
          <a:xfrm>
            <a:off x="712897" y="2499564"/>
            <a:ext cx="7591415" cy="3429409"/>
          </a:xfrm>
          <a:prstGeom prst="rect">
            <a:avLst/>
          </a:prstGeom>
        </p:spPr>
      </p:pic>
      <p:sp>
        <p:nvSpPr>
          <p:cNvPr id="14" name="楕円 13"/>
          <p:cNvSpPr/>
          <p:nvPr/>
        </p:nvSpPr>
        <p:spPr>
          <a:xfrm>
            <a:off x="3141161" y="4011433"/>
            <a:ext cx="504056"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楕円 1"/>
          <p:cNvSpPr/>
          <p:nvPr/>
        </p:nvSpPr>
        <p:spPr>
          <a:xfrm>
            <a:off x="2691172" y="2855828"/>
            <a:ext cx="504056"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p:cNvSpPr/>
          <p:nvPr/>
        </p:nvSpPr>
        <p:spPr>
          <a:xfrm>
            <a:off x="2427756" y="3926236"/>
            <a:ext cx="504056"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1121661" y="3642587"/>
            <a:ext cx="504056"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p:cNvSpPr/>
          <p:nvPr/>
        </p:nvSpPr>
        <p:spPr>
          <a:xfrm>
            <a:off x="1043608" y="5222532"/>
            <a:ext cx="504056"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555594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Designs\Japanese Waves.pot</Template>
  <TotalTime>1</TotalTime>
  <Words>396</Words>
  <Application>Microsoft Office PowerPoint</Application>
  <PresentationFormat>画面に合わせる (4:3)</PresentationFormat>
  <Paragraphs>51</Paragraphs>
  <Slides>5</Slides>
  <Notes>5</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5</vt:i4>
      </vt:variant>
    </vt:vector>
  </HeadingPairs>
  <TitlesOfParts>
    <vt:vector size="18" baseType="lpstr">
      <vt:lpstr>BIZ UDPゴシック</vt:lpstr>
      <vt:lpstr>BIZ UDゴシック</vt:lpstr>
      <vt:lpstr>Bradley Hand ITC TT-Bold</vt:lpstr>
      <vt:lpstr>HG丸ｺﾞｼｯｸM-PRO</vt:lpstr>
      <vt:lpstr>HG明朝B</vt:lpstr>
      <vt:lpstr>ＭＳ Ｐゴシック</vt:lpstr>
      <vt:lpstr>ＭＳ Ｐゴシック</vt:lpstr>
      <vt:lpstr>ＭＳ 明朝</vt:lpstr>
      <vt:lpstr>Arial</vt:lpstr>
      <vt:lpstr>Cambria</vt:lpstr>
      <vt:lpstr>Rage Italic</vt:lpstr>
      <vt:lpstr>Sketchbook</vt:lpstr>
      <vt:lpstr>1_Sketchbook</vt:lpstr>
      <vt:lpstr> グループワーク第１回 ＜体験ワーク１・２・３・４の解答＞</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⑦グループワーク第１回＜体験ワーク１・２・３・４の解答＞</dc:title>
  <dc:creator>独立行政法人高齢・障害・求職者雇用支援機構</dc:creator>
  <cp:revision>4</cp:revision>
  <dcterms:created xsi:type="dcterms:W3CDTF">2023-01-06T02:20:10Z</dcterms:created>
  <dcterms:modified xsi:type="dcterms:W3CDTF">2023-02-07T01:47:20Z</dcterms:modified>
</cp:coreProperties>
</file>