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5324" r:id="rId2"/>
    <p:sldMasterId id="2147485338" r:id="rId3"/>
  </p:sldMasterIdLst>
  <p:notesMasterIdLst>
    <p:notesMasterId r:id="rId26"/>
  </p:notesMasterIdLst>
  <p:handoutMasterIdLst>
    <p:handoutMasterId r:id="rId27"/>
  </p:handoutMasterIdLst>
  <p:sldIdLst>
    <p:sldId id="360" r:id="rId4"/>
    <p:sldId id="402" r:id="rId5"/>
    <p:sldId id="377" r:id="rId6"/>
    <p:sldId id="379" r:id="rId7"/>
    <p:sldId id="380" r:id="rId8"/>
    <p:sldId id="364" r:id="rId9"/>
    <p:sldId id="381" r:id="rId10"/>
    <p:sldId id="384" r:id="rId11"/>
    <p:sldId id="388" r:id="rId12"/>
    <p:sldId id="385" r:id="rId13"/>
    <p:sldId id="397" r:id="rId14"/>
    <p:sldId id="387" r:id="rId15"/>
    <p:sldId id="389" r:id="rId16"/>
    <p:sldId id="390" r:id="rId17"/>
    <p:sldId id="391" r:id="rId18"/>
    <p:sldId id="401" r:id="rId19"/>
    <p:sldId id="386" r:id="rId20"/>
    <p:sldId id="392" r:id="rId21"/>
    <p:sldId id="394" r:id="rId22"/>
    <p:sldId id="400" r:id="rId23"/>
    <p:sldId id="396" r:id="rId24"/>
    <p:sldId id="398" r:id="rId25"/>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9pPr>
  </p:defaultTextStyle>
  <p:extLst>
    <p:ext uri="{EFAFB233-063F-42B5-8137-9DF3F51BA10A}">
      <p15:sldGuideLst xmlns:p15="http://schemas.microsoft.com/office/powerpoint/2012/main">
        <p15:guide id="1" orient="horz" pos="2205" userDrawn="1">
          <p15:clr>
            <a:srgbClr val="A4A3A4"/>
          </p15:clr>
        </p15:guide>
        <p15:guide id="2" pos="2835"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a:srgbClr val="4BD0FF"/>
    <a:srgbClr val="FFFF99"/>
    <a:srgbClr val="FFCC66"/>
    <a:srgbClr val="FF00FF"/>
    <a:srgbClr val="FFFF00"/>
    <a:srgbClr val="000000"/>
    <a:srgbClr val="9933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74494" autoAdjust="0"/>
  </p:normalViewPr>
  <p:slideViewPr>
    <p:cSldViewPr>
      <p:cViewPr varScale="1">
        <p:scale>
          <a:sx n="69" d="100"/>
          <a:sy n="69" d="100"/>
        </p:scale>
        <p:origin x="1278" y="48"/>
      </p:cViewPr>
      <p:guideLst>
        <p:guide orient="horz" pos="2205"/>
        <p:guide pos="2835"/>
      </p:guideLst>
    </p:cSldViewPr>
  </p:slideViewPr>
  <p:outlineViewPr>
    <p:cViewPr>
      <p:scale>
        <a:sx n="33" d="100"/>
        <a:sy n="33" d="100"/>
      </p:scale>
      <p:origin x="0" y="-115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9" d="100"/>
          <a:sy n="89" d="100"/>
        </p:scale>
        <p:origin x="3732" y="11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defRPr sz="1200">
                <a:ea typeface="MS PGothic" panose="020B0600070205080204" pitchFamily="34" charset="-128"/>
              </a:defRPr>
            </a:lvl1pPr>
          </a:lstStyle>
          <a:p>
            <a:pPr>
              <a:defRPr/>
            </a:pPr>
            <a:endParaRPr lang="en-AU" altLang="en-US"/>
          </a:p>
        </p:txBody>
      </p:sp>
      <p:sp>
        <p:nvSpPr>
          <p:cNvPr id="115715" name="Rectangle 3"/>
          <p:cNvSpPr>
            <a:spLocks noGrp="1" noChangeArrowheads="1"/>
          </p:cNvSpPr>
          <p:nvPr>
            <p:ph type="dt" sz="quarter" idx="1"/>
          </p:nvPr>
        </p:nvSpPr>
        <p:spPr bwMode="auto">
          <a:xfrm>
            <a:off x="3857625"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lgn="r">
              <a:defRPr sz="1200">
                <a:ea typeface="MS PGothic" panose="020B0600070205080204" pitchFamily="34" charset="-128"/>
              </a:defRPr>
            </a:lvl1pPr>
          </a:lstStyle>
          <a:p>
            <a:pPr>
              <a:defRPr/>
            </a:pPr>
            <a:r>
              <a:rPr lang="ja-JP" altLang="en-US" dirty="0">
                <a:latin typeface="HG丸ｺﾞｼｯｸM-PRO" panose="020F0600000000000000" pitchFamily="50" charset="-128"/>
                <a:ea typeface="HG丸ｺﾞｼｯｸM-PRO" panose="020F0600000000000000" pitchFamily="50" charset="-128"/>
              </a:rPr>
              <a:t>資料№</a:t>
            </a:r>
            <a:r>
              <a:rPr lang="en-US" altLang="ja-JP" dirty="0">
                <a:latin typeface="HG丸ｺﾞｼｯｸM-PRO" panose="020F0600000000000000" pitchFamily="50" charset="-128"/>
                <a:ea typeface="HG丸ｺﾞｼｯｸM-PRO" panose="020F0600000000000000" pitchFamily="50" charset="-128"/>
              </a:rPr>
              <a:t>23</a:t>
            </a:r>
            <a:endParaRPr lang="en-AU" altLang="en-US" dirty="0">
              <a:latin typeface="HG丸ｺﾞｼｯｸM-PRO" panose="020F0600000000000000" pitchFamily="50" charset="-128"/>
              <a:ea typeface="HG丸ｺﾞｼｯｸM-PRO" panose="020F0600000000000000" pitchFamily="50" charset="-128"/>
            </a:endParaRPr>
          </a:p>
        </p:txBody>
      </p:sp>
      <p:sp>
        <p:nvSpPr>
          <p:cNvPr id="115716" name="Rectangle 4"/>
          <p:cNvSpPr>
            <a:spLocks noGrp="1" noChangeArrowheads="1"/>
          </p:cNvSpPr>
          <p:nvPr>
            <p:ph type="ftr" sz="quarter" idx="2"/>
          </p:nvPr>
        </p:nvSpPr>
        <p:spPr bwMode="auto">
          <a:xfrm>
            <a:off x="0" y="9444038"/>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defRPr sz="1200">
                <a:ea typeface="MS PGothic" panose="020B0600070205080204" pitchFamily="34" charset="-128"/>
              </a:defRPr>
            </a:lvl1pPr>
          </a:lstStyle>
          <a:p>
            <a:pPr>
              <a:defRPr/>
            </a:pPr>
            <a:endParaRPr lang="en-AU" altLang="en-US"/>
          </a:p>
        </p:txBody>
      </p:sp>
      <p:sp>
        <p:nvSpPr>
          <p:cNvPr id="115717" name="Rectangle 5"/>
          <p:cNvSpPr>
            <a:spLocks noGrp="1" noChangeArrowheads="1"/>
          </p:cNvSpPr>
          <p:nvPr>
            <p:ph type="sldNum" sz="quarter" idx="3"/>
          </p:nvPr>
        </p:nvSpPr>
        <p:spPr bwMode="auto">
          <a:xfrm>
            <a:off x="3857625" y="9444038"/>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lgn="r">
              <a:defRPr sz="1200"/>
            </a:lvl1pPr>
          </a:lstStyle>
          <a:p>
            <a:endParaRPr lang="en-AU" altLang="en-US" dirty="0"/>
          </a:p>
        </p:txBody>
      </p:sp>
    </p:spTree>
    <p:extLst>
      <p:ext uri="{BB962C8B-B14F-4D97-AF65-F5344CB8AC3E}">
        <p14:creationId xmlns:p14="http://schemas.microsoft.com/office/powerpoint/2010/main" val="40616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79" name="Rectangle 3"/>
          <p:cNvSpPr>
            <a:spLocks noGrp="1" noChangeArrowheads="1"/>
          </p:cNvSpPr>
          <p:nvPr>
            <p:ph type="dt" idx="1"/>
          </p:nvPr>
        </p:nvSpPr>
        <p:spPr bwMode="auto">
          <a:xfrm>
            <a:off x="3856038"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endParaRPr lang="en-US" altLang="en-US"/>
          </a:p>
        </p:txBody>
      </p:sp>
      <p:sp>
        <p:nvSpPr>
          <p:cNvPr id="40964"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2625" y="4721225"/>
            <a:ext cx="5443538" cy="4473575"/>
          </a:xfrm>
          <a:prstGeom prst="rect">
            <a:avLst/>
          </a:prstGeom>
          <a:noFill/>
          <a:ln>
            <a:noFill/>
          </a:ln>
          <a:effectLst/>
        </p:spPr>
        <p:txBody>
          <a:bodyPr vert="horz" wrap="square" lIns="91666" tIns="45833" rIns="91666" bIns="4583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582" name="Rectangle 6"/>
          <p:cNvSpPr>
            <a:spLocks noGrp="1" noChangeArrowheads="1"/>
          </p:cNvSpPr>
          <p:nvPr>
            <p:ph type="ftr" sz="quarter" idx="4"/>
          </p:nvPr>
        </p:nvSpPr>
        <p:spPr bwMode="auto">
          <a:xfrm>
            <a:off x="0" y="9442450"/>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83" name="Rectangle 7"/>
          <p:cNvSpPr>
            <a:spLocks noGrp="1" noChangeArrowheads="1"/>
          </p:cNvSpPr>
          <p:nvPr>
            <p:ph type="sldNum" sz="quarter" idx="5"/>
          </p:nvPr>
        </p:nvSpPr>
        <p:spPr bwMode="auto">
          <a:xfrm>
            <a:off x="3856038" y="9442450"/>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lgn="r" eaLnBrk="1" hangingPunct="1">
              <a:defRPr sz="1200"/>
            </a:lvl1pPr>
          </a:lstStyle>
          <a:p>
            <a:fld id="{B94F134D-3DA3-4BF0-80EE-41F65A27A746}" type="slidenum">
              <a:rPr lang="en-US" altLang="en-US"/>
              <a:pPr/>
              <a:t>‹#›</a:t>
            </a:fld>
            <a:endParaRPr lang="en-US" altLang="en-US"/>
          </a:p>
        </p:txBody>
      </p:sp>
    </p:spTree>
    <p:extLst>
      <p:ext uri="{BB962C8B-B14F-4D97-AF65-F5344CB8AC3E}">
        <p14:creationId xmlns:p14="http://schemas.microsoft.com/office/powerpoint/2010/main" val="112880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r>
              <a:rPr kumimoji="1" lang="ja-JP" altLang="en-US" dirty="0">
                <a:latin typeface="+mn-ea"/>
                <a:ea typeface="+mn-ea"/>
              </a:rPr>
              <a:t>注意障害に対する学習カリキュラム</a:t>
            </a:r>
            <a:endParaRPr kumimoji="1" lang="en-US" altLang="ja-JP" dirty="0">
              <a:latin typeface="+mn-ea"/>
              <a:ea typeface="+mn-ea"/>
            </a:endParaRPr>
          </a:p>
          <a:p>
            <a:pPr lvl="0">
              <a:defRPr/>
            </a:pPr>
            <a:r>
              <a:rPr kumimoji="1" lang="ja-JP" altLang="en-US" dirty="0">
                <a:latin typeface="+mn-ea"/>
                <a:ea typeface="+mn-ea"/>
              </a:rPr>
              <a:t>グループワーク第４回です。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a:t>
            </a:fld>
            <a:endParaRPr lang="en-US" altLang="en-US" dirty="0"/>
          </a:p>
        </p:txBody>
      </p:sp>
    </p:spTree>
    <p:extLst>
      <p:ext uri="{BB962C8B-B14F-4D97-AF65-F5344CB8AC3E}">
        <p14:creationId xmlns:p14="http://schemas.microsoft.com/office/powerpoint/2010/main" val="2310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a:defRPr/>
            </a:pPr>
            <a:r>
              <a:rPr kumimoji="1" lang="ja-JP" altLang="en-US" b="0" u="none" dirty="0">
                <a:latin typeface="+mn-ea"/>
                <a:ea typeface="+mn-ea"/>
              </a:rPr>
              <a:t>ノイズキャンセリングヘッドホン</a:t>
            </a:r>
            <a:r>
              <a:rPr kumimoji="1" lang="ja-JP" altLang="en-US" dirty="0">
                <a:latin typeface="+mn-ea"/>
              </a:rPr>
              <a:t>、課題に取り組んでもらいたいと思います。</a:t>
            </a:r>
            <a:endParaRPr kumimoji="1" lang="en-US" altLang="ja-JP" dirty="0">
              <a:latin typeface="+mn-ea"/>
            </a:endParaRPr>
          </a:p>
          <a:p>
            <a:pPr>
              <a:defRPr/>
            </a:pP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a:defRPr/>
            </a:pPr>
            <a:r>
              <a:rPr kumimoji="1" lang="en-US" altLang="ja-JP" dirty="0">
                <a:latin typeface="+mn-ea"/>
                <a:ea typeface="+mn-ea"/>
              </a:rPr>
              <a:t>※</a:t>
            </a:r>
            <a:r>
              <a:rPr kumimoji="1" lang="ja-JP" altLang="en-US" dirty="0">
                <a:latin typeface="+mn-ea"/>
                <a:ea typeface="+mn-ea"/>
              </a:rPr>
              <a:t>ノイズキャンセリングヘッドフォンの他に耳栓やイヤーマフなどが活用できることを伝えると良い。</a:t>
            </a:r>
            <a:endParaRPr kumimoji="1" lang="en-US" altLang="ja-JP" dirty="0">
              <a:ea typeface="MS PGothic" panose="020B0600070205080204" pitchFamily="50" charset="-128"/>
            </a:endParaRPr>
          </a:p>
          <a:p>
            <a:pPr>
              <a:defRPr/>
            </a:pPr>
            <a:endParaRPr kumimoji="1" lang="en-US" altLang="ja-JP" dirty="0">
              <a:ea typeface="MS PGothic" panose="020B0600070205080204" pitchFamily="50" charset="-128"/>
            </a:endParaRPr>
          </a:p>
          <a:p>
            <a:pPr>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181580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07987F-F3B8-470C-B3E2-80ECE298ED0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61443" name="Rectangle 2"/>
          <p:cNvSpPr>
            <a:spLocks noGrp="1" noRot="1" noChangeAspect="1" noChangeArrowheads="1" noTextEdit="1"/>
          </p:cNvSpPr>
          <p:nvPr>
            <p:ph type="sldImg"/>
          </p:nvPr>
        </p:nvSpPr>
        <p:spPr>
          <a:ln/>
        </p:spPr>
      </p:sp>
      <p:sp>
        <p:nvSpPr>
          <p:cNvPr id="61444"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cs typeface="+mn-cs"/>
            </a:endParaRPr>
          </a:p>
        </p:txBody>
      </p:sp>
    </p:spTree>
    <p:extLst>
      <p:ext uri="{BB962C8B-B14F-4D97-AF65-F5344CB8AC3E}">
        <p14:creationId xmlns:p14="http://schemas.microsoft.com/office/powerpoint/2010/main" val="119941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811312" y="4507908"/>
            <a:ext cx="5443538" cy="500846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u="sng"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u="sng" dirty="0">
                <a:latin typeface="+mn-ea"/>
                <a:ea typeface="+mn-ea"/>
              </a:rPr>
              <a:t>Word</a:t>
            </a:r>
            <a:r>
              <a:rPr kumimoji="1" lang="ja-JP" altLang="en-US" sz="1200" u="sng" dirty="0">
                <a:latin typeface="+mn-ea"/>
                <a:ea typeface="+mn-ea"/>
              </a:rPr>
              <a:t>読み上げ機能の紹介</a:t>
            </a:r>
            <a:endParaRPr kumimoji="1" lang="en-US" altLang="ja-JP" sz="1200" u="sng" dirty="0">
              <a:latin typeface="+mn-ea"/>
              <a:ea typeface="+mn-ea"/>
            </a:endParaRPr>
          </a:p>
          <a:p>
            <a:pPr lvl="0"/>
            <a:r>
              <a:rPr lang="ja-JP" altLang="en-US" b="1" dirty="0">
                <a:latin typeface="+mn-ea"/>
                <a:ea typeface="+mn-ea"/>
              </a:rPr>
              <a:t>◎</a:t>
            </a:r>
            <a:r>
              <a:rPr lang="ja-JP" altLang="ja-JP" b="1" dirty="0">
                <a:latin typeface="+mn-ea"/>
                <a:ea typeface="+mn-ea"/>
              </a:rPr>
              <a:t>クイックアクセスツールバーに読み上げ機能を追加する手順</a:t>
            </a:r>
          </a:p>
          <a:p>
            <a:r>
              <a:rPr lang="ja-JP" altLang="ja-JP" dirty="0">
                <a:latin typeface="+mn-ea"/>
                <a:ea typeface="+mn-ea"/>
              </a:rPr>
              <a:t>１．［ファイル］タブをクリックします。</a:t>
            </a:r>
          </a:p>
          <a:p>
            <a:r>
              <a:rPr lang="ja-JP" altLang="ja-JP" dirty="0">
                <a:latin typeface="+mn-ea"/>
                <a:ea typeface="+mn-ea"/>
              </a:rPr>
              <a:t>２．［オプション］をクリックします。</a:t>
            </a:r>
          </a:p>
          <a:p>
            <a:r>
              <a:rPr lang="ja-JP" altLang="ja-JP" dirty="0">
                <a:latin typeface="+mn-ea"/>
                <a:ea typeface="+mn-ea"/>
              </a:rPr>
              <a:t>３．クイック アクセス ツールバーをクリックします。</a:t>
            </a:r>
          </a:p>
          <a:p>
            <a:r>
              <a:rPr lang="ja-JP" altLang="ja-JP" dirty="0">
                <a:latin typeface="+mn-ea"/>
                <a:ea typeface="+mn-ea"/>
              </a:rPr>
              <a:t>４．［コマンドの選択］ボックスの一覧の ［すべてのコマンド］をクリックします。</a:t>
            </a:r>
          </a:p>
          <a:p>
            <a:r>
              <a:rPr lang="ja-JP" altLang="ja-JP" dirty="0">
                <a:latin typeface="+mn-ea"/>
                <a:ea typeface="+mn-ea"/>
              </a:rPr>
              <a:t>５．［読み上げ］ まで下にスクロールしてクリックし、［追加］ をクリックします。</a:t>
            </a:r>
          </a:p>
          <a:p>
            <a:pPr lvl="0"/>
            <a:r>
              <a:rPr lang="ja-JP" altLang="en-US" b="1" dirty="0">
                <a:latin typeface="+mn-ea"/>
                <a:ea typeface="+mn-ea"/>
              </a:rPr>
              <a:t>◎</a:t>
            </a:r>
            <a:r>
              <a:rPr lang="ja-JP" altLang="ja-JP" b="1" dirty="0">
                <a:latin typeface="+mn-ea"/>
                <a:ea typeface="+mn-ea"/>
              </a:rPr>
              <a:t>読み上げの方法</a:t>
            </a:r>
          </a:p>
          <a:p>
            <a:r>
              <a:rPr lang="ja-JP" altLang="ja-JP" dirty="0">
                <a:latin typeface="+mn-ea"/>
                <a:ea typeface="+mn-ea"/>
              </a:rPr>
              <a:t>１．マウス等で読み上げるテキストを選択します。</a:t>
            </a:r>
          </a:p>
          <a:p>
            <a:r>
              <a:rPr lang="ja-JP" altLang="ja-JP" dirty="0">
                <a:latin typeface="+mn-ea"/>
                <a:ea typeface="+mn-ea"/>
              </a:rPr>
              <a:t>２．クイックアクセスツールバーの ［読み上げ］ アイコンをクリックします。</a:t>
            </a:r>
          </a:p>
          <a:p>
            <a:r>
              <a:rPr lang="ja-JP" altLang="ja-JP" dirty="0">
                <a:latin typeface="+mn-ea"/>
                <a:ea typeface="+mn-ea"/>
              </a:rPr>
              <a:t>３．１つの単語またはテキストのブロックを音声で読み上げることができます。</a:t>
            </a:r>
            <a:endParaRPr lang="en-US" altLang="ja-JP" dirty="0">
              <a:latin typeface="+mn-ea"/>
              <a:ea typeface="+mn-ea"/>
            </a:endParaRPr>
          </a:p>
          <a:p>
            <a:endParaRPr lang="en-US" altLang="ja-JP" dirty="0">
              <a:latin typeface="+mn-ea"/>
              <a:ea typeface="+mn-ea"/>
            </a:endParaRPr>
          </a:p>
          <a:p>
            <a:pPr lvl="0"/>
            <a:r>
              <a:rPr lang="en-US" altLang="ja-JP" u="sng" dirty="0" err="1">
                <a:latin typeface="+mn-ea"/>
                <a:ea typeface="+mn-ea"/>
              </a:rPr>
              <a:t>OfficeLens</a:t>
            </a:r>
            <a:r>
              <a:rPr lang="ja-JP" altLang="en-US" u="sng" dirty="0">
                <a:latin typeface="+mn-ea"/>
                <a:ea typeface="+mn-ea"/>
              </a:rPr>
              <a:t>の紹介</a:t>
            </a:r>
            <a:endParaRPr lang="en-US" altLang="ja-JP" u="sng" dirty="0">
              <a:latin typeface="+mn-ea"/>
              <a:ea typeface="+mn-ea"/>
            </a:endParaRPr>
          </a:p>
          <a:p>
            <a:r>
              <a:rPr lang="ja-JP" altLang="ja-JP" dirty="0">
                <a:latin typeface="+mn-ea"/>
                <a:ea typeface="+mn-ea"/>
              </a:rPr>
              <a:t>１．</a:t>
            </a:r>
            <a:r>
              <a:rPr lang="en-US" altLang="ja-JP" dirty="0" err="1">
                <a:latin typeface="+mn-ea"/>
                <a:ea typeface="+mn-ea"/>
              </a:rPr>
              <a:t>OfficeLens</a:t>
            </a:r>
            <a:r>
              <a:rPr lang="ja-JP" altLang="ja-JP" dirty="0">
                <a:latin typeface="+mn-ea"/>
                <a:ea typeface="+mn-ea"/>
              </a:rPr>
              <a:t>アプリをタップします。</a:t>
            </a:r>
            <a:r>
              <a:rPr lang="en-US" altLang="ja-JP" dirty="0">
                <a:latin typeface="+mn-ea"/>
                <a:ea typeface="+mn-ea"/>
              </a:rPr>
              <a:t> </a:t>
            </a:r>
            <a:endParaRPr lang="ja-JP" altLang="ja-JP" dirty="0">
              <a:latin typeface="+mn-ea"/>
              <a:ea typeface="+mn-ea"/>
            </a:endParaRPr>
          </a:p>
          <a:p>
            <a:r>
              <a:rPr lang="ja-JP" altLang="ja-JP" dirty="0">
                <a:latin typeface="+mn-ea"/>
                <a:ea typeface="+mn-ea"/>
              </a:rPr>
              <a:t>２．</a:t>
            </a:r>
            <a:r>
              <a:rPr lang="ja-JP" altLang="en-US" dirty="0">
                <a:latin typeface="+mn-ea"/>
                <a:ea typeface="+mn-ea"/>
              </a:rPr>
              <a:t>「処理」</a:t>
            </a:r>
            <a:r>
              <a:rPr lang="ja-JP" altLang="ja-JP" dirty="0">
                <a:latin typeface="+mn-ea"/>
                <a:ea typeface="+mn-ea"/>
              </a:rPr>
              <a:t>「ドキュメント」「ホワイトボード」「名刺」「写真」</a:t>
            </a:r>
            <a:r>
              <a:rPr lang="ja-JP" altLang="en-US" dirty="0">
                <a:latin typeface="+mn-ea"/>
                <a:ea typeface="+mn-ea"/>
              </a:rPr>
              <a:t>から「処理」をタップします。</a:t>
            </a:r>
            <a:endParaRPr lang="ja-JP" altLang="ja-JP" dirty="0">
              <a:latin typeface="+mn-ea"/>
              <a:ea typeface="+mn-ea"/>
            </a:endParaRPr>
          </a:p>
          <a:p>
            <a:r>
              <a:rPr lang="ja-JP" altLang="en-US" dirty="0">
                <a:latin typeface="+mn-ea"/>
                <a:ea typeface="+mn-ea"/>
              </a:rPr>
              <a:t>３．「テキスト」「テーブル」「読み取り」から「読み取り」をタップします。</a:t>
            </a:r>
            <a:endParaRPr lang="en-US" altLang="ja-JP" dirty="0">
              <a:latin typeface="+mn-ea"/>
              <a:ea typeface="+mn-ea"/>
            </a:endParaRPr>
          </a:p>
          <a:p>
            <a:r>
              <a:rPr lang="ja-JP" altLang="en-US" dirty="0">
                <a:latin typeface="+mn-ea"/>
                <a:ea typeface="+mn-ea"/>
              </a:rPr>
              <a:t>４</a:t>
            </a:r>
            <a:r>
              <a:rPr lang="ja-JP" altLang="ja-JP" dirty="0">
                <a:latin typeface="+mn-ea"/>
                <a:ea typeface="+mn-ea"/>
              </a:rPr>
              <a:t>．</a:t>
            </a:r>
            <a:r>
              <a:rPr lang="ja-JP" altLang="en-US" dirty="0">
                <a:latin typeface="+mn-ea"/>
                <a:ea typeface="+mn-ea"/>
              </a:rPr>
              <a:t>写真</a:t>
            </a:r>
            <a:r>
              <a:rPr lang="ja-JP" altLang="ja-JP" dirty="0">
                <a:latin typeface="+mn-ea"/>
                <a:ea typeface="+mn-ea"/>
              </a:rPr>
              <a:t>の枠内に書類を収め</a:t>
            </a:r>
            <a:r>
              <a:rPr lang="ja-JP" altLang="en-US" dirty="0">
                <a:latin typeface="+mn-ea"/>
                <a:ea typeface="+mn-ea"/>
              </a:rPr>
              <a:t>て、</a:t>
            </a:r>
            <a:r>
              <a:rPr lang="ja-JP" altLang="ja-JP" dirty="0">
                <a:latin typeface="+mn-ea"/>
                <a:ea typeface="+mn-ea"/>
              </a:rPr>
              <a:t>シャッターをタップします。</a:t>
            </a:r>
          </a:p>
          <a:p>
            <a:r>
              <a:rPr lang="ja-JP" altLang="ja-JP" dirty="0">
                <a:latin typeface="+mn-ea"/>
                <a:ea typeface="+mn-ea"/>
              </a:rPr>
              <a:t>５．</a:t>
            </a:r>
            <a:r>
              <a:rPr lang="ja-JP" altLang="en-US" dirty="0">
                <a:latin typeface="+mn-ea"/>
                <a:ea typeface="+mn-ea"/>
              </a:rPr>
              <a:t>「確認」</a:t>
            </a:r>
            <a:r>
              <a:rPr lang="ja-JP" altLang="ja-JP" dirty="0">
                <a:latin typeface="+mn-ea"/>
                <a:ea typeface="+mn-ea"/>
              </a:rPr>
              <a:t>をタップします</a:t>
            </a:r>
            <a:r>
              <a:rPr lang="ja-JP" altLang="en-US" dirty="0">
                <a:latin typeface="+mn-ea"/>
                <a:ea typeface="+mn-ea"/>
              </a:rPr>
              <a:t>（画面にデータの抽出中と出ます）</a:t>
            </a:r>
            <a:r>
              <a:rPr lang="ja-JP" altLang="ja-JP" dirty="0">
                <a:latin typeface="+mn-ea"/>
                <a:ea typeface="+mn-ea"/>
              </a:rPr>
              <a:t>。</a:t>
            </a:r>
          </a:p>
          <a:p>
            <a:r>
              <a:rPr lang="ja-JP" altLang="ja-JP" dirty="0">
                <a:latin typeface="+mn-ea"/>
                <a:ea typeface="+mn-ea"/>
              </a:rPr>
              <a:t>６．▶ボタンを押すと音声で読み上げます。</a:t>
            </a:r>
            <a:r>
              <a:rPr lang="ja-JP" altLang="en-US" dirty="0">
                <a:latin typeface="+mn-ea"/>
                <a:ea typeface="+mn-ea"/>
              </a:rPr>
              <a:t>　</a:t>
            </a:r>
            <a:endParaRPr lang="en-US" altLang="ja-JP" dirty="0">
              <a:latin typeface="+mn-ea"/>
              <a:ea typeface="+mn-ea"/>
            </a:endParaRPr>
          </a:p>
          <a:p>
            <a:r>
              <a:rPr lang="en-US" altLang="ja-JP" dirty="0">
                <a:latin typeface="+mn-ea"/>
                <a:ea typeface="+mn-ea"/>
              </a:rPr>
              <a:t>※</a:t>
            </a:r>
            <a:r>
              <a:rPr lang="ja-JP" altLang="en-US" dirty="0">
                <a:latin typeface="+mn-ea"/>
                <a:ea typeface="+mn-ea"/>
              </a:rPr>
              <a:t>バージョンが変わると操作方法も異なるため注意が必要</a:t>
            </a:r>
            <a:endParaRPr lang="ja-JP" altLang="ja-JP" dirty="0">
              <a:latin typeface="+mn-ea"/>
              <a:ea typeface="+mn-ea"/>
            </a:endParaRPr>
          </a:p>
          <a:p>
            <a:endParaRPr lang="en-US" altLang="ja-JP" dirty="0"/>
          </a:p>
          <a:p>
            <a:endParaRPr lang="en-US" altLang="ja-JP" dirty="0"/>
          </a:p>
          <a:p>
            <a:endParaRPr lang="ja-JP"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ea typeface="MS PGothic" panose="020B0600070205080204" pitchFamily="50" charset="-128"/>
            </a:endParaRPr>
          </a:p>
        </p:txBody>
      </p:sp>
    </p:spTree>
    <p:extLst>
      <p:ext uri="{BB962C8B-B14F-4D97-AF65-F5344CB8AC3E}">
        <p14:creationId xmlns:p14="http://schemas.microsoft.com/office/powerpoint/2010/main" val="78801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595288" y="4609629"/>
            <a:ext cx="5904656" cy="5256584"/>
          </a:xfrm>
        </p:spPr>
        <p:txBody>
          <a:bodyPr/>
          <a:lstStyle/>
          <a:p>
            <a:pPr lvl="0"/>
            <a:r>
              <a:rPr lang="ja-JP" altLang="ja-JP" sz="1150" u="sng" dirty="0"/>
              <a:t>拡大鏡の</a:t>
            </a:r>
            <a:r>
              <a:rPr lang="ja-JP" altLang="en-US" sz="1150" u="sng" dirty="0"/>
              <a:t>紹介</a:t>
            </a:r>
            <a:br>
              <a:rPr lang="en-US" altLang="ja-JP" sz="1150" dirty="0"/>
            </a:br>
            <a:r>
              <a:rPr lang="ja-JP" altLang="en-US" sz="1150" b="1" dirty="0"/>
              <a:t>◎</a:t>
            </a:r>
            <a:r>
              <a:rPr lang="ja-JP" altLang="ja-JP" sz="1150" b="1" dirty="0"/>
              <a:t>拡大鏡のオンとオフを切り替え</a:t>
            </a:r>
            <a:endParaRPr lang="en-US" altLang="ja-JP" sz="1150" u="sng" dirty="0"/>
          </a:p>
          <a:p>
            <a:pPr lvl="0"/>
            <a:r>
              <a:rPr lang="ja-JP" altLang="en-US" sz="1150" dirty="0">
                <a:latin typeface="+mj-ea"/>
                <a:ea typeface="+mj-ea"/>
              </a:rPr>
              <a:t>（ショートカット）</a:t>
            </a:r>
            <a:endParaRPr lang="ja-JP" altLang="ja-JP" sz="1150" dirty="0">
              <a:latin typeface="+mj-ea"/>
              <a:ea typeface="+mj-ea"/>
            </a:endParaRPr>
          </a:p>
          <a:p>
            <a:r>
              <a:rPr lang="ja-JP" altLang="ja-JP" sz="1150" dirty="0">
                <a:latin typeface="+mj-ea"/>
                <a:ea typeface="+mj-ea"/>
              </a:rPr>
              <a:t>１．キーボードの［</a:t>
            </a:r>
            <a:r>
              <a:rPr lang="en-US" altLang="ja-JP" sz="1150" dirty="0">
                <a:latin typeface="+mj-ea"/>
                <a:ea typeface="+mj-ea"/>
              </a:rPr>
              <a:t>Windows</a:t>
            </a:r>
            <a:r>
              <a:rPr lang="ja-JP" altLang="ja-JP" sz="1150" dirty="0">
                <a:latin typeface="+mj-ea"/>
                <a:ea typeface="+mj-ea"/>
              </a:rPr>
              <a:t>ロゴキー</a:t>
            </a:r>
            <a:r>
              <a:rPr lang="en-US" altLang="ja-JP" sz="1150" dirty="0">
                <a:latin typeface="+mj-ea"/>
                <a:ea typeface="+mj-ea"/>
              </a:rPr>
              <a:t> </a:t>
            </a:r>
            <a:r>
              <a:rPr lang="ja-JP" altLang="ja-JP" sz="1150" dirty="0">
                <a:latin typeface="+mj-ea"/>
                <a:ea typeface="+mj-ea"/>
              </a:rPr>
              <a:t>］を押しながら［正符号</a:t>
            </a:r>
            <a:r>
              <a:rPr lang="en-US" altLang="ja-JP" sz="1150" dirty="0">
                <a:latin typeface="+mj-ea"/>
                <a:ea typeface="+mj-ea"/>
              </a:rPr>
              <a:t> (+) </a:t>
            </a:r>
            <a:r>
              <a:rPr lang="ja-JP" altLang="ja-JP" sz="1150" dirty="0">
                <a:latin typeface="+mj-ea"/>
                <a:ea typeface="+mj-ea"/>
              </a:rPr>
              <a:t>キー］を押して、拡大鏡をオンにします。</a:t>
            </a:r>
          </a:p>
          <a:p>
            <a:r>
              <a:rPr lang="ja-JP" altLang="ja-JP" sz="1150" dirty="0">
                <a:latin typeface="+mj-ea"/>
                <a:ea typeface="+mj-ea"/>
              </a:rPr>
              <a:t>２．キーボードの［</a:t>
            </a:r>
            <a:r>
              <a:rPr lang="en-US" altLang="ja-JP" sz="1150" dirty="0">
                <a:latin typeface="+mj-ea"/>
                <a:ea typeface="+mj-ea"/>
              </a:rPr>
              <a:t>Windows</a:t>
            </a:r>
            <a:r>
              <a:rPr lang="ja-JP" altLang="ja-JP" sz="1150" dirty="0">
                <a:latin typeface="+mj-ea"/>
                <a:ea typeface="+mj-ea"/>
              </a:rPr>
              <a:t>ロゴキー</a:t>
            </a:r>
            <a:r>
              <a:rPr lang="en-US" altLang="ja-JP" sz="1150" dirty="0">
                <a:latin typeface="+mj-ea"/>
                <a:ea typeface="+mj-ea"/>
              </a:rPr>
              <a:t> </a:t>
            </a:r>
            <a:r>
              <a:rPr lang="ja-JP" altLang="ja-JP" sz="1150" dirty="0">
                <a:latin typeface="+mj-ea"/>
                <a:ea typeface="+mj-ea"/>
              </a:rPr>
              <a:t>］を押しながら［</a:t>
            </a:r>
            <a:r>
              <a:rPr lang="en-US" altLang="ja-JP" sz="1150" dirty="0">
                <a:latin typeface="+mj-ea"/>
                <a:ea typeface="+mj-ea"/>
              </a:rPr>
              <a:t>Esc</a:t>
            </a:r>
            <a:r>
              <a:rPr lang="ja-JP" altLang="ja-JP" sz="1150" dirty="0">
                <a:latin typeface="+mj-ea"/>
                <a:ea typeface="+mj-ea"/>
              </a:rPr>
              <a:t>キー］を押して、拡大鏡をオフにします。</a:t>
            </a:r>
            <a:endParaRPr lang="en-US" altLang="ja-JP" sz="1150" dirty="0">
              <a:latin typeface="+mj-ea"/>
              <a:ea typeface="+mj-ea"/>
            </a:endParaRPr>
          </a:p>
          <a:p>
            <a:r>
              <a:rPr lang="ja-JP" altLang="en-US" sz="1150" dirty="0">
                <a:latin typeface="+mj-ea"/>
                <a:ea typeface="+mj-ea"/>
              </a:rPr>
              <a:t>（マウス操作）</a:t>
            </a:r>
            <a:endParaRPr lang="ja-JP" altLang="ja-JP" sz="1150" dirty="0">
              <a:latin typeface="+mj-ea"/>
              <a:ea typeface="+mj-ea"/>
            </a:endParaRPr>
          </a:p>
          <a:p>
            <a:r>
              <a:rPr lang="ja-JP" altLang="en-US" sz="1150" dirty="0">
                <a:latin typeface="+mj-ea"/>
                <a:ea typeface="+mj-ea"/>
              </a:rPr>
              <a:t>１．</a:t>
            </a:r>
            <a:r>
              <a:rPr lang="ja-JP" altLang="ja-JP" sz="1150" dirty="0">
                <a:latin typeface="+mj-ea"/>
                <a:ea typeface="+mj-ea"/>
              </a:rPr>
              <a:t>［</a:t>
            </a:r>
            <a:r>
              <a:rPr lang="en-US" altLang="ja-JP" sz="1150" dirty="0">
                <a:latin typeface="+mj-ea"/>
                <a:ea typeface="+mj-ea"/>
              </a:rPr>
              <a:t>Windows</a:t>
            </a:r>
            <a:r>
              <a:rPr lang="ja-JP" altLang="ja-JP" sz="1150" dirty="0">
                <a:latin typeface="+mj-ea"/>
                <a:ea typeface="+mj-ea"/>
              </a:rPr>
              <a:t>スタートボタン</a:t>
            </a:r>
            <a:r>
              <a:rPr lang="en-US" altLang="ja-JP" sz="1150" dirty="0">
                <a:latin typeface="+mj-ea"/>
                <a:ea typeface="+mj-ea"/>
              </a:rPr>
              <a:t> </a:t>
            </a:r>
            <a:r>
              <a:rPr lang="ja-JP" altLang="ja-JP" sz="1150" dirty="0">
                <a:latin typeface="+mj-ea"/>
                <a:ea typeface="+mj-ea"/>
              </a:rPr>
              <a:t>］→［設定］→［簡単操作］→［拡大鏡］ の順に選択し、［拡大鏡をオンにする］ の下のスイッチをオンにします。</a:t>
            </a:r>
          </a:p>
          <a:p>
            <a:r>
              <a:rPr lang="ja-JP" altLang="en-US" sz="1150" dirty="0">
                <a:latin typeface="+mj-ea"/>
                <a:ea typeface="+mj-ea"/>
              </a:rPr>
              <a:t>２．</a:t>
            </a:r>
            <a:r>
              <a:rPr lang="ja-JP" altLang="ja-JP" sz="1150" dirty="0">
                <a:latin typeface="+mj-ea"/>
                <a:ea typeface="+mj-ea"/>
              </a:rPr>
              <a:t>［拡大鏡］ ツール バーの ［閉じる］ボタンを使用して、拡大鏡をオフにすることもできます。</a:t>
            </a:r>
            <a:endParaRPr lang="en-US" altLang="ja-JP" sz="1150" dirty="0">
              <a:latin typeface="+mj-ea"/>
              <a:ea typeface="+mj-ea"/>
            </a:endParaRPr>
          </a:p>
          <a:p>
            <a:r>
              <a:rPr lang="ja-JP" altLang="en-US" sz="1150" b="1" dirty="0"/>
              <a:t>◎</a:t>
            </a:r>
            <a:r>
              <a:rPr lang="ja-JP" altLang="ja-JP" sz="1150" b="1" dirty="0"/>
              <a:t>拡大</a:t>
            </a:r>
            <a:r>
              <a:rPr lang="en-US" altLang="ja-JP" sz="1150" b="1" dirty="0"/>
              <a:t>/</a:t>
            </a:r>
            <a:r>
              <a:rPr lang="ja-JP" altLang="ja-JP" sz="1150" b="1" dirty="0"/>
              <a:t>縮小および拡大鏡のビューの使用</a:t>
            </a:r>
            <a:endParaRPr lang="ja-JP" altLang="ja-JP" sz="1150" dirty="0"/>
          </a:p>
          <a:p>
            <a:r>
              <a:rPr lang="ja-JP" altLang="ja-JP" sz="1150" dirty="0">
                <a:latin typeface="+mj-ea"/>
                <a:ea typeface="+mj-ea"/>
              </a:rPr>
              <a:t>１．拡大鏡をオンにします。</a:t>
            </a:r>
          </a:p>
          <a:p>
            <a:r>
              <a:rPr lang="ja-JP" altLang="ja-JP" sz="1150" dirty="0">
                <a:latin typeface="+mj-ea"/>
                <a:ea typeface="+mj-ea"/>
              </a:rPr>
              <a:t>２．［</a:t>
            </a:r>
            <a:r>
              <a:rPr lang="en-US" altLang="ja-JP" sz="1150" dirty="0">
                <a:latin typeface="+mj-ea"/>
                <a:ea typeface="+mj-ea"/>
              </a:rPr>
              <a:t>Windows</a:t>
            </a:r>
            <a:r>
              <a:rPr lang="ja-JP" altLang="ja-JP" sz="1150" dirty="0">
                <a:latin typeface="+mj-ea"/>
                <a:ea typeface="+mj-ea"/>
              </a:rPr>
              <a:t>ロゴキー］を押しながら［正符号</a:t>
            </a:r>
            <a:r>
              <a:rPr lang="en-US" altLang="ja-JP" sz="1150" dirty="0">
                <a:latin typeface="+mj-ea"/>
                <a:ea typeface="+mj-ea"/>
              </a:rPr>
              <a:t> (+) </a:t>
            </a:r>
            <a:r>
              <a:rPr lang="ja-JP" altLang="ja-JP" sz="1150" dirty="0">
                <a:latin typeface="+mj-ea"/>
                <a:ea typeface="+mj-ea"/>
              </a:rPr>
              <a:t>キー］を押すか、［</a:t>
            </a:r>
            <a:r>
              <a:rPr lang="en-US" altLang="ja-JP" sz="1150" dirty="0">
                <a:latin typeface="+mj-ea"/>
                <a:ea typeface="+mj-ea"/>
              </a:rPr>
              <a:t>Windows</a:t>
            </a:r>
            <a:r>
              <a:rPr lang="ja-JP" altLang="ja-JP" sz="1150" dirty="0">
                <a:latin typeface="+mj-ea"/>
                <a:ea typeface="+mj-ea"/>
              </a:rPr>
              <a:t>ロゴキー］を押しながら［負符号</a:t>
            </a:r>
            <a:r>
              <a:rPr lang="en-US" altLang="ja-JP" sz="1150" dirty="0">
                <a:latin typeface="+mj-ea"/>
                <a:ea typeface="+mj-ea"/>
              </a:rPr>
              <a:t> (-)</a:t>
            </a:r>
            <a:r>
              <a:rPr lang="ja-JP" altLang="ja-JP" sz="1150" dirty="0">
                <a:latin typeface="+mj-ea"/>
                <a:ea typeface="+mj-ea"/>
              </a:rPr>
              <a:t>キー］を押すことで、画面を拡大</a:t>
            </a:r>
            <a:r>
              <a:rPr lang="en-US" altLang="ja-JP" sz="1150" dirty="0">
                <a:latin typeface="+mj-ea"/>
                <a:ea typeface="+mj-ea"/>
              </a:rPr>
              <a:t>/</a:t>
            </a:r>
            <a:r>
              <a:rPr lang="ja-JP" altLang="ja-JP" sz="1150" dirty="0">
                <a:latin typeface="+mj-ea"/>
                <a:ea typeface="+mj-ea"/>
              </a:rPr>
              <a:t>縮小することができます。</a:t>
            </a:r>
          </a:p>
          <a:p>
            <a:r>
              <a:rPr lang="ja-JP" altLang="ja-JP" sz="1150" dirty="0">
                <a:latin typeface="+mj-ea"/>
                <a:ea typeface="+mj-ea"/>
              </a:rPr>
              <a:t>３．マウスを使用する場合は、</a:t>
            </a:r>
            <a:r>
              <a:rPr lang="en-US" altLang="ja-JP" sz="1150" dirty="0">
                <a:latin typeface="+mj-ea"/>
                <a:ea typeface="+mj-ea"/>
              </a:rPr>
              <a:t>Ctrl + Alt </a:t>
            </a:r>
            <a:r>
              <a:rPr lang="ja-JP" altLang="ja-JP" sz="1150" dirty="0">
                <a:latin typeface="+mj-ea"/>
                <a:ea typeface="+mj-ea"/>
              </a:rPr>
              <a:t>キーを押しながらマウスのホイールをスクロールすることで、画面を拡大</a:t>
            </a:r>
            <a:r>
              <a:rPr lang="en-US" altLang="ja-JP" sz="1150" dirty="0">
                <a:latin typeface="+mj-ea"/>
                <a:ea typeface="+mj-ea"/>
              </a:rPr>
              <a:t>/</a:t>
            </a:r>
            <a:r>
              <a:rPr lang="ja-JP" altLang="ja-JP" sz="1150" dirty="0">
                <a:latin typeface="+mj-ea"/>
                <a:ea typeface="+mj-ea"/>
              </a:rPr>
              <a:t>縮小することもできます。</a:t>
            </a:r>
          </a:p>
          <a:p>
            <a:r>
              <a:rPr lang="ja-JP" altLang="en-US" sz="1150" b="1" dirty="0"/>
              <a:t>◎拡大鏡の種類変更</a:t>
            </a:r>
            <a:endParaRPr lang="en-US" altLang="ja-JP" sz="1150" b="1" dirty="0"/>
          </a:p>
          <a:p>
            <a:r>
              <a:rPr lang="ja-JP" altLang="ja-JP" sz="1150" dirty="0">
                <a:latin typeface="+mj-ea"/>
                <a:ea typeface="+mj-ea"/>
              </a:rPr>
              <a:t>拡大鏡は、［全画面表示］、［レンズ］、［固定］の３ </a:t>
            </a:r>
            <a:r>
              <a:rPr lang="ja-JP" altLang="ja-JP" sz="1150" dirty="0" err="1">
                <a:latin typeface="+mj-ea"/>
                <a:ea typeface="+mj-ea"/>
              </a:rPr>
              <a:t>つの</a:t>
            </a:r>
            <a:r>
              <a:rPr lang="ja-JP" altLang="ja-JP" sz="1150" dirty="0">
                <a:latin typeface="+mj-ea"/>
                <a:ea typeface="+mj-ea"/>
              </a:rPr>
              <a:t>表示方法で使用することができます。ビューを変更するには、［拡大鏡］ ツールバーの ［表示］ メニューを使用します。</a:t>
            </a:r>
            <a:endParaRPr lang="en-US" altLang="ja-JP" sz="1150" dirty="0">
              <a:latin typeface="+mj-ea"/>
              <a:ea typeface="+mj-ea"/>
            </a:endParaRPr>
          </a:p>
          <a:p>
            <a:endParaRPr lang="en-US" altLang="ja-JP" sz="1150" dirty="0">
              <a:latin typeface="+mj-ea"/>
              <a:ea typeface="+mj-ea"/>
            </a:endParaRPr>
          </a:p>
          <a:p>
            <a:r>
              <a:rPr lang="en-US" altLang="ja-JP" sz="1150" dirty="0">
                <a:latin typeface="+mj-ea"/>
                <a:ea typeface="+mj-ea"/>
              </a:rPr>
              <a:t>※</a:t>
            </a:r>
            <a:r>
              <a:rPr lang="ja-JP" altLang="en-US" sz="1150" dirty="0">
                <a:latin typeface="+mj-ea"/>
                <a:ea typeface="+mj-ea"/>
              </a:rPr>
              <a:t>時間があればナレーターも紹介する。</a:t>
            </a:r>
            <a:endParaRPr lang="en-US" altLang="ja-JP" sz="1150" dirty="0">
              <a:latin typeface="+mj-ea"/>
              <a:ea typeface="+mj-ea"/>
            </a:endParaRPr>
          </a:p>
          <a:p>
            <a:r>
              <a:rPr lang="ja-JP" altLang="ja-JP" sz="1150" dirty="0">
                <a:latin typeface="+mj-ea"/>
                <a:ea typeface="+mj-ea"/>
              </a:rPr>
              <a:t>［</a:t>
            </a:r>
            <a:r>
              <a:rPr lang="en-US" altLang="ja-JP" sz="1150" dirty="0">
                <a:latin typeface="+mj-ea"/>
                <a:ea typeface="+mj-ea"/>
              </a:rPr>
              <a:t>Windows</a:t>
            </a:r>
            <a:r>
              <a:rPr lang="ja-JP" altLang="ja-JP" sz="1150" dirty="0">
                <a:latin typeface="+mj-ea"/>
                <a:ea typeface="+mj-ea"/>
              </a:rPr>
              <a:t>スタートボタン</a:t>
            </a:r>
            <a:r>
              <a:rPr lang="en-US" altLang="ja-JP" sz="1150" dirty="0">
                <a:latin typeface="+mj-ea"/>
                <a:ea typeface="+mj-ea"/>
              </a:rPr>
              <a:t> </a:t>
            </a:r>
            <a:r>
              <a:rPr lang="ja-JP" altLang="ja-JP" sz="1150" dirty="0">
                <a:latin typeface="+mj-ea"/>
                <a:ea typeface="+mj-ea"/>
              </a:rPr>
              <a:t>］→［設定］→［簡単操作］→［</a:t>
            </a:r>
            <a:r>
              <a:rPr lang="ja-JP" altLang="en-US" sz="1150" dirty="0">
                <a:latin typeface="+mj-ea"/>
                <a:ea typeface="+mj-ea"/>
              </a:rPr>
              <a:t>ナレーター</a:t>
            </a:r>
            <a:r>
              <a:rPr lang="ja-JP" altLang="ja-JP" sz="1150" dirty="0">
                <a:latin typeface="+mj-ea"/>
                <a:ea typeface="+mj-ea"/>
              </a:rPr>
              <a:t>］</a:t>
            </a:r>
          </a:p>
          <a:p>
            <a:r>
              <a:rPr lang="en-US" altLang="ja-JP" sz="1100" dirty="0"/>
              <a:t> </a:t>
            </a:r>
            <a:endParaRPr lang="ja-JP" altLang="ja-JP" sz="1100" dirty="0"/>
          </a:p>
          <a:p>
            <a:r>
              <a:rPr lang="en-US" altLang="ja-JP" sz="1100" dirty="0"/>
              <a:t> </a:t>
            </a:r>
            <a:endParaRPr lang="ja-JP" altLang="ja-JP" sz="11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ea typeface="MS PGothic" panose="020B0600070205080204" pitchFamily="50" charset="-128"/>
            </a:endParaRPr>
          </a:p>
        </p:txBody>
      </p:sp>
    </p:spTree>
    <p:extLst>
      <p:ext uri="{BB962C8B-B14F-4D97-AF65-F5344CB8AC3E}">
        <p14:creationId xmlns:p14="http://schemas.microsoft.com/office/powerpoint/2010/main" val="4237532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0" y="4938812"/>
            <a:ext cx="5602089" cy="4473575"/>
          </a:xfrm>
        </p:spPr>
        <p:txBody>
          <a:bodyPr/>
          <a:lstStyle/>
          <a:p>
            <a:pPr lvl="0">
              <a:spcAft>
                <a:spcPts val="0"/>
              </a:spcAft>
            </a:pPr>
            <a:r>
              <a:rPr lang="ja-JP" altLang="ja-JP" u="sng" kern="100" dirty="0">
                <a:latin typeface="+mj-ea"/>
                <a:ea typeface="+mj-ea"/>
                <a:cs typeface="Meiryo UI" panose="020B0604030504040204" pitchFamily="50" charset="-128"/>
              </a:rPr>
              <a:t>ハイコントラスト</a:t>
            </a:r>
            <a:r>
              <a:rPr lang="ja-JP" altLang="en-US" u="sng" kern="100" dirty="0">
                <a:latin typeface="+mj-ea"/>
                <a:ea typeface="+mj-ea"/>
                <a:cs typeface="Meiryo UI" panose="020B0604030504040204" pitchFamily="50" charset="-128"/>
              </a:rPr>
              <a:t>の紹介</a:t>
            </a:r>
            <a:endParaRPr lang="ja-JP" altLang="ja-JP" u="sng" kern="100" dirty="0">
              <a:latin typeface="+mj-ea"/>
              <a:ea typeface="+mj-ea"/>
              <a:cs typeface="Times New Roman" panose="02020603050405020304" pitchFamily="18" charset="0"/>
            </a:endParaRPr>
          </a:p>
          <a:p>
            <a:pPr marL="266700" indent="-266700">
              <a:spcAft>
                <a:spcPts val="0"/>
              </a:spcAft>
            </a:pPr>
            <a:r>
              <a:rPr lang="ja-JP" altLang="ja-JP" kern="100" dirty="0">
                <a:latin typeface="+mj-ea"/>
                <a:ea typeface="+mj-ea"/>
                <a:cs typeface="Meiryo UI" panose="020B0604030504040204" pitchFamily="50" charset="-128"/>
              </a:rPr>
              <a:t>１．［</a:t>
            </a:r>
            <a:r>
              <a:rPr lang="en-US" altLang="ja-JP" kern="100" dirty="0">
                <a:latin typeface="+mj-ea"/>
                <a:ea typeface="+mj-ea"/>
                <a:cs typeface="Meiryo UI" panose="020B0604030504040204" pitchFamily="50" charset="-128"/>
              </a:rPr>
              <a:t>Windows</a:t>
            </a:r>
            <a:r>
              <a:rPr lang="ja-JP" altLang="ja-JP" kern="100" dirty="0">
                <a:latin typeface="+mj-ea"/>
                <a:ea typeface="+mj-ea"/>
                <a:cs typeface="Meiryo UI" panose="020B0604030504040204" pitchFamily="50" charset="-128"/>
              </a:rPr>
              <a:t>スタートボタン</a:t>
            </a:r>
            <a:r>
              <a:rPr lang="en-US" altLang="ja-JP" kern="100" dirty="0">
                <a:latin typeface="+mj-ea"/>
                <a:ea typeface="+mj-ea"/>
                <a:cs typeface="Meiryo UI" panose="020B0604030504040204" pitchFamily="50" charset="-128"/>
              </a:rPr>
              <a:t> </a:t>
            </a:r>
            <a:r>
              <a:rPr lang="ja-JP" altLang="ja-JP" kern="100" dirty="0">
                <a:latin typeface="+mj-ea"/>
                <a:ea typeface="+mj-ea"/>
                <a:cs typeface="Meiryo UI" panose="020B0604030504040204" pitchFamily="50" charset="-128"/>
              </a:rPr>
              <a:t>］→［設定］→［コンピューターの簡単操作］→［ハイコントラスト］の順に選択します。</a:t>
            </a:r>
            <a:endParaRPr lang="ja-JP" altLang="ja-JP" kern="100" dirty="0">
              <a:latin typeface="+mj-ea"/>
              <a:ea typeface="+mj-ea"/>
              <a:cs typeface="Times New Roman" panose="02020603050405020304" pitchFamily="18" charset="0"/>
            </a:endParaRPr>
          </a:p>
          <a:p>
            <a:pPr marL="266700" indent="-266700">
              <a:spcAft>
                <a:spcPts val="0"/>
              </a:spcAft>
            </a:pPr>
            <a:r>
              <a:rPr lang="ja-JP" altLang="ja-JP" kern="100" dirty="0">
                <a:latin typeface="+mj-ea"/>
                <a:ea typeface="+mj-ea"/>
                <a:cs typeface="Meiryo UI" panose="020B0604030504040204" pitchFamily="50" charset="-128"/>
              </a:rPr>
              <a:t>２．［ハイコントラストをオンにする］をオンに切り替えます。デバイスが調整されるまで、数秒間待つよう求められます。</a:t>
            </a:r>
            <a:endParaRPr lang="ja-JP" altLang="ja-JP" kern="100" dirty="0">
              <a:latin typeface="+mj-ea"/>
              <a:ea typeface="+mj-ea"/>
              <a:cs typeface="Times New Roman" panose="02020603050405020304" pitchFamily="18" charset="0"/>
            </a:endParaRPr>
          </a:p>
          <a:p>
            <a:pPr marL="266700" indent="-266700">
              <a:spcAft>
                <a:spcPts val="0"/>
              </a:spcAft>
            </a:pPr>
            <a:r>
              <a:rPr lang="ja-JP" altLang="ja-JP" kern="100" dirty="0">
                <a:latin typeface="+mj-ea"/>
                <a:ea typeface="+mj-ea"/>
                <a:cs typeface="Meiryo UI" panose="020B0604030504040204" pitchFamily="50" charset="-128"/>
              </a:rPr>
              <a:t>３．［テーマの選択］ でドロップダウン メニューからハイコントラストテーマを選び、［適用］ をクリックします。</a:t>
            </a:r>
            <a:endParaRPr lang="en-US" altLang="ja-JP" kern="100" dirty="0">
              <a:latin typeface="+mj-ea"/>
              <a:ea typeface="+mj-ea"/>
              <a:cs typeface="Meiryo UI" panose="020B0604030504040204" pitchFamily="50" charset="-128"/>
            </a:endParaRPr>
          </a:p>
          <a:p>
            <a:pPr marL="266700" indent="-266700">
              <a:spcAft>
                <a:spcPts val="0"/>
              </a:spcAft>
            </a:pPr>
            <a:endParaRPr lang="en-US" altLang="ja-JP" kern="100" dirty="0">
              <a:latin typeface="+mj-ea"/>
              <a:ea typeface="+mj-ea"/>
              <a:cs typeface="Times New Roman" panose="02020603050405020304" pitchFamily="18" charset="0"/>
            </a:endParaRPr>
          </a:p>
          <a:p>
            <a:pPr lvl="0"/>
            <a:r>
              <a:rPr lang="ja-JP" altLang="ja-JP" u="sng" dirty="0">
                <a:latin typeface="+mj-ea"/>
                <a:ea typeface="+mj-ea"/>
              </a:rPr>
              <a:t>カラーフィルター</a:t>
            </a:r>
            <a:r>
              <a:rPr lang="ja-JP" altLang="en-US" u="sng" dirty="0">
                <a:latin typeface="+mj-ea"/>
                <a:ea typeface="+mj-ea"/>
              </a:rPr>
              <a:t>の紹介</a:t>
            </a:r>
            <a:endParaRPr lang="ja-JP" altLang="ja-JP" u="sng" dirty="0">
              <a:latin typeface="+mj-ea"/>
              <a:ea typeface="+mj-ea"/>
            </a:endParaRPr>
          </a:p>
          <a:p>
            <a:r>
              <a:rPr lang="ja-JP" altLang="ja-JP" dirty="0">
                <a:latin typeface="+mj-ea"/>
                <a:ea typeface="+mj-ea"/>
              </a:rPr>
              <a:t>１．［</a:t>
            </a:r>
            <a:r>
              <a:rPr lang="en-US" altLang="ja-JP" dirty="0">
                <a:latin typeface="+mj-ea"/>
                <a:ea typeface="+mj-ea"/>
              </a:rPr>
              <a:t>Windows</a:t>
            </a:r>
            <a:r>
              <a:rPr lang="ja-JP" altLang="ja-JP" dirty="0">
                <a:latin typeface="+mj-ea"/>
                <a:ea typeface="+mj-ea"/>
              </a:rPr>
              <a:t>スタートボタン</a:t>
            </a:r>
            <a:r>
              <a:rPr lang="en-US" altLang="ja-JP" dirty="0">
                <a:latin typeface="+mj-ea"/>
                <a:ea typeface="+mj-ea"/>
              </a:rPr>
              <a:t> </a:t>
            </a:r>
            <a:r>
              <a:rPr lang="ja-JP" altLang="ja-JP" dirty="0">
                <a:latin typeface="+mj-ea"/>
                <a:ea typeface="+mj-ea"/>
              </a:rPr>
              <a:t>］→［設定］→［コンピューターの簡単操作］→［カラーフィルター］の順に選択します。</a:t>
            </a:r>
          </a:p>
          <a:p>
            <a:r>
              <a:rPr lang="ja-JP" altLang="ja-JP" dirty="0">
                <a:latin typeface="+mj-ea"/>
                <a:ea typeface="+mj-ea"/>
              </a:rPr>
              <a:t>２．［カラーフィルターをオンにする］ をオンに切り替えます。</a:t>
            </a:r>
          </a:p>
          <a:p>
            <a:r>
              <a:rPr lang="ja-JP" altLang="ja-JP" dirty="0">
                <a:latin typeface="+mj-ea"/>
                <a:ea typeface="+mj-ea"/>
              </a:rPr>
              <a:t>３．メニューからカラーフィルターを選択します。</a:t>
            </a:r>
            <a:endParaRPr lang="en-US" altLang="ja-JP" dirty="0">
              <a:latin typeface="+mj-ea"/>
              <a:ea typeface="+mj-ea"/>
            </a:endParaRPr>
          </a:p>
          <a:p>
            <a:endParaRPr lang="en-US" altLang="ja-JP" dirty="0">
              <a:latin typeface="+mj-ea"/>
              <a:ea typeface="+mj-ea"/>
            </a:endParaRPr>
          </a:p>
          <a:p>
            <a:endParaRPr lang="ja-JP" altLang="ja-JP" dirty="0">
              <a:latin typeface="+mj-ea"/>
              <a:ea typeface="+mj-ea"/>
            </a:endParaRPr>
          </a:p>
          <a:p>
            <a:pPr marL="266700" indent="-266700">
              <a:spcAft>
                <a:spcPts val="0"/>
              </a:spcAft>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ea typeface="MS PGothic" panose="020B0600070205080204" pitchFamily="50" charset="-128"/>
            </a:endParaRPr>
          </a:p>
        </p:txBody>
      </p:sp>
    </p:spTree>
    <p:extLst>
      <p:ext uri="{BB962C8B-B14F-4D97-AF65-F5344CB8AC3E}">
        <p14:creationId xmlns:p14="http://schemas.microsoft.com/office/powerpoint/2010/main" val="330201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lvl="0"/>
            <a:r>
              <a:rPr lang="ja-JP" altLang="en-US" u="sng" dirty="0">
                <a:latin typeface="+mn-ea"/>
                <a:ea typeface="+mn-ea"/>
              </a:rPr>
              <a:t>タッチキーボードの紹介</a:t>
            </a:r>
            <a:endParaRPr lang="en-US" altLang="ja-JP" u="sng" dirty="0">
              <a:latin typeface="+mn-ea"/>
              <a:ea typeface="+mn-ea"/>
            </a:endParaRPr>
          </a:p>
          <a:p>
            <a:pPr lvl="0"/>
            <a:r>
              <a:rPr lang="ja-JP" altLang="en-US" b="1" dirty="0">
                <a:latin typeface="+mn-ea"/>
                <a:ea typeface="+mn-ea"/>
              </a:rPr>
              <a:t>◎</a:t>
            </a:r>
            <a:r>
              <a:rPr lang="ja-JP" altLang="ja-JP" b="1" dirty="0">
                <a:latin typeface="+mn-ea"/>
                <a:ea typeface="+mn-ea"/>
              </a:rPr>
              <a:t>タッチキーボードを開くには</a:t>
            </a:r>
            <a:endParaRPr lang="ja-JP" altLang="ja-JP" dirty="0">
              <a:latin typeface="+mn-ea"/>
              <a:ea typeface="+mn-ea"/>
            </a:endParaRPr>
          </a:p>
          <a:p>
            <a:r>
              <a:rPr lang="en-US" altLang="ja-JP" dirty="0">
                <a:latin typeface="+mn-ea"/>
                <a:ea typeface="+mn-ea"/>
              </a:rPr>
              <a:t> </a:t>
            </a:r>
            <a:r>
              <a:rPr lang="ja-JP" altLang="ja-JP" dirty="0">
                <a:latin typeface="+mn-ea"/>
                <a:ea typeface="+mn-ea"/>
              </a:rPr>
              <a:t>初期設定では、タッチキーボードが使用できる状態になっていない場合があるので</a:t>
            </a:r>
            <a:r>
              <a:rPr lang="ja-JP" altLang="en-US" dirty="0">
                <a:latin typeface="+mn-ea"/>
                <a:ea typeface="+mn-ea"/>
              </a:rPr>
              <a:t>以下の手順で</a:t>
            </a:r>
            <a:r>
              <a:rPr lang="ja-JP" altLang="ja-JP" dirty="0">
                <a:latin typeface="+mn-ea"/>
                <a:ea typeface="+mn-ea"/>
              </a:rPr>
              <a:t>使用できる状態にします。</a:t>
            </a:r>
          </a:p>
          <a:p>
            <a:r>
              <a:rPr lang="ja-JP" altLang="ja-JP" dirty="0">
                <a:latin typeface="+mn-ea"/>
                <a:ea typeface="+mn-ea"/>
              </a:rPr>
              <a:t>１．タスクバー</a:t>
            </a:r>
            <a:r>
              <a:rPr lang="ja-JP" altLang="en-US" dirty="0">
                <a:latin typeface="+mn-ea"/>
                <a:ea typeface="+mn-ea"/>
              </a:rPr>
              <a:t>を</a:t>
            </a:r>
            <a:r>
              <a:rPr lang="ja-JP" altLang="ja-JP" dirty="0">
                <a:latin typeface="+mn-ea"/>
                <a:ea typeface="+mn-ea"/>
              </a:rPr>
              <a:t>右クリックします。</a:t>
            </a:r>
            <a:r>
              <a:rPr lang="en-US" altLang="ja-JP" dirty="0">
                <a:latin typeface="+mn-ea"/>
                <a:ea typeface="+mn-ea"/>
              </a:rPr>
              <a:t> </a:t>
            </a:r>
            <a:endParaRPr lang="ja-JP" altLang="ja-JP" dirty="0">
              <a:latin typeface="+mn-ea"/>
              <a:ea typeface="+mn-ea"/>
            </a:endParaRPr>
          </a:p>
          <a:p>
            <a:r>
              <a:rPr lang="ja-JP" altLang="ja-JP" dirty="0">
                <a:latin typeface="+mn-ea"/>
                <a:ea typeface="+mn-ea"/>
              </a:rPr>
              <a:t>２．［タッチキーボードボタンを表示（</a:t>
            </a:r>
            <a:r>
              <a:rPr lang="en-US" altLang="ja-JP" dirty="0">
                <a:latin typeface="+mn-ea"/>
                <a:ea typeface="+mn-ea"/>
              </a:rPr>
              <a:t>Y</a:t>
            </a:r>
            <a:r>
              <a:rPr lang="ja-JP" altLang="ja-JP" dirty="0">
                <a:latin typeface="+mn-ea"/>
                <a:ea typeface="+mn-ea"/>
              </a:rPr>
              <a:t>）］ を選択します。</a:t>
            </a:r>
            <a:endParaRPr lang="en-US" altLang="ja-JP" dirty="0">
              <a:latin typeface="+mn-ea"/>
              <a:ea typeface="+mn-ea"/>
            </a:endParaRPr>
          </a:p>
          <a:p>
            <a:pPr lvl="0"/>
            <a:r>
              <a:rPr lang="ja-JP" altLang="en-US" b="1" dirty="0">
                <a:latin typeface="+mn-ea"/>
                <a:ea typeface="+mn-ea"/>
              </a:rPr>
              <a:t>◎</a:t>
            </a:r>
            <a:r>
              <a:rPr lang="ja-JP" altLang="ja-JP" b="1" dirty="0">
                <a:latin typeface="+mn-ea"/>
                <a:ea typeface="+mn-ea"/>
              </a:rPr>
              <a:t>マウスを使った文字の入力（</a:t>
            </a:r>
            <a:r>
              <a:rPr lang="en-US" altLang="ja-JP" b="1" dirty="0">
                <a:latin typeface="+mn-ea"/>
                <a:ea typeface="+mn-ea"/>
              </a:rPr>
              <a:t>Word</a:t>
            </a:r>
            <a:r>
              <a:rPr lang="ja-JP" altLang="ja-JP" b="1" dirty="0">
                <a:latin typeface="+mn-ea"/>
                <a:ea typeface="+mn-ea"/>
              </a:rPr>
              <a:t>の場合）</a:t>
            </a:r>
            <a:endParaRPr lang="ja-JP" altLang="ja-JP" dirty="0">
              <a:latin typeface="+mn-ea"/>
              <a:ea typeface="+mn-ea"/>
            </a:endParaRPr>
          </a:p>
          <a:p>
            <a:r>
              <a:rPr lang="en-US" altLang="ja-JP" dirty="0">
                <a:latin typeface="+mn-ea"/>
                <a:ea typeface="+mn-ea"/>
              </a:rPr>
              <a:t> </a:t>
            </a:r>
            <a:r>
              <a:rPr lang="ja-JP" altLang="ja-JP" dirty="0">
                <a:latin typeface="+mn-ea"/>
                <a:ea typeface="+mn-ea"/>
              </a:rPr>
              <a:t>１．タスクバーの［タッチ キーボード］をクリックします。 </a:t>
            </a:r>
          </a:p>
          <a:p>
            <a:r>
              <a:rPr lang="ja-JP" altLang="ja-JP" dirty="0">
                <a:latin typeface="+mn-ea"/>
                <a:ea typeface="+mn-ea"/>
              </a:rPr>
              <a:t>２．タッチキーボード画面が画面下部に表示されます。</a:t>
            </a:r>
          </a:p>
          <a:p>
            <a:r>
              <a:rPr lang="ja-JP" altLang="ja-JP" dirty="0">
                <a:latin typeface="+mn-ea"/>
                <a:ea typeface="+mn-ea"/>
              </a:rPr>
              <a:t>３．タッチキーボードを手書き入力に切り替えます。</a:t>
            </a:r>
          </a:p>
          <a:p>
            <a:r>
              <a:rPr lang="ja-JP" altLang="ja-JP" dirty="0">
                <a:latin typeface="+mn-ea"/>
                <a:ea typeface="+mn-ea"/>
              </a:rPr>
              <a:t>４．マウスを使ってタッチキーボード画面に文字を書きます。</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2877100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lvl="0">
              <a:defRPr/>
            </a:pPr>
            <a:r>
              <a:rPr lang="ja-JP" altLang="en-US" dirty="0">
                <a:latin typeface="+mn-ea"/>
                <a:cs typeface="Arial" pitchFamily="34" charset="0"/>
              </a:rPr>
              <a:t>では、次の講義に入る前に、一度立ち上がってストレッチをしましょう。</a:t>
            </a:r>
            <a:endParaRPr lang="en-US" altLang="ja-JP" dirty="0">
              <a:latin typeface="+mn-ea"/>
              <a:cs typeface="Arial" pitchFamily="34" charset="0"/>
            </a:endParaRPr>
          </a:p>
          <a:p>
            <a:pPr lvl="0">
              <a:defRPr/>
            </a:pPr>
            <a:endParaRPr lang="en-US" altLang="ja-JP" dirty="0">
              <a:solidFill>
                <a:srgbClr val="000000"/>
              </a:solidFill>
              <a:latin typeface="+mn-ea"/>
              <a:cs typeface="Arial" pitchFamily="34" charset="0"/>
            </a:endParaRPr>
          </a:p>
          <a:p>
            <a:pPr lvl="0">
              <a:defRPr/>
            </a:pPr>
            <a:r>
              <a:rPr lang="en-US" altLang="ja-JP" dirty="0">
                <a:solidFill>
                  <a:srgbClr val="000000"/>
                </a:solidFill>
                <a:latin typeface="+mn-ea"/>
                <a:cs typeface="Arial" pitchFamily="34" charset="0"/>
              </a:rPr>
              <a:t>※</a:t>
            </a:r>
            <a:r>
              <a:rPr lang="ja-JP" altLang="en-US" dirty="0">
                <a:solidFill>
                  <a:srgbClr val="000000"/>
                </a:solidFill>
                <a:latin typeface="+mn-ea"/>
                <a:cs typeface="Arial" pitchFamily="34" charset="0"/>
              </a:rPr>
              <a:t>進行役がスライドにあるよう伸びをするなど見本を示す。</a:t>
            </a:r>
            <a:endParaRPr lang="en-US" altLang="ja-JP" dirty="0">
              <a:solidFill>
                <a:srgbClr val="000000"/>
              </a:solidFill>
              <a:latin typeface="+mn-ea"/>
              <a:cs typeface="Arial" pitchFamily="34" charset="0"/>
            </a:endParaRPr>
          </a:p>
          <a:p>
            <a:pPr lvl="0">
              <a:defRPr/>
            </a:pPr>
            <a:r>
              <a:rPr lang="ja-JP" altLang="en-US" dirty="0">
                <a:solidFill>
                  <a:srgbClr val="000000"/>
                </a:solidFill>
                <a:latin typeface="+mn-ea"/>
                <a:cs typeface="Arial" pitchFamily="34" charset="0"/>
              </a:rPr>
              <a:t>　　立ちあがることが難しい受講者がいる場合には、座位のままできるストレッチ</a:t>
            </a:r>
            <a:endParaRPr lang="en-US" altLang="ja-JP" dirty="0">
              <a:solidFill>
                <a:srgbClr val="000000"/>
              </a:solidFill>
              <a:latin typeface="+mn-ea"/>
              <a:cs typeface="Arial" pitchFamily="34" charset="0"/>
            </a:endParaRPr>
          </a:p>
          <a:p>
            <a:pPr lvl="0">
              <a:defRPr/>
            </a:pPr>
            <a:r>
              <a:rPr lang="ja-JP" altLang="en-US" dirty="0">
                <a:solidFill>
                  <a:srgbClr val="000000"/>
                </a:solidFill>
                <a:latin typeface="+mn-ea"/>
                <a:cs typeface="Arial" pitchFamily="34" charset="0"/>
              </a:rPr>
              <a:t>　　を行ってもらう。</a:t>
            </a:r>
            <a:endParaRPr lang="en-US" altLang="ja-JP" dirty="0">
              <a:solidFill>
                <a:srgbClr val="000000"/>
              </a:solidFill>
              <a:latin typeface="+mn-ea"/>
              <a:cs typeface="Arial" pitchFamily="34" charset="0"/>
            </a:endParaRPr>
          </a:p>
          <a:p>
            <a:endParaRPr lang="en-US" altLang="ja-JP" dirty="0">
              <a:latin typeface="+mn-ea"/>
              <a:ea typeface="+mn-ea"/>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4300" algn="l"/>
              </a:tabLst>
              <a:defRPr>
                <a:solidFill>
                  <a:schemeClr val="tx1"/>
                </a:solidFill>
                <a:latin typeface="Arial" pitchFamily="34" charset="0"/>
                <a:ea typeface="ＭＳ Ｐゴシック" pitchFamily="50" charset="-128"/>
              </a:defRPr>
            </a:lvl1pPr>
            <a:lvl2pPr marL="744538" indent="-285750">
              <a:tabLst>
                <a:tab pos="661988" algn="l"/>
                <a:tab pos="1325563" algn="l"/>
                <a:tab pos="1989138" algn="l"/>
                <a:tab pos="2654300" algn="l"/>
              </a:tabLst>
              <a:defRPr>
                <a:solidFill>
                  <a:schemeClr val="tx1"/>
                </a:solidFill>
                <a:latin typeface="Arial" pitchFamily="34" charset="0"/>
                <a:ea typeface="ＭＳ Ｐゴシック" pitchFamily="50" charset="-128"/>
              </a:defRPr>
            </a:lvl2pPr>
            <a:lvl3pPr marL="1144588"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3pPr>
            <a:lvl4pPr marL="1603375"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4pPr>
            <a:lvl5pPr marL="2062163"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5pPr>
            <a:lvl6pPr marL="25193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6pPr>
            <a:lvl7pPr marL="29765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7pPr>
            <a:lvl8pPr marL="34337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8pPr>
            <a:lvl9pPr marL="38909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9pPr>
          </a:lstStyle>
          <a:p>
            <a:pPr marL="0" marR="0" lvl="0" indent="0" algn="r" defTabSz="446088" rtl="0" eaLnBrk="1" fontAlgn="base" latinLnBrk="0" hangingPunct="1">
              <a:lnSpc>
                <a:spcPct val="100000"/>
              </a:lnSpc>
              <a:spcBef>
                <a:spcPct val="0"/>
              </a:spcBef>
              <a:spcAft>
                <a:spcPct val="0"/>
              </a:spcAft>
              <a:buClrTx/>
              <a:buSzTx/>
              <a:buFontTx/>
              <a:buNone/>
              <a:tabLst>
                <a:tab pos="661988" algn="l"/>
                <a:tab pos="1325563" algn="l"/>
                <a:tab pos="1989138" algn="l"/>
                <a:tab pos="2654300" algn="l"/>
              </a:tabLst>
              <a:defRPr/>
            </a:pPr>
            <a:fld id="{4D5627C3-6B5F-4677-98A5-CF0CBEA1A477}" type="slidenum">
              <a:rPr kumimoji="0" lang="en-GB" altLang="ja-JP" sz="1200" b="0" i="0" u="none" strike="noStrike" kern="1200" cap="none" spc="0" normalizeH="0" baseline="0" noProof="0">
                <a:ln>
                  <a:noFill/>
                </a:ln>
                <a:solidFill>
                  <a:srgbClr val="000000"/>
                </a:solidFill>
                <a:effectLst/>
                <a:uLnTx/>
                <a:uFillTx/>
                <a:latin typeface="Nimbus Roman No9 L" charset="0"/>
                <a:ea typeface="ＭＳ Ｐゴシック" pitchFamily="50" charset="-128"/>
                <a:cs typeface="+mn-cs"/>
              </a:rPr>
              <a:pPr marL="0" marR="0" lvl="0" indent="0" algn="r" defTabSz="446088" rtl="0" eaLnBrk="1" fontAlgn="base" latinLnBrk="0" hangingPunct="1">
                <a:lnSpc>
                  <a:spcPct val="100000"/>
                </a:lnSpc>
                <a:spcBef>
                  <a:spcPct val="0"/>
                </a:spcBef>
                <a:spcAft>
                  <a:spcPct val="0"/>
                </a:spcAft>
                <a:buClrTx/>
                <a:buSzTx/>
                <a:buFontTx/>
                <a:buNone/>
                <a:tabLst>
                  <a:tab pos="661988" algn="l"/>
                  <a:tab pos="1325563" algn="l"/>
                  <a:tab pos="1989138" algn="l"/>
                  <a:tab pos="2654300" algn="l"/>
                </a:tabLst>
                <a:defRPr/>
              </a:pPr>
              <a:t>16</a:t>
            </a:fld>
            <a:endParaRPr kumimoji="0" lang="en-GB" altLang="ja-JP" sz="1200" b="0" i="0" u="none" strike="noStrike" kern="1200" cap="none" spc="0" normalizeH="0" baseline="0" noProof="0">
              <a:ln>
                <a:noFill/>
              </a:ln>
              <a:solidFill>
                <a:srgbClr val="000000"/>
              </a:solidFill>
              <a:effectLst/>
              <a:uLnTx/>
              <a:uFillTx/>
              <a:latin typeface="Nimbus Roman No9 L" charset="0"/>
              <a:ea typeface="ＭＳ Ｐゴシック" pitchFamily="50" charset="-128"/>
              <a:cs typeface="+mn-cs"/>
            </a:endParaRPr>
          </a:p>
        </p:txBody>
      </p:sp>
    </p:spTree>
    <p:extLst>
      <p:ext uri="{BB962C8B-B14F-4D97-AF65-F5344CB8AC3E}">
        <p14:creationId xmlns:p14="http://schemas.microsoft.com/office/powerpoint/2010/main" val="486260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327BCC-9EAB-47BC-8FE8-7B59D967F9C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2" name="ノート プレースホルダー 1"/>
          <p:cNvSpPr>
            <a:spLocks noGrp="1"/>
          </p:cNvSpPr>
          <p:nvPr>
            <p:ph type="body" idx="1"/>
          </p:nvPr>
        </p:nvSpPr>
        <p:spPr>
          <a:xfrm>
            <a:off x="682624" y="4721225"/>
            <a:ext cx="5601295" cy="4473575"/>
          </a:xfrm>
        </p:spPr>
        <p:txBody>
          <a:bodyPr/>
          <a:lstStyle/>
          <a:p>
            <a:pPr lvl="0">
              <a:defRPr/>
            </a:pPr>
            <a:r>
              <a:rPr lang="ja-JP" altLang="en-US" dirty="0">
                <a:latin typeface="+mn-ea"/>
                <a:ea typeface="+mn-ea"/>
              </a:rPr>
              <a:t>意見交換を行います。</a:t>
            </a:r>
            <a:endParaRPr lang="en-US" altLang="ja-JP" dirty="0">
              <a:latin typeface="+mn-ea"/>
              <a:ea typeface="+mn-ea"/>
            </a:endParaRPr>
          </a:p>
          <a:p>
            <a:pPr lvl="0">
              <a:defRPr/>
            </a:pPr>
            <a:endParaRPr lang="en-US" altLang="ja-JP" dirty="0">
              <a:latin typeface="+mn-ea"/>
              <a:ea typeface="+mn-ea"/>
            </a:endParaRPr>
          </a:p>
          <a:p>
            <a:pPr lvl="0">
              <a:defRPr/>
            </a:pPr>
            <a:r>
              <a:rPr lang="ja-JP" altLang="en-US" dirty="0">
                <a:latin typeface="+mn-ea"/>
                <a:ea typeface="+mn-ea"/>
              </a:rPr>
              <a:t>どんな対処手段が、有効でしたか？</a:t>
            </a:r>
            <a:endParaRPr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対処策リスト</a:t>
            </a:r>
            <a:r>
              <a:rPr kumimoji="1" lang="en-US" altLang="ja-JP" dirty="0">
                <a:latin typeface="+mn-ea"/>
                <a:ea typeface="+mn-ea"/>
              </a:rPr>
              <a:t>255</a:t>
            </a:r>
            <a:r>
              <a:rPr kumimoji="1" lang="ja-JP" altLang="en-US" dirty="0">
                <a:latin typeface="+mn-ea"/>
                <a:ea typeface="+mn-ea"/>
              </a:rPr>
              <a:t>（注意）を配布する。</a:t>
            </a:r>
            <a:endParaRPr kumimoji="1" lang="en-US" altLang="ja-JP" dirty="0">
              <a:latin typeface="+mn-ea"/>
              <a:ea typeface="+mn-ea"/>
            </a:endParaRPr>
          </a:p>
          <a:p>
            <a:endParaRPr kumimoji="1" lang="en-US" altLang="ja-JP" dirty="0">
              <a:latin typeface="+mn-ea"/>
              <a:ea typeface="+mn-ea"/>
            </a:endParaRPr>
          </a:p>
          <a:p>
            <a:pPr eaLnBrk="1" hangingPunct="1">
              <a:buNone/>
            </a:pPr>
            <a:r>
              <a:rPr lang="ja-JP" altLang="en-US" dirty="0">
                <a:solidFill>
                  <a:prstClr val="black"/>
                </a:solidFill>
                <a:latin typeface="+mn-ea"/>
                <a:ea typeface="+mn-ea"/>
              </a:rPr>
              <a:t>「対処策リスト２５５」の「環境調整の工夫」のうち、自分にとって有効だと思うものにチェックを入れてみましょう</a:t>
            </a:r>
            <a:r>
              <a:rPr lang="ja-JP" altLang="en-US" dirty="0">
                <a:solidFill>
                  <a:schemeClr val="tx1"/>
                </a:solidFill>
                <a:latin typeface="+mn-ea"/>
                <a:ea typeface="+mn-ea"/>
              </a:rPr>
              <a:t>。</a:t>
            </a:r>
            <a:endParaRPr lang="en-US" altLang="ja-JP" dirty="0">
              <a:solidFill>
                <a:schemeClr val="tx1"/>
              </a:solidFill>
              <a:latin typeface="+mn-ea"/>
              <a:ea typeface="+mn-ea"/>
            </a:endParaRPr>
          </a:p>
          <a:p>
            <a:pPr eaLnBrk="1" hangingPunct="1">
              <a:buNone/>
            </a:pPr>
            <a:endParaRPr lang="en-US" altLang="ja-JP" dirty="0">
              <a:solidFill>
                <a:schemeClr val="tx1"/>
              </a:solidFill>
              <a:latin typeface="+mn-ea"/>
              <a:ea typeface="+mn-ea"/>
            </a:endParaRPr>
          </a:p>
          <a:p>
            <a:pPr eaLnBrk="1" hangingPunct="1">
              <a:buNone/>
            </a:pPr>
            <a:r>
              <a:rPr lang="ja-JP" altLang="en-US" dirty="0">
                <a:solidFill>
                  <a:schemeClr val="tx1"/>
                </a:solidFill>
                <a:latin typeface="+mn-ea"/>
                <a:ea typeface="+mn-ea"/>
              </a:rPr>
              <a:t>職場で実際に取り入れていきたいと思った対処手段はありましたか？</a:t>
            </a:r>
            <a:endParaRPr lang="en-US" altLang="ja-JP" dirty="0">
              <a:solidFill>
                <a:schemeClr val="tx1"/>
              </a:solidFill>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受講者から意見が出づらい場合は、進行役が例を挙げて説明する。</a:t>
            </a:r>
          </a:p>
          <a:p>
            <a:endParaRPr kumimoji="1" lang="en-US" altLang="ja-JP" dirty="0">
              <a:latin typeface="+mn-ea"/>
              <a:ea typeface="+mn-ea"/>
            </a:endParaRPr>
          </a:p>
        </p:txBody>
      </p:sp>
    </p:spTree>
    <p:extLst>
      <p:ext uri="{BB962C8B-B14F-4D97-AF65-F5344CB8AC3E}">
        <p14:creationId xmlns:p14="http://schemas.microsoft.com/office/powerpoint/2010/main" val="1175377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4F134D-3DA3-4BF0-80EE-41F65A27A74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Tree>
    <p:extLst>
      <p:ext uri="{BB962C8B-B14F-4D97-AF65-F5344CB8AC3E}">
        <p14:creationId xmlns:p14="http://schemas.microsoft.com/office/powerpoint/2010/main" val="275273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0" y="4938812"/>
            <a:ext cx="5746105"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自己観察日誌について説明します。</a:t>
            </a:r>
            <a:endParaRPr kumimoji="1" lang="en-US" altLang="ja-JP" sz="1200" dirty="0">
              <a:solidFill>
                <a:schemeClr val="tx1"/>
              </a:solidFill>
              <a:latin typeface="+mn-ea"/>
              <a:ea typeface="+mn-ea"/>
            </a:endParaRPr>
          </a:p>
          <a:p>
            <a:pPr marL="271463" lvl="0" indent="-271463" eaLnBrk="1" hangingPunct="1">
              <a:buClr>
                <a:srgbClr val="A63212"/>
              </a:buClr>
              <a:buNone/>
              <a:defRPr/>
            </a:pPr>
            <a:r>
              <a:rPr lang="ja-JP" altLang="en-US" dirty="0">
                <a:solidFill>
                  <a:prstClr val="black"/>
                </a:solidFill>
                <a:latin typeface="+mn-ea"/>
                <a:ea typeface="+mn-ea"/>
              </a:rPr>
              <a:t>これから、自分の注意の特徴について、「自己観察日誌」をつけていきましょう。</a:t>
            </a:r>
            <a:endParaRPr lang="en-US" altLang="ja-JP" dirty="0">
              <a:solidFill>
                <a:prstClr val="black"/>
              </a:solidFill>
              <a:latin typeface="+mn-ea"/>
              <a:ea typeface="+mn-ea"/>
            </a:endParaRPr>
          </a:p>
          <a:p>
            <a:pPr marL="271463" lvl="0" indent="-271463" eaLnBrk="1" hangingPunct="1">
              <a:buClr>
                <a:srgbClr val="A63212"/>
              </a:buClr>
              <a:buNone/>
              <a:defRPr/>
            </a:pPr>
            <a:r>
              <a:rPr lang="ja-JP" altLang="en-US" dirty="0">
                <a:solidFill>
                  <a:prstClr val="black"/>
                </a:solidFill>
                <a:latin typeface="+mn-ea"/>
                <a:ea typeface="+mn-ea"/>
              </a:rPr>
              <a:t>「自己観察日誌」は、毎日書いている日誌のかわりに書いていきます。</a:t>
            </a:r>
            <a:endParaRPr lang="en-US" altLang="ja-JP" dirty="0">
              <a:solidFill>
                <a:prstClr val="black"/>
              </a:solidFill>
              <a:latin typeface="+mn-ea"/>
              <a:ea typeface="+mn-ea"/>
            </a:endParaRPr>
          </a:p>
          <a:p>
            <a:pPr lvl="0" eaLnBrk="1" hangingPunct="1">
              <a:buClr>
                <a:srgbClr val="A63212"/>
              </a:buClr>
              <a:buNone/>
              <a:defRPr/>
            </a:pPr>
            <a:r>
              <a:rPr lang="ja-JP" altLang="en-US" dirty="0">
                <a:solidFill>
                  <a:prstClr val="black"/>
                </a:solidFill>
                <a:latin typeface="+mn-ea"/>
                <a:ea typeface="+mn-ea"/>
              </a:rPr>
              <a:t>「自己観察日誌」を通して、自分の注意の特徴を把握し、説明できるようにしていきましょう。</a:t>
            </a:r>
            <a:endParaRPr lang="en-US" altLang="ja-JP" dirty="0">
              <a:solidFill>
                <a:prstClr val="black"/>
              </a:solidFill>
              <a:latin typeface="+mn-ea"/>
              <a:ea typeface="+mn-ea"/>
            </a:endParaRPr>
          </a:p>
          <a:p>
            <a:pPr lvl="0" eaLnBrk="1" hangingPunct="1">
              <a:buClr>
                <a:srgbClr val="A63212"/>
              </a:buClr>
              <a:buNone/>
              <a:defRPr/>
            </a:pPr>
            <a:endParaRPr lang="en-US" altLang="ja-JP" dirty="0">
              <a:solidFill>
                <a:prstClr val="black"/>
              </a:solidFill>
              <a:latin typeface="+mn-ea"/>
              <a:ea typeface="+mn-ea"/>
            </a:endParaRPr>
          </a:p>
          <a:p>
            <a:pPr>
              <a:defRPr/>
            </a:pPr>
            <a:r>
              <a:rPr lang="en-US" altLang="ja-JP" dirty="0">
                <a:solidFill>
                  <a:prstClr val="black"/>
                </a:solidFill>
                <a:latin typeface="+mn-ea"/>
                <a:ea typeface="+mn-ea"/>
              </a:rPr>
              <a:t>※</a:t>
            </a:r>
            <a:r>
              <a:rPr lang="ja-JP" altLang="en-US" dirty="0">
                <a:solidFill>
                  <a:prstClr val="black"/>
                </a:solidFill>
                <a:latin typeface="+mn-ea"/>
                <a:ea typeface="+mn-ea"/>
              </a:rPr>
              <a:t>各施設で用いている作業日誌等があれば、重複する内容があるため、それに代えて活用しても良い。</a:t>
            </a:r>
            <a:endParaRPr lang="en-US" altLang="ja-JP" dirty="0">
              <a:solidFill>
                <a:prstClr val="black"/>
              </a:solidFill>
              <a:latin typeface="+mn-ea"/>
              <a:ea typeface="+mn-ea"/>
            </a:endParaRPr>
          </a:p>
        </p:txBody>
      </p:sp>
    </p:spTree>
    <p:extLst>
      <p:ext uri="{BB962C8B-B14F-4D97-AF65-F5344CB8AC3E}">
        <p14:creationId xmlns:p14="http://schemas.microsoft.com/office/powerpoint/2010/main" val="64082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65700"/>
            <a:ext cx="5443538" cy="4473575"/>
          </a:xfrm>
        </p:spPr>
        <p:txBody>
          <a:bodyPr/>
          <a:lstStyle/>
          <a:p>
            <a:pPr lvl="0">
              <a:defRPr/>
            </a:pPr>
            <a:r>
              <a:rPr kumimoji="1" lang="ja-JP" altLang="en-US" dirty="0">
                <a:latin typeface="+mn-ea"/>
                <a:ea typeface="+mn-ea"/>
              </a:rPr>
              <a:t>グループワークに参加するにあたって、ルールを一緒に確認していきたいと思います。</a:t>
            </a:r>
            <a:endParaRPr kumimoji="1" lang="en-US" altLang="ja-JP" dirty="0">
              <a:latin typeface="+mn-ea"/>
              <a:ea typeface="+mn-ea"/>
            </a:endParaRPr>
          </a:p>
          <a:p>
            <a:pPr lvl="0">
              <a:defRPr/>
            </a:pPr>
            <a:r>
              <a:rPr kumimoji="1" lang="ja-JP" altLang="en-US" dirty="0">
                <a:latin typeface="+mn-ea"/>
                <a:ea typeface="+mn-ea"/>
              </a:rPr>
              <a:t>〇〇さんから、１つずつ読んでいきましょう。</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p:txBody>
      </p:sp>
    </p:spTree>
    <p:extLst>
      <p:ext uri="{BB962C8B-B14F-4D97-AF65-F5344CB8AC3E}">
        <p14:creationId xmlns:p14="http://schemas.microsoft.com/office/powerpoint/2010/main" val="1616916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自己観察日誌を記入する目的についてお伝えします。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１、日常生活（職業生活）における、注意の特徴に対する気づきを得ます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２、注意の問題への対処手段を実際の</a:t>
            </a:r>
            <a:r>
              <a:rPr kumimoji="1" lang="ja-JP" altLang="en-US" b="0" u="none" dirty="0">
                <a:latin typeface="+mn-ea"/>
                <a:ea typeface="+mn-ea"/>
              </a:rPr>
              <a:t>生活の</a:t>
            </a:r>
            <a:r>
              <a:rPr kumimoji="1" lang="ja-JP" altLang="en-US" dirty="0">
                <a:latin typeface="+mn-ea"/>
                <a:ea typeface="+mn-ea"/>
              </a:rPr>
              <a:t>中で身につけます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です。</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2581327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1413" indent="-227013">
              <a:defRPr>
                <a:solidFill>
                  <a:schemeClr val="tx1"/>
                </a:solidFill>
                <a:latin typeface="Arial" panose="020B0604020202020204" pitchFamily="34" charset="0"/>
                <a:ea typeface="MS PGothic" panose="020B0600070205080204" pitchFamily="50" charset="-128"/>
              </a:defRPr>
            </a:lvl3pPr>
            <a:lvl4pPr marL="1598613" indent="-227013">
              <a:defRPr>
                <a:solidFill>
                  <a:schemeClr val="tx1"/>
                </a:solidFill>
                <a:latin typeface="Arial" panose="020B0604020202020204" pitchFamily="34" charset="0"/>
                <a:ea typeface="MS PGothic" panose="020B0600070205080204" pitchFamily="50" charset="-128"/>
              </a:defRPr>
            </a:lvl4pPr>
            <a:lvl5pPr marL="2055813" indent="-227013">
              <a:defRPr>
                <a:solidFill>
                  <a:schemeClr val="tx1"/>
                </a:solidFill>
                <a:latin typeface="Arial" panose="020B0604020202020204" pitchFamily="34" charset="0"/>
                <a:ea typeface="MS PGothic"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9464EF-8BB4-427F-9681-9AE925B48C2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73731" name="Text Box 2"/>
          <p:cNvSpPr txBox="1">
            <a:spLocks noChangeArrowheads="1"/>
          </p:cNvSpPr>
          <p:nvPr/>
        </p:nvSpPr>
        <p:spPr bwMode="auto">
          <a:xfrm>
            <a:off x="990600" y="754063"/>
            <a:ext cx="4814888" cy="3724275"/>
          </a:xfrm>
          <a:prstGeom prst="rect">
            <a:avLst/>
          </a:prstGeom>
          <a:solidFill>
            <a:srgbClr val="FFFFFF"/>
          </a:solidFill>
          <a:ln w="9525">
            <a:solidFill>
              <a:srgbClr val="000000"/>
            </a:solidFill>
            <a:miter lim="800000"/>
            <a:headEnd/>
            <a:tailEnd/>
          </a:ln>
        </p:spPr>
        <p:txBody>
          <a:bodyPr wrap="none" lIns="91666" tIns="45833" rIns="91666" bIns="45833"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73732" name="スライド イメージ プレースホルダー 1"/>
          <p:cNvSpPr>
            <a:spLocks noGrp="1" noRot="1" noChangeAspect="1" noChangeArrowheads="1" noTextEdit="1"/>
          </p:cNvSpPr>
          <p:nvPr>
            <p:ph type="sldImg"/>
          </p:nvPr>
        </p:nvSpPr>
        <p:spPr>
          <a:ln/>
        </p:spPr>
      </p:sp>
      <p:sp>
        <p:nvSpPr>
          <p:cNvPr id="2" name="ノート プレースホルダー 1"/>
          <p:cNvSpPr>
            <a:spLocks noGrp="1"/>
          </p:cNvSpPr>
          <p:nvPr>
            <p:ph type="body" idx="1"/>
          </p:nvPr>
        </p:nvSpPr>
        <p:spPr>
          <a:xfrm>
            <a:off x="681831" y="4964112"/>
            <a:ext cx="5443538" cy="4473575"/>
          </a:xfrm>
        </p:spPr>
        <p:txBody>
          <a:bodyPr/>
          <a:lstStyle/>
          <a:p>
            <a:r>
              <a:rPr kumimoji="1" lang="ja-JP" altLang="en-US" dirty="0">
                <a:latin typeface="+mn-ea"/>
                <a:ea typeface="+mn-ea"/>
              </a:rPr>
              <a:t>次回は最終グループワーク第５回です。</a:t>
            </a:r>
            <a:endParaRPr kumimoji="1" lang="en-US" altLang="ja-JP" dirty="0">
              <a:latin typeface="+mn-ea"/>
              <a:ea typeface="+mn-ea"/>
            </a:endParaRPr>
          </a:p>
          <a:p>
            <a:r>
              <a:rPr kumimoji="1" lang="ja-JP" altLang="en-US" dirty="0">
                <a:latin typeface="+mn-ea"/>
                <a:ea typeface="+mn-ea"/>
              </a:rPr>
              <a:t>そのため、これまでの復習を行い、自分の注意の特徴についてまとめ、発表をしてもらいます。</a:t>
            </a:r>
            <a:endParaRPr kumimoji="1" lang="en-US" altLang="ja-JP" dirty="0">
              <a:latin typeface="+mn-ea"/>
              <a:ea typeface="+mn-ea"/>
            </a:endParaRPr>
          </a:p>
          <a:p>
            <a:r>
              <a:rPr kumimoji="1" lang="ja-JP" altLang="en-US" dirty="0">
                <a:latin typeface="+mn-ea"/>
                <a:ea typeface="+mn-ea"/>
              </a:rPr>
              <a:t>自分の注意の特徴については次のページのような資料にまとめていきます。</a:t>
            </a:r>
            <a:endParaRPr kumimoji="1" lang="en-US" altLang="ja-JP" dirty="0">
              <a:latin typeface="+mn-ea"/>
              <a:ea typeface="+mn-ea"/>
            </a:endParaRPr>
          </a:p>
          <a:p>
            <a:r>
              <a:rPr kumimoji="1" lang="ja-JP" altLang="en-US" dirty="0">
                <a:latin typeface="+mn-ea"/>
                <a:ea typeface="+mn-ea"/>
              </a:rPr>
              <a:t>記入する内容については、これまでに作成した自己チェック表やこれから記載していく自己観察日誌をもとにします。第５回のグループワークでまとめられるように、考えておいてもらいたいと思います。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次回は〇月〇日〇時からです。</a:t>
            </a:r>
          </a:p>
          <a:p>
            <a:r>
              <a:rPr kumimoji="1" lang="ja-JP" altLang="en-US" dirty="0">
                <a:latin typeface="+mn-ea"/>
              </a:rPr>
              <a:t>それでは本日のグループワークを終了します。</a:t>
            </a:r>
          </a:p>
          <a:p>
            <a:endParaRPr kumimoji="1" lang="ja-JP" altLang="en-US" dirty="0">
              <a:latin typeface="+mn-ea"/>
              <a:ea typeface="+mn-ea"/>
            </a:endParaRPr>
          </a:p>
        </p:txBody>
      </p:sp>
    </p:spTree>
    <p:extLst>
      <p:ext uri="{BB962C8B-B14F-4D97-AF65-F5344CB8AC3E}">
        <p14:creationId xmlns:p14="http://schemas.microsoft.com/office/powerpoint/2010/main" val="2376069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1413" indent="-227013">
              <a:defRPr>
                <a:solidFill>
                  <a:schemeClr val="tx1"/>
                </a:solidFill>
                <a:latin typeface="Arial" panose="020B0604020202020204" pitchFamily="34" charset="0"/>
                <a:ea typeface="MS PGothic" panose="020B0600070205080204" pitchFamily="50" charset="-128"/>
              </a:defRPr>
            </a:lvl3pPr>
            <a:lvl4pPr marL="1598613" indent="-227013">
              <a:defRPr>
                <a:solidFill>
                  <a:schemeClr val="tx1"/>
                </a:solidFill>
                <a:latin typeface="Arial" panose="020B0604020202020204" pitchFamily="34" charset="0"/>
                <a:ea typeface="MS PGothic" panose="020B0600070205080204" pitchFamily="50" charset="-128"/>
              </a:defRPr>
            </a:lvl4pPr>
            <a:lvl5pPr marL="2055813" indent="-227013">
              <a:defRPr>
                <a:solidFill>
                  <a:schemeClr val="tx1"/>
                </a:solidFill>
                <a:latin typeface="Arial" panose="020B0604020202020204" pitchFamily="34" charset="0"/>
                <a:ea typeface="MS PGothic"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9464EF-8BB4-427F-9681-9AE925B48C2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73731" name="Text Box 2"/>
          <p:cNvSpPr txBox="1">
            <a:spLocks noChangeArrowheads="1"/>
          </p:cNvSpPr>
          <p:nvPr/>
        </p:nvSpPr>
        <p:spPr bwMode="auto">
          <a:xfrm>
            <a:off x="990600" y="754063"/>
            <a:ext cx="4814888" cy="3724275"/>
          </a:xfrm>
          <a:prstGeom prst="rect">
            <a:avLst/>
          </a:prstGeom>
          <a:solidFill>
            <a:srgbClr val="FFFFFF"/>
          </a:solidFill>
          <a:ln w="9525">
            <a:solidFill>
              <a:srgbClr val="000000"/>
            </a:solidFill>
            <a:miter lim="800000"/>
            <a:headEnd/>
            <a:tailEnd/>
          </a:ln>
        </p:spPr>
        <p:txBody>
          <a:bodyPr wrap="none" lIns="91666" tIns="45833" rIns="91666" bIns="45833"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73732" name="スライド イメージ プレースホルダー 1"/>
          <p:cNvSpPr>
            <a:spLocks noGrp="1" noRot="1" noChangeAspect="1" noChangeArrowheads="1" noTextEdit="1"/>
          </p:cNvSpPr>
          <p:nvPr>
            <p:ph type="sldImg"/>
          </p:nvPr>
        </p:nvSpPr>
        <p:spPr>
          <a:ln/>
        </p:spPr>
      </p:sp>
      <p:sp>
        <p:nvSpPr>
          <p:cNvPr id="2" name="ノート プレースホルダー 1"/>
          <p:cNvSpPr>
            <a:spLocks noGrp="1"/>
          </p:cNvSpPr>
          <p:nvPr>
            <p:ph type="body" idx="1"/>
          </p:nvPr>
        </p:nvSpPr>
        <p:spPr>
          <a:xfrm>
            <a:off x="681831" y="4964112"/>
            <a:ext cx="5443538" cy="4473575"/>
          </a:xfrm>
        </p:spPr>
        <p:txBody>
          <a:bodyPr/>
          <a:lstStyle/>
          <a:p>
            <a:endParaRPr kumimoji="1" lang="ja-JP" altLang="en-US" dirty="0"/>
          </a:p>
        </p:txBody>
      </p:sp>
    </p:spTree>
    <p:extLst>
      <p:ext uri="{BB962C8B-B14F-4D97-AF65-F5344CB8AC3E}">
        <p14:creationId xmlns:p14="http://schemas.microsoft.com/office/powerpoint/2010/main" val="328585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456762-EFC0-4753-88BF-99846E2E115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 name="ノート プレースホルダー 4"/>
          <p:cNvSpPr>
            <a:spLocks noGrp="1"/>
          </p:cNvSpPr>
          <p:nvPr>
            <p:ph type="body" idx="1"/>
          </p:nvPr>
        </p:nvSpPr>
        <p:spPr/>
        <p:txBody>
          <a:bodyPr/>
          <a:lstStyle/>
          <a:p>
            <a:pPr lvl="0">
              <a:defRPr/>
            </a:pPr>
            <a:r>
              <a:rPr kumimoji="1" lang="ja-JP" altLang="en-US" dirty="0">
                <a:latin typeface="+mn-ea"/>
                <a:ea typeface="+mn-ea"/>
              </a:rPr>
              <a:t>前回の内容について確認したいと思います。</a:t>
            </a:r>
            <a:endParaRPr kumimoji="1" lang="en-US" altLang="ja-JP" dirty="0">
              <a:latin typeface="+mn-ea"/>
              <a:ea typeface="+mn-ea"/>
            </a:endParaRPr>
          </a:p>
          <a:p>
            <a:pPr lvl="0">
              <a:defRPr/>
            </a:pPr>
            <a:r>
              <a:rPr kumimoji="1" lang="ja-JP" altLang="en-US" dirty="0">
                <a:latin typeface="+mn-ea"/>
                <a:ea typeface="+mn-ea"/>
              </a:rPr>
              <a:t>まず講義で注意を妨げる要素について説明しました。</a:t>
            </a:r>
            <a:endParaRPr kumimoji="1" lang="en-US" altLang="ja-JP" dirty="0">
              <a:latin typeface="+mn-ea"/>
              <a:ea typeface="+mn-ea"/>
            </a:endParaRPr>
          </a:p>
          <a:p>
            <a:pPr lvl="0">
              <a:defRPr/>
            </a:pPr>
            <a:r>
              <a:rPr kumimoji="1" lang="ja-JP" altLang="en-US" dirty="0">
                <a:latin typeface="+mn-ea"/>
                <a:ea typeface="+mn-ea"/>
              </a:rPr>
              <a:t>次に、注意と外的環境、注意と内的環境について体験ワークを実施しました。</a:t>
            </a:r>
            <a:endParaRPr kumimoji="1" lang="en-US" altLang="ja-JP" dirty="0">
              <a:latin typeface="+mn-ea"/>
              <a:ea typeface="+mn-ea"/>
            </a:endParaRPr>
          </a:p>
          <a:p>
            <a:pPr lvl="0">
              <a:defRPr/>
            </a:pPr>
            <a:r>
              <a:rPr kumimoji="1" lang="ja-JP" altLang="en-US" dirty="0">
                <a:latin typeface="+mn-ea"/>
                <a:ea typeface="+mn-ea"/>
              </a:rPr>
              <a:t>最後にまとめを行いました。</a:t>
            </a:r>
            <a:endParaRPr kumimoji="1" lang="en-US" altLang="ja-JP" dirty="0">
              <a:latin typeface="+mn-ea"/>
              <a:ea typeface="+mn-ea"/>
            </a:endParaRPr>
          </a:p>
        </p:txBody>
      </p:sp>
    </p:spTree>
    <p:extLst>
      <p:ext uri="{BB962C8B-B14F-4D97-AF65-F5344CB8AC3E}">
        <p14:creationId xmlns:p14="http://schemas.microsoft.com/office/powerpoint/2010/main" val="382790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456762-EFC0-4753-88BF-99846E2E115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 name="ノート プレースホルダー 4"/>
          <p:cNvSpPr>
            <a:spLocks noGrp="1"/>
          </p:cNvSpPr>
          <p:nvPr>
            <p:ph type="body" idx="1"/>
          </p:nvPr>
        </p:nvSpPr>
        <p:spPr/>
        <p:txBody>
          <a:bodyPr/>
          <a:lstStyle/>
          <a:p>
            <a:pPr lvl="0">
              <a:defRPr/>
            </a:pPr>
            <a:r>
              <a:rPr lang="ja-JP" altLang="en-US" dirty="0">
                <a:latin typeface="+mn-ea"/>
                <a:ea typeface="+mn-ea"/>
              </a:rPr>
              <a:t>ここで、プチトレーニングの報告をしてもらいます。</a:t>
            </a:r>
            <a:endParaRPr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dirty="0">
                <a:latin typeface="+mn-ea"/>
                <a:ea typeface="+mn-ea"/>
              </a:rPr>
              <a:t>１</a:t>
            </a:r>
            <a:r>
              <a:rPr lang="ja-JP" altLang="en-US" dirty="0">
                <a:latin typeface="+mn-ea"/>
                <a:ea typeface="+mn-ea"/>
              </a:rPr>
              <a:t>、</a:t>
            </a:r>
            <a:r>
              <a:rPr lang="ja-JP" altLang="en-US" sz="1200" dirty="0">
                <a:latin typeface="+mn-ea"/>
                <a:ea typeface="+mn-ea"/>
              </a:rPr>
              <a:t>前回のグループワークから１週間プチトレーニングに取り組んでもらいましたが、取り組んでみてどう感じましたか？</a:t>
            </a:r>
            <a:endParaRPr lang="en-US" altLang="ja-JP" sz="1200" dirty="0">
              <a:latin typeface="+mn-ea"/>
              <a:ea typeface="+mn-ea"/>
            </a:endParaRPr>
          </a:p>
          <a:p>
            <a:pPr lvl="0">
              <a:defRPr/>
            </a:pPr>
            <a:endParaRPr lang="en-US" altLang="ja-JP" dirty="0">
              <a:latin typeface="+mn-ea"/>
              <a:ea typeface="+mn-ea"/>
            </a:endParaRPr>
          </a:p>
          <a:p>
            <a:pPr lvl="0">
              <a:defRPr/>
            </a:pPr>
            <a:r>
              <a:rPr lang="ja-JP" altLang="ja-JP" dirty="0">
                <a:latin typeface="+mn-ea"/>
                <a:ea typeface="+mn-ea"/>
              </a:rPr>
              <a:t>２．記入してきた「自己チェック表」のうら面を発表してください。</a:t>
            </a:r>
          </a:p>
          <a:p>
            <a:pPr lvl="0">
              <a:defRPr/>
            </a:pPr>
            <a:endParaRPr kumimoji="1" lang="en-US" altLang="ja-JP" dirty="0">
              <a:latin typeface="+mn-ea"/>
              <a:ea typeface="+mn-ea"/>
            </a:endParaRPr>
          </a:p>
          <a:p>
            <a:pPr lvl="0">
              <a:defRPr/>
            </a:pPr>
            <a:r>
              <a:rPr kumimoji="1" lang="en-US" altLang="ja-JP" dirty="0">
                <a:latin typeface="+mn-ea"/>
                <a:ea typeface="+mn-ea"/>
              </a:rPr>
              <a:t>※</a:t>
            </a:r>
            <a:r>
              <a:rPr kumimoji="1" lang="ja-JP" altLang="en-US" dirty="0">
                <a:latin typeface="+mn-ea"/>
                <a:ea typeface="+mn-ea"/>
              </a:rPr>
              <a:t>受講者に実施状況と記入した用紙について発表してもらい、板書役は板書する</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p:txBody>
      </p:sp>
    </p:spTree>
    <p:extLst>
      <p:ext uri="{BB962C8B-B14F-4D97-AF65-F5344CB8AC3E}">
        <p14:creationId xmlns:p14="http://schemas.microsoft.com/office/powerpoint/2010/main" val="42435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456762-EFC0-4753-88BF-99846E2E115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それでは本日の内容をお伝えします。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本日の内容は、対処手段の体験が主となります。様々な対処手段について実際に体験を行い、最後にまとめをしたいと思っています。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p:txBody>
      </p:sp>
    </p:spTree>
    <p:extLst>
      <p:ext uri="{BB962C8B-B14F-4D97-AF65-F5344CB8AC3E}">
        <p14:creationId xmlns:p14="http://schemas.microsoft.com/office/powerpoint/2010/main" val="87120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279817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mn-ea"/>
                <a:ea typeface="+mn-ea"/>
              </a:rPr>
              <a:t>これから、様々な対処手段を使いながら作業に取り組んでみましょう。</a:t>
            </a:r>
            <a:endParaRPr kumimoji="1" lang="en-US" altLang="ja-JP" sz="1200" b="0" i="0" u="none" strike="noStrike" kern="1200" cap="none" spc="0" normalizeH="0" baseline="0" noProof="0" dirty="0">
              <a:ln>
                <a:noFill/>
              </a:ln>
              <a:effectLst/>
              <a:uLnTx/>
              <a:uFillTx/>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mn-ea"/>
                <a:ea typeface="+mn-ea"/>
              </a:rPr>
              <a:t>それぞれの対処手段について、有効性があるか、実現可能性はどうか、〇△</a:t>
            </a:r>
            <a:r>
              <a:rPr kumimoji="1" lang="en-US" altLang="ja-JP" sz="1200" b="0" i="0" u="none" strike="noStrike" kern="1200" cap="none" spc="0" normalizeH="0" baseline="0" noProof="0" dirty="0">
                <a:ln>
                  <a:noFill/>
                </a:ln>
                <a:effectLst/>
                <a:uLnTx/>
                <a:uFillTx/>
                <a:latin typeface="+mn-ea"/>
                <a:ea typeface="+mn-ea"/>
              </a:rPr>
              <a:t>×</a:t>
            </a:r>
            <a:r>
              <a:rPr kumimoji="1" lang="ja-JP" altLang="en-US" sz="1200" b="0" i="0" u="none" strike="noStrike" kern="1200" cap="none" spc="0" normalizeH="0" baseline="0" noProof="0" dirty="0">
                <a:ln>
                  <a:noFill/>
                </a:ln>
                <a:effectLst/>
                <a:uLnTx/>
                <a:uFillTx/>
                <a:latin typeface="+mn-ea"/>
                <a:ea typeface="+mn-ea"/>
              </a:rPr>
              <a:t>で記入してみましょう。</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latin typeface="+mn-ea"/>
              <a:ea typeface="+mn-ea"/>
            </a:endParaRPr>
          </a:p>
          <a:p>
            <a:pPr>
              <a:defRPr/>
            </a:pPr>
            <a:r>
              <a:rPr kumimoji="1" lang="en-US" altLang="ja-JP" dirty="0">
                <a:latin typeface="+mn-ea"/>
                <a:ea typeface="+mn-ea"/>
              </a:rPr>
              <a:t>※</a:t>
            </a:r>
            <a:r>
              <a:rPr kumimoji="1" lang="ja-JP" altLang="en-US" dirty="0">
                <a:latin typeface="+mn-ea"/>
                <a:ea typeface="+mn-ea"/>
              </a:rPr>
              <a:t>この説明以降、パーテーション、ルーペ、ノイズキャンセリングヘッドホンをローテーションで体験しながら、文書校正課題など机上でできる課題に取り組んでもらう。</a:t>
            </a:r>
            <a:endParaRPr kumimoji="1" lang="en-US" altLang="ja-JP" dirty="0">
              <a:latin typeface="+mn-ea"/>
              <a:ea typeface="+mn-ea"/>
            </a:endParaRPr>
          </a:p>
          <a:p>
            <a:pPr>
              <a:defRPr/>
            </a:pPr>
            <a:endParaRPr kumimoji="1" lang="en-US" altLang="ja-JP" sz="1200" dirty="0">
              <a:latin typeface="+mn-ea"/>
              <a:ea typeface="+mn-ea"/>
            </a:endParaRPr>
          </a:p>
          <a:p>
            <a:pPr>
              <a:defRPr/>
            </a:pPr>
            <a:r>
              <a:rPr kumimoji="1" lang="en-US" altLang="ja-JP" dirty="0">
                <a:latin typeface="+mn-ea"/>
                <a:ea typeface="+mn-ea"/>
              </a:rPr>
              <a:t>※</a:t>
            </a:r>
            <a:r>
              <a:rPr kumimoji="1" lang="ja-JP" altLang="en-US" sz="1200" dirty="0">
                <a:latin typeface="+mn-ea"/>
                <a:ea typeface="+mn-ea"/>
              </a:rPr>
              <a:t>文書校正課題を実施する場合は「原稿」と「校正刷」を見比べて「校正刷」の間違っている箇所を修正してもらうよう説明を行う。</a:t>
            </a:r>
            <a:r>
              <a:rPr kumimoji="1" lang="ja-JP" altLang="en-US" dirty="0">
                <a:latin typeface="+mn-ea"/>
              </a:rPr>
              <a:t>終了後は解答を配り、各自で確認をしてもらう。</a:t>
            </a:r>
            <a:endParaRPr kumimoji="1" lang="en-US" altLang="ja-JP" sz="1200" dirty="0">
              <a:latin typeface="+mn-ea"/>
              <a:ea typeface="+mn-ea"/>
            </a:endParaRPr>
          </a:p>
          <a:p>
            <a:pPr>
              <a:defRPr/>
            </a:pP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38794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u="none" dirty="0">
                <a:solidFill>
                  <a:schemeClr val="tx1"/>
                </a:solidFill>
                <a:latin typeface="+mn-ea"/>
                <a:ea typeface="+mn-ea"/>
              </a:rPr>
              <a:t>パーテーションを活用し、</a:t>
            </a:r>
            <a:r>
              <a:rPr kumimoji="1" lang="ja-JP" altLang="en-US" dirty="0">
                <a:latin typeface="+mn-ea"/>
                <a:ea typeface="+mn-ea"/>
              </a:rPr>
              <a:t>課題に取り組んでもらいたいと思います。</a:t>
            </a:r>
            <a:endParaRPr kumimoji="1" lang="en-US" altLang="ja-JP" dirty="0">
              <a:latin typeface="+mn-ea"/>
              <a:ea typeface="+mn-ea"/>
            </a:endParaRPr>
          </a:p>
        </p:txBody>
      </p:sp>
    </p:spTree>
    <p:extLst>
      <p:ext uri="{BB962C8B-B14F-4D97-AF65-F5344CB8AC3E}">
        <p14:creationId xmlns:p14="http://schemas.microsoft.com/office/powerpoint/2010/main" val="131600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a:defRPr/>
            </a:pPr>
            <a:r>
              <a:rPr kumimoji="1" lang="ja-JP" altLang="en-US" b="0" u="none" dirty="0">
                <a:latin typeface="+mn-ea"/>
                <a:ea typeface="+mn-ea"/>
              </a:rPr>
              <a:t>ルーペを活用し</a:t>
            </a:r>
            <a:r>
              <a:rPr kumimoji="1" lang="ja-JP" altLang="en-US" dirty="0">
                <a:latin typeface="+mn-ea"/>
              </a:rPr>
              <a:t>、課題に取り組んでもらいたいと思います。</a:t>
            </a:r>
            <a:endParaRPr kumimoji="1" lang="en-US" altLang="ja-JP" dirty="0">
              <a:latin typeface="+mn-ea"/>
            </a:endParaRPr>
          </a:p>
          <a:p>
            <a:pPr>
              <a:defRPr/>
            </a:pPr>
            <a:endParaRPr kumimoji="1" lang="en-US" altLang="ja-JP" dirty="0">
              <a:latin typeface="+mn-ea"/>
              <a:ea typeface="+mn-ea"/>
            </a:endParaRPr>
          </a:p>
          <a:p>
            <a:pPr>
              <a:defRPr/>
            </a:pPr>
            <a:endParaRPr kumimoji="1" lang="en-US" altLang="ja-JP" dirty="0">
              <a:latin typeface="+mn-ea"/>
              <a:ea typeface="+mn-ea"/>
            </a:endParaRPr>
          </a:p>
          <a:p>
            <a:pPr>
              <a:defRPr/>
            </a:pPr>
            <a:r>
              <a:rPr kumimoji="1" lang="en-US" altLang="ja-JP" dirty="0">
                <a:latin typeface="+mn-ea"/>
                <a:ea typeface="+mn-ea"/>
              </a:rPr>
              <a:t>※</a:t>
            </a:r>
            <a:r>
              <a:rPr kumimoji="1" lang="ja-JP" altLang="en-US" dirty="0">
                <a:latin typeface="+mn-ea"/>
                <a:ea typeface="+mn-ea"/>
              </a:rPr>
              <a:t>虫眼鏡、拡大鏡、バールーペなど様々な種類が試せると良い。</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13545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4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42416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7573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5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2038350"/>
            <a:ext cx="8042275" cy="3951288"/>
          </a:xfrm>
        </p:spPr>
        <p:txBody>
          <a:bodyPr/>
          <a:lstStyle>
            <a:lvl1pPr marL="342900" indent="-342900">
              <a:buFont typeface="Arial" panose="020B0604020202020204" pitchFamily="34" charset="0"/>
              <a:buChar char="•"/>
              <a:defRPr/>
            </a:lvl1pPr>
            <a:lvl2pPr marL="671513" indent="-342900">
              <a:buFont typeface="Arial" panose="020B0604020202020204" pitchFamily="34" charset="0"/>
              <a:buChar char="•"/>
              <a:defRPr/>
            </a:lvl2pPr>
            <a:lvl3pPr marL="982662" indent="-342900">
              <a:buFont typeface="Arial" panose="020B0604020202020204" pitchFamily="34" charset="0"/>
              <a:buChar char="•"/>
              <a:defRPr/>
            </a:lvl3pPr>
            <a:lvl4pPr marL="1200150" indent="-285750">
              <a:buFont typeface="Arial" panose="020B0604020202020204" pitchFamily="34" charset="0"/>
              <a:buChar char="•"/>
              <a:defRPr/>
            </a:lvl4pPr>
            <a:lvl5pPr marL="1519237"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33855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93082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3962632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8" name="Freeform 33"/>
          <p:cNvSpPr>
            <a:spLocks/>
          </p:cNvSpPr>
          <p:nvPr/>
        </p:nvSpPr>
        <p:spPr bwMode="auto">
          <a:xfrm rot="9377604">
            <a:off x="3925888"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4056489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2336301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3412030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56478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2038350"/>
            <a:ext cx="8042275" cy="3951288"/>
          </a:xfrm>
        </p:spPr>
        <p:txBody>
          <a:bodyPr/>
          <a:lstStyle>
            <a:lvl1pPr marL="342900" indent="-342900">
              <a:buFont typeface="Arial" panose="020B0604020202020204" pitchFamily="34" charset="0"/>
              <a:buChar char="•"/>
              <a:defRPr/>
            </a:lvl1pPr>
            <a:lvl2pPr marL="671513" indent="-342900">
              <a:buFont typeface="Arial" panose="020B0604020202020204" pitchFamily="34" charset="0"/>
              <a:buChar char="•"/>
              <a:defRPr/>
            </a:lvl2pPr>
            <a:lvl3pPr marL="982662" indent="-342900">
              <a:buFont typeface="Arial" panose="020B0604020202020204" pitchFamily="34" charset="0"/>
              <a:buChar char="•"/>
              <a:defRPr/>
            </a:lvl3pPr>
            <a:lvl4pPr marL="1200150" indent="-285750">
              <a:buFont typeface="Arial" panose="020B0604020202020204" pitchFamily="34" charset="0"/>
              <a:buChar char="•"/>
              <a:defRPr/>
            </a:lvl4pPr>
            <a:lvl5pPr marL="1519237"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30626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4205880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2074109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1693167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4F51D5C-CF27-4742-BBBF-9773ECEB59D6}" type="slidenum">
              <a:rPr lang="en-US" altLang="en-US"/>
              <a:pPr/>
              <a:t>‹#›</a:t>
            </a:fld>
            <a:endParaRPr lang="en-US" altLang="en-US"/>
          </a:p>
        </p:txBody>
      </p:sp>
    </p:spTree>
    <p:extLst>
      <p:ext uri="{BB962C8B-B14F-4D97-AF65-F5344CB8AC3E}">
        <p14:creationId xmlns:p14="http://schemas.microsoft.com/office/powerpoint/2010/main" val="245782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05578E-3AE0-4DB5-A377-D99D5D11D2BC}" type="slidenum">
              <a:rPr lang="en-US" altLang="en-US"/>
              <a:pPr/>
              <a:t>‹#›</a:t>
            </a:fld>
            <a:endParaRPr lang="en-US" altLang="en-US"/>
          </a:p>
        </p:txBody>
      </p:sp>
    </p:spTree>
    <p:extLst>
      <p:ext uri="{BB962C8B-B14F-4D97-AF65-F5344CB8AC3E}">
        <p14:creationId xmlns:p14="http://schemas.microsoft.com/office/powerpoint/2010/main" val="2743209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40"/>
            <a:ext cx="6858000" cy="1655762"/>
          </a:xfrm>
        </p:spPr>
        <p:txBody>
          <a:bodyPr/>
          <a:lstStyle>
            <a:lvl1pPr marL="0" indent="0" algn="ctr">
              <a:buNone/>
              <a:defRPr sz="1800"/>
            </a:lvl1pPr>
            <a:lvl2pPr marL="341544" indent="0" algn="ctr">
              <a:buNone/>
              <a:defRPr sz="1500"/>
            </a:lvl2pPr>
            <a:lvl3pPr marL="683095" indent="0" algn="ctr">
              <a:buNone/>
              <a:defRPr sz="1300"/>
            </a:lvl3pPr>
            <a:lvl4pPr marL="1024637" indent="0" algn="ctr">
              <a:buNone/>
              <a:defRPr sz="1200"/>
            </a:lvl4pPr>
            <a:lvl5pPr marL="1366191" indent="0" algn="ctr">
              <a:buNone/>
              <a:defRPr sz="1200"/>
            </a:lvl5pPr>
            <a:lvl6pPr marL="1707741" indent="0" algn="ctr">
              <a:buNone/>
              <a:defRPr sz="1200"/>
            </a:lvl6pPr>
            <a:lvl7pPr marL="2049281" indent="0" algn="ctr">
              <a:buNone/>
              <a:defRPr sz="1200"/>
            </a:lvl7pPr>
            <a:lvl8pPr marL="2390830" indent="0" algn="ctr">
              <a:buNone/>
              <a:defRPr sz="1200"/>
            </a:lvl8pPr>
            <a:lvl9pPr marL="2732387"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7DBDDCA-C1E3-4901-96E7-F39DC59F910F}" type="slidenum">
              <a:rPr lang="en-US" altLang="en-US"/>
              <a:pPr>
                <a:defRPr/>
              </a:pPr>
              <a:t>‹#›</a:t>
            </a:fld>
            <a:endParaRPr lang="en-US" altLang="en-US"/>
          </a:p>
        </p:txBody>
      </p:sp>
    </p:spTree>
    <p:extLst>
      <p:ext uri="{BB962C8B-B14F-4D97-AF65-F5344CB8AC3E}">
        <p14:creationId xmlns:p14="http://schemas.microsoft.com/office/powerpoint/2010/main" val="268032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EC3B7B6-EB13-4D2F-AAF7-77567F1FF320}" type="slidenum">
              <a:rPr lang="en-US" altLang="en-US"/>
              <a:pPr>
                <a:defRPr/>
              </a:pPr>
              <a:t>‹#›</a:t>
            </a:fld>
            <a:endParaRPr lang="en-US" altLang="en-US"/>
          </a:p>
        </p:txBody>
      </p:sp>
    </p:spTree>
    <p:extLst>
      <p:ext uri="{BB962C8B-B14F-4D97-AF65-F5344CB8AC3E}">
        <p14:creationId xmlns:p14="http://schemas.microsoft.com/office/powerpoint/2010/main" val="1684105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1544" indent="0">
              <a:buNone/>
              <a:defRPr sz="1500">
                <a:solidFill>
                  <a:schemeClr val="tx1">
                    <a:tint val="75000"/>
                  </a:schemeClr>
                </a:solidFill>
              </a:defRPr>
            </a:lvl2pPr>
            <a:lvl3pPr marL="683095" indent="0">
              <a:buNone/>
              <a:defRPr sz="1300">
                <a:solidFill>
                  <a:schemeClr val="tx1">
                    <a:tint val="75000"/>
                  </a:schemeClr>
                </a:solidFill>
              </a:defRPr>
            </a:lvl3pPr>
            <a:lvl4pPr marL="1024637" indent="0">
              <a:buNone/>
              <a:defRPr sz="1200">
                <a:solidFill>
                  <a:schemeClr val="tx1">
                    <a:tint val="75000"/>
                  </a:schemeClr>
                </a:solidFill>
              </a:defRPr>
            </a:lvl4pPr>
            <a:lvl5pPr marL="1366191" indent="0">
              <a:buNone/>
              <a:defRPr sz="1200">
                <a:solidFill>
                  <a:schemeClr val="tx1">
                    <a:tint val="75000"/>
                  </a:schemeClr>
                </a:solidFill>
              </a:defRPr>
            </a:lvl5pPr>
            <a:lvl6pPr marL="1707741" indent="0">
              <a:buNone/>
              <a:defRPr sz="1200">
                <a:solidFill>
                  <a:schemeClr val="tx1">
                    <a:tint val="75000"/>
                  </a:schemeClr>
                </a:solidFill>
              </a:defRPr>
            </a:lvl6pPr>
            <a:lvl7pPr marL="2049281" indent="0">
              <a:buNone/>
              <a:defRPr sz="1200">
                <a:solidFill>
                  <a:schemeClr val="tx1">
                    <a:tint val="75000"/>
                  </a:schemeClr>
                </a:solidFill>
              </a:defRPr>
            </a:lvl7pPr>
            <a:lvl8pPr marL="2390830" indent="0">
              <a:buNone/>
              <a:defRPr sz="1200">
                <a:solidFill>
                  <a:schemeClr val="tx1">
                    <a:tint val="75000"/>
                  </a:schemeClr>
                </a:solidFill>
              </a:defRPr>
            </a:lvl8pPr>
            <a:lvl9pPr marL="2732387"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20ED1B-5E6E-4234-9AEA-9488142A95DD}" type="slidenum">
              <a:rPr lang="en-US" altLang="en-US"/>
              <a:pPr>
                <a:defRPr/>
              </a:pPr>
              <a:t>‹#›</a:t>
            </a:fld>
            <a:endParaRPr lang="en-US" altLang="en-US"/>
          </a:p>
        </p:txBody>
      </p:sp>
    </p:spTree>
    <p:extLst>
      <p:ext uri="{BB962C8B-B14F-4D97-AF65-F5344CB8AC3E}">
        <p14:creationId xmlns:p14="http://schemas.microsoft.com/office/powerpoint/2010/main" val="1485166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27983FC-A1AF-4D18-B060-C85BAAB289F0}" type="slidenum">
              <a:rPr lang="en-US" altLang="en-US"/>
              <a:pPr>
                <a:defRPr/>
              </a:pPr>
              <a:t>‹#›</a:t>
            </a:fld>
            <a:endParaRPr lang="en-US" altLang="en-US"/>
          </a:p>
        </p:txBody>
      </p:sp>
    </p:spTree>
    <p:extLst>
      <p:ext uri="{BB962C8B-B14F-4D97-AF65-F5344CB8AC3E}">
        <p14:creationId xmlns:p14="http://schemas.microsoft.com/office/powerpoint/2010/main" val="3991759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88" y="1681163"/>
            <a:ext cx="3887391"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88"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5FC71A5B-C6B6-450E-928E-FE6A3BCF83C0}" type="slidenum">
              <a:rPr lang="en-US" altLang="en-US"/>
              <a:pPr>
                <a:defRPr/>
              </a:pPr>
              <a:t>‹#›</a:t>
            </a:fld>
            <a:endParaRPr lang="en-US" altLang="en-US"/>
          </a:p>
        </p:txBody>
      </p:sp>
    </p:spTree>
    <p:extLst>
      <p:ext uri="{BB962C8B-B14F-4D97-AF65-F5344CB8AC3E}">
        <p14:creationId xmlns:p14="http://schemas.microsoft.com/office/powerpoint/2010/main" val="61366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997298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70221B6-F33F-4918-A641-377278D38AFD}" type="slidenum">
              <a:rPr lang="en-US" altLang="en-US"/>
              <a:pPr>
                <a:defRPr/>
              </a:pPr>
              <a:t>‹#›</a:t>
            </a:fld>
            <a:endParaRPr lang="en-US" altLang="en-US"/>
          </a:p>
        </p:txBody>
      </p:sp>
    </p:spTree>
    <p:extLst>
      <p:ext uri="{BB962C8B-B14F-4D97-AF65-F5344CB8AC3E}">
        <p14:creationId xmlns:p14="http://schemas.microsoft.com/office/powerpoint/2010/main" val="1788347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E2A5B933-BBE9-4ADD-ADEE-1D8152B59271}" type="slidenum">
              <a:rPr lang="en-US" altLang="en-US"/>
              <a:pPr>
                <a:defRPr/>
              </a:pPr>
              <a:t>‹#›</a:t>
            </a:fld>
            <a:endParaRPr lang="en-US" altLang="en-US"/>
          </a:p>
        </p:txBody>
      </p:sp>
    </p:spTree>
    <p:extLst>
      <p:ext uri="{BB962C8B-B14F-4D97-AF65-F5344CB8AC3E}">
        <p14:creationId xmlns:p14="http://schemas.microsoft.com/office/powerpoint/2010/main" val="2591492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6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DF5CB7B-FE03-43E4-8AF4-F107A4A9390F}" type="slidenum">
              <a:rPr lang="en-US" altLang="en-US"/>
              <a:pPr>
                <a:defRPr/>
              </a:pPr>
              <a:t>‹#›</a:t>
            </a:fld>
            <a:endParaRPr lang="en-US" altLang="en-US"/>
          </a:p>
        </p:txBody>
      </p:sp>
    </p:spTree>
    <p:extLst>
      <p:ext uri="{BB962C8B-B14F-4D97-AF65-F5344CB8AC3E}">
        <p14:creationId xmlns:p14="http://schemas.microsoft.com/office/powerpoint/2010/main" val="283473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64"/>
            <a:ext cx="4629150" cy="4873625"/>
          </a:xfrm>
        </p:spPr>
        <p:txBody>
          <a:bodyPr rtlCol="0">
            <a:normAutofit/>
          </a:bodyPr>
          <a:lstStyle>
            <a:lvl1pPr marL="0" indent="0">
              <a:buNone/>
              <a:defRPr sz="2400"/>
            </a:lvl1pPr>
            <a:lvl2pPr marL="341544" indent="0">
              <a:buNone/>
              <a:defRPr sz="2100"/>
            </a:lvl2pPr>
            <a:lvl3pPr marL="683095" indent="0">
              <a:buNone/>
              <a:defRPr sz="1800"/>
            </a:lvl3pPr>
            <a:lvl4pPr marL="1024637" indent="0">
              <a:buNone/>
              <a:defRPr sz="1500"/>
            </a:lvl4pPr>
            <a:lvl5pPr marL="1366191" indent="0">
              <a:buNone/>
              <a:defRPr sz="1500"/>
            </a:lvl5pPr>
            <a:lvl6pPr marL="1707741" indent="0">
              <a:buNone/>
              <a:defRPr sz="1500"/>
            </a:lvl6pPr>
            <a:lvl7pPr marL="2049281" indent="0">
              <a:buNone/>
              <a:defRPr sz="1500"/>
            </a:lvl7pPr>
            <a:lvl8pPr marL="2390830" indent="0">
              <a:buNone/>
              <a:defRPr sz="1500"/>
            </a:lvl8pPr>
            <a:lvl9pPr marL="2732387"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3C69136-1A66-4E8C-A946-351323EB0AC2}" type="slidenum">
              <a:rPr lang="en-US" altLang="en-US"/>
              <a:pPr>
                <a:defRPr/>
              </a:pPr>
              <a:t>‹#›</a:t>
            </a:fld>
            <a:endParaRPr lang="en-US" altLang="en-US"/>
          </a:p>
        </p:txBody>
      </p:sp>
    </p:spTree>
    <p:extLst>
      <p:ext uri="{BB962C8B-B14F-4D97-AF65-F5344CB8AC3E}">
        <p14:creationId xmlns:p14="http://schemas.microsoft.com/office/powerpoint/2010/main" val="1013110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DAAA85-DC27-4F87-841C-3E4109E63DBA}" type="slidenum">
              <a:rPr lang="en-US" altLang="en-US"/>
              <a:pPr>
                <a:defRPr/>
              </a:pPr>
              <a:t>‹#›</a:t>
            </a:fld>
            <a:endParaRPr lang="en-US" altLang="en-US"/>
          </a:p>
        </p:txBody>
      </p:sp>
    </p:spTree>
    <p:extLst>
      <p:ext uri="{BB962C8B-B14F-4D97-AF65-F5344CB8AC3E}">
        <p14:creationId xmlns:p14="http://schemas.microsoft.com/office/powerpoint/2010/main" val="3950493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713" y="365127"/>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3" y="365127"/>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2FE3522-C974-4301-8A19-693A595DEF11}" type="slidenum">
              <a:rPr lang="en-US" altLang="en-US"/>
              <a:pPr>
                <a:defRPr/>
              </a:pPr>
              <a:t>‹#›</a:t>
            </a:fld>
            <a:endParaRPr lang="en-US" altLang="en-US"/>
          </a:p>
        </p:txBody>
      </p:sp>
    </p:spTree>
    <p:extLst>
      <p:ext uri="{BB962C8B-B14F-4D97-AF65-F5344CB8AC3E}">
        <p14:creationId xmlns:p14="http://schemas.microsoft.com/office/powerpoint/2010/main" val="2818809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922" y="277950"/>
            <a:ext cx="8229600" cy="1143480"/>
          </a:xfrm>
        </p:spPr>
        <p:txBody>
          <a:bodyPr/>
          <a:lstStyle/>
          <a:p>
            <a:r>
              <a:rPr lang="en-US"/>
              <a:t>Click to edit Master title style</a:t>
            </a:r>
          </a:p>
        </p:txBody>
      </p:sp>
      <p:sp>
        <p:nvSpPr>
          <p:cNvPr id="3" name="Text Placeholder 2"/>
          <p:cNvSpPr>
            <a:spLocks noGrp="1"/>
          </p:cNvSpPr>
          <p:nvPr>
            <p:ph type="body" sz="half" idx="1"/>
          </p:nvPr>
        </p:nvSpPr>
        <p:spPr>
          <a:xfrm>
            <a:off x="457920" y="1600011"/>
            <a:ext cx="404496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125" y="1600011"/>
            <a:ext cx="404640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E83201A-4760-4480-9DF6-3D8F98034031}" type="slidenum">
              <a:rPr lang="en-US" altLang="en-US"/>
              <a:pPr>
                <a:defRPr/>
              </a:pPr>
              <a:t>‹#›</a:t>
            </a:fld>
            <a:endParaRPr lang="en-US" altLang="en-US"/>
          </a:p>
        </p:txBody>
      </p:sp>
    </p:spTree>
    <p:extLst>
      <p:ext uri="{BB962C8B-B14F-4D97-AF65-F5344CB8AC3E}">
        <p14:creationId xmlns:p14="http://schemas.microsoft.com/office/powerpoint/2010/main" val="255785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47154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33"/>
          <p:cNvSpPr>
            <a:spLocks/>
          </p:cNvSpPr>
          <p:nvPr/>
        </p:nvSpPr>
        <p:spPr bwMode="auto">
          <a:xfrm rot="9377604">
            <a:off x="3925888"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121418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163121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216984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46786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209429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10" r:id="rId1"/>
    <p:sldLayoutId id="2147485302" r:id="rId2"/>
    <p:sldLayoutId id="2147485303" r:id="rId3"/>
    <p:sldLayoutId id="2147485304" r:id="rId4"/>
    <p:sldLayoutId id="2147485311" r:id="rId5"/>
    <p:sldLayoutId id="2147485305" r:id="rId6"/>
    <p:sldLayoutId id="2147485306" r:id="rId7"/>
    <p:sldLayoutId id="2147485307" r:id="rId8"/>
    <p:sldLayoutId id="2147485312" r:id="rId9"/>
    <p:sldLayoutId id="2147485308" r:id="rId10"/>
    <p:sldLayoutId id="2147485309" r:id="rId11"/>
  </p:sldLayoutIdLst>
  <p:hf hdr="0" ftr="0" dt="0"/>
  <p:txStyles>
    <p:title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extLst>
      <p:ext uri="{BB962C8B-B14F-4D97-AF65-F5344CB8AC3E}">
        <p14:creationId xmlns:p14="http://schemas.microsoft.com/office/powerpoint/2010/main" val="3180259181"/>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 id="2147485337" r:id="rId13"/>
  </p:sldLayoutIdLst>
  <p:hf hdr="0" ftr="0" dt="0"/>
  <p:txStyles>
    <p:title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9280" y="365798"/>
            <a:ext cx="7885440"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9280" y="1826115"/>
            <a:ext cx="7885440"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9280" y="6356827"/>
            <a:ext cx="2056320" cy="364359"/>
          </a:xfrm>
          <a:prstGeom prst="rect">
            <a:avLst/>
          </a:prstGeom>
        </p:spPr>
        <p:txBody>
          <a:bodyPr vert="horz" lIns="82614" tIns="41308" rIns="82614" bIns="41308" rtlCol="0" anchor="ctr"/>
          <a:lstStyle>
            <a:lvl1pPr algn="l"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028320" y="6356827"/>
            <a:ext cx="3087360" cy="364359"/>
          </a:xfrm>
          <a:prstGeom prst="rect">
            <a:avLst/>
          </a:prstGeom>
        </p:spPr>
        <p:txBody>
          <a:bodyPr vert="horz" lIns="82614" tIns="41308" rIns="82614" bIns="41308" rtlCol="0" anchor="ctr"/>
          <a:lstStyle>
            <a:lvl1pPr algn="ctr"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6458400" y="6356827"/>
            <a:ext cx="2056320" cy="364359"/>
          </a:xfrm>
          <a:prstGeom prst="rect">
            <a:avLst/>
          </a:prstGeom>
        </p:spPr>
        <p:txBody>
          <a:bodyPr vert="horz" wrap="square" lIns="82614" tIns="41308" rIns="82614" bIns="41308" numCol="1" anchor="ctr" anchorCtr="0" compatLnSpc="1">
            <a:prstTxWarp prst="textNoShape">
              <a:avLst/>
            </a:prstTxWarp>
          </a:bodyPr>
          <a:lstStyle>
            <a:lvl1pPr algn="r" defTabSz="405456">
              <a:defRPr sz="800">
                <a:solidFill>
                  <a:srgbClr val="898989"/>
                </a:solidFill>
              </a:defRPr>
            </a:lvl1pPr>
          </a:lstStyle>
          <a:p>
            <a:pPr>
              <a:defRPr/>
            </a:pPr>
            <a:fld id="{5C642610-2E90-4E9B-AB21-00B4F7C3FEAC}" type="slidenum">
              <a:rPr lang="en-US" altLang="en-US">
                <a:ea typeface="ＭＳ Ｐゴシック" pitchFamily="50" charset="-128"/>
              </a:rPr>
              <a:pPr>
                <a:defRPr/>
              </a:pPr>
              <a:t>‹#›</a:t>
            </a:fld>
            <a:endParaRPr lang="en-US" altLang="en-US">
              <a:ea typeface="ＭＳ Ｐゴシック" pitchFamily="50" charset="-128"/>
            </a:endParaRPr>
          </a:p>
        </p:txBody>
      </p:sp>
    </p:spTree>
    <p:extLst>
      <p:ext uri="{BB962C8B-B14F-4D97-AF65-F5344CB8AC3E}">
        <p14:creationId xmlns:p14="http://schemas.microsoft.com/office/powerpoint/2010/main" val="1403181380"/>
      </p:ext>
    </p:extLst>
  </p:cSld>
  <p:clrMap bg1="lt1" tx1="dk1" bg2="lt2" tx2="dk2" accent1="accent1" accent2="accent2" accent3="accent3" accent4="accent4" accent5="accent5" accent6="accent6" hlink="hlink" folHlink="folHlink"/>
  <p:sldLayoutIdLst>
    <p:sldLayoutId id="2147485339" r:id="rId1"/>
    <p:sldLayoutId id="2147485340" r:id="rId2"/>
    <p:sldLayoutId id="2147485341" r:id="rId3"/>
    <p:sldLayoutId id="2147485342" r:id="rId4"/>
    <p:sldLayoutId id="2147485343" r:id="rId5"/>
    <p:sldLayoutId id="2147485344" r:id="rId6"/>
    <p:sldLayoutId id="2147485345" r:id="rId7"/>
    <p:sldLayoutId id="2147485346" r:id="rId8"/>
    <p:sldLayoutId id="2147485347" r:id="rId9"/>
    <p:sldLayoutId id="2147485348" r:id="rId10"/>
    <p:sldLayoutId id="2147485349" r:id="rId11"/>
    <p:sldLayoutId id="2147485350" r:id="rId12"/>
  </p:sldLayoutIdLst>
  <p:hf hdr="0" ftr="0" dt="0"/>
  <p:txStyles>
    <p:titleStyle>
      <a:lvl1pPr algn="l" defTabSz="680497"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13094"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826188"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239287"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652381"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68324" indent="-168324" algn="l" defTabSz="680497" rtl="0" eaLnBrk="0" fontAlgn="base" hangingPunct="0">
        <a:lnSpc>
          <a:spcPct val="90000"/>
        </a:lnSpc>
        <a:spcBef>
          <a:spcPts val="748"/>
        </a:spcBef>
        <a:spcAft>
          <a:spcPct val="0"/>
        </a:spcAft>
        <a:buFont typeface="Arial" pitchFamily="34" charset="0"/>
        <a:buChar char="•"/>
        <a:defRPr kumimoji="1" sz="2100" kern="1200">
          <a:solidFill>
            <a:schemeClr val="tx1"/>
          </a:solidFill>
          <a:latin typeface="+mn-lt"/>
          <a:ea typeface="+mn-ea"/>
          <a:cs typeface="+mn-cs"/>
        </a:defRPr>
      </a:lvl1pPr>
      <a:lvl2pPr marL="510731" indent="-168324" algn="l" defTabSz="680497" rtl="0" eaLnBrk="0" fontAlgn="base" hangingPunct="0">
        <a:lnSpc>
          <a:spcPct val="90000"/>
        </a:lnSpc>
        <a:spcBef>
          <a:spcPts val="375"/>
        </a:spcBef>
        <a:spcAft>
          <a:spcPct val="0"/>
        </a:spcAft>
        <a:buFont typeface="Arial" pitchFamily="34" charset="0"/>
        <a:buChar char="•"/>
        <a:defRPr kumimoji="1" sz="1700" kern="1200">
          <a:solidFill>
            <a:schemeClr val="tx1"/>
          </a:solidFill>
          <a:latin typeface="+mn-lt"/>
          <a:ea typeface="+mn-ea"/>
          <a:cs typeface="+mn-cs"/>
        </a:defRPr>
      </a:lvl2pPr>
      <a:lvl3pPr marL="851701" indent="-168324" algn="l" defTabSz="680497" rtl="0" eaLnBrk="0" fontAlgn="base" hangingPunct="0">
        <a:lnSpc>
          <a:spcPct val="90000"/>
        </a:lnSpc>
        <a:spcBef>
          <a:spcPts val="375"/>
        </a:spcBef>
        <a:spcAft>
          <a:spcPct val="0"/>
        </a:spcAft>
        <a:buFont typeface="Arial" pitchFamily="34" charset="0"/>
        <a:buChar char="•"/>
        <a:defRPr kumimoji="1" sz="1500" kern="1200">
          <a:solidFill>
            <a:schemeClr val="tx1"/>
          </a:solidFill>
          <a:latin typeface="+mn-lt"/>
          <a:ea typeface="+mn-ea"/>
          <a:cs typeface="+mn-cs"/>
        </a:defRPr>
      </a:lvl3pPr>
      <a:lvl4pPr marL="1194102"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4pPr>
      <a:lvl5pPr marL="1535069"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5pPr>
      <a:lvl6pPr marL="187850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6pPr>
      <a:lvl7pPr marL="222005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7pPr>
      <a:lvl8pPr marL="2561605"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8pPr>
      <a:lvl9pPr marL="2903150"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9pPr>
    </p:bodyStyle>
    <p:otherStyle>
      <a:defPPr>
        <a:defRPr lang="ja-JP"/>
      </a:defPPr>
      <a:lvl1pPr marL="0" algn="l" defTabSz="683095" rtl="0" eaLnBrk="1" latinLnBrk="0" hangingPunct="1">
        <a:defRPr kumimoji="1" sz="1300" kern="1200">
          <a:solidFill>
            <a:schemeClr val="tx1"/>
          </a:solidFill>
          <a:latin typeface="+mn-lt"/>
          <a:ea typeface="+mn-ea"/>
          <a:cs typeface="+mn-cs"/>
        </a:defRPr>
      </a:lvl1pPr>
      <a:lvl2pPr marL="341544" algn="l" defTabSz="683095" rtl="0" eaLnBrk="1" latinLnBrk="0" hangingPunct="1">
        <a:defRPr kumimoji="1" sz="1300" kern="1200">
          <a:solidFill>
            <a:schemeClr val="tx1"/>
          </a:solidFill>
          <a:latin typeface="+mn-lt"/>
          <a:ea typeface="+mn-ea"/>
          <a:cs typeface="+mn-cs"/>
        </a:defRPr>
      </a:lvl2pPr>
      <a:lvl3pPr marL="683095" algn="l" defTabSz="683095" rtl="0" eaLnBrk="1" latinLnBrk="0" hangingPunct="1">
        <a:defRPr kumimoji="1" sz="1300" kern="1200">
          <a:solidFill>
            <a:schemeClr val="tx1"/>
          </a:solidFill>
          <a:latin typeface="+mn-lt"/>
          <a:ea typeface="+mn-ea"/>
          <a:cs typeface="+mn-cs"/>
        </a:defRPr>
      </a:lvl3pPr>
      <a:lvl4pPr marL="1024637" algn="l" defTabSz="683095" rtl="0" eaLnBrk="1" latinLnBrk="0" hangingPunct="1">
        <a:defRPr kumimoji="1" sz="1300" kern="1200">
          <a:solidFill>
            <a:schemeClr val="tx1"/>
          </a:solidFill>
          <a:latin typeface="+mn-lt"/>
          <a:ea typeface="+mn-ea"/>
          <a:cs typeface="+mn-cs"/>
        </a:defRPr>
      </a:lvl4pPr>
      <a:lvl5pPr marL="1366191" algn="l" defTabSz="683095" rtl="0" eaLnBrk="1" latinLnBrk="0" hangingPunct="1">
        <a:defRPr kumimoji="1" sz="1300" kern="1200">
          <a:solidFill>
            <a:schemeClr val="tx1"/>
          </a:solidFill>
          <a:latin typeface="+mn-lt"/>
          <a:ea typeface="+mn-ea"/>
          <a:cs typeface="+mn-cs"/>
        </a:defRPr>
      </a:lvl5pPr>
      <a:lvl6pPr marL="1707741" algn="l" defTabSz="683095" rtl="0" eaLnBrk="1" latinLnBrk="0" hangingPunct="1">
        <a:defRPr kumimoji="1" sz="1300" kern="1200">
          <a:solidFill>
            <a:schemeClr val="tx1"/>
          </a:solidFill>
          <a:latin typeface="+mn-lt"/>
          <a:ea typeface="+mn-ea"/>
          <a:cs typeface="+mn-cs"/>
        </a:defRPr>
      </a:lvl6pPr>
      <a:lvl7pPr marL="2049281" algn="l" defTabSz="683095" rtl="0" eaLnBrk="1" latinLnBrk="0" hangingPunct="1">
        <a:defRPr kumimoji="1" sz="1300" kern="1200">
          <a:solidFill>
            <a:schemeClr val="tx1"/>
          </a:solidFill>
          <a:latin typeface="+mn-lt"/>
          <a:ea typeface="+mn-ea"/>
          <a:cs typeface="+mn-cs"/>
        </a:defRPr>
      </a:lvl7pPr>
      <a:lvl8pPr marL="2390830" algn="l" defTabSz="683095" rtl="0" eaLnBrk="1" latinLnBrk="0" hangingPunct="1">
        <a:defRPr kumimoji="1" sz="1300" kern="1200">
          <a:solidFill>
            <a:schemeClr val="tx1"/>
          </a:solidFill>
          <a:latin typeface="+mn-lt"/>
          <a:ea typeface="+mn-ea"/>
          <a:cs typeface="+mn-cs"/>
        </a:defRPr>
      </a:lvl8pPr>
      <a:lvl9pPr marL="2732387" algn="l" defTabSz="683095"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3" y="436563"/>
            <a:ext cx="8042275" cy="6016773"/>
          </a:xfrm>
        </p:spPr>
        <p:txBody>
          <a:bodyPr/>
          <a:lstStyle/>
          <a:p>
            <a:r>
              <a:rPr kumimoji="1" lang="ja-JP" altLang="en-US" sz="6000" dirty="0">
                <a:latin typeface="BIZ UDPゴシック" panose="020B0400000000000000" pitchFamily="50" charset="-128"/>
                <a:ea typeface="BIZ UDPゴシック" panose="020B0400000000000000" pitchFamily="50" charset="-128"/>
              </a:rPr>
              <a:t>注意障害</a:t>
            </a:r>
            <a:br>
              <a:rPr kumimoji="1" lang="en-US" altLang="ja-JP" sz="6000" dirty="0">
                <a:latin typeface="BIZ UDPゴシック" panose="020B0400000000000000" pitchFamily="50" charset="-128"/>
                <a:ea typeface="BIZ UDPゴシック" panose="020B0400000000000000" pitchFamily="50" charset="-128"/>
              </a:rPr>
            </a:br>
            <a:r>
              <a:rPr kumimoji="1" lang="ja-JP" altLang="en-US" sz="6000" dirty="0">
                <a:latin typeface="BIZ UDPゴシック" panose="020B0400000000000000" pitchFamily="50" charset="-128"/>
                <a:ea typeface="BIZ UDPゴシック" panose="020B0400000000000000" pitchFamily="50" charset="-128"/>
              </a:rPr>
              <a:t>グループワーク</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6060881" y="5085184"/>
            <a:ext cx="2304256"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第４回</a:t>
            </a:r>
            <a:endParaRPr kumimoji="1" lang="en-US" altLang="ja-JP"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635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lvl="0" indent="-609600" algn="l" eaLnBrk="1" hangingPunct="1">
              <a:lnSpc>
                <a:spcPct val="60000"/>
              </a:lnSpc>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a:t>
            </a:r>
            <a:r>
              <a:rPr lang="ja-JP" altLang="en-US" sz="2400" dirty="0">
                <a:solidFill>
                  <a:prstClr val="black"/>
                </a:solidFill>
                <a:latin typeface="BIZ UDPゴシック" panose="020B0400000000000000" pitchFamily="50" charset="-128"/>
                <a:ea typeface="BIZ UDPゴシック" panose="020B0400000000000000" pitchFamily="50" charset="-128"/>
              </a:rPr>
              <a:t>自己対処の工夫</a:t>
            </a: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2089546"/>
            <a:ext cx="783756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
        <p:nvSpPr>
          <p:cNvPr id="12" name="コンテンツ プレースホルダー 2"/>
          <p:cNvSpPr txBox="1">
            <a:spLocks/>
          </p:cNvSpPr>
          <p:nvPr/>
        </p:nvSpPr>
        <p:spPr bwMode="auto">
          <a:xfrm>
            <a:off x="611560" y="1000722"/>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●ノイズキャンセリングヘッドホン</a:t>
            </a:r>
            <a:endParaRPr kumimoji="1" lang="en-US" altLang="ja-JP" sz="28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・ノイズなどの耳から入る余計な</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14400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刺激を減らすことで、集中しや</a:t>
            </a:r>
            <a:r>
              <a:rPr kumimoji="1" lang="ja-JP" altLang="en-US" sz="2000" b="0" i="0" u="none" strike="noStrike" kern="1200" cap="none" spc="0" normalizeH="0" baseline="0" noProof="0" dirty="0" err="1">
                <a:ln>
                  <a:noFill/>
                </a:ln>
                <a:solidFill>
                  <a:srgbClr val="404040"/>
                </a:solidFill>
                <a:effectLst/>
                <a:uLnTx/>
                <a:uFillTx/>
                <a:latin typeface="BIZ UDPゴシック" panose="020B0400000000000000" pitchFamily="50" charset="-128"/>
                <a:ea typeface="BIZ UDPゴシック" panose="020B0400000000000000" pitchFamily="50" charset="-128"/>
              </a:rPr>
              <a:t>す</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14400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くします。</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361" y="1880495"/>
            <a:ext cx="3245072" cy="2160000"/>
          </a:xfrm>
          <a:prstGeom prst="rect">
            <a:avLst/>
          </a:prstGeom>
        </p:spPr>
      </p:pic>
      <p:graphicFrame>
        <p:nvGraphicFramePr>
          <p:cNvPr id="13" name="表 12"/>
          <p:cNvGraphicFramePr>
            <a:graphicFrameLocks noGrp="1"/>
          </p:cNvGraphicFramePr>
          <p:nvPr>
            <p:extLst>
              <p:ext uri="{D42A27DB-BD31-4B8C-83A1-F6EECF244321}">
                <p14:modId xmlns:p14="http://schemas.microsoft.com/office/powerpoint/2010/main" val="4099718011"/>
              </p:ext>
            </p:extLst>
          </p:nvPr>
        </p:nvGraphicFramePr>
        <p:xfrm>
          <a:off x="666735" y="4810927"/>
          <a:ext cx="7810530" cy="1229907"/>
        </p:xfrm>
        <a:graphic>
          <a:graphicData uri="http://schemas.openxmlformats.org/drawingml/2006/table">
            <a:tbl>
              <a:tblPr firstRow="1" bandRow="1">
                <a:tableStyleId>{5940675A-B579-460E-94D1-54222C63F5DA}</a:tableStyleId>
              </a:tblPr>
              <a:tblGrid>
                <a:gridCol w="1426645">
                  <a:extLst>
                    <a:ext uri="{9D8B030D-6E8A-4147-A177-3AD203B41FA5}">
                      <a16:colId xmlns:a16="http://schemas.microsoft.com/office/drawing/2014/main" val="1343933679"/>
                    </a:ext>
                  </a:extLst>
                </a:gridCol>
                <a:gridCol w="1426645">
                  <a:extLst>
                    <a:ext uri="{9D8B030D-6E8A-4147-A177-3AD203B41FA5}">
                      <a16:colId xmlns:a16="http://schemas.microsoft.com/office/drawing/2014/main" val="4083139083"/>
                    </a:ext>
                  </a:extLst>
                </a:gridCol>
                <a:gridCol w="4957240">
                  <a:extLst>
                    <a:ext uri="{9D8B030D-6E8A-4147-A177-3AD203B41FA5}">
                      <a16:colId xmlns:a16="http://schemas.microsoft.com/office/drawing/2014/main" val="2723047848"/>
                    </a:ext>
                  </a:extLst>
                </a:gridCol>
              </a:tblGrid>
              <a:tr h="504056">
                <a:tc>
                  <a:txBody>
                    <a:bodyPr/>
                    <a:lstStyle/>
                    <a:p>
                      <a:pPr algn="ctr"/>
                      <a:r>
                        <a:rPr kumimoji="1" lang="ja-JP" altLang="en-US" dirty="0">
                          <a:latin typeface="BIZ UDゴシック" panose="020B0400000000000000" pitchFamily="49" charset="-128"/>
                          <a:ea typeface="BIZ UDゴシック" panose="020B0400000000000000" pitchFamily="49" charset="-128"/>
                        </a:rPr>
                        <a:t>有効性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実現可能性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メモ（特になければ空欄で構いません）</a:t>
                      </a:r>
                    </a:p>
                  </a:txBody>
                  <a:tcPr anchor="ctr"/>
                </a:tc>
                <a:extLst>
                  <a:ext uri="{0D108BD9-81ED-4DB2-BD59-A6C34878D82A}">
                    <a16:rowId xmlns:a16="http://schemas.microsoft.com/office/drawing/2014/main" val="3760146041"/>
                  </a:ext>
                </a:extLst>
              </a:tr>
              <a:tr h="725851">
                <a:tc>
                  <a:txBody>
                    <a:bodyPr/>
                    <a:lstStyle/>
                    <a:p>
                      <a:pPr algn="ctr"/>
                      <a:endParaRPr kumimoji="1" lang="ja-JP" altLang="en-US">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084575275"/>
                  </a:ext>
                </a:extLst>
              </a:tr>
            </a:tbl>
          </a:graphicData>
        </a:graphic>
      </p:graphicFrame>
    </p:spTree>
    <p:extLst>
      <p:ext uri="{BB962C8B-B14F-4D97-AF65-F5344CB8AC3E}">
        <p14:creationId xmlns:p14="http://schemas.microsoft.com/office/powerpoint/2010/main" val="74466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187624" y="476672"/>
            <a:ext cx="5832648" cy="864096"/>
          </a:xfrm>
        </p:spPr>
        <p:txBody>
          <a:bodyPr/>
          <a:lstStyle/>
          <a:p>
            <a:pPr algn="l" eaLnBrk="1" hangingPunct="1"/>
            <a:r>
              <a:rPr lang="ja-JP" altLang="en-US" sz="4000" dirty="0">
                <a:solidFill>
                  <a:schemeClr val="tx1"/>
                </a:solidFill>
                <a:latin typeface="BIZ UDPゴシック" panose="020B0400000000000000" pitchFamily="50" charset="-128"/>
                <a:ea typeface="BIZ UDPゴシック" panose="020B0400000000000000" pitchFamily="50" charset="-128"/>
              </a:rPr>
              <a:t>休憩</a:t>
            </a:r>
            <a:endParaRPr lang="en-AU" altLang="en-US" sz="4000" dirty="0">
              <a:solidFill>
                <a:schemeClr val="tx1"/>
              </a:solidFill>
              <a:latin typeface="BIZ UDPゴシック" panose="020B0400000000000000" pitchFamily="50" charset="-128"/>
              <a:ea typeface="BIZ UDPゴシック" panose="020B0400000000000000" pitchFamily="50" charset="-128"/>
            </a:endParaRPr>
          </a:p>
        </p:txBody>
      </p:sp>
      <p:pic>
        <p:nvPicPr>
          <p:cNvPr id="2050" name="Picture 2" descr="C:\Users\carbuncle\Downloads\3225141_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9632" y="1412776"/>
            <a:ext cx="6984776" cy="505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00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lvl="0" indent="-609600" algn="l" eaLnBrk="1" hangingPunct="1">
              <a:lnSpc>
                <a:spcPct val="60000"/>
              </a:lnSpc>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a:t>
            </a:r>
            <a:r>
              <a:rPr lang="ja-JP" altLang="en-US" sz="2400" dirty="0">
                <a:solidFill>
                  <a:prstClr val="black"/>
                </a:solidFill>
                <a:latin typeface="BIZ UDPゴシック" panose="020B0400000000000000" pitchFamily="50" charset="-128"/>
                <a:ea typeface="BIZ UDPゴシック" panose="020B0400000000000000" pitchFamily="50" charset="-128"/>
              </a:rPr>
              <a:t>自己対処の工夫</a:t>
            </a: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2089546"/>
            <a:ext cx="783756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
        <p:nvSpPr>
          <p:cNvPr id="12" name="コンテンツ プレースホルダー 2"/>
          <p:cNvSpPr txBox="1">
            <a:spLocks/>
          </p:cNvSpPr>
          <p:nvPr/>
        </p:nvSpPr>
        <p:spPr bwMode="auto">
          <a:xfrm>
            <a:off x="611560" y="1000722"/>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●読み上げ機能</a:t>
            </a:r>
            <a:endParaRPr kumimoji="1" lang="en-US" altLang="ja-JP"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dirty="0">
                <a:solidFill>
                  <a:srgbClr val="9BB05E">
                    <a:lumMod val="75000"/>
                  </a:srgbClr>
                </a:solidFill>
                <a:latin typeface="BIZ UDPゴシック" panose="020B0400000000000000" pitchFamily="50" charset="-128"/>
                <a:ea typeface="BIZ UDPゴシック" panose="020B0400000000000000" pitchFamily="50" charset="-128"/>
              </a:rPr>
              <a:t>　（</a:t>
            </a:r>
            <a:r>
              <a:rPr kumimoji="1" lang="en-US" altLang="ja-JP" dirty="0">
                <a:solidFill>
                  <a:srgbClr val="9BB05E">
                    <a:lumMod val="75000"/>
                  </a:srgbClr>
                </a:solidFill>
                <a:latin typeface="BIZ UDPゴシック" panose="020B0400000000000000" pitchFamily="50" charset="-128"/>
                <a:ea typeface="BIZ UDPゴシック" panose="020B0400000000000000" pitchFamily="50" charset="-128"/>
              </a:rPr>
              <a:t>PC</a:t>
            </a:r>
            <a:r>
              <a:rPr kumimoji="1" lang="ja-JP" altLang="en-US" dirty="0">
                <a:solidFill>
                  <a:srgbClr val="9BB05E">
                    <a:lumMod val="75000"/>
                  </a:srgbClr>
                </a:solidFill>
                <a:latin typeface="BIZ UDPゴシック" panose="020B0400000000000000" pitchFamily="50" charset="-128"/>
                <a:ea typeface="BIZ UDPゴシック" panose="020B0400000000000000" pitchFamily="50" charset="-128"/>
              </a:rPr>
              <a:t>／スマートフォンアプリ）</a:t>
            </a:r>
            <a:endParaRPr kumimoji="1" lang="en-US" altLang="ja-JP" dirty="0">
              <a:solidFill>
                <a:srgbClr val="9BB05E">
                  <a:lumMod val="75000"/>
                </a:srgbClr>
              </a:solidFill>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・文章の内容を読み上げて確認する</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14400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ことで、内容を確認したり、ミスを発</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14400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見しやすくします。</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795" y="2210574"/>
            <a:ext cx="3237470" cy="2160000"/>
          </a:xfrm>
          <a:prstGeom prst="rect">
            <a:avLst/>
          </a:prstGeom>
        </p:spPr>
      </p:pic>
      <p:graphicFrame>
        <p:nvGraphicFramePr>
          <p:cNvPr id="13" name="表 12"/>
          <p:cNvGraphicFramePr>
            <a:graphicFrameLocks noGrp="1"/>
          </p:cNvGraphicFramePr>
          <p:nvPr>
            <p:extLst>
              <p:ext uri="{D42A27DB-BD31-4B8C-83A1-F6EECF244321}">
                <p14:modId xmlns:p14="http://schemas.microsoft.com/office/powerpoint/2010/main" val="4099718011"/>
              </p:ext>
            </p:extLst>
          </p:nvPr>
        </p:nvGraphicFramePr>
        <p:xfrm>
          <a:off x="666735" y="4810927"/>
          <a:ext cx="7810530" cy="1229907"/>
        </p:xfrm>
        <a:graphic>
          <a:graphicData uri="http://schemas.openxmlformats.org/drawingml/2006/table">
            <a:tbl>
              <a:tblPr firstRow="1" bandRow="1">
                <a:tableStyleId>{5940675A-B579-460E-94D1-54222C63F5DA}</a:tableStyleId>
              </a:tblPr>
              <a:tblGrid>
                <a:gridCol w="1426645">
                  <a:extLst>
                    <a:ext uri="{9D8B030D-6E8A-4147-A177-3AD203B41FA5}">
                      <a16:colId xmlns:a16="http://schemas.microsoft.com/office/drawing/2014/main" val="1343933679"/>
                    </a:ext>
                  </a:extLst>
                </a:gridCol>
                <a:gridCol w="1426645">
                  <a:extLst>
                    <a:ext uri="{9D8B030D-6E8A-4147-A177-3AD203B41FA5}">
                      <a16:colId xmlns:a16="http://schemas.microsoft.com/office/drawing/2014/main" val="4083139083"/>
                    </a:ext>
                  </a:extLst>
                </a:gridCol>
                <a:gridCol w="4957240">
                  <a:extLst>
                    <a:ext uri="{9D8B030D-6E8A-4147-A177-3AD203B41FA5}">
                      <a16:colId xmlns:a16="http://schemas.microsoft.com/office/drawing/2014/main" val="2723047848"/>
                    </a:ext>
                  </a:extLst>
                </a:gridCol>
              </a:tblGrid>
              <a:tr h="504056">
                <a:tc>
                  <a:txBody>
                    <a:bodyPr/>
                    <a:lstStyle/>
                    <a:p>
                      <a:pPr algn="ctr"/>
                      <a:r>
                        <a:rPr kumimoji="1" lang="ja-JP" altLang="en-US" dirty="0">
                          <a:latin typeface="BIZ UDゴシック" panose="020B0400000000000000" pitchFamily="49" charset="-128"/>
                          <a:ea typeface="BIZ UDゴシック" panose="020B0400000000000000" pitchFamily="49" charset="-128"/>
                        </a:rPr>
                        <a:t>有効性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実現可能性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メモ（特になければ空欄で構いません）</a:t>
                      </a:r>
                    </a:p>
                  </a:txBody>
                  <a:tcPr anchor="ctr"/>
                </a:tc>
                <a:extLst>
                  <a:ext uri="{0D108BD9-81ED-4DB2-BD59-A6C34878D82A}">
                    <a16:rowId xmlns:a16="http://schemas.microsoft.com/office/drawing/2014/main" val="3760146041"/>
                  </a:ext>
                </a:extLst>
              </a:tr>
              <a:tr h="725851">
                <a:tc>
                  <a:txBody>
                    <a:bodyPr/>
                    <a:lstStyle/>
                    <a:p>
                      <a:pPr algn="ctr"/>
                      <a:endParaRPr kumimoji="1" lang="ja-JP" altLang="en-US">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084575275"/>
                  </a:ext>
                </a:extLst>
              </a:tr>
            </a:tbl>
          </a:graphicData>
        </a:graphic>
      </p:graphicFrame>
    </p:spTree>
    <p:extLst>
      <p:ext uri="{BB962C8B-B14F-4D97-AF65-F5344CB8AC3E}">
        <p14:creationId xmlns:p14="http://schemas.microsoft.com/office/powerpoint/2010/main" val="273500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lvl="0" indent="-609600" algn="l" eaLnBrk="1" hangingPunct="1">
              <a:lnSpc>
                <a:spcPct val="60000"/>
              </a:lnSpc>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a:t>
            </a:r>
            <a:r>
              <a:rPr lang="ja-JP" altLang="en-US" sz="2400" dirty="0">
                <a:solidFill>
                  <a:prstClr val="black"/>
                </a:solidFill>
                <a:latin typeface="BIZ UDPゴシック" panose="020B0400000000000000" pitchFamily="50" charset="-128"/>
                <a:ea typeface="BIZ UDPゴシック" panose="020B0400000000000000" pitchFamily="50" charset="-128"/>
              </a:rPr>
              <a:t>自己対処の工夫</a:t>
            </a: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2089546"/>
            <a:ext cx="783756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
        <p:nvSpPr>
          <p:cNvPr id="12" name="コンテンツ プレースホルダー 2"/>
          <p:cNvSpPr txBox="1">
            <a:spLocks/>
          </p:cNvSpPr>
          <p:nvPr/>
        </p:nvSpPr>
        <p:spPr bwMode="auto">
          <a:xfrm>
            <a:off x="611560" y="1000722"/>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●画面拡大</a:t>
            </a:r>
            <a:endParaRPr kumimoji="1" lang="en-US" altLang="ja-JP"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　（拡大鏡、</a:t>
            </a:r>
            <a:r>
              <a:rPr kumimoji="1" lang="en-US" altLang="ja-JP"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Microsoft </a:t>
            </a:r>
            <a:r>
              <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rPr>
              <a:t>O</a:t>
            </a:r>
            <a:r>
              <a:rPr kumimoji="1" lang="en-US" altLang="ja-JP" sz="2800" b="0" i="0" u="none" strike="noStrike" kern="1200" cap="none" spc="0" normalizeH="0" baseline="0" noProof="0" dirty="0" err="1">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ffice</a:t>
            </a: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機能等）</a:t>
            </a:r>
            <a:endParaRPr kumimoji="1" lang="en-US" altLang="ja-JP"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・文章を拡大することで、読みやすく</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14400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したり、ミスを発見しやすくします。</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pic>
        <p:nvPicPr>
          <p:cNvPr id="8"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8165" y="2334072"/>
            <a:ext cx="2959100" cy="935990"/>
          </a:xfrm>
          <a:prstGeom prst="rect">
            <a:avLst/>
          </a:prstGeom>
          <a:noFill/>
          <a:ln>
            <a:noFill/>
          </a:ln>
        </p:spPr>
      </p:pic>
      <p:pic>
        <p:nvPicPr>
          <p:cNvPr id="13" name="図 12"/>
          <p:cNvPicPr/>
          <p:nvPr/>
        </p:nvPicPr>
        <p:blipFill>
          <a:blip r:embed="rId4"/>
          <a:stretch>
            <a:fillRect/>
          </a:stretch>
        </p:blipFill>
        <p:spPr>
          <a:xfrm>
            <a:off x="5518165" y="3372731"/>
            <a:ext cx="2959100" cy="986155"/>
          </a:xfrm>
          <a:prstGeom prst="rect">
            <a:avLst/>
          </a:prstGeom>
        </p:spPr>
      </p:pic>
      <p:graphicFrame>
        <p:nvGraphicFramePr>
          <p:cNvPr id="14" name="表 13"/>
          <p:cNvGraphicFramePr>
            <a:graphicFrameLocks noGrp="1"/>
          </p:cNvGraphicFramePr>
          <p:nvPr>
            <p:extLst>
              <p:ext uri="{D42A27DB-BD31-4B8C-83A1-F6EECF244321}">
                <p14:modId xmlns:p14="http://schemas.microsoft.com/office/powerpoint/2010/main" val="4099718011"/>
              </p:ext>
            </p:extLst>
          </p:nvPr>
        </p:nvGraphicFramePr>
        <p:xfrm>
          <a:off x="666735" y="4810927"/>
          <a:ext cx="7810530" cy="1229907"/>
        </p:xfrm>
        <a:graphic>
          <a:graphicData uri="http://schemas.openxmlformats.org/drawingml/2006/table">
            <a:tbl>
              <a:tblPr firstRow="1" bandRow="1">
                <a:tableStyleId>{5940675A-B579-460E-94D1-54222C63F5DA}</a:tableStyleId>
              </a:tblPr>
              <a:tblGrid>
                <a:gridCol w="1426645">
                  <a:extLst>
                    <a:ext uri="{9D8B030D-6E8A-4147-A177-3AD203B41FA5}">
                      <a16:colId xmlns:a16="http://schemas.microsoft.com/office/drawing/2014/main" val="1343933679"/>
                    </a:ext>
                  </a:extLst>
                </a:gridCol>
                <a:gridCol w="1426645">
                  <a:extLst>
                    <a:ext uri="{9D8B030D-6E8A-4147-A177-3AD203B41FA5}">
                      <a16:colId xmlns:a16="http://schemas.microsoft.com/office/drawing/2014/main" val="4083139083"/>
                    </a:ext>
                  </a:extLst>
                </a:gridCol>
                <a:gridCol w="4957240">
                  <a:extLst>
                    <a:ext uri="{9D8B030D-6E8A-4147-A177-3AD203B41FA5}">
                      <a16:colId xmlns:a16="http://schemas.microsoft.com/office/drawing/2014/main" val="2723047848"/>
                    </a:ext>
                  </a:extLst>
                </a:gridCol>
              </a:tblGrid>
              <a:tr h="504056">
                <a:tc>
                  <a:txBody>
                    <a:bodyPr/>
                    <a:lstStyle/>
                    <a:p>
                      <a:pPr algn="ctr"/>
                      <a:r>
                        <a:rPr kumimoji="1" lang="ja-JP" altLang="en-US" dirty="0">
                          <a:latin typeface="BIZ UDゴシック" panose="020B0400000000000000" pitchFamily="49" charset="-128"/>
                          <a:ea typeface="BIZ UDゴシック" panose="020B0400000000000000" pitchFamily="49" charset="-128"/>
                        </a:rPr>
                        <a:t>有効性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実現可能性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メモ（特になければ空欄で構いません）</a:t>
                      </a:r>
                    </a:p>
                  </a:txBody>
                  <a:tcPr anchor="ctr"/>
                </a:tc>
                <a:extLst>
                  <a:ext uri="{0D108BD9-81ED-4DB2-BD59-A6C34878D82A}">
                    <a16:rowId xmlns:a16="http://schemas.microsoft.com/office/drawing/2014/main" val="3760146041"/>
                  </a:ext>
                </a:extLst>
              </a:tr>
              <a:tr h="725851">
                <a:tc>
                  <a:txBody>
                    <a:bodyPr/>
                    <a:lstStyle/>
                    <a:p>
                      <a:pPr algn="ctr"/>
                      <a:endParaRPr kumimoji="1" lang="ja-JP" altLang="en-US">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084575275"/>
                  </a:ext>
                </a:extLst>
              </a:tr>
            </a:tbl>
          </a:graphicData>
        </a:graphic>
      </p:graphicFrame>
    </p:spTree>
    <p:extLst>
      <p:ext uri="{BB962C8B-B14F-4D97-AF65-F5344CB8AC3E}">
        <p14:creationId xmlns:p14="http://schemas.microsoft.com/office/powerpoint/2010/main" val="18670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lvl="0" indent="-609600" algn="l" eaLnBrk="1" hangingPunct="1">
              <a:lnSpc>
                <a:spcPct val="60000"/>
              </a:lnSpc>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a:t>
            </a:r>
            <a:r>
              <a:rPr lang="ja-JP" altLang="en-US" sz="2400" dirty="0">
                <a:solidFill>
                  <a:prstClr val="black"/>
                </a:solidFill>
                <a:latin typeface="BIZ UDPゴシック" panose="020B0400000000000000" pitchFamily="50" charset="-128"/>
                <a:ea typeface="BIZ UDPゴシック" panose="020B0400000000000000" pitchFamily="50" charset="-128"/>
              </a:rPr>
              <a:t>自己対処の工夫</a:t>
            </a: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2089546"/>
            <a:ext cx="783756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
        <p:nvSpPr>
          <p:cNvPr id="12" name="コンテンツ プレースホルダー 2"/>
          <p:cNvSpPr txBox="1">
            <a:spLocks/>
          </p:cNvSpPr>
          <p:nvPr/>
        </p:nvSpPr>
        <p:spPr bwMode="auto">
          <a:xfrm>
            <a:off x="611560" y="1000722"/>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●ディスプレイ設定変更</a:t>
            </a:r>
            <a:endParaRPr kumimoji="1" lang="en-US" altLang="ja-JP"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　（ハイコントラスト、カラーフィルター等）</a:t>
            </a:r>
            <a:endParaRPr kumimoji="1" lang="en-US" altLang="ja-JP"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・目に入る刺激を減らすことで、眼精</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14400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疲労を軽減し、集中して作業に取り組</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14400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みやすくします。</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pic>
        <p:nvPicPr>
          <p:cNvPr id="8" name="図 7" descr="C:\Users\111231\Desktop\写真③\20160816_o010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889" y="2233412"/>
            <a:ext cx="2781300" cy="2163445"/>
          </a:xfrm>
          <a:prstGeom prst="rect">
            <a:avLst/>
          </a:prstGeom>
          <a:noFill/>
          <a:ln>
            <a:noFill/>
          </a:ln>
        </p:spPr>
      </p:pic>
      <p:graphicFrame>
        <p:nvGraphicFramePr>
          <p:cNvPr id="13" name="表 12"/>
          <p:cNvGraphicFramePr>
            <a:graphicFrameLocks noGrp="1"/>
          </p:cNvGraphicFramePr>
          <p:nvPr>
            <p:extLst>
              <p:ext uri="{D42A27DB-BD31-4B8C-83A1-F6EECF244321}">
                <p14:modId xmlns:p14="http://schemas.microsoft.com/office/powerpoint/2010/main" val="4099718011"/>
              </p:ext>
            </p:extLst>
          </p:nvPr>
        </p:nvGraphicFramePr>
        <p:xfrm>
          <a:off x="666735" y="4810927"/>
          <a:ext cx="7810530" cy="1229907"/>
        </p:xfrm>
        <a:graphic>
          <a:graphicData uri="http://schemas.openxmlformats.org/drawingml/2006/table">
            <a:tbl>
              <a:tblPr firstRow="1" bandRow="1">
                <a:tableStyleId>{5940675A-B579-460E-94D1-54222C63F5DA}</a:tableStyleId>
              </a:tblPr>
              <a:tblGrid>
                <a:gridCol w="1426645">
                  <a:extLst>
                    <a:ext uri="{9D8B030D-6E8A-4147-A177-3AD203B41FA5}">
                      <a16:colId xmlns:a16="http://schemas.microsoft.com/office/drawing/2014/main" val="1343933679"/>
                    </a:ext>
                  </a:extLst>
                </a:gridCol>
                <a:gridCol w="1426645">
                  <a:extLst>
                    <a:ext uri="{9D8B030D-6E8A-4147-A177-3AD203B41FA5}">
                      <a16:colId xmlns:a16="http://schemas.microsoft.com/office/drawing/2014/main" val="4083139083"/>
                    </a:ext>
                  </a:extLst>
                </a:gridCol>
                <a:gridCol w="4957240">
                  <a:extLst>
                    <a:ext uri="{9D8B030D-6E8A-4147-A177-3AD203B41FA5}">
                      <a16:colId xmlns:a16="http://schemas.microsoft.com/office/drawing/2014/main" val="2723047848"/>
                    </a:ext>
                  </a:extLst>
                </a:gridCol>
              </a:tblGrid>
              <a:tr h="504056">
                <a:tc>
                  <a:txBody>
                    <a:bodyPr/>
                    <a:lstStyle/>
                    <a:p>
                      <a:pPr algn="ctr"/>
                      <a:r>
                        <a:rPr kumimoji="1" lang="ja-JP" altLang="en-US" dirty="0">
                          <a:latin typeface="BIZ UDゴシック" panose="020B0400000000000000" pitchFamily="49" charset="-128"/>
                          <a:ea typeface="BIZ UDゴシック" panose="020B0400000000000000" pitchFamily="49" charset="-128"/>
                        </a:rPr>
                        <a:t>有効性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実現可能性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メモ（特になければ空欄で構いません）</a:t>
                      </a:r>
                    </a:p>
                  </a:txBody>
                  <a:tcPr anchor="ctr"/>
                </a:tc>
                <a:extLst>
                  <a:ext uri="{0D108BD9-81ED-4DB2-BD59-A6C34878D82A}">
                    <a16:rowId xmlns:a16="http://schemas.microsoft.com/office/drawing/2014/main" val="3760146041"/>
                  </a:ext>
                </a:extLst>
              </a:tr>
              <a:tr h="725851">
                <a:tc>
                  <a:txBody>
                    <a:bodyPr/>
                    <a:lstStyle/>
                    <a:p>
                      <a:pPr algn="ctr"/>
                      <a:endParaRPr kumimoji="1" lang="ja-JP" altLang="en-US">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084575275"/>
                  </a:ext>
                </a:extLst>
              </a:tr>
            </a:tbl>
          </a:graphicData>
        </a:graphic>
      </p:graphicFrame>
    </p:spTree>
    <p:extLst>
      <p:ext uri="{BB962C8B-B14F-4D97-AF65-F5344CB8AC3E}">
        <p14:creationId xmlns:p14="http://schemas.microsoft.com/office/powerpoint/2010/main" val="328652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lvl="0" indent="-609600" algn="l" eaLnBrk="1" hangingPunct="1">
              <a:lnSpc>
                <a:spcPct val="60000"/>
              </a:lnSpc>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a:t>
            </a:r>
            <a:r>
              <a:rPr lang="ja-JP" altLang="en-US" sz="2400" dirty="0">
                <a:solidFill>
                  <a:prstClr val="black"/>
                </a:solidFill>
                <a:latin typeface="BIZ UDPゴシック" panose="020B0400000000000000" pitchFamily="50" charset="-128"/>
                <a:ea typeface="BIZ UDPゴシック" panose="020B0400000000000000" pitchFamily="50" charset="-128"/>
              </a:rPr>
              <a:t>自己対処の工夫</a:t>
            </a: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2089546"/>
            <a:ext cx="783756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
        <p:nvSpPr>
          <p:cNvPr id="12" name="コンテンツ プレースホルダー 2"/>
          <p:cNvSpPr txBox="1">
            <a:spLocks/>
          </p:cNvSpPr>
          <p:nvPr/>
        </p:nvSpPr>
        <p:spPr bwMode="auto">
          <a:xfrm>
            <a:off x="611561" y="1000722"/>
            <a:ext cx="4392488"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●タッチキーボード</a:t>
            </a:r>
            <a:endParaRPr kumimoji="1" lang="en-US" altLang="ja-JP" sz="24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185738" marR="0" lvl="0" indent="-14400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・手書き入力、フリック入力等の自分に合った入力方法を使うことで、作業に取り組みやすくします。</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pic>
        <p:nvPicPr>
          <p:cNvPr id="16" name="図 15"/>
          <p:cNvPicPr/>
          <p:nvPr/>
        </p:nvPicPr>
        <p:blipFill>
          <a:blip r:embed="rId3"/>
          <a:stretch>
            <a:fillRect/>
          </a:stretch>
        </p:blipFill>
        <p:spPr>
          <a:xfrm>
            <a:off x="5479961" y="1828608"/>
            <a:ext cx="2969161" cy="2283819"/>
          </a:xfrm>
          <a:prstGeom prst="rect">
            <a:avLst/>
          </a:prstGeom>
        </p:spPr>
      </p:pic>
      <p:sp>
        <p:nvSpPr>
          <p:cNvPr id="17" name="四角形吹き出し 16"/>
          <p:cNvSpPr/>
          <p:nvPr/>
        </p:nvSpPr>
        <p:spPr>
          <a:xfrm>
            <a:off x="6877462" y="2940788"/>
            <a:ext cx="1377950" cy="965200"/>
          </a:xfrm>
          <a:prstGeom prst="wedgeRectCallout">
            <a:avLst>
              <a:gd name="adj1" fmla="val 36078"/>
              <a:gd name="adj2" fmla="val 56979"/>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sz="1050" kern="100">
              <a:effectLst/>
              <a:ea typeface="ＭＳ 明朝" panose="02020609040205080304" pitchFamily="17" charset="-128"/>
              <a:cs typeface="Times New Roman" panose="02020603050405020304" pitchFamily="18" charset="0"/>
            </a:endParaRPr>
          </a:p>
        </p:txBody>
      </p:sp>
      <p:pic>
        <p:nvPicPr>
          <p:cNvPr id="18" name="図 17"/>
          <p:cNvPicPr/>
          <p:nvPr/>
        </p:nvPicPr>
        <p:blipFill>
          <a:blip r:embed="rId4">
            <a:extLst>
              <a:ext uri="{28A0092B-C50C-407E-A947-70E740481C1C}">
                <a14:useLocalDpi xmlns:a14="http://schemas.microsoft.com/office/drawing/2010/main" val="0"/>
              </a:ext>
            </a:extLst>
          </a:blip>
          <a:srcRect/>
          <a:stretch>
            <a:fillRect/>
          </a:stretch>
        </p:blipFill>
        <p:spPr bwMode="auto">
          <a:xfrm>
            <a:off x="7192739" y="3135832"/>
            <a:ext cx="747395" cy="622300"/>
          </a:xfrm>
          <a:prstGeom prst="rect">
            <a:avLst/>
          </a:prstGeom>
          <a:noFill/>
          <a:ln>
            <a:noFill/>
          </a:ln>
        </p:spPr>
      </p:pic>
      <p:graphicFrame>
        <p:nvGraphicFramePr>
          <p:cNvPr id="13" name="表 12"/>
          <p:cNvGraphicFramePr>
            <a:graphicFrameLocks noGrp="1"/>
          </p:cNvGraphicFramePr>
          <p:nvPr>
            <p:extLst>
              <p:ext uri="{D42A27DB-BD31-4B8C-83A1-F6EECF244321}">
                <p14:modId xmlns:p14="http://schemas.microsoft.com/office/powerpoint/2010/main" val="4099718011"/>
              </p:ext>
            </p:extLst>
          </p:nvPr>
        </p:nvGraphicFramePr>
        <p:xfrm>
          <a:off x="666735" y="4810927"/>
          <a:ext cx="7810530" cy="1229907"/>
        </p:xfrm>
        <a:graphic>
          <a:graphicData uri="http://schemas.openxmlformats.org/drawingml/2006/table">
            <a:tbl>
              <a:tblPr firstRow="1" bandRow="1">
                <a:tableStyleId>{5940675A-B579-460E-94D1-54222C63F5DA}</a:tableStyleId>
              </a:tblPr>
              <a:tblGrid>
                <a:gridCol w="1426645">
                  <a:extLst>
                    <a:ext uri="{9D8B030D-6E8A-4147-A177-3AD203B41FA5}">
                      <a16:colId xmlns:a16="http://schemas.microsoft.com/office/drawing/2014/main" val="1343933679"/>
                    </a:ext>
                  </a:extLst>
                </a:gridCol>
                <a:gridCol w="1426645">
                  <a:extLst>
                    <a:ext uri="{9D8B030D-6E8A-4147-A177-3AD203B41FA5}">
                      <a16:colId xmlns:a16="http://schemas.microsoft.com/office/drawing/2014/main" val="4083139083"/>
                    </a:ext>
                  </a:extLst>
                </a:gridCol>
                <a:gridCol w="4957240">
                  <a:extLst>
                    <a:ext uri="{9D8B030D-6E8A-4147-A177-3AD203B41FA5}">
                      <a16:colId xmlns:a16="http://schemas.microsoft.com/office/drawing/2014/main" val="2723047848"/>
                    </a:ext>
                  </a:extLst>
                </a:gridCol>
              </a:tblGrid>
              <a:tr h="504056">
                <a:tc>
                  <a:txBody>
                    <a:bodyPr/>
                    <a:lstStyle/>
                    <a:p>
                      <a:pPr algn="ctr"/>
                      <a:r>
                        <a:rPr kumimoji="1" lang="ja-JP" altLang="en-US" dirty="0">
                          <a:latin typeface="BIZ UDゴシック" panose="020B0400000000000000" pitchFamily="49" charset="-128"/>
                          <a:ea typeface="BIZ UDゴシック" panose="020B0400000000000000" pitchFamily="49" charset="-128"/>
                        </a:rPr>
                        <a:t>有効性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実現可能性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メモ（特になければ空欄で構いません）</a:t>
                      </a:r>
                    </a:p>
                  </a:txBody>
                  <a:tcPr anchor="ctr"/>
                </a:tc>
                <a:extLst>
                  <a:ext uri="{0D108BD9-81ED-4DB2-BD59-A6C34878D82A}">
                    <a16:rowId xmlns:a16="http://schemas.microsoft.com/office/drawing/2014/main" val="3760146041"/>
                  </a:ext>
                </a:extLst>
              </a:tr>
              <a:tr h="725851">
                <a:tc>
                  <a:txBody>
                    <a:bodyPr/>
                    <a:lstStyle/>
                    <a:p>
                      <a:pPr algn="ctr"/>
                      <a:endParaRPr kumimoji="1" lang="ja-JP" altLang="en-US">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084575275"/>
                  </a:ext>
                </a:extLst>
              </a:tr>
            </a:tbl>
          </a:graphicData>
        </a:graphic>
      </p:graphicFrame>
    </p:spTree>
    <p:extLst>
      <p:ext uri="{BB962C8B-B14F-4D97-AF65-F5344CB8AC3E}">
        <p14:creationId xmlns:p14="http://schemas.microsoft.com/office/powerpoint/2010/main" val="48235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dirty="0">
                <a:latin typeface="BIZ UDPゴシック" panose="020B0400000000000000" pitchFamily="50" charset="-128"/>
                <a:ea typeface="BIZ UDPゴシック" panose="020B0400000000000000" pitchFamily="50" charset="-128"/>
              </a:rPr>
              <a:t>立ち上がってストレッチ</a:t>
            </a:r>
            <a:r>
              <a:rPr lang="en-AU" altLang="ja-JP" dirty="0">
                <a:latin typeface="BIZ UDPゴシック" panose="020B0400000000000000" pitchFamily="50" charset="-128"/>
                <a:ea typeface="BIZ UDPゴシック" panose="020B0400000000000000" pitchFamily="50"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00" y="1469269"/>
            <a:ext cx="7272000" cy="4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4008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p:cNvSpPr>
            <a:spLocks noGrp="1"/>
          </p:cNvSpPr>
          <p:nvPr>
            <p:ph idx="1"/>
          </p:nvPr>
        </p:nvSpPr>
        <p:spPr>
          <a:xfrm>
            <a:off x="348149" y="2527242"/>
            <a:ext cx="8447702" cy="3816424"/>
          </a:xfrm>
        </p:spPr>
        <p:txBody>
          <a:bodyPr/>
          <a:lstStyle/>
          <a:p>
            <a:pPr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１．体験ワークの中で、どんな対処手段が有効でしたか？</a:t>
            </a:r>
            <a:endParaRPr lang="en-US" altLang="ja-JP" dirty="0">
              <a:solidFill>
                <a:schemeClr val="tx1"/>
              </a:solidFill>
              <a:latin typeface="BIZ UDゴシック" panose="020B0400000000000000" pitchFamily="49" charset="-128"/>
              <a:ea typeface="BIZ UDゴシック" panose="020B0400000000000000" pitchFamily="49" charset="-128"/>
            </a:endParaRPr>
          </a:p>
          <a:p>
            <a:pPr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２</a:t>
            </a:r>
            <a:r>
              <a:rPr lang="en-US" altLang="ja-JP" dirty="0">
                <a:solidFill>
                  <a:schemeClr val="tx1"/>
                </a:solidFill>
                <a:latin typeface="BIZ UDゴシック" panose="020B0400000000000000" pitchFamily="49" charset="-128"/>
                <a:ea typeface="BIZ UDゴシック" panose="020B0400000000000000" pitchFamily="49" charset="-128"/>
              </a:rPr>
              <a:t>.</a:t>
            </a:r>
            <a:r>
              <a:rPr lang="ja-JP" altLang="en-US" dirty="0">
                <a:solidFill>
                  <a:prstClr val="black"/>
                </a:solidFill>
                <a:latin typeface="BIZ UDゴシック" panose="020B0400000000000000" pitchFamily="49" charset="-128"/>
                <a:ea typeface="BIZ UDゴシック" panose="020B0400000000000000" pitchFamily="49" charset="-128"/>
              </a:rPr>
              <a:t>「対処策リスト２５５」の「環境調整の工夫」のうち、自分にとって有効だと思うものにチェックを入れてみましょう</a:t>
            </a:r>
            <a:r>
              <a:rPr lang="ja-JP" altLang="en-US" dirty="0">
                <a:solidFill>
                  <a:schemeClr val="tx1"/>
                </a:solidFill>
                <a:latin typeface="BIZ UDゴシック" panose="020B0400000000000000" pitchFamily="49" charset="-128"/>
                <a:ea typeface="BIZ UDゴシック" panose="020B0400000000000000" pitchFamily="49" charset="-128"/>
              </a:rPr>
              <a:t>。</a:t>
            </a:r>
            <a:endParaRPr lang="en-US" altLang="ja-JP" dirty="0">
              <a:solidFill>
                <a:schemeClr val="tx1"/>
              </a:solidFill>
              <a:latin typeface="BIZ UDゴシック" panose="020B0400000000000000" pitchFamily="49" charset="-128"/>
              <a:ea typeface="BIZ UDゴシック" panose="020B0400000000000000" pitchFamily="49" charset="-128"/>
            </a:endParaRPr>
          </a:p>
          <a:p>
            <a:pPr eaLnBrk="1" hangingPunct="1">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３</a:t>
            </a:r>
            <a:r>
              <a:rPr lang="en-US" altLang="ja-JP" dirty="0">
                <a:solidFill>
                  <a:schemeClr val="tx1"/>
                </a:solidFill>
                <a:latin typeface="BIZ UDゴシック" panose="020B0400000000000000" pitchFamily="49" charset="-128"/>
                <a:ea typeface="BIZ UDゴシック" panose="020B0400000000000000" pitchFamily="49" charset="-128"/>
              </a:rPr>
              <a:t>.</a:t>
            </a:r>
            <a:r>
              <a:rPr lang="ja-JP" altLang="en-US" dirty="0">
                <a:solidFill>
                  <a:schemeClr val="tx1"/>
                </a:solidFill>
                <a:latin typeface="BIZ UDゴシック" panose="020B0400000000000000" pitchFamily="49" charset="-128"/>
                <a:ea typeface="BIZ UDゴシック" panose="020B0400000000000000" pitchFamily="49" charset="-128"/>
              </a:rPr>
              <a:t>職場で実際に取り入れていきたいと思った対処手段はありましたか？</a:t>
            </a: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10" name="Rectangle 2"/>
          <p:cNvSpPr>
            <a:spLocks noGrp="1"/>
          </p:cNvSpPr>
          <p:nvPr>
            <p:ph type="title"/>
          </p:nvPr>
        </p:nvSpPr>
        <p:spPr>
          <a:xfrm>
            <a:off x="611560" y="1052736"/>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意見交換</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92696"/>
            <a:ext cx="2543046" cy="1800000"/>
          </a:xfrm>
          <a:prstGeom prst="rect">
            <a:avLst/>
          </a:prstGeom>
        </p:spPr>
      </p:pic>
      <p:cxnSp>
        <p:nvCxnSpPr>
          <p:cNvPr id="12" name="直線コネクタ 11"/>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5228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mbria"/>
              <a:cs typeface="+mn-cs"/>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まとめ</a:t>
            </a: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ja-JP" altLang="en-US" sz="4400" b="0" i="0" u="none" strike="noStrike" kern="1200" cap="none" spc="0" normalizeH="0" baseline="0" noProof="0" dirty="0">
              <a:ln>
                <a:noFill/>
              </a:ln>
              <a:solidFill>
                <a:srgbClr val="262626"/>
              </a:solidFill>
              <a:effectLst/>
              <a:uLnTx/>
              <a:uFillTx/>
              <a:latin typeface="BIZ UDPゴシック" panose="020B0400000000000000" pitchFamily="50" charset="-128"/>
              <a:ea typeface="BIZ UDPゴシック" panose="020B0400000000000000" pitchFamily="50" charset="-128"/>
            </a:endParaRP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95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6" name="直線コネクタ 5"/>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3"/>
          <p:cNvSpPr txBox="1">
            <a:spLocks/>
          </p:cNvSpPr>
          <p:nvPr/>
        </p:nvSpPr>
        <p:spPr bwMode="auto">
          <a:xfrm>
            <a:off x="503548" y="908720"/>
            <a:ext cx="8064896"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r>
              <a:rPr kumimoji="0" lang="ja-JP" altLang="en-US" sz="4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プチトレーニング</a:t>
            </a:r>
            <a:endParaRPr kumimoji="0" lang="en-US" altLang="ja-JP" sz="4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r>
              <a:rPr kumimoji="0" lang="ja-JP" altLang="en-US" sz="4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（自己観察日誌）</a:t>
            </a: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lvl="0" indent="-271463" eaLnBrk="1" hangingPunct="1">
              <a:buClr>
                <a:srgbClr val="A63212"/>
              </a:buClr>
              <a:buNone/>
              <a:defRPr/>
            </a:pPr>
            <a:r>
              <a:rPr kumimoji="0"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dirty="0">
                <a:solidFill>
                  <a:prstClr val="black"/>
                </a:solidFill>
                <a:latin typeface="BIZ UDゴシック" panose="020B0400000000000000" pitchFamily="49" charset="-128"/>
                <a:ea typeface="BIZ UDゴシック" panose="020B0400000000000000" pitchFamily="49" charset="-128"/>
              </a:rPr>
              <a:t>これから、自分の注意の特徴について、「自己観察日誌」をつけていきましょう。</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lvl="0" indent="-271463" eaLnBrk="1" hangingPunct="1">
              <a:buClr>
                <a:srgbClr val="A63212"/>
              </a:buClr>
              <a:buNone/>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lvl="0" indent="-271463" eaLnBrk="1" hangingPunct="1">
              <a:buClr>
                <a:srgbClr val="A63212"/>
              </a:buClr>
              <a:buNone/>
              <a:defRPr/>
            </a:pPr>
            <a:r>
              <a:rPr lang="ja-JP" altLang="en-US" dirty="0">
                <a:solidFill>
                  <a:prstClr val="black"/>
                </a:solidFill>
                <a:latin typeface="BIZ UDゴシック" panose="020B0400000000000000" pitchFamily="49" charset="-128"/>
                <a:ea typeface="BIZ UDゴシック" panose="020B0400000000000000" pitchFamily="49" charset="-128"/>
              </a:rPr>
              <a:t>・「自己観察日誌」は、毎日書いている日誌のかわりとして書いていきます。</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lvl="0" indent="-271463" eaLnBrk="1" hangingPunct="1">
              <a:buClr>
                <a:srgbClr val="A63212"/>
              </a:buClr>
              <a:buNone/>
              <a:defRPr/>
            </a:pP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lvl="0" indent="-271463" eaLnBrk="1" hangingPunct="1">
              <a:buClr>
                <a:srgbClr val="A63212"/>
              </a:buClr>
              <a:buNone/>
              <a:defRPr/>
            </a:pPr>
            <a:r>
              <a:rPr lang="ja-JP" altLang="en-US" dirty="0">
                <a:solidFill>
                  <a:prstClr val="black"/>
                </a:solidFill>
                <a:latin typeface="BIZ UDゴシック" panose="020B0400000000000000" pitchFamily="49" charset="-128"/>
                <a:ea typeface="BIZ UDゴシック" panose="020B0400000000000000" pitchFamily="49" charset="-128"/>
              </a:rPr>
              <a:t>・「自己観察日誌」を通して、自分の注意の特徴を把握し、説明できるようにしていきましょう。</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lvl="0" indent="-271463" eaLnBrk="1" hangingPunct="1">
              <a:buClr>
                <a:srgbClr val="A63212"/>
              </a:buClr>
              <a:buNone/>
              <a:defRPr/>
            </a:pPr>
            <a:endParaRPr lang="en-US" altLang="ja-JP" dirty="0">
              <a:solidFill>
                <a:prstClr val="black"/>
              </a:solidFill>
              <a:latin typeface="BIZ UDゴシック" panose="020B0400000000000000" pitchFamily="49" charset="-128"/>
              <a:ea typeface="BIZ UDゴシック" panose="020B0400000000000000" pitchFamily="49"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900" y="692547"/>
            <a:ext cx="2543045" cy="1800000"/>
          </a:xfrm>
          <a:prstGeom prst="rect">
            <a:avLst/>
          </a:prstGeom>
        </p:spPr>
      </p:pic>
    </p:spTree>
    <p:extLst>
      <p:ext uri="{BB962C8B-B14F-4D97-AF65-F5344CB8AC3E}">
        <p14:creationId xmlns:p14="http://schemas.microsoft.com/office/powerpoint/2010/main" val="386936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623664" y="620688"/>
            <a:ext cx="8040688" cy="1152525"/>
          </a:xfrm>
        </p:spPr>
        <p:txBody>
          <a:bodyPr/>
          <a:lstStyle/>
          <a:p>
            <a:pPr marL="609600" indent="-609600" eaLnBrk="1" hangingPunct="1">
              <a:lnSpc>
                <a:spcPct val="60000"/>
              </a:lnSpc>
            </a:pPr>
            <a:r>
              <a:rPr lang="ja-JP" altLang="en-US" sz="4400" dirty="0"/>
              <a:t>グループワーク参加にあたって</a:t>
            </a:r>
            <a:endParaRPr lang="en-US" altLang="en-US" sz="4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76742"/>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2" name="コンテンツ プレースホルダー 1"/>
          <p:cNvSpPr>
            <a:spLocks noGrp="1"/>
          </p:cNvSpPr>
          <p:nvPr>
            <p:ph idx="1"/>
          </p:nvPr>
        </p:nvSpPr>
        <p:spPr>
          <a:xfrm>
            <a:off x="550862" y="1845220"/>
            <a:ext cx="8042275" cy="4432846"/>
          </a:xfrm>
        </p:spPr>
        <p:txBody>
          <a:bodyPr/>
          <a:lstStyle/>
          <a:p>
            <a:pPr lvl="0">
              <a:lnSpc>
                <a:spcPts val="4400"/>
              </a:lnSpc>
              <a:buClr>
                <a:srgbClr val="A63212"/>
              </a:buClr>
            </a:pPr>
            <a:r>
              <a:rPr lang="ja-JP" altLang="en-US" sz="2800" dirty="0"/>
              <a:t>積極的、自主的に参加する</a:t>
            </a:r>
            <a:endParaRPr lang="en-US" altLang="ja-JP" sz="2800" dirty="0"/>
          </a:p>
          <a:p>
            <a:pPr lvl="0">
              <a:lnSpc>
                <a:spcPts val="4400"/>
              </a:lnSpc>
              <a:buClr>
                <a:srgbClr val="A63212"/>
              </a:buClr>
            </a:pPr>
            <a:r>
              <a:rPr lang="ja-JP" altLang="en-US" sz="2800" dirty="0"/>
              <a:t>他の人の発言は最後まで聞く</a:t>
            </a:r>
            <a:endParaRPr lang="en-US" altLang="ja-JP" sz="2800" dirty="0"/>
          </a:p>
          <a:p>
            <a:pPr lvl="0">
              <a:lnSpc>
                <a:spcPts val="4400"/>
              </a:lnSpc>
              <a:buClr>
                <a:srgbClr val="A63212"/>
              </a:buClr>
            </a:pPr>
            <a:r>
              <a:rPr kumimoji="1" lang="ja-JP" altLang="en-US" sz="2800" dirty="0"/>
              <a:t>人の良いところをほめる</a:t>
            </a:r>
            <a:endParaRPr kumimoji="1" lang="en-US" altLang="ja-JP" sz="2800" dirty="0"/>
          </a:p>
          <a:p>
            <a:pPr lvl="0">
              <a:lnSpc>
                <a:spcPts val="4400"/>
              </a:lnSpc>
              <a:buClr>
                <a:srgbClr val="A63212"/>
              </a:buClr>
            </a:pPr>
            <a:r>
              <a:rPr lang="ja-JP" altLang="en-US" sz="2800" dirty="0"/>
              <a:t>メモを取る習慣をつける</a:t>
            </a:r>
            <a:endParaRPr lang="en-US" altLang="ja-JP" sz="2800" dirty="0"/>
          </a:p>
          <a:p>
            <a:pPr lvl="0">
              <a:lnSpc>
                <a:spcPts val="4400"/>
              </a:lnSpc>
              <a:buClr>
                <a:srgbClr val="A63212"/>
              </a:buClr>
            </a:pPr>
            <a:r>
              <a:rPr kumimoji="1" lang="ja-JP" altLang="en-US" sz="2800" dirty="0"/>
              <a:t>プチトレーニング</a:t>
            </a:r>
            <a:r>
              <a:rPr lang="ja-JP" altLang="en-US" sz="2800" dirty="0"/>
              <a:t>を忘れないように工夫する</a:t>
            </a:r>
            <a:endParaRPr kumimoji="1" lang="en-US" altLang="ja-JP" sz="2800" dirty="0"/>
          </a:p>
          <a:p>
            <a:pPr lvl="0">
              <a:lnSpc>
                <a:spcPts val="4400"/>
              </a:lnSpc>
              <a:buClr>
                <a:srgbClr val="A63212"/>
              </a:buClr>
            </a:pPr>
            <a:r>
              <a:rPr lang="ja-JP" altLang="en-US" sz="2800" dirty="0"/>
              <a:t>資料を繰り返し熟読する</a:t>
            </a:r>
            <a:endParaRPr lang="en-US" altLang="ja-JP" sz="2800" dirty="0"/>
          </a:p>
          <a:p>
            <a:pPr lvl="0">
              <a:lnSpc>
                <a:spcPts val="4400"/>
              </a:lnSpc>
              <a:buClr>
                <a:srgbClr val="A63212"/>
              </a:buClr>
            </a:pPr>
            <a:r>
              <a:rPr lang="ja-JP" altLang="en-US" sz="2800" dirty="0"/>
              <a:t>学んだことを日常生活で繰り返し実践する</a:t>
            </a:r>
            <a:endParaRPr kumimoji="1" lang="ja-JP" altLang="en-US" sz="2800" dirty="0"/>
          </a:p>
          <a:p>
            <a:endParaRPr kumimoji="1" lang="ja-JP" altLang="en-US" sz="2800" dirty="0"/>
          </a:p>
        </p:txBody>
      </p:sp>
      <p:pic>
        <p:nvPicPr>
          <p:cNvPr id="5" name="図 4"/>
          <p:cNvPicPr>
            <a:picLocks noChangeAspect="1"/>
          </p:cNvPicPr>
          <p:nvPr/>
        </p:nvPicPr>
        <p:blipFill>
          <a:blip r:embed="rId3"/>
          <a:stretch>
            <a:fillRect/>
          </a:stretch>
        </p:blipFill>
        <p:spPr>
          <a:xfrm>
            <a:off x="5868144" y="1937194"/>
            <a:ext cx="2889754" cy="1926503"/>
          </a:xfrm>
          <a:prstGeom prst="rect">
            <a:avLst/>
          </a:prstGeom>
        </p:spPr>
      </p:pic>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03512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6" name="直線コネクタ 5"/>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3"/>
          <p:cNvSpPr txBox="1">
            <a:spLocks/>
          </p:cNvSpPr>
          <p:nvPr/>
        </p:nvSpPr>
        <p:spPr bwMode="auto">
          <a:xfrm>
            <a:off x="1187624" y="856367"/>
            <a:ext cx="8244916"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r>
              <a:rPr kumimoji="0" lang="ja-JP" altLang="en-US" sz="4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自己観察日誌の目的</a:t>
            </a: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r>
              <a:rPr lang="ja-JP" altLang="en-US" dirty="0">
                <a:solidFill>
                  <a:prstClr val="black"/>
                </a:solidFill>
                <a:latin typeface="BIZ UDゴシック" panose="020B0400000000000000" pitchFamily="49" charset="-128"/>
                <a:ea typeface="BIZ UDゴシック" panose="020B0400000000000000" pitchFamily="49" charset="-128"/>
              </a:rPr>
              <a:t>①日常生活（職業生活）における、注意の特徴</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r>
              <a:rPr lang="ja-JP" altLang="en-US" dirty="0">
                <a:solidFill>
                  <a:prstClr val="black"/>
                </a:solidFill>
                <a:latin typeface="BIZ UDゴシック" panose="020B0400000000000000" pitchFamily="49" charset="-128"/>
                <a:ea typeface="BIZ UDゴシック" panose="020B0400000000000000" pitchFamily="49" charset="-128"/>
              </a:rPr>
              <a:t>　に対する気づきを得る</a:t>
            </a: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r>
              <a:rPr kumimoji="0"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②注意の問題への対処手段を実際の生活の中で</a:t>
            </a: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r>
              <a:rPr lang="ja-JP" altLang="en-US" dirty="0">
                <a:solidFill>
                  <a:prstClr val="black"/>
                </a:solidFill>
                <a:latin typeface="BIZ UDゴシック" panose="020B0400000000000000" pitchFamily="49" charset="-128"/>
                <a:ea typeface="BIZ UDゴシック" panose="020B0400000000000000" pitchFamily="49" charset="-128"/>
              </a:rPr>
              <a:t>　</a:t>
            </a:r>
            <a:r>
              <a:rPr kumimoji="0"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身につける</a:t>
            </a: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lang="en-US" altLang="ja-JP" dirty="0">
              <a:solidFill>
                <a:prstClr val="black"/>
              </a:solidFill>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Arial" panose="020B0604020202020204" pitchFamily="34"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625771" y="2307997"/>
            <a:ext cx="7704856" cy="294540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6007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57200" y="579438"/>
            <a:ext cx="8231188" cy="814387"/>
          </a:xfrm>
        </p:spPr>
        <p:txBody>
          <a:bodyPr lIns="0" tIns="0" rIns="0" bIns="0">
            <a:spAutoFit/>
          </a:bodyPr>
          <a:lstStyle/>
          <a:p>
            <a:pPr defTabSz="1008063" eaLnBrk="1" hangingPunct="1">
              <a:tabLst>
                <a:tab pos="0" algn="l"/>
                <a:tab pos="1006475" algn="l"/>
                <a:tab pos="2014538" algn="l"/>
                <a:tab pos="3022600" algn="l"/>
                <a:tab pos="4030663" algn="l"/>
                <a:tab pos="5038725" algn="l"/>
                <a:tab pos="6043613" algn="l"/>
                <a:tab pos="7051675" algn="l"/>
                <a:tab pos="8059738" algn="l"/>
                <a:tab pos="9067800" algn="l"/>
                <a:tab pos="10075863" algn="l"/>
              </a:tabLst>
            </a:pPr>
            <a:r>
              <a:rPr lang="ja-JP" altLang="en-US" sz="5300" dirty="0">
                <a:solidFill>
                  <a:schemeClr val="tx1"/>
                </a:solidFill>
                <a:latin typeface="BIZ UDPゴシック" panose="020B0400000000000000" pitchFamily="50" charset="-128"/>
                <a:ea typeface="BIZ UDPゴシック" panose="020B0400000000000000" pitchFamily="50" charset="-128"/>
              </a:rPr>
              <a:t>次回の内容</a:t>
            </a:r>
            <a:endParaRPr lang="en-GB" altLang="en-US" sz="530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70993A9A-9D60-4212-A10D-C02908A91487}"/>
              </a:ext>
            </a:extLst>
          </p:cNvPr>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6" name="Content Placeholder 2"/>
          <p:cNvSpPr>
            <a:spLocks noGrp="1"/>
          </p:cNvSpPr>
          <p:nvPr>
            <p:ph idx="1"/>
          </p:nvPr>
        </p:nvSpPr>
        <p:spPr>
          <a:xfrm>
            <a:off x="611560" y="2060848"/>
            <a:ext cx="8064896" cy="4536504"/>
          </a:xfrm>
        </p:spPr>
        <p:txBody>
          <a:bodyPr/>
          <a:lstStyle/>
          <a:p>
            <a:pPr marL="0" lvl="0" indent="0">
              <a:buClr>
                <a:srgbClr val="A63212"/>
              </a:buClr>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これまでの復習　　　　　　　 　　</a:t>
            </a:r>
            <a:endParaRPr lang="en-US" altLang="ja-JP" sz="2800" dirty="0">
              <a:latin typeface="BIZ UDゴシック" panose="020B0400000000000000" pitchFamily="49" charset="-128"/>
              <a:ea typeface="BIZ UDゴシック" panose="020B0400000000000000" pitchFamily="49" charset="-128"/>
            </a:endParaRPr>
          </a:p>
          <a:p>
            <a:pPr marL="0" lvl="0" indent="0">
              <a:buClr>
                <a:srgbClr val="A63212"/>
              </a:buClr>
              <a:buNone/>
              <a:defRPr/>
            </a:pPr>
            <a:endParaRPr lang="en-US" altLang="ja-JP" sz="2800" dirty="0">
              <a:latin typeface="BIZ UDゴシック" panose="020B0400000000000000" pitchFamily="49" charset="-128"/>
              <a:ea typeface="BIZ UDゴシック" panose="020B0400000000000000" pitchFamily="49" charset="-128"/>
            </a:endParaRPr>
          </a:p>
          <a:p>
            <a:pPr marL="0" lvl="0" indent="0">
              <a:buClr>
                <a:srgbClr val="A63212"/>
              </a:buClr>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自分の注意の特徴についてまとめ、発表する　</a:t>
            </a:r>
            <a:endParaRPr lang="en-US" altLang="ja-JP" sz="2800" dirty="0">
              <a:latin typeface="BIZ UDゴシック" panose="020B0400000000000000" pitchFamily="49" charset="-128"/>
              <a:ea typeface="BIZ UDゴシック" panose="020B0400000000000000" pitchFamily="49" charset="-128"/>
            </a:endParaRPr>
          </a:p>
          <a:p>
            <a:pPr marL="0" lvl="0" indent="0">
              <a:buClr>
                <a:srgbClr val="A63212"/>
              </a:buClr>
              <a:buNone/>
              <a:defRPr/>
            </a:pPr>
            <a:r>
              <a:rPr lang="ja-JP" altLang="en-US" sz="2800" dirty="0">
                <a:latin typeface="BIZ UDゴシック" panose="020B0400000000000000" pitchFamily="49" charset="-128"/>
                <a:ea typeface="BIZ UDゴシック" panose="020B0400000000000000" pitchFamily="49" charset="-128"/>
              </a:rPr>
              <a:t>　　　　　　　　　　　　　　　</a:t>
            </a:r>
            <a:endParaRPr lang="en-US" altLang="ja-JP" sz="2800" dirty="0">
              <a:latin typeface="BIZ UDゴシック" panose="020B0400000000000000" pitchFamily="49" charset="-128"/>
              <a:ea typeface="BIZ UDゴシック" panose="020B0400000000000000" pitchFamily="49" charset="-128"/>
            </a:endParaRPr>
          </a:p>
          <a:p>
            <a:pPr marL="0" lvl="0" indent="0">
              <a:buClr>
                <a:srgbClr val="A63212"/>
              </a:buClr>
              <a:buNone/>
              <a:defRPr/>
            </a:pPr>
            <a:endParaRPr lang="en-US" altLang="ja-JP" sz="2800" dirty="0">
              <a:latin typeface="BIZ UDゴシック" panose="020B0400000000000000" pitchFamily="49" charset="-128"/>
              <a:ea typeface="BIZ UDゴシック" panose="020B0400000000000000" pitchFamily="49" charset="-128"/>
            </a:endParaRPr>
          </a:p>
          <a:p>
            <a:pPr marL="630238" lvl="0" indent="-630238">
              <a:buClr>
                <a:srgbClr val="A63212"/>
              </a:buClr>
              <a:buNone/>
              <a:defRPr/>
            </a:pPr>
            <a:r>
              <a:rPr lang="ja-JP" altLang="en-US" dirty="0">
                <a:solidFill>
                  <a:schemeClr val="accent4"/>
                </a:solidFill>
                <a:latin typeface="BIZ UDゴシック" panose="020B0400000000000000" pitchFamily="49" charset="-128"/>
                <a:ea typeface="BIZ UDゴシック" panose="020B0400000000000000" pitchFamily="49" charset="-128"/>
              </a:rPr>
              <a:t>　</a:t>
            </a:r>
            <a:r>
              <a:rPr lang="en-US" altLang="ja-JP" dirty="0">
                <a:solidFill>
                  <a:schemeClr val="accent4"/>
                </a:solidFill>
                <a:latin typeface="BIZ UDゴシック" panose="020B0400000000000000" pitchFamily="49" charset="-128"/>
                <a:ea typeface="BIZ UDゴシック" panose="020B0400000000000000" pitchFamily="49" charset="-128"/>
              </a:rPr>
              <a:t>※</a:t>
            </a:r>
            <a:r>
              <a:rPr lang="ja-JP" altLang="en-US" dirty="0">
                <a:solidFill>
                  <a:schemeClr val="accent4"/>
                </a:solidFill>
                <a:latin typeface="BIZ UDゴシック" panose="020B0400000000000000" pitchFamily="49" charset="-128"/>
                <a:ea typeface="BIZ UDゴシック" panose="020B0400000000000000" pitchFamily="49" charset="-128"/>
              </a:rPr>
              <a:t>次回は、自分の注意の特徴について次ページのシートにまとめ、発表していただくワークを行います。記入する内容について、これまでに作成した「自己チェック表」などをもとに考えておいてください。</a:t>
            </a:r>
            <a:endParaRPr lang="en-US" altLang="ja-JP" dirty="0">
              <a:solidFill>
                <a:schemeClr val="accent4"/>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842354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56406" y="81435"/>
            <a:ext cx="8231188" cy="814387"/>
          </a:xfrm>
        </p:spPr>
        <p:txBody>
          <a:bodyPr lIns="0" tIns="0" rIns="0" bIns="0">
            <a:spAutoFit/>
          </a:bodyPr>
          <a:lstStyle/>
          <a:p>
            <a:pPr defTabSz="1008063" eaLnBrk="1" hangingPunct="1">
              <a:tabLst>
                <a:tab pos="0" algn="l"/>
                <a:tab pos="1006475" algn="l"/>
                <a:tab pos="2014538" algn="l"/>
                <a:tab pos="3022600" algn="l"/>
                <a:tab pos="4030663" algn="l"/>
                <a:tab pos="5038725" algn="l"/>
                <a:tab pos="6043613" algn="l"/>
                <a:tab pos="7051675" algn="l"/>
                <a:tab pos="8059738" algn="l"/>
                <a:tab pos="9067800" algn="l"/>
                <a:tab pos="10075863" algn="l"/>
              </a:tabLst>
            </a:pPr>
            <a:r>
              <a:rPr lang="ja-JP" altLang="en-US" sz="5300" dirty="0">
                <a:solidFill>
                  <a:schemeClr val="tx1"/>
                </a:solidFill>
                <a:latin typeface="BIZ UDPゴシック" panose="020B0400000000000000" pitchFamily="50" charset="-128"/>
                <a:ea typeface="BIZ UDPゴシック" panose="020B0400000000000000" pitchFamily="50" charset="-128"/>
              </a:rPr>
              <a:t>次回の内容</a:t>
            </a:r>
            <a:endParaRPr lang="en-GB" altLang="en-US" sz="53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C298D46-E71D-4855-8E03-073799118CB9}"/>
              </a:ext>
            </a:extLst>
          </p:cNvPr>
          <p:cNvSpPr txBox="1"/>
          <p:nvPr/>
        </p:nvSpPr>
        <p:spPr>
          <a:xfrm>
            <a:off x="3131840" y="6029106"/>
            <a:ext cx="5688632" cy="646331"/>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次回　　　月　　　日　　　時～</a:t>
            </a:r>
            <a:r>
              <a:rPr kumimoji="1" lang="ja-JP" altLang="en-US" sz="3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p:txBody>
      </p:sp>
      <p:sp>
        <p:nvSpPr>
          <p:cNvPr id="3" name="スライド番号プレースホルダー 2">
            <a:extLst>
              <a:ext uri="{FF2B5EF4-FFF2-40B4-BE49-F238E27FC236}">
                <a16:creationId xmlns:a16="http://schemas.microsoft.com/office/drawing/2014/main" id="{70993A9A-9D60-4212-A10D-C02908A91487}"/>
              </a:ext>
            </a:extLst>
          </p:cNvPr>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1712176874"/>
              </p:ext>
            </p:extLst>
          </p:nvPr>
        </p:nvGraphicFramePr>
        <p:xfrm>
          <a:off x="539553" y="980729"/>
          <a:ext cx="8148040" cy="5112568"/>
        </p:xfrm>
        <a:graphic>
          <a:graphicData uri="http://schemas.openxmlformats.org/drawingml/2006/table">
            <a:tbl>
              <a:tblPr firstRow="1" bandRow="1"/>
              <a:tblGrid>
                <a:gridCol w="597708">
                  <a:extLst>
                    <a:ext uri="{9D8B030D-6E8A-4147-A177-3AD203B41FA5}">
                      <a16:colId xmlns:a16="http://schemas.microsoft.com/office/drawing/2014/main" val="2473686771"/>
                    </a:ext>
                  </a:extLst>
                </a:gridCol>
                <a:gridCol w="1887583">
                  <a:extLst>
                    <a:ext uri="{9D8B030D-6E8A-4147-A177-3AD203B41FA5}">
                      <a16:colId xmlns:a16="http://schemas.microsoft.com/office/drawing/2014/main" val="20000"/>
                    </a:ext>
                  </a:extLst>
                </a:gridCol>
                <a:gridCol w="1887583">
                  <a:extLst>
                    <a:ext uri="{9D8B030D-6E8A-4147-A177-3AD203B41FA5}">
                      <a16:colId xmlns:a16="http://schemas.microsoft.com/office/drawing/2014/main" val="20001"/>
                    </a:ext>
                  </a:extLst>
                </a:gridCol>
                <a:gridCol w="1887583">
                  <a:extLst>
                    <a:ext uri="{9D8B030D-6E8A-4147-A177-3AD203B41FA5}">
                      <a16:colId xmlns:a16="http://schemas.microsoft.com/office/drawing/2014/main" val="20002"/>
                    </a:ext>
                  </a:extLst>
                </a:gridCol>
                <a:gridCol w="1887583">
                  <a:extLst>
                    <a:ext uri="{9D8B030D-6E8A-4147-A177-3AD203B41FA5}">
                      <a16:colId xmlns:a16="http://schemas.microsoft.com/office/drawing/2014/main" val="20003"/>
                    </a:ext>
                  </a:extLst>
                </a:gridCol>
              </a:tblGrid>
              <a:tr h="30965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kumimoji="1" sz="1800" b="1" kern="1200">
                          <a:solidFill>
                            <a:schemeClr val="lt1"/>
                          </a:solidFill>
                          <a:latin typeface="Calibri"/>
                        </a:defRPr>
                      </a:lvl1pPr>
                      <a:lvl2pPr marL="457200" algn="l" defTabSz="457200" rtl="0" eaLnBrk="1" latinLnBrk="0" hangingPunct="1">
                        <a:defRPr kumimoji="1" sz="1800" b="1" kern="1200">
                          <a:solidFill>
                            <a:schemeClr val="lt1"/>
                          </a:solidFill>
                          <a:latin typeface="Calibri"/>
                        </a:defRPr>
                      </a:lvl2pPr>
                      <a:lvl3pPr marL="914400" algn="l" defTabSz="457200" rtl="0" eaLnBrk="1" latinLnBrk="0" hangingPunct="1">
                        <a:defRPr kumimoji="1" sz="1800" b="1" kern="1200">
                          <a:solidFill>
                            <a:schemeClr val="lt1"/>
                          </a:solidFill>
                          <a:latin typeface="Calibri"/>
                        </a:defRPr>
                      </a:lvl3pPr>
                      <a:lvl4pPr marL="1371600" algn="l" defTabSz="457200" rtl="0" eaLnBrk="1" latinLnBrk="0" hangingPunct="1">
                        <a:defRPr kumimoji="1" sz="1800" b="1" kern="1200">
                          <a:solidFill>
                            <a:schemeClr val="lt1"/>
                          </a:solidFill>
                          <a:latin typeface="Calibri"/>
                        </a:defRPr>
                      </a:lvl4pPr>
                      <a:lvl5pPr marL="1828800" algn="l" defTabSz="457200" rtl="0" eaLnBrk="1" latinLnBrk="0" hangingPunct="1">
                        <a:defRPr kumimoji="1" sz="1800" b="1" kern="1200">
                          <a:solidFill>
                            <a:schemeClr val="lt1"/>
                          </a:solidFill>
                          <a:latin typeface="Calibri"/>
                        </a:defRPr>
                      </a:lvl5pPr>
                      <a:lvl6pPr marL="2286000" algn="l" defTabSz="457200" rtl="0" eaLnBrk="1" latinLnBrk="0" hangingPunct="1">
                        <a:defRPr kumimoji="1" sz="1800" b="1" kern="1200">
                          <a:solidFill>
                            <a:schemeClr val="lt1"/>
                          </a:solidFill>
                          <a:latin typeface="Calibri"/>
                        </a:defRPr>
                      </a:lvl6pPr>
                      <a:lvl7pPr marL="2743200" algn="l" defTabSz="457200" rtl="0" eaLnBrk="1" latinLnBrk="0" hangingPunct="1">
                        <a:defRPr kumimoji="1" sz="1800" b="1" kern="1200">
                          <a:solidFill>
                            <a:schemeClr val="lt1"/>
                          </a:solidFill>
                          <a:latin typeface="Calibri"/>
                        </a:defRPr>
                      </a:lvl7pPr>
                      <a:lvl8pPr marL="3200400" algn="l" defTabSz="457200" rtl="0" eaLnBrk="1" latinLnBrk="0" hangingPunct="1">
                        <a:defRPr kumimoji="1" sz="1800" b="1" kern="1200">
                          <a:solidFill>
                            <a:schemeClr val="lt1"/>
                          </a:solidFill>
                          <a:latin typeface="Calibri"/>
                        </a:defRPr>
                      </a:lvl8pPr>
                      <a:lvl9pPr marL="3657600" algn="l" defTabSz="457200" rtl="0" eaLnBrk="1" latinLnBrk="0" hangingPunct="1">
                        <a:defRPr kumimoji="1" sz="1800" b="1" kern="1200">
                          <a:solidFill>
                            <a:schemeClr val="lt1"/>
                          </a:solidFill>
                          <a:latin typeface="Calibri"/>
                        </a:defRPr>
                      </a:lvl9pPr>
                    </a:lstStyle>
                    <a:p>
                      <a:pPr algn="ctr"/>
                      <a:r>
                        <a:rPr kumimoji="1" lang="ja-JP" altLang="en-US" sz="1200" dirty="0">
                          <a:latin typeface="BIZ UDPゴシック" panose="020B0400000000000000" pitchFamily="50" charset="-128"/>
                          <a:ea typeface="BIZ UDPゴシック" panose="020B0400000000000000" pitchFamily="50" charset="-128"/>
                        </a:rPr>
                        <a:t>得意なこと</a:t>
                      </a:r>
                    </a:p>
                  </a:txBody>
                  <a:tcPr marL="68580" marR="68580"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kumimoji="1" sz="1800" b="1" kern="1200">
                          <a:solidFill>
                            <a:schemeClr val="lt1"/>
                          </a:solidFill>
                          <a:latin typeface="Calibri"/>
                        </a:defRPr>
                      </a:lvl1pPr>
                      <a:lvl2pPr marL="457200" algn="l" defTabSz="457200" rtl="0" eaLnBrk="1" latinLnBrk="0" hangingPunct="1">
                        <a:defRPr kumimoji="1" sz="1800" b="1" kern="1200">
                          <a:solidFill>
                            <a:schemeClr val="lt1"/>
                          </a:solidFill>
                          <a:latin typeface="Calibri"/>
                        </a:defRPr>
                      </a:lvl2pPr>
                      <a:lvl3pPr marL="914400" algn="l" defTabSz="457200" rtl="0" eaLnBrk="1" latinLnBrk="0" hangingPunct="1">
                        <a:defRPr kumimoji="1" sz="1800" b="1" kern="1200">
                          <a:solidFill>
                            <a:schemeClr val="lt1"/>
                          </a:solidFill>
                          <a:latin typeface="Calibri"/>
                        </a:defRPr>
                      </a:lvl3pPr>
                      <a:lvl4pPr marL="1371600" algn="l" defTabSz="457200" rtl="0" eaLnBrk="1" latinLnBrk="0" hangingPunct="1">
                        <a:defRPr kumimoji="1" sz="1800" b="1" kern="1200">
                          <a:solidFill>
                            <a:schemeClr val="lt1"/>
                          </a:solidFill>
                          <a:latin typeface="Calibri"/>
                        </a:defRPr>
                      </a:lvl4pPr>
                      <a:lvl5pPr marL="1828800" algn="l" defTabSz="457200" rtl="0" eaLnBrk="1" latinLnBrk="0" hangingPunct="1">
                        <a:defRPr kumimoji="1" sz="1800" b="1" kern="1200">
                          <a:solidFill>
                            <a:schemeClr val="lt1"/>
                          </a:solidFill>
                          <a:latin typeface="Calibri"/>
                        </a:defRPr>
                      </a:lvl5pPr>
                      <a:lvl6pPr marL="2286000" algn="l" defTabSz="457200" rtl="0" eaLnBrk="1" latinLnBrk="0" hangingPunct="1">
                        <a:defRPr kumimoji="1" sz="1800" b="1" kern="1200">
                          <a:solidFill>
                            <a:schemeClr val="lt1"/>
                          </a:solidFill>
                          <a:latin typeface="Calibri"/>
                        </a:defRPr>
                      </a:lvl6pPr>
                      <a:lvl7pPr marL="2743200" algn="l" defTabSz="457200" rtl="0" eaLnBrk="1" latinLnBrk="0" hangingPunct="1">
                        <a:defRPr kumimoji="1" sz="1800" b="1" kern="1200">
                          <a:solidFill>
                            <a:schemeClr val="lt1"/>
                          </a:solidFill>
                          <a:latin typeface="Calibri"/>
                        </a:defRPr>
                      </a:lvl7pPr>
                      <a:lvl8pPr marL="3200400" algn="l" defTabSz="457200" rtl="0" eaLnBrk="1" latinLnBrk="0" hangingPunct="1">
                        <a:defRPr kumimoji="1" sz="1800" b="1" kern="1200">
                          <a:solidFill>
                            <a:schemeClr val="lt1"/>
                          </a:solidFill>
                          <a:latin typeface="Calibri"/>
                        </a:defRPr>
                      </a:lvl8pPr>
                      <a:lvl9pPr marL="3657600" algn="l" defTabSz="457200" rtl="0" eaLnBrk="1" latinLnBrk="0" hangingPunct="1">
                        <a:defRPr kumimoji="1" sz="1800" b="1" kern="1200">
                          <a:solidFill>
                            <a:schemeClr val="lt1"/>
                          </a:solidFill>
                          <a:latin typeface="Calibri"/>
                        </a:defRPr>
                      </a:lvl9pPr>
                    </a:lstStyle>
                    <a:p>
                      <a:pPr algn="ctr"/>
                      <a:r>
                        <a:rPr kumimoji="1" lang="ja-JP" altLang="en-US" sz="1200" dirty="0">
                          <a:latin typeface="BIZ UDPゴシック" panose="020B0400000000000000" pitchFamily="50" charset="-128"/>
                          <a:ea typeface="BIZ UDPゴシック" panose="020B0400000000000000" pitchFamily="50" charset="-128"/>
                        </a:rPr>
                        <a:t>苦手なこと</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kumimoji="1" sz="1800" b="1" kern="1200">
                          <a:solidFill>
                            <a:schemeClr val="lt1"/>
                          </a:solidFill>
                          <a:latin typeface="Calibri"/>
                        </a:defRPr>
                      </a:lvl1pPr>
                      <a:lvl2pPr marL="457200" algn="l" defTabSz="457200" rtl="0" eaLnBrk="1" latinLnBrk="0" hangingPunct="1">
                        <a:defRPr kumimoji="1" sz="1800" b="1" kern="1200">
                          <a:solidFill>
                            <a:schemeClr val="lt1"/>
                          </a:solidFill>
                          <a:latin typeface="Calibri"/>
                        </a:defRPr>
                      </a:lvl2pPr>
                      <a:lvl3pPr marL="914400" algn="l" defTabSz="457200" rtl="0" eaLnBrk="1" latinLnBrk="0" hangingPunct="1">
                        <a:defRPr kumimoji="1" sz="1800" b="1" kern="1200">
                          <a:solidFill>
                            <a:schemeClr val="lt1"/>
                          </a:solidFill>
                          <a:latin typeface="Calibri"/>
                        </a:defRPr>
                      </a:lvl3pPr>
                      <a:lvl4pPr marL="1371600" algn="l" defTabSz="457200" rtl="0" eaLnBrk="1" latinLnBrk="0" hangingPunct="1">
                        <a:defRPr kumimoji="1" sz="1800" b="1" kern="1200">
                          <a:solidFill>
                            <a:schemeClr val="lt1"/>
                          </a:solidFill>
                          <a:latin typeface="Calibri"/>
                        </a:defRPr>
                      </a:lvl4pPr>
                      <a:lvl5pPr marL="1828800" algn="l" defTabSz="457200" rtl="0" eaLnBrk="1" latinLnBrk="0" hangingPunct="1">
                        <a:defRPr kumimoji="1" sz="1800" b="1" kern="1200">
                          <a:solidFill>
                            <a:schemeClr val="lt1"/>
                          </a:solidFill>
                          <a:latin typeface="Calibri"/>
                        </a:defRPr>
                      </a:lvl5pPr>
                      <a:lvl6pPr marL="2286000" algn="l" defTabSz="457200" rtl="0" eaLnBrk="1" latinLnBrk="0" hangingPunct="1">
                        <a:defRPr kumimoji="1" sz="1800" b="1" kern="1200">
                          <a:solidFill>
                            <a:schemeClr val="lt1"/>
                          </a:solidFill>
                          <a:latin typeface="Calibri"/>
                        </a:defRPr>
                      </a:lvl6pPr>
                      <a:lvl7pPr marL="2743200" algn="l" defTabSz="457200" rtl="0" eaLnBrk="1" latinLnBrk="0" hangingPunct="1">
                        <a:defRPr kumimoji="1" sz="1800" b="1" kern="1200">
                          <a:solidFill>
                            <a:schemeClr val="lt1"/>
                          </a:solidFill>
                          <a:latin typeface="Calibri"/>
                        </a:defRPr>
                      </a:lvl7pPr>
                      <a:lvl8pPr marL="3200400" algn="l" defTabSz="457200" rtl="0" eaLnBrk="1" latinLnBrk="0" hangingPunct="1">
                        <a:defRPr kumimoji="1" sz="1800" b="1" kern="1200">
                          <a:solidFill>
                            <a:schemeClr val="lt1"/>
                          </a:solidFill>
                          <a:latin typeface="Calibri"/>
                        </a:defRPr>
                      </a:lvl8pPr>
                      <a:lvl9pPr marL="3657600" algn="l" defTabSz="457200" rtl="0" eaLnBrk="1" latinLnBrk="0" hangingPunct="1">
                        <a:defRPr kumimoji="1" sz="1800" b="1" kern="1200">
                          <a:solidFill>
                            <a:schemeClr val="lt1"/>
                          </a:solidFill>
                          <a:latin typeface="Calibri"/>
                        </a:defRPr>
                      </a:lvl9pPr>
                    </a:lstStyle>
                    <a:p>
                      <a:pPr algn="ctr"/>
                      <a:r>
                        <a:rPr kumimoji="1" lang="ja-JP" altLang="en-US" sz="1200" dirty="0">
                          <a:latin typeface="BIZ UDPゴシック" panose="020B0400000000000000" pitchFamily="50" charset="-128"/>
                          <a:ea typeface="BIZ UDPゴシック" panose="020B0400000000000000" pitchFamily="50" charset="-128"/>
                        </a:rPr>
                        <a:t>自分で対処すること</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kumimoji="1" sz="1800" b="1" kern="1200">
                          <a:solidFill>
                            <a:schemeClr val="lt1"/>
                          </a:solidFill>
                          <a:latin typeface="Calibri"/>
                        </a:defRPr>
                      </a:lvl1pPr>
                      <a:lvl2pPr marL="457200" algn="l" defTabSz="457200" rtl="0" eaLnBrk="1" latinLnBrk="0" hangingPunct="1">
                        <a:defRPr kumimoji="1" sz="1800" b="1" kern="1200">
                          <a:solidFill>
                            <a:schemeClr val="lt1"/>
                          </a:solidFill>
                          <a:latin typeface="Calibri"/>
                        </a:defRPr>
                      </a:lvl2pPr>
                      <a:lvl3pPr marL="914400" algn="l" defTabSz="457200" rtl="0" eaLnBrk="1" latinLnBrk="0" hangingPunct="1">
                        <a:defRPr kumimoji="1" sz="1800" b="1" kern="1200">
                          <a:solidFill>
                            <a:schemeClr val="lt1"/>
                          </a:solidFill>
                          <a:latin typeface="Calibri"/>
                        </a:defRPr>
                      </a:lvl3pPr>
                      <a:lvl4pPr marL="1371600" algn="l" defTabSz="457200" rtl="0" eaLnBrk="1" latinLnBrk="0" hangingPunct="1">
                        <a:defRPr kumimoji="1" sz="1800" b="1" kern="1200">
                          <a:solidFill>
                            <a:schemeClr val="lt1"/>
                          </a:solidFill>
                          <a:latin typeface="Calibri"/>
                        </a:defRPr>
                      </a:lvl4pPr>
                      <a:lvl5pPr marL="1828800" algn="l" defTabSz="457200" rtl="0" eaLnBrk="1" latinLnBrk="0" hangingPunct="1">
                        <a:defRPr kumimoji="1" sz="1800" b="1" kern="1200">
                          <a:solidFill>
                            <a:schemeClr val="lt1"/>
                          </a:solidFill>
                          <a:latin typeface="Calibri"/>
                        </a:defRPr>
                      </a:lvl5pPr>
                      <a:lvl6pPr marL="2286000" algn="l" defTabSz="457200" rtl="0" eaLnBrk="1" latinLnBrk="0" hangingPunct="1">
                        <a:defRPr kumimoji="1" sz="1800" b="1" kern="1200">
                          <a:solidFill>
                            <a:schemeClr val="lt1"/>
                          </a:solidFill>
                          <a:latin typeface="Calibri"/>
                        </a:defRPr>
                      </a:lvl6pPr>
                      <a:lvl7pPr marL="2743200" algn="l" defTabSz="457200" rtl="0" eaLnBrk="1" latinLnBrk="0" hangingPunct="1">
                        <a:defRPr kumimoji="1" sz="1800" b="1" kern="1200">
                          <a:solidFill>
                            <a:schemeClr val="lt1"/>
                          </a:solidFill>
                          <a:latin typeface="Calibri"/>
                        </a:defRPr>
                      </a:lvl7pPr>
                      <a:lvl8pPr marL="3200400" algn="l" defTabSz="457200" rtl="0" eaLnBrk="1" latinLnBrk="0" hangingPunct="1">
                        <a:defRPr kumimoji="1" sz="1800" b="1" kern="1200">
                          <a:solidFill>
                            <a:schemeClr val="lt1"/>
                          </a:solidFill>
                          <a:latin typeface="Calibri"/>
                        </a:defRPr>
                      </a:lvl8pPr>
                      <a:lvl9pPr marL="3657600" algn="l" defTabSz="457200" rtl="0" eaLnBrk="1" latinLnBrk="0" hangingPunct="1">
                        <a:defRPr kumimoji="1" sz="1800" b="1" kern="1200">
                          <a:solidFill>
                            <a:schemeClr val="lt1"/>
                          </a:solidFill>
                          <a:latin typeface="Calibri"/>
                        </a:defRPr>
                      </a:lvl9pPr>
                    </a:lstStyle>
                    <a:p>
                      <a:pPr algn="ctr"/>
                      <a:r>
                        <a:rPr kumimoji="1" lang="ja-JP" altLang="en-US" sz="1200" dirty="0">
                          <a:latin typeface="BIZ UDPゴシック" panose="020B0400000000000000" pitchFamily="50" charset="-128"/>
                          <a:ea typeface="BIZ UDPゴシック" panose="020B0400000000000000" pitchFamily="50" charset="-128"/>
                        </a:rPr>
                        <a:t>職場に配慮を求めること</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96058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続けられる力</a:t>
                      </a:r>
                    </a:p>
                  </a:txBody>
                  <a:tcPr marL="68580" marR="68580" marT="34290" marB="34290" vert="eaVert"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kumimoji="1" sz="1800" kern="1200">
                          <a:solidFill>
                            <a:schemeClr val="dk1"/>
                          </a:solidFill>
                          <a:latin typeface="Calibri"/>
                        </a:defRPr>
                      </a:lvl1pPr>
                      <a:lvl2pPr marL="457200" algn="l" defTabSz="457200" rtl="0" eaLnBrk="1" latinLnBrk="0" hangingPunct="1">
                        <a:defRPr kumimoji="1" sz="1800" kern="1200">
                          <a:solidFill>
                            <a:schemeClr val="dk1"/>
                          </a:solidFill>
                          <a:latin typeface="Calibri"/>
                        </a:defRPr>
                      </a:lvl2pPr>
                      <a:lvl3pPr marL="914400" algn="l" defTabSz="457200" rtl="0" eaLnBrk="1" latinLnBrk="0" hangingPunct="1">
                        <a:defRPr kumimoji="1" sz="1800" kern="1200">
                          <a:solidFill>
                            <a:schemeClr val="dk1"/>
                          </a:solidFill>
                          <a:latin typeface="Calibri"/>
                        </a:defRPr>
                      </a:lvl3pPr>
                      <a:lvl4pPr marL="1371600" algn="l" defTabSz="457200" rtl="0" eaLnBrk="1" latinLnBrk="0" hangingPunct="1">
                        <a:defRPr kumimoji="1" sz="1800" kern="1200">
                          <a:solidFill>
                            <a:schemeClr val="dk1"/>
                          </a:solidFill>
                          <a:latin typeface="Calibri"/>
                        </a:defRPr>
                      </a:lvl4pPr>
                      <a:lvl5pPr marL="1828800" algn="l" defTabSz="457200" rtl="0" eaLnBrk="1" latinLnBrk="0" hangingPunct="1">
                        <a:defRPr kumimoji="1" sz="1800" kern="1200">
                          <a:solidFill>
                            <a:schemeClr val="dk1"/>
                          </a:solidFill>
                          <a:latin typeface="Calibri"/>
                        </a:defRPr>
                      </a:lvl5pPr>
                      <a:lvl6pPr marL="2286000" algn="l" defTabSz="457200" rtl="0" eaLnBrk="1" latinLnBrk="0" hangingPunct="1">
                        <a:defRPr kumimoji="1" sz="1800" kern="1200">
                          <a:solidFill>
                            <a:schemeClr val="dk1"/>
                          </a:solidFill>
                          <a:latin typeface="Calibri"/>
                        </a:defRPr>
                      </a:lvl6pPr>
                      <a:lvl7pPr marL="2743200" algn="l" defTabSz="457200" rtl="0" eaLnBrk="1" latinLnBrk="0" hangingPunct="1">
                        <a:defRPr kumimoji="1" sz="1800" kern="1200">
                          <a:solidFill>
                            <a:schemeClr val="dk1"/>
                          </a:solidFill>
                          <a:latin typeface="Calibri"/>
                        </a:defRPr>
                      </a:lvl7pPr>
                      <a:lvl8pPr marL="3200400" algn="l" defTabSz="457200" rtl="0" eaLnBrk="1" latinLnBrk="0" hangingPunct="1">
                        <a:defRPr kumimoji="1" sz="1800" kern="1200">
                          <a:solidFill>
                            <a:schemeClr val="dk1"/>
                          </a:solidFill>
                          <a:latin typeface="Calibri"/>
                        </a:defRPr>
                      </a:lvl8pPr>
                      <a:lvl9pPr marL="3657600" algn="l" defTabSz="457200" rtl="0" eaLnBrk="1" latinLnBrk="0" hangingPunct="1">
                        <a:defRPr kumimoji="1" sz="1800" kern="1200">
                          <a:solidFill>
                            <a:schemeClr val="dk1"/>
                          </a:solidFill>
                          <a:latin typeface="Calibri"/>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kumimoji="1" sz="1800" kern="1200">
                          <a:solidFill>
                            <a:schemeClr val="dk1"/>
                          </a:solidFill>
                          <a:latin typeface="Calibri"/>
                        </a:defRPr>
                      </a:lvl1pPr>
                      <a:lvl2pPr marL="457200" algn="l" defTabSz="457200" rtl="0" eaLnBrk="1" latinLnBrk="0" hangingPunct="1">
                        <a:defRPr kumimoji="1" sz="1800" kern="1200">
                          <a:solidFill>
                            <a:schemeClr val="dk1"/>
                          </a:solidFill>
                          <a:latin typeface="Calibri"/>
                        </a:defRPr>
                      </a:lvl2pPr>
                      <a:lvl3pPr marL="914400" algn="l" defTabSz="457200" rtl="0" eaLnBrk="1" latinLnBrk="0" hangingPunct="1">
                        <a:defRPr kumimoji="1" sz="1800" kern="1200">
                          <a:solidFill>
                            <a:schemeClr val="dk1"/>
                          </a:solidFill>
                          <a:latin typeface="Calibri"/>
                        </a:defRPr>
                      </a:lvl3pPr>
                      <a:lvl4pPr marL="1371600" algn="l" defTabSz="457200" rtl="0" eaLnBrk="1" latinLnBrk="0" hangingPunct="1">
                        <a:defRPr kumimoji="1" sz="1800" kern="1200">
                          <a:solidFill>
                            <a:schemeClr val="dk1"/>
                          </a:solidFill>
                          <a:latin typeface="Calibri"/>
                        </a:defRPr>
                      </a:lvl4pPr>
                      <a:lvl5pPr marL="1828800" algn="l" defTabSz="457200" rtl="0" eaLnBrk="1" latinLnBrk="0" hangingPunct="1">
                        <a:defRPr kumimoji="1" sz="1800" kern="1200">
                          <a:solidFill>
                            <a:schemeClr val="dk1"/>
                          </a:solidFill>
                          <a:latin typeface="Calibri"/>
                        </a:defRPr>
                      </a:lvl5pPr>
                      <a:lvl6pPr marL="2286000" algn="l" defTabSz="457200" rtl="0" eaLnBrk="1" latinLnBrk="0" hangingPunct="1">
                        <a:defRPr kumimoji="1" sz="1800" kern="1200">
                          <a:solidFill>
                            <a:schemeClr val="dk1"/>
                          </a:solidFill>
                          <a:latin typeface="Calibri"/>
                        </a:defRPr>
                      </a:lvl6pPr>
                      <a:lvl7pPr marL="2743200" algn="l" defTabSz="457200" rtl="0" eaLnBrk="1" latinLnBrk="0" hangingPunct="1">
                        <a:defRPr kumimoji="1" sz="1800" kern="1200">
                          <a:solidFill>
                            <a:schemeClr val="dk1"/>
                          </a:solidFill>
                          <a:latin typeface="Calibri"/>
                        </a:defRPr>
                      </a:lvl7pPr>
                      <a:lvl8pPr marL="3200400" algn="l" defTabSz="457200" rtl="0" eaLnBrk="1" latinLnBrk="0" hangingPunct="1">
                        <a:defRPr kumimoji="1" sz="1800" kern="1200">
                          <a:solidFill>
                            <a:schemeClr val="dk1"/>
                          </a:solidFill>
                          <a:latin typeface="Calibri"/>
                        </a:defRPr>
                      </a:lvl8pPr>
                      <a:lvl9pPr marL="3657600" algn="l" defTabSz="457200" rtl="0" eaLnBrk="1" latinLnBrk="0" hangingPunct="1">
                        <a:defRPr kumimoji="1" sz="1800" kern="1200">
                          <a:solidFill>
                            <a:schemeClr val="dk1"/>
                          </a:solidFill>
                          <a:latin typeface="Calibri"/>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kumimoji="1" sz="1800" kern="1200">
                          <a:solidFill>
                            <a:schemeClr val="dk1"/>
                          </a:solidFill>
                          <a:latin typeface="Calibri"/>
                        </a:defRPr>
                      </a:lvl1pPr>
                      <a:lvl2pPr marL="457200" algn="l" defTabSz="457200" rtl="0" eaLnBrk="1" latinLnBrk="0" hangingPunct="1">
                        <a:defRPr kumimoji="1" sz="1800" kern="1200">
                          <a:solidFill>
                            <a:schemeClr val="dk1"/>
                          </a:solidFill>
                          <a:latin typeface="Calibri"/>
                        </a:defRPr>
                      </a:lvl2pPr>
                      <a:lvl3pPr marL="914400" algn="l" defTabSz="457200" rtl="0" eaLnBrk="1" latinLnBrk="0" hangingPunct="1">
                        <a:defRPr kumimoji="1" sz="1800" kern="1200">
                          <a:solidFill>
                            <a:schemeClr val="dk1"/>
                          </a:solidFill>
                          <a:latin typeface="Calibri"/>
                        </a:defRPr>
                      </a:lvl3pPr>
                      <a:lvl4pPr marL="1371600" algn="l" defTabSz="457200" rtl="0" eaLnBrk="1" latinLnBrk="0" hangingPunct="1">
                        <a:defRPr kumimoji="1" sz="1800" kern="1200">
                          <a:solidFill>
                            <a:schemeClr val="dk1"/>
                          </a:solidFill>
                          <a:latin typeface="Calibri"/>
                        </a:defRPr>
                      </a:lvl4pPr>
                      <a:lvl5pPr marL="1828800" algn="l" defTabSz="457200" rtl="0" eaLnBrk="1" latinLnBrk="0" hangingPunct="1">
                        <a:defRPr kumimoji="1" sz="1800" kern="1200">
                          <a:solidFill>
                            <a:schemeClr val="dk1"/>
                          </a:solidFill>
                          <a:latin typeface="Calibri"/>
                        </a:defRPr>
                      </a:lvl5pPr>
                      <a:lvl6pPr marL="2286000" algn="l" defTabSz="457200" rtl="0" eaLnBrk="1" latinLnBrk="0" hangingPunct="1">
                        <a:defRPr kumimoji="1" sz="1800" kern="1200">
                          <a:solidFill>
                            <a:schemeClr val="dk1"/>
                          </a:solidFill>
                          <a:latin typeface="Calibri"/>
                        </a:defRPr>
                      </a:lvl6pPr>
                      <a:lvl7pPr marL="2743200" algn="l" defTabSz="457200" rtl="0" eaLnBrk="1" latinLnBrk="0" hangingPunct="1">
                        <a:defRPr kumimoji="1" sz="1800" kern="1200">
                          <a:solidFill>
                            <a:schemeClr val="dk1"/>
                          </a:solidFill>
                          <a:latin typeface="Calibri"/>
                        </a:defRPr>
                      </a:lvl7pPr>
                      <a:lvl8pPr marL="3200400" algn="l" defTabSz="457200" rtl="0" eaLnBrk="1" latinLnBrk="0" hangingPunct="1">
                        <a:defRPr kumimoji="1" sz="1800" kern="1200">
                          <a:solidFill>
                            <a:schemeClr val="dk1"/>
                          </a:solidFill>
                          <a:latin typeface="Calibri"/>
                        </a:defRPr>
                      </a:lvl8pPr>
                      <a:lvl9pPr marL="3657600" algn="l" defTabSz="457200" rtl="0" eaLnBrk="1" latinLnBrk="0" hangingPunct="1">
                        <a:defRPr kumimoji="1" sz="1800" kern="1200">
                          <a:solidFill>
                            <a:schemeClr val="dk1"/>
                          </a:solidFill>
                          <a:latin typeface="Calibri"/>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kumimoji="1" sz="1800" kern="1200">
                          <a:solidFill>
                            <a:schemeClr val="dk1"/>
                          </a:solidFill>
                          <a:latin typeface="Calibri"/>
                        </a:defRPr>
                      </a:lvl1pPr>
                      <a:lvl2pPr marL="457200" algn="l" defTabSz="457200" rtl="0" eaLnBrk="1" latinLnBrk="0" hangingPunct="1">
                        <a:defRPr kumimoji="1" sz="1800" kern="1200">
                          <a:solidFill>
                            <a:schemeClr val="dk1"/>
                          </a:solidFill>
                          <a:latin typeface="Calibri"/>
                        </a:defRPr>
                      </a:lvl2pPr>
                      <a:lvl3pPr marL="914400" algn="l" defTabSz="457200" rtl="0" eaLnBrk="1" latinLnBrk="0" hangingPunct="1">
                        <a:defRPr kumimoji="1" sz="1800" kern="1200">
                          <a:solidFill>
                            <a:schemeClr val="dk1"/>
                          </a:solidFill>
                          <a:latin typeface="Calibri"/>
                        </a:defRPr>
                      </a:lvl3pPr>
                      <a:lvl4pPr marL="1371600" algn="l" defTabSz="457200" rtl="0" eaLnBrk="1" latinLnBrk="0" hangingPunct="1">
                        <a:defRPr kumimoji="1" sz="1800" kern="1200">
                          <a:solidFill>
                            <a:schemeClr val="dk1"/>
                          </a:solidFill>
                          <a:latin typeface="Calibri"/>
                        </a:defRPr>
                      </a:lvl4pPr>
                      <a:lvl5pPr marL="1828800" algn="l" defTabSz="457200" rtl="0" eaLnBrk="1" latinLnBrk="0" hangingPunct="1">
                        <a:defRPr kumimoji="1" sz="1800" kern="1200">
                          <a:solidFill>
                            <a:schemeClr val="dk1"/>
                          </a:solidFill>
                          <a:latin typeface="Calibri"/>
                        </a:defRPr>
                      </a:lvl5pPr>
                      <a:lvl6pPr marL="2286000" algn="l" defTabSz="457200" rtl="0" eaLnBrk="1" latinLnBrk="0" hangingPunct="1">
                        <a:defRPr kumimoji="1" sz="1800" kern="1200">
                          <a:solidFill>
                            <a:schemeClr val="dk1"/>
                          </a:solidFill>
                          <a:latin typeface="Calibri"/>
                        </a:defRPr>
                      </a:lvl6pPr>
                      <a:lvl7pPr marL="2743200" algn="l" defTabSz="457200" rtl="0" eaLnBrk="1" latinLnBrk="0" hangingPunct="1">
                        <a:defRPr kumimoji="1" sz="1800" kern="1200">
                          <a:solidFill>
                            <a:schemeClr val="dk1"/>
                          </a:solidFill>
                          <a:latin typeface="Calibri"/>
                        </a:defRPr>
                      </a:lvl7pPr>
                      <a:lvl8pPr marL="3200400" algn="l" defTabSz="457200" rtl="0" eaLnBrk="1" latinLnBrk="0" hangingPunct="1">
                        <a:defRPr kumimoji="1" sz="1800" kern="1200">
                          <a:solidFill>
                            <a:schemeClr val="dk1"/>
                          </a:solidFill>
                          <a:latin typeface="Calibri"/>
                        </a:defRPr>
                      </a:lvl8pPr>
                      <a:lvl9pPr marL="3657600" algn="l" defTabSz="457200" rtl="0" eaLnBrk="1" latinLnBrk="0" hangingPunct="1">
                        <a:defRPr kumimoji="1" sz="1800" kern="1200">
                          <a:solidFill>
                            <a:schemeClr val="dk1"/>
                          </a:solidFill>
                          <a:latin typeface="Calibri"/>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extLst>
                  <a:ext uri="{0D108BD9-81ED-4DB2-BD59-A6C34878D82A}">
                    <a16:rowId xmlns:a16="http://schemas.microsoft.com/office/drawing/2014/main" val="10001"/>
                  </a:ext>
                </a:extLst>
              </a:tr>
              <a:tr h="96058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見つけ</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100" b="1" dirty="0" err="1">
                          <a:solidFill>
                            <a:schemeClr val="bg1"/>
                          </a:solidFill>
                          <a:latin typeface="BIZ UDPゴシック" panose="020B0400000000000000" pitchFamily="50" charset="-128"/>
                          <a:ea typeface="BIZ UDPゴシック" panose="020B0400000000000000" pitchFamily="50" charset="-128"/>
                        </a:rPr>
                        <a:t>られる</a:t>
                      </a:r>
                      <a:r>
                        <a:rPr kumimoji="1" lang="ja-JP" altLang="en-US" sz="1100" b="1" dirty="0">
                          <a:solidFill>
                            <a:schemeClr val="bg1"/>
                          </a:solidFill>
                          <a:latin typeface="BIZ UDPゴシック" panose="020B0400000000000000" pitchFamily="50" charset="-128"/>
                          <a:ea typeface="BIZ UDPゴシック" panose="020B0400000000000000" pitchFamily="50" charset="-128"/>
                        </a:rPr>
                        <a:t>力</a:t>
                      </a:r>
                    </a:p>
                  </a:txBody>
                  <a:tcPr marL="68580" marR="68580" marT="34290" marB="34290" vert="eaVert"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extLst>
                  <a:ext uri="{0D108BD9-81ED-4DB2-BD59-A6C34878D82A}">
                    <a16:rowId xmlns:a16="http://schemas.microsoft.com/office/drawing/2014/main" val="1302893693"/>
                  </a:ext>
                </a:extLst>
              </a:tr>
              <a:tr h="96058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同時に注意を向ける力</a:t>
                      </a:r>
                    </a:p>
                  </a:txBody>
                  <a:tcPr marL="68580" marR="68580" marT="34290" marB="34290" vert="eaVert"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extLst>
                  <a:ext uri="{0D108BD9-81ED-4DB2-BD59-A6C34878D82A}">
                    <a16:rowId xmlns:a16="http://schemas.microsoft.com/office/drawing/2014/main" val="3401712107"/>
                  </a:ext>
                </a:extLst>
              </a:tr>
              <a:tr h="96058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切りかえる力</a:t>
                      </a:r>
                    </a:p>
                  </a:txBody>
                  <a:tcPr marL="68580" marR="68580" marT="34290" marB="34290" vert="eaVert"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extLst>
                  <a:ext uri="{0D108BD9-81ED-4DB2-BD59-A6C34878D82A}">
                    <a16:rowId xmlns:a16="http://schemas.microsoft.com/office/drawing/2014/main" val="2158288081"/>
                  </a:ext>
                </a:extLst>
              </a:tr>
              <a:tr h="96058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その他</a:t>
                      </a:r>
                    </a:p>
                  </a:txBody>
                  <a:tcPr marL="68580" marR="68580" marT="34290" marB="34290" vert="eaVert"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endParaRPr kumimoji="1" lang="ja-JP" altLang="en-US" sz="1600" dirty="0">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05E">
                        <a:lumMod val="20000"/>
                        <a:lumOff val="80000"/>
                      </a:srgbClr>
                    </a:solidFill>
                  </a:tcPr>
                </a:tc>
                <a:extLst>
                  <a:ext uri="{0D108BD9-81ED-4DB2-BD59-A6C34878D82A}">
                    <a16:rowId xmlns:a16="http://schemas.microsoft.com/office/drawing/2014/main" val="1998376204"/>
                  </a:ext>
                </a:extLst>
              </a:tr>
            </a:tbl>
          </a:graphicData>
        </a:graphic>
      </p:graphicFrame>
    </p:spTree>
    <p:extLst>
      <p:ext uri="{BB962C8B-B14F-4D97-AF65-F5344CB8AC3E}">
        <p14:creationId xmlns:p14="http://schemas.microsoft.com/office/powerpoint/2010/main" val="5942103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764704"/>
            <a:ext cx="8042275" cy="904205"/>
          </a:xfrm>
        </p:spPr>
        <p:txBody>
          <a:bodyPr/>
          <a:lstStyle/>
          <a:p>
            <a:r>
              <a:rPr lang="ja-JP" altLang="en-US" dirty="0">
                <a:latin typeface="BIZ UDゴシック" panose="020B0400000000000000" pitchFamily="49" charset="-128"/>
                <a:ea typeface="BIZ UDゴシック" panose="020B0400000000000000" pitchFamily="49" charset="-128"/>
              </a:rPr>
              <a:t>前回の内容</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11560" y="2060848"/>
            <a:ext cx="8064896" cy="4320480"/>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注意を妨げる要素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注意と外的環境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en-US"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３</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注意と内的環境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endParaRPr lang="en-US" altLang="en-US" sz="2800" dirty="0">
              <a:latin typeface="BIZ UDゴシック" panose="020B0400000000000000" pitchFamily="49" charset="-128"/>
              <a:ea typeface="BIZ UDゴシック" panose="020B0400000000000000" pitchFamily="49" charset="-128"/>
            </a:endParaRPr>
          </a:p>
          <a:p>
            <a:pPr marL="0" indent="0">
              <a:buNone/>
              <a:defRPr/>
            </a:pPr>
            <a:endParaRPr lang="en-US" altLang="en-US"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４</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a:t>
            </a:r>
            <a:endParaRPr lang="en-US" altLang="ja-JP"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6998402"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47744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620688"/>
            <a:ext cx="8042275" cy="904205"/>
          </a:xfrm>
        </p:spPr>
        <p:txBody>
          <a:bodyPr/>
          <a:lstStyle/>
          <a:p>
            <a:r>
              <a:rPr lang="ja-JP" altLang="en-US" dirty="0">
                <a:latin typeface="BIZ UDゴシック" panose="020B0400000000000000" pitchFamily="49" charset="-128"/>
                <a:ea typeface="BIZ UDゴシック" panose="020B0400000000000000" pitchFamily="49" charset="-128"/>
              </a:rPr>
              <a:t>プチトレーニングの報告</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83568" y="2132856"/>
            <a:ext cx="7992888" cy="4320480"/>
          </a:xfrm>
        </p:spPr>
        <p:txBody>
          <a:bodyPr/>
          <a:lstStyle/>
          <a:p>
            <a:pPr marL="452438" indent="-452438">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前回のグループワークから１週間プチトレーニング</a:t>
            </a:r>
            <a:r>
              <a:rPr lang="ja-JP" altLang="en-US" sz="2800" dirty="0">
                <a:solidFill>
                  <a:schemeClr val="tx1"/>
                </a:solidFill>
                <a:latin typeface="BIZ UDゴシック" panose="020B0400000000000000" pitchFamily="49" charset="-128"/>
                <a:ea typeface="BIZ UDゴシック" panose="020B0400000000000000" pitchFamily="49" charset="-128"/>
              </a:rPr>
              <a:t>に取り組んでもらいましたが、取り組んでみてどう感じましたか？</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452438" indent="-452438">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記入してきた</a:t>
            </a:r>
            <a:r>
              <a:rPr lang="ja-JP" altLang="en-US" sz="2800" dirty="0">
                <a:solidFill>
                  <a:srgbClr val="FF0000"/>
                </a:solidFill>
                <a:latin typeface="BIZ UDゴシック" panose="020B0400000000000000" pitchFamily="49" charset="-128"/>
                <a:ea typeface="BIZ UDゴシック" panose="020B0400000000000000" pitchFamily="49" charset="-128"/>
              </a:rPr>
              <a:t>「自己チェック表」</a:t>
            </a:r>
            <a:r>
              <a:rPr lang="ja-JP" altLang="en-US" sz="2800" dirty="0">
                <a:latin typeface="BIZ UDゴシック" panose="020B0400000000000000" pitchFamily="49" charset="-128"/>
                <a:ea typeface="BIZ UDゴシック" panose="020B0400000000000000" pitchFamily="49" charset="-128"/>
              </a:rPr>
              <a:t>のうら面を発表してください。</a:t>
            </a:r>
            <a:endParaRPr lang="en-US" altLang="ja-JP"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7010400" y="6486790"/>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78434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764704"/>
            <a:ext cx="8042275" cy="904205"/>
          </a:xfrm>
        </p:spPr>
        <p:txBody>
          <a:bodyPr/>
          <a:lstStyle/>
          <a:p>
            <a:r>
              <a:rPr lang="ja-JP" altLang="en-US" dirty="0">
                <a:latin typeface="BIZ UDゴシック" panose="020B0400000000000000" pitchFamily="49" charset="-128"/>
                <a:ea typeface="BIZ UDゴシック" panose="020B0400000000000000" pitchFamily="49" charset="-128"/>
              </a:rPr>
              <a:t>本日の内容</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11560" y="2060848"/>
            <a:ext cx="8064896" cy="4320480"/>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対処手段の体験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　　　</a:t>
            </a:r>
            <a:endParaRPr lang="en-US" altLang="ja-JP"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6998402"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95739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dirty="0">
                <a:latin typeface="BIZ UDPゴシック" panose="020B0400000000000000" pitchFamily="50" charset="-128"/>
                <a:ea typeface="BIZ UDPゴシック" panose="020B0400000000000000" pitchFamily="50" charset="-128"/>
              </a:rPr>
              <a:t>自己対処の工夫</a:t>
            </a: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体験ワーク</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70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対処手段の体験</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自己対処の工夫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1857511"/>
            <a:ext cx="8208912" cy="477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185738" marR="0" lvl="0" indent="-185738"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・これから、様々な対処手段を使いながら作業に取り組んでみましょう。</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・それぞれの対処手段の、</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12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　「有効性」　〇：効果がある　　△：まあまあ効果がある</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：効果がない</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実現可能性</a:t>
            </a: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　〇：簡単にできる　△：できる可能性がある</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：実際に使える環境を整えることは難しい</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について検討してみましょう。</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961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lvl="0" indent="-609600" algn="l" eaLnBrk="1" hangingPunct="1">
              <a:lnSpc>
                <a:spcPct val="60000"/>
              </a:lnSpc>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a:t>
            </a:r>
            <a:r>
              <a:rPr lang="ja-JP" altLang="en-US" sz="2400" dirty="0">
                <a:solidFill>
                  <a:prstClr val="black"/>
                </a:solidFill>
                <a:latin typeface="BIZ UDPゴシック" panose="020B0400000000000000" pitchFamily="50" charset="-128"/>
                <a:ea typeface="BIZ UDPゴシック" panose="020B0400000000000000" pitchFamily="50" charset="-128"/>
              </a:rPr>
              <a:t>自己対処の工夫</a:t>
            </a: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72428" y="2089546"/>
            <a:ext cx="783756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
        <p:nvSpPr>
          <p:cNvPr id="12" name="コンテンツ プレースホルダー 2"/>
          <p:cNvSpPr txBox="1">
            <a:spLocks/>
          </p:cNvSpPr>
          <p:nvPr/>
        </p:nvSpPr>
        <p:spPr bwMode="auto">
          <a:xfrm>
            <a:off x="611560" y="1000722"/>
            <a:ext cx="424847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●パーテーション</a:t>
            </a:r>
            <a:endParaRPr kumimoji="1" lang="en-US" altLang="ja-JP" sz="2800"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207963" indent="-144000">
              <a:buClr>
                <a:srgbClr val="A63212"/>
              </a:buClr>
              <a:buFont typeface="Arial" panose="020B0604020202020204" pitchFamily="34" charset="0"/>
              <a:buNone/>
            </a:pPr>
            <a:r>
              <a:rPr kumimoji="1" lang="ja-JP" altLang="en-US" sz="2000" dirty="0">
                <a:latin typeface="BIZ UDPゴシック" panose="020B0400000000000000" pitchFamily="50" charset="-128"/>
                <a:ea typeface="BIZ UDPゴシック" panose="020B0400000000000000" pitchFamily="50" charset="-128"/>
              </a:rPr>
              <a:t>・視界をさえぎることで、目から入る余計な刺激を減らし、集中しやすくします。</a:t>
            </a:r>
            <a:endParaRPr kumimoji="1" lang="en-US" altLang="ja-JP" sz="2000" dirty="0">
              <a:latin typeface="BIZ UDPゴシック" panose="020B0400000000000000" pitchFamily="50" charset="-128"/>
              <a:ea typeface="BIZ UDPゴシック" panose="020B04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677257648"/>
              </p:ext>
            </p:extLst>
          </p:nvPr>
        </p:nvGraphicFramePr>
        <p:xfrm>
          <a:off x="666735" y="4810927"/>
          <a:ext cx="7810530" cy="1229907"/>
        </p:xfrm>
        <a:graphic>
          <a:graphicData uri="http://schemas.openxmlformats.org/drawingml/2006/table">
            <a:tbl>
              <a:tblPr firstRow="1" bandRow="1">
                <a:tableStyleId>{5940675A-B579-460E-94D1-54222C63F5DA}</a:tableStyleId>
              </a:tblPr>
              <a:tblGrid>
                <a:gridCol w="1426645">
                  <a:extLst>
                    <a:ext uri="{9D8B030D-6E8A-4147-A177-3AD203B41FA5}">
                      <a16:colId xmlns:a16="http://schemas.microsoft.com/office/drawing/2014/main" val="1343933679"/>
                    </a:ext>
                  </a:extLst>
                </a:gridCol>
                <a:gridCol w="1426645">
                  <a:extLst>
                    <a:ext uri="{9D8B030D-6E8A-4147-A177-3AD203B41FA5}">
                      <a16:colId xmlns:a16="http://schemas.microsoft.com/office/drawing/2014/main" val="4083139083"/>
                    </a:ext>
                  </a:extLst>
                </a:gridCol>
                <a:gridCol w="4957240">
                  <a:extLst>
                    <a:ext uri="{9D8B030D-6E8A-4147-A177-3AD203B41FA5}">
                      <a16:colId xmlns:a16="http://schemas.microsoft.com/office/drawing/2014/main" val="2723047848"/>
                    </a:ext>
                  </a:extLst>
                </a:gridCol>
              </a:tblGrid>
              <a:tr h="504056">
                <a:tc>
                  <a:txBody>
                    <a:bodyPr/>
                    <a:lstStyle/>
                    <a:p>
                      <a:pPr algn="ctr"/>
                      <a:r>
                        <a:rPr kumimoji="1" lang="ja-JP" altLang="en-US" dirty="0">
                          <a:latin typeface="BIZ UDゴシック" panose="020B0400000000000000" pitchFamily="49" charset="-128"/>
                          <a:ea typeface="BIZ UDゴシック" panose="020B0400000000000000" pitchFamily="49" charset="-128"/>
                        </a:rPr>
                        <a:t>有効性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実現可能性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メモ（特になければ空欄で構いません）</a:t>
                      </a:r>
                    </a:p>
                  </a:txBody>
                  <a:tcPr anchor="ctr"/>
                </a:tc>
                <a:extLst>
                  <a:ext uri="{0D108BD9-81ED-4DB2-BD59-A6C34878D82A}">
                    <a16:rowId xmlns:a16="http://schemas.microsoft.com/office/drawing/2014/main" val="3760146041"/>
                  </a:ext>
                </a:extLst>
              </a:tr>
              <a:tr h="725851">
                <a:tc>
                  <a:txBody>
                    <a:bodyPr/>
                    <a:lstStyle/>
                    <a:p>
                      <a:pPr algn="ctr"/>
                      <a:endParaRPr kumimoji="1" lang="ja-JP" altLang="en-US">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084575275"/>
                  </a:ext>
                </a:extLst>
              </a:tr>
            </a:tbl>
          </a:graphicData>
        </a:graphic>
      </p:graphicFrame>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0121" y="1781371"/>
            <a:ext cx="3240000" cy="2160241"/>
          </a:xfrm>
          <a:prstGeom prst="rect">
            <a:avLst/>
          </a:prstGeom>
        </p:spPr>
      </p:pic>
    </p:spTree>
    <p:extLst>
      <p:ext uri="{BB962C8B-B14F-4D97-AF65-F5344CB8AC3E}">
        <p14:creationId xmlns:p14="http://schemas.microsoft.com/office/powerpoint/2010/main" val="28377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lvl="0" indent="-609600" algn="l" eaLnBrk="1" hangingPunct="1">
              <a:lnSpc>
                <a:spcPct val="60000"/>
              </a:lnSpc>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a:t>
            </a:r>
            <a:r>
              <a:rPr lang="ja-JP" altLang="en-US" sz="2400" dirty="0">
                <a:solidFill>
                  <a:prstClr val="black"/>
                </a:solidFill>
                <a:latin typeface="BIZ UDPゴシック" panose="020B0400000000000000" pitchFamily="50" charset="-128"/>
                <a:ea typeface="BIZ UDPゴシック" panose="020B0400000000000000" pitchFamily="50" charset="-128"/>
              </a:rPr>
              <a:t>自己対処の工夫</a:t>
            </a: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39552" y="2089546"/>
            <a:ext cx="783756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
        <p:nvSpPr>
          <p:cNvPr id="12" name="コンテンツ プレースホルダー 2"/>
          <p:cNvSpPr txBox="1">
            <a:spLocks/>
          </p:cNvSpPr>
          <p:nvPr/>
        </p:nvSpPr>
        <p:spPr bwMode="auto">
          <a:xfrm>
            <a:off x="611560" y="1133896"/>
            <a:ext cx="80422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●ルーペ</a:t>
            </a:r>
            <a:endParaRPr kumimoji="1" lang="en-US" altLang="ja-JP"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　</a:t>
            </a:r>
            <a:r>
              <a:rPr kumimoji="1" lang="ja-JP" altLang="en-US" sz="2800" b="0" i="0" u="none" strike="noStrike" kern="1200" cap="none" spc="0" normalizeH="0" baseline="0" noProof="0" dirty="0">
                <a:ln>
                  <a:noFill/>
                </a:ln>
                <a:solidFill>
                  <a:srgbClr val="9BB05E">
                    <a:lumMod val="75000"/>
                  </a:srgbClr>
                </a:solidFill>
                <a:effectLst/>
                <a:uLnTx/>
                <a:uFillTx/>
                <a:latin typeface="BIZ UDPゴシック" panose="020B0400000000000000" pitchFamily="50" charset="-128"/>
                <a:ea typeface="BIZ UDPゴシック" panose="020B0400000000000000" pitchFamily="50" charset="-128"/>
              </a:rPr>
              <a:t>（虫メガネ、バールーペ等）</a:t>
            </a:r>
            <a:endParaRPr kumimoji="1" lang="en-US" altLang="ja-JP" dirty="0">
              <a:solidFill>
                <a:srgbClr val="9BB05E">
                  <a:lumMod val="75000"/>
                </a:srgbClr>
              </a:solidFill>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・文章を拡大することで、読みやすく</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14400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したり、ミスを発見しやすくします。</a:t>
            </a:r>
            <a:endParaRPr kumimoji="1" lang="en-US" altLang="ja-JP" sz="20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793" y="2190062"/>
            <a:ext cx="3237472" cy="2160000"/>
          </a:xfrm>
          <a:prstGeom prst="rect">
            <a:avLst/>
          </a:prstGeom>
        </p:spPr>
      </p:pic>
      <p:graphicFrame>
        <p:nvGraphicFramePr>
          <p:cNvPr id="13" name="表 12"/>
          <p:cNvGraphicFramePr>
            <a:graphicFrameLocks noGrp="1"/>
          </p:cNvGraphicFramePr>
          <p:nvPr>
            <p:extLst>
              <p:ext uri="{D42A27DB-BD31-4B8C-83A1-F6EECF244321}">
                <p14:modId xmlns:p14="http://schemas.microsoft.com/office/powerpoint/2010/main" val="4099718011"/>
              </p:ext>
            </p:extLst>
          </p:nvPr>
        </p:nvGraphicFramePr>
        <p:xfrm>
          <a:off x="666735" y="4810927"/>
          <a:ext cx="7810530" cy="1229907"/>
        </p:xfrm>
        <a:graphic>
          <a:graphicData uri="http://schemas.openxmlformats.org/drawingml/2006/table">
            <a:tbl>
              <a:tblPr firstRow="1" bandRow="1">
                <a:tableStyleId>{5940675A-B579-460E-94D1-54222C63F5DA}</a:tableStyleId>
              </a:tblPr>
              <a:tblGrid>
                <a:gridCol w="1426645">
                  <a:extLst>
                    <a:ext uri="{9D8B030D-6E8A-4147-A177-3AD203B41FA5}">
                      <a16:colId xmlns:a16="http://schemas.microsoft.com/office/drawing/2014/main" val="1343933679"/>
                    </a:ext>
                  </a:extLst>
                </a:gridCol>
                <a:gridCol w="1426645">
                  <a:extLst>
                    <a:ext uri="{9D8B030D-6E8A-4147-A177-3AD203B41FA5}">
                      <a16:colId xmlns:a16="http://schemas.microsoft.com/office/drawing/2014/main" val="4083139083"/>
                    </a:ext>
                  </a:extLst>
                </a:gridCol>
                <a:gridCol w="4957240">
                  <a:extLst>
                    <a:ext uri="{9D8B030D-6E8A-4147-A177-3AD203B41FA5}">
                      <a16:colId xmlns:a16="http://schemas.microsoft.com/office/drawing/2014/main" val="2723047848"/>
                    </a:ext>
                  </a:extLst>
                </a:gridCol>
              </a:tblGrid>
              <a:tr h="504056">
                <a:tc>
                  <a:txBody>
                    <a:bodyPr/>
                    <a:lstStyle/>
                    <a:p>
                      <a:pPr algn="ctr"/>
                      <a:r>
                        <a:rPr kumimoji="1" lang="ja-JP" altLang="en-US" dirty="0">
                          <a:latin typeface="BIZ UDゴシック" panose="020B0400000000000000" pitchFamily="49" charset="-128"/>
                          <a:ea typeface="BIZ UDゴシック" panose="020B0400000000000000" pitchFamily="49" charset="-128"/>
                        </a:rPr>
                        <a:t>有効性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実現可能性</a:t>
                      </a:r>
                    </a:p>
                  </a:txBody>
                  <a:tcPr anchor="ctr"/>
                </a:tc>
                <a:tc>
                  <a:txBody>
                    <a:bodyPr/>
                    <a:lstStyle/>
                    <a:p>
                      <a:pPr algn="ctr"/>
                      <a:r>
                        <a:rPr kumimoji="1" lang="ja-JP" altLang="en-US" dirty="0">
                          <a:latin typeface="BIZ UDゴシック" panose="020B0400000000000000" pitchFamily="49" charset="-128"/>
                          <a:ea typeface="BIZ UDゴシック" panose="020B0400000000000000" pitchFamily="49" charset="-128"/>
                        </a:rPr>
                        <a:t>メモ（特になければ空欄で構いません）</a:t>
                      </a:r>
                    </a:p>
                  </a:txBody>
                  <a:tcPr anchor="ctr"/>
                </a:tc>
                <a:extLst>
                  <a:ext uri="{0D108BD9-81ED-4DB2-BD59-A6C34878D82A}">
                    <a16:rowId xmlns:a16="http://schemas.microsoft.com/office/drawing/2014/main" val="3760146041"/>
                  </a:ext>
                </a:extLst>
              </a:tr>
              <a:tr h="725851">
                <a:tc>
                  <a:txBody>
                    <a:bodyPr/>
                    <a:lstStyle/>
                    <a:p>
                      <a:pPr algn="ctr"/>
                      <a:endParaRPr kumimoji="1" lang="ja-JP" altLang="en-US">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084575275"/>
                  </a:ext>
                </a:extLst>
              </a:tr>
            </a:tbl>
          </a:graphicData>
        </a:graphic>
      </p:graphicFrame>
    </p:spTree>
    <p:extLst>
      <p:ext uri="{BB962C8B-B14F-4D97-AF65-F5344CB8AC3E}">
        <p14:creationId xmlns:p14="http://schemas.microsoft.com/office/powerpoint/2010/main" val="11039307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Designs\Japanese Waves.pot</Template>
  <TotalTime>0</TotalTime>
  <Words>2479</Words>
  <Application>Microsoft Office PowerPoint</Application>
  <PresentationFormat>画面に合わせる (4:3)</PresentationFormat>
  <Paragraphs>326</Paragraphs>
  <Slides>22</Slides>
  <Notes>22</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22</vt:i4>
      </vt:variant>
    </vt:vector>
  </HeadingPairs>
  <TitlesOfParts>
    <vt:vector size="37" baseType="lpstr">
      <vt:lpstr>BIZ UDPゴシック</vt:lpstr>
      <vt:lpstr>BIZ UDゴシック</vt:lpstr>
      <vt:lpstr>HG丸ｺﾞｼｯｸM-PRO</vt:lpstr>
      <vt:lpstr>ＭＳ Ｐゴシック</vt:lpstr>
      <vt:lpstr>ＭＳ 明朝</vt:lpstr>
      <vt:lpstr>Nimbus Roman No9 L</vt:lpstr>
      <vt:lpstr>Arial</vt:lpstr>
      <vt:lpstr>Calibri</vt:lpstr>
      <vt:lpstr>Calibri Light</vt:lpstr>
      <vt:lpstr>Cambria</vt:lpstr>
      <vt:lpstr>Century</vt:lpstr>
      <vt:lpstr>Rage Italic</vt:lpstr>
      <vt:lpstr>Sketchbook</vt:lpstr>
      <vt:lpstr>1_Sketchbook</vt:lpstr>
      <vt:lpstr>Office テーマ</vt:lpstr>
      <vt:lpstr>注意障害 グループワーク</vt:lpstr>
      <vt:lpstr>グループワーク参加にあたって</vt:lpstr>
      <vt:lpstr>前回の内容</vt:lpstr>
      <vt:lpstr>プチトレーニングの報告</vt:lpstr>
      <vt:lpstr>本日の内容</vt:lpstr>
      <vt:lpstr>自己対処の工夫</vt:lpstr>
      <vt:lpstr>対処手段の体験</vt:lpstr>
      <vt:lpstr>PowerPoint プレゼンテーション</vt:lpstr>
      <vt:lpstr>PowerPoint プレゼンテーション</vt:lpstr>
      <vt:lpstr>PowerPoint プレゼンテーション</vt:lpstr>
      <vt:lpstr>休憩</vt:lpstr>
      <vt:lpstr>PowerPoint プレゼンテーション</vt:lpstr>
      <vt:lpstr>PowerPoint プレゼンテーション</vt:lpstr>
      <vt:lpstr>PowerPoint プレゼンテーション</vt:lpstr>
      <vt:lpstr>PowerPoint プレゼンテーション</vt:lpstr>
      <vt:lpstr>立ち上がってストレッチ!</vt:lpstr>
      <vt:lpstr>意見交換</vt:lpstr>
      <vt:lpstr>まとめ</vt:lpstr>
      <vt:lpstr>まとめ</vt:lpstr>
      <vt:lpstr>まとめ</vt:lpstr>
      <vt:lpstr>次回の内容</vt:lpstr>
      <vt:lpstr>次回の内容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㉓注意障害グループワーク第４回資料</dc:title>
  <dc:creator>独立行政法人高齢・障害・求職者雇用支援機構</dc:creator>
  <cp:revision>3</cp:revision>
  <dcterms:created xsi:type="dcterms:W3CDTF">2023-01-06T02:37:03Z</dcterms:created>
  <dcterms:modified xsi:type="dcterms:W3CDTF">2023-02-06T01:03:39Z</dcterms:modified>
</cp:coreProperties>
</file>