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3" r:id="rId1"/>
    <p:sldMasterId id="2147484753" r:id="rId2"/>
    <p:sldMasterId id="2147484795" r:id="rId3"/>
    <p:sldMasterId id="2147484810" r:id="rId4"/>
    <p:sldMasterId id="2147484824" r:id="rId5"/>
    <p:sldMasterId id="2147484837" r:id="rId6"/>
    <p:sldMasterId id="2147484849" r:id="rId7"/>
    <p:sldMasterId id="2147484861" r:id="rId8"/>
    <p:sldMasterId id="2147484875" r:id="rId9"/>
    <p:sldMasterId id="2147484887" r:id="rId10"/>
  </p:sldMasterIdLst>
  <p:notesMasterIdLst>
    <p:notesMasterId r:id="rId80"/>
  </p:notesMasterIdLst>
  <p:handoutMasterIdLst>
    <p:handoutMasterId r:id="rId81"/>
  </p:handoutMasterIdLst>
  <p:sldIdLst>
    <p:sldId id="484" r:id="rId11"/>
    <p:sldId id="530" r:id="rId12"/>
    <p:sldId id="534" r:id="rId13"/>
    <p:sldId id="455" r:id="rId14"/>
    <p:sldId id="315" r:id="rId15"/>
    <p:sldId id="332" r:id="rId16"/>
    <p:sldId id="485" r:id="rId17"/>
    <p:sldId id="496" r:id="rId18"/>
    <p:sldId id="334" r:id="rId19"/>
    <p:sldId id="495" r:id="rId20"/>
    <p:sldId id="460" r:id="rId21"/>
    <p:sldId id="497" r:id="rId22"/>
    <p:sldId id="498" r:id="rId23"/>
    <p:sldId id="470" r:id="rId24"/>
    <p:sldId id="494" r:id="rId25"/>
    <p:sldId id="486" r:id="rId26"/>
    <p:sldId id="487" r:id="rId27"/>
    <p:sldId id="488" r:id="rId28"/>
    <p:sldId id="489" r:id="rId29"/>
    <p:sldId id="490" r:id="rId30"/>
    <p:sldId id="491" r:id="rId31"/>
    <p:sldId id="492" r:id="rId32"/>
    <p:sldId id="493" r:id="rId33"/>
    <p:sldId id="462" r:id="rId34"/>
    <p:sldId id="343" r:id="rId35"/>
    <p:sldId id="468" r:id="rId36"/>
    <p:sldId id="500" r:id="rId37"/>
    <p:sldId id="511" r:id="rId38"/>
    <p:sldId id="501" r:id="rId39"/>
    <p:sldId id="502" r:id="rId40"/>
    <p:sldId id="503" r:id="rId41"/>
    <p:sldId id="504" r:id="rId42"/>
    <p:sldId id="506" r:id="rId43"/>
    <p:sldId id="507" r:id="rId44"/>
    <p:sldId id="508" r:id="rId45"/>
    <p:sldId id="509" r:id="rId46"/>
    <p:sldId id="510" r:id="rId47"/>
    <p:sldId id="367" r:id="rId48"/>
    <p:sldId id="446" r:id="rId49"/>
    <p:sldId id="449" r:id="rId50"/>
    <p:sldId id="536" r:id="rId51"/>
    <p:sldId id="474" r:id="rId52"/>
    <p:sldId id="526" r:id="rId53"/>
    <p:sldId id="527" r:id="rId54"/>
    <p:sldId id="528" r:id="rId55"/>
    <p:sldId id="450" r:id="rId56"/>
    <p:sldId id="451" r:id="rId57"/>
    <p:sldId id="453" r:id="rId58"/>
    <p:sldId id="452" r:id="rId59"/>
    <p:sldId id="480" r:id="rId60"/>
    <p:sldId id="512" r:id="rId61"/>
    <p:sldId id="514" r:id="rId62"/>
    <p:sldId id="515" r:id="rId63"/>
    <p:sldId id="516" r:id="rId64"/>
    <p:sldId id="517" r:id="rId65"/>
    <p:sldId id="521" r:id="rId66"/>
    <p:sldId id="520" r:id="rId67"/>
    <p:sldId id="519" r:id="rId68"/>
    <p:sldId id="522" r:id="rId69"/>
    <p:sldId id="523" r:id="rId70"/>
    <p:sldId id="482" r:id="rId71"/>
    <p:sldId id="524" r:id="rId72"/>
    <p:sldId id="471" r:id="rId73"/>
    <p:sldId id="444" r:id="rId74"/>
    <p:sldId id="466" r:id="rId75"/>
    <p:sldId id="472" r:id="rId76"/>
    <p:sldId id="473" r:id="rId77"/>
    <p:sldId id="442" r:id="rId78"/>
    <p:sldId id="537" r:id="rId79"/>
  </p:sldIdLst>
  <p:sldSz cx="10080625" cy="7559675"/>
  <p:notesSz cx="6807200" cy="9939338"/>
  <p:defaultTextStyle>
    <a:defPPr>
      <a:defRPr lang="en-GB"/>
    </a:defPPr>
    <a:lvl1pPr algn="l" defTabSz="44903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31576" indent="-215790" algn="l" defTabSz="44903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647364" indent="-215790" algn="l" defTabSz="44903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863153" indent="-215790" algn="l" defTabSz="44903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078940" indent="-215790" algn="l" defTabSz="44903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4815" algn="l" defTabSz="913926"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1778" algn="l" defTabSz="913926"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198741" algn="l" defTabSz="913926"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5704" algn="l" defTabSz="913926"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678">
          <p15:clr>
            <a:srgbClr val="A4A3A4"/>
          </p15:clr>
        </p15:guide>
        <p15:guide id="2" pos="19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1C17"/>
    <a:srgbClr val="B7B7A3"/>
    <a:srgbClr val="000000"/>
    <a:srgbClr val="FFFF00"/>
    <a:srgbClr val="CC3300"/>
    <a:srgbClr val="C2B65A"/>
    <a:srgbClr val="FF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7" autoAdjust="0"/>
    <p:restoredTop sz="77520" autoAdjust="0"/>
  </p:normalViewPr>
  <p:slideViewPr>
    <p:cSldViewPr>
      <p:cViewPr varScale="1">
        <p:scale>
          <a:sx n="71" d="100"/>
          <a:sy n="71" d="100"/>
        </p:scale>
        <p:origin x="1064" y="64"/>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2550"/>
    </p:cViewPr>
  </p:sorterViewPr>
  <p:notesViewPr>
    <p:cSldViewPr>
      <p:cViewPr varScale="1">
        <p:scale>
          <a:sx n="74" d="100"/>
          <a:sy n="74" d="100"/>
        </p:scale>
        <p:origin x="2124" y="54"/>
      </p:cViewPr>
      <p:guideLst>
        <p:guide orient="horz" pos="2678"/>
        <p:guide pos="19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presProps" Target="presProp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HG丸ｺﾞｼｯｸM-PRO" panose="020F0600000000000000" pitchFamily="50" charset="-128"/>
                <a:ea typeface="HG丸ｺﾞｼｯｸM-PRO" panose="020F0600000000000000" pitchFamily="50" charset="-128"/>
              </a:rPr>
              <a:t>30</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39</a:t>
            </a:r>
            <a:r>
              <a:rPr lang="ja-JP" altLang="en-US" b="1" dirty="0">
                <a:latin typeface="HG丸ｺﾞｼｯｸM-PRO" panose="020F0600000000000000" pitchFamily="50" charset="-128"/>
                <a:ea typeface="HG丸ｺﾞｼｯｸM-PRO" panose="020F0600000000000000" pitchFamily="50" charset="-128"/>
              </a:rPr>
              <a:t>歳</a:t>
            </a:r>
            <a:endParaRPr lang="ja-JP" b="1" dirty="0">
              <a:latin typeface="HG丸ｺﾞｼｯｸM-PRO" panose="020F0600000000000000" pitchFamily="50" charset="-128"/>
              <a:ea typeface="HG丸ｺﾞｼｯｸM-PRO" panose="020F0600000000000000" pitchFamily="50" charset="-128"/>
            </a:endParaRPr>
          </a:p>
        </c:rich>
      </c:tx>
      <c:layout>
        <c:manualLayout>
          <c:xMode val="edge"/>
          <c:yMode val="edge"/>
          <c:x val="0.32499145559927295"/>
          <c:y val="0.711530414405869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75E-4E8D-AC98-56BC5F4FC612}"/>
              </c:ext>
            </c:extLst>
          </c:dPt>
          <c:dPt>
            <c:idx val="1"/>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75E-4E8D-AC98-56BC5F4FC612}"/>
              </c:ext>
            </c:extLst>
          </c:dPt>
          <c:val>
            <c:numRef>
              <c:f>Sheet1!$A$5:$A$6</c:f>
              <c:numCache>
                <c:formatCode>General</c:formatCode>
                <c:ptCount val="2"/>
                <c:pt idx="0">
                  <c:v>27.6</c:v>
                </c:pt>
                <c:pt idx="1">
                  <c:v>72.400000000000006</c:v>
                </c:pt>
              </c:numCache>
            </c:numRef>
          </c:val>
          <c:extLst xmlns:c16r2="http://schemas.microsoft.com/office/drawing/2015/06/chart">
            <c:ext xmlns:c16="http://schemas.microsoft.com/office/drawing/2014/chart" uri="{C3380CC4-5D6E-409C-BE32-E72D297353CC}">
              <c16:uniqueId val="{00000004-C75E-4E8D-AC98-56BC5F4FC6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HG丸ｺﾞｼｯｸM-PRO" panose="020F0600000000000000" pitchFamily="50" charset="-128"/>
                <a:ea typeface="HG丸ｺﾞｼｯｸM-PRO" panose="020F0600000000000000" pitchFamily="50" charset="-128"/>
              </a:rPr>
              <a:t>40</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49</a:t>
            </a:r>
            <a:r>
              <a:rPr lang="ja-JP" altLang="en-US" b="1" dirty="0">
                <a:latin typeface="HG丸ｺﾞｼｯｸM-PRO" panose="020F0600000000000000" pitchFamily="50" charset="-128"/>
                <a:ea typeface="HG丸ｺﾞｼｯｸM-PRO" panose="020F0600000000000000" pitchFamily="50" charset="-128"/>
              </a:rPr>
              <a:t>歳</a:t>
            </a:r>
          </a:p>
        </c:rich>
      </c:tx>
      <c:layout>
        <c:manualLayout>
          <c:xMode val="edge"/>
          <c:yMode val="edge"/>
          <c:x val="0.2788200697341624"/>
          <c:y val="0.7085764366950999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FAE3-4B2E-8A9A-CACCF385D982}"/>
              </c:ext>
            </c:extLst>
          </c:dPt>
          <c:dPt>
            <c:idx val="1"/>
            <c:bubble3D val="0"/>
            <c:spPr>
              <a:solidFill>
                <a:schemeClr val="accent6">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AE3-4B2E-8A9A-CACCF385D982}"/>
              </c:ext>
            </c:extLst>
          </c:dPt>
          <c:val>
            <c:numRef>
              <c:f>Sheet1!$A$27:$A$28</c:f>
              <c:numCache>
                <c:formatCode>General</c:formatCode>
                <c:ptCount val="2"/>
                <c:pt idx="0">
                  <c:v>30.9</c:v>
                </c:pt>
                <c:pt idx="1">
                  <c:v>69.099999999999994</c:v>
                </c:pt>
              </c:numCache>
            </c:numRef>
          </c:val>
          <c:extLst xmlns:c16r2="http://schemas.microsoft.com/office/drawing/2015/06/chart">
            <c:ext xmlns:c16="http://schemas.microsoft.com/office/drawing/2014/chart" uri="{C3380CC4-5D6E-409C-BE32-E72D297353CC}">
              <c16:uniqueId val="{00000004-FAE3-4B2E-8A9A-CACCF385D9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HG丸ｺﾞｼｯｸM-PRO" panose="020F0600000000000000" pitchFamily="50" charset="-128"/>
                <a:ea typeface="HG丸ｺﾞｼｯｸM-PRO" panose="020F0600000000000000" pitchFamily="50" charset="-128"/>
              </a:rPr>
              <a:t>50</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59</a:t>
            </a:r>
            <a:r>
              <a:rPr lang="ja-JP" altLang="en-US" b="1" dirty="0">
                <a:latin typeface="HG丸ｺﾞｼｯｸM-PRO" panose="020F0600000000000000" pitchFamily="50" charset="-128"/>
                <a:ea typeface="HG丸ｺﾞｼｯｸM-PRO" panose="020F0600000000000000" pitchFamily="50" charset="-128"/>
              </a:rPr>
              <a:t>歳</a:t>
            </a:r>
          </a:p>
        </c:rich>
      </c:tx>
      <c:layout>
        <c:manualLayout>
          <c:xMode val="edge"/>
          <c:yMode val="edge"/>
          <c:x val="0.23611342343712877"/>
          <c:y val="0.7147175302184126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5DE-459C-92E9-7DD2233D48CE}"/>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5DE-459C-92E9-7DD2233D48CE}"/>
              </c:ext>
            </c:extLst>
          </c:dPt>
          <c:val>
            <c:numRef>
              <c:f>Sheet1!$A$45:$A$46</c:f>
              <c:numCache>
                <c:formatCode>General</c:formatCode>
                <c:ptCount val="2"/>
                <c:pt idx="0">
                  <c:v>28.4</c:v>
                </c:pt>
                <c:pt idx="1">
                  <c:v>71.599999999999994</c:v>
                </c:pt>
              </c:numCache>
            </c:numRef>
          </c:val>
          <c:extLst xmlns:c16r2="http://schemas.microsoft.com/office/drawing/2015/06/chart">
            <c:ext xmlns:c16="http://schemas.microsoft.com/office/drawing/2014/chart" uri="{C3380CC4-5D6E-409C-BE32-E72D297353CC}">
              <c16:uniqueId val="{00000004-55DE-459C-92E9-7DD2233D48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456DE-371D-4B5B-8873-432D961D3F7A}" type="doc">
      <dgm:prSet loTypeId="urn:microsoft.com/office/officeart/2005/8/layout/process1" loCatId="process" qsTypeId="urn:microsoft.com/office/officeart/2005/8/quickstyle/simple1" qsCatId="simple" csTypeId="urn:microsoft.com/office/officeart/2005/8/colors/colorful2" csCatId="colorful" phldr="1"/>
      <dgm:spPr/>
    </dgm:pt>
    <dgm:pt modelId="{8AC9693B-7550-4E1B-9BBB-DD2D282A32E9}">
      <dgm:prSet phldrT="[テキスト]"/>
      <dgm:spPr/>
      <dgm:t>
        <a:bodyPr/>
        <a:lstStyle/>
        <a:p>
          <a:r>
            <a:rPr kumimoji="1" lang="ja-JP" altLang="en-US" dirty="0" smtClean="0"/>
            <a:t>記銘（</a:t>
          </a:r>
          <a:r>
            <a:rPr kumimoji="1" lang="en-US" altLang="ja-JP" dirty="0"/>
            <a:t>encoding</a:t>
          </a:r>
          <a:r>
            <a:rPr kumimoji="1" lang="ja-JP" altLang="en-US" dirty="0"/>
            <a:t>）</a:t>
          </a:r>
        </a:p>
      </dgm:t>
    </dgm:pt>
    <dgm:pt modelId="{9F907A2A-3AA0-473D-A5C0-1F280C13A484}" type="parTrans" cxnId="{2EC12A77-2BAB-4590-9DA8-EA0F94D3F614}">
      <dgm:prSet/>
      <dgm:spPr/>
      <dgm:t>
        <a:bodyPr/>
        <a:lstStyle/>
        <a:p>
          <a:endParaRPr kumimoji="1" lang="ja-JP" altLang="en-US"/>
        </a:p>
      </dgm:t>
    </dgm:pt>
    <dgm:pt modelId="{EE1C3656-3A9A-455C-8695-72191A630B1B}" type="sibTrans" cxnId="{2EC12A77-2BAB-4590-9DA8-EA0F94D3F614}">
      <dgm:prSet/>
      <dgm:spPr/>
      <dgm:t>
        <a:bodyPr/>
        <a:lstStyle/>
        <a:p>
          <a:endParaRPr kumimoji="1" lang="ja-JP" altLang="en-US"/>
        </a:p>
      </dgm:t>
    </dgm:pt>
    <dgm:pt modelId="{E5341010-7F81-46EF-8677-181C71BCE50A}">
      <dgm:prSet phldrT="[テキスト]"/>
      <dgm:spPr/>
      <dgm:t>
        <a:bodyPr/>
        <a:lstStyle/>
        <a:p>
          <a:r>
            <a:rPr kumimoji="1" lang="ja-JP" altLang="en-US" dirty="0" smtClean="0"/>
            <a:t>保持（</a:t>
          </a:r>
          <a:r>
            <a:rPr kumimoji="1" lang="en-US" altLang="ja-JP" dirty="0"/>
            <a:t>storage</a:t>
          </a:r>
          <a:r>
            <a:rPr kumimoji="1" lang="ja-JP" altLang="en-US" dirty="0"/>
            <a:t>）</a:t>
          </a:r>
        </a:p>
      </dgm:t>
    </dgm:pt>
    <dgm:pt modelId="{2B36BDBC-BA94-49DB-8A3C-753532BC4A38}" type="parTrans" cxnId="{9A5938B9-2A2B-4877-8C2D-10A35270EE51}">
      <dgm:prSet/>
      <dgm:spPr/>
      <dgm:t>
        <a:bodyPr/>
        <a:lstStyle/>
        <a:p>
          <a:endParaRPr kumimoji="1" lang="ja-JP" altLang="en-US"/>
        </a:p>
      </dgm:t>
    </dgm:pt>
    <dgm:pt modelId="{2ABFFC85-6F24-4F0B-8C28-F0F4E1508E07}" type="sibTrans" cxnId="{9A5938B9-2A2B-4877-8C2D-10A35270EE51}">
      <dgm:prSet/>
      <dgm:spPr/>
      <dgm:t>
        <a:bodyPr/>
        <a:lstStyle/>
        <a:p>
          <a:endParaRPr kumimoji="1" lang="ja-JP" altLang="en-US"/>
        </a:p>
      </dgm:t>
    </dgm:pt>
    <dgm:pt modelId="{1F74D2FD-1E64-43B7-9B05-CB73140D6A4D}">
      <dgm:prSet phldrT="[テキスト]"/>
      <dgm:spPr/>
      <dgm:t>
        <a:bodyPr/>
        <a:lstStyle/>
        <a:p>
          <a:r>
            <a:rPr kumimoji="1" lang="ja-JP" altLang="en-US" dirty="0" smtClean="0"/>
            <a:t>想起（</a:t>
          </a:r>
          <a:r>
            <a:rPr kumimoji="1" lang="en-US" altLang="ja-JP" dirty="0"/>
            <a:t>retrieval</a:t>
          </a:r>
          <a:r>
            <a:rPr kumimoji="1" lang="ja-JP" altLang="en-US" dirty="0"/>
            <a:t>）</a:t>
          </a:r>
        </a:p>
      </dgm:t>
    </dgm:pt>
    <dgm:pt modelId="{7EA13BE5-96E0-4F77-8A21-24E7D1797BA9}" type="parTrans" cxnId="{69833BA9-FECC-4781-8985-0846FE45016D}">
      <dgm:prSet/>
      <dgm:spPr/>
      <dgm:t>
        <a:bodyPr/>
        <a:lstStyle/>
        <a:p>
          <a:endParaRPr kumimoji="1" lang="ja-JP" altLang="en-US"/>
        </a:p>
      </dgm:t>
    </dgm:pt>
    <dgm:pt modelId="{1EBF0887-40E6-4E9B-AFA3-3099FE893BC0}" type="sibTrans" cxnId="{69833BA9-FECC-4781-8985-0846FE45016D}">
      <dgm:prSet/>
      <dgm:spPr/>
      <dgm:t>
        <a:bodyPr/>
        <a:lstStyle/>
        <a:p>
          <a:endParaRPr kumimoji="1" lang="ja-JP" altLang="en-US"/>
        </a:p>
      </dgm:t>
    </dgm:pt>
    <dgm:pt modelId="{C366C9DB-4249-4150-A049-394FA5D048EB}" type="pres">
      <dgm:prSet presAssocID="{315456DE-371D-4B5B-8873-432D961D3F7A}" presName="Name0" presStyleCnt="0">
        <dgm:presLayoutVars>
          <dgm:dir/>
          <dgm:resizeHandles val="exact"/>
        </dgm:presLayoutVars>
      </dgm:prSet>
      <dgm:spPr/>
    </dgm:pt>
    <dgm:pt modelId="{61364F21-E6D4-401B-A41E-FE779D7FC342}" type="pres">
      <dgm:prSet presAssocID="{8AC9693B-7550-4E1B-9BBB-DD2D282A32E9}" presName="node" presStyleLbl="node1" presStyleIdx="0" presStyleCnt="3">
        <dgm:presLayoutVars>
          <dgm:bulletEnabled val="1"/>
        </dgm:presLayoutVars>
      </dgm:prSet>
      <dgm:spPr/>
      <dgm:t>
        <a:bodyPr/>
        <a:lstStyle/>
        <a:p>
          <a:endParaRPr kumimoji="1" lang="ja-JP" altLang="en-US"/>
        </a:p>
      </dgm:t>
    </dgm:pt>
    <dgm:pt modelId="{014B46EB-C335-480C-B280-CE0F35EE0D6B}" type="pres">
      <dgm:prSet presAssocID="{EE1C3656-3A9A-455C-8695-72191A630B1B}" presName="sibTrans" presStyleLbl="sibTrans2D1" presStyleIdx="0" presStyleCnt="2"/>
      <dgm:spPr/>
      <dgm:t>
        <a:bodyPr/>
        <a:lstStyle/>
        <a:p>
          <a:endParaRPr kumimoji="1" lang="ja-JP" altLang="en-US"/>
        </a:p>
      </dgm:t>
    </dgm:pt>
    <dgm:pt modelId="{7E7896C8-DF19-4425-BDAA-83AC65E0B373}" type="pres">
      <dgm:prSet presAssocID="{EE1C3656-3A9A-455C-8695-72191A630B1B}" presName="connectorText" presStyleLbl="sibTrans2D1" presStyleIdx="0" presStyleCnt="2"/>
      <dgm:spPr/>
      <dgm:t>
        <a:bodyPr/>
        <a:lstStyle/>
        <a:p>
          <a:endParaRPr kumimoji="1" lang="ja-JP" altLang="en-US"/>
        </a:p>
      </dgm:t>
    </dgm:pt>
    <dgm:pt modelId="{6C1C544A-832E-44F6-A3E1-FF8F5DD71348}" type="pres">
      <dgm:prSet presAssocID="{E5341010-7F81-46EF-8677-181C71BCE50A}" presName="node" presStyleLbl="node1" presStyleIdx="1" presStyleCnt="3">
        <dgm:presLayoutVars>
          <dgm:bulletEnabled val="1"/>
        </dgm:presLayoutVars>
      </dgm:prSet>
      <dgm:spPr/>
      <dgm:t>
        <a:bodyPr/>
        <a:lstStyle/>
        <a:p>
          <a:endParaRPr kumimoji="1" lang="ja-JP" altLang="en-US"/>
        </a:p>
      </dgm:t>
    </dgm:pt>
    <dgm:pt modelId="{0950C3AF-99FF-4950-BA02-1FF6084B2D44}" type="pres">
      <dgm:prSet presAssocID="{2ABFFC85-6F24-4F0B-8C28-F0F4E1508E07}" presName="sibTrans" presStyleLbl="sibTrans2D1" presStyleIdx="1" presStyleCnt="2"/>
      <dgm:spPr/>
      <dgm:t>
        <a:bodyPr/>
        <a:lstStyle/>
        <a:p>
          <a:endParaRPr kumimoji="1" lang="ja-JP" altLang="en-US"/>
        </a:p>
      </dgm:t>
    </dgm:pt>
    <dgm:pt modelId="{D1CD2A78-0460-482E-834C-5B978F4C48E4}" type="pres">
      <dgm:prSet presAssocID="{2ABFFC85-6F24-4F0B-8C28-F0F4E1508E07}" presName="connectorText" presStyleLbl="sibTrans2D1" presStyleIdx="1" presStyleCnt="2"/>
      <dgm:spPr/>
      <dgm:t>
        <a:bodyPr/>
        <a:lstStyle/>
        <a:p>
          <a:endParaRPr kumimoji="1" lang="ja-JP" altLang="en-US"/>
        </a:p>
      </dgm:t>
    </dgm:pt>
    <dgm:pt modelId="{4AD5655A-E2CE-4B9E-9A81-1E27AE689E85}" type="pres">
      <dgm:prSet presAssocID="{1F74D2FD-1E64-43B7-9B05-CB73140D6A4D}" presName="node" presStyleLbl="node1" presStyleIdx="2" presStyleCnt="3">
        <dgm:presLayoutVars>
          <dgm:bulletEnabled val="1"/>
        </dgm:presLayoutVars>
      </dgm:prSet>
      <dgm:spPr/>
      <dgm:t>
        <a:bodyPr/>
        <a:lstStyle/>
        <a:p>
          <a:endParaRPr kumimoji="1" lang="ja-JP" altLang="en-US"/>
        </a:p>
      </dgm:t>
    </dgm:pt>
  </dgm:ptLst>
  <dgm:cxnLst>
    <dgm:cxn modelId="{0E7052B1-6D38-4620-8C6E-3E24471A2D4D}" type="presOf" srcId="{1F74D2FD-1E64-43B7-9B05-CB73140D6A4D}" destId="{4AD5655A-E2CE-4B9E-9A81-1E27AE689E85}" srcOrd="0" destOrd="0" presId="urn:microsoft.com/office/officeart/2005/8/layout/process1"/>
    <dgm:cxn modelId="{0D2E50D6-4C2D-4D0F-AC48-E8BB0C20B1E0}" type="presOf" srcId="{EE1C3656-3A9A-455C-8695-72191A630B1B}" destId="{014B46EB-C335-480C-B280-CE0F35EE0D6B}" srcOrd="0" destOrd="0" presId="urn:microsoft.com/office/officeart/2005/8/layout/process1"/>
    <dgm:cxn modelId="{2EC12A77-2BAB-4590-9DA8-EA0F94D3F614}" srcId="{315456DE-371D-4B5B-8873-432D961D3F7A}" destId="{8AC9693B-7550-4E1B-9BBB-DD2D282A32E9}" srcOrd="0" destOrd="0" parTransId="{9F907A2A-3AA0-473D-A5C0-1F280C13A484}" sibTransId="{EE1C3656-3A9A-455C-8695-72191A630B1B}"/>
    <dgm:cxn modelId="{67118E3E-4F0F-4679-806C-29DB114EF38E}" type="presOf" srcId="{315456DE-371D-4B5B-8873-432D961D3F7A}" destId="{C366C9DB-4249-4150-A049-394FA5D048EB}" srcOrd="0" destOrd="0" presId="urn:microsoft.com/office/officeart/2005/8/layout/process1"/>
    <dgm:cxn modelId="{9A5938B9-2A2B-4877-8C2D-10A35270EE51}" srcId="{315456DE-371D-4B5B-8873-432D961D3F7A}" destId="{E5341010-7F81-46EF-8677-181C71BCE50A}" srcOrd="1" destOrd="0" parTransId="{2B36BDBC-BA94-49DB-8A3C-753532BC4A38}" sibTransId="{2ABFFC85-6F24-4F0B-8C28-F0F4E1508E07}"/>
    <dgm:cxn modelId="{3C6C7DE2-B1DF-438B-B056-1BC9A59C1C6B}" type="presOf" srcId="{EE1C3656-3A9A-455C-8695-72191A630B1B}" destId="{7E7896C8-DF19-4425-BDAA-83AC65E0B373}" srcOrd="1" destOrd="0" presId="urn:microsoft.com/office/officeart/2005/8/layout/process1"/>
    <dgm:cxn modelId="{67894B90-6FB7-45A8-A114-7682C4ADBAA4}" type="presOf" srcId="{2ABFFC85-6F24-4F0B-8C28-F0F4E1508E07}" destId="{D1CD2A78-0460-482E-834C-5B978F4C48E4}" srcOrd="1" destOrd="0" presId="urn:microsoft.com/office/officeart/2005/8/layout/process1"/>
    <dgm:cxn modelId="{BC375CF6-D189-4E37-868D-5FE5BD10B2D1}" type="presOf" srcId="{E5341010-7F81-46EF-8677-181C71BCE50A}" destId="{6C1C544A-832E-44F6-A3E1-FF8F5DD71348}" srcOrd="0" destOrd="0" presId="urn:microsoft.com/office/officeart/2005/8/layout/process1"/>
    <dgm:cxn modelId="{149C3161-58AB-4986-ABFA-662DC061E9D1}" type="presOf" srcId="{8AC9693B-7550-4E1B-9BBB-DD2D282A32E9}" destId="{61364F21-E6D4-401B-A41E-FE779D7FC342}" srcOrd="0" destOrd="0" presId="urn:microsoft.com/office/officeart/2005/8/layout/process1"/>
    <dgm:cxn modelId="{B1D29D97-B82E-4F1E-82B6-020B20E87F88}" type="presOf" srcId="{2ABFFC85-6F24-4F0B-8C28-F0F4E1508E07}" destId="{0950C3AF-99FF-4950-BA02-1FF6084B2D44}" srcOrd="0" destOrd="0" presId="urn:microsoft.com/office/officeart/2005/8/layout/process1"/>
    <dgm:cxn modelId="{69833BA9-FECC-4781-8985-0846FE45016D}" srcId="{315456DE-371D-4B5B-8873-432D961D3F7A}" destId="{1F74D2FD-1E64-43B7-9B05-CB73140D6A4D}" srcOrd="2" destOrd="0" parTransId="{7EA13BE5-96E0-4F77-8A21-24E7D1797BA9}" sibTransId="{1EBF0887-40E6-4E9B-AFA3-3099FE893BC0}"/>
    <dgm:cxn modelId="{90D2E852-4713-4B6A-9AA8-DAACC398A352}" type="presParOf" srcId="{C366C9DB-4249-4150-A049-394FA5D048EB}" destId="{61364F21-E6D4-401B-A41E-FE779D7FC342}" srcOrd="0" destOrd="0" presId="urn:microsoft.com/office/officeart/2005/8/layout/process1"/>
    <dgm:cxn modelId="{2589C26A-961C-4806-AD7E-D35AE26EA4CC}" type="presParOf" srcId="{C366C9DB-4249-4150-A049-394FA5D048EB}" destId="{014B46EB-C335-480C-B280-CE0F35EE0D6B}" srcOrd="1" destOrd="0" presId="urn:microsoft.com/office/officeart/2005/8/layout/process1"/>
    <dgm:cxn modelId="{CAF01534-0AEA-41C3-A9CC-F745400A4CF0}" type="presParOf" srcId="{014B46EB-C335-480C-B280-CE0F35EE0D6B}" destId="{7E7896C8-DF19-4425-BDAA-83AC65E0B373}" srcOrd="0" destOrd="0" presId="urn:microsoft.com/office/officeart/2005/8/layout/process1"/>
    <dgm:cxn modelId="{61F8281E-277E-4081-902C-CAE5D2EA3C70}" type="presParOf" srcId="{C366C9DB-4249-4150-A049-394FA5D048EB}" destId="{6C1C544A-832E-44F6-A3E1-FF8F5DD71348}" srcOrd="2" destOrd="0" presId="urn:microsoft.com/office/officeart/2005/8/layout/process1"/>
    <dgm:cxn modelId="{6B43CE9C-3D03-4FD1-B610-A19911414929}" type="presParOf" srcId="{C366C9DB-4249-4150-A049-394FA5D048EB}" destId="{0950C3AF-99FF-4950-BA02-1FF6084B2D44}" srcOrd="3" destOrd="0" presId="urn:microsoft.com/office/officeart/2005/8/layout/process1"/>
    <dgm:cxn modelId="{C2F366BF-44E9-47D0-8443-B7248EA55804}" type="presParOf" srcId="{0950C3AF-99FF-4950-BA02-1FF6084B2D44}" destId="{D1CD2A78-0460-482E-834C-5B978F4C48E4}" srcOrd="0" destOrd="0" presId="urn:microsoft.com/office/officeart/2005/8/layout/process1"/>
    <dgm:cxn modelId="{9640DC47-EEB3-44A6-A58E-FE632C7D50D0}" type="presParOf" srcId="{C366C9DB-4249-4150-A049-394FA5D048EB}" destId="{4AD5655A-E2CE-4B9E-9A81-1E27AE689E8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456DE-371D-4B5B-8873-432D961D3F7A}" type="doc">
      <dgm:prSet loTypeId="urn:microsoft.com/office/officeart/2005/8/layout/process1" loCatId="process" qsTypeId="urn:microsoft.com/office/officeart/2005/8/quickstyle/simple1" qsCatId="simple" csTypeId="urn:microsoft.com/office/officeart/2005/8/colors/colorful2" csCatId="colorful" phldr="1"/>
      <dgm:spPr/>
    </dgm:pt>
    <dgm:pt modelId="{8AC9693B-7550-4E1B-9BBB-DD2D282A32E9}">
      <dgm:prSet phldrT="[テキスト]"/>
      <dgm:spPr/>
      <dgm:t>
        <a:bodyPr/>
        <a:lstStyle/>
        <a:p>
          <a:r>
            <a:rPr kumimoji="1" lang="ja-JP" altLang="en-US" dirty="0" smtClean="0"/>
            <a:t>記銘（</a:t>
          </a:r>
          <a:r>
            <a:rPr kumimoji="1" lang="en-US" altLang="ja-JP" dirty="0"/>
            <a:t>encoding</a:t>
          </a:r>
          <a:r>
            <a:rPr kumimoji="1" lang="ja-JP" altLang="en-US" dirty="0"/>
            <a:t>）</a:t>
          </a:r>
        </a:p>
      </dgm:t>
    </dgm:pt>
    <dgm:pt modelId="{9F907A2A-3AA0-473D-A5C0-1F280C13A484}" type="parTrans" cxnId="{2EC12A77-2BAB-4590-9DA8-EA0F94D3F614}">
      <dgm:prSet/>
      <dgm:spPr/>
      <dgm:t>
        <a:bodyPr/>
        <a:lstStyle/>
        <a:p>
          <a:endParaRPr kumimoji="1" lang="ja-JP" altLang="en-US"/>
        </a:p>
      </dgm:t>
    </dgm:pt>
    <dgm:pt modelId="{EE1C3656-3A9A-455C-8695-72191A630B1B}" type="sibTrans" cxnId="{2EC12A77-2BAB-4590-9DA8-EA0F94D3F614}">
      <dgm:prSet/>
      <dgm:spPr/>
      <dgm:t>
        <a:bodyPr/>
        <a:lstStyle/>
        <a:p>
          <a:endParaRPr kumimoji="1" lang="ja-JP" altLang="en-US"/>
        </a:p>
      </dgm:t>
    </dgm:pt>
    <dgm:pt modelId="{E5341010-7F81-46EF-8677-181C71BCE50A}">
      <dgm:prSet phldrT="[テキスト]"/>
      <dgm:spPr/>
      <dgm:t>
        <a:bodyPr/>
        <a:lstStyle/>
        <a:p>
          <a:r>
            <a:rPr kumimoji="1" lang="ja-JP" altLang="en-US" dirty="0" smtClean="0"/>
            <a:t>保持（</a:t>
          </a:r>
          <a:r>
            <a:rPr kumimoji="1" lang="en-US" altLang="ja-JP" dirty="0"/>
            <a:t>storage</a:t>
          </a:r>
          <a:r>
            <a:rPr kumimoji="1" lang="ja-JP" altLang="en-US" dirty="0"/>
            <a:t>）</a:t>
          </a:r>
        </a:p>
      </dgm:t>
    </dgm:pt>
    <dgm:pt modelId="{2B36BDBC-BA94-49DB-8A3C-753532BC4A38}" type="parTrans" cxnId="{9A5938B9-2A2B-4877-8C2D-10A35270EE51}">
      <dgm:prSet/>
      <dgm:spPr/>
      <dgm:t>
        <a:bodyPr/>
        <a:lstStyle/>
        <a:p>
          <a:endParaRPr kumimoji="1" lang="ja-JP" altLang="en-US"/>
        </a:p>
      </dgm:t>
    </dgm:pt>
    <dgm:pt modelId="{2ABFFC85-6F24-4F0B-8C28-F0F4E1508E07}" type="sibTrans" cxnId="{9A5938B9-2A2B-4877-8C2D-10A35270EE51}">
      <dgm:prSet/>
      <dgm:spPr/>
      <dgm:t>
        <a:bodyPr/>
        <a:lstStyle/>
        <a:p>
          <a:endParaRPr kumimoji="1" lang="ja-JP" altLang="en-US"/>
        </a:p>
      </dgm:t>
    </dgm:pt>
    <dgm:pt modelId="{1F74D2FD-1E64-43B7-9B05-CB73140D6A4D}">
      <dgm:prSet phldrT="[テキスト]"/>
      <dgm:spPr/>
      <dgm:t>
        <a:bodyPr/>
        <a:lstStyle/>
        <a:p>
          <a:r>
            <a:rPr kumimoji="1" lang="ja-JP" altLang="en-US" dirty="0" smtClean="0"/>
            <a:t>想起（</a:t>
          </a:r>
          <a:r>
            <a:rPr kumimoji="1" lang="en-US" altLang="ja-JP" dirty="0"/>
            <a:t>retrieval</a:t>
          </a:r>
          <a:r>
            <a:rPr kumimoji="1" lang="ja-JP" altLang="en-US" dirty="0"/>
            <a:t>）</a:t>
          </a:r>
        </a:p>
      </dgm:t>
    </dgm:pt>
    <dgm:pt modelId="{7EA13BE5-96E0-4F77-8A21-24E7D1797BA9}" type="parTrans" cxnId="{69833BA9-FECC-4781-8985-0846FE45016D}">
      <dgm:prSet/>
      <dgm:spPr/>
      <dgm:t>
        <a:bodyPr/>
        <a:lstStyle/>
        <a:p>
          <a:endParaRPr kumimoji="1" lang="ja-JP" altLang="en-US"/>
        </a:p>
      </dgm:t>
    </dgm:pt>
    <dgm:pt modelId="{1EBF0887-40E6-4E9B-AFA3-3099FE893BC0}" type="sibTrans" cxnId="{69833BA9-FECC-4781-8985-0846FE45016D}">
      <dgm:prSet/>
      <dgm:spPr/>
      <dgm:t>
        <a:bodyPr/>
        <a:lstStyle/>
        <a:p>
          <a:endParaRPr kumimoji="1" lang="ja-JP" altLang="en-US"/>
        </a:p>
      </dgm:t>
    </dgm:pt>
    <dgm:pt modelId="{C366C9DB-4249-4150-A049-394FA5D048EB}" type="pres">
      <dgm:prSet presAssocID="{315456DE-371D-4B5B-8873-432D961D3F7A}" presName="Name0" presStyleCnt="0">
        <dgm:presLayoutVars>
          <dgm:dir/>
          <dgm:resizeHandles val="exact"/>
        </dgm:presLayoutVars>
      </dgm:prSet>
      <dgm:spPr/>
    </dgm:pt>
    <dgm:pt modelId="{61364F21-E6D4-401B-A41E-FE779D7FC342}" type="pres">
      <dgm:prSet presAssocID="{8AC9693B-7550-4E1B-9BBB-DD2D282A32E9}" presName="node" presStyleLbl="node1" presStyleIdx="0" presStyleCnt="3">
        <dgm:presLayoutVars>
          <dgm:bulletEnabled val="1"/>
        </dgm:presLayoutVars>
      </dgm:prSet>
      <dgm:spPr/>
      <dgm:t>
        <a:bodyPr/>
        <a:lstStyle/>
        <a:p>
          <a:endParaRPr kumimoji="1" lang="ja-JP" altLang="en-US"/>
        </a:p>
      </dgm:t>
    </dgm:pt>
    <dgm:pt modelId="{014B46EB-C335-480C-B280-CE0F35EE0D6B}" type="pres">
      <dgm:prSet presAssocID="{EE1C3656-3A9A-455C-8695-72191A630B1B}" presName="sibTrans" presStyleLbl="sibTrans2D1" presStyleIdx="0" presStyleCnt="2"/>
      <dgm:spPr/>
      <dgm:t>
        <a:bodyPr/>
        <a:lstStyle/>
        <a:p>
          <a:endParaRPr kumimoji="1" lang="ja-JP" altLang="en-US"/>
        </a:p>
      </dgm:t>
    </dgm:pt>
    <dgm:pt modelId="{7E7896C8-DF19-4425-BDAA-83AC65E0B373}" type="pres">
      <dgm:prSet presAssocID="{EE1C3656-3A9A-455C-8695-72191A630B1B}" presName="connectorText" presStyleLbl="sibTrans2D1" presStyleIdx="0" presStyleCnt="2"/>
      <dgm:spPr/>
      <dgm:t>
        <a:bodyPr/>
        <a:lstStyle/>
        <a:p>
          <a:endParaRPr kumimoji="1" lang="ja-JP" altLang="en-US"/>
        </a:p>
      </dgm:t>
    </dgm:pt>
    <dgm:pt modelId="{6C1C544A-832E-44F6-A3E1-FF8F5DD71348}" type="pres">
      <dgm:prSet presAssocID="{E5341010-7F81-46EF-8677-181C71BCE50A}" presName="node" presStyleLbl="node1" presStyleIdx="1" presStyleCnt="3">
        <dgm:presLayoutVars>
          <dgm:bulletEnabled val="1"/>
        </dgm:presLayoutVars>
      </dgm:prSet>
      <dgm:spPr/>
      <dgm:t>
        <a:bodyPr/>
        <a:lstStyle/>
        <a:p>
          <a:endParaRPr kumimoji="1" lang="ja-JP" altLang="en-US"/>
        </a:p>
      </dgm:t>
    </dgm:pt>
    <dgm:pt modelId="{0950C3AF-99FF-4950-BA02-1FF6084B2D44}" type="pres">
      <dgm:prSet presAssocID="{2ABFFC85-6F24-4F0B-8C28-F0F4E1508E07}" presName="sibTrans" presStyleLbl="sibTrans2D1" presStyleIdx="1" presStyleCnt="2"/>
      <dgm:spPr/>
      <dgm:t>
        <a:bodyPr/>
        <a:lstStyle/>
        <a:p>
          <a:endParaRPr kumimoji="1" lang="ja-JP" altLang="en-US"/>
        </a:p>
      </dgm:t>
    </dgm:pt>
    <dgm:pt modelId="{D1CD2A78-0460-482E-834C-5B978F4C48E4}" type="pres">
      <dgm:prSet presAssocID="{2ABFFC85-6F24-4F0B-8C28-F0F4E1508E07}" presName="connectorText" presStyleLbl="sibTrans2D1" presStyleIdx="1" presStyleCnt="2"/>
      <dgm:spPr/>
      <dgm:t>
        <a:bodyPr/>
        <a:lstStyle/>
        <a:p>
          <a:endParaRPr kumimoji="1" lang="ja-JP" altLang="en-US"/>
        </a:p>
      </dgm:t>
    </dgm:pt>
    <dgm:pt modelId="{4AD5655A-E2CE-4B9E-9A81-1E27AE689E85}" type="pres">
      <dgm:prSet presAssocID="{1F74D2FD-1E64-43B7-9B05-CB73140D6A4D}" presName="node" presStyleLbl="node1" presStyleIdx="2" presStyleCnt="3">
        <dgm:presLayoutVars>
          <dgm:bulletEnabled val="1"/>
        </dgm:presLayoutVars>
      </dgm:prSet>
      <dgm:spPr/>
      <dgm:t>
        <a:bodyPr/>
        <a:lstStyle/>
        <a:p>
          <a:endParaRPr kumimoji="1" lang="ja-JP" altLang="en-US"/>
        </a:p>
      </dgm:t>
    </dgm:pt>
  </dgm:ptLst>
  <dgm:cxnLst>
    <dgm:cxn modelId="{69833BA9-FECC-4781-8985-0846FE45016D}" srcId="{315456DE-371D-4B5B-8873-432D961D3F7A}" destId="{1F74D2FD-1E64-43B7-9B05-CB73140D6A4D}" srcOrd="2" destOrd="0" parTransId="{7EA13BE5-96E0-4F77-8A21-24E7D1797BA9}" sibTransId="{1EBF0887-40E6-4E9B-AFA3-3099FE893BC0}"/>
    <dgm:cxn modelId="{5731DBA0-4327-4939-9A84-7BC0EE36A73A}" type="presOf" srcId="{2ABFFC85-6F24-4F0B-8C28-F0F4E1508E07}" destId="{D1CD2A78-0460-482E-834C-5B978F4C48E4}" srcOrd="1" destOrd="0" presId="urn:microsoft.com/office/officeart/2005/8/layout/process1"/>
    <dgm:cxn modelId="{C49CF6AB-8959-4C88-A911-726DE621578E}" type="presOf" srcId="{EE1C3656-3A9A-455C-8695-72191A630B1B}" destId="{7E7896C8-DF19-4425-BDAA-83AC65E0B373}" srcOrd="1" destOrd="0" presId="urn:microsoft.com/office/officeart/2005/8/layout/process1"/>
    <dgm:cxn modelId="{21999E36-0878-4EBF-ADC5-238070D02701}" type="presOf" srcId="{1F74D2FD-1E64-43B7-9B05-CB73140D6A4D}" destId="{4AD5655A-E2CE-4B9E-9A81-1E27AE689E85}" srcOrd="0" destOrd="0" presId="urn:microsoft.com/office/officeart/2005/8/layout/process1"/>
    <dgm:cxn modelId="{B430CE09-CF2A-432D-818A-A400A3867226}" type="presOf" srcId="{8AC9693B-7550-4E1B-9BBB-DD2D282A32E9}" destId="{61364F21-E6D4-401B-A41E-FE779D7FC342}" srcOrd="0" destOrd="0" presId="urn:microsoft.com/office/officeart/2005/8/layout/process1"/>
    <dgm:cxn modelId="{4345AB7A-DEB4-4D19-AA38-04DB4543D411}" type="presOf" srcId="{EE1C3656-3A9A-455C-8695-72191A630B1B}" destId="{014B46EB-C335-480C-B280-CE0F35EE0D6B}" srcOrd="0" destOrd="0" presId="urn:microsoft.com/office/officeart/2005/8/layout/process1"/>
    <dgm:cxn modelId="{6A257B88-FDF1-43CF-9A42-A2B4D328D270}" type="presOf" srcId="{315456DE-371D-4B5B-8873-432D961D3F7A}" destId="{C366C9DB-4249-4150-A049-394FA5D048EB}" srcOrd="0" destOrd="0" presId="urn:microsoft.com/office/officeart/2005/8/layout/process1"/>
    <dgm:cxn modelId="{BD2AFF1C-CE3F-46D5-969D-B590CDED1401}" type="presOf" srcId="{2ABFFC85-6F24-4F0B-8C28-F0F4E1508E07}" destId="{0950C3AF-99FF-4950-BA02-1FF6084B2D44}" srcOrd="0" destOrd="0" presId="urn:microsoft.com/office/officeart/2005/8/layout/process1"/>
    <dgm:cxn modelId="{9A5938B9-2A2B-4877-8C2D-10A35270EE51}" srcId="{315456DE-371D-4B5B-8873-432D961D3F7A}" destId="{E5341010-7F81-46EF-8677-181C71BCE50A}" srcOrd="1" destOrd="0" parTransId="{2B36BDBC-BA94-49DB-8A3C-753532BC4A38}" sibTransId="{2ABFFC85-6F24-4F0B-8C28-F0F4E1508E07}"/>
    <dgm:cxn modelId="{98C9FC3D-8D2B-4D54-9DD6-18FD9771E6DB}" type="presOf" srcId="{E5341010-7F81-46EF-8677-181C71BCE50A}" destId="{6C1C544A-832E-44F6-A3E1-FF8F5DD71348}" srcOrd="0" destOrd="0" presId="urn:microsoft.com/office/officeart/2005/8/layout/process1"/>
    <dgm:cxn modelId="{2EC12A77-2BAB-4590-9DA8-EA0F94D3F614}" srcId="{315456DE-371D-4B5B-8873-432D961D3F7A}" destId="{8AC9693B-7550-4E1B-9BBB-DD2D282A32E9}" srcOrd="0" destOrd="0" parTransId="{9F907A2A-3AA0-473D-A5C0-1F280C13A484}" sibTransId="{EE1C3656-3A9A-455C-8695-72191A630B1B}"/>
    <dgm:cxn modelId="{3693E63D-5DD9-410B-824F-FCB587E7D11E}" type="presParOf" srcId="{C366C9DB-4249-4150-A049-394FA5D048EB}" destId="{61364F21-E6D4-401B-A41E-FE779D7FC342}" srcOrd="0" destOrd="0" presId="urn:microsoft.com/office/officeart/2005/8/layout/process1"/>
    <dgm:cxn modelId="{2505E8A3-59DF-47F3-9C3D-A4268D4A199E}" type="presParOf" srcId="{C366C9DB-4249-4150-A049-394FA5D048EB}" destId="{014B46EB-C335-480C-B280-CE0F35EE0D6B}" srcOrd="1" destOrd="0" presId="urn:microsoft.com/office/officeart/2005/8/layout/process1"/>
    <dgm:cxn modelId="{DF444AEE-4078-49B1-AECF-3971180C3002}" type="presParOf" srcId="{014B46EB-C335-480C-B280-CE0F35EE0D6B}" destId="{7E7896C8-DF19-4425-BDAA-83AC65E0B373}" srcOrd="0" destOrd="0" presId="urn:microsoft.com/office/officeart/2005/8/layout/process1"/>
    <dgm:cxn modelId="{FCC9CAD6-F9E2-4C9B-B02B-FBE7BDDB2487}" type="presParOf" srcId="{C366C9DB-4249-4150-A049-394FA5D048EB}" destId="{6C1C544A-832E-44F6-A3E1-FF8F5DD71348}" srcOrd="2" destOrd="0" presId="urn:microsoft.com/office/officeart/2005/8/layout/process1"/>
    <dgm:cxn modelId="{74BEF81D-907A-4E80-917B-C0284D2ED63E}" type="presParOf" srcId="{C366C9DB-4249-4150-A049-394FA5D048EB}" destId="{0950C3AF-99FF-4950-BA02-1FF6084B2D44}" srcOrd="3" destOrd="0" presId="urn:microsoft.com/office/officeart/2005/8/layout/process1"/>
    <dgm:cxn modelId="{2D883B52-8259-4851-A75E-F98BA7D2F1C3}" type="presParOf" srcId="{0950C3AF-99FF-4950-BA02-1FF6084B2D44}" destId="{D1CD2A78-0460-482E-834C-5B978F4C48E4}" srcOrd="0" destOrd="0" presId="urn:microsoft.com/office/officeart/2005/8/layout/process1"/>
    <dgm:cxn modelId="{89741369-217B-4957-ACFD-014F30AB0906}" type="presParOf" srcId="{C366C9DB-4249-4150-A049-394FA5D048EB}" destId="{4AD5655A-E2CE-4B9E-9A81-1E27AE689E8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wrap="square" lIns="91547" tIns="45773" rIns="91547" bIns="45773" numCol="1" anchor="t" anchorCtr="0" compatLnSpc="1">
            <a:prstTxWarp prst="textNoShape">
              <a:avLst/>
            </a:prstTxWarp>
          </a:bodyPr>
          <a:lstStyle>
            <a:lvl1pPr>
              <a:defRPr sz="1200"/>
            </a:lvl1pPr>
          </a:lstStyle>
          <a:p>
            <a:pPr>
              <a:defRPr/>
            </a:pPr>
            <a:endParaRPr lang="en-AU" altLang="en-US"/>
          </a:p>
        </p:txBody>
      </p:sp>
      <p:sp>
        <p:nvSpPr>
          <p:cNvPr id="3" name="Date Placeholder 2"/>
          <p:cNvSpPr>
            <a:spLocks noGrp="1"/>
          </p:cNvSpPr>
          <p:nvPr>
            <p:ph type="dt" sz="quarter" idx="1"/>
          </p:nvPr>
        </p:nvSpPr>
        <p:spPr>
          <a:xfrm>
            <a:off x="3854450" y="0"/>
            <a:ext cx="2951163" cy="496888"/>
          </a:xfrm>
          <a:prstGeom prst="rect">
            <a:avLst/>
          </a:prstGeom>
        </p:spPr>
        <p:txBody>
          <a:bodyPr vert="horz" wrap="square" lIns="91547" tIns="45773" rIns="91547" bIns="45773" numCol="1" anchor="t" anchorCtr="0" compatLnSpc="1">
            <a:prstTxWarp prst="textNoShape">
              <a:avLst/>
            </a:prstTxWarp>
          </a:bodyPr>
          <a:lstStyle>
            <a:lvl1pPr algn="r">
              <a:defRPr sz="1200"/>
            </a:lvl1pPr>
          </a:lstStyle>
          <a:p>
            <a:pPr>
              <a:defRPr/>
            </a:pPr>
            <a:fld id="{1E5CADA1-8959-4DDA-A7BA-ACA83C5F4377}" type="datetimeFigureOut">
              <a:rPr lang="en-AU" altLang="en-US"/>
              <a:pPr>
                <a:defRPr/>
              </a:pPr>
              <a:t>1/03/2021</a:t>
            </a:fld>
            <a:endParaRPr lang="en-AU" altLang="en-US"/>
          </a:p>
        </p:txBody>
      </p:sp>
      <p:sp>
        <p:nvSpPr>
          <p:cNvPr id="4" name="Footer Placeholder 3"/>
          <p:cNvSpPr>
            <a:spLocks noGrp="1"/>
          </p:cNvSpPr>
          <p:nvPr>
            <p:ph type="ftr" sz="quarter" idx="2"/>
          </p:nvPr>
        </p:nvSpPr>
        <p:spPr>
          <a:xfrm>
            <a:off x="0" y="9442450"/>
            <a:ext cx="2951163" cy="496888"/>
          </a:xfrm>
          <a:prstGeom prst="rect">
            <a:avLst/>
          </a:prstGeom>
        </p:spPr>
        <p:txBody>
          <a:bodyPr vert="horz" wrap="square" lIns="91547" tIns="45773" rIns="91547" bIns="45773" numCol="1" anchor="b" anchorCtr="0" compatLnSpc="1">
            <a:prstTxWarp prst="textNoShape">
              <a:avLst/>
            </a:prstTxWarp>
          </a:bodyPr>
          <a:lstStyle>
            <a:lvl1pPr>
              <a:defRPr sz="1200"/>
            </a:lvl1pPr>
          </a:lstStyle>
          <a:p>
            <a:pPr>
              <a:defRPr/>
            </a:pPr>
            <a:endParaRPr lang="en-AU" altLang="en-US"/>
          </a:p>
        </p:txBody>
      </p:sp>
      <p:sp>
        <p:nvSpPr>
          <p:cNvPr id="5" name="Slide Number Placeholder 4"/>
          <p:cNvSpPr>
            <a:spLocks noGrp="1"/>
          </p:cNvSpPr>
          <p:nvPr>
            <p:ph type="sldNum" sz="quarter" idx="3"/>
          </p:nvPr>
        </p:nvSpPr>
        <p:spPr>
          <a:xfrm>
            <a:off x="3854450" y="9442450"/>
            <a:ext cx="2951163" cy="496888"/>
          </a:xfrm>
          <a:prstGeom prst="rect">
            <a:avLst/>
          </a:prstGeom>
        </p:spPr>
        <p:txBody>
          <a:bodyPr vert="horz" wrap="square" lIns="91547" tIns="45773" rIns="91547" bIns="45773" numCol="1" anchor="b" anchorCtr="0" compatLnSpc="1">
            <a:prstTxWarp prst="textNoShape">
              <a:avLst/>
            </a:prstTxWarp>
          </a:bodyPr>
          <a:lstStyle>
            <a:lvl1pPr algn="r">
              <a:defRPr sz="1200"/>
            </a:lvl1pPr>
          </a:lstStyle>
          <a:p>
            <a:pPr>
              <a:defRPr/>
            </a:pPr>
            <a:fld id="{24CF0C9F-F835-4DAA-943D-481AC5D681AA}" type="slidenum">
              <a:rPr lang="en-AU" altLang="en-US"/>
              <a:pPr>
                <a:defRPr/>
              </a:pPr>
              <a:t>‹#›</a:t>
            </a:fld>
            <a:endParaRPr lang="en-AU" altLang="en-US"/>
          </a:p>
        </p:txBody>
      </p:sp>
    </p:spTree>
    <p:extLst>
      <p:ext uri="{BB962C8B-B14F-4D97-AF65-F5344CB8AC3E}">
        <p14:creationId xmlns:p14="http://schemas.microsoft.com/office/powerpoint/2010/main" val="522081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p:cNvSpPr>
          <p:nvPr>
            <p:ph type="sldImg"/>
          </p:nvPr>
        </p:nvSpPr>
        <p:spPr bwMode="auto">
          <a:xfrm>
            <a:off x="919163" y="754063"/>
            <a:ext cx="49657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681038" y="4721225"/>
            <a:ext cx="5443537" cy="44719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ltLang="en-US" noProof="0"/>
          </a:p>
        </p:txBody>
      </p:sp>
      <p:sp>
        <p:nvSpPr>
          <p:cNvPr id="2051" name="Rectangle 3"/>
          <p:cNvSpPr>
            <a:spLocks noGrp="1" noChangeArrowheads="1"/>
          </p:cNvSpPr>
          <p:nvPr>
            <p:ph type="hdr"/>
          </p:nvPr>
        </p:nvSpPr>
        <p:spPr bwMode="auto">
          <a:xfrm>
            <a:off x="0" y="0"/>
            <a:ext cx="2954338"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116000"/>
              </a:lnSpc>
              <a:buClr>
                <a:srgbClr val="000000"/>
              </a:buClr>
              <a:buSzPct val="45000"/>
              <a:buFont typeface="StarSymbol" charset="2"/>
              <a:buNone/>
              <a:tabLst>
                <a:tab pos="661988" algn="l"/>
                <a:tab pos="1325563" algn="l"/>
                <a:tab pos="1990725" algn="l"/>
                <a:tab pos="2654300" algn="l"/>
              </a:tabLst>
              <a:defRPr sz="1300">
                <a:solidFill>
                  <a:srgbClr val="000000"/>
                </a:solidFill>
                <a:latin typeface="Nimbus Roman No9 L" charset="0"/>
                <a:cs typeface="Arial" panose="020B0604020202020204" pitchFamily="34" charset="0"/>
              </a:defRPr>
            </a:lvl1pPr>
          </a:lstStyle>
          <a:p>
            <a:pPr>
              <a:defRPr/>
            </a:pPr>
            <a:endParaRPr lang="en-US" altLang="en-US"/>
          </a:p>
        </p:txBody>
      </p:sp>
      <p:sp>
        <p:nvSpPr>
          <p:cNvPr id="2052" name="Rectangle 4"/>
          <p:cNvSpPr>
            <a:spLocks noGrp="1" noChangeArrowheads="1"/>
          </p:cNvSpPr>
          <p:nvPr>
            <p:ph type="dt"/>
          </p:nvPr>
        </p:nvSpPr>
        <p:spPr bwMode="auto">
          <a:xfrm>
            <a:off x="3851275" y="0"/>
            <a:ext cx="2954338"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116000"/>
              </a:lnSpc>
              <a:buClr>
                <a:srgbClr val="000000"/>
              </a:buClr>
              <a:buSzPct val="45000"/>
              <a:buFont typeface="StarSymbol" charset="2"/>
              <a:buNone/>
              <a:tabLst>
                <a:tab pos="661988" algn="l"/>
                <a:tab pos="1325563" algn="l"/>
                <a:tab pos="1990725" algn="l"/>
                <a:tab pos="2654300" algn="l"/>
              </a:tabLst>
              <a:defRPr sz="1300">
                <a:solidFill>
                  <a:srgbClr val="000000"/>
                </a:solidFill>
                <a:latin typeface="Nimbus Roman No9 L" charset="0"/>
                <a:cs typeface="Arial" panose="020B0604020202020204" pitchFamily="34" charset="0"/>
              </a:defRPr>
            </a:lvl1pPr>
          </a:lstStyle>
          <a:p>
            <a:pPr>
              <a:defRPr/>
            </a:pPr>
            <a:endParaRPr lang="en-US" altLang="en-US"/>
          </a:p>
        </p:txBody>
      </p:sp>
      <p:sp>
        <p:nvSpPr>
          <p:cNvPr id="2053" name="Rectangle 5"/>
          <p:cNvSpPr>
            <a:spLocks noGrp="1" noChangeArrowheads="1"/>
          </p:cNvSpPr>
          <p:nvPr>
            <p:ph type="ftr"/>
          </p:nvPr>
        </p:nvSpPr>
        <p:spPr bwMode="auto">
          <a:xfrm>
            <a:off x="0" y="9444038"/>
            <a:ext cx="2954338"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116000"/>
              </a:lnSpc>
              <a:buClr>
                <a:srgbClr val="000000"/>
              </a:buClr>
              <a:buSzPct val="45000"/>
              <a:buFont typeface="StarSymbol" charset="2"/>
              <a:buNone/>
              <a:tabLst>
                <a:tab pos="661988" algn="l"/>
                <a:tab pos="1325563" algn="l"/>
                <a:tab pos="1990725" algn="l"/>
                <a:tab pos="2654300" algn="l"/>
              </a:tabLst>
              <a:defRPr sz="1300">
                <a:solidFill>
                  <a:srgbClr val="000000"/>
                </a:solidFill>
                <a:latin typeface="Nimbus Roman No9 L" charset="0"/>
                <a:cs typeface="Arial" panose="020B0604020202020204" pitchFamily="34" charset="0"/>
              </a:defRPr>
            </a:lvl1pPr>
          </a:lstStyle>
          <a:p>
            <a:pPr>
              <a:defRPr/>
            </a:pPr>
            <a:endParaRPr lang="en-US" altLang="en-US"/>
          </a:p>
        </p:txBody>
      </p:sp>
      <p:sp>
        <p:nvSpPr>
          <p:cNvPr id="2054" name="Rectangle 6"/>
          <p:cNvSpPr>
            <a:spLocks noGrp="1" noChangeArrowheads="1"/>
          </p:cNvSpPr>
          <p:nvPr>
            <p:ph type="sldNum"/>
          </p:nvPr>
        </p:nvSpPr>
        <p:spPr bwMode="auto">
          <a:xfrm>
            <a:off x="3851275" y="9444038"/>
            <a:ext cx="2954338"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116000"/>
              </a:lnSpc>
              <a:buClr>
                <a:srgbClr val="000000"/>
              </a:buClr>
              <a:buSzPct val="45000"/>
              <a:buFont typeface="StarSymbol" charset="2"/>
              <a:buNone/>
              <a:tabLst>
                <a:tab pos="660400" algn="l"/>
                <a:tab pos="1325563" algn="l"/>
                <a:tab pos="1990725" algn="l"/>
                <a:tab pos="2654300" algn="l"/>
              </a:tabLst>
              <a:defRPr sz="1300">
                <a:solidFill>
                  <a:srgbClr val="000000"/>
                </a:solidFill>
                <a:latin typeface="Nimbus Roman No9 L" charset="0"/>
                <a:cs typeface="Arial" panose="020B0604020202020204" pitchFamily="34" charset="0"/>
              </a:defRPr>
            </a:lvl1pPr>
          </a:lstStyle>
          <a:p>
            <a:pPr>
              <a:defRPr/>
            </a:pPr>
            <a:fld id="{83BFC8DB-43F2-4670-ACBC-35D362C0790D}" type="slidenum">
              <a:rPr lang="en-GB" altLang="en-US"/>
              <a:pPr>
                <a:defRPr/>
              </a:pPr>
              <a:t>‹#›</a:t>
            </a:fld>
            <a:endParaRPr lang="en-GB" altLang="en-US"/>
          </a:p>
        </p:txBody>
      </p:sp>
    </p:spTree>
    <p:extLst>
      <p:ext uri="{BB962C8B-B14F-4D97-AF65-F5344CB8AC3E}">
        <p14:creationId xmlns:p14="http://schemas.microsoft.com/office/powerpoint/2010/main" val="474571536"/>
      </p:ext>
    </p:extLst>
  </p:cSld>
  <p:clrMap bg1="lt1" tx1="dk1" bg2="lt2" tx2="dk2" accent1="accent1" accent2="accent2" accent3="accent3" accent4="accent4" accent5="accent5" accent6="accent6" hlink="hlink" folHlink="folHlink"/>
  <p:notesStyle>
    <a:lvl1pPr algn="l" defTabSz="44903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50" charset="-128"/>
        <a:cs typeface="Arial" charset="0"/>
      </a:defRPr>
    </a:lvl1pPr>
    <a:lvl2pPr marL="742565" indent="-285603" algn="l" defTabSz="44903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2pPr>
    <a:lvl3pPr marL="1142406" indent="-228483" algn="l" defTabSz="44903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3pPr>
    <a:lvl4pPr marL="1599371" indent="-228483" algn="l" defTabSz="44903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4pPr>
    <a:lvl5pPr marL="2056334" indent="-228483" algn="l" defTabSz="44903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5pPr>
    <a:lvl6pPr marL="2284815" algn="l" defTabSz="913926" rtl="0" eaLnBrk="1" latinLnBrk="0" hangingPunct="1">
      <a:defRPr sz="1200" kern="1200">
        <a:solidFill>
          <a:schemeClr val="tx1"/>
        </a:solidFill>
        <a:latin typeface="+mn-lt"/>
        <a:ea typeface="+mn-ea"/>
        <a:cs typeface="+mn-cs"/>
      </a:defRPr>
    </a:lvl6pPr>
    <a:lvl7pPr marL="2741778" algn="l" defTabSz="913926" rtl="0" eaLnBrk="1" latinLnBrk="0" hangingPunct="1">
      <a:defRPr sz="1200" kern="1200">
        <a:solidFill>
          <a:schemeClr val="tx1"/>
        </a:solidFill>
        <a:latin typeface="+mn-lt"/>
        <a:ea typeface="+mn-ea"/>
        <a:cs typeface="+mn-cs"/>
      </a:defRPr>
    </a:lvl7pPr>
    <a:lvl8pPr marL="3198741" algn="l" defTabSz="913926" rtl="0" eaLnBrk="1" latinLnBrk="0" hangingPunct="1">
      <a:defRPr sz="1200" kern="1200">
        <a:solidFill>
          <a:schemeClr val="tx1"/>
        </a:solidFill>
        <a:latin typeface="+mn-lt"/>
        <a:ea typeface="+mn-ea"/>
        <a:cs typeface="+mn-cs"/>
      </a:defRPr>
    </a:lvl8pPr>
    <a:lvl9pPr marL="3655704" algn="l" defTabSz="9139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83BFC8DB-43F2-4670-ACBC-35D362C0790D}" type="slidenum">
              <a:rPr lang="en-GB" altLang="en-US" smtClean="0"/>
              <a:pPr>
                <a:defRPr/>
              </a:pPr>
              <a:t>1</a:t>
            </a:fld>
            <a:endParaRPr lang="en-GB" altLang="en-US"/>
          </a:p>
        </p:txBody>
      </p:sp>
    </p:spTree>
    <p:extLst>
      <p:ext uri="{BB962C8B-B14F-4D97-AF65-F5344CB8AC3E}">
        <p14:creationId xmlns:p14="http://schemas.microsoft.com/office/powerpoint/2010/main" val="378718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45525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xfrm>
            <a:off x="866775" y="730250"/>
            <a:ext cx="4857750" cy="3643313"/>
          </a:xfrm>
        </p:spPr>
      </p:sp>
      <p:sp>
        <p:nvSpPr>
          <p:cNvPr id="34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cs typeface="Arial" panose="020B0604020202020204" pitchFamily="34" charset="0"/>
            </a:endParaRPr>
          </a:p>
        </p:txBody>
      </p:sp>
      <p:sp>
        <p:nvSpPr>
          <p:cNvPr id="34820"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5pPr>
            <a:lvl6pPr marL="1536700" indent="-215900"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6pPr>
            <a:lvl7pPr marL="1993900" indent="-215900"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7pPr>
            <a:lvl8pPr marL="2451100" indent="-215900"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8pPr>
            <a:lvl9pPr marL="2908300" indent="-215900"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MS PGothic" panose="020B0600070205080204" pitchFamily="50" charset="-128"/>
              </a:defRPr>
            </a:lvl9pPr>
          </a:lstStyle>
          <a:p>
            <a:fld id="{023A2BDB-CCBA-41B2-A3E8-66680336EAD0}" type="slidenum">
              <a:rPr kumimoji="1" lang="ja-JP" altLang="en-US" smtClean="0">
                <a:solidFill>
                  <a:srgbClr val="000000"/>
                </a:solidFill>
                <a:latin typeface="Nimbus Roman No9 L" charset="0"/>
              </a:rPr>
              <a:pPr/>
              <a:t>11</a:t>
            </a:fld>
            <a:endParaRPr kumimoji="1" lang="ja-JP" altLang="en-US">
              <a:solidFill>
                <a:srgbClr val="000000"/>
              </a:solidFill>
              <a:latin typeface="Nimbus Roman No9 L" charset="0"/>
            </a:endParaRPr>
          </a:p>
        </p:txBody>
      </p:sp>
    </p:spTree>
    <p:extLst>
      <p:ext uri="{BB962C8B-B14F-4D97-AF65-F5344CB8AC3E}">
        <p14:creationId xmlns:p14="http://schemas.microsoft.com/office/powerpoint/2010/main" val="318919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48302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15589" fontAlgn="base">
              <a:spcBef>
                <a:spcPct val="0"/>
              </a:spcBef>
              <a:spcAft>
                <a:spcPct val="0"/>
              </a:spcAft>
              <a:defRPr/>
            </a:pPr>
            <a:fld id="{5FC6E46C-9281-0343-8061-F5375F633C67}" type="slidenum">
              <a:rPr kumimoji="0" lang="en-AU">
                <a:solidFill>
                  <a:srgbClr val="000000"/>
                </a:solidFill>
                <a:latin typeface="Arial" charset="0"/>
                <a:ea typeface="ＭＳ Ｐゴシック" charset="0"/>
              </a:rPr>
              <a:pPr defTabSz="915589" fontAlgn="base">
                <a:spcBef>
                  <a:spcPct val="0"/>
                </a:spcBef>
                <a:spcAft>
                  <a:spcPct val="0"/>
                </a:spcAft>
                <a:defRPr/>
              </a:pPr>
              <a:t>13</a:t>
            </a:fld>
            <a:endParaRPr kumimoji="0" lang="en-AU">
              <a:solidFill>
                <a:srgbClr val="000000"/>
              </a:solidFill>
              <a:latin typeface="Arial" charset="0"/>
              <a:ea typeface="ＭＳ Ｐゴシック" charset="0"/>
            </a:endParaRPr>
          </a:p>
        </p:txBody>
      </p:sp>
    </p:spTree>
    <p:extLst>
      <p:ext uri="{BB962C8B-B14F-4D97-AF65-F5344CB8AC3E}">
        <p14:creationId xmlns:p14="http://schemas.microsoft.com/office/powerpoint/2010/main" val="185175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smtClean="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14</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38323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p:sp>
      <p:sp>
        <p:nvSpPr>
          <p:cNvPr id="808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80900"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65C377A3-28A0-42C1-8E4D-A16DBF4C3219}" type="slidenum">
              <a:rPr lang="en-US" altLang="en-US" smtClean="0">
                <a:solidFill>
                  <a:srgbClr val="000000"/>
                </a:solidFill>
                <a:latin typeface="Nimbus Roman No9 L" charset="0"/>
              </a:rPr>
              <a:pPr/>
              <a:t>15</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86434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76663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68071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51388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41115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42467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998160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14828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597096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4043986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83BFC8DB-43F2-4670-ACBC-35D362C0790D}" type="slidenum">
              <a:rPr lang="en-GB" altLang="en-US" smtClean="0"/>
              <a:pPr>
                <a:defRPr/>
              </a:pPr>
              <a:t>24</a:t>
            </a:fld>
            <a:endParaRPr lang="en-GB" altLang="en-US"/>
          </a:p>
        </p:txBody>
      </p:sp>
    </p:spTree>
    <p:extLst>
      <p:ext uri="{BB962C8B-B14F-4D97-AF65-F5344CB8AC3E}">
        <p14:creationId xmlns:p14="http://schemas.microsoft.com/office/powerpoint/2010/main" val="3745501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a:solidFill>
              <a:schemeClr val="tx1"/>
            </a:solidFill>
            <a:round/>
            <a:headEnd/>
            <a:tailEnd/>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altLang="en-US" dirty="0">
              <a:cs typeface="Arial" panose="020B0604020202020204" pitchFamily="34" charset="0"/>
            </a:endParaRPr>
          </a:p>
        </p:txBody>
      </p:sp>
      <p:sp>
        <p:nvSpPr>
          <p:cNvPr id="634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5588766B-E9C6-4572-BDE2-7AF019A2241B}" type="slidenum">
              <a:rPr lang="en-GB" altLang="en-US" sz="1300" smtClean="0">
                <a:latin typeface="Nimbus Roman No9 L" charset="0"/>
              </a:rPr>
              <a:pPr>
                <a:spcBef>
                  <a:spcPct val="0"/>
                </a:spcBef>
                <a:buSzPct val="45000"/>
                <a:buFont typeface="StarSymbol" charset="2"/>
                <a:buNone/>
              </a:pPr>
              <a:t>25</a:t>
            </a:fld>
            <a:endParaRPr lang="en-GB" altLang="en-US" sz="1300">
              <a:latin typeface="Nimbus Roman No9 L" charset="0"/>
            </a:endParaRPr>
          </a:p>
        </p:txBody>
      </p:sp>
    </p:spTree>
    <p:extLst>
      <p:ext uri="{BB962C8B-B14F-4D97-AF65-F5344CB8AC3E}">
        <p14:creationId xmlns:p14="http://schemas.microsoft.com/office/powerpoint/2010/main" val="410202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407987F-F3B8-470C-B3E2-80ECE298ED03}" type="slidenum">
              <a:rPr lang="en-US" altLang="en-US">
                <a:solidFill>
                  <a:prstClr val="black"/>
                </a:solidFill>
              </a:rPr>
              <a:pPr/>
              <a:t>26</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defTabSz="914400"/>
            <a:endParaRPr kumimoji="1" lang="ja-JP" altLang="en-US" dirty="0">
              <a:solidFill>
                <a:prstClr val="black"/>
              </a:solidFill>
            </a:endParaRPr>
          </a:p>
        </p:txBody>
      </p:sp>
    </p:spTree>
    <p:extLst>
      <p:ext uri="{BB962C8B-B14F-4D97-AF65-F5344CB8AC3E}">
        <p14:creationId xmlns:p14="http://schemas.microsoft.com/office/powerpoint/2010/main" val="1483730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p:sp>
      <p:sp>
        <p:nvSpPr>
          <p:cNvPr id="808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80900"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65C377A3-28A0-42C1-8E4D-A16DBF4C3219}" type="slidenum">
              <a:rPr lang="en-US" altLang="en-US" smtClean="0">
                <a:solidFill>
                  <a:srgbClr val="000000"/>
                </a:solidFill>
                <a:latin typeface="Nimbus Roman No9 L" charset="0"/>
              </a:rPr>
              <a:pPr/>
              <a:t>27</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261657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28</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093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0503EACD-55BA-4175-B864-A9C91521372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29</a:t>
            </a:fld>
            <a:endParaRPr lang="en-US" altLang="en-US" sz="1300">
              <a:solidFill>
                <a:schemeClr val="tx1"/>
              </a:solidFill>
              <a:latin typeface="Arial" panose="020B0604020202020204" pitchFamily="34" charset="0"/>
            </a:endParaRPr>
          </a:p>
        </p:txBody>
      </p:sp>
      <p:sp>
        <p:nvSpPr>
          <p:cNvPr id="81923" name="Rectangle 2"/>
          <p:cNvSpPr>
            <a:spLocks noGrp="1" noRot="1" noChangeAspect="1" noChangeArrowheads="1" noTextEdit="1"/>
          </p:cNvSpPr>
          <p:nvPr>
            <p:ph type="sldImg"/>
          </p:nvPr>
        </p:nvSpPr>
        <p:spPr>
          <a:ln>
            <a:solidFill>
              <a:schemeClr val="tx1"/>
            </a:solidFill>
            <a:round/>
            <a:headEnd/>
            <a:tailEnd/>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6648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defRPr/>
            </a:pPr>
            <a:fld id="{83BFC8DB-43F2-4670-ACBC-35D362C0790D}" type="slidenum">
              <a:rPr lang="en-GB" altLang="en-US" smtClean="0"/>
              <a:pPr>
                <a:defRPr/>
              </a:pPr>
              <a:t>3</a:t>
            </a:fld>
            <a:endParaRPr lang="en-GB" altLang="en-US"/>
          </a:p>
        </p:txBody>
      </p:sp>
    </p:spTree>
    <p:extLst>
      <p:ext uri="{BB962C8B-B14F-4D97-AF65-F5344CB8AC3E}">
        <p14:creationId xmlns:p14="http://schemas.microsoft.com/office/powerpoint/2010/main" val="2722420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D816ABF8-0224-4F14-A4A8-0EA7B85C27AA}"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30</a:t>
            </a:fld>
            <a:endParaRPr lang="en-US" altLang="en-US" sz="1300">
              <a:solidFill>
                <a:schemeClr val="tx1"/>
              </a:solidFill>
              <a:latin typeface="Arial" panose="020B0604020202020204" pitchFamily="34" charset="0"/>
            </a:endParaRPr>
          </a:p>
        </p:txBody>
      </p:sp>
      <p:sp>
        <p:nvSpPr>
          <p:cNvPr id="83971" name="Rectangle 2"/>
          <p:cNvSpPr>
            <a:spLocks noGrp="1" noRot="1" noChangeAspect="1" noChangeArrowheads="1" noTextEdit="1"/>
          </p:cNvSpPr>
          <p:nvPr>
            <p:ph type="sldImg"/>
          </p:nvPr>
        </p:nvSpPr>
        <p:spPr>
          <a:ln>
            <a:solidFill>
              <a:schemeClr val="tx1"/>
            </a:solidFill>
            <a:round/>
            <a:headEnd/>
            <a:tailEnd/>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717346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0CEE75FC-99DD-469F-A5E2-A0ACE6C37D8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31</a:t>
            </a:fld>
            <a:endParaRPr lang="en-US" altLang="en-US" sz="1300">
              <a:solidFill>
                <a:schemeClr val="tx1"/>
              </a:solidFill>
              <a:latin typeface="Arial" panose="020B0604020202020204" pitchFamily="34" charset="0"/>
            </a:endParaRPr>
          </a:p>
        </p:txBody>
      </p:sp>
      <p:sp>
        <p:nvSpPr>
          <p:cNvPr id="86019" name="Rectangle 2"/>
          <p:cNvSpPr>
            <a:spLocks noGrp="1" noRot="1" noChangeAspect="1" noChangeArrowheads="1" noTextEdit="1"/>
          </p:cNvSpPr>
          <p:nvPr>
            <p:ph type="sldImg"/>
          </p:nvPr>
        </p:nvSpPr>
        <p:spPr>
          <a:ln>
            <a:solidFill>
              <a:schemeClr val="tx1"/>
            </a:solidFill>
            <a:round/>
            <a:headEnd/>
            <a:tailEnd/>
          </a:ln>
        </p:spPr>
      </p:sp>
      <p:sp>
        <p:nvSpPr>
          <p:cNvPr id="860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dirty="0">
              <a:cs typeface="Arial" panose="020B0604020202020204" pitchFamily="34" charset="0"/>
            </a:endParaRPr>
          </a:p>
        </p:txBody>
      </p:sp>
    </p:spTree>
    <p:extLst>
      <p:ext uri="{BB962C8B-B14F-4D97-AF65-F5344CB8AC3E}">
        <p14:creationId xmlns:p14="http://schemas.microsoft.com/office/powerpoint/2010/main" val="4222156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A22BBB87-36EB-43DA-8D05-8EF950F7EBB0}"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32</a:t>
            </a:fld>
            <a:endParaRPr lang="en-US" altLang="en-US" sz="1300">
              <a:solidFill>
                <a:schemeClr val="tx1"/>
              </a:solidFill>
              <a:latin typeface="Arial" panose="020B0604020202020204" pitchFamily="34" charset="0"/>
            </a:endParaRPr>
          </a:p>
        </p:txBody>
      </p:sp>
      <p:sp>
        <p:nvSpPr>
          <p:cNvPr id="88067" name="Rectangle 2"/>
          <p:cNvSpPr>
            <a:spLocks noGrp="1" noRot="1" noChangeAspect="1" noChangeArrowheads="1" noTextEdit="1"/>
          </p:cNvSpPr>
          <p:nvPr>
            <p:ph type="sldImg"/>
          </p:nvPr>
        </p:nvSpPr>
        <p:spPr>
          <a:ln>
            <a:solidFill>
              <a:schemeClr val="tx1"/>
            </a:solidFill>
            <a:round/>
            <a:headEnd/>
            <a:tailEnd/>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ja-JP" dirty="0">
              <a:cs typeface="Arial" panose="020B0604020202020204" pitchFamily="34" charset="0"/>
            </a:endParaRPr>
          </a:p>
        </p:txBody>
      </p:sp>
    </p:spTree>
    <p:extLst>
      <p:ext uri="{BB962C8B-B14F-4D97-AF65-F5344CB8AC3E}">
        <p14:creationId xmlns:p14="http://schemas.microsoft.com/office/powerpoint/2010/main" val="1248280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7E936A37-F3E8-4315-8F25-5FD528005CCF}"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33</a:t>
            </a:fld>
            <a:endParaRPr lang="en-US" altLang="en-US" sz="1300">
              <a:solidFill>
                <a:schemeClr val="tx1"/>
              </a:solidFill>
              <a:latin typeface="Arial" panose="020B0604020202020204" pitchFamily="34" charset="0"/>
            </a:endParaRPr>
          </a:p>
        </p:txBody>
      </p:sp>
      <p:sp>
        <p:nvSpPr>
          <p:cNvPr id="92163" name="Rectangle 2"/>
          <p:cNvSpPr>
            <a:spLocks noGrp="1" noRot="1" noChangeAspect="1" noChangeArrowheads="1" noTextEdit="1"/>
          </p:cNvSpPr>
          <p:nvPr>
            <p:ph type="sldImg"/>
          </p:nvPr>
        </p:nvSpPr>
        <p:spPr>
          <a:ln>
            <a:solidFill>
              <a:schemeClr val="tx1"/>
            </a:solidFill>
            <a:round/>
            <a:headEnd/>
            <a:tailEnd/>
          </a:ln>
        </p:spPr>
      </p:sp>
      <p:sp>
        <p:nvSpPr>
          <p:cNvPr id="921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b="0" dirty="0">
              <a:cs typeface="Arial" panose="020B0604020202020204" pitchFamily="34" charset="0"/>
            </a:endParaRPr>
          </a:p>
        </p:txBody>
      </p:sp>
    </p:spTree>
    <p:extLst>
      <p:ext uri="{BB962C8B-B14F-4D97-AF65-F5344CB8AC3E}">
        <p14:creationId xmlns:p14="http://schemas.microsoft.com/office/powerpoint/2010/main" val="1764465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EB84CA29-D080-41F9-9CB2-D571213B3E5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34</a:t>
            </a:fld>
            <a:endParaRPr lang="en-US" altLang="en-US" sz="1300">
              <a:solidFill>
                <a:schemeClr val="tx1"/>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a:ln>
            <a:solidFill>
              <a:schemeClr val="tx1"/>
            </a:solidFill>
            <a:round/>
            <a:headEnd/>
            <a:tailEnd/>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4202299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6273E3BF-915E-49DC-9DDE-58D83AC2D072}"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35</a:t>
            </a:fld>
            <a:endParaRPr lang="en-US" altLang="en-US" sz="1300">
              <a:solidFill>
                <a:schemeClr val="tx1"/>
              </a:solidFill>
              <a:latin typeface="Arial" panose="020B0604020202020204" pitchFamily="34" charset="0"/>
            </a:endParaRPr>
          </a:p>
        </p:txBody>
      </p:sp>
      <p:sp>
        <p:nvSpPr>
          <p:cNvPr id="96259" name="Rectangle 2"/>
          <p:cNvSpPr>
            <a:spLocks noGrp="1" noRot="1" noChangeAspect="1" noChangeArrowheads="1" noTextEdit="1"/>
          </p:cNvSpPr>
          <p:nvPr>
            <p:ph type="sldImg"/>
          </p:nvPr>
        </p:nvSpPr>
        <p:spPr>
          <a:ln>
            <a:solidFill>
              <a:schemeClr val="tx1"/>
            </a:solidFill>
            <a:round/>
            <a:headEnd/>
            <a:tailEnd/>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1772115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3F86DFA4-3897-4598-BD1F-C105C61DC673}"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36</a:t>
            </a:fld>
            <a:endParaRPr lang="en-US" altLang="en-US" sz="1300">
              <a:solidFill>
                <a:schemeClr val="tx1"/>
              </a:solidFill>
              <a:latin typeface="Arial" panose="020B0604020202020204" pitchFamily="34" charset="0"/>
            </a:endParaRPr>
          </a:p>
        </p:txBody>
      </p:sp>
      <p:sp>
        <p:nvSpPr>
          <p:cNvPr id="98307" name="Rectangle 2"/>
          <p:cNvSpPr>
            <a:spLocks noGrp="1" noRot="1" noChangeAspect="1" noChangeArrowheads="1" noTextEdit="1"/>
          </p:cNvSpPr>
          <p:nvPr>
            <p:ph type="sldImg"/>
          </p:nvPr>
        </p:nvSpPr>
        <p:spPr>
          <a:ln>
            <a:solidFill>
              <a:schemeClr val="tx1"/>
            </a:solidFill>
            <a:round/>
            <a:headEnd/>
            <a:tailEnd/>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579036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ChangeArrowheads="1" noTextEdit="1"/>
          </p:cNvSpPr>
          <p:nvPr>
            <p:ph type="sldImg"/>
          </p:nvPr>
        </p:nvSpPr>
        <p:spPr>
          <a:ln>
            <a:solidFill>
              <a:schemeClr val="tx1"/>
            </a:solidFill>
            <a:round/>
            <a:headEnd/>
            <a:tailEnd/>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a:cs typeface="Arial" panose="020B0604020202020204" pitchFamily="34" charset="0"/>
            </a:endParaRPr>
          </a:p>
        </p:txBody>
      </p:sp>
      <p:sp>
        <p:nvSpPr>
          <p:cNvPr id="1003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E113C959-30DE-4756-8563-256F6310F4B7}"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37</a:t>
            </a:fld>
            <a:endParaRPr lang="en-US" altLang="en-US" sz="1300">
              <a:solidFill>
                <a:schemeClr val="tx1"/>
              </a:solidFill>
              <a:latin typeface="Arial" panose="020B0604020202020204" pitchFamily="34" charset="0"/>
            </a:endParaRPr>
          </a:p>
        </p:txBody>
      </p:sp>
    </p:spTree>
    <p:extLst>
      <p:ext uri="{BB962C8B-B14F-4D97-AF65-F5344CB8AC3E}">
        <p14:creationId xmlns:p14="http://schemas.microsoft.com/office/powerpoint/2010/main" val="4086162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38</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2749690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39</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229284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ＭＳ Ｐゴシック" pitchFamily="50" charset="-128"/>
                <a:cs typeface="Arial" pitchFamily="34" charset="0"/>
              </a:defRPr>
            </a:lvl1pPr>
            <a:lvl2pPr marL="742950" indent="-285750">
              <a:spcBef>
                <a:spcPct val="30000"/>
              </a:spcBef>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2pPr>
            <a:lvl3pPr marL="1143000" indent="-228600">
              <a:spcBef>
                <a:spcPct val="30000"/>
              </a:spcBef>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3pPr>
            <a:lvl4pPr marL="1600200" indent="-228600">
              <a:spcBef>
                <a:spcPct val="30000"/>
              </a:spcBef>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4pPr>
            <a:lvl5pPr marL="2058988" indent="-228600">
              <a:spcBef>
                <a:spcPct val="30000"/>
              </a:spcBef>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5pPr>
            <a:lvl6pPr marL="2516188" indent="-228600" defTabSz="449263" eaLnBrk="0" fontAlgn="base" hangingPunct="0">
              <a:spcBef>
                <a:spcPct val="30000"/>
              </a:spcBef>
              <a:spcAft>
                <a:spcPct val="0"/>
              </a:spcAft>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6pPr>
            <a:lvl7pPr marL="2973388" indent="-228600" defTabSz="449263" eaLnBrk="0" fontAlgn="base" hangingPunct="0">
              <a:spcBef>
                <a:spcPct val="30000"/>
              </a:spcBef>
              <a:spcAft>
                <a:spcPct val="0"/>
              </a:spcAft>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7pPr>
            <a:lvl8pPr marL="3430588" indent="-228600" defTabSz="449263" eaLnBrk="0" fontAlgn="base" hangingPunct="0">
              <a:spcBef>
                <a:spcPct val="30000"/>
              </a:spcBef>
              <a:spcAft>
                <a:spcPct val="0"/>
              </a:spcAft>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8pPr>
            <a:lvl9pPr marL="3887788" indent="-228600" defTabSz="449263" eaLnBrk="0" fontAlgn="base" hangingPunct="0">
              <a:spcBef>
                <a:spcPct val="30000"/>
              </a:spcBef>
              <a:spcAft>
                <a:spcPct val="0"/>
              </a:spcAft>
              <a:buClr>
                <a:srgbClr val="000000"/>
              </a:buClr>
              <a:buSzPct val="100000"/>
              <a:buFont typeface="Times New Roman" pitchFamily="18" charset="0"/>
              <a:tabLst>
                <a:tab pos="660400" algn="l"/>
                <a:tab pos="1325563" algn="l"/>
                <a:tab pos="1990725" algn="l"/>
                <a:tab pos="2654300" algn="l"/>
              </a:tabLst>
              <a:defRPr sz="1200">
                <a:solidFill>
                  <a:srgbClr val="000000"/>
                </a:solidFill>
                <a:latin typeface="Times New Roman" pitchFamily="18" charset="0"/>
                <a:ea typeface="Arial" pitchFamily="34" charset="0"/>
                <a:cs typeface="Arial" pitchFamily="34" charset="0"/>
              </a:defRPr>
            </a:lvl9pPr>
          </a:lstStyle>
          <a:p>
            <a:pPr>
              <a:spcBef>
                <a:spcPct val="0"/>
              </a:spcBef>
              <a:buSzPct val="45000"/>
              <a:buFont typeface="StarSymbol" charset="2"/>
              <a:buNone/>
            </a:pPr>
            <a:fld id="{7BF47C47-37C6-494B-8F7D-20E4E452E5D4}" type="slidenum">
              <a:rPr lang="en-GB" altLang="en-US" sz="1300">
                <a:latin typeface="Nimbus Roman No9 L" charset="0"/>
              </a:rPr>
              <a:pPr>
                <a:spcBef>
                  <a:spcPct val="0"/>
                </a:spcBef>
                <a:buSzPct val="45000"/>
                <a:buFont typeface="StarSymbol" charset="2"/>
                <a:buNone/>
              </a:pPr>
              <a:t>4</a:t>
            </a:fld>
            <a:endParaRPr lang="en-GB" altLang="en-US" sz="1300">
              <a:latin typeface="Nimbus Roman No9 L" charset="0"/>
            </a:endParaRPr>
          </a:p>
        </p:txBody>
      </p:sp>
      <p:sp>
        <p:nvSpPr>
          <p:cNvPr id="79875" name="Rectangle 2"/>
          <p:cNvSpPr>
            <a:spLocks noGrp="1" noRot="1" noChangeAspect="1" noChangeArrowheads="1" noTextEdit="1"/>
          </p:cNvSpPr>
          <p:nvPr>
            <p:ph type="sldImg"/>
          </p:nvPr>
        </p:nvSpPr>
        <p:spPr>
          <a:ln>
            <a:solidFill>
              <a:schemeClr val="tx1"/>
            </a:solidFill>
            <a:round/>
            <a:headEnd/>
            <a:tailEnd/>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4166869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40</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653360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41</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1332774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42</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232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43</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375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44</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747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45</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251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46</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1282132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47</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2440161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48</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4141710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9A8816AF-F65D-4DF2-9CCD-32687100CD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49</a:t>
            </a:fld>
            <a:endParaRPr lang="en-US" altLang="en-US" sz="1300">
              <a:solidFill>
                <a:schemeClr val="tx1"/>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a:solidFill>
              <a:schemeClr val="tx1"/>
            </a:solidFill>
            <a:round/>
            <a:headEnd/>
            <a:tailEnd/>
          </a:ln>
        </p:spPr>
      </p:sp>
      <p:sp>
        <p:nvSpPr>
          <p:cNvPr id="104452"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a:cs typeface="Arial" panose="020B0604020202020204" pitchFamily="34" charset="0"/>
            </a:endParaRPr>
          </a:p>
        </p:txBody>
      </p:sp>
    </p:spTree>
    <p:extLst>
      <p:ext uri="{BB962C8B-B14F-4D97-AF65-F5344CB8AC3E}">
        <p14:creationId xmlns:p14="http://schemas.microsoft.com/office/powerpoint/2010/main" val="289474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a:solidFill>
              <a:schemeClr val="tx1"/>
            </a:solidFill>
            <a:round/>
            <a:headEnd/>
            <a:tailEnd/>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cs typeface="Arial" panose="020B0604020202020204" pitchFamily="34" charset="0"/>
            </a:endParaRPr>
          </a:p>
        </p:txBody>
      </p:sp>
      <p:sp>
        <p:nvSpPr>
          <p:cNvPr id="184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2BB44CD5-2F9E-434B-8EAA-C33ECD8A6661}" type="slidenum">
              <a:rPr lang="en-GB" altLang="en-US" sz="1300" smtClean="0">
                <a:latin typeface="Nimbus Roman No9 L" charset="0"/>
              </a:rPr>
              <a:pPr>
                <a:spcBef>
                  <a:spcPct val="0"/>
                </a:spcBef>
                <a:buSzPct val="45000"/>
                <a:buFont typeface="StarSymbol" charset="2"/>
                <a:buNone/>
              </a:pPr>
              <a:t>5</a:t>
            </a:fld>
            <a:endParaRPr lang="en-GB" altLang="en-US" sz="1300">
              <a:latin typeface="Nimbus Roman No9 L" charset="0"/>
            </a:endParaRPr>
          </a:p>
        </p:txBody>
      </p:sp>
    </p:spTree>
    <p:extLst>
      <p:ext uri="{BB962C8B-B14F-4D97-AF65-F5344CB8AC3E}">
        <p14:creationId xmlns:p14="http://schemas.microsoft.com/office/powerpoint/2010/main" val="740066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50</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ja-JP" u="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375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59D51783-D7EC-4B06-BC21-A3989E91569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51</a:t>
            </a:fld>
            <a:endParaRPr lang="en-US" altLang="en-US" sz="1300">
              <a:solidFill>
                <a:schemeClr val="tx1"/>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a:solidFill>
              <a:schemeClr val="tx1"/>
            </a:solidFill>
            <a:round/>
            <a:headEnd/>
            <a:tailEnd/>
          </a:ln>
        </p:spPr>
      </p:sp>
      <p:sp>
        <p:nvSpPr>
          <p:cNvPr id="106500"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440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DC47CBD1-6B60-406B-A179-45E9401CE812}"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52</a:t>
            </a:fld>
            <a:endParaRPr lang="en-US" altLang="en-US" sz="1300">
              <a:solidFill>
                <a:schemeClr val="tx1"/>
              </a:solidFill>
              <a:latin typeface="Arial" panose="020B0604020202020204" pitchFamily="34" charset="0"/>
            </a:endParaRPr>
          </a:p>
        </p:txBody>
      </p:sp>
      <p:sp>
        <p:nvSpPr>
          <p:cNvPr id="118787" name="Rectangle 2"/>
          <p:cNvSpPr>
            <a:spLocks noGrp="1" noRot="1" noChangeAspect="1" noChangeArrowheads="1" noTextEdit="1"/>
          </p:cNvSpPr>
          <p:nvPr>
            <p:ph type="sldImg"/>
          </p:nvPr>
        </p:nvSpPr>
        <p:spPr>
          <a:ln>
            <a:solidFill>
              <a:schemeClr val="tx1"/>
            </a:solidFill>
            <a:round/>
            <a:headEnd/>
            <a:tailEnd/>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811476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65B0EF95-C70B-4514-8B89-00138511E6B3}"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53</a:t>
            </a:fld>
            <a:endParaRPr lang="en-US" altLang="en-US" sz="1300">
              <a:solidFill>
                <a:schemeClr val="tx1"/>
              </a:solidFill>
              <a:latin typeface="Arial" panose="020B0604020202020204" pitchFamily="34" charset="0"/>
            </a:endParaRPr>
          </a:p>
        </p:txBody>
      </p:sp>
      <p:sp>
        <p:nvSpPr>
          <p:cNvPr id="120835" name="Rectangle 2"/>
          <p:cNvSpPr>
            <a:spLocks noGrp="1" noRot="1" noChangeAspect="1" noChangeArrowheads="1" noTextEdit="1"/>
          </p:cNvSpPr>
          <p:nvPr>
            <p:ph type="sldImg"/>
          </p:nvPr>
        </p:nvSpPr>
        <p:spPr>
          <a:ln>
            <a:solidFill>
              <a:schemeClr val="tx1"/>
            </a:solidFill>
            <a:round/>
            <a:headEnd/>
            <a:tailEnd/>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538379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12CCACB7-FF63-492B-9DC4-EE5FCE65B5F4}"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54</a:t>
            </a:fld>
            <a:endParaRPr lang="en-US" altLang="en-US" sz="1300">
              <a:solidFill>
                <a:schemeClr val="tx1"/>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ln>
            <a:solidFill>
              <a:schemeClr val="tx1"/>
            </a:solidFill>
            <a:round/>
            <a:headEnd/>
            <a:tailEnd/>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7788324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31B37872-D0F1-4289-A4C3-D033F338923D}"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55</a:t>
            </a:fld>
            <a:endParaRPr lang="en-US" altLang="en-US" sz="1300">
              <a:solidFill>
                <a:schemeClr val="tx1"/>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a:ln>
            <a:solidFill>
              <a:schemeClr val="tx1"/>
            </a:solidFill>
            <a:round/>
            <a:headEnd/>
            <a:tailEnd/>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714868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0B0B0F6A-BEDA-49A8-9A62-FA4A89E4E4E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56</a:t>
            </a:fld>
            <a:endParaRPr lang="en-US" altLang="en-US" sz="1300">
              <a:solidFill>
                <a:schemeClr val="tx1"/>
              </a:solidFill>
              <a:latin typeface="Arial" panose="020B0604020202020204" pitchFamily="34" charset="0"/>
            </a:endParaRPr>
          </a:p>
        </p:txBody>
      </p:sp>
      <p:sp>
        <p:nvSpPr>
          <p:cNvPr id="133123" name="Rectangle 2"/>
          <p:cNvSpPr>
            <a:spLocks noGrp="1" noRot="1" noChangeAspect="1" noChangeArrowheads="1" noTextEdit="1"/>
          </p:cNvSpPr>
          <p:nvPr>
            <p:ph type="sldImg"/>
          </p:nvPr>
        </p:nvSpPr>
        <p:spPr>
          <a:ln>
            <a:solidFill>
              <a:schemeClr val="tx1"/>
            </a:solidFill>
            <a:round/>
            <a:headEnd/>
            <a:tailEnd/>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688476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7D945477-A6C0-4F70-8E7C-B87C05573DAD}"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57</a:t>
            </a:fld>
            <a:endParaRPr lang="en-US" altLang="en-US" sz="1300">
              <a:solidFill>
                <a:schemeClr val="tx1"/>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ln>
            <a:solidFill>
              <a:schemeClr val="tx1"/>
            </a:solidFill>
            <a:round/>
            <a:headEnd/>
            <a:tailEnd/>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1102614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21E4D448-014A-4451-BABE-E6BB27FF70F6}"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58</a:t>
            </a:fld>
            <a:endParaRPr lang="en-US" altLang="en-US" sz="1300">
              <a:solidFill>
                <a:schemeClr val="tx1"/>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a:ln>
            <a:solidFill>
              <a:schemeClr val="tx1"/>
            </a:solidFill>
            <a:round/>
            <a:headEnd/>
            <a:tailEnd/>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2472026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32900B87-4E01-4B5F-8BDB-D53CE2196481}"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59</a:t>
            </a:fld>
            <a:endParaRPr lang="en-US" altLang="en-US" sz="1300">
              <a:solidFill>
                <a:schemeClr val="tx1"/>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ln>
            <a:solidFill>
              <a:schemeClr val="tx1"/>
            </a:solidFill>
            <a:round/>
            <a:headEnd/>
            <a:tailEnd/>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153345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a:solidFill>
              <a:schemeClr val="tx1"/>
            </a:solidFill>
            <a:round/>
            <a:headEnd/>
            <a:tailEnd/>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
        <p:nvSpPr>
          <p:cNvPr id="266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3E146F64-5042-41E2-9DAF-95739DFCAEA9}" type="slidenum">
              <a:rPr lang="en-GB" altLang="en-US" sz="1300" smtClean="0">
                <a:latin typeface="Nimbus Roman No9 L" charset="0"/>
              </a:rPr>
              <a:pPr>
                <a:spcBef>
                  <a:spcPct val="0"/>
                </a:spcBef>
                <a:buSzPct val="45000"/>
                <a:buFont typeface="StarSymbol" charset="2"/>
                <a:buNone/>
              </a:pPr>
              <a:t>6</a:t>
            </a:fld>
            <a:endParaRPr lang="en-GB" altLang="en-US" sz="1300">
              <a:latin typeface="Nimbus Roman No9 L" charset="0"/>
            </a:endParaRPr>
          </a:p>
        </p:txBody>
      </p:sp>
    </p:spTree>
    <p:extLst>
      <p:ext uri="{BB962C8B-B14F-4D97-AF65-F5344CB8AC3E}">
        <p14:creationId xmlns:p14="http://schemas.microsoft.com/office/powerpoint/2010/main" val="2475346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A2EE37C8-9A18-4912-AC11-CFBBF04B9EB1}"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60</a:t>
            </a:fld>
            <a:endParaRPr lang="en-US" altLang="en-US" sz="1300">
              <a:solidFill>
                <a:schemeClr val="tx1"/>
              </a:solidFill>
              <a:latin typeface="Arial" panose="020B0604020202020204" pitchFamily="34" charset="0"/>
            </a:endParaRPr>
          </a:p>
        </p:txBody>
      </p:sp>
      <p:sp>
        <p:nvSpPr>
          <p:cNvPr id="137219" name="Rectangle 2"/>
          <p:cNvSpPr>
            <a:spLocks noGrp="1" noRot="1" noChangeAspect="1" noChangeArrowheads="1" noTextEdit="1"/>
          </p:cNvSpPr>
          <p:nvPr>
            <p:ph type="sldImg"/>
          </p:nvPr>
        </p:nvSpPr>
        <p:spPr>
          <a:ln>
            <a:solidFill>
              <a:schemeClr val="tx1"/>
            </a:solidFill>
            <a:round/>
            <a:headEnd/>
            <a:tailEnd/>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b="0" dirty="0">
              <a:cs typeface="Arial" panose="020B0604020202020204" pitchFamily="34" charset="0"/>
            </a:endParaRPr>
          </a:p>
        </p:txBody>
      </p:sp>
    </p:spTree>
    <p:extLst>
      <p:ext uri="{BB962C8B-B14F-4D97-AF65-F5344CB8AC3E}">
        <p14:creationId xmlns:p14="http://schemas.microsoft.com/office/powerpoint/2010/main" val="87796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32900B87-4E01-4B5F-8BDB-D53CE2196481}"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61</a:t>
            </a:fld>
            <a:endParaRPr lang="en-US" altLang="en-US" sz="1300">
              <a:solidFill>
                <a:schemeClr val="tx1"/>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ln>
            <a:solidFill>
              <a:schemeClr val="tx1"/>
            </a:solidFill>
            <a:round/>
            <a:headEnd/>
            <a:tailEnd/>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a:cs typeface="Arial" panose="020B0604020202020204" pitchFamily="34" charset="0"/>
            </a:endParaRPr>
          </a:p>
        </p:txBody>
      </p:sp>
    </p:spTree>
    <p:extLst>
      <p:ext uri="{BB962C8B-B14F-4D97-AF65-F5344CB8AC3E}">
        <p14:creationId xmlns:p14="http://schemas.microsoft.com/office/powerpoint/2010/main" val="2989359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82113FF-F630-4F57-9F93-B2476EBE2249}" type="slidenum">
              <a:rPr lang="en-US" altLang="en-US"/>
              <a:pPr/>
              <a:t>62</a:t>
            </a:fld>
            <a:endParaRPr lang="en-US" altLang="en-US"/>
          </a:p>
        </p:txBody>
      </p:sp>
      <p:sp>
        <p:nvSpPr>
          <p:cNvPr id="59395" name="Rectangle 2"/>
          <p:cNvSpPr>
            <a:spLocks noGrp="1" noRot="1" noChangeAspect="1" noChangeArrowheads="1" noTextEdit="1"/>
          </p:cNvSpPr>
          <p:nvPr>
            <p:ph type="sldImg"/>
          </p:nvPr>
        </p:nvSpPr>
        <p:spPr>
          <a:ln/>
        </p:spPr>
      </p:sp>
      <p:sp>
        <p:nvSpPr>
          <p:cNvPr id="4608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a:defRPr/>
            </a:pPr>
            <a:endParaRPr kumimoji="1" lang="ja-JP" altLang="en-US" sz="1050" dirty="0"/>
          </a:p>
        </p:txBody>
      </p:sp>
      <p:sp>
        <p:nvSpPr>
          <p:cNvPr id="2" name="ノート プレースホルダー 1"/>
          <p:cNvSpPr>
            <a:spLocks noGrp="1"/>
          </p:cNvSpPr>
          <p:nvPr>
            <p:ph type="body" idx="1"/>
          </p:nvPr>
        </p:nvSpPr>
        <p:spPr>
          <a:xfrm>
            <a:off x="682625" y="4692278"/>
            <a:ext cx="5443538" cy="4473575"/>
          </a:xfrm>
        </p:spPr>
        <p:txBody>
          <a:bodyPr/>
          <a:lstStyle/>
          <a:p>
            <a:endParaRPr kumimoji="1" lang="ja-JP" altLang="en-US" dirty="0"/>
          </a:p>
        </p:txBody>
      </p:sp>
    </p:spTree>
    <p:extLst>
      <p:ext uri="{BB962C8B-B14F-4D97-AF65-F5344CB8AC3E}">
        <p14:creationId xmlns:p14="http://schemas.microsoft.com/office/powerpoint/2010/main" val="2112446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smtClean="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63</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1081069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a:solidFill>
              <a:schemeClr val="tx1"/>
            </a:solidFill>
            <a:round/>
            <a:headEnd/>
            <a:tailEnd/>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sz="1200" dirty="0">
              <a:cs typeface="Arial" panose="020B0604020202020204" pitchFamily="34" charset="0"/>
            </a:endParaRPr>
          </a:p>
        </p:txBody>
      </p:sp>
      <p:sp>
        <p:nvSpPr>
          <p:cNvPr id="184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2BB44CD5-2F9E-434B-8EAA-C33ECD8A6661}" type="slidenum">
              <a:rPr lang="en-GB" altLang="en-US" sz="1300" smtClean="0">
                <a:latin typeface="Nimbus Roman No9 L" charset="0"/>
              </a:rPr>
              <a:pPr>
                <a:spcBef>
                  <a:spcPct val="0"/>
                </a:spcBef>
                <a:buSzPct val="45000"/>
                <a:buFont typeface="StarSymbol" charset="2"/>
                <a:buNone/>
              </a:pPr>
              <a:t>64</a:t>
            </a:fld>
            <a:endParaRPr lang="en-GB" altLang="en-US" sz="1300">
              <a:latin typeface="Nimbus Roman No9 L" charset="0"/>
            </a:endParaRPr>
          </a:p>
        </p:txBody>
      </p:sp>
    </p:spTree>
    <p:extLst>
      <p:ext uri="{BB962C8B-B14F-4D97-AF65-F5344CB8AC3E}">
        <p14:creationId xmlns:p14="http://schemas.microsoft.com/office/powerpoint/2010/main" val="2176575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a:solidFill>
              <a:schemeClr val="tx1"/>
            </a:solidFill>
            <a:round/>
            <a:headEnd/>
            <a:tailEnd/>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a:ea typeface="ＭＳ Ｐゴシック" panose="020B0600070205080204" pitchFamily="50" charset="-128"/>
              <a:cs typeface="Arial" panose="020B0604020202020204" pitchFamily="34" charset="0"/>
            </a:endParaRPr>
          </a:p>
        </p:txBody>
      </p:sp>
      <p:sp>
        <p:nvSpPr>
          <p:cNvPr id="245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C69CF750-5246-44DA-8D2E-0C012B183ED7}" type="slidenum">
              <a:rPr lang="en-GB" altLang="en-US" sz="1300" smtClean="0">
                <a:latin typeface="Nimbus Roman No9 L" charset="0"/>
              </a:rPr>
              <a:pPr>
                <a:spcBef>
                  <a:spcPct val="0"/>
                </a:spcBef>
                <a:buSzPct val="45000"/>
                <a:buFont typeface="StarSymbol" charset="2"/>
                <a:buNone/>
              </a:pPr>
              <a:t>65</a:t>
            </a:fld>
            <a:endParaRPr lang="en-GB" altLang="en-US" sz="1300">
              <a:latin typeface="Nimbus Roman No9 L" charset="0"/>
            </a:endParaRPr>
          </a:p>
        </p:txBody>
      </p:sp>
    </p:spTree>
    <p:extLst>
      <p:ext uri="{BB962C8B-B14F-4D97-AF65-F5344CB8AC3E}">
        <p14:creationId xmlns:p14="http://schemas.microsoft.com/office/powerpoint/2010/main" val="16016663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a:solidFill>
              <a:schemeClr val="tx1"/>
            </a:solidFill>
            <a:round/>
            <a:headEnd/>
            <a:tailEnd/>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a:ea typeface="ＭＳ Ｐゴシック" panose="020B0600070205080204" pitchFamily="50" charset="-128"/>
              <a:cs typeface="Arial" panose="020B0604020202020204" pitchFamily="34" charset="0"/>
            </a:endParaRPr>
          </a:p>
        </p:txBody>
      </p:sp>
      <p:sp>
        <p:nvSpPr>
          <p:cNvPr id="245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C69CF750-5246-44DA-8D2E-0C012B183ED7}" type="slidenum">
              <a:rPr lang="en-GB" altLang="en-US" sz="1300" smtClean="0">
                <a:latin typeface="Nimbus Roman No9 L" charset="0"/>
              </a:rPr>
              <a:pPr>
                <a:spcBef>
                  <a:spcPct val="0"/>
                </a:spcBef>
                <a:buSzPct val="45000"/>
                <a:buFont typeface="StarSymbol" charset="2"/>
                <a:buNone/>
              </a:pPr>
              <a:t>66</a:t>
            </a:fld>
            <a:endParaRPr lang="en-GB" altLang="en-US" sz="1300">
              <a:latin typeface="Nimbus Roman No9 L" charset="0"/>
            </a:endParaRPr>
          </a:p>
        </p:txBody>
      </p:sp>
    </p:spTree>
    <p:extLst>
      <p:ext uri="{BB962C8B-B14F-4D97-AF65-F5344CB8AC3E}">
        <p14:creationId xmlns:p14="http://schemas.microsoft.com/office/powerpoint/2010/main" val="36503556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83BFC8DB-43F2-4670-ACBC-35D362C0790D}" type="slidenum">
              <a:rPr lang="en-GB" altLang="en-US" smtClean="0"/>
              <a:pPr>
                <a:defRPr/>
              </a:pPr>
              <a:t>67</a:t>
            </a:fld>
            <a:endParaRPr lang="en-GB" altLang="en-US"/>
          </a:p>
        </p:txBody>
      </p:sp>
    </p:spTree>
    <p:extLst>
      <p:ext uri="{BB962C8B-B14F-4D97-AF65-F5344CB8AC3E}">
        <p14:creationId xmlns:p14="http://schemas.microsoft.com/office/powerpoint/2010/main" val="8862295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1363" indent="-284163">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1413" indent="-227013">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598613" indent="-227013">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55813" indent="-227013">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3013" indent="-227013"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0213" indent="-227013"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27413" indent="-227013"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84613" indent="-227013" defTabSz="449263"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35552110-FF52-4BCC-8623-D57B08BA8777}" type="slidenum">
              <a:rPr lang="en-US" altLang="en-US"/>
              <a:pPr/>
              <a:t>68</a:t>
            </a:fld>
            <a:endParaRPr lang="en-US" altLang="en-US"/>
          </a:p>
        </p:txBody>
      </p:sp>
      <p:sp>
        <p:nvSpPr>
          <p:cNvPr id="81923" name="Rectangle 2"/>
          <p:cNvSpPr>
            <a:spLocks noGrp="1" noRot="1" noChangeAspect="1" noChangeArrowheads="1" noTextEdit="1"/>
          </p:cNvSpPr>
          <p:nvPr>
            <p:ph type="sldImg"/>
          </p:nvPr>
        </p:nvSpPr>
        <p:spPr>
          <a:xfrm>
            <a:off x="917575" y="754063"/>
            <a:ext cx="4964113" cy="3724275"/>
          </a:xfrm>
        </p:spPr>
      </p:sp>
    </p:spTree>
    <p:extLst>
      <p:ext uri="{BB962C8B-B14F-4D97-AF65-F5344CB8AC3E}">
        <p14:creationId xmlns:p14="http://schemas.microsoft.com/office/powerpoint/2010/main" val="1894616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454EE460-34D8-4E07-B444-12889CD0A7C7}"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69</a:t>
            </a:fld>
            <a:endParaRPr lang="en-US" altLang="en-US" sz="1300">
              <a:solidFill>
                <a:schemeClr val="tx1"/>
              </a:solidFill>
              <a:latin typeface="Arial" panose="020B0604020202020204" pitchFamily="34" charset="0"/>
            </a:endParaRPr>
          </a:p>
        </p:txBody>
      </p:sp>
      <p:sp>
        <p:nvSpPr>
          <p:cNvPr id="143363" name="Rectangle 2"/>
          <p:cNvSpPr>
            <a:spLocks noGrp="1" noRot="1" noChangeAspect="1" noChangeArrowheads="1" noTextEdit="1"/>
          </p:cNvSpPr>
          <p:nvPr>
            <p:ph type="sldImg"/>
          </p:nvPr>
        </p:nvSpPr>
        <p:spPr>
          <a:ln>
            <a:solidFill>
              <a:schemeClr val="tx1"/>
            </a:solidFill>
            <a:round/>
            <a:headEnd/>
            <a:tailEnd/>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43592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p:sp>
      <p:sp>
        <p:nvSpPr>
          <p:cNvPr id="808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smtClean="0">
              <a:cs typeface="Arial" panose="020B0604020202020204" pitchFamily="34" charset="0"/>
            </a:endParaRPr>
          </a:p>
        </p:txBody>
      </p:sp>
      <p:sp>
        <p:nvSpPr>
          <p:cNvPr id="80900"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65C377A3-28A0-42C1-8E4D-A16DBF4C3219}" type="slidenum">
              <a:rPr lang="en-US" altLang="en-US" smtClean="0">
                <a:solidFill>
                  <a:srgbClr val="000000"/>
                </a:solidFill>
                <a:latin typeface="Nimbus Roman No9 L" charset="0"/>
              </a:rPr>
              <a:pPr/>
              <a:t>7</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172493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84022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a:solidFill>
              <a:schemeClr val="tx1"/>
            </a:solidFill>
            <a:round/>
            <a:headEnd/>
            <a:tailEnd/>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a:cs typeface="Arial" panose="020B0604020202020204" pitchFamily="34" charset="0"/>
            </a:endParaRPr>
          </a:p>
        </p:txBody>
      </p:sp>
      <p:sp>
        <p:nvSpPr>
          <p:cNvPr id="307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MS PGothic"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2C1199D0-C57B-4CEB-87DD-EA7FA5A2F946}" type="slidenum">
              <a:rPr lang="en-GB" altLang="en-US" sz="1300" smtClean="0">
                <a:latin typeface="Nimbus Roman No9 L" charset="0"/>
              </a:rPr>
              <a:pPr>
                <a:spcBef>
                  <a:spcPct val="0"/>
                </a:spcBef>
                <a:buSzPct val="45000"/>
                <a:buFont typeface="StarSymbol" charset="2"/>
                <a:buNone/>
              </a:pPr>
              <a:t>9</a:t>
            </a:fld>
            <a:endParaRPr lang="en-GB" altLang="en-US" sz="1300">
              <a:latin typeface="Nimbus Roman No9 L" charset="0"/>
            </a:endParaRPr>
          </a:p>
        </p:txBody>
      </p:sp>
    </p:spTree>
    <p:extLst>
      <p:ext uri="{BB962C8B-B14F-4D97-AF65-F5344CB8AC3E}">
        <p14:creationId xmlns:p14="http://schemas.microsoft.com/office/powerpoint/2010/main" val="29610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43" y="4324350"/>
            <a:ext cx="2765425" cy="2786063"/>
            <a:chOff x="494947" y="417279"/>
            <a:chExt cx="2417578" cy="2421351"/>
          </a:xfrm>
        </p:grpSpPr>
        <p:sp>
          <p:nvSpPr>
            <p:cNvPr id="6" name="Freeform 9"/>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algn="ctr" eaLnBrk="1" hangingPunct="1">
                <a:defRPr/>
              </a:pPr>
              <a:endParaRPr lang="en-US" altLang="en-US">
                <a:solidFill>
                  <a:srgbClr val="FFFFFF"/>
                </a:solidFill>
                <a:latin typeface="ＭＳ 明朝" panose="02020609040205080304" pitchFamily="17" charset="-128"/>
              </a:endParaRPr>
            </a:p>
          </p:txBody>
        </p:sp>
        <p:sp>
          <p:nvSpPr>
            <p:cNvPr id="7" name="Rectangle 10"/>
            <p:cNvSpPr/>
            <p:nvPr/>
          </p:nvSpPr>
          <p:spPr>
            <a:xfrm>
              <a:off x="590303" y="416879"/>
              <a:ext cx="2321818" cy="232201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algn="ctr" eaLnBrk="1" hangingPunct="1">
                <a:defRPr/>
              </a:pPr>
              <a:endParaRPr lang="en-US" altLang="en-US">
                <a:solidFill>
                  <a:srgbClr val="FFFFFF"/>
                </a:solidFill>
                <a:latin typeface="ＭＳ 明朝" panose="02020609040205080304" pitchFamily="17" charset="-128"/>
              </a:endParaRPr>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8" y="2852741"/>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300">
                <a:solidFill>
                  <a:srgbClr val="000100"/>
                </a:solidFill>
                <a:effectLst>
                  <a:outerShdw blurRad="63500" sx="102000" sy="102000" algn="ctr" rotWithShape="0">
                    <a:srgbClr val="FFFFFF">
                      <a:alpha val="40000"/>
                    </a:srgbClr>
                  </a:outerShdw>
                </a:effectLst>
              </a:defRPr>
            </a:lvl1pPr>
          </a:lstStyle>
          <a:p>
            <a:r>
              <a:rPr lang="en-AU"/>
              <a:t>Click to edit Master title style</a:t>
            </a:r>
            <a:endParaRPr lang="en-US" dirty="0"/>
          </a:p>
        </p:txBody>
      </p:sp>
      <p:sp>
        <p:nvSpPr>
          <p:cNvPr id="3" name="Subtitle 2"/>
          <p:cNvSpPr>
            <a:spLocks noGrp="1"/>
          </p:cNvSpPr>
          <p:nvPr>
            <p:ph type="subTitle" idx="1"/>
          </p:nvPr>
        </p:nvSpPr>
        <p:spPr>
          <a:xfrm rot="360000">
            <a:off x="3528330" y="5254648"/>
            <a:ext cx="5331857" cy="1147339"/>
          </a:xfrm>
        </p:spPr>
        <p:txBody>
          <a:bodyPr>
            <a:normAutofit/>
          </a:bodyPr>
          <a:lstStyle>
            <a:lvl1pPr marL="0" indent="0" algn="ctr">
              <a:buNone/>
              <a:defRPr sz="2000">
                <a:solidFill>
                  <a:srgbClr val="000100"/>
                </a:solidFill>
              </a:defRPr>
            </a:lvl1pPr>
            <a:lvl2pPr marL="503710" indent="0" algn="ctr">
              <a:buNone/>
              <a:defRPr>
                <a:solidFill>
                  <a:schemeClr val="tx1">
                    <a:tint val="75000"/>
                  </a:schemeClr>
                </a:solidFill>
              </a:defRPr>
            </a:lvl2pPr>
            <a:lvl3pPr marL="1007421" indent="0" algn="ctr">
              <a:buNone/>
              <a:defRPr>
                <a:solidFill>
                  <a:schemeClr val="tx1">
                    <a:tint val="75000"/>
                  </a:schemeClr>
                </a:solidFill>
              </a:defRPr>
            </a:lvl3pPr>
            <a:lvl4pPr marL="1511132" indent="0" algn="ctr">
              <a:buNone/>
              <a:defRPr>
                <a:solidFill>
                  <a:schemeClr val="tx1">
                    <a:tint val="75000"/>
                  </a:schemeClr>
                </a:solidFill>
              </a:defRPr>
            </a:lvl4pPr>
            <a:lvl5pPr marL="2014841" indent="0" algn="ctr">
              <a:buNone/>
              <a:defRPr>
                <a:solidFill>
                  <a:schemeClr val="tx1">
                    <a:tint val="75000"/>
                  </a:schemeClr>
                </a:solidFill>
              </a:defRPr>
            </a:lvl5pPr>
            <a:lvl6pPr marL="2518552" indent="0" algn="ctr">
              <a:buNone/>
              <a:defRPr>
                <a:solidFill>
                  <a:schemeClr val="tx1">
                    <a:tint val="75000"/>
                  </a:schemeClr>
                </a:solidFill>
              </a:defRPr>
            </a:lvl6pPr>
            <a:lvl7pPr marL="3022262" indent="0" algn="ctr">
              <a:buNone/>
              <a:defRPr>
                <a:solidFill>
                  <a:schemeClr val="tx1">
                    <a:tint val="75000"/>
                  </a:schemeClr>
                </a:solidFill>
              </a:defRPr>
            </a:lvl7pPr>
            <a:lvl8pPr marL="3525971" indent="0" algn="ctr">
              <a:buNone/>
              <a:defRPr>
                <a:solidFill>
                  <a:schemeClr val="tx1">
                    <a:tint val="75000"/>
                  </a:schemeClr>
                </a:solidFill>
              </a:defRPr>
            </a:lvl8pPr>
            <a:lvl9pPr marL="4029683" indent="0" algn="ctr">
              <a:buNone/>
              <a:defRPr>
                <a:solidFill>
                  <a:schemeClr val="tx1">
                    <a:tint val="75000"/>
                  </a:schemeClr>
                </a:solidFill>
              </a:defRPr>
            </a:lvl9pPr>
          </a:lstStyle>
          <a:p>
            <a:r>
              <a:rPr lang="en-AU"/>
              <a:t>Click to edit Master subtitle style</a:t>
            </a:r>
            <a:endParaRPr lang="en-US" dirty="0"/>
          </a:p>
        </p:txBody>
      </p:sp>
      <p:sp>
        <p:nvSpPr>
          <p:cNvPr id="12" name="Date Placeholder 3"/>
          <p:cNvSpPr>
            <a:spLocks noGrp="1"/>
          </p:cNvSpPr>
          <p:nvPr>
            <p:ph type="dt" sz="half" idx="10"/>
          </p:nvPr>
        </p:nvSpPr>
        <p:spPr>
          <a:xfrm rot="20520000">
            <a:off x="1062037" y="5580063"/>
            <a:ext cx="2170113" cy="588962"/>
          </a:xfrm>
        </p:spPr>
        <p:txBody>
          <a:bodyPr anchor="t"/>
          <a:lstStyle>
            <a:lvl1pPr algn="ctr">
              <a:defRPr sz="2400">
                <a:solidFill>
                  <a:schemeClr val="accent1"/>
                </a:solidFill>
              </a:defRPr>
            </a:lvl1pPr>
          </a:lstStyle>
          <a:p>
            <a:pPr>
              <a:defRPr/>
            </a:pPr>
            <a:endParaRPr lang="en-US" altLang="en-US"/>
          </a:p>
        </p:txBody>
      </p:sp>
      <p:sp>
        <p:nvSpPr>
          <p:cNvPr id="13" name="Footer Placeholder 4"/>
          <p:cNvSpPr>
            <a:spLocks noGrp="1"/>
          </p:cNvSpPr>
          <p:nvPr>
            <p:ph type="ftr" sz="quarter" idx="11"/>
          </p:nvPr>
        </p:nvSpPr>
        <p:spPr>
          <a:xfrm rot="20520000">
            <a:off x="714375" y="4557713"/>
            <a:ext cx="2298700" cy="920750"/>
          </a:xfrm>
        </p:spPr>
        <p:txBody>
          <a:bodyPr/>
          <a:lstStyle>
            <a:lvl1pPr algn="l">
              <a:defRPr sz="1800">
                <a:solidFill>
                  <a:srgbClr val="273359"/>
                </a:solidFill>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4388" cy="469900"/>
          </a:xfrm>
        </p:spPr>
        <p:txBody>
          <a:bodyPr/>
          <a:lstStyle>
            <a:lvl1pPr>
              <a:defRPr>
                <a:solidFill>
                  <a:srgbClr val="7D260E"/>
                </a:solidFill>
              </a:defRPr>
            </a:lvl1pPr>
          </a:lstStyle>
          <a:p>
            <a:pPr>
              <a:defRPr/>
            </a:pPr>
            <a:fld id="{D85BFD44-B357-43D4-AC3C-33A984E67472}" type="slidenum">
              <a:rPr lang="en-US" altLang="en-US"/>
              <a:pPr>
                <a:defRPr/>
              </a:pPr>
              <a:t>‹#›</a:t>
            </a:fld>
            <a:endParaRPr lang="en-US" altLang="en-US"/>
          </a:p>
        </p:txBody>
      </p:sp>
    </p:spTree>
    <p:extLst>
      <p:ext uri="{BB962C8B-B14F-4D97-AF65-F5344CB8AC3E}">
        <p14:creationId xmlns:p14="http://schemas.microsoft.com/office/powerpoint/2010/main" val="88342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73A3227-5C13-4569-BEB2-9852A9AC9365}" type="slidenum">
              <a:rPr lang="en-US" altLang="en-US"/>
              <a:pPr>
                <a:defRPr/>
              </a:pPr>
              <a:t>‹#›</a:t>
            </a:fld>
            <a:endParaRPr lang="en-US" altLang="en-US"/>
          </a:p>
        </p:txBody>
      </p:sp>
    </p:spTree>
    <p:extLst>
      <p:ext uri="{BB962C8B-B14F-4D97-AF65-F5344CB8AC3E}">
        <p14:creationId xmlns:p14="http://schemas.microsoft.com/office/powerpoint/2010/main" val="32531786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4F6CC7-8641-4412-92AC-5C89E943AA3A}"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1231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DBB7BDE-775B-4084-BDEC-DD62AA445BCC}"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37955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B64E21-F803-47C8-9722-027081776803}"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886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40EA0BF-CF2F-40C0-AC9F-893E6F48AFCB}"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88943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5EE10B-466F-4B23-9716-64AD5CF8DDA7}"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3104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82F459-62FE-4E07-A1C2-20905FEC92F4}"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0600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B243A4-8448-48F8-9DAD-9175AF161B71}"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08799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653AF0-D0F9-496F-B08A-A7DBF3049229}"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485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3EE3B9-5502-4E74-96FE-7862770BC92E}"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33999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B837C3-B24F-445B-9237-A2E28BD19AAF}"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414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B59B19E-FCB8-4282-95EE-D6186AFC4CB9}" type="slidenum">
              <a:rPr lang="en-US" altLang="en-US"/>
              <a:pPr>
                <a:defRPr/>
              </a:pPr>
              <a:t>‹#›</a:t>
            </a:fld>
            <a:endParaRPr lang="en-US" altLang="en-US"/>
          </a:p>
        </p:txBody>
      </p:sp>
    </p:spTree>
    <p:extLst>
      <p:ext uri="{BB962C8B-B14F-4D97-AF65-F5344CB8AC3E}">
        <p14:creationId xmlns:p14="http://schemas.microsoft.com/office/powerpoint/2010/main" val="42297255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FAC399-E996-442B-B3F8-0CFEF65EAC0B}"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32114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8B647F9-F711-4FF8-A19E-A1DF4C74EE6B}"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05374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6067BBE-6D54-4DC8-9785-C69F39E85C61}"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29621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3343B4-A303-48CE-8B4D-3774576821D4}"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828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869BA72-1059-42D3-AA6C-F22751F98A99}"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98245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D514DE-1624-4AC0-9D66-B08A5362B9A5}"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52877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09C573-B019-4BEF-B27E-1F29B6E63FFA}"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1390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A09546-D907-4525-8BD1-7010C726D0ED}"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33331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CF0678-A3BB-4866-814F-07700628E55F}"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70691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4D2264-FB17-4D2A-91AF-AE8958330F5A}"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20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7" y="306388"/>
            <a:ext cx="9072563" cy="1260475"/>
          </a:xfrm>
        </p:spPr>
        <p:txBody>
          <a:bodyPr/>
          <a:lstStyle/>
          <a:p>
            <a:r>
              <a:rPr lang="en-US"/>
              <a:t>Click to edit Master title style</a:t>
            </a:r>
          </a:p>
        </p:txBody>
      </p:sp>
      <p:sp>
        <p:nvSpPr>
          <p:cNvPr id="3" name="Text Placeholder 2"/>
          <p:cNvSpPr>
            <a:spLocks noGrp="1"/>
          </p:cNvSpPr>
          <p:nvPr>
            <p:ph type="body" sz="half" idx="1"/>
          </p:nvPr>
        </p:nvSpPr>
        <p:spPr>
          <a:xfrm>
            <a:off x="504825" y="1763716"/>
            <a:ext cx="4459288"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8" y="1763716"/>
            <a:ext cx="4460875"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7C585CCF-2488-413B-859F-F40019462F2D}" type="slidenum">
              <a:rPr lang="en-US" altLang="en-US"/>
              <a:pPr>
                <a:defRPr/>
              </a:pPr>
              <a:t>‹#›</a:t>
            </a:fld>
            <a:endParaRPr lang="en-US" altLang="en-US"/>
          </a:p>
        </p:txBody>
      </p:sp>
    </p:spTree>
    <p:extLst>
      <p:ext uri="{BB962C8B-B14F-4D97-AF65-F5344CB8AC3E}">
        <p14:creationId xmlns:p14="http://schemas.microsoft.com/office/powerpoint/2010/main" val="33596825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3A3E9B-5D0D-46DD-A29D-3E4CCAE6F3A7}"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073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078" y="1237197"/>
            <a:ext cx="7560469" cy="2631887"/>
          </a:xfrm>
        </p:spPr>
        <p:txBody>
          <a:bodyPr anchor="b"/>
          <a:lstStyle>
            <a:lvl1pPr algn="ctr">
              <a:defRPr sz="5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260078" y="3970582"/>
            <a:ext cx="7560469" cy="1825171"/>
          </a:xfrm>
        </p:spPr>
        <p:txBody>
          <a:bodyPr/>
          <a:lstStyle>
            <a:lvl1pPr marL="0" indent="0" algn="ctr">
              <a:buNone/>
              <a:defRPr sz="2000"/>
            </a:lvl1pPr>
            <a:lvl2pPr marL="377111" indent="0" algn="ctr">
              <a:buNone/>
              <a:defRPr sz="1700"/>
            </a:lvl2pPr>
            <a:lvl3pPr marL="754226" indent="0" algn="ctr">
              <a:buNone/>
              <a:defRPr sz="1400"/>
            </a:lvl3pPr>
            <a:lvl4pPr marL="1131333" indent="0" algn="ctr">
              <a:buNone/>
              <a:defRPr sz="1300"/>
            </a:lvl4pPr>
            <a:lvl5pPr marL="1508451" indent="0" algn="ctr">
              <a:buNone/>
              <a:defRPr sz="1300"/>
            </a:lvl5pPr>
            <a:lvl6pPr marL="1885567" indent="0" algn="ctr">
              <a:buNone/>
              <a:defRPr sz="1300"/>
            </a:lvl6pPr>
            <a:lvl7pPr marL="2262675" indent="0" algn="ctr">
              <a:buNone/>
              <a:defRPr sz="1300"/>
            </a:lvl7pPr>
            <a:lvl8pPr marL="2639787" indent="0" algn="ctr">
              <a:buNone/>
              <a:defRPr sz="1300"/>
            </a:lvl8pPr>
            <a:lvl9pPr marL="3016905" indent="0" algn="ctr">
              <a:buNone/>
              <a:defRPr sz="13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B884D75C-9B46-4495-B3D1-4986A9418167}" type="slidenum">
              <a:rPr lang="en-US" altLang="en-US"/>
              <a:pPr/>
              <a:t>‹#›</a:t>
            </a:fld>
            <a:endParaRPr lang="en-US" altLang="en-US"/>
          </a:p>
        </p:txBody>
      </p:sp>
    </p:spTree>
    <p:extLst>
      <p:ext uri="{BB962C8B-B14F-4D97-AF65-F5344CB8AC3E}">
        <p14:creationId xmlns:p14="http://schemas.microsoft.com/office/powerpoint/2010/main" val="2296872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EB7C9EA6-3814-457D-B680-CCAF160C0134}" type="slidenum">
              <a:rPr lang="en-US" altLang="en-US"/>
              <a:pPr/>
              <a:t>‹#›</a:t>
            </a:fld>
            <a:endParaRPr lang="en-US" altLang="en-US"/>
          </a:p>
        </p:txBody>
      </p:sp>
    </p:spTree>
    <p:extLst>
      <p:ext uri="{BB962C8B-B14F-4D97-AF65-F5344CB8AC3E}">
        <p14:creationId xmlns:p14="http://schemas.microsoft.com/office/powerpoint/2010/main" val="295803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793" y="1884670"/>
            <a:ext cx="8694539" cy="3144614"/>
          </a:xfrm>
        </p:spPr>
        <p:txBody>
          <a:bodyPr anchor="b"/>
          <a:lstStyle>
            <a:lvl1pPr>
              <a:defRPr sz="5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7793" y="5059037"/>
            <a:ext cx="8694539" cy="1653678"/>
          </a:xfrm>
        </p:spPr>
        <p:txBody>
          <a:bodyPr/>
          <a:lstStyle>
            <a:lvl1pPr marL="0" indent="0">
              <a:buNone/>
              <a:defRPr sz="2000">
                <a:solidFill>
                  <a:schemeClr val="tx1">
                    <a:tint val="75000"/>
                  </a:schemeClr>
                </a:solidFill>
              </a:defRPr>
            </a:lvl1pPr>
            <a:lvl2pPr marL="377111" indent="0">
              <a:buNone/>
              <a:defRPr sz="1700">
                <a:solidFill>
                  <a:schemeClr val="tx1">
                    <a:tint val="75000"/>
                  </a:schemeClr>
                </a:solidFill>
              </a:defRPr>
            </a:lvl2pPr>
            <a:lvl3pPr marL="754226" indent="0">
              <a:buNone/>
              <a:defRPr sz="1400">
                <a:solidFill>
                  <a:schemeClr val="tx1">
                    <a:tint val="75000"/>
                  </a:schemeClr>
                </a:solidFill>
              </a:defRPr>
            </a:lvl3pPr>
            <a:lvl4pPr marL="1131333" indent="0">
              <a:buNone/>
              <a:defRPr sz="1300">
                <a:solidFill>
                  <a:schemeClr val="tx1">
                    <a:tint val="75000"/>
                  </a:schemeClr>
                </a:solidFill>
              </a:defRPr>
            </a:lvl4pPr>
            <a:lvl5pPr marL="1508451" indent="0">
              <a:buNone/>
              <a:defRPr sz="1300">
                <a:solidFill>
                  <a:schemeClr val="tx1">
                    <a:tint val="75000"/>
                  </a:schemeClr>
                </a:solidFill>
              </a:defRPr>
            </a:lvl5pPr>
            <a:lvl6pPr marL="1885567" indent="0">
              <a:buNone/>
              <a:defRPr sz="1300">
                <a:solidFill>
                  <a:schemeClr val="tx1">
                    <a:tint val="75000"/>
                  </a:schemeClr>
                </a:solidFill>
              </a:defRPr>
            </a:lvl6pPr>
            <a:lvl7pPr marL="2262675" indent="0">
              <a:buNone/>
              <a:defRPr sz="1300">
                <a:solidFill>
                  <a:schemeClr val="tx1">
                    <a:tint val="75000"/>
                  </a:schemeClr>
                </a:solidFill>
              </a:defRPr>
            </a:lvl7pPr>
            <a:lvl8pPr marL="2639787" indent="0">
              <a:buNone/>
              <a:defRPr sz="1300">
                <a:solidFill>
                  <a:schemeClr val="tx1">
                    <a:tint val="75000"/>
                  </a:schemeClr>
                </a:solidFill>
              </a:defRPr>
            </a:lvl8pPr>
            <a:lvl9pPr marL="3016905" indent="0">
              <a:buNone/>
              <a:defRPr sz="13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867ED315-39B1-4942-9093-DFBCA18E4CB1}" type="slidenum">
              <a:rPr lang="en-US" altLang="en-US"/>
              <a:pPr/>
              <a:t>‹#›</a:t>
            </a:fld>
            <a:endParaRPr lang="en-US" altLang="en-US"/>
          </a:p>
        </p:txBody>
      </p:sp>
    </p:spTree>
    <p:extLst>
      <p:ext uri="{BB962C8B-B14F-4D97-AF65-F5344CB8AC3E}">
        <p14:creationId xmlns:p14="http://schemas.microsoft.com/office/powerpoint/2010/main" val="209074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93043"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03316"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803DD4BF-3E57-42C1-9E75-95532A7665CB}" type="slidenum">
              <a:rPr lang="en-US" altLang="en-US"/>
              <a:pPr/>
              <a:t>‹#›</a:t>
            </a:fld>
            <a:endParaRPr lang="en-US" altLang="en-US"/>
          </a:p>
        </p:txBody>
      </p:sp>
    </p:spTree>
    <p:extLst>
      <p:ext uri="{BB962C8B-B14F-4D97-AF65-F5344CB8AC3E}">
        <p14:creationId xmlns:p14="http://schemas.microsoft.com/office/powerpoint/2010/main" val="286949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402483"/>
            <a:ext cx="8694539" cy="1461188"/>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94357" y="1853171"/>
            <a:ext cx="4264576" cy="908210"/>
          </a:xfrm>
        </p:spPr>
        <p:txBody>
          <a:bodyPr anchor="b"/>
          <a:lstStyle>
            <a:lvl1pPr marL="0" indent="0">
              <a:buNone/>
              <a:defRPr sz="2000" b="1"/>
            </a:lvl1pPr>
            <a:lvl2pPr marL="377111" indent="0">
              <a:buNone/>
              <a:defRPr sz="1700" b="1"/>
            </a:lvl2pPr>
            <a:lvl3pPr marL="754226" indent="0">
              <a:buNone/>
              <a:defRPr sz="1400" b="1"/>
            </a:lvl3pPr>
            <a:lvl4pPr marL="1131333" indent="0">
              <a:buNone/>
              <a:defRPr sz="1300" b="1"/>
            </a:lvl4pPr>
            <a:lvl5pPr marL="1508451" indent="0">
              <a:buNone/>
              <a:defRPr sz="1300" b="1"/>
            </a:lvl5pPr>
            <a:lvl6pPr marL="1885567" indent="0">
              <a:buNone/>
              <a:defRPr sz="1300" b="1"/>
            </a:lvl6pPr>
            <a:lvl7pPr marL="2262675" indent="0">
              <a:buNone/>
              <a:defRPr sz="1300" b="1"/>
            </a:lvl7pPr>
            <a:lvl8pPr marL="2639787" indent="0">
              <a:buNone/>
              <a:defRPr sz="1300" b="1"/>
            </a:lvl8pPr>
            <a:lvl9pPr marL="3016905" indent="0">
              <a:buNone/>
              <a:defRPr sz="13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94357" y="2761381"/>
            <a:ext cx="4264576"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103341" y="1853171"/>
            <a:ext cx="4285579" cy="908210"/>
          </a:xfrm>
        </p:spPr>
        <p:txBody>
          <a:bodyPr anchor="b"/>
          <a:lstStyle>
            <a:lvl1pPr marL="0" indent="0">
              <a:buNone/>
              <a:defRPr sz="2000" b="1"/>
            </a:lvl1pPr>
            <a:lvl2pPr marL="377111" indent="0">
              <a:buNone/>
              <a:defRPr sz="1700" b="1"/>
            </a:lvl2pPr>
            <a:lvl3pPr marL="754226" indent="0">
              <a:buNone/>
              <a:defRPr sz="1400" b="1"/>
            </a:lvl3pPr>
            <a:lvl4pPr marL="1131333" indent="0">
              <a:buNone/>
              <a:defRPr sz="1300" b="1"/>
            </a:lvl4pPr>
            <a:lvl5pPr marL="1508451" indent="0">
              <a:buNone/>
              <a:defRPr sz="1300" b="1"/>
            </a:lvl5pPr>
            <a:lvl6pPr marL="1885567" indent="0">
              <a:buNone/>
              <a:defRPr sz="1300" b="1"/>
            </a:lvl6pPr>
            <a:lvl7pPr marL="2262675" indent="0">
              <a:buNone/>
              <a:defRPr sz="1300" b="1"/>
            </a:lvl7pPr>
            <a:lvl8pPr marL="2639787" indent="0">
              <a:buNone/>
              <a:defRPr sz="1300" b="1"/>
            </a:lvl8pPr>
            <a:lvl9pPr marL="3016905" indent="0">
              <a:buNone/>
              <a:defRPr sz="13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103341" y="2761381"/>
            <a:ext cx="4285579"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fld id="{765DC651-54F2-47E4-9CED-33CD17AC2DDC}" type="slidenum">
              <a:rPr lang="en-US" altLang="en-US"/>
              <a:pPr/>
              <a:t>‹#›</a:t>
            </a:fld>
            <a:endParaRPr lang="en-US" altLang="en-US"/>
          </a:p>
        </p:txBody>
      </p:sp>
    </p:spTree>
    <p:extLst>
      <p:ext uri="{BB962C8B-B14F-4D97-AF65-F5344CB8AC3E}">
        <p14:creationId xmlns:p14="http://schemas.microsoft.com/office/powerpoint/2010/main" val="1266856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fld id="{D694E6E5-DC99-4C96-8929-7F540FAEB439}" type="slidenum">
              <a:rPr lang="en-US" altLang="en-US"/>
              <a:pPr/>
              <a:t>‹#›</a:t>
            </a:fld>
            <a:endParaRPr lang="en-US" altLang="en-US"/>
          </a:p>
        </p:txBody>
      </p:sp>
    </p:spTree>
    <p:extLst>
      <p:ext uri="{BB962C8B-B14F-4D97-AF65-F5344CB8AC3E}">
        <p14:creationId xmlns:p14="http://schemas.microsoft.com/office/powerpoint/2010/main" val="30459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fld id="{4B547F97-A0E7-4CF7-868E-80BA0C30B7AE}" type="slidenum">
              <a:rPr lang="en-US" altLang="en-US"/>
              <a:pPr/>
              <a:t>‹#›</a:t>
            </a:fld>
            <a:endParaRPr lang="en-US" altLang="en-US"/>
          </a:p>
        </p:txBody>
      </p:sp>
    </p:spTree>
    <p:extLst>
      <p:ext uri="{BB962C8B-B14F-4D97-AF65-F5344CB8AC3E}">
        <p14:creationId xmlns:p14="http://schemas.microsoft.com/office/powerpoint/2010/main" val="407765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D38F9B7-9652-45E5-99DE-EE503DECB139}" type="slidenum">
              <a:rPr lang="en-US" altLang="en-US"/>
              <a:pPr>
                <a:defRPr/>
              </a:pPr>
              <a:t>‹#›</a:t>
            </a:fld>
            <a:endParaRPr lang="en-US" altLang="en-US"/>
          </a:p>
        </p:txBody>
      </p:sp>
    </p:spTree>
    <p:extLst>
      <p:ext uri="{BB962C8B-B14F-4D97-AF65-F5344CB8AC3E}">
        <p14:creationId xmlns:p14="http://schemas.microsoft.com/office/powerpoint/2010/main" val="3213914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285579" y="1088479"/>
            <a:ext cx="5103316" cy="5372269"/>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7111" indent="0">
              <a:buNone/>
              <a:defRPr sz="1200"/>
            </a:lvl2pPr>
            <a:lvl3pPr marL="754226" indent="0">
              <a:buNone/>
              <a:defRPr sz="1000"/>
            </a:lvl3pPr>
            <a:lvl4pPr marL="1131333" indent="0">
              <a:buNone/>
              <a:defRPr sz="900"/>
            </a:lvl4pPr>
            <a:lvl5pPr marL="1508451" indent="0">
              <a:buNone/>
              <a:defRPr sz="900"/>
            </a:lvl5pPr>
            <a:lvl6pPr marL="1885567" indent="0">
              <a:buNone/>
              <a:defRPr sz="900"/>
            </a:lvl6pPr>
            <a:lvl7pPr marL="2262675" indent="0">
              <a:buNone/>
              <a:defRPr sz="900"/>
            </a:lvl7pPr>
            <a:lvl8pPr marL="2639787" indent="0">
              <a:buNone/>
              <a:defRPr sz="900"/>
            </a:lvl8pPr>
            <a:lvl9pPr marL="301690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1E30C436-053D-42E4-9510-09F6BCE3CBDF}" type="slidenum">
              <a:rPr lang="en-US" altLang="en-US"/>
              <a:pPr/>
              <a:t>‹#›</a:t>
            </a:fld>
            <a:endParaRPr lang="en-US" altLang="en-US"/>
          </a:p>
        </p:txBody>
      </p:sp>
    </p:spTree>
    <p:extLst>
      <p:ext uri="{BB962C8B-B14F-4D97-AF65-F5344CB8AC3E}">
        <p14:creationId xmlns:p14="http://schemas.microsoft.com/office/powerpoint/2010/main" val="101268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4285579" y="1088479"/>
            <a:ext cx="5103316" cy="5372269"/>
          </a:xfrm>
        </p:spPr>
        <p:txBody>
          <a:bodyPr rtlCol="0">
            <a:normAutofit/>
          </a:bodyPr>
          <a:lstStyle>
            <a:lvl1pPr marL="0" indent="0">
              <a:buNone/>
              <a:defRPr sz="2600"/>
            </a:lvl1pPr>
            <a:lvl2pPr marL="377111" indent="0">
              <a:buNone/>
              <a:defRPr sz="2300"/>
            </a:lvl2pPr>
            <a:lvl3pPr marL="754226" indent="0">
              <a:buNone/>
              <a:defRPr sz="2000"/>
            </a:lvl3pPr>
            <a:lvl4pPr marL="1131333" indent="0">
              <a:buNone/>
              <a:defRPr sz="1700"/>
            </a:lvl4pPr>
            <a:lvl5pPr marL="1508451" indent="0">
              <a:buNone/>
              <a:defRPr sz="1700"/>
            </a:lvl5pPr>
            <a:lvl6pPr marL="1885567" indent="0">
              <a:buNone/>
              <a:defRPr sz="1700"/>
            </a:lvl6pPr>
            <a:lvl7pPr marL="2262675" indent="0">
              <a:buNone/>
              <a:defRPr sz="1700"/>
            </a:lvl7pPr>
            <a:lvl8pPr marL="2639787" indent="0">
              <a:buNone/>
              <a:defRPr sz="1700"/>
            </a:lvl8pPr>
            <a:lvl9pPr marL="3016905" indent="0">
              <a:buNone/>
              <a:defRPr sz="1700"/>
            </a:lvl9pPr>
          </a:lstStyle>
          <a:p>
            <a:pPr lvl="0"/>
            <a:endParaRPr lang="ja-JP" altLang="en-US" noProof="0" smtClean="0"/>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7111" indent="0">
              <a:buNone/>
              <a:defRPr sz="1200"/>
            </a:lvl2pPr>
            <a:lvl3pPr marL="754226" indent="0">
              <a:buNone/>
              <a:defRPr sz="1000"/>
            </a:lvl3pPr>
            <a:lvl4pPr marL="1131333" indent="0">
              <a:buNone/>
              <a:defRPr sz="900"/>
            </a:lvl4pPr>
            <a:lvl5pPr marL="1508451" indent="0">
              <a:buNone/>
              <a:defRPr sz="900"/>
            </a:lvl5pPr>
            <a:lvl6pPr marL="1885567" indent="0">
              <a:buNone/>
              <a:defRPr sz="900"/>
            </a:lvl6pPr>
            <a:lvl7pPr marL="2262675" indent="0">
              <a:buNone/>
              <a:defRPr sz="900"/>
            </a:lvl7pPr>
            <a:lvl8pPr marL="2639787" indent="0">
              <a:buNone/>
              <a:defRPr sz="900"/>
            </a:lvl8pPr>
            <a:lvl9pPr marL="301690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19EDB48C-9D5E-4A12-9D17-BB5A221AA566}" type="slidenum">
              <a:rPr lang="en-US" altLang="en-US"/>
              <a:pPr/>
              <a:t>‹#›</a:t>
            </a:fld>
            <a:endParaRPr lang="en-US" altLang="en-US"/>
          </a:p>
        </p:txBody>
      </p:sp>
    </p:spTree>
    <p:extLst>
      <p:ext uri="{BB962C8B-B14F-4D97-AF65-F5344CB8AC3E}">
        <p14:creationId xmlns:p14="http://schemas.microsoft.com/office/powerpoint/2010/main" val="2407911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3A4CD5E9-575A-4A1D-90E5-0EBF7560BD1B}" type="slidenum">
              <a:rPr lang="en-US" altLang="en-US"/>
              <a:pPr/>
              <a:t>‹#›</a:t>
            </a:fld>
            <a:endParaRPr lang="en-US" altLang="en-US"/>
          </a:p>
        </p:txBody>
      </p:sp>
    </p:spTree>
    <p:extLst>
      <p:ext uri="{BB962C8B-B14F-4D97-AF65-F5344CB8AC3E}">
        <p14:creationId xmlns:p14="http://schemas.microsoft.com/office/powerpoint/2010/main" val="1415282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3972" y="402485"/>
            <a:ext cx="2173635" cy="6406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93047" y="402485"/>
            <a:ext cx="6394896"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A36406C4-41AA-40AC-A218-15D33D096B4F}" type="slidenum">
              <a:rPr lang="en-US" altLang="en-US"/>
              <a:pPr/>
              <a:t>‹#›</a:t>
            </a:fld>
            <a:endParaRPr lang="en-US" altLang="en-US"/>
          </a:p>
        </p:txBody>
      </p:sp>
    </p:spTree>
    <p:extLst>
      <p:ext uri="{BB962C8B-B14F-4D97-AF65-F5344CB8AC3E}">
        <p14:creationId xmlns:p14="http://schemas.microsoft.com/office/powerpoint/2010/main" val="403437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7" y="306388"/>
            <a:ext cx="9072563" cy="1260475"/>
          </a:xfrm>
        </p:spPr>
        <p:txBody>
          <a:bodyPr/>
          <a:lstStyle/>
          <a:p>
            <a:r>
              <a:rPr lang="en-US"/>
              <a:t>Click to edit Master title style</a:t>
            </a:r>
          </a:p>
        </p:txBody>
      </p:sp>
      <p:sp>
        <p:nvSpPr>
          <p:cNvPr id="3" name="Text Placeholder 2"/>
          <p:cNvSpPr>
            <a:spLocks noGrp="1"/>
          </p:cNvSpPr>
          <p:nvPr>
            <p:ph type="body" sz="half" idx="1"/>
          </p:nvPr>
        </p:nvSpPr>
        <p:spPr>
          <a:xfrm>
            <a:off x="504825" y="1763716"/>
            <a:ext cx="4459288"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8" y="1763716"/>
            <a:ext cx="4460875"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9D0823B4-428E-4E47-B5FF-43309C5912FA}" type="slidenum">
              <a:rPr lang="en-US" altLang="en-US"/>
              <a:pPr/>
              <a:t>‹#›</a:t>
            </a:fld>
            <a:endParaRPr lang="en-US" altLang="en-US"/>
          </a:p>
        </p:txBody>
      </p:sp>
    </p:spTree>
    <p:extLst>
      <p:ext uri="{BB962C8B-B14F-4D97-AF65-F5344CB8AC3E}">
        <p14:creationId xmlns:p14="http://schemas.microsoft.com/office/powerpoint/2010/main" val="213628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76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89" y="2246904"/>
            <a:ext cx="8866050" cy="4355563"/>
          </a:xfrm>
        </p:spPr>
        <p:txBody>
          <a:bodyPr/>
          <a:lstStyle>
            <a:lvl1pPr marL="377979" indent="-377979">
              <a:buFont typeface="Arial" panose="020B0604020202020204" pitchFamily="34" charset="0"/>
              <a:buChar char="•"/>
              <a:defRPr/>
            </a:lvl1pPr>
            <a:lvl2pPr marL="740209" indent="-377979">
              <a:buFont typeface="Arial" panose="020B0604020202020204" pitchFamily="34" charset="0"/>
              <a:buChar char="•"/>
              <a:defRPr/>
            </a:lvl2pPr>
            <a:lvl3pPr marL="1083188" indent="-377979">
              <a:buFont typeface="Arial" panose="020B0604020202020204" pitchFamily="34" charset="0"/>
              <a:buChar char="•"/>
              <a:defRPr/>
            </a:lvl3pPr>
            <a:lvl4pPr marL="1322925" indent="-314982">
              <a:buFont typeface="Arial" panose="020B0604020202020204" pitchFamily="34" charset="0"/>
              <a:buChar char="•"/>
              <a:defRPr/>
            </a:lvl4pPr>
            <a:lvl5pPr marL="1674655" indent="-31498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3188850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49" y="1651260"/>
            <a:ext cx="8865128" cy="2311840"/>
          </a:xfrm>
        </p:spPr>
        <p:txBody>
          <a:bodyPr anchor="b"/>
          <a:lstStyle>
            <a:lvl1pPr algn="ctr">
              <a:defRPr sz="5300" b="0" cap="none"/>
            </a:lvl1pPr>
          </a:lstStyle>
          <a:p>
            <a:r>
              <a:rPr lang="en-US"/>
              <a:t>Click to edit Master title style</a:t>
            </a:r>
            <a:endParaRPr lang="en-US" dirty="0"/>
          </a:p>
        </p:txBody>
      </p:sp>
      <p:sp>
        <p:nvSpPr>
          <p:cNvPr id="3" name="Text Placeholder 2"/>
          <p:cNvSpPr>
            <a:spLocks noGrp="1"/>
          </p:cNvSpPr>
          <p:nvPr>
            <p:ph type="body" idx="1"/>
          </p:nvPr>
        </p:nvSpPr>
        <p:spPr>
          <a:xfrm>
            <a:off x="924057" y="4138534"/>
            <a:ext cx="8232512" cy="1653678"/>
          </a:xfrm>
        </p:spPr>
        <p:txBody>
          <a:bodyPr/>
          <a:lstStyle>
            <a:lvl1pPr marL="0" indent="0" algn="ctr">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441932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7"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226475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6769" y="4719548"/>
            <a:ext cx="1421088" cy="796215"/>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94" tIns="50397" rIns="100794" bIns="50397"/>
          <a:lstStyle/>
          <a:p>
            <a:pPr defTabSz="914400"/>
            <a:endParaRPr lang="ja-JP" altLang="en-US">
              <a:solidFill>
                <a:prstClr val="black"/>
              </a:solidFill>
            </a:endParaRPr>
          </a:p>
        </p:txBody>
      </p:sp>
      <p:sp>
        <p:nvSpPr>
          <p:cNvPr id="8" name="Freeform 33"/>
          <p:cNvSpPr>
            <a:spLocks/>
          </p:cNvSpPr>
          <p:nvPr/>
        </p:nvSpPr>
        <p:spPr bwMode="auto">
          <a:xfrm rot="9377604">
            <a:off x="4328019" y="3655594"/>
            <a:ext cx="1421088" cy="796215"/>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94" tIns="50397" rIns="100794" bIns="50397"/>
          <a:lstStyle/>
          <a:p>
            <a:pPr defTabSz="914400"/>
            <a:endParaRPr lang="ja-JP" altLang="en-US">
              <a:solidFill>
                <a:prstClr val="black"/>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6"/>
            <a:ext cx="3326606" cy="597890"/>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332204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4" y="1651260"/>
            <a:ext cx="8865128" cy="2311840"/>
          </a:xfrm>
        </p:spPr>
        <p:txBody>
          <a:bodyPr anchor="b"/>
          <a:lstStyle>
            <a:lvl1pPr algn="ctr">
              <a:defRPr sz="5300" b="0" cap="none"/>
            </a:lvl1pPr>
          </a:lstStyle>
          <a:p>
            <a:r>
              <a:rPr lang="en-AU"/>
              <a:t>Click to edit Master title style</a:t>
            </a:r>
            <a:endParaRPr lang="en-US" dirty="0"/>
          </a:p>
        </p:txBody>
      </p:sp>
      <p:sp>
        <p:nvSpPr>
          <p:cNvPr id="3" name="Text Placeholder 2"/>
          <p:cNvSpPr>
            <a:spLocks noGrp="1"/>
          </p:cNvSpPr>
          <p:nvPr>
            <p:ph type="body" idx="1"/>
          </p:nvPr>
        </p:nvSpPr>
        <p:spPr>
          <a:xfrm>
            <a:off x="924062" y="4138538"/>
            <a:ext cx="8232512" cy="1653678"/>
          </a:xfrm>
        </p:spPr>
        <p:txBody>
          <a:bodyPr/>
          <a:lstStyle>
            <a:lvl1pPr marL="0" indent="0" algn="ctr">
              <a:buNone/>
              <a:defRPr sz="2200">
                <a:solidFill>
                  <a:schemeClr val="tx1">
                    <a:tint val="75000"/>
                  </a:schemeClr>
                </a:solidFill>
              </a:defRPr>
            </a:lvl1pPr>
            <a:lvl2pPr marL="503710" indent="0">
              <a:buNone/>
              <a:defRPr sz="2000">
                <a:solidFill>
                  <a:schemeClr val="tx1">
                    <a:tint val="75000"/>
                  </a:schemeClr>
                </a:solidFill>
              </a:defRPr>
            </a:lvl2pPr>
            <a:lvl3pPr marL="1007421" indent="0">
              <a:buNone/>
              <a:defRPr sz="1800">
                <a:solidFill>
                  <a:schemeClr val="tx1">
                    <a:tint val="75000"/>
                  </a:schemeClr>
                </a:solidFill>
              </a:defRPr>
            </a:lvl3pPr>
            <a:lvl4pPr marL="1511132" indent="0">
              <a:buNone/>
              <a:defRPr sz="1500">
                <a:solidFill>
                  <a:schemeClr val="tx1">
                    <a:tint val="75000"/>
                  </a:schemeClr>
                </a:solidFill>
              </a:defRPr>
            </a:lvl4pPr>
            <a:lvl5pPr marL="2014841" indent="0">
              <a:buNone/>
              <a:defRPr sz="1500">
                <a:solidFill>
                  <a:schemeClr val="tx1">
                    <a:tint val="75000"/>
                  </a:schemeClr>
                </a:solidFill>
              </a:defRPr>
            </a:lvl5pPr>
            <a:lvl6pPr marL="2518552" indent="0">
              <a:buNone/>
              <a:defRPr sz="1500">
                <a:solidFill>
                  <a:schemeClr val="tx1">
                    <a:tint val="75000"/>
                  </a:schemeClr>
                </a:solidFill>
              </a:defRPr>
            </a:lvl6pPr>
            <a:lvl7pPr marL="3022262" indent="0">
              <a:buNone/>
              <a:defRPr sz="1500">
                <a:solidFill>
                  <a:schemeClr val="tx1">
                    <a:tint val="75000"/>
                  </a:schemeClr>
                </a:solidFill>
              </a:defRPr>
            </a:lvl7pPr>
            <a:lvl8pPr marL="3525971" indent="0">
              <a:buNone/>
              <a:defRPr sz="1500">
                <a:solidFill>
                  <a:schemeClr val="tx1">
                    <a:tint val="75000"/>
                  </a:schemeClr>
                </a:solidFill>
              </a:defRPr>
            </a:lvl8pPr>
            <a:lvl9pPr marL="4029683"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C2309C9-1C5C-4DA9-BB02-4D4413FF7BEF}" type="slidenum">
              <a:rPr lang="en-US" altLang="en-US"/>
              <a:pPr>
                <a:defRPr/>
              </a:pPr>
              <a:t>‹#›</a:t>
            </a:fld>
            <a:endParaRPr lang="en-US" altLang="en-US"/>
          </a:p>
        </p:txBody>
      </p:sp>
    </p:spTree>
    <p:extLst>
      <p:ext uri="{BB962C8B-B14F-4D97-AF65-F5344CB8AC3E}">
        <p14:creationId xmlns:p14="http://schemas.microsoft.com/office/powerpoint/2010/main" val="2427554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789168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675519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49" y="1639232"/>
            <a:ext cx="3316456" cy="2117920"/>
          </a:xfrm>
        </p:spPr>
        <p:txBody>
          <a:bodyPr anchor="b"/>
          <a:lstStyle>
            <a:lvl1pPr algn="l">
              <a:defRPr sz="2600" b="0"/>
            </a:lvl1pPr>
          </a:lstStyle>
          <a:p>
            <a:r>
              <a:rPr lang="en-US"/>
              <a:t>Click to edit Master title style</a:t>
            </a:r>
          </a:p>
        </p:txBody>
      </p:sp>
      <p:sp>
        <p:nvSpPr>
          <p:cNvPr id="3" name="Content Placeholder 2"/>
          <p:cNvSpPr>
            <a:spLocks noGrp="1"/>
          </p:cNvSpPr>
          <p:nvPr>
            <p:ph idx="1"/>
          </p:nvPr>
        </p:nvSpPr>
        <p:spPr>
          <a:xfrm>
            <a:off x="4292148" y="920905"/>
            <a:ext cx="5180729" cy="5678603"/>
          </a:xfrm>
        </p:spPr>
        <p:txBody>
          <a:bodyPr anchor="ctr"/>
          <a:lstStyle>
            <a:lvl1pPr>
              <a:defRPr sz="2600"/>
            </a:lvl1pPr>
            <a:lvl2pPr>
              <a:defRPr sz="2400"/>
            </a:lvl2pPr>
            <a:lvl3pPr>
              <a:defRPr sz="2200"/>
            </a:lvl3pPr>
            <a:lvl4pPr>
              <a:defRPr sz="2000"/>
            </a:lvl4pPr>
            <a:lvl5pPr>
              <a:defRPr sz="18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49" y="3757153"/>
            <a:ext cx="3316456" cy="2115442"/>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64011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14" y="209991"/>
            <a:ext cx="3066190" cy="90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6" y="655172"/>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r>
              <a:rPr lang="en-US" noProof="0" dirty="0"/>
              <a:t>Click icon to add picture</a:t>
            </a:r>
          </a:p>
        </p:txBody>
      </p:sp>
      <p:sp>
        <p:nvSpPr>
          <p:cNvPr id="4" name="Text Placeholder 3"/>
          <p:cNvSpPr>
            <a:spLocks noGrp="1"/>
          </p:cNvSpPr>
          <p:nvPr>
            <p:ph type="body" sz="half" idx="2"/>
          </p:nvPr>
        </p:nvSpPr>
        <p:spPr>
          <a:xfrm>
            <a:off x="1344084" y="5970306"/>
            <a:ext cx="7392458" cy="664835"/>
          </a:xfrm>
        </p:spPr>
        <p:txBody>
          <a:bodyPr>
            <a:normAutofit/>
          </a:bodyPr>
          <a:lstStyle>
            <a:lvl1pPr marL="0" indent="0" algn="ctr">
              <a:buNone/>
              <a:defRPr sz="18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445526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1535290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1948347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able Placeholder 2"/>
          <p:cNvSpPr>
            <a:spLocks noGrp="1"/>
          </p:cNvSpPr>
          <p:nvPr>
            <p:ph type="tbl" idx="1"/>
          </p:nvPr>
        </p:nvSpPr>
        <p:spPr>
          <a:xfrm>
            <a:off x="504031" y="2099910"/>
            <a:ext cx="9072563" cy="4535805"/>
          </a:xfrm>
        </p:spPr>
        <p:txBody>
          <a:bodyPr rtlCol="0">
            <a:normAutofit/>
          </a:bodyPr>
          <a:lstStyle/>
          <a:p>
            <a:pPr lvl="0"/>
            <a:endParaRPr lang="en-AU" noProof="0" dirty="0"/>
          </a:p>
        </p:txBody>
      </p:sp>
      <p:sp>
        <p:nvSpPr>
          <p:cNvPr id="4" name="Date Placeholder 3"/>
          <p:cNvSpPr>
            <a:spLocks noGrp="1"/>
          </p:cNvSpPr>
          <p:nvPr>
            <p:ph type="dt" sz="half" idx="10"/>
          </p:nvPr>
        </p:nvSpPr>
        <p:spPr>
          <a:xfrm>
            <a:off x="504031" y="6884204"/>
            <a:ext cx="2352146" cy="524977"/>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444214" y="6884204"/>
            <a:ext cx="3192198" cy="524977"/>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7224448" y="6884204"/>
            <a:ext cx="2352146" cy="524977"/>
          </a:xfrm>
        </p:spPr>
        <p:txBody>
          <a:bodyPr/>
          <a:lstStyle>
            <a:lvl1pPr>
              <a:defRPr/>
            </a:lvl1pPr>
          </a:lstStyle>
          <a:p>
            <a:fld id="{D9AC94C2-38BF-42AA-B1B3-B29AE915CA0E}" type="slidenum">
              <a:rPr lang="en-US" altLang="en-US"/>
              <a:pPr/>
              <a:t>‹#›</a:t>
            </a:fld>
            <a:endParaRPr lang="en-US" altLang="en-US"/>
          </a:p>
        </p:txBody>
      </p:sp>
    </p:spTree>
    <p:extLst>
      <p:ext uri="{BB962C8B-B14F-4D97-AF65-F5344CB8AC3E}">
        <p14:creationId xmlns:p14="http://schemas.microsoft.com/office/powerpoint/2010/main" val="145337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5124318" y="2099910"/>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124318" y="4451809"/>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504031" y="6884204"/>
            <a:ext cx="2352146" cy="524977"/>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444214" y="6884204"/>
            <a:ext cx="3192198" cy="524977"/>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7224448" y="6884204"/>
            <a:ext cx="2352146" cy="524977"/>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3019574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4031" y="6884204"/>
            <a:ext cx="2352146" cy="524977"/>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444214" y="6884204"/>
            <a:ext cx="3192198" cy="524977"/>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7224448" y="6884204"/>
            <a:ext cx="2352146" cy="524977"/>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2250100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0794" y="4324065"/>
            <a:ext cx="2766921" cy="278588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a:endParaRPr lang="en-US" altLang="en-US" sz="2000" dirty="0">
                <a:solidFill>
                  <a:srgbClr val="FFFFFF"/>
                </a:solidFill>
                <a:latin typeface="ＭＳ 明朝" panose="02020609040205080304" pitchFamily="17" charset="-128"/>
              </a:endParaRPr>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a:endParaRPr lang="en-US" altLang="en-US" sz="2000" dirty="0">
                <a:solidFill>
                  <a:srgbClr val="FFFFFF"/>
                </a:solidFill>
                <a:latin typeface="ＭＳ 明朝" panose="02020609040205080304" pitchFamily="17" charset="-128"/>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446" y="2852379"/>
            <a:ext cx="6365144" cy="424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81722"/>
            <a:ext cx="10080625" cy="363984"/>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3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528329" y="5254644"/>
            <a:ext cx="5331857" cy="1147339"/>
          </a:xfrm>
        </p:spPr>
        <p:txBody>
          <a:bodyPr>
            <a:normAutofit/>
          </a:bodyPr>
          <a:lstStyle>
            <a:lvl1pPr marL="0" indent="0" algn="ctr">
              <a:buNone/>
              <a:defRPr sz="2000">
                <a:solidFill>
                  <a:srgbClr val="000100"/>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rot="20520000">
            <a:off x="1062316" y="5578760"/>
            <a:ext cx="2170135" cy="589725"/>
          </a:xfrm>
        </p:spPr>
        <p:txBody>
          <a:bodyPr anchor="t"/>
          <a:lstStyle>
            <a:lvl1pPr algn="ctr">
              <a:defRPr sz="2400">
                <a:solidFill>
                  <a:schemeClr val="accent1"/>
                </a:solidFill>
              </a:defRPr>
            </a:lvl1pPr>
          </a:lstStyle>
          <a:p>
            <a:endParaRPr lang="en-US" altLang="en-US" dirty="0">
              <a:solidFill>
                <a:srgbClr val="A63212"/>
              </a:solidFill>
            </a:endParaRPr>
          </a:p>
        </p:txBody>
      </p:sp>
      <p:sp>
        <p:nvSpPr>
          <p:cNvPr id="13" name="Footer Placeholder 4"/>
          <p:cNvSpPr>
            <a:spLocks noGrp="1"/>
          </p:cNvSpPr>
          <p:nvPr>
            <p:ph type="ftr" sz="quarter" idx="11"/>
          </p:nvPr>
        </p:nvSpPr>
        <p:spPr>
          <a:xfrm rot="20520000">
            <a:off x="714046" y="4558555"/>
            <a:ext cx="2299643" cy="920460"/>
          </a:xfrm>
        </p:spPr>
        <p:txBody>
          <a:bodyPr/>
          <a:lstStyle>
            <a:lvl1pPr algn="l">
              <a:defRPr sz="1800">
                <a:solidFill>
                  <a:srgbClr val="273359"/>
                </a:solidFill>
              </a:defRPr>
            </a:lvl1pPr>
          </a:lstStyle>
          <a:p>
            <a:endParaRPr lang="en-US" altLang="en-US" dirty="0"/>
          </a:p>
        </p:txBody>
      </p:sp>
      <p:sp>
        <p:nvSpPr>
          <p:cNvPr id="14" name="Slide Number Placeholder 5"/>
          <p:cNvSpPr>
            <a:spLocks noGrp="1"/>
          </p:cNvSpPr>
          <p:nvPr>
            <p:ph type="sldNum" sz="quarter" idx="12"/>
          </p:nvPr>
        </p:nvSpPr>
        <p:spPr>
          <a:xfrm rot="20520000">
            <a:off x="2184135" y="6073989"/>
            <a:ext cx="813801" cy="468980"/>
          </a:xfrm>
        </p:spPr>
        <p:txBody>
          <a:bodyPr/>
          <a:lstStyle>
            <a:lvl1pPr>
              <a:defRPr>
                <a:solidFill>
                  <a:srgbClr val="7D260E"/>
                </a:solidFill>
              </a:defRPr>
            </a:lvl1pPr>
          </a:lstStyle>
          <a:p>
            <a:fld id="{9E1B9A15-2643-4189-BC35-6C8E6AFA71AD}" type="slidenum">
              <a:rPr lang="en-US" altLang="en-US"/>
              <a:pPr/>
              <a:t>‹#›</a:t>
            </a:fld>
            <a:endParaRPr lang="en-US" altLang="en-US" dirty="0"/>
          </a:p>
        </p:txBody>
      </p:sp>
    </p:spTree>
    <p:extLst>
      <p:ext uri="{BB962C8B-B14F-4D97-AF65-F5344CB8AC3E}">
        <p14:creationId xmlns:p14="http://schemas.microsoft.com/office/powerpoint/2010/main" val="208145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9" name="Content Placeholder 8"/>
          <p:cNvSpPr>
            <a:spLocks noGrp="1"/>
          </p:cNvSpPr>
          <p:nvPr>
            <p:ph sz="quarter" idx="13"/>
          </p:nvPr>
        </p:nvSpPr>
        <p:spPr>
          <a:xfrm>
            <a:off x="927417" y="2247743"/>
            <a:ext cx="4032250" cy="435437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4A09C943-4A1A-4BA0-889A-9D989E4E881E}" type="slidenum">
              <a:rPr lang="en-US" altLang="en-US"/>
              <a:pPr>
                <a:defRPr/>
              </a:pPr>
              <a:t>‹#›</a:t>
            </a:fld>
            <a:endParaRPr lang="en-US" altLang="en-US"/>
          </a:p>
        </p:txBody>
      </p:sp>
    </p:spTree>
    <p:extLst>
      <p:ext uri="{BB962C8B-B14F-4D97-AF65-F5344CB8AC3E}">
        <p14:creationId xmlns:p14="http://schemas.microsoft.com/office/powerpoint/2010/main" val="2338240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549280" cy="4355563"/>
          </a:xfrm>
        </p:spPr>
        <p:txBody>
          <a:bodyPr/>
          <a:lstStyle>
            <a:lvl1pPr marL="251960" indent="-251960">
              <a:buFont typeface="Arial" panose="020B0604020202020204" pitchFamily="34" charset="0"/>
              <a:buChar char="•"/>
              <a:defRPr/>
            </a:lvl1pPr>
            <a:lvl2pPr marL="614152" indent="-251960">
              <a:buFont typeface="Arial" panose="020B0604020202020204" pitchFamily="34" charset="0"/>
              <a:buChar char="•"/>
              <a:defRPr/>
            </a:lvl2pPr>
            <a:lvl3pPr marL="906355" indent="-201218">
              <a:buFont typeface="Arial" panose="020B0604020202020204" pitchFamily="34" charset="0"/>
              <a:buChar char="•"/>
              <a:defRPr/>
            </a:lvl3pPr>
            <a:lvl4pPr marL="1209057" indent="-201218">
              <a:buFont typeface="Arial" panose="020B0604020202020204" pitchFamily="34" charset="0"/>
              <a:buChar char="•"/>
              <a:defRPr/>
            </a:lvl4pPr>
            <a:lvl5pPr marL="1560750" indent="-20121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7B0FD8D-19CE-49FD-A7BB-3CFB2838FC3F}" type="slidenum">
              <a:rPr lang="en-US" altLang="en-US"/>
              <a:pPr/>
              <a:t>‹#›</a:t>
            </a:fld>
            <a:endParaRPr lang="en-US" altLang="en-US" dirty="0"/>
          </a:p>
        </p:txBody>
      </p:sp>
    </p:spTree>
    <p:extLst>
      <p:ext uri="{BB962C8B-B14F-4D97-AF65-F5344CB8AC3E}">
        <p14:creationId xmlns:p14="http://schemas.microsoft.com/office/powerpoint/2010/main" val="2640112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300"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0">
                <a:solidFill>
                  <a:schemeClr val="tx1">
                    <a:tint val="75000"/>
                  </a:schemeClr>
                </a:solidFill>
              </a:defRPr>
            </a:lvl1pPr>
            <a:lvl2pPr marL="503920" indent="0">
              <a:buNone/>
              <a:defRPr sz="2000">
                <a:solidFill>
                  <a:schemeClr val="tx1">
                    <a:tint val="75000"/>
                  </a:schemeClr>
                </a:solidFill>
              </a:defRPr>
            </a:lvl2pPr>
            <a:lvl3pPr marL="1007838" indent="0">
              <a:buNone/>
              <a:defRPr sz="1800">
                <a:solidFill>
                  <a:schemeClr val="tx1">
                    <a:tint val="75000"/>
                  </a:schemeClr>
                </a:solidFill>
              </a:defRPr>
            </a:lvl3pPr>
            <a:lvl4pPr marL="1511758" indent="0">
              <a:buNone/>
              <a:defRPr sz="1500">
                <a:solidFill>
                  <a:schemeClr val="tx1">
                    <a:tint val="75000"/>
                  </a:schemeClr>
                </a:solidFill>
              </a:defRPr>
            </a:lvl4pPr>
            <a:lvl5pPr marL="2015677" indent="0">
              <a:buNone/>
              <a:defRPr sz="1500">
                <a:solidFill>
                  <a:schemeClr val="tx1">
                    <a:tint val="75000"/>
                  </a:schemeClr>
                </a:solidFill>
              </a:defRPr>
            </a:lvl5pPr>
            <a:lvl6pPr marL="2519597" indent="0">
              <a:buNone/>
              <a:defRPr sz="1500">
                <a:solidFill>
                  <a:schemeClr val="tx1">
                    <a:tint val="75000"/>
                  </a:schemeClr>
                </a:solidFill>
              </a:defRPr>
            </a:lvl6pPr>
            <a:lvl7pPr marL="3023515" indent="0">
              <a:buNone/>
              <a:defRPr sz="1500">
                <a:solidFill>
                  <a:schemeClr val="tx1">
                    <a:tint val="75000"/>
                  </a:schemeClr>
                </a:solidFill>
              </a:defRPr>
            </a:lvl7pPr>
            <a:lvl8pPr marL="3527435" indent="0">
              <a:buNone/>
              <a:defRPr sz="1500">
                <a:solidFill>
                  <a:schemeClr val="tx1">
                    <a:tint val="75000"/>
                  </a:schemeClr>
                </a:solidFill>
              </a:defRPr>
            </a:lvl8pPr>
            <a:lvl9pPr marL="4031354"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9BC9DF7-B615-478F-AF67-B643ACEF67FF}" type="slidenum">
              <a:rPr lang="en-US" altLang="en-US"/>
              <a:pPr/>
              <a:t>‹#›</a:t>
            </a:fld>
            <a:endParaRPr lang="en-US" altLang="en-US" dirty="0"/>
          </a:p>
        </p:txBody>
      </p:sp>
    </p:spTree>
    <p:extLst>
      <p:ext uri="{BB962C8B-B14F-4D97-AF65-F5344CB8AC3E}">
        <p14:creationId xmlns:p14="http://schemas.microsoft.com/office/powerpoint/2010/main" val="2983425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endParaRPr lang="en-US" altLang="en-US" dirty="0"/>
          </a:p>
        </p:txBody>
      </p:sp>
      <p:sp>
        <p:nvSpPr>
          <p:cNvPr id="6" name="Footer Placeholder 4"/>
          <p:cNvSpPr>
            <a:spLocks noGrp="1"/>
          </p:cNvSpPr>
          <p:nvPr>
            <p:ph type="ftr" sz="quarter" idx="16"/>
          </p:nvPr>
        </p:nvSpPr>
        <p:spPr/>
        <p:txBody>
          <a:bodyPr/>
          <a:lstStyle>
            <a:lvl1pPr>
              <a:defRPr/>
            </a:lvl1pPr>
          </a:lstStyle>
          <a:p>
            <a:endParaRPr lang="en-US" altLang="en-US" dirty="0"/>
          </a:p>
        </p:txBody>
      </p:sp>
      <p:sp>
        <p:nvSpPr>
          <p:cNvPr id="7" name="Slide Number Placeholder 5"/>
          <p:cNvSpPr>
            <a:spLocks noGrp="1"/>
          </p:cNvSpPr>
          <p:nvPr>
            <p:ph type="sldNum" sz="quarter" idx="17"/>
          </p:nvPr>
        </p:nvSpPr>
        <p:spPr/>
        <p:txBody>
          <a:bodyPr/>
          <a:lstStyle>
            <a:lvl1pPr>
              <a:defRPr/>
            </a:lvl1pPr>
          </a:lstStyle>
          <a:p>
            <a:fld id="{12C99C30-217F-49F8-A1BE-D956C8E4981E}" type="slidenum">
              <a:rPr lang="en-US" altLang="en-US"/>
              <a:pPr/>
              <a:t>‹#›</a:t>
            </a:fld>
            <a:endParaRPr lang="en-US" altLang="en-US" dirty="0"/>
          </a:p>
        </p:txBody>
      </p:sp>
    </p:spTree>
    <p:extLst>
      <p:ext uri="{BB962C8B-B14F-4D97-AF65-F5344CB8AC3E}">
        <p14:creationId xmlns:p14="http://schemas.microsoft.com/office/powerpoint/2010/main" val="855912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6769" y="4719549"/>
            <a:ext cx="1421088" cy="796215"/>
          </a:xfrm>
          <a:custGeom>
            <a:avLst/>
            <a:gdLst>
              <a:gd name="T0" fmla="*/ 338850 w 1288494"/>
              <a:gd name="T1" fmla="*/ 443037 h 722529"/>
              <a:gd name="T2" fmla="*/ 457642 w 1288494"/>
              <a:gd name="T3" fmla="*/ 487727 h 722529"/>
              <a:gd name="T4" fmla="*/ 142160 w 1288494"/>
              <a:gd name="T5" fmla="*/ 301187 h 722529"/>
              <a:gd name="T6" fmla="*/ 1076921 w 1288494"/>
              <a:gd name="T7" fmla="*/ 637350 h 722529"/>
              <a:gd name="T8" fmla="*/ 35053 w 1288494"/>
              <a:gd name="T9" fmla="*/ 156423 h 722529"/>
              <a:gd name="T10" fmla="*/ 26289 w 1288494"/>
              <a:gd name="T11" fmla="*/ 136992 h 722529"/>
              <a:gd name="T12" fmla="*/ 1237583 w 1288494"/>
              <a:gd name="T13" fmla="*/ 669413 h 722529"/>
              <a:gd name="T14" fmla="*/ 1230766 w 1288494"/>
              <a:gd name="T15" fmla="*/ 654838 h 722529"/>
              <a:gd name="T16" fmla="*/ 1049657 w 1288494"/>
              <a:gd name="T17" fmla="*/ 591687 h 722529"/>
              <a:gd name="T18" fmla="*/ 1235635 w 1288494"/>
              <a:gd name="T19" fmla="*/ 617918 h 722529"/>
              <a:gd name="T20" fmla="*/ 14605 w 1288494"/>
              <a:gd name="T21" fmla="*/ 104928 h 722529"/>
              <a:gd name="T22" fmla="*/ 2920 w 1288494"/>
              <a:gd name="T23" fmla="*/ 9715 h 722529"/>
              <a:gd name="T24" fmla="*/ 9737 w 1288494"/>
              <a:gd name="T25" fmla="*/ 44693 h 722529"/>
              <a:gd name="T26" fmla="*/ 23369 w 1288494"/>
              <a:gd name="T27" fmla="*/ 100072 h 722529"/>
              <a:gd name="T28" fmla="*/ 59397 w 1288494"/>
              <a:gd name="T29" fmla="*/ 179740 h 722529"/>
              <a:gd name="T30" fmla="*/ 143136 w 1288494"/>
              <a:gd name="T31" fmla="*/ 282727 h 722529"/>
              <a:gd name="T32" fmla="*/ 221031 w 1288494"/>
              <a:gd name="T33" fmla="*/ 351708 h 722529"/>
              <a:gd name="T34" fmla="*/ 282376 w 1288494"/>
              <a:gd name="T35" fmla="*/ 393487 h 722529"/>
              <a:gd name="T36" fmla="*/ 414800 w 1288494"/>
              <a:gd name="T37" fmla="*/ 467327 h 722529"/>
              <a:gd name="T38" fmla="*/ 481010 w 1288494"/>
              <a:gd name="T39" fmla="*/ 499388 h 722529"/>
              <a:gd name="T40" fmla="*/ 566697 w 1288494"/>
              <a:gd name="T41" fmla="*/ 532421 h 722529"/>
              <a:gd name="T42" fmla="*/ 685491 w 1288494"/>
              <a:gd name="T43" fmla="*/ 565454 h 722529"/>
              <a:gd name="T44" fmla="*/ 970787 w 1288494"/>
              <a:gd name="T45" fmla="*/ 620833 h 722529"/>
              <a:gd name="T46" fmla="*/ 1244885 w 1288494"/>
              <a:gd name="T47" fmla="*/ 638322 h 722529"/>
              <a:gd name="T48" fmla="*/ 1108080 w 1288494"/>
              <a:gd name="T49" fmla="*/ 640267 h 722529"/>
              <a:gd name="T50" fmla="*/ 1030182 w 1288494"/>
              <a:gd name="T51" fmla="*/ 634435 h 722529"/>
              <a:gd name="T52" fmla="*/ 950340 w 1288494"/>
              <a:gd name="T53" fmla="*/ 627634 h 722529"/>
              <a:gd name="T54" fmla="*/ 909443 w 1288494"/>
              <a:gd name="T55" fmla="*/ 622778 h 722529"/>
              <a:gd name="T56" fmla="*/ 815968 w 1288494"/>
              <a:gd name="T57" fmla="*/ 605288 h 722529"/>
              <a:gd name="T58" fmla="*/ 782861 w 1288494"/>
              <a:gd name="T59" fmla="*/ 598487 h 722529"/>
              <a:gd name="T60" fmla="*/ 728334 w 1288494"/>
              <a:gd name="T61" fmla="*/ 587800 h 722529"/>
              <a:gd name="T62" fmla="*/ 683544 w 1288494"/>
              <a:gd name="T63" fmla="*/ 574197 h 722529"/>
              <a:gd name="T64" fmla="*/ 642647 w 1288494"/>
              <a:gd name="T65" fmla="*/ 564482 h 722529"/>
              <a:gd name="T66" fmla="*/ 595910 w 1288494"/>
              <a:gd name="T67" fmla="*/ 552825 h 722529"/>
              <a:gd name="T68" fmla="*/ 555013 w 1288494"/>
              <a:gd name="T69" fmla="*/ 538249 h 722529"/>
              <a:gd name="T70" fmla="*/ 526776 w 1288494"/>
              <a:gd name="T71" fmla="*/ 528534 h 722529"/>
              <a:gd name="T72" fmla="*/ 494643 w 1288494"/>
              <a:gd name="T73" fmla="*/ 516877 h 722529"/>
              <a:gd name="T74" fmla="*/ 448880 w 1288494"/>
              <a:gd name="T75" fmla="*/ 498415 h 722529"/>
              <a:gd name="T76" fmla="*/ 423564 w 1288494"/>
              <a:gd name="T77" fmla="*/ 485785 h 722529"/>
              <a:gd name="T78" fmla="*/ 392404 w 1288494"/>
              <a:gd name="T79" fmla="*/ 469269 h 722529"/>
              <a:gd name="T80" fmla="*/ 354430 w 1288494"/>
              <a:gd name="T81" fmla="*/ 449838 h 722529"/>
              <a:gd name="T82" fmla="*/ 328139 w 1288494"/>
              <a:gd name="T83" fmla="*/ 436235 h 722529"/>
              <a:gd name="T84" fmla="*/ 294060 w 1288494"/>
              <a:gd name="T85" fmla="*/ 414860 h 722529"/>
              <a:gd name="T86" fmla="*/ 241479 w 1288494"/>
              <a:gd name="T87" fmla="*/ 379885 h 722529"/>
              <a:gd name="T88" fmla="*/ 211294 w 1288494"/>
              <a:gd name="T89" fmla="*/ 360453 h 722529"/>
              <a:gd name="T90" fmla="*/ 148977 w 1288494"/>
              <a:gd name="T91" fmla="*/ 307986 h 722529"/>
              <a:gd name="T92" fmla="*/ 135344 w 1288494"/>
              <a:gd name="T93" fmla="*/ 292442 h 722529"/>
              <a:gd name="T94" fmla="*/ 132424 w 1288494"/>
              <a:gd name="T95" fmla="*/ 287586 h 722529"/>
              <a:gd name="T96" fmla="*/ 122688 w 1288494"/>
              <a:gd name="T97" fmla="*/ 278840 h 722529"/>
              <a:gd name="T98" fmla="*/ 109055 w 1288494"/>
              <a:gd name="T99" fmla="*/ 266211 h 722529"/>
              <a:gd name="T100" fmla="*/ 91527 w 1288494"/>
              <a:gd name="T101" fmla="*/ 242892 h 722529"/>
              <a:gd name="T102" fmla="*/ 84714 w 1288494"/>
              <a:gd name="T103" fmla="*/ 234149 h 722529"/>
              <a:gd name="T104" fmla="*/ 70106 w 1288494"/>
              <a:gd name="T105" fmla="*/ 215688 h 722529"/>
              <a:gd name="T106" fmla="*/ 63290 w 1288494"/>
              <a:gd name="T107" fmla="*/ 199171 h 722529"/>
              <a:gd name="T108" fmla="*/ 46738 w 1288494"/>
              <a:gd name="T109" fmla="*/ 174881 h 722529"/>
              <a:gd name="T110" fmla="*/ 37001 w 1288494"/>
              <a:gd name="T111" fmla="*/ 160309 h 722529"/>
              <a:gd name="T112" fmla="*/ 34081 w 1288494"/>
              <a:gd name="T113" fmla="*/ 143792 h 722529"/>
              <a:gd name="T114" fmla="*/ 16553 w 1288494"/>
              <a:gd name="T115" fmla="*/ 101044 h 722529"/>
              <a:gd name="T116" fmla="*/ 4869 w 1288494"/>
              <a:gd name="T117" fmla="*/ 50521 h 722529"/>
              <a:gd name="T118" fmla="*/ 1887 w 1288494"/>
              <a:gd name="T119" fmla="*/ 303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3" tIns="50392" rIns="100783" bIns="50392"/>
          <a:lstStyle/>
          <a:p>
            <a:pPr defTabSz="914400"/>
            <a:endParaRPr lang="en-AU" dirty="0">
              <a:solidFill>
                <a:prstClr val="black"/>
              </a:solidFill>
              <a:ea typeface="ＭＳ Ｐゴシック" pitchFamily="34" charset="-128"/>
            </a:endParaRPr>
          </a:p>
        </p:txBody>
      </p:sp>
      <p:sp>
        <p:nvSpPr>
          <p:cNvPr id="8" name="Freeform 33"/>
          <p:cNvSpPr>
            <a:spLocks/>
          </p:cNvSpPr>
          <p:nvPr/>
        </p:nvSpPr>
        <p:spPr bwMode="auto">
          <a:xfrm rot="9377604">
            <a:off x="4328019" y="3655595"/>
            <a:ext cx="1421088" cy="796215"/>
          </a:xfrm>
          <a:custGeom>
            <a:avLst/>
            <a:gdLst>
              <a:gd name="T0" fmla="*/ 14604 w 1288494"/>
              <a:gd name="T1" fmla="*/ 108815 h 722529"/>
              <a:gd name="T2" fmla="*/ 32132 w 1288494"/>
              <a:gd name="T3" fmla="*/ 149622 h 722529"/>
              <a:gd name="T4" fmla="*/ 37001 w 1288494"/>
              <a:gd name="T5" fmla="*/ 159337 h 722529"/>
              <a:gd name="T6" fmla="*/ 49658 w 1288494"/>
              <a:gd name="T7" fmla="*/ 184600 h 722529"/>
              <a:gd name="T8" fmla="*/ 1139237 w 1288494"/>
              <a:gd name="T9" fmla="*/ 708276 h 722529"/>
              <a:gd name="T10" fmla="*/ 1227845 w 1288494"/>
              <a:gd name="T11" fmla="*/ 629580 h 722529"/>
              <a:gd name="T12" fmla="*/ 1060367 w 1288494"/>
              <a:gd name="T13" fmla="*/ 577116 h 722529"/>
              <a:gd name="T14" fmla="*/ 1289190 w 1288494"/>
              <a:gd name="T15" fmla="*/ 637352 h 722529"/>
              <a:gd name="T16" fmla="*/ 910416 w 1288494"/>
              <a:gd name="T17" fmla="*/ 621806 h 722529"/>
              <a:gd name="T18" fmla="*/ 244399 w 1288494"/>
              <a:gd name="T19" fmla="*/ 368224 h 722529"/>
              <a:gd name="T20" fmla="*/ 334953 w 1288494"/>
              <a:gd name="T21" fmla="*/ 440123 h 722529"/>
              <a:gd name="T22" fmla="*/ 440116 w 1288494"/>
              <a:gd name="T23" fmla="*/ 491615 h 722529"/>
              <a:gd name="T24" fmla="*/ 393379 w 1288494"/>
              <a:gd name="T25" fmla="*/ 470242 h 722529"/>
              <a:gd name="T26" fmla="*/ 368062 w 1288494"/>
              <a:gd name="T27" fmla="*/ 458581 h 722529"/>
              <a:gd name="T28" fmla="*/ 347614 w 1288494"/>
              <a:gd name="T29" fmla="*/ 446924 h 722529"/>
              <a:gd name="T30" fmla="*/ 306716 w 1288494"/>
              <a:gd name="T31" fmla="*/ 424576 h 722529"/>
              <a:gd name="T32" fmla="*/ 270691 w 1288494"/>
              <a:gd name="T33" fmla="*/ 402230 h 722529"/>
              <a:gd name="T34" fmla="*/ 225898 w 1288494"/>
              <a:gd name="T35" fmla="*/ 371140 h 722529"/>
              <a:gd name="T36" fmla="*/ 195713 w 1288494"/>
              <a:gd name="T37" fmla="*/ 348794 h 722529"/>
              <a:gd name="T38" fmla="*/ 142160 w 1288494"/>
              <a:gd name="T39" fmla="*/ 300216 h 722529"/>
              <a:gd name="T40" fmla="*/ 140212 w 1288494"/>
              <a:gd name="T41" fmla="*/ 290501 h 722529"/>
              <a:gd name="T42" fmla="*/ 129503 w 1288494"/>
              <a:gd name="T43" fmla="*/ 285641 h 722529"/>
              <a:gd name="T44" fmla="*/ 113923 w 1288494"/>
              <a:gd name="T45" fmla="*/ 273012 h 722529"/>
              <a:gd name="T46" fmla="*/ 104186 w 1288494"/>
              <a:gd name="T47" fmla="*/ 260382 h 722529"/>
              <a:gd name="T48" fmla="*/ 89582 w 1288494"/>
              <a:gd name="T49" fmla="*/ 242893 h 722529"/>
              <a:gd name="T50" fmla="*/ 74974 w 1288494"/>
              <a:gd name="T51" fmla="*/ 224434 h 722529"/>
              <a:gd name="T52" fmla="*/ 67185 w 1288494"/>
              <a:gd name="T53" fmla="*/ 205973 h 722529"/>
              <a:gd name="T54" fmla="*/ 54528 w 1288494"/>
              <a:gd name="T55" fmla="*/ 189456 h 722529"/>
              <a:gd name="T56" fmla="*/ 42841 w 1288494"/>
              <a:gd name="T57" fmla="*/ 170998 h 722529"/>
              <a:gd name="T58" fmla="*/ 37001 w 1288494"/>
              <a:gd name="T59" fmla="*/ 155451 h 722529"/>
              <a:gd name="T60" fmla="*/ 28236 w 1288494"/>
              <a:gd name="T61" fmla="*/ 130191 h 722529"/>
              <a:gd name="T62" fmla="*/ 7788 w 1288494"/>
              <a:gd name="T63" fmla="*/ 69953 h 722529"/>
              <a:gd name="T64" fmla="*/ 4868 w 1288494"/>
              <a:gd name="T65" fmla="*/ 34005 h 722529"/>
              <a:gd name="T66" fmla="*/ 1947 w 1288494"/>
              <a:gd name="T67" fmla="*/ 13602 h 722529"/>
              <a:gd name="T68" fmla="*/ 5843 w 1288494"/>
              <a:gd name="T69" fmla="*/ 40807 h 722529"/>
              <a:gd name="T70" fmla="*/ 32133 w 1288494"/>
              <a:gd name="T71" fmla="*/ 123390 h 722529"/>
              <a:gd name="T72" fmla="*/ 70105 w 1288494"/>
              <a:gd name="T73" fmla="*/ 194315 h 722529"/>
              <a:gd name="T74" fmla="*/ 165529 w 1288494"/>
              <a:gd name="T75" fmla="*/ 303131 h 722529"/>
              <a:gd name="T76" fmla="*/ 242107 w 1288494"/>
              <a:gd name="T77" fmla="*/ 366626 h 722529"/>
              <a:gd name="T78" fmla="*/ 304768 w 1288494"/>
              <a:gd name="T79" fmla="*/ 407089 h 722529"/>
              <a:gd name="T80" fmla="*/ 431352 w 1288494"/>
              <a:gd name="T81" fmla="*/ 475098 h 722529"/>
              <a:gd name="T82" fmla="*/ 487826 w 1288494"/>
              <a:gd name="T83" fmla="*/ 502302 h 722529"/>
              <a:gd name="T84" fmla="*/ 571565 w 1288494"/>
              <a:gd name="T85" fmla="*/ 533394 h 722529"/>
              <a:gd name="T86" fmla="*/ 820835 w 1288494"/>
              <a:gd name="T87" fmla="*/ 595574 h 722529"/>
              <a:gd name="T88" fmla="*/ 972733 w 1288494"/>
              <a:gd name="T89" fmla="*/ 620834 h 722529"/>
              <a:gd name="T90" fmla="*/ 1245372 w 1288494"/>
              <a:gd name="T91" fmla="*/ 639295 h 722529"/>
              <a:gd name="T92" fmla="*/ 1089579 w 1288494"/>
              <a:gd name="T93" fmla="*/ 637351 h 722529"/>
              <a:gd name="T94" fmla="*/ 1030181 w 1288494"/>
              <a:gd name="T95" fmla="*/ 634436 h 722529"/>
              <a:gd name="T96" fmla="*/ 948391 w 1288494"/>
              <a:gd name="T97" fmla="*/ 627635 h 722529"/>
              <a:gd name="T98" fmla="*/ 912363 w 1288494"/>
              <a:gd name="T99" fmla="*/ 620834 h 722529"/>
              <a:gd name="T100" fmla="*/ 808176 w 1288494"/>
              <a:gd name="T101" fmla="*/ 603348 h 722529"/>
              <a:gd name="T102" fmla="*/ 772150 w 1288494"/>
              <a:gd name="T103" fmla="*/ 596547 h 722529"/>
              <a:gd name="T104" fmla="*/ 709832 w 1288494"/>
              <a:gd name="T105" fmla="*/ 581972 h 722529"/>
              <a:gd name="T106" fmla="*/ 671859 w 1288494"/>
              <a:gd name="T107" fmla="*/ 573229 h 722529"/>
              <a:gd name="T108" fmla="*/ 633882 w 1288494"/>
              <a:gd name="T109" fmla="*/ 563514 h 722529"/>
              <a:gd name="T110" fmla="*/ 588119 w 1288494"/>
              <a:gd name="T111" fmla="*/ 548938 h 722529"/>
              <a:gd name="T112" fmla="*/ 555012 w 1288494"/>
              <a:gd name="T113" fmla="*/ 538250 h 722529"/>
              <a:gd name="T114" fmla="*/ 526775 w 1288494"/>
              <a:gd name="T115" fmla="*/ 528534 h 722529"/>
              <a:gd name="T116" fmla="*/ 494642 w 1288494"/>
              <a:gd name="T117" fmla="*/ 516877 h 722529"/>
              <a:gd name="T118" fmla="*/ 448879 w 1288494"/>
              <a:gd name="T119" fmla="*/ 49841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3" tIns="50392" rIns="100783" bIns="50392"/>
          <a:lstStyle/>
          <a:p>
            <a:pPr defTabSz="914400"/>
            <a:endParaRPr lang="en-AU" dirty="0">
              <a:solidFill>
                <a:prstClr val="black"/>
              </a:solidFill>
              <a:ea typeface="ＭＳ Ｐゴシック" pitchFamily="34" charset="-128"/>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endParaRPr lang="en-US" altLang="en-US" dirty="0"/>
          </a:p>
        </p:txBody>
      </p:sp>
      <p:sp>
        <p:nvSpPr>
          <p:cNvPr id="10" name="Footer Placeholder 7"/>
          <p:cNvSpPr>
            <a:spLocks noGrp="1"/>
          </p:cNvSpPr>
          <p:nvPr>
            <p:ph type="ftr" sz="quarter" idx="16"/>
          </p:nvPr>
        </p:nvSpPr>
        <p:spPr/>
        <p:txBody>
          <a:bodyPr/>
          <a:lstStyle>
            <a:lvl1pPr>
              <a:defRPr/>
            </a:lvl1pPr>
          </a:lstStyle>
          <a:p>
            <a:endParaRPr lang="en-US" altLang="en-US" dirty="0"/>
          </a:p>
        </p:txBody>
      </p:sp>
      <p:sp>
        <p:nvSpPr>
          <p:cNvPr id="11" name="Slide Number Placeholder 8"/>
          <p:cNvSpPr>
            <a:spLocks noGrp="1"/>
          </p:cNvSpPr>
          <p:nvPr>
            <p:ph type="sldNum" sz="quarter" idx="17"/>
          </p:nvPr>
        </p:nvSpPr>
        <p:spPr/>
        <p:txBody>
          <a:bodyPr/>
          <a:lstStyle>
            <a:lvl1pPr>
              <a:defRPr/>
            </a:lvl1pPr>
          </a:lstStyle>
          <a:p>
            <a:fld id="{811FBDB7-B14E-4A42-8545-9B0FDA760BCF}" type="slidenum">
              <a:rPr lang="en-US" altLang="en-US"/>
              <a:pPr/>
              <a:t>‹#›</a:t>
            </a:fld>
            <a:endParaRPr lang="en-US" altLang="en-US" dirty="0"/>
          </a:p>
        </p:txBody>
      </p:sp>
    </p:spTree>
    <p:extLst>
      <p:ext uri="{BB962C8B-B14F-4D97-AF65-F5344CB8AC3E}">
        <p14:creationId xmlns:p14="http://schemas.microsoft.com/office/powerpoint/2010/main" val="1937343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D8B7FC5A-5812-4227-B723-D48B9AA869BA}" type="slidenum">
              <a:rPr lang="en-US" altLang="en-US"/>
              <a:pPr/>
              <a:t>‹#›</a:t>
            </a:fld>
            <a:endParaRPr lang="en-US" altLang="en-US" dirty="0"/>
          </a:p>
        </p:txBody>
      </p:sp>
    </p:spTree>
    <p:extLst>
      <p:ext uri="{BB962C8B-B14F-4D97-AF65-F5344CB8AC3E}">
        <p14:creationId xmlns:p14="http://schemas.microsoft.com/office/powerpoint/2010/main" val="3920203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818C8902-89A8-4CEB-957C-F3EA63B251B1}" type="slidenum">
              <a:rPr lang="en-US" altLang="en-US"/>
              <a:pPr/>
              <a:t>‹#›</a:t>
            </a:fld>
            <a:endParaRPr lang="en-US" altLang="en-US" dirty="0"/>
          </a:p>
        </p:txBody>
      </p:sp>
    </p:spTree>
    <p:extLst>
      <p:ext uri="{BB962C8B-B14F-4D97-AF65-F5344CB8AC3E}">
        <p14:creationId xmlns:p14="http://schemas.microsoft.com/office/powerpoint/2010/main" val="1703148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00"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00"/>
            </a:lvl1pPr>
            <a:lvl2pPr>
              <a:defRPr sz="2400"/>
            </a:lvl2pPr>
            <a:lvl3pPr>
              <a:defRPr sz="2200"/>
            </a:lvl3pPr>
            <a:lvl4pPr>
              <a:defRPr sz="2000"/>
            </a:lvl4pPr>
            <a:lvl5pPr>
              <a:defRPr sz="18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E3CF983A-C484-469F-922B-393D499B1CEF}" type="slidenum">
              <a:rPr lang="en-US" altLang="en-US"/>
              <a:pPr/>
              <a:t>‹#›</a:t>
            </a:fld>
            <a:endParaRPr lang="en-US" altLang="en-US" dirty="0"/>
          </a:p>
        </p:txBody>
      </p:sp>
    </p:spTree>
    <p:extLst>
      <p:ext uri="{BB962C8B-B14F-4D97-AF65-F5344CB8AC3E}">
        <p14:creationId xmlns:p14="http://schemas.microsoft.com/office/powerpoint/2010/main" val="2105862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14" y="209991"/>
            <a:ext cx="3066190" cy="90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8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endParaRPr lang="en-US" altLang="en-US" dirty="0"/>
          </a:p>
        </p:txBody>
      </p:sp>
      <p:sp>
        <p:nvSpPr>
          <p:cNvPr id="7" name="Footer Placeholder 5"/>
          <p:cNvSpPr>
            <a:spLocks noGrp="1"/>
          </p:cNvSpPr>
          <p:nvPr>
            <p:ph type="ftr" sz="quarter" idx="11"/>
          </p:nvPr>
        </p:nvSpPr>
        <p:spPr/>
        <p:txBody>
          <a:bodyPr/>
          <a:lstStyle>
            <a:lvl1pPr>
              <a:defRPr/>
            </a:lvl1pPr>
          </a:lstStyle>
          <a:p>
            <a:endParaRPr lang="en-US" altLang="en-US" dirty="0"/>
          </a:p>
        </p:txBody>
      </p:sp>
      <p:sp>
        <p:nvSpPr>
          <p:cNvPr id="8" name="Slide Number Placeholder 6"/>
          <p:cNvSpPr>
            <a:spLocks noGrp="1"/>
          </p:cNvSpPr>
          <p:nvPr>
            <p:ph type="sldNum" sz="quarter" idx="12"/>
          </p:nvPr>
        </p:nvSpPr>
        <p:spPr/>
        <p:txBody>
          <a:bodyPr/>
          <a:lstStyle>
            <a:lvl1pPr>
              <a:defRPr/>
            </a:lvl1pPr>
          </a:lstStyle>
          <a:p>
            <a:fld id="{B8560ACB-19DF-405D-922E-2002A2CC6DE2}" type="slidenum">
              <a:rPr lang="en-US" altLang="en-US"/>
              <a:pPr/>
              <a:t>‹#›</a:t>
            </a:fld>
            <a:endParaRPr lang="en-US" altLang="en-US" dirty="0"/>
          </a:p>
        </p:txBody>
      </p:sp>
    </p:spTree>
    <p:extLst>
      <p:ext uri="{BB962C8B-B14F-4D97-AF65-F5344CB8AC3E}">
        <p14:creationId xmlns:p14="http://schemas.microsoft.com/office/powerpoint/2010/main" val="647721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306E027-A1FF-452C-B3C1-5127A3BCFE52}" type="slidenum">
              <a:rPr lang="en-US" altLang="en-US"/>
              <a:pPr/>
              <a:t>‹#›</a:t>
            </a:fld>
            <a:endParaRPr lang="en-US" altLang="en-US" dirty="0"/>
          </a:p>
        </p:txBody>
      </p:sp>
    </p:spTree>
    <p:extLst>
      <p:ext uri="{BB962C8B-B14F-4D97-AF65-F5344CB8AC3E}">
        <p14:creationId xmlns:p14="http://schemas.microsoft.com/office/powerpoint/2010/main" val="2557198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6C15FF7-4E56-442C-9F36-84EFEA4CAA10}" type="slidenum">
              <a:rPr lang="en-US" altLang="en-US"/>
              <a:pPr/>
              <a:t>‹#›</a:t>
            </a:fld>
            <a:endParaRPr lang="en-US" altLang="en-US" dirty="0"/>
          </a:p>
        </p:txBody>
      </p:sp>
    </p:spTree>
    <p:extLst>
      <p:ext uri="{BB962C8B-B14F-4D97-AF65-F5344CB8AC3E}">
        <p14:creationId xmlns:p14="http://schemas.microsoft.com/office/powerpoint/2010/main" val="53588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44"/>
            <a:ext cx="1419225" cy="795337"/>
          </a:xfrm>
          <a:custGeom>
            <a:avLst/>
            <a:gdLst>
              <a:gd name="T0" fmla="*/ 83496707 w 1288494"/>
              <a:gd name="T1" fmla="*/ 105559244 h 722529"/>
              <a:gd name="T2" fmla="*/ 112768889 w 1288494"/>
              <a:gd name="T3" fmla="*/ 116207940 h 722529"/>
              <a:gd name="T4" fmla="*/ 35030282 w 1288494"/>
              <a:gd name="T5" fmla="*/ 71762181 h 722529"/>
              <a:gd name="T6" fmla="*/ 265366706 w 1288494"/>
              <a:gd name="T7" fmla="*/ 151857603 h 722529"/>
              <a:gd name="T8" fmla="*/ 8637392 w 1288494"/>
              <a:gd name="T9" fmla="*/ 37270020 h 722529"/>
              <a:gd name="T10" fmla="*/ 6478237 w 1288494"/>
              <a:gd name="T11" fmla="*/ 32640218 h 722529"/>
              <a:gd name="T12" fmla="*/ 304955687 w 1288494"/>
              <a:gd name="T13" fmla="*/ 159496738 h 722529"/>
              <a:gd name="T14" fmla="*/ 303275881 w 1288494"/>
              <a:gd name="T15" fmla="*/ 156024233 h 722529"/>
              <a:gd name="T16" fmla="*/ 258648179 w 1288494"/>
              <a:gd name="T17" fmla="*/ 140977919 h 722529"/>
              <a:gd name="T18" fmla="*/ 304475473 w 1288494"/>
              <a:gd name="T19" fmla="*/ 147227819 h 722529"/>
              <a:gd name="T20" fmla="*/ 3599029 w 1288494"/>
              <a:gd name="T21" fmla="*/ 25000999 h 722529"/>
              <a:gd name="T22" fmla="*/ 719743 w 1288494"/>
              <a:gd name="T23" fmla="*/ 2314838 h 722529"/>
              <a:gd name="T24" fmla="*/ 2399724 w 1288494"/>
              <a:gd name="T25" fmla="*/ 10648659 h 722529"/>
              <a:gd name="T26" fmla="*/ 5758225 w 1288494"/>
              <a:gd name="T27" fmla="*/ 23843473 h 722529"/>
              <a:gd name="T28" fmla="*/ 14636111 w 1288494"/>
              <a:gd name="T29" fmla="*/ 42825359 h 722529"/>
              <a:gd name="T30" fmla="*/ 35270135 w 1288494"/>
              <a:gd name="T31" fmla="*/ 67363454 h 722529"/>
              <a:gd name="T32" fmla="*/ 54465036 w 1288494"/>
              <a:gd name="T33" fmla="*/ 83799379 h 722529"/>
              <a:gd name="T34" fmla="*/ 69581039 w 1288494"/>
              <a:gd name="T35" fmla="*/ 93753716 h 722529"/>
              <a:gd name="T36" fmla="*/ 102211649 w 1288494"/>
              <a:gd name="T37" fmla="*/ 111346758 h 722529"/>
              <a:gd name="T38" fmla="*/ 118527286 w 1288494"/>
              <a:gd name="T39" fmla="*/ 118985902 h 722529"/>
              <a:gd name="T40" fmla="*/ 139641416 w 1288494"/>
              <a:gd name="T41" fmla="*/ 126856642 h 722529"/>
              <a:gd name="T42" fmla="*/ 168913423 w 1288494"/>
              <a:gd name="T43" fmla="*/ 134727089 h 722529"/>
              <a:gd name="T44" fmla="*/ 239213806 w 1288494"/>
              <a:gd name="T45" fmla="*/ 147922382 h 722529"/>
              <a:gd name="T46" fmla="*/ 306755260 w 1288494"/>
              <a:gd name="T47" fmla="*/ 152088941 h 722529"/>
              <a:gd name="T48" fmla="*/ 273044775 w 1288494"/>
              <a:gd name="T49" fmla="*/ 152552213 h 722529"/>
              <a:gd name="T50" fmla="*/ 253849741 w 1288494"/>
              <a:gd name="T51" fmla="*/ 151163383 h 722529"/>
              <a:gd name="T52" fmla="*/ 234175146 w 1288494"/>
              <a:gd name="T53" fmla="*/ 149542692 h 722529"/>
              <a:gd name="T54" fmla="*/ 224097966 w 1288494"/>
              <a:gd name="T55" fmla="*/ 148385216 h 722529"/>
              <a:gd name="T56" fmla="*/ 201064531 w 1288494"/>
              <a:gd name="T57" fmla="*/ 144218429 h 722529"/>
              <a:gd name="T58" fmla="*/ 192906716 w 1288494"/>
              <a:gd name="T59" fmla="*/ 142598016 h 722529"/>
              <a:gd name="T60" fmla="*/ 179470248 w 1288494"/>
              <a:gd name="T61" fmla="*/ 140051535 h 722529"/>
              <a:gd name="T62" fmla="*/ 168433492 w 1288494"/>
              <a:gd name="T63" fmla="*/ 136810558 h 722529"/>
              <a:gd name="T64" fmla="*/ 158356343 w 1288494"/>
              <a:gd name="T65" fmla="*/ 134495617 h 722529"/>
              <a:gd name="T66" fmla="*/ 146839207 w 1288494"/>
              <a:gd name="T67" fmla="*/ 131718091 h 722529"/>
              <a:gd name="T68" fmla="*/ 136762250 w 1288494"/>
              <a:gd name="T69" fmla="*/ 128245362 h 722529"/>
              <a:gd name="T70" fmla="*/ 129804360 w 1288494"/>
              <a:gd name="T71" fmla="*/ 125930598 h 722529"/>
              <a:gd name="T72" fmla="*/ 121886512 w 1288494"/>
              <a:gd name="T73" fmla="*/ 123152954 h 722529"/>
              <a:gd name="T74" fmla="*/ 110609746 w 1288494"/>
              <a:gd name="T75" fmla="*/ 118754240 h 722529"/>
              <a:gd name="T76" fmla="*/ 104371119 w 1288494"/>
              <a:gd name="T77" fmla="*/ 115744945 h 722529"/>
              <a:gd name="T78" fmla="*/ 96693311 w 1288494"/>
              <a:gd name="T79" fmla="*/ 111809628 h 722529"/>
              <a:gd name="T80" fmla="*/ 87335669 w 1288494"/>
              <a:gd name="T81" fmla="*/ 107179860 h 722529"/>
              <a:gd name="T82" fmla="*/ 80857553 w 1288494"/>
              <a:gd name="T83" fmla="*/ 103938654 h 722529"/>
              <a:gd name="T84" fmla="*/ 72459878 w 1288494"/>
              <a:gd name="T85" fmla="*/ 98846378 h 722529"/>
              <a:gd name="T86" fmla="*/ 59503868 w 1288494"/>
              <a:gd name="T87" fmla="*/ 90512912 h 722529"/>
              <a:gd name="T88" fmla="*/ 52065748 w 1288494"/>
              <a:gd name="T89" fmla="*/ 85882576 h 722529"/>
              <a:gd name="T90" fmla="*/ 36709900 w 1288494"/>
              <a:gd name="T91" fmla="*/ 73382202 h 722529"/>
              <a:gd name="T92" fmla="*/ 33350655 w 1288494"/>
              <a:gd name="T93" fmla="*/ 69678357 h 722529"/>
              <a:gd name="T94" fmla="*/ 32630581 w 1288494"/>
              <a:gd name="T95" fmla="*/ 68521053 h 722529"/>
              <a:gd name="T96" fmla="*/ 30231871 w 1288494"/>
              <a:gd name="T97" fmla="*/ 66437778 h 722529"/>
              <a:gd name="T98" fmla="*/ 26872513 w 1288494"/>
              <a:gd name="T99" fmla="*/ 63428418 h 722529"/>
              <a:gd name="T100" fmla="*/ 22553528 w 1288494"/>
              <a:gd name="T101" fmla="*/ 57872375 h 722529"/>
              <a:gd name="T102" fmla="*/ 20874436 w 1288494"/>
              <a:gd name="T103" fmla="*/ 55789145 h 722529"/>
              <a:gd name="T104" fmla="*/ 17275404 w 1288494"/>
              <a:gd name="T105" fmla="*/ 51390454 h 722529"/>
              <a:gd name="T106" fmla="*/ 15595709 w 1288494"/>
              <a:gd name="T107" fmla="*/ 47455122 h 722529"/>
              <a:gd name="T108" fmla="*/ 11516913 w 1288494"/>
              <a:gd name="T109" fmla="*/ 41668155 h 722529"/>
              <a:gd name="T110" fmla="*/ 9117613 w 1288494"/>
              <a:gd name="T111" fmla="*/ 38195957 h 722529"/>
              <a:gd name="T112" fmla="*/ 8397973 w 1288494"/>
              <a:gd name="T113" fmla="*/ 34260423 h 722529"/>
              <a:gd name="T114" fmla="*/ 4078747 w 1288494"/>
              <a:gd name="T115" fmla="*/ 24074722 h 722529"/>
              <a:gd name="T116" fmla="*/ 1199735 w 1288494"/>
              <a:gd name="T117" fmla="*/ 12037029 h 722529"/>
              <a:gd name="T118" fmla="*/ 464637 w 1288494"/>
              <a:gd name="T119" fmla="*/ 72346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39" tIns="50372" rIns="100739" bIns="50372"/>
          <a:lstStyle/>
          <a:p>
            <a:endParaRPr lang="ja-JP" altLang="en-US"/>
          </a:p>
        </p:txBody>
      </p:sp>
      <p:sp>
        <p:nvSpPr>
          <p:cNvPr id="8" name="Freeform 33"/>
          <p:cNvSpPr>
            <a:spLocks/>
          </p:cNvSpPr>
          <p:nvPr/>
        </p:nvSpPr>
        <p:spPr bwMode="auto">
          <a:xfrm rot="9377604">
            <a:off x="4327527" y="3656013"/>
            <a:ext cx="1420813" cy="796925"/>
          </a:xfrm>
          <a:custGeom>
            <a:avLst/>
            <a:gdLst>
              <a:gd name="T0" fmla="*/ 3835633 w 1288494"/>
              <a:gd name="T1" fmla="*/ 29048761 h 722529"/>
              <a:gd name="T2" fmla="*/ 8438500 w 1288494"/>
              <a:gd name="T3" fmla="*/ 39942281 h 722529"/>
              <a:gd name="T4" fmla="*/ 9717627 w 1288494"/>
              <a:gd name="T5" fmla="*/ 42535705 h 722529"/>
              <a:gd name="T6" fmla="*/ 13041879 w 1288494"/>
              <a:gd name="T7" fmla="*/ 49279041 h 722529"/>
              <a:gd name="T8" fmla="*/ 299199072 w 1288494"/>
              <a:gd name="T9" fmla="*/ 189076552 h 722529"/>
              <a:gd name="T10" fmla="*/ 322470348 w 1288494"/>
              <a:gd name="T11" fmla="*/ 168068294 h 722529"/>
              <a:gd name="T12" fmla="*/ 278484911 w 1288494"/>
              <a:gd name="T13" fmla="*/ 154062700 h 722529"/>
              <a:gd name="T14" fmla="*/ 338580537 w 1288494"/>
              <a:gd name="T15" fmla="*/ 170143410 h 722529"/>
              <a:gd name="T16" fmla="*/ 239103188 w 1288494"/>
              <a:gd name="T17" fmla="*/ 165993514 h 722529"/>
              <a:gd name="T18" fmla="*/ 64187100 w 1288494"/>
              <a:gd name="T19" fmla="*/ 98298844 h 722529"/>
              <a:gd name="T20" fmla="*/ 87969387 w 1288494"/>
              <a:gd name="T21" fmla="*/ 117492162 h 722529"/>
              <a:gd name="T22" fmla="*/ 115587911 w 1288494"/>
              <a:gd name="T23" fmla="*/ 131238310 h 722529"/>
              <a:gd name="T24" fmla="*/ 103313142 w 1288494"/>
              <a:gd name="T25" fmla="*/ 125532192 h 722529"/>
              <a:gd name="T26" fmla="*/ 96664137 w 1288494"/>
              <a:gd name="T27" fmla="*/ 122419856 h 722529"/>
              <a:gd name="T28" fmla="*/ 91293950 w 1288494"/>
              <a:gd name="T29" fmla="*/ 119307554 h 722529"/>
              <a:gd name="T30" fmla="*/ 80553287 w 1288494"/>
              <a:gd name="T31" fmla="*/ 113341871 h 722529"/>
              <a:gd name="T32" fmla="*/ 71091666 w 1288494"/>
              <a:gd name="T33" fmla="*/ 107376567 h 722529"/>
              <a:gd name="T34" fmla="*/ 59328209 w 1288494"/>
              <a:gd name="T35" fmla="*/ 99077157 h 722529"/>
              <a:gd name="T36" fmla="*/ 51400555 w 1288494"/>
              <a:gd name="T37" fmla="*/ 93111862 h 722529"/>
              <a:gd name="T38" fmla="*/ 37335805 w 1288494"/>
              <a:gd name="T39" fmla="*/ 80143450 h 722529"/>
              <a:gd name="T40" fmla="*/ 36824208 w 1288494"/>
              <a:gd name="T41" fmla="*/ 77550042 h 722529"/>
              <a:gd name="T42" fmla="*/ 34011438 w 1288494"/>
              <a:gd name="T43" fmla="*/ 76253151 h 722529"/>
              <a:gd name="T44" fmla="*/ 29919937 w 1288494"/>
              <a:gd name="T45" fmla="*/ 72881113 h 722529"/>
              <a:gd name="T46" fmla="*/ 27362211 w 1288494"/>
              <a:gd name="T47" fmla="*/ 69509811 h 722529"/>
              <a:gd name="T48" fmla="*/ 23526221 w 1288494"/>
              <a:gd name="T49" fmla="*/ 64841000 h 722529"/>
              <a:gd name="T50" fmla="*/ 19690715 w 1288494"/>
              <a:gd name="T51" fmla="*/ 59912876 h 722529"/>
              <a:gd name="T52" fmla="*/ 17644632 w 1288494"/>
              <a:gd name="T53" fmla="*/ 54985193 h 722529"/>
              <a:gd name="T54" fmla="*/ 14320570 w 1288494"/>
              <a:gd name="T55" fmla="*/ 50575866 h 722529"/>
              <a:gd name="T56" fmla="*/ 11251628 w 1288494"/>
              <a:gd name="T57" fmla="*/ 45647986 h 722529"/>
              <a:gd name="T58" fmla="*/ 9717627 w 1288494"/>
              <a:gd name="T59" fmla="*/ 41498412 h 722529"/>
              <a:gd name="T60" fmla="*/ 7415612 w 1288494"/>
              <a:gd name="T61" fmla="*/ 34754882 h 722529"/>
              <a:gd name="T62" fmla="*/ 2045569 w 1288494"/>
              <a:gd name="T63" fmla="*/ 18674035 h 722529"/>
              <a:gd name="T64" fmla="*/ 1278506 w 1288494"/>
              <a:gd name="T65" fmla="*/ 9077160 h 722529"/>
              <a:gd name="T66" fmla="*/ 511356 w 1288494"/>
              <a:gd name="T67" fmla="*/ 3631025 h 722529"/>
              <a:gd name="T68" fmla="*/ 1534321 w 1288494"/>
              <a:gd name="T69" fmla="*/ 10893181 h 722529"/>
              <a:gd name="T70" fmla="*/ 8439249 w 1288494"/>
              <a:gd name="T71" fmla="*/ 32939161 h 722529"/>
              <a:gd name="T72" fmla="*/ 18411824 w 1288494"/>
              <a:gd name="T73" fmla="*/ 51872874 h 722529"/>
              <a:gd name="T74" fmla="*/ 43473295 w 1288494"/>
              <a:gd name="T75" fmla="*/ 80921719 h 722529"/>
              <a:gd name="T76" fmla="*/ 63585134 w 1288494"/>
              <a:gd name="T77" fmla="*/ 97872126 h 722529"/>
              <a:gd name="T78" fmla="*/ 80041639 w 1288494"/>
              <a:gd name="T79" fmla="*/ 108673456 h 722529"/>
              <a:gd name="T80" fmla="*/ 113286006 w 1288494"/>
              <a:gd name="T81" fmla="*/ 126829014 h 722529"/>
              <a:gd name="T82" fmla="*/ 128118267 w 1288494"/>
              <a:gd name="T83" fmla="*/ 134091130 h 722529"/>
              <a:gd name="T84" fmla="*/ 150110873 w 1288494"/>
              <a:gd name="T85" fmla="*/ 142390956 h 722529"/>
              <a:gd name="T86" fmla="*/ 215576361 w 1288494"/>
              <a:gd name="T87" fmla="*/ 158990246 h 722529"/>
              <a:gd name="T88" fmla="*/ 255469646 w 1288494"/>
              <a:gd name="T89" fmla="*/ 165734090 h 722529"/>
              <a:gd name="T90" fmla="*/ 327072982 w 1288494"/>
              <a:gd name="T91" fmla="*/ 170661465 h 722529"/>
              <a:gd name="T92" fmla="*/ 286156630 w 1288494"/>
              <a:gd name="T93" fmla="*/ 170143169 h 722529"/>
              <a:gd name="T94" fmla="*/ 270557140 w 1288494"/>
              <a:gd name="T95" fmla="*/ 169364777 h 722529"/>
              <a:gd name="T96" fmla="*/ 249076633 w 1288494"/>
              <a:gd name="T97" fmla="*/ 167549605 h 722529"/>
              <a:gd name="T98" fmla="*/ 239614818 w 1288494"/>
              <a:gd name="T99" fmla="*/ 165734090 h 722529"/>
              <a:gd name="T100" fmla="*/ 212251742 w 1288494"/>
              <a:gd name="T101" fmla="*/ 161065034 h 722529"/>
              <a:gd name="T102" fmla="*/ 202790293 w 1288494"/>
              <a:gd name="T103" fmla="*/ 159249976 h 722529"/>
              <a:gd name="T104" fmla="*/ 186423581 w 1288494"/>
              <a:gd name="T105" fmla="*/ 155359288 h 722529"/>
              <a:gd name="T106" fmla="*/ 176450723 w 1288494"/>
              <a:gd name="T107" fmla="*/ 153024905 h 722529"/>
              <a:gd name="T108" fmla="*/ 166477288 w 1288494"/>
              <a:gd name="T109" fmla="*/ 150431330 h 722529"/>
              <a:gd name="T110" fmla="*/ 154458232 w 1288494"/>
              <a:gd name="T111" fmla="*/ 146540483 h 722529"/>
              <a:gd name="T112" fmla="*/ 145763598 w 1288494"/>
              <a:gd name="T113" fmla="*/ 143687676 h 722529"/>
              <a:gd name="T114" fmla="*/ 138347468 w 1288494"/>
              <a:gd name="T115" fmla="*/ 141094027 h 722529"/>
              <a:gd name="T116" fmla="*/ 129908482 w 1288494"/>
              <a:gd name="T117" fmla="*/ 137981809 h 722529"/>
              <a:gd name="T118" fmla="*/ 117889492 w 1288494"/>
              <a:gd name="T119" fmla="*/ 133053799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39" tIns="50372" rIns="100739" bIns="50372"/>
          <a:lstStyle/>
          <a:p>
            <a:endParaRPr lang="ja-JP" altLang="en-US"/>
          </a:p>
        </p:txBody>
      </p:sp>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927418" y="2246948"/>
            <a:ext cx="3326606" cy="597890"/>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710" indent="0">
              <a:buNone/>
              <a:defRPr sz="2200" b="1"/>
            </a:lvl2pPr>
            <a:lvl3pPr marL="1007421" indent="0">
              <a:buNone/>
              <a:defRPr sz="2000" b="1"/>
            </a:lvl3pPr>
            <a:lvl4pPr marL="1511132" indent="0">
              <a:buNone/>
              <a:defRPr sz="1800" b="1"/>
            </a:lvl4pPr>
            <a:lvl5pPr marL="2014841" indent="0">
              <a:buNone/>
              <a:defRPr sz="1800" b="1"/>
            </a:lvl5pPr>
            <a:lvl6pPr marL="2518552" indent="0">
              <a:buNone/>
              <a:defRPr sz="1800" b="1"/>
            </a:lvl6pPr>
            <a:lvl7pPr marL="3022262" indent="0">
              <a:buNone/>
              <a:defRPr sz="1800" b="1"/>
            </a:lvl7pPr>
            <a:lvl8pPr marL="3525971" indent="0">
              <a:buNone/>
              <a:defRPr sz="1800" b="1"/>
            </a:lvl8pPr>
            <a:lvl9pPr marL="4029683" indent="0">
              <a:buNone/>
              <a:defRPr sz="1800" b="1"/>
            </a:lvl9pPr>
          </a:lstStyle>
          <a:p>
            <a:pPr lvl="0"/>
            <a:r>
              <a:rPr lang="en-AU"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710" indent="0">
              <a:buNone/>
              <a:defRPr sz="2200" b="1"/>
            </a:lvl2pPr>
            <a:lvl3pPr marL="1007421" indent="0">
              <a:buNone/>
              <a:defRPr sz="2000" b="1"/>
            </a:lvl3pPr>
            <a:lvl4pPr marL="1511132" indent="0">
              <a:buNone/>
              <a:defRPr sz="1800" b="1"/>
            </a:lvl4pPr>
            <a:lvl5pPr marL="2014841" indent="0">
              <a:buNone/>
              <a:defRPr sz="1800" b="1"/>
            </a:lvl5pPr>
            <a:lvl6pPr marL="2518552" indent="0">
              <a:buNone/>
              <a:defRPr sz="1800" b="1"/>
            </a:lvl6pPr>
            <a:lvl7pPr marL="3022262" indent="0">
              <a:buNone/>
              <a:defRPr sz="1800" b="1"/>
            </a:lvl7pPr>
            <a:lvl8pPr marL="3525971" indent="0">
              <a:buNone/>
              <a:defRPr sz="1800" b="1"/>
            </a:lvl8pPr>
            <a:lvl9pPr marL="4029683" indent="0">
              <a:buNone/>
              <a:defRPr sz="1800" b="1"/>
            </a:lvl9pPr>
          </a:lstStyle>
          <a:p>
            <a:pPr lvl="0"/>
            <a:r>
              <a:rPr lang="en-AU"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pPr>
              <a:defRPr/>
            </a:pPr>
            <a:fld id="{60A64BAD-23A1-47A6-8CB7-214251524717}" type="slidenum">
              <a:rPr lang="en-US" altLang="en-US"/>
              <a:pPr>
                <a:defRPr/>
              </a:pPr>
              <a:t>‹#›</a:t>
            </a:fld>
            <a:endParaRPr lang="en-US" altLang="en-US"/>
          </a:p>
        </p:txBody>
      </p:sp>
    </p:spTree>
    <p:extLst>
      <p:ext uri="{BB962C8B-B14F-4D97-AF65-F5344CB8AC3E}">
        <p14:creationId xmlns:p14="http://schemas.microsoft.com/office/powerpoint/2010/main" val="1567213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6047" y="671971"/>
            <a:ext cx="8568531" cy="12599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756047" y="2183906"/>
            <a:ext cx="4200260"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5124318" y="2183906"/>
            <a:ext cx="4200260" cy="4535805"/>
          </a:xfrm>
        </p:spPr>
        <p:txBody>
          <a:bodyPr rtlCol="0">
            <a:normAutofit/>
          </a:bodyPr>
          <a:lstStyle/>
          <a:p>
            <a:pPr lvl="0"/>
            <a:endParaRPr lang="en-AU" noProof="0" dirty="0"/>
          </a:p>
        </p:txBody>
      </p:sp>
      <p:sp>
        <p:nvSpPr>
          <p:cNvPr id="5" name="Date Placeholder 4"/>
          <p:cNvSpPr>
            <a:spLocks noGrp="1"/>
          </p:cNvSpPr>
          <p:nvPr>
            <p:ph type="dt" sz="half" idx="10"/>
          </p:nvPr>
        </p:nvSpPr>
        <p:spPr>
          <a:xfrm>
            <a:off x="756047" y="6887704"/>
            <a:ext cx="2100130" cy="503978"/>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444214" y="6887704"/>
            <a:ext cx="3192198" cy="503978"/>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7224448" y="6887704"/>
            <a:ext cx="2100130" cy="503978"/>
          </a:xfrm>
        </p:spPr>
        <p:txBody>
          <a:bodyPr/>
          <a:lstStyle>
            <a:lvl1pPr>
              <a:defRPr/>
            </a:lvl1pPr>
          </a:lstStyle>
          <a:p>
            <a:fld id="{594DCB98-D2D3-48D6-A742-1062CF221847}" type="slidenum">
              <a:rPr lang="en-AU" altLang="en-US"/>
              <a:pPr/>
              <a:t>‹#›</a:t>
            </a:fld>
            <a:endParaRPr lang="en-AU" altLang="en-US" dirty="0"/>
          </a:p>
        </p:txBody>
      </p:sp>
    </p:spTree>
    <p:extLst>
      <p:ext uri="{BB962C8B-B14F-4D97-AF65-F5344CB8AC3E}">
        <p14:creationId xmlns:p14="http://schemas.microsoft.com/office/powerpoint/2010/main" val="4202872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4031" y="6884204"/>
            <a:ext cx="2352146" cy="524977"/>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444214" y="6884204"/>
            <a:ext cx="3192198" cy="524977"/>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7224448" y="6884204"/>
            <a:ext cx="2352146" cy="524977"/>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1814386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078" y="1237197"/>
            <a:ext cx="7560469" cy="2631887"/>
          </a:xfrm>
        </p:spPr>
        <p:txBody>
          <a:bodyPr anchor="b"/>
          <a:lstStyle>
            <a:lvl1pPr algn="ctr">
              <a:defRPr sz="5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260078" y="3970582"/>
            <a:ext cx="7560469" cy="1825171"/>
          </a:xfrm>
        </p:spPr>
        <p:txBody>
          <a:bodyPr/>
          <a:lstStyle>
            <a:lvl1pPr marL="0" indent="0" algn="ctr">
              <a:buNone/>
              <a:defRPr sz="2000"/>
            </a:lvl1pPr>
            <a:lvl2pPr marL="376601" indent="0" algn="ctr">
              <a:buNone/>
              <a:defRPr sz="1700"/>
            </a:lvl2pPr>
            <a:lvl3pPr marL="753210" indent="0" algn="ctr">
              <a:buNone/>
              <a:defRPr sz="1400"/>
            </a:lvl3pPr>
            <a:lvl4pPr marL="1129809" indent="0" algn="ctr">
              <a:buNone/>
              <a:defRPr sz="1300"/>
            </a:lvl4pPr>
            <a:lvl5pPr marL="1506421" indent="0" algn="ctr">
              <a:buNone/>
              <a:defRPr sz="1300"/>
            </a:lvl5pPr>
            <a:lvl6pPr marL="1883028" indent="0" algn="ctr">
              <a:buNone/>
              <a:defRPr sz="1300"/>
            </a:lvl6pPr>
            <a:lvl7pPr marL="2259625" indent="0" algn="ctr">
              <a:buNone/>
              <a:defRPr sz="1300"/>
            </a:lvl7pPr>
            <a:lvl8pPr marL="2636232" indent="0" algn="ctr">
              <a:buNone/>
              <a:defRPr sz="1300"/>
            </a:lvl8pPr>
            <a:lvl9pPr marL="3012847" indent="0" algn="ctr">
              <a:buNone/>
              <a:defRPr sz="13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057422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983191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793" y="1884670"/>
            <a:ext cx="8694539" cy="3144614"/>
          </a:xfrm>
        </p:spPr>
        <p:txBody>
          <a:bodyPr anchor="b"/>
          <a:lstStyle>
            <a:lvl1pPr>
              <a:defRPr sz="5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7793" y="5059037"/>
            <a:ext cx="8694539" cy="1653678"/>
          </a:xfrm>
        </p:spPr>
        <p:txBody>
          <a:bodyPr/>
          <a:lstStyle>
            <a:lvl1pPr marL="0" indent="0">
              <a:buNone/>
              <a:defRPr sz="2000">
                <a:solidFill>
                  <a:schemeClr val="tx1">
                    <a:tint val="75000"/>
                  </a:schemeClr>
                </a:solidFill>
              </a:defRPr>
            </a:lvl1pPr>
            <a:lvl2pPr marL="376601" indent="0">
              <a:buNone/>
              <a:defRPr sz="1700">
                <a:solidFill>
                  <a:schemeClr val="tx1">
                    <a:tint val="75000"/>
                  </a:schemeClr>
                </a:solidFill>
              </a:defRPr>
            </a:lvl2pPr>
            <a:lvl3pPr marL="753210" indent="0">
              <a:buNone/>
              <a:defRPr sz="1400">
                <a:solidFill>
                  <a:schemeClr val="tx1">
                    <a:tint val="75000"/>
                  </a:schemeClr>
                </a:solidFill>
              </a:defRPr>
            </a:lvl3pPr>
            <a:lvl4pPr marL="1129809" indent="0">
              <a:buNone/>
              <a:defRPr sz="1300">
                <a:solidFill>
                  <a:schemeClr val="tx1">
                    <a:tint val="75000"/>
                  </a:schemeClr>
                </a:solidFill>
              </a:defRPr>
            </a:lvl4pPr>
            <a:lvl5pPr marL="1506421" indent="0">
              <a:buNone/>
              <a:defRPr sz="1300">
                <a:solidFill>
                  <a:schemeClr val="tx1">
                    <a:tint val="75000"/>
                  </a:schemeClr>
                </a:solidFill>
              </a:defRPr>
            </a:lvl5pPr>
            <a:lvl6pPr marL="1883028" indent="0">
              <a:buNone/>
              <a:defRPr sz="1300">
                <a:solidFill>
                  <a:schemeClr val="tx1">
                    <a:tint val="75000"/>
                  </a:schemeClr>
                </a:solidFill>
              </a:defRPr>
            </a:lvl6pPr>
            <a:lvl7pPr marL="2259625" indent="0">
              <a:buNone/>
              <a:defRPr sz="1300">
                <a:solidFill>
                  <a:schemeClr val="tx1">
                    <a:tint val="75000"/>
                  </a:schemeClr>
                </a:solidFill>
              </a:defRPr>
            </a:lvl7pPr>
            <a:lvl8pPr marL="2636232" indent="0">
              <a:buNone/>
              <a:defRPr sz="1300">
                <a:solidFill>
                  <a:schemeClr val="tx1">
                    <a:tint val="75000"/>
                  </a:schemeClr>
                </a:solidFill>
              </a:defRPr>
            </a:lvl8pPr>
            <a:lvl9pPr marL="3012847" indent="0">
              <a:buNone/>
              <a:defRPr sz="13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26423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93043"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03316"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339384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402483"/>
            <a:ext cx="8694539" cy="1461188"/>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94357" y="1853171"/>
            <a:ext cx="4264576" cy="908210"/>
          </a:xfrm>
        </p:spPr>
        <p:txBody>
          <a:bodyPr anchor="b"/>
          <a:lstStyle>
            <a:lvl1pPr marL="0" indent="0">
              <a:buNone/>
              <a:defRPr sz="2000" b="1"/>
            </a:lvl1pPr>
            <a:lvl2pPr marL="376601" indent="0">
              <a:buNone/>
              <a:defRPr sz="1700" b="1"/>
            </a:lvl2pPr>
            <a:lvl3pPr marL="753210" indent="0">
              <a:buNone/>
              <a:defRPr sz="1400" b="1"/>
            </a:lvl3pPr>
            <a:lvl4pPr marL="1129809" indent="0">
              <a:buNone/>
              <a:defRPr sz="1300" b="1"/>
            </a:lvl4pPr>
            <a:lvl5pPr marL="1506421" indent="0">
              <a:buNone/>
              <a:defRPr sz="1300" b="1"/>
            </a:lvl5pPr>
            <a:lvl6pPr marL="1883028" indent="0">
              <a:buNone/>
              <a:defRPr sz="1300" b="1"/>
            </a:lvl6pPr>
            <a:lvl7pPr marL="2259625" indent="0">
              <a:buNone/>
              <a:defRPr sz="1300" b="1"/>
            </a:lvl7pPr>
            <a:lvl8pPr marL="2636232" indent="0">
              <a:buNone/>
              <a:defRPr sz="1300" b="1"/>
            </a:lvl8pPr>
            <a:lvl9pPr marL="3012847" indent="0">
              <a:buNone/>
              <a:defRPr sz="13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94357" y="2761381"/>
            <a:ext cx="4264576"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103355" y="1853171"/>
            <a:ext cx="4285579" cy="908210"/>
          </a:xfrm>
        </p:spPr>
        <p:txBody>
          <a:bodyPr anchor="b"/>
          <a:lstStyle>
            <a:lvl1pPr marL="0" indent="0">
              <a:buNone/>
              <a:defRPr sz="2000" b="1"/>
            </a:lvl1pPr>
            <a:lvl2pPr marL="376601" indent="0">
              <a:buNone/>
              <a:defRPr sz="1700" b="1"/>
            </a:lvl2pPr>
            <a:lvl3pPr marL="753210" indent="0">
              <a:buNone/>
              <a:defRPr sz="1400" b="1"/>
            </a:lvl3pPr>
            <a:lvl4pPr marL="1129809" indent="0">
              <a:buNone/>
              <a:defRPr sz="1300" b="1"/>
            </a:lvl4pPr>
            <a:lvl5pPr marL="1506421" indent="0">
              <a:buNone/>
              <a:defRPr sz="1300" b="1"/>
            </a:lvl5pPr>
            <a:lvl6pPr marL="1883028" indent="0">
              <a:buNone/>
              <a:defRPr sz="1300" b="1"/>
            </a:lvl6pPr>
            <a:lvl7pPr marL="2259625" indent="0">
              <a:buNone/>
              <a:defRPr sz="1300" b="1"/>
            </a:lvl7pPr>
            <a:lvl8pPr marL="2636232" indent="0">
              <a:buNone/>
              <a:defRPr sz="1300" b="1"/>
            </a:lvl8pPr>
            <a:lvl9pPr marL="3012847" indent="0">
              <a:buNone/>
              <a:defRPr sz="13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103355" y="2761381"/>
            <a:ext cx="4285579"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3705396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022855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922360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285579" y="1088493"/>
            <a:ext cx="5103316" cy="5372269"/>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6601" indent="0">
              <a:buNone/>
              <a:defRPr sz="1200"/>
            </a:lvl2pPr>
            <a:lvl3pPr marL="753210" indent="0">
              <a:buNone/>
              <a:defRPr sz="1000"/>
            </a:lvl3pPr>
            <a:lvl4pPr marL="1129809" indent="0">
              <a:buNone/>
              <a:defRPr sz="900"/>
            </a:lvl4pPr>
            <a:lvl5pPr marL="1506421" indent="0">
              <a:buNone/>
              <a:defRPr sz="900"/>
            </a:lvl5pPr>
            <a:lvl6pPr marL="1883028" indent="0">
              <a:buNone/>
              <a:defRPr sz="900"/>
            </a:lvl6pPr>
            <a:lvl7pPr marL="2259625" indent="0">
              <a:buNone/>
              <a:defRPr sz="900"/>
            </a:lvl7pPr>
            <a:lvl8pPr marL="2636232" indent="0">
              <a:buNone/>
              <a:defRPr sz="900"/>
            </a:lvl8pPr>
            <a:lvl9pPr marL="3012847"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34502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0167FD4C-5A77-4C93-9B44-63CC0F042D98}" type="slidenum">
              <a:rPr lang="en-US" altLang="en-US"/>
              <a:pPr>
                <a:defRPr/>
              </a:pPr>
              <a:t>‹#›</a:t>
            </a:fld>
            <a:endParaRPr lang="en-US" altLang="en-US"/>
          </a:p>
        </p:txBody>
      </p:sp>
    </p:spTree>
    <p:extLst>
      <p:ext uri="{BB962C8B-B14F-4D97-AF65-F5344CB8AC3E}">
        <p14:creationId xmlns:p14="http://schemas.microsoft.com/office/powerpoint/2010/main" val="2570435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4285579" y="1088493"/>
            <a:ext cx="5103316" cy="5372269"/>
          </a:xfrm>
        </p:spPr>
        <p:txBody>
          <a:bodyPr rtlCol="0">
            <a:normAutofit/>
          </a:bodyPr>
          <a:lstStyle>
            <a:lvl1pPr marL="0" indent="0">
              <a:buNone/>
              <a:defRPr sz="2600"/>
            </a:lvl1pPr>
            <a:lvl2pPr marL="376601" indent="0">
              <a:buNone/>
              <a:defRPr sz="2300"/>
            </a:lvl2pPr>
            <a:lvl3pPr marL="753210" indent="0">
              <a:buNone/>
              <a:defRPr sz="2000"/>
            </a:lvl3pPr>
            <a:lvl4pPr marL="1129809" indent="0">
              <a:buNone/>
              <a:defRPr sz="1700"/>
            </a:lvl4pPr>
            <a:lvl5pPr marL="1506421" indent="0">
              <a:buNone/>
              <a:defRPr sz="1700"/>
            </a:lvl5pPr>
            <a:lvl6pPr marL="1883028" indent="0">
              <a:buNone/>
              <a:defRPr sz="1700"/>
            </a:lvl6pPr>
            <a:lvl7pPr marL="2259625" indent="0">
              <a:buNone/>
              <a:defRPr sz="1700"/>
            </a:lvl7pPr>
            <a:lvl8pPr marL="2636232" indent="0">
              <a:buNone/>
              <a:defRPr sz="1700"/>
            </a:lvl8pPr>
            <a:lvl9pPr marL="3012847" indent="0">
              <a:buNone/>
              <a:defRPr sz="1700"/>
            </a:lvl9pPr>
          </a:lstStyle>
          <a:p>
            <a:pPr lvl="0"/>
            <a:endParaRPr lang="ja-JP" altLang="en-US" noProof="0" smtClean="0"/>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6601" indent="0">
              <a:buNone/>
              <a:defRPr sz="1200"/>
            </a:lvl2pPr>
            <a:lvl3pPr marL="753210" indent="0">
              <a:buNone/>
              <a:defRPr sz="1000"/>
            </a:lvl3pPr>
            <a:lvl4pPr marL="1129809" indent="0">
              <a:buNone/>
              <a:defRPr sz="900"/>
            </a:lvl4pPr>
            <a:lvl5pPr marL="1506421" indent="0">
              <a:buNone/>
              <a:defRPr sz="900"/>
            </a:lvl5pPr>
            <a:lvl6pPr marL="1883028" indent="0">
              <a:buNone/>
              <a:defRPr sz="900"/>
            </a:lvl6pPr>
            <a:lvl7pPr marL="2259625" indent="0">
              <a:buNone/>
              <a:defRPr sz="900"/>
            </a:lvl7pPr>
            <a:lvl8pPr marL="2636232" indent="0">
              <a:buNone/>
              <a:defRPr sz="900"/>
            </a:lvl8pPr>
            <a:lvl9pPr marL="3012847"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3018571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6816092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3986" y="402485"/>
            <a:ext cx="2173635" cy="6406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93047" y="402485"/>
            <a:ext cx="6394896"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3876843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7" y="306388"/>
            <a:ext cx="9072563" cy="1260475"/>
          </a:xfrm>
        </p:spPr>
        <p:txBody>
          <a:bodyPr/>
          <a:lstStyle/>
          <a:p>
            <a:r>
              <a:rPr lang="en-US"/>
              <a:t>Click to edit Master title style</a:t>
            </a:r>
          </a:p>
        </p:txBody>
      </p:sp>
      <p:sp>
        <p:nvSpPr>
          <p:cNvPr id="3" name="Text Placeholder 2"/>
          <p:cNvSpPr>
            <a:spLocks noGrp="1"/>
          </p:cNvSpPr>
          <p:nvPr>
            <p:ph type="body" sz="half" idx="1"/>
          </p:nvPr>
        </p:nvSpPr>
        <p:spPr>
          <a:xfrm>
            <a:off x="504825" y="1763716"/>
            <a:ext cx="4459288"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8" y="1763716"/>
            <a:ext cx="4460875"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184753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27056B-E1EE-49A5-AEDC-A588DD248765}"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6779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4F6CC7-8641-4412-92AC-5C89E943AA3A}"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1225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DBB7BDE-775B-4084-BDEC-DD62AA445BCC}"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2400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B64E21-F803-47C8-9722-027081776803}"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9880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40EA0BF-CF2F-40C0-AC9F-893E6F48AFCB}"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5541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5EE10B-466F-4B23-9716-64AD5CF8DDA7}"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621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2598E8DE-5A38-46F6-94A1-2E9FFD68CCDF}" type="slidenum">
              <a:rPr lang="en-US" altLang="en-US"/>
              <a:pPr>
                <a:defRPr/>
              </a:pPr>
              <a:t>‹#›</a:t>
            </a:fld>
            <a:endParaRPr lang="en-US" altLang="en-US"/>
          </a:p>
        </p:txBody>
      </p:sp>
    </p:spTree>
    <p:extLst>
      <p:ext uri="{BB962C8B-B14F-4D97-AF65-F5344CB8AC3E}">
        <p14:creationId xmlns:p14="http://schemas.microsoft.com/office/powerpoint/2010/main" val="4092680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82F459-62FE-4E07-A1C2-20905FEC92F4}"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27927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B243A4-8448-48F8-9DAD-9175AF161B71}"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17695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653AF0-D0F9-496F-B08A-A7DBF3049229}"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9433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3EE3B9-5502-4E74-96FE-7862770BC92E}"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3151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B837C3-B24F-445B-9237-A2E28BD19AAF}"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6400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078" y="1237197"/>
            <a:ext cx="7560469" cy="2631887"/>
          </a:xfrm>
        </p:spPr>
        <p:txBody>
          <a:bodyPr anchor="b"/>
          <a:lstStyle>
            <a:lvl1pPr algn="ctr">
              <a:defRPr sz="6106"/>
            </a:lvl1pPr>
          </a:lstStyle>
          <a:p>
            <a:r>
              <a:rPr kumimoji="1" lang="ja-JP" altLang="en-US"/>
              <a:t>マスター タイトルの書式設定</a:t>
            </a:r>
          </a:p>
        </p:txBody>
      </p:sp>
      <p:sp>
        <p:nvSpPr>
          <p:cNvPr id="3" name="サブタイトル 2"/>
          <p:cNvSpPr>
            <a:spLocks noGrp="1"/>
          </p:cNvSpPr>
          <p:nvPr>
            <p:ph type="subTitle" idx="1"/>
          </p:nvPr>
        </p:nvSpPr>
        <p:spPr>
          <a:xfrm>
            <a:off x="1260078" y="3970580"/>
            <a:ext cx="7560469" cy="1825171"/>
          </a:xfrm>
        </p:spPr>
        <p:txBody>
          <a:bodyPr/>
          <a:lstStyle>
            <a:lvl1pPr marL="0" indent="0" algn="ctr">
              <a:buNone/>
              <a:defRPr sz="2442"/>
            </a:lvl1pPr>
            <a:lvl2pPr marL="465247" indent="0" algn="ctr">
              <a:buNone/>
              <a:defRPr sz="2035"/>
            </a:lvl2pPr>
            <a:lvl3pPr marL="930493" indent="0" algn="ctr">
              <a:buNone/>
              <a:defRPr sz="1832"/>
            </a:lvl3pPr>
            <a:lvl4pPr marL="1395740" indent="0" algn="ctr">
              <a:buNone/>
              <a:defRPr sz="1628"/>
            </a:lvl4pPr>
            <a:lvl5pPr marL="1860987" indent="0" algn="ctr">
              <a:buNone/>
              <a:defRPr sz="1628"/>
            </a:lvl5pPr>
            <a:lvl6pPr marL="2326234" indent="0" algn="ctr">
              <a:buNone/>
              <a:defRPr sz="1628"/>
            </a:lvl6pPr>
            <a:lvl7pPr marL="2791480" indent="0" algn="ctr">
              <a:buNone/>
              <a:defRPr sz="1628"/>
            </a:lvl7pPr>
            <a:lvl8pPr marL="3256727" indent="0" algn="ctr">
              <a:buNone/>
              <a:defRPr sz="1628"/>
            </a:lvl8pPr>
            <a:lvl9pPr marL="3721974" indent="0" algn="ctr">
              <a:buNone/>
              <a:defRPr sz="1628"/>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0A9CCA-ABA3-4528-B48F-E63E591A4EDC}"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1337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A0448A-2FBC-4A3C-96FE-296C60558397}"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5463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798" y="1884691"/>
            <a:ext cx="8694539" cy="3144614"/>
          </a:xfrm>
        </p:spPr>
        <p:txBody>
          <a:bodyPr anchor="b"/>
          <a:lstStyle>
            <a:lvl1pPr>
              <a:defRPr sz="6106"/>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87798" y="5059057"/>
            <a:ext cx="8694539" cy="1653678"/>
          </a:xfrm>
        </p:spPr>
        <p:txBody>
          <a:bodyPr/>
          <a:lstStyle>
            <a:lvl1pPr marL="0" indent="0">
              <a:buNone/>
              <a:defRPr sz="2442">
                <a:solidFill>
                  <a:schemeClr val="tx1">
                    <a:tint val="75000"/>
                  </a:schemeClr>
                </a:solidFill>
              </a:defRPr>
            </a:lvl1pPr>
            <a:lvl2pPr marL="465247" indent="0">
              <a:buNone/>
              <a:defRPr sz="2035">
                <a:solidFill>
                  <a:schemeClr val="tx1">
                    <a:tint val="75000"/>
                  </a:schemeClr>
                </a:solidFill>
              </a:defRPr>
            </a:lvl2pPr>
            <a:lvl3pPr marL="930493" indent="0">
              <a:buNone/>
              <a:defRPr sz="1832">
                <a:solidFill>
                  <a:schemeClr val="tx1">
                    <a:tint val="75000"/>
                  </a:schemeClr>
                </a:solidFill>
              </a:defRPr>
            </a:lvl3pPr>
            <a:lvl4pPr marL="1395740" indent="0">
              <a:buNone/>
              <a:defRPr sz="1628">
                <a:solidFill>
                  <a:schemeClr val="tx1">
                    <a:tint val="75000"/>
                  </a:schemeClr>
                </a:solidFill>
              </a:defRPr>
            </a:lvl4pPr>
            <a:lvl5pPr marL="1860987" indent="0">
              <a:buNone/>
              <a:defRPr sz="1628">
                <a:solidFill>
                  <a:schemeClr val="tx1">
                    <a:tint val="75000"/>
                  </a:schemeClr>
                </a:solidFill>
              </a:defRPr>
            </a:lvl5pPr>
            <a:lvl6pPr marL="2326234" indent="0">
              <a:buNone/>
              <a:defRPr sz="1628">
                <a:solidFill>
                  <a:schemeClr val="tx1">
                    <a:tint val="75000"/>
                  </a:schemeClr>
                </a:solidFill>
              </a:defRPr>
            </a:lvl6pPr>
            <a:lvl7pPr marL="2791480" indent="0">
              <a:buNone/>
              <a:defRPr sz="1628">
                <a:solidFill>
                  <a:schemeClr val="tx1">
                    <a:tint val="75000"/>
                  </a:schemeClr>
                </a:solidFill>
              </a:defRPr>
            </a:lvl7pPr>
            <a:lvl8pPr marL="3256727" indent="0">
              <a:buNone/>
              <a:defRPr sz="1628">
                <a:solidFill>
                  <a:schemeClr val="tx1">
                    <a:tint val="75000"/>
                  </a:schemeClr>
                </a:solidFill>
              </a:defRPr>
            </a:lvl8pPr>
            <a:lvl9pPr marL="3721974" indent="0">
              <a:buNone/>
              <a:defRPr sz="1628">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616F74-B3AA-4ADC-ADAF-BC48C3FFDFC3}"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1172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93043" y="2012414"/>
            <a:ext cx="4284266" cy="47965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03317" y="2012414"/>
            <a:ext cx="4284266" cy="47965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956D615-FA06-4794-B24E-985C29D98BFC}"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8339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4360" y="402488"/>
            <a:ext cx="8694539" cy="1461188"/>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94356" y="1853171"/>
            <a:ext cx="4264577" cy="908210"/>
          </a:xfrm>
        </p:spPr>
        <p:txBody>
          <a:bodyPr anchor="b"/>
          <a:lstStyle>
            <a:lvl1pPr marL="0" indent="0">
              <a:buNone/>
              <a:defRPr sz="2442" b="1"/>
            </a:lvl1pPr>
            <a:lvl2pPr marL="465247" indent="0">
              <a:buNone/>
              <a:defRPr sz="2035" b="1"/>
            </a:lvl2pPr>
            <a:lvl3pPr marL="930493" indent="0">
              <a:buNone/>
              <a:defRPr sz="1832" b="1"/>
            </a:lvl3pPr>
            <a:lvl4pPr marL="1395740" indent="0">
              <a:buNone/>
              <a:defRPr sz="1628" b="1"/>
            </a:lvl4pPr>
            <a:lvl5pPr marL="1860987" indent="0">
              <a:buNone/>
              <a:defRPr sz="1628" b="1"/>
            </a:lvl5pPr>
            <a:lvl6pPr marL="2326234" indent="0">
              <a:buNone/>
              <a:defRPr sz="1628" b="1"/>
            </a:lvl6pPr>
            <a:lvl7pPr marL="2791480" indent="0">
              <a:buNone/>
              <a:defRPr sz="1628" b="1"/>
            </a:lvl7pPr>
            <a:lvl8pPr marL="3256727" indent="0">
              <a:buNone/>
              <a:defRPr sz="1628" b="1"/>
            </a:lvl8pPr>
            <a:lvl9pPr marL="3721974" indent="0">
              <a:buNone/>
              <a:defRPr sz="162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94356" y="2761381"/>
            <a:ext cx="4264577" cy="406157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03317" y="1853171"/>
            <a:ext cx="4285578" cy="908210"/>
          </a:xfrm>
        </p:spPr>
        <p:txBody>
          <a:bodyPr anchor="b"/>
          <a:lstStyle>
            <a:lvl1pPr marL="0" indent="0">
              <a:buNone/>
              <a:defRPr sz="2442" b="1"/>
            </a:lvl1pPr>
            <a:lvl2pPr marL="465247" indent="0">
              <a:buNone/>
              <a:defRPr sz="2035" b="1"/>
            </a:lvl2pPr>
            <a:lvl3pPr marL="930493" indent="0">
              <a:buNone/>
              <a:defRPr sz="1832" b="1"/>
            </a:lvl3pPr>
            <a:lvl4pPr marL="1395740" indent="0">
              <a:buNone/>
              <a:defRPr sz="1628" b="1"/>
            </a:lvl4pPr>
            <a:lvl5pPr marL="1860987" indent="0">
              <a:buNone/>
              <a:defRPr sz="1628" b="1"/>
            </a:lvl5pPr>
            <a:lvl6pPr marL="2326234" indent="0">
              <a:buNone/>
              <a:defRPr sz="1628" b="1"/>
            </a:lvl6pPr>
            <a:lvl7pPr marL="2791480" indent="0">
              <a:buNone/>
              <a:defRPr sz="1628" b="1"/>
            </a:lvl7pPr>
            <a:lvl8pPr marL="3256727" indent="0">
              <a:buNone/>
              <a:defRPr sz="1628" b="1"/>
            </a:lvl8pPr>
            <a:lvl9pPr marL="3721974" indent="0">
              <a:buNone/>
              <a:defRPr sz="162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03317" y="2761381"/>
            <a:ext cx="4285578" cy="406157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239249F-EFE5-42E6-BB2E-A22F1967009E}"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313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4" y="1639232"/>
            <a:ext cx="3316456" cy="2117920"/>
          </a:xfrm>
        </p:spPr>
        <p:txBody>
          <a:bodyPr anchor="b"/>
          <a:lstStyle>
            <a:lvl1pPr algn="l">
              <a:defRPr sz="2600" b="0"/>
            </a:lvl1pPr>
          </a:lstStyle>
          <a:p>
            <a:r>
              <a:rPr lang="en-AU"/>
              <a:t>Click to edit Master title style</a:t>
            </a:r>
            <a:endParaRPr lang="en-US"/>
          </a:p>
        </p:txBody>
      </p:sp>
      <p:sp>
        <p:nvSpPr>
          <p:cNvPr id="3" name="Content Placeholder 2"/>
          <p:cNvSpPr>
            <a:spLocks noGrp="1"/>
          </p:cNvSpPr>
          <p:nvPr>
            <p:ph idx="1"/>
          </p:nvPr>
        </p:nvSpPr>
        <p:spPr>
          <a:xfrm>
            <a:off x="4292148" y="920906"/>
            <a:ext cx="5180729" cy="5678603"/>
          </a:xfrm>
        </p:spPr>
        <p:txBody>
          <a:bodyPr anchor="ctr"/>
          <a:lstStyle>
            <a:lvl1pPr>
              <a:defRPr sz="2600"/>
            </a:lvl1pPr>
            <a:lvl2pPr>
              <a:defRPr sz="2400"/>
            </a:lvl2pPr>
            <a:lvl3pPr>
              <a:defRPr sz="2200"/>
            </a:lvl3pPr>
            <a:lvl4pPr>
              <a:defRPr sz="2000"/>
            </a:lvl4pPr>
            <a:lvl5pPr>
              <a:defRPr sz="18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607754" y="3757157"/>
            <a:ext cx="3316456" cy="2115442"/>
          </a:xfrm>
        </p:spPr>
        <p:txBody>
          <a:bodyPr/>
          <a:lstStyle>
            <a:lvl1pPr marL="0" indent="0">
              <a:buNone/>
              <a:defRPr sz="1500"/>
            </a:lvl1pPr>
            <a:lvl2pPr marL="503710" indent="0">
              <a:buNone/>
              <a:defRPr sz="1300"/>
            </a:lvl2pPr>
            <a:lvl3pPr marL="1007421" indent="0">
              <a:buNone/>
              <a:defRPr sz="1100"/>
            </a:lvl3pPr>
            <a:lvl4pPr marL="1511132" indent="0">
              <a:buNone/>
              <a:defRPr sz="1000"/>
            </a:lvl4pPr>
            <a:lvl5pPr marL="2014841" indent="0">
              <a:buNone/>
              <a:defRPr sz="1000"/>
            </a:lvl5pPr>
            <a:lvl6pPr marL="2518552" indent="0">
              <a:buNone/>
              <a:defRPr sz="1000"/>
            </a:lvl6pPr>
            <a:lvl7pPr marL="3022262" indent="0">
              <a:buNone/>
              <a:defRPr sz="1000"/>
            </a:lvl7pPr>
            <a:lvl8pPr marL="3525971" indent="0">
              <a:buNone/>
              <a:defRPr sz="1000"/>
            </a:lvl8pPr>
            <a:lvl9pPr marL="4029683" indent="0">
              <a:buNone/>
              <a:defRPr sz="10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3C11454-5D84-493E-8FB5-7A3FF1E4D329}" type="slidenum">
              <a:rPr lang="en-US" altLang="en-US"/>
              <a:pPr>
                <a:defRPr/>
              </a:pPr>
              <a:t>‹#›</a:t>
            </a:fld>
            <a:endParaRPr lang="en-US" altLang="en-US"/>
          </a:p>
        </p:txBody>
      </p:sp>
    </p:spTree>
    <p:extLst>
      <p:ext uri="{BB962C8B-B14F-4D97-AF65-F5344CB8AC3E}">
        <p14:creationId xmlns:p14="http://schemas.microsoft.com/office/powerpoint/2010/main" val="30712548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A8AF695-7C18-46E8-968E-FC34EB97A9D6}"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21691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B7985A3-5290-4836-9868-1795AEEDF1AB}"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1801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4361" y="503978"/>
            <a:ext cx="3251264" cy="1763924"/>
          </a:xfrm>
        </p:spPr>
        <p:txBody>
          <a:bodyPr anchor="b"/>
          <a:lstStyle>
            <a:lvl1pPr>
              <a:defRPr sz="3256"/>
            </a:lvl1pPr>
          </a:lstStyle>
          <a:p>
            <a:r>
              <a:rPr kumimoji="1" lang="ja-JP" altLang="en-US"/>
              <a:t>マスター タイトルの書式設定</a:t>
            </a:r>
          </a:p>
        </p:txBody>
      </p:sp>
      <p:sp>
        <p:nvSpPr>
          <p:cNvPr id="3" name="コンテンツ プレースホルダー 2"/>
          <p:cNvSpPr>
            <a:spLocks noGrp="1"/>
          </p:cNvSpPr>
          <p:nvPr>
            <p:ph idx="1"/>
          </p:nvPr>
        </p:nvSpPr>
        <p:spPr>
          <a:xfrm>
            <a:off x="4285579" y="1088470"/>
            <a:ext cx="5103317" cy="5372269"/>
          </a:xfrm>
        </p:spPr>
        <p:txBody>
          <a:bodyPr/>
          <a:lstStyle>
            <a:lvl1pPr>
              <a:defRPr sz="3256"/>
            </a:lvl1pPr>
            <a:lvl2pPr>
              <a:defRPr sz="2849"/>
            </a:lvl2pPr>
            <a:lvl3pPr>
              <a:defRPr sz="2442"/>
            </a:lvl3pPr>
            <a:lvl4pPr>
              <a:defRPr sz="2035"/>
            </a:lvl4pPr>
            <a:lvl5pPr>
              <a:defRPr sz="2035"/>
            </a:lvl5pPr>
            <a:lvl6pPr>
              <a:defRPr sz="2035"/>
            </a:lvl6pPr>
            <a:lvl7pPr>
              <a:defRPr sz="2035"/>
            </a:lvl7pPr>
            <a:lvl8pPr>
              <a:defRPr sz="2035"/>
            </a:lvl8pPr>
            <a:lvl9pPr>
              <a:defRPr sz="203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94361" y="2267902"/>
            <a:ext cx="3251264" cy="4201570"/>
          </a:xfrm>
        </p:spPr>
        <p:txBody>
          <a:bodyPr/>
          <a:lstStyle>
            <a:lvl1pPr marL="0" indent="0">
              <a:buNone/>
              <a:defRPr sz="1628"/>
            </a:lvl1pPr>
            <a:lvl2pPr marL="465247" indent="0">
              <a:buNone/>
              <a:defRPr sz="1425"/>
            </a:lvl2pPr>
            <a:lvl3pPr marL="930493" indent="0">
              <a:buNone/>
              <a:defRPr sz="1221"/>
            </a:lvl3pPr>
            <a:lvl4pPr marL="1395740" indent="0">
              <a:buNone/>
              <a:defRPr sz="1018"/>
            </a:lvl4pPr>
            <a:lvl5pPr marL="1860987" indent="0">
              <a:buNone/>
              <a:defRPr sz="1018"/>
            </a:lvl5pPr>
            <a:lvl6pPr marL="2326234" indent="0">
              <a:buNone/>
              <a:defRPr sz="1018"/>
            </a:lvl6pPr>
            <a:lvl7pPr marL="2791480" indent="0">
              <a:buNone/>
              <a:defRPr sz="1018"/>
            </a:lvl7pPr>
            <a:lvl8pPr marL="3256727" indent="0">
              <a:buNone/>
              <a:defRPr sz="1018"/>
            </a:lvl8pPr>
            <a:lvl9pPr marL="3721974" indent="0">
              <a:buNone/>
              <a:defRPr sz="101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3B8742-CCF7-473F-AD66-38154FA92379}"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54738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4361" y="503978"/>
            <a:ext cx="3251264" cy="1763924"/>
          </a:xfrm>
        </p:spPr>
        <p:txBody>
          <a:bodyPr anchor="b"/>
          <a:lstStyle>
            <a:lvl1pPr>
              <a:defRPr sz="3256"/>
            </a:lvl1pPr>
          </a:lstStyle>
          <a:p>
            <a:r>
              <a:rPr kumimoji="1" lang="ja-JP" altLang="en-US"/>
              <a:t>マスター タイトルの書式設定</a:t>
            </a:r>
          </a:p>
        </p:txBody>
      </p:sp>
      <p:sp>
        <p:nvSpPr>
          <p:cNvPr id="3" name="図プレースホルダー 2"/>
          <p:cNvSpPr>
            <a:spLocks noGrp="1"/>
          </p:cNvSpPr>
          <p:nvPr>
            <p:ph type="pic" idx="1"/>
          </p:nvPr>
        </p:nvSpPr>
        <p:spPr>
          <a:xfrm>
            <a:off x="4285579" y="1088470"/>
            <a:ext cx="5103317" cy="5372269"/>
          </a:xfrm>
        </p:spPr>
        <p:txBody>
          <a:bodyPr/>
          <a:lstStyle>
            <a:lvl1pPr marL="0" indent="0">
              <a:buNone/>
              <a:defRPr sz="3256"/>
            </a:lvl1pPr>
            <a:lvl2pPr marL="465247" indent="0">
              <a:buNone/>
              <a:defRPr sz="2849"/>
            </a:lvl2pPr>
            <a:lvl3pPr marL="930493" indent="0">
              <a:buNone/>
              <a:defRPr sz="2442"/>
            </a:lvl3pPr>
            <a:lvl4pPr marL="1395740" indent="0">
              <a:buNone/>
              <a:defRPr sz="2035"/>
            </a:lvl4pPr>
            <a:lvl5pPr marL="1860987" indent="0">
              <a:buNone/>
              <a:defRPr sz="2035"/>
            </a:lvl5pPr>
            <a:lvl6pPr marL="2326234" indent="0">
              <a:buNone/>
              <a:defRPr sz="2035"/>
            </a:lvl6pPr>
            <a:lvl7pPr marL="2791480" indent="0">
              <a:buNone/>
              <a:defRPr sz="2035"/>
            </a:lvl7pPr>
            <a:lvl8pPr marL="3256727" indent="0">
              <a:buNone/>
              <a:defRPr sz="2035"/>
            </a:lvl8pPr>
            <a:lvl9pPr marL="3721974" indent="0">
              <a:buNone/>
              <a:defRPr sz="2035"/>
            </a:lvl9pPr>
          </a:lstStyle>
          <a:p>
            <a:endParaRPr kumimoji="1" lang="ja-JP" altLang="en-US"/>
          </a:p>
        </p:txBody>
      </p:sp>
      <p:sp>
        <p:nvSpPr>
          <p:cNvPr id="4" name="テキスト プレースホルダー 3"/>
          <p:cNvSpPr>
            <a:spLocks noGrp="1"/>
          </p:cNvSpPr>
          <p:nvPr>
            <p:ph type="body" sz="half" idx="2"/>
          </p:nvPr>
        </p:nvSpPr>
        <p:spPr>
          <a:xfrm>
            <a:off x="694361" y="2267902"/>
            <a:ext cx="3251264" cy="4201570"/>
          </a:xfrm>
        </p:spPr>
        <p:txBody>
          <a:bodyPr/>
          <a:lstStyle>
            <a:lvl1pPr marL="0" indent="0">
              <a:buNone/>
              <a:defRPr sz="1628"/>
            </a:lvl1pPr>
            <a:lvl2pPr marL="465247" indent="0">
              <a:buNone/>
              <a:defRPr sz="1425"/>
            </a:lvl2pPr>
            <a:lvl3pPr marL="930493" indent="0">
              <a:buNone/>
              <a:defRPr sz="1221"/>
            </a:lvl3pPr>
            <a:lvl4pPr marL="1395740" indent="0">
              <a:buNone/>
              <a:defRPr sz="1018"/>
            </a:lvl4pPr>
            <a:lvl5pPr marL="1860987" indent="0">
              <a:buNone/>
              <a:defRPr sz="1018"/>
            </a:lvl5pPr>
            <a:lvl6pPr marL="2326234" indent="0">
              <a:buNone/>
              <a:defRPr sz="1018"/>
            </a:lvl6pPr>
            <a:lvl7pPr marL="2791480" indent="0">
              <a:buNone/>
              <a:defRPr sz="1018"/>
            </a:lvl7pPr>
            <a:lvl8pPr marL="3256727" indent="0">
              <a:buNone/>
              <a:defRPr sz="1018"/>
            </a:lvl8pPr>
            <a:lvl9pPr marL="3721974" indent="0">
              <a:buNone/>
              <a:defRPr sz="101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674F4D-984E-416D-BA94-FA8B7DE83E8C}"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00056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8D5181-D22F-4283-84A2-9F04FBE62A9B}"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20597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3958" y="402483"/>
            <a:ext cx="2173635" cy="64064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054" y="402483"/>
            <a:ext cx="6394897" cy="64064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5E72E8-9BD8-4C6C-981D-A24D4B11F527}"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6071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339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866050" cy="4355563"/>
          </a:xfrm>
        </p:spPr>
        <p:txBody>
          <a:bodyPr/>
          <a:lstStyle>
            <a:lvl1pPr marL="377940" indent="-377940">
              <a:buFont typeface="Arial" panose="020B0604020202020204" pitchFamily="34" charset="0"/>
              <a:buChar char="•"/>
              <a:defRPr/>
            </a:lvl1pPr>
            <a:lvl2pPr marL="740133" indent="-377940">
              <a:buFont typeface="Arial" panose="020B0604020202020204" pitchFamily="34" charset="0"/>
              <a:buChar char="•"/>
              <a:defRPr/>
            </a:lvl2pPr>
            <a:lvl3pPr marL="1083076" indent="-377940">
              <a:buFont typeface="Arial" panose="020B0604020202020204" pitchFamily="34" charset="0"/>
              <a:buChar char="•"/>
              <a:defRPr/>
            </a:lvl3pPr>
            <a:lvl4pPr marL="1322788" indent="-314949">
              <a:buFont typeface="Arial" panose="020B0604020202020204" pitchFamily="34" charset="0"/>
              <a:buChar char="•"/>
              <a:defRPr/>
            </a:lvl4pPr>
            <a:lvl5pPr marL="1674482" indent="-314949">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157765418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5">
                <a:solidFill>
                  <a:schemeClr val="tx1">
                    <a:tint val="75000"/>
                  </a:schemeClr>
                </a:solidFill>
              </a:defRPr>
            </a:lvl1pPr>
            <a:lvl2pPr marL="503920" indent="0">
              <a:buNone/>
              <a:defRPr sz="1984">
                <a:solidFill>
                  <a:schemeClr val="tx1">
                    <a:tint val="75000"/>
                  </a:schemeClr>
                </a:solidFill>
              </a:defRPr>
            </a:lvl2pPr>
            <a:lvl3pPr marL="1007838" indent="0">
              <a:buNone/>
              <a:defRPr sz="1764">
                <a:solidFill>
                  <a:schemeClr val="tx1">
                    <a:tint val="75000"/>
                  </a:schemeClr>
                </a:solidFill>
              </a:defRPr>
            </a:lvl3pPr>
            <a:lvl4pPr marL="1511758" indent="0">
              <a:buNone/>
              <a:defRPr sz="1543">
                <a:solidFill>
                  <a:schemeClr val="tx1">
                    <a:tint val="75000"/>
                  </a:schemeClr>
                </a:solidFill>
              </a:defRPr>
            </a:lvl4pPr>
            <a:lvl5pPr marL="2015677" indent="0">
              <a:buNone/>
              <a:defRPr sz="1543">
                <a:solidFill>
                  <a:schemeClr val="tx1">
                    <a:tint val="75000"/>
                  </a:schemeClr>
                </a:solidFill>
              </a:defRPr>
            </a:lvl5pPr>
            <a:lvl6pPr marL="2519597" indent="0">
              <a:buNone/>
              <a:defRPr sz="1543">
                <a:solidFill>
                  <a:schemeClr val="tx1">
                    <a:tint val="75000"/>
                  </a:schemeClr>
                </a:solidFill>
              </a:defRPr>
            </a:lvl6pPr>
            <a:lvl7pPr marL="3023515" indent="0">
              <a:buNone/>
              <a:defRPr sz="1543">
                <a:solidFill>
                  <a:schemeClr val="tx1">
                    <a:tint val="75000"/>
                  </a:schemeClr>
                </a:solidFill>
              </a:defRPr>
            </a:lvl7pPr>
            <a:lvl8pPr marL="3527435" indent="0">
              <a:buNone/>
              <a:defRPr sz="1543">
                <a:solidFill>
                  <a:schemeClr val="tx1">
                    <a:tint val="75000"/>
                  </a:schemeClr>
                </a:solidFill>
              </a:defRPr>
            </a:lvl8pPr>
            <a:lvl9pPr marL="4031354"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296380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612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7" y="211142"/>
            <a:ext cx="30654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4000" b="0"/>
            </a:lvl1pPr>
          </a:lstStyle>
          <a:p>
            <a:r>
              <a:rPr lang="en-AU"/>
              <a:t>Click to edit Master title style</a:t>
            </a:r>
            <a:endParaRPr lang="en-US" dirty="0"/>
          </a:p>
        </p:txBody>
      </p:sp>
      <p:sp>
        <p:nvSpPr>
          <p:cNvPr id="3" name="Picture Placeholder 2"/>
          <p:cNvSpPr>
            <a:spLocks noGrp="1" noChangeAspect="1"/>
          </p:cNvSpPr>
          <p:nvPr>
            <p:ph type="pic" idx="1"/>
          </p:nvPr>
        </p:nvSpPr>
        <p:spPr>
          <a:xfrm rot="-60000">
            <a:off x="2348789" y="655175"/>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00"/>
            </a:lvl1pPr>
            <a:lvl2pPr marL="503710" indent="0">
              <a:buNone/>
              <a:defRPr sz="3100"/>
            </a:lvl2pPr>
            <a:lvl3pPr marL="1007421" indent="0">
              <a:buNone/>
              <a:defRPr sz="2600"/>
            </a:lvl3pPr>
            <a:lvl4pPr marL="1511132" indent="0">
              <a:buNone/>
              <a:defRPr sz="2200"/>
            </a:lvl4pPr>
            <a:lvl5pPr marL="2014841" indent="0">
              <a:buNone/>
              <a:defRPr sz="2200"/>
            </a:lvl5pPr>
            <a:lvl6pPr marL="2518552" indent="0">
              <a:buNone/>
              <a:defRPr sz="2200"/>
            </a:lvl6pPr>
            <a:lvl7pPr marL="3022262" indent="0">
              <a:buNone/>
              <a:defRPr sz="2200"/>
            </a:lvl7pPr>
            <a:lvl8pPr marL="3525971" indent="0">
              <a:buNone/>
              <a:defRPr sz="2200"/>
            </a:lvl8pPr>
            <a:lvl9pPr marL="4029683" indent="0">
              <a:buNone/>
              <a:defRPr sz="2200"/>
            </a:lvl9pPr>
          </a:lstStyle>
          <a:p>
            <a:pPr lvl="0"/>
            <a:r>
              <a:rPr lang="en-AU" noProof="0" dirty="0"/>
              <a:t>Drag picture to placeholder or click icon to add</a:t>
            </a:r>
            <a:endParaRPr lang="en-US" noProof="0" dirty="0"/>
          </a:p>
        </p:txBody>
      </p:sp>
      <p:sp>
        <p:nvSpPr>
          <p:cNvPr id="4" name="Text Placeholder 3"/>
          <p:cNvSpPr>
            <a:spLocks noGrp="1"/>
          </p:cNvSpPr>
          <p:nvPr>
            <p:ph type="body" sz="half" idx="2"/>
          </p:nvPr>
        </p:nvSpPr>
        <p:spPr>
          <a:xfrm>
            <a:off x="1344084" y="5970310"/>
            <a:ext cx="7392458" cy="664835"/>
          </a:xfrm>
        </p:spPr>
        <p:txBody>
          <a:bodyPr>
            <a:normAutofit/>
          </a:bodyPr>
          <a:lstStyle>
            <a:lvl1pPr marL="0" indent="0" algn="ctr">
              <a:buNone/>
              <a:defRPr sz="1800"/>
            </a:lvl1pPr>
            <a:lvl2pPr marL="503710" indent="0">
              <a:buNone/>
              <a:defRPr sz="1300"/>
            </a:lvl2pPr>
            <a:lvl3pPr marL="1007421" indent="0">
              <a:buNone/>
              <a:defRPr sz="1100"/>
            </a:lvl3pPr>
            <a:lvl4pPr marL="1511132" indent="0">
              <a:buNone/>
              <a:defRPr sz="1000"/>
            </a:lvl4pPr>
            <a:lvl5pPr marL="2014841" indent="0">
              <a:buNone/>
              <a:defRPr sz="1000"/>
            </a:lvl5pPr>
            <a:lvl6pPr marL="2518552" indent="0">
              <a:buNone/>
              <a:defRPr sz="1000"/>
            </a:lvl6pPr>
            <a:lvl7pPr marL="3022262" indent="0">
              <a:buNone/>
              <a:defRPr sz="1000"/>
            </a:lvl7pPr>
            <a:lvl8pPr marL="3525971" indent="0">
              <a:buNone/>
              <a:defRPr sz="1000"/>
            </a:lvl8pPr>
            <a:lvl9pPr marL="4029683" indent="0">
              <a:buNone/>
              <a:defRPr sz="1000"/>
            </a:lvl9pPr>
          </a:lstStyle>
          <a:p>
            <a:pPr lvl="0"/>
            <a:r>
              <a:rPr lang="en-AU"/>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93F442FA-AC08-41F2-9142-9AABC8EC4060}" type="slidenum">
              <a:rPr lang="en-US" altLang="en-US"/>
              <a:pPr>
                <a:defRPr/>
              </a:pPr>
              <a:t>‹#›</a:t>
            </a:fld>
            <a:endParaRPr lang="en-US" altLang="en-US"/>
          </a:p>
        </p:txBody>
      </p:sp>
    </p:spTree>
    <p:extLst>
      <p:ext uri="{BB962C8B-B14F-4D97-AF65-F5344CB8AC3E}">
        <p14:creationId xmlns:p14="http://schemas.microsoft.com/office/powerpoint/2010/main" val="21090806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6769" y="4719549"/>
            <a:ext cx="1421088" cy="796215"/>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pPr defTabSz="1007943"/>
            <a:endParaRPr lang="ja-JP" altLang="en-US">
              <a:solidFill>
                <a:prstClr val="black"/>
              </a:solidFill>
            </a:endParaRPr>
          </a:p>
        </p:txBody>
      </p:sp>
      <p:sp>
        <p:nvSpPr>
          <p:cNvPr id="8" name="Freeform 33"/>
          <p:cNvSpPr>
            <a:spLocks/>
          </p:cNvSpPr>
          <p:nvPr/>
        </p:nvSpPr>
        <p:spPr bwMode="auto">
          <a:xfrm rot="9377604">
            <a:off x="4328019" y="3655595"/>
            <a:ext cx="1421088" cy="796215"/>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pPr defTabSz="1007943"/>
            <a:endParaRPr lang="ja-JP" altLang="en-US">
              <a:solidFill>
                <a:prstClr val="black"/>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41409902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41249618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34145025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43"/>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980800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14" y="209991"/>
            <a:ext cx="3066190" cy="90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20" indent="0">
              <a:buNone/>
              <a:defRPr sz="3086"/>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764"/>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3322933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3110691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34661200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5124318" y="2099910"/>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124318" y="4451809"/>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504031" y="6884204"/>
            <a:ext cx="2352146" cy="524977"/>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444214" y="6884204"/>
            <a:ext cx="3192198" cy="524977"/>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7224448" y="6884204"/>
            <a:ext cx="2352146" cy="524977"/>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34071853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4031" y="6884204"/>
            <a:ext cx="2352146" cy="524977"/>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444214" y="6884204"/>
            <a:ext cx="3192198" cy="524977"/>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7224448" y="6884204"/>
            <a:ext cx="2352146" cy="524977"/>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20149489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27056B-E1EE-49A5-AEDC-A588DD248765}" type="datetime1">
              <a:rPr lang="ja-JP" altLang="en-US" smtClean="0">
                <a:solidFill>
                  <a:prstClr val="black">
                    <a:tint val="75000"/>
                  </a:prstClr>
                </a:solidFill>
              </a:rPr>
              <a:pPr/>
              <a:t>2021/3/1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947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4.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0.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8013" y="481019"/>
            <a:ext cx="8864600" cy="159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39" tIns="50372" rIns="100739" bIns="50372" numCol="1" anchor="ctr" anchorCtr="0" compatLnSpc="1">
            <a:prstTxWarp prst="textNoShape">
              <a:avLst/>
            </a:prstTxWarp>
          </a:bodyPr>
          <a:lstStyle/>
          <a:p>
            <a:pPr lvl="0"/>
            <a:r>
              <a:rPr lang="en-AU" altLang="en-US"/>
              <a:t>Click to edit Master title style</a:t>
            </a:r>
            <a:endParaRPr lang="en-US" altLang="en-US"/>
          </a:p>
        </p:txBody>
      </p:sp>
      <p:sp>
        <p:nvSpPr>
          <p:cNvPr id="1028"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39" tIns="50372" rIns="100739" bIns="50372"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8018" y="6778625"/>
            <a:ext cx="2352675" cy="401638"/>
          </a:xfrm>
          <a:prstGeom prst="rect">
            <a:avLst/>
          </a:prstGeom>
        </p:spPr>
        <p:txBody>
          <a:bodyPr vert="horz" wrap="square" lIns="100739" tIns="50372" rIns="100739" bIns="50372" numCol="1" anchor="ctr" anchorCtr="0" compatLnSpc="1">
            <a:prstTxWarp prst="textNoShape">
              <a:avLst/>
            </a:prstTxWarp>
          </a:bodyPr>
          <a:lstStyle>
            <a:lvl1pPr eaLnBrk="1" hangingPunct="1">
              <a:defRPr sz="1500">
                <a:solidFill>
                  <a:srgbClr val="7F7F7F"/>
                </a:solidFill>
                <a:latin typeface="Rage Italic" pitchFamily="66" charset="0"/>
              </a:defRPr>
            </a:lvl1pPr>
          </a:lstStyle>
          <a:p>
            <a:pPr>
              <a:defRPr/>
            </a:pPr>
            <a:endParaRPr lang="en-US" altLang="en-US"/>
          </a:p>
        </p:txBody>
      </p:sp>
      <p:sp>
        <p:nvSpPr>
          <p:cNvPr id="5" name="Footer Placeholder 4"/>
          <p:cNvSpPr>
            <a:spLocks noGrp="1"/>
          </p:cNvSpPr>
          <p:nvPr>
            <p:ph type="ftr" sz="quarter" idx="3"/>
          </p:nvPr>
        </p:nvSpPr>
        <p:spPr>
          <a:xfrm>
            <a:off x="3444875" y="6778625"/>
            <a:ext cx="3190875" cy="401638"/>
          </a:xfrm>
          <a:prstGeom prst="rect">
            <a:avLst/>
          </a:prstGeom>
        </p:spPr>
        <p:txBody>
          <a:bodyPr vert="horz" wrap="square" lIns="100739" tIns="50372" rIns="100739" bIns="50372" numCol="1" anchor="ctr" anchorCtr="0" compatLnSpc="1">
            <a:prstTxWarp prst="textNoShape">
              <a:avLst/>
            </a:prstTxWarp>
          </a:bodyPr>
          <a:lstStyle>
            <a:lvl1pPr algn="ctr" eaLnBrk="1" hangingPunct="1">
              <a:defRPr sz="1500">
                <a:solidFill>
                  <a:srgbClr val="7F7F7F"/>
                </a:solidFill>
                <a:latin typeface="Rage Italic" pitchFamily="66" charset="0"/>
              </a:defRPr>
            </a:lvl1pPr>
          </a:lstStyle>
          <a:p>
            <a:pPr>
              <a:defRPr/>
            </a:pPr>
            <a:endParaRPr lang="en-US" altLang="en-US"/>
          </a:p>
        </p:txBody>
      </p:sp>
      <p:sp>
        <p:nvSpPr>
          <p:cNvPr id="6" name="Slide Number Placeholder 5"/>
          <p:cNvSpPr>
            <a:spLocks noGrp="1"/>
          </p:cNvSpPr>
          <p:nvPr>
            <p:ph type="sldNum" sz="quarter" idx="4"/>
          </p:nvPr>
        </p:nvSpPr>
        <p:spPr>
          <a:xfrm>
            <a:off x="7119943" y="6778625"/>
            <a:ext cx="2352675" cy="401638"/>
          </a:xfrm>
          <a:prstGeom prst="rect">
            <a:avLst/>
          </a:prstGeom>
        </p:spPr>
        <p:txBody>
          <a:bodyPr vert="horz" wrap="square" lIns="100739" tIns="50372" rIns="100739" bIns="50372" numCol="1" anchor="ctr" anchorCtr="0" compatLnSpc="1">
            <a:prstTxWarp prst="textNoShape">
              <a:avLst/>
            </a:prstTxWarp>
          </a:bodyPr>
          <a:lstStyle>
            <a:lvl1pPr algn="r" eaLnBrk="1" hangingPunct="1">
              <a:defRPr sz="1500">
                <a:solidFill>
                  <a:srgbClr val="7F7F7F"/>
                </a:solidFill>
                <a:latin typeface="Rage Italic" pitchFamily="66" charset="0"/>
              </a:defRPr>
            </a:lvl1pPr>
          </a:lstStyle>
          <a:p>
            <a:pPr>
              <a:defRPr/>
            </a:pPr>
            <a:fld id="{9E60386D-C528-40EB-8D05-76FB66AC0B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hf hdr="0" ftr="0" dt="0"/>
  <p:txStyles>
    <p:titleStyle>
      <a:lvl1pPr algn="ctr" defTabSz="502978" rtl="0" eaLnBrk="0" fontAlgn="base" hangingPunct="0">
        <a:spcBef>
          <a:spcPct val="0"/>
        </a:spcBef>
        <a:spcAft>
          <a:spcPct val="0"/>
        </a:spcAft>
        <a:defRPr sz="5300" kern="1200">
          <a:solidFill>
            <a:srgbClr val="262626"/>
          </a:solidFill>
          <a:latin typeface="ＭＳ 明朝" panose="02020609040205080304" pitchFamily="17" charset="-128"/>
          <a:ea typeface="MS PGothic" panose="020B0600070205080204" pitchFamily="50" charset="-128"/>
          <a:cs typeface="ＭＳ Ｐゴシック" charset="0"/>
        </a:defRPr>
      </a:lvl1pPr>
      <a:lvl2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2pPr>
      <a:lvl3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3pPr>
      <a:lvl4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4pPr>
      <a:lvl5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695" indent="-250695" algn="l" defTabSz="50297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MS PGothic" panose="020B0600070205080204" pitchFamily="50" charset="-128"/>
          <a:cs typeface="ＭＳ Ｐゴシック" charset="0"/>
        </a:defRPr>
      </a:lvl1pPr>
      <a:lvl2pPr marL="614045" indent="-250695" algn="l" defTabSz="50297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50" charset="-128"/>
          <a:cs typeface="+mn-cs"/>
        </a:defRPr>
      </a:lvl2pPr>
      <a:lvl3pPr marL="905994" indent="-199922" algn="l" defTabSz="50297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50" charset="-128"/>
          <a:cs typeface="+mn-cs"/>
        </a:defRPr>
      </a:lvl3pPr>
      <a:lvl4pPr marL="1207462" indent="-199922" algn="l" defTabSz="502978"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50" charset="-128"/>
          <a:cs typeface="+mn-cs"/>
        </a:defRPr>
      </a:lvl4pPr>
      <a:lvl5pPr marL="1561290" indent="-199922" algn="l" defTabSz="50297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MS PGothic" panose="020B0600070205080204" pitchFamily="50" charset="-128"/>
          <a:cs typeface="+mn-cs"/>
        </a:defRPr>
      </a:lvl5pPr>
      <a:lvl6pPr marL="1813358"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15584"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7809"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20035"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503710" rtl="0" eaLnBrk="1" latinLnBrk="0" hangingPunct="1">
        <a:defRPr sz="2000" kern="1200">
          <a:solidFill>
            <a:schemeClr val="tx1"/>
          </a:solidFill>
          <a:latin typeface="+mn-lt"/>
          <a:ea typeface="+mn-ea"/>
          <a:cs typeface="+mn-cs"/>
        </a:defRPr>
      </a:lvl1pPr>
      <a:lvl2pPr marL="503710" algn="l" defTabSz="503710" rtl="0" eaLnBrk="1" latinLnBrk="0" hangingPunct="1">
        <a:defRPr sz="2000" kern="1200">
          <a:solidFill>
            <a:schemeClr val="tx1"/>
          </a:solidFill>
          <a:latin typeface="+mn-lt"/>
          <a:ea typeface="+mn-ea"/>
          <a:cs typeface="+mn-cs"/>
        </a:defRPr>
      </a:lvl2pPr>
      <a:lvl3pPr marL="1007421" algn="l" defTabSz="503710" rtl="0" eaLnBrk="1" latinLnBrk="0" hangingPunct="1">
        <a:defRPr sz="2000" kern="1200">
          <a:solidFill>
            <a:schemeClr val="tx1"/>
          </a:solidFill>
          <a:latin typeface="+mn-lt"/>
          <a:ea typeface="+mn-ea"/>
          <a:cs typeface="+mn-cs"/>
        </a:defRPr>
      </a:lvl3pPr>
      <a:lvl4pPr marL="1511132" algn="l" defTabSz="503710" rtl="0" eaLnBrk="1" latinLnBrk="0" hangingPunct="1">
        <a:defRPr sz="2000" kern="1200">
          <a:solidFill>
            <a:schemeClr val="tx1"/>
          </a:solidFill>
          <a:latin typeface="+mn-lt"/>
          <a:ea typeface="+mn-ea"/>
          <a:cs typeface="+mn-cs"/>
        </a:defRPr>
      </a:lvl4pPr>
      <a:lvl5pPr marL="2014841" algn="l" defTabSz="503710" rtl="0" eaLnBrk="1" latinLnBrk="0" hangingPunct="1">
        <a:defRPr sz="2000" kern="1200">
          <a:solidFill>
            <a:schemeClr val="tx1"/>
          </a:solidFill>
          <a:latin typeface="+mn-lt"/>
          <a:ea typeface="+mn-ea"/>
          <a:cs typeface="+mn-cs"/>
        </a:defRPr>
      </a:lvl5pPr>
      <a:lvl6pPr marL="2518552" algn="l" defTabSz="503710" rtl="0" eaLnBrk="1" latinLnBrk="0" hangingPunct="1">
        <a:defRPr sz="2000" kern="1200">
          <a:solidFill>
            <a:schemeClr val="tx1"/>
          </a:solidFill>
          <a:latin typeface="+mn-lt"/>
          <a:ea typeface="+mn-ea"/>
          <a:cs typeface="+mn-cs"/>
        </a:defRPr>
      </a:lvl6pPr>
      <a:lvl7pPr marL="3022262" algn="l" defTabSz="503710" rtl="0" eaLnBrk="1" latinLnBrk="0" hangingPunct="1">
        <a:defRPr sz="2000" kern="1200">
          <a:solidFill>
            <a:schemeClr val="tx1"/>
          </a:solidFill>
          <a:latin typeface="+mn-lt"/>
          <a:ea typeface="+mn-ea"/>
          <a:cs typeface="+mn-cs"/>
        </a:defRPr>
      </a:lvl7pPr>
      <a:lvl8pPr marL="3525971" algn="l" defTabSz="503710" rtl="0" eaLnBrk="1" latinLnBrk="0" hangingPunct="1">
        <a:defRPr sz="2000" kern="1200">
          <a:solidFill>
            <a:schemeClr val="tx1"/>
          </a:solidFill>
          <a:latin typeface="+mn-lt"/>
          <a:ea typeface="+mn-ea"/>
          <a:cs typeface="+mn-cs"/>
        </a:defRPr>
      </a:lvl8pPr>
      <a:lvl9pPr marL="4029683" algn="l" defTabSz="503710"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1007943" eaLnBrk="1" fontAlgn="auto" hangingPunct="1">
              <a:spcBef>
                <a:spcPts val="0"/>
              </a:spcBef>
              <a:spcAft>
                <a:spcPts val="0"/>
              </a:spcAft>
            </a:pPr>
            <a:fld id="{B03B5B95-0806-4E47-ABE1-2F4F42F18216}" type="datetime1">
              <a:rPr kumimoji="1" lang="ja-JP" altLang="en-US" smtClean="0">
                <a:solidFill>
                  <a:prstClr val="black">
                    <a:tint val="75000"/>
                  </a:prstClr>
                </a:solidFill>
                <a:latin typeface="Calibri"/>
                <a:ea typeface="ＭＳ Ｐゴシック" panose="020B0600070205080204" pitchFamily="50" charset="-128"/>
              </a:rPr>
              <a:pPr defTabSz="1007943" eaLnBrk="1" fontAlgn="auto" hangingPunct="1">
                <a:spcBef>
                  <a:spcPts val="0"/>
                </a:spcBef>
                <a:spcAft>
                  <a:spcPts val="0"/>
                </a:spcAft>
              </a:pPr>
              <a:t>2021/3/1</a:t>
            </a:fld>
            <a:endParaRPr kumimoji="1"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1007943"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1007943" eaLnBrk="1" fontAlgn="auto" hangingPunct="1">
              <a:spcBef>
                <a:spcPts val="0"/>
              </a:spcBef>
              <a:spcAft>
                <a:spcPts val="0"/>
              </a:spcAft>
            </a:pPr>
            <a:fld id="{6D91C872-AAC9-4BA4-8823-FF4E5E94D7AB}" type="slidenum">
              <a:rPr kumimoji="1" lang="ja-JP" altLang="en-US" smtClean="0">
                <a:solidFill>
                  <a:prstClr val="black">
                    <a:tint val="75000"/>
                  </a:prstClr>
                </a:solidFill>
                <a:latin typeface="Calibri"/>
                <a:ea typeface="ＭＳ Ｐゴシック" panose="020B0600070205080204" pitchFamily="50" charset="-128"/>
              </a:rPr>
              <a:pPr defTabSz="1007943" eaLnBrk="1" fontAlgn="auto" hangingPunct="1">
                <a:spcBef>
                  <a:spcPts val="0"/>
                </a:spcBef>
                <a:spcAft>
                  <a:spcPts val="0"/>
                </a:spcAft>
              </a:pPr>
              <a:t>‹#›</a:t>
            </a:fld>
            <a:endParaRPr kumimoji="1"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16431720"/>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Lst>
  <p:hf hdr="0" ftr="0" dt="0"/>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93738" y="403225"/>
            <a:ext cx="8693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20" tIns="45610" rIns="91220" bIns="4561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93738" y="2012954"/>
            <a:ext cx="86931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20" tIns="45610" rIns="91220" bIns="4561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93738" y="7007225"/>
            <a:ext cx="2266950" cy="401638"/>
          </a:xfrm>
          <a:prstGeom prst="rect">
            <a:avLst/>
          </a:prstGeom>
        </p:spPr>
        <p:txBody>
          <a:bodyPr vert="horz" lIns="91220" tIns="45610" rIns="91220" bIns="45610" rtlCol="0" anchor="ctr"/>
          <a:lstStyle>
            <a:lvl1pPr algn="l">
              <a:defRPr sz="1000">
                <a:solidFill>
                  <a:schemeClr val="tx1">
                    <a:tint val="75000"/>
                  </a:schemeClr>
                </a:solidFill>
              </a:defRPr>
            </a:lvl1pPr>
          </a:lstStyle>
          <a:p>
            <a:pPr defTabSz="448191">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338513" y="7007225"/>
            <a:ext cx="3403600" cy="401638"/>
          </a:xfrm>
          <a:prstGeom prst="rect">
            <a:avLst/>
          </a:prstGeom>
        </p:spPr>
        <p:txBody>
          <a:bodyPr vert="horz" lIns="91220" tIns="45610" rIns="91220" bIns="45610" rtlCol="0" anchor="ctr"/>
          <a:lstStyle>
            <a:lvl1pPr algn="ctr">
              <a:defRPr sz="1000">
                <a:solidFill>
                  <a:schemeClr val="tx1">
                    <a:tint val="75000"/>
                  </a:schemeClr>
                </a:solidFill>
              </a:defRPr>
            </a:lvl1pPr>
          </a:lstStyle>
          <a:p>
            <a:pPr defTabSz="448191">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7119938" y="7007225"/>
            <a:ext cx="2266950" cy="401638"/>
          </a:xfrm>
          <a:prstGeom prst="rect">
            <a:avLst/>
          </a:prstGeom>
        </p:spPr>
        <p:txBody>
          <a:bodyPr vert="horz" wrap="square" lIns="91220" tIns="45610" rIns="91220" bIns="45610" numCol="1" anchor="ctr" anchorCtr="0" compatLnSpc="1">
            <a:prstTxWarp prst="textNoShape">
              <a:avLst/>
            </a:prstTxWarp>
          </a:bodyPr>
          <a:lstStyle>
            <a:lvl1pPr algn="r">
              <a:defRPr sz="900">
                <a:solidFill>
                  <a:srgbClr val="898989"/>
                </a:solidFill>
              </a:defRPr>
            </a:lvl1pPr>
          </a:lstStyle>
          <a:p>
            <a:pPr defTabSz="448191"/>
            <a:fld id="{AED2C236-2486-4533-89F2-4CBB45ADA3DA}" type="slidenum">
              <a:rPr lang="en-US" altLang="en-US" smtClean="0">
                <a:ea typeface="ＭＳ Ｐゴシック" pitchFamily="50" charset="-128"/>
              </a:rPr>
              <a:pPr defTabSz="448191"/>
              <a:t>‹#›</a:t>
            </a:fld>
            <a:endParaRPr lang="en-US" altLang="en-US" smtClean="0">
              <a:ea typeface="ＭＳ Ｐゴシック" pitchFamily="50" charset="-128"/>
            </a:endParaRPr>
          </a:p>
        </p:txBody>
      </p:sp>
    </p:spTree>
    <p:extLst>
      <p:ext uri="{BB962C8B-B14F-4D97-AF65-F5344CB8AC3E}">
        <p14:creationId xmlns:p14="http://schemas.microsoft.com/office/powerpoint/2010/main" val="1785175931"/>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 id="2147484765" r:id="rId12"/>
  </p:sldLayoutIdLst>
  <p:hf hdr="0" ftr="0" dt="0"/>
  <p:txStyles>
    <p:titleStyle>
      <a:lvl1pPr algn="l" defTabSz="753851" rtl="0" eaLnBrk="0" fontAlgn="base" hangingPunct="0">
        <a:lnSpc>
          <a:spcPct val="90000"/>
        </a:lnSpc>
        <a:spcBef>
          <a:spcPct val="0"/>
        </a:spcBef>
        <a:spcAft>
          <a:spcPct val="0"/>
        </a:spcAft>
        <a:defRPr kumimoji="1" sz="3600" kern="1200">
          <a:solidFill>
            <a:schemeClr val="tx1"/>
          </a:solidFill>
          <a:latin typeface="+mj-lt"/>
          <a:ea typeface="+mj-ea"/>
          <a:cs typeface="+mj-cs"/>
        </a:defRPr>
      </a:lvl1pPr>
      <a:lvl2pPr algn="l" defTabSz="753851"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2pPr>
      <a:lvl3pPr algn="l" defTabSz="753851"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3pPr>
      <a:lvl4pPr algn="l" defTabSz="753851"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4pPr>
      <a:lvl5pPr algn="l" defTabSz="753851"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5pPr>
      <a:lvl6pPr marL="456110" algn="l" defTabSz="753851" rtl="0" fontAlgn="base">
        <a:lnSpc>
          <a:spcPct val="90000"/>
        </a:lnSpc>
        <a:spcBef>
          <a:spcPct val="0"/>
        </a:spcBef>
        <a:spcAft>
          <a:spcPct val="0"/>
        </a:spcAft>
        <a:defRPr kumimoji="1" sz="3600">
          <a:solidFill>
            <a:schemeClr val="tx1"/>
          </a:solidFill>
          <a:latin typeface="Calibri Light" panose="020F0302020204030204" pitchFamily="34" charset="0"/>
        </a:defRPr>
      </a:lvl6pPr>
      <a:lvl7pPr marL="912220" algn="l" defTabSz="753851" rtl="0" fontAlgn="base">
        <a:lnSpc>
          <a:spcPct val="90000"/>
        </a:lnSpc>
        <a:spcBef>
          <a:spcPct val="0"/>
        </a:spcBef>
        <a:spcAft>
          <a:spcPct val="0"/>
        </a:spcAft>
        <a:defRPr kumimoji="1" sz="3600">
          <a:solidFill>
            <a:schemeClr val="tx1"/>
          </a:solidFill>
          <a:latin typeface="Calibri Light" panose="020F0302020204030204" pitchFamily="34" charset="0"/>
        </a:defRPr>
      </a:lvl7pPr>
      <a:lvl8pPr marL="1368333" algn="l" defTabSz="753851" rtl="0" fontAlgn="base">
        <a:lnSpc>
          <a:spcPct val="90000"/>
        </a:lnSpc>
        <a:spcBef>
          <a:spcPct val="0"/>
        </a:spcBef>
        <a:spcAft>
          <a:spcPct val="0"/>
        </a:spcAft>
        <a:defRPr kumimoji="1" sz="3600">
          <a:solidFill>
            <a:schemeClr val="tx1"/>
          </a:solidFill>
          <a:latin typeface="Calibri Light" panose="020F0302020204030204" pitchFamily="34" charset="0"/>
        </a:defRPr>
      </a:lvl8pPr>
      <a:lvl9pPr marL="1824443" algn="l" defTabSz="753851" rtl="0" fontAlgn="base">
        <a:lnSpc>
          <a:spcPct val="90000"/>
        </a:lnSpc>
        <a:spcBef>
          <a:spcPct val="0"/>
        </a:spcBef>
        <a:spcAft>
          <a:spcPct val="0"/>
        </a:spcAft>
        <a:defRPr kumimoji="1" sz="3600">
          <a:solidFill>
            <a:schemeClr val="tx1"/>
          </a:solidFill>
          <a:latin typeface="Calibri Light" panose="020F0302020204030204" pitchFamily="34" charset="0"/>
        </a:defRPr>
      </a:lvl9pPr>
    </p:titleStyle>
    <p:bodyStyle>
      <a:lvl1pPr marL="188461" indent="-188461" algn="l" defTabSz="753851" rtl="0" eaLnBrk="0" fontAlgn="base" hangingPunct="0">
        <a:lnSpc>
          <a:spcPct val="90000"/>
        </a:lnSpc>
        <a:spcBef>
          <a:spcPts val="825"/>
        </a:spcBef>
        <a:spcAft>
          <a:spcPct val="0"/>
        </a:spcAft>
        <a:buFont typeface="Arial" pitchFamily="34" charset="0"/>
        <a:buChar char="•"/>
        <a:defRPr kumimoji="1" sz="2300" kern="1200">
          <a:solidFill>
            <a:schemeClr val="tx1"/>
          </a:solidFill>
          <a:latin typeface="+mn-lt"/>
          <a:ea typeface="+mn-ea"/>
          <a:cs typeface="+mn-cs"/>
        </a:defRPr>
      </a:lvl1pPr>
      <a:lvl2pPr marL="565388" indent="-188461" algn="l" defTabSz="753851" rtl="0" eaLnBrk="0" fontAlgn="base" hangingPunct="0">
        <a:lnSpc>
          <a:spcPct val="90000"/>
        </a:lnSpc>
        <a:spcBef>
          <a:spcPts val="413"/>
        </a:spcBef>
        <a:spcAft>
          <a:spcPct val="0"/>
        </a:spcAft>
        <a:buFont typeface="Arial" pitchFamily="34" charset="0"/>
        <a:buChar char="•"/>
        <a:defRPr kumimoji="1" sz="1900" kern="1200">
          <a:solidFill>
            <a:schemeClr val="tx1"/>
          </a:solidFill>
          <a:latin typeface="+mn-lt"/>
          <a:ea typeface="+mn-ea"/>
          <a:cs typeface="+mn-cs"/>
        </a:defRPr>
      </a:lvl2pPr>
      <a:lvl3pPr marL="942328" indent="-188461" algn="l" defTabSz="753851" rtl="0" eaLnBrk="0" fontAlgn="base" hangingPunct="0">
        <a:lnSpc>
          <a:spcPct val="90000"/>
        </a:lnSpc>
        <a:spcBef>
          <a:spcPts val="413"/>
        </a:spcBef>
        <a:spcAft>
          <a:spcPct val="0"/>
        </a:spcAft>
        <a:buFont typeface="Arial" pitchFamily="34" charset="0"/>
        <a:buChar char="•"/>
        <a:defRPr kumimoji="1" sz="1700" kern="1200">
          <a:solidFill>
            <a:schemeClr val="tx1"/>
          </a:solidFill>
          <a:latin typeface="+mn-lt"/>
          <a:ea typeface="+mn-ea"/>
          <a:cs typeface="+mn-cs"/>
        </a:defRPr>
      </a:lvl3pPr>
      <a:lvl4pPr marL="1319241" indent="-188461" algn="l" defTabSz="753851" rtl="0" eaLnBrk="0" fontAlgn="base" hangingPunct="0">
        <a:lnSpc>
          <a:spcPct val="90000"/>
        </a:lnSpc>
        <a:spcBef>
          <a:spcPts val="413"/>
        </a:spcBef>
        <a:spcAft>
          <a:spcPct val="0"/>
        </a:spcAft>
        <a:buFont typeface="Arial" pitchFamily="34" charset="0"/>
        <a:buChar char="•"/>
        <a:defRPr kumimoji="1" sz="1400" kern="1200">
          <a:solidFill>
            <a:schemeClr val="tx1"/>
          </a:solidFill>
          <a:latin typeface="+mn-lt"/>
          <a:ea typeface="+mn-ea"/>
          <a:cs typeface="+mn-cs"/>
        </a:defRPr>
      </a:lvl4pPr>
      <a:lvl5pPr marL="1696164" indent="-188461" algn="l" defTabSz="753851" rtl="0" eaLnBrk="0" fontAlgn="base" hangingPunct="0">
        <a:lnSpc>
          <a:spcPct val="90000"/>
        </a:lnSpc>
        <a:spcBef>
          <a:spcPts val="413"/>
        </a:spcBef>
        <a:spcAft>
          <a:spcPct val="0"/>
        </a:spcAft>
        <a:buFont typeface="Arial" pitchFamily="34" charset="0"/>
        <a:buChar char="•"/>
        <a:defRPr kumimoji="1" sz="1400" kern="1200">
          <a:solidFill>
            <a:schemeClr val="tx1"/>
          </a:solidFill>
          <a:latin typeface="+mn-lt"/>
          <a:ea typeface="+mn-ea"/>
          <a:cs typeface="+mn-cs"/>
        </a:defRPr>
      </a:lvl5pPr>
      <a:lvl6pPr marL="2074117" indent="-188554" algn="l" defTabSz="754226"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6pPr>
      <a:lvl7pPr marL="2451231" indent="-188554" algn="l" defTabSz="754226"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7pPr>
      <a:lvl8pPr marL="2828345" indent="-188554" algn="l" defTabSz="754226"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8pPr>
      <a:lvl9pPr marL="3205455" indent="-188554" algn="l" defTabSz="754226"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754226" rtl="0" eaLnBrk="1" latinLnBrk="0" hangingPunct="1">
        <a:defRPr kumimoji="1" sz="1400" kern="1200">
          <a:solidFill>
            <a:schemeClr val="tx1"/>
          </a:solidFill>
          <a:latin typeface="+mn-lt"/>
          <a:ea typeface="+mn-ea"/>
          <a:cs typeface="+mn-cs"/>
        </a:defRPr>
      </a:lvl1pPr>
      <a:lvl2pPr marL="377111" algn="l" defTabSz="754226" rtl="0" eaLnBrk="1" latinLnBrk="0" hangingPunct="1">
        <a:defRPr kumimoji="1" sz="1400" kern="1200">
          <a:solidFill>
            <a:schemeClr val="tx1"/>
          </a:solidFill>
          <a:latin typeface="+mn-lt"/>
          <a:ea typeface="+mn-ea"/>
          <a:cs typeface="+mn-cs"/>
        </a:defRPr>
      </a:lvl2pPr>
      <a:lvl3pPr marL="754226" algn="l" defTabSz="754226" rtl="0" eaLnBrk="1" latinLnBrk="0" hangingPunct="1">
        <a:defRPr kumimoji="1" sz="1400" kern="1200">
          <a:solidFill>
            <a:schemeClr val="tx1"/>
          </a:solidFill>
          <a:latin typeface="+mn-lt"/>
          <a:ea typeface="+mn-ea"/>
          <a:cs typeface="+mn-cs"/>
        </a:defRPr>
      </a:lvl3pPr>
      <a:lvl4pPr marL="1131333" algn="l" defTabSz="754226" rtl="0" eaLnBrk="1" latinLnBrk="0" hangingPunct="1">
        <a:defRPr kumimoji="1" sz="1400" kern="1200">
          <a:solidFill>
            <a:schemeClr val="tx1"/>
          </a:solidFill>
          <a:latin typeface="+mn-lt"/>
          <a:ea typeface="+mn-ea"/>
          <a:cs typeface="+mn-cs"/>
        </a:defRPr>
      </a:lvl4pPr>
      <a:lvl5pPr marL="1508451" algn="l" defTabSz="754226" rtl="0" eaLnBrk="1" latinLnBrk="0" hangingPunct="1">
        <a:defRPr kumimoji="1" sz="1400" kern="1200">
          <a:solidFill>
            <a:schemeClr val="tx1"/>
          </a:solidFill>
          <a:latin typeface="+mn-lt"/>
          <a:ea typeface="+mn-ea"/>
          <a:cs typeface="+mn-cs"/>
        </a:defRPr>
      </a:lvl5pPr>
      <a:lvl6pPr marL="1885567" algn="l" defTabSz="754226" rtl="0" eaLnBrk="1" latinLnBrk="0" hangingPunct="1">
        <a:defRPr kumimoji="1" sz="1400" kern="1200">
          <a:solidFill>
            <a:schemeClr val="tx1"/>
          </a:solidFill>
          <a:latin typeface="+mn-lt"/>
          <a:ea typeface="+mn-ea"/>
          <a:cs typeface="+mn-cs"/>
        </a:defRPr>
      </a:lvl6pPr>
      <a:lvl7pPr marL="2262675" algn="l" defTabSz="754226" rtl="0" eaLnBrk="1" latinLnBrk="0" hangingPunct="1">
        <a:defRPr kumimoji="1" sz="1400" kern="1200">
          <a:solidFill>
            <a:schemeClr val="tx1"/>
          </a:solidFill>
          <a:latin typeface="+mn-lt"/>
          <a:ea typeface="+mn-ea"/>
          <a:cs typeface="+mn-cs"/>
        </a:defRPr>
      </a:lvl7pPr>
      <a:lvl8pPr marL="2639787" algn="l" defTabSz="754226" rtl="0" eaLnBrk="1" latinLnBrk="0" hangingPunct="1">
        <a:defRPr kumimoji="1" sz="1400" kern="1200">
          <a:solidFill>
            <a:schemeClr val="tx1"/>
          </a:solidFill>
          <a:latin typeface="+mn-lt"/>
          <a:ea typeface="+mn-ea"/>
          <a:cs typeface="+mn-cs"/>
        </a:defRPr>
      </a:lvl8pPr>
      <a:lvl9pPr marL="3016905" algn="l" defTabSz="754226" rtl="0" eaLnBrk="1" latinLnBrk="0" hangingPunct="1">
        <a:defRPr kumimoji="1"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7">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7289" y="481230"/>
            <a:ext cx="8866050" cy="159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924058" y="2246904"/>
            <a:ext cx="8232510" cy="43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7288" y="6777460"/>
            <a:ext cx="2352146" cy="402483"/>
          </a:xfrm>
          <a:prstGeom prst="rect">
            <a:avLst/>
          </a:prstGeom>
        </p:spPr>
        <p:txBody>
          <a:bodyPr vert="horz" wrap="square" lIns="100794" tIns="50397" rIns="100794" bIns="50397" numCol="1" anchor="ctr" anchorCtr="0" compatLnSpc="1">
            <a:prstTxWarp prst="textNoShape">
              <a:avLst/>
            </a:prstTxWarp>
          </a:bodyPr>
          <a:lstStyle>
            <a:lvl1pPr>
              <a:defRPr sz="1500">
                <a:solidFill>
                  <a:srgbClr val="7F7F7F"/>
                </a:solidFill>
                <a:latin typeface="Rage Italic" panose="03070502040507070304" pitchFamily="66" charset="0"/>
                <a:ea typeface="MS PGothic" panose="020B0600070205080204" pitchFamily="34" charset="-128"/>
              </a:defRPr>
            </a:lvl1pPr>
          </a:lstStyle>
          <a:p>
            <a:pPr defTabSz="914400">
              <a:defRPr/>
            </a:pPr>
            <a:endParaRPr lang="en-US" altLang="en-US"/>
          </a:p>
        </p:txBody>
      </p:sp>
      <p:sp>
        <p:nvSpPr>
          <p:cNvPr id="5" name="Footer Placeholder 4"/>
          <p:cNvSpPr>
            <a:spLocks noGrp="1"/>
          </p:cNvSpPr>
          <p:nvPr>
            <p:ph type="ftr" sz="quarter" idx="3"/>
          </p:nvPr>
        </p:nvSpPr>
        <p:spPr>
          <a:xfrm>
            <a:off x="3444214" y="6777460"/>
            <a:ext cx="3192198" cy="402483"/>
          </a:xfrm>
          <a:prstGeom prst="rect">
            <a:avLst/>
          </a:prstGeom>
        </p:spPr>
        <p:txBody>
          <a:bodyPr vert="horz" wrap="square" lIns="100794" tIns="50397" rIns="100794" bIns="50397" numCol="1" anchor="ctr" anchorCtr="0" compatLnSpc="1">
            <a:prstTxWarp prst="textNoShape">
              <a:avLst/>
            </a:prstTxWarp>
          </a:bodyPr>
          <a:lstStyle>
            <a:lvl1pPr algn="ctr">
              <a:defRPr sz="1500">
                <a:solidFill>
                  <a:srgbClr val="7F7F7F"/>
                </a:solidFill>
                <a:latin typeface="Rage Italic" panose="03070502040507070304" pitchFamily="66" charset="0"/>
                <a:ea typeface="MS PGothic" panose="020B0600070205080204" pitchFamily="34" charset="-128"/>
              </a:defRPr>
            </a:lvl1pPr>
          </a:lstStyle>
          <a:p>
            <a:pPr defTabSz="914400">
              <a:defRPr/>
            </a:pPr>
            <a:endParaRPr lang="en-US" altLang="en-US"/>
          </a:p>
        </p:txBody>
      </p:sp>
      <p:sp>
        <p:nvSpPr>
          <p:cNvPr id="6" name="Slide Number Placeholder 5"/>
          <p:cNvSpPr>
            <a:spLocks noGrp="1"/>
          </p:cNvSpPr>
          <p:nvPr>
            <p:ph type="sldNum" sz="quarter" idx="4"/>
          </p:nvPr>
        </p:nvSpPr>
        <p:spPr>
          <a:xfrm>
            <a:off x="7121192" y="6777460"/>
            <a:ext cx="2352146" cy="402483"/>
          </a:xfrm>
          <a:prstGeom prst="rect">
            <a:avLst/>
          </a:prstGeom>
        </p:spPr>
        <p:txBody>
          <a:bodyPr vert="horz" wrap="square" lIns="100794" tIns="50397" rIns="100794" bIns="50397" numCol="1" anchor="ctr" anchorCtr="0" compatLnSpc="1">
            <a:prstTxWarp prst="textNoShape">
              <a:avLst/>
            </a:prstTxWarp>
          </a:bodyPr>
          <a:lstStyle>
            <a:lvl1pPr algn="r">
              <a:defRPr sz="1500">
                <a:solidFill>
                  <a:srgbClr val="7F7F7F"/>
                </a:solidFill>
                <a:latin typeface="Rage Italic" pitchFamily="66" charset="0"/>
              </a:defRPr>
            </a:lvl1pPr>
          </a:lstStyle>
          <a:p>
            <a:pPr defTabSz="914400"/>
            <a:fld id="{3B0EA6DB-A961-4457-BECF-0C4EA4E0C173}" type="slidenum">
              <a:rPr lang="en-US" altLang="en-US"/>
              <a:pPr defTabSz="914400"/>
              <a:t>‹#›</a:t>
            </a:fld>
            <a:endParaRPr lang="en-US" altLang="en-US"/>
          </a:p>
        </p:txBody>
      </p:sp>
    </p:spTree>
    <p:extLst>
      <p:ext uri="{BB962C8B-B14F-4D97-AF65-F5344CB8AC3E}">
        <p14:creationId xmlns:p14="http://schemas.microsoft.com/office/powerpoint/2010/main" val="3307427426"/>
      </p:ext>
    </p:extLst>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 id="2147484807" r:id="rId12"/>
    <p:sldLayoutId id="2147484808" r:id="rId13"/>
    <p:sldLayoutId id="2147484809" r:id="rId14"/>
  </p:sldLayoutIdLst>
  <p:hf hdr="0" ftr="0" dt="0"/>
  <p:txStyles>
    <p:titleStyle>
      <a:lvl1pPr algn="ctr" defTabSz="503972" rtl="0" eaLnBrk="0" fontAlgn="base" hangingPunct="0">
        <a:spcBef>
          <a:spcPct val="0"/>
        </a:spcBef>
        <a:spcAft>
          <a:spcPct val="0"/>
        </a:spcAft>
        <a:defRPr sz="53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503972"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503972"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503972"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503972"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86" indent="-251986" algn="l" defTabSz="503972"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14216" indent="-251986" algn="l" defTabSz="503972"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mn-cs"/>
        </a:defRPr>
      </a:lvl2pPr>
      <a:lvl3pPr marL="906449" indent="-201239" algn="l" defTabSz="503972"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3pPr>
      <a:lvl4pPr marL="1209182" indent="-201239" algn="l" defTabSz="503972" rtl="0" eaLnBrk="0" fontAlgn="base" hangingPunct="0">
        <a:spcBef>
          <a:spcPct val="20000"/>
        </a:spcBef>
        <a:spcAft>
          <a:spcPct val="0"/>
        </a:spcAft>
        <a:buClr>
          <a:schemeClr val="accent1"/>
        </a:buClr>
        <a:buSzPct val="95000"/>
        <a:buFont typeface="Rage Italic" pitchFamily="66" charset="0"/>
        <a:buChar char="0"/>
        <a:defRPr sz="1800" kern="1200">
          <a:solidFill>
            <a:srgbClr val="404040"/>
          </a:solidFill>
          <a:latin typeface="ＭＳ 明朝" panose="02020609040205080304" pitchFamily="17" charset="-128"/>
          <a:ea typeface="MS PGothic" panose="020B0600070205080204" pitchFamily="34" charset="-128"/>
          <a:cs typeface="+mn-cs"/>
        </a:defRPr>
      </a:lvl4pPr>
      <a:lvl5pPr marL="1560912" indent="-201239" algn="l" defTabSz="503972"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MS PGothic" panose="020B0600070205080204" pitchFamily="34" charset="-128"/>
          <a:cs typeface="+mn-cs"/>
        </a:defRPr>
      </a:lvl5pPr>
      <a:lvl6pPr marL="1814298"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16681"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9063"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21446"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7290" y="481232"/>
            <a:ext cx="8866050" cy="159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83" tIns="50392" rIns="100783" bIns="50392"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924058" y="2246905"/>
            <a:ext cx="8232510" cy="43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83" tIns="50392" rIns="100783" bIns="50392"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7288" y="6777461"/>
            <a:ext cx="2352146" cy="402483"/>
          </a:xfrm>
          <a:prstGeom prst="rect">
            <a:avLst/>
          </a:prstGeom>
        </p:spPr>
        <p:txBody>
          <a:bodyPr vert="horz" wrap="square" lIns="100783" tIns="50392" rIns="100783" bIns="50392" numCol="1" anchor="ctr" anchorCtr="0" compatLnSpc="1">
            <a:prstTxWarp prst="textNoShape">
              <a:avLst/>
            </a:prstTxWarp>
          </a:bodyPr>
          <a:lstStyle>
            <a:lvl1pPr>
              <a:defRPr sz="1500">
                <a:solidFill>
                  <a:srgbClr val="7F7F7F"/>
                </a:solidFill>
                <a:latin typeface="Rage Italic" pitchFamily="66" charset="0"/>
              </a:defRPr>
            </a:lvl1pPr>
          </a:lstStyle>
          <a:p>
            <a:pPr defTabSz="914400"/>
            <a:endParaRPr lang="en-US" altLang="en-US" dirty="0">
              <a:ea typeface="ＭＳ Ｐゴシック" pitchFamily="34" charset="-128"/>
            </a:endParaRPr>
          </a:p>
        </p:txBody>
      </p:sp>
      <p:sp>
        <p:nvSpPr>
          <p:cNvPr id="5" name="Footer Placeholder 4"/>
          <p:cNvSpPr>
            <a:spLocks noGrp="1"/>
          </p:cNvSpPr>
          <p:nvPr>
            <p:ph type="ftr" sz="quarter" idx="3"/>
          </p:nvPr>
        </p:nvSpPr>
        <p:spPr>
          <a:xfrm>
            <a:off x="3444214" y="6777461"/>
            <a:ext cx="3192198" cy="402483"/>
          </a:xfrm>
          <a:prstGeom prst="rect">
            <a:avLst/>
          </a:prstGeom>
        </p:spPr>
        <p:txBody>
          <a:bodyPr vert="horz" wrap="square" lIns="100783" tIns="50392" rIns="100783" bIns="50392" numCol="1" anchor="ctr" anchorCtr="0" compatLnSpc="1">
            <a:prstTxWarp prst="textNoShape">
              <a:avLst/>
            </a:prstTxWarp>
          </a:bodyPr>
          <a:lstStyle>
            <a:lvl1pPr algn="ctr">
              <a:defRPr sz="1500">
                <a:solidFill>
                  <a:srgbClr val="7F7F7F"/>
                </a:solidFill>
                <a:latin typeface="Rage Italic" pitchFamily="66" charset="0"/>
              </a:defRPr>
            </a:lvl1pPr>
          </a:lstStyle>
          <a:p>
            <a:pPr defTabSz="914400"/>
            <a:endParaRPr lang="en-US" altLang="en-US" dirty="0">
              <a:ea typeface="ＭＳ Ｐゴシック" pitchFamily="34" charset="-128"/>
            </a:endParaRPr>
          </a:p>
        </p:txBody>
      </p:sp>
      <p:sp>
        <p:nvSpPr>
          <p:cNvPr id="6" name="Slide Number Placeholder 5"/>
          <p:cNvSpPr>
            <a:spLocks noGrp="1"/>
          </p:cNvSpPr>
          <p:nvPr>
            <p:ph type="sldNum" sz="quarter" idx="4"/>
          </p:nvPr>
        </p:nvSpPr>
        <p:spPr>
          <a:xfrm>
            <a:off x="7121192" y="6777461"/>
            <a:ext cx="2352146" cy="402483"/>
          </a:xfrm>
          <a:prstGeom prst="rect">
            <a:avLst/>
          </a:prstGeom>
        </p:spPr>
        <p:txBody>
          <a:bodyPr vert="horz" wrap="square" lIns="100783" tIns="50392" rIns="100783" bIns="50392" numCol="1" anchor="ctr" anchorCtr="0" compatLnSpc="1">
            <a:prstTxWarp prst="textNoShape">
              <a:avLst/>
            </a:prstTxWarp>
          </a:bodyPr>
          <a:lstStyle>
            <a:lvl1pPr algn="r">
              <a:defRPr sz="1500">
                <a:solidFill>
                  <a:srgbClr val="7F7F7F"/>
                </a:solidFill>
                <a:latin typeface="Rage Italic" pitchFamily="66" charset="0"/>
              </a:defRPr>
            </a:lvl1pPr>
          </a:lstStyle>
          <a:p>
            <a:pPr defTabSz="914400"/>
            <a:fld id="{58C693D4-9952-44EA-9032-EBB4DA3D8A5A}" type="slidenum">
              <a:rPr lang="en-US" altLang="en-US">
                <a:ea typeface="ＭＳ Ｐゴシック" pitchFamily="34" charset="-128"/>
              </a:rPr>
              <a:pPr defTabSz="914400"/>
              <a:t>‹#›</a:t>
            </a:fld>
            <a:endParaRPr lang="en-US" altLang="en-US" dirty="0">
              <a:ea typeface="ＭＳ Ｐゴシック" pitchFamily="34" charset="-128"/>
            </a:endParaRPr>
          </a:p>
        </p:txBody>
      </p:sp>
    </p:spTree>
    <p:extLst>
      <p:ext uri="{BB962C8B-B14F-4D97-AF65-F5344CB8AC3E}">
        <p14:creationId xmlns:p14="http://schemas.microsoft.com/office/powerpoint/2010/main" val="1418988209"/>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Lst>
  <p:hf hdr="0" ftr="0" dt="0"/>
  <p:txStyles>
    <p:titleStyle>
      <a:lvl1pPr algn="ctr" defTabSz="503920" rtl="0" eaLnBrk="0" fontAlgn="base" hangingPunct="0">
        <a:spcBef>
          <a:spcPct val="0"/>
        </a:spcBef>
        <a:spcAft>
          <a:spcPct val="0"/>
        </a:spcAft>
        <a:defRPr sz="5300" kern="1200">
          <a:solidFill>
            <a:srgbClr val="262626"/>
          </a:solidFill>
          <a:latin typeface="ＭＳ 明朝" panose="02020609040205080304" pitchFamily="17" charset="-128"/>
          <a:ea typeface="ＭＳ Ｐゴシック" charset="0"/>
          <a:cs typeface="+mj-cs"/>
        </a:defRPr>
      </a:lvl1pPr>
      <a:lvl2pPr algn="ctr" defTabSz="503920" rtl="0" eaLnBrk="0" fontAlgn="base" hangingPunct="0">
        <a:spcBef>
          <a:spcPct val="0"/>
        </a:spcBef>
        <a:spcAft>
          <a:spcPct val="0"/>
        </a:spcAft>
        <a:defRPr sz="5300">
          <a:solidFill>
            <a:srgbClr val="262626"/>
          </a:solidFill>
          <a:latin typeface="Cambria" pitchFamily="18" charset="0"/>
          <a:ea typeface="ＭＳ Ｐゴシック" charset="0"/>
        </a:defRPr>
      </a:lvl2pPr>
      <a:lvl3pPr algn="ctr" defTabSz="503920" rtl="0" eaLnBrk="0" fontAlgn="base" hangingPunct="0">
        <a:spcBef>
          <a:spcPct val="0"/>
        </a:spcBef>
        <a:spcAft>
          <a:spcPct val="0"/>
        </a:spcAft>
        <a:defRPr sz="5300">
          <a:solidFill>
            <a:srgbClr val="262626"/>
          </a:solidFill>
          <a:latin typeface="Cambria" pitchFamily="18" charset="0"/>
          <a:ea typeface="ＭＳ Ｐゴシック" charset="0"/>
        </a:defRPr>
      </a:lvl3pPr>
      <a:lvl4pPr algn="ctr" defTabSz="503920" rtl="0" eaLnBrk="0" fontAlgn="base" hangingPunct="0">
        <a:spcBef>
          <a:spcPct val="0"/>
        </a:spcBef>
        <a:spcAft>
          <a:spcPct val="0"/>
        </a:spcAft>
        <a:defRPr sz="5300">
          <a:solidFill>
            <a:srgbClr val="262626"/>
          </a:solidFill>
          <a:latin typeface="Cambria" pitchFamily="18" charset="0"/>
          <a:ea typeface="ＭＳ Ｐゴシック" charset="0"/>
        </a:defRPr>
      </a:lvl4pPr>
      <a:lvl5pPr algn="ctr" defTabSz="503920" rtl="0" eaLnBrk="0" fontAlgn="base" hangingPunct="0">
        <a:spcBef>
          <a:spcPct val="0"/>
        </a:spcBef>
        <a:spcAft>
          <a:spcPct val="0"/>
        </a:spcAft>
        <a:defRPr sz="5300">
          <a:solidFill>
            <a:srgbClr val="262626"/>
          </a:solidFill>
          <a:latin typeface="Cambria" pitchFamily="18"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60" indent="-251960" algn="l" defTabSz="503920"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charset="0"/>
          <a:cs typeface="+mn-cs"/>
        </a:defRPr>
      </a:lvl1pPr>
      <a:lvl2pPr marL="614152" indent="-251960" algn="l" defTabSz="50392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charset="0"/>
          <a:cs typeface="+mn-cs"/>
        </a:defRPr>
      </a:lvl2pPr>
      <a:lvl3pPr marL="906355" indent="-201218" algn="l" defTabSz="50392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charset="0"/>
          <a:cs typeface="+mn-cs"/>
        </a:defRPr>
      </a:lvl3pPr>
      <a:lvl4pPr marL="1209057" indent="-201218" algn="l" defTabSz="503920" rtl="0" eaLnBrk="0" fontAlgn="base" hangingPunct="0">
        <a:spcBef>
          <a:spcPct val="20000"/>
        </a:spcBef>
        <a:spcAft>
          <a:spcPct val="0"/>
        </a:spcAft>
        <a:buClr>
          <a:schemeClr val="accent1"/>
        </a:buClr>
        <a:buSzPct val="95000"/>
        <a:buFont typeface="Rage Italic" pitchFamily="66" charset="0"/>
        <a:buChar char="0"/>
        <a:defRPr sz="1800" kern="1200">
          <a:solidFill>
            <a:srgbClr val="404040"/>
          </a:solidFill>
          <a:latin typeface="ＭＳ 明朝" panose="02020609040205080304" pitchFamily="17" charset="-128"/>
          <a:ea typeface="ＭＳ Ｐゴシック" charset="0"/>
          <a:cs typeface="+mn-cs"/>
        </a:defRPr>
      </a:lvl4pPr>
      <a:lvl5pPr marL="1560750" indent="-201218" algn="l" defTabSz="503920"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charset="0"/>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2000" kern="1200">
          <a:solidFill>
            <a:schemeClr val="tx1"/>
          </a:solidFill>
          <a:latin typeface="+mn-lt"/>
          <a:ea typeface="+mn-ea"/>
          <a:cs typeface="+mn-cs"/>
        </a:defRPr>
      </a:lvl1pPr>
      <a:lvl2pPr marL="503920" algn="l" defTabSz="503920" rtl="0" eaLnBrk="1" latinLnBrk="0" hangingPunct="1">
        <a:defRPr sz="2000" kern="1200">
          <a:solidFill>
            <a:schemeClr val="tx1"/>
          </a:solidFill>
          <a:latin typeface="+mn-lt"/>
          <a:ea typeface="+mn-ea"/>
          <a:cs typeface="+mn-cs"/>
        </a:defRPr>
      </a:lvl2pPr>
      <a:lvl3pPr marL="1007838" algn="l" defTabSz="503920" rtl="0" eaLnBrk="1" latinLnBrk="0" hangingPunct="1">
        <a:defRPr sz="2000" kern="1200">
          <a:solidFill>
            <a:schemeClr val="tx1"/>
          </a:solidFill>
          <a:latin typeface="+mn-lt"/>
          <a:ea typeface="+mn-ea"/>
          <a:cs typeface="+mn-cs"/>
        </a:defRPr>
      </a:lvl3pPr>
      <a:lvl4pPr marL="1511758" algn="l" defTabSz="503920" rtl="0" eaLnBrk="1" latinLnBrk="0" hangingPunct="1">
        <a:defRPr sz="2000" kern="1200">
          <a:solidFill>
            <a:schemeClr val="tx1"/>
          </a:solidFill>
          <a:latin typeface="+mn-lt"/>
          <a:ea typeface="+mn-ea"/>
          <a:cs typeface="+mn-cs"/>
        </a:defRPr>
      </a:lvl4pPr>
      <a:lvl5pPr marL="2015677" algn="l" defTabSz="503920" rtl="0" eaLnBrk="1" latinLnBrk="0" hangingPunct="1">
        <a:defRPr sz="2000" kern="1200">
          <a:solidFill>
            <a:schemeClr val="tx1"/>
          </a:solidFill>
          <a:latin typeface="+mn-lt"/>
          <a:ea typeface="+mn-ea"/>
          <a:cs typeface="+mn-cs"/>
        </a:defRPr>
      </a:lvl5pPr>
      <a:lvl6pPr marL="2519597" algn="l" defTabSz="503920" rtl="0" eaLnBrk="1" latinLnBrk="0" hangingPunct="1">
        <a:defRPr sz="2000" kern="1200">
          <a:solidFill>
            <a:schemeClr val="tx1"/>
          </a:solidFill>
          <a:latin typeface="+mn-lt"/>
          <a:ea typeface="+mn-ea"/>
          <a:cs typeface="+mn-cs"/>
        </a:defRPr>
      </a:lvl6pPr>
      <a:lvl7pPr marL="3023515" algn="l" defTabSz="503920" rtl="0" eaLnBrk="1" latinLnBrk="0" hangingPunct="1">
        <a:defRPr sz="2000" kern="1200">
          <a:solidFill>
            <a:schemeClr val="tx1"/>
          </a:solidFill>
          <a:latin typeface="+mn-lt"/>
          <a:ea typeface="+mn-ea"/>
          <a:cs typeface="+mn-cs"/>
        </a:defRPr>
      </a:lvl7pPr>
      <a:lvl8pPr marL="3527435" algn="l" defTabSz="503920" rtl="0" eaLnBrk="1" latinLnBrk="0" hangingPunct="1">
        <a:defRPr sz="2000" kern="1200">
          <a:solidFill>
            <a:schemeClr val="tx1"/>
          </a:solidFill>
          <a:latin typeface="+mn-lt"/>
          <a:ea typeface="+mn-ea"/>
          <a:cs typeface="+mn-cs"/>
        </a:defRPr>
      </a:lvl8pPr>
      <a:lvl9pPr marL="4031354" algn="l" defTabSz="50392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93738" y="403225"/>
            <a:ext cx="8693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5" tIns="45548" rIns="91095" bIns="45548"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93738" y="2012954"/>
            <a:ext cx="86931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5" tIns="45548" rIns="91095" bIns="4554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93738" y="7007225"/>
            <a:ext cx="2266950" cy="401638"/>
          </a:xfrm>
          <a:prstGeom prst="rect">
            <a:avLst/>
          </a:prstGeom>
        </p:spPr>
        <p:txBody>
          <a:bodyPr vert="horz" lIns="91095" tIns="45548" rIns="91095" bIns="45548" rtlCol="0" anchor="ctr"/>
          <a:lstStyle>
            <a:lvl1pPr algn="l" defTabSz="447585">
              <a:defRPr sz="10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338513" y="7007225"/>
            <a:ext cx="3403600" cy="401638"/>
          </a:xfrm>
          <a:prstGeom prst="rect">
            <a:avLst/>
          </a:prstGeom>
        </p:spPr>
        <p:txBody>
          <a:bodyPr vert="horz" lIns="91095" tIns="45548" rIns="91095" bIns="45548" rtlCol="0" anchor="ctr"/>
          <a:lstStyle>
            <a:lvl1pPr algn="ctr" defTabSz="447585">
              <a:defRPr sz="10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7119938" y="7007225"/>
            <a:ext cx="2266950" cy="401638"/>
          </a:xfrm>
          <a:prstGeom prst="rect">
            <a:avLst/>
          </a:prstGeom>
        </p:spPr>
        <p:txBody>
          <a:bodyPr vert="horz" wrap="square" lIns="91095" tIns="45548" rIns="91095" bIns="45548" numCol="1" anchor="ctr" anchorCtr="0" compatLnSpc="1">
            <a:prstTxWarp prst="textNoShape">
              <a:avLst/>
            </a:prstTxWarp>
          </a:bodyPr>
          <a:lstStyle>
            <a:lvl1pPr algn="r" defTabSz="447073">
              <a:defRPr sz="9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388055687"/>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 id="2147484836" r:id="rId12"/>
  </p:sldLayoutIdLst>
  <p:hf hdr="0" ftr="0" dt="0"/>
  <p:txStyles>
    <p:titleStyle>
      <a:lvl1pPr algn="l" defTabSz="750346" rtl="0" eaLnBrk="0" fontAlgn="base" hangingPunct="0">
        <a:lnSpc>
          <a:spcPct val="90000"/>
        </a:lnSpc>
        <a:spcBef>
          <a:spcPct val="0"/>
        </a:spcBef>
        <a:spcAft>
          <a:spcPct val="0"/>
        </a:spcAft>
        <a:defRPr kumimoji="1" sz="3600" kern="1200">
          <a:solidFill>
            <a:schemeClr val="tx1"/>
          </a:solidFill>
          <a:latin typeface="+mj-lt"/>
          <a:ea typeface="+mj-ea"/>
          <a:cs typeface="+mj-cs"/>
        </a:defRPr>
      </a:lvl1pPr>
      <a:lvl2pPr algn="l" defTabSz="750346"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2pPr>
      <a:lvl3pPr algn="l" defTabSz="750346"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3pPr>
      <a:lvl4pPr algn="l" defTabSz="750346"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4pPr>
      <a:lvl5pPr algn="l" defTabSz="750346"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5pPr>
      <a:lvl6pPr marL="455495"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6pPr>
      <a:lvl7pPr marL="910990"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7pPr>
      <a:lvl8pPr marL="1366492"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8pPr>
      <a:lvl9pPr marL="1821985"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9pPr>
    </p:titleStyle>
    <p:bodyStyle>
      <a:lvl1pPr marL="185603" indent="-185603" algn="l" defTabSz="750346" rtl="0" eaLnBrk="0" fontAlgn="base" hangingPunct="0">
        <a:lnSpc>
          <a:spcPct val="90000"/>
        </a:lnSpc>
        <a:spcBef>
          <a:spcPts val="825"/>
        </a:spcBef>
        <a:spcAft>
          <a:spcPct val="0"/>
        </a:spcAft>
        <a:buFont typeface="Arial" pitchFamily="34" charset="0"/>
        <a:buChar char="•"/>
        <a:defRPr kumimoji="1" sz="2300" kern="1200">
          <a:solidFill>
            <a:schemeClr val="tx1"/>
          </a:solidFill>
          <a:latin typeface="+mn-lt"/>
          <a:ea typeface="+mn-ea"/>
          <a:cs typeface="+mn-cs"/>
        </a:defRPr>
      </a:lvl1pPr>
      <a:lvl2pPr marL="563154" indent="-185603" algn="l" defTabSz="750346" rtl="0" eaLnBrk="0" fontAlgn="base" hangingPunct="0">
        <a:lnSpc>
          <a:spcPct val="90000"/>
        </a:lnSpc>
        <a:spcBef>
          <a:spcPts val="413"/>
        </a:spcBef>
        <a:spcAft>
          <a:spcPct val="0"/>
        </a:spcAft>
        <a:buFont typeface="Arial" pitchFamily="34" charset="0"/>
        <a:buChar char="•"/>
        <a:defRPr kumimoji="1" sz="1900" kern="1200">
          <a:solidFill>
            <a:schemeClr val="tx1"/>
          </a:solidFill>
          <a:latin typeface="+mn-lt"/>
          <a:ea typeface="+mn-ea"/>
          <a:cs typeface="+mn-cs"/>
        </a:defRPr>
      </a:lvl2pPr>
      <a:lvl3pPr marL="939121" indent="-185603" algn="l" defTabSz="750346" rtl="0" eaLnBrk="0" fontAlgn="base" hangingPunct="0">
        <a:lnSpc>
          <a:spcPct val="90000"/>
        </a:lnSpc>
        <a:spcBef>
          <a:spcPts val="413"/>
        </a:spcBef>
        <a:spcAft>
          <a:spcPct val="0"/>
        </a:spcAft>
        <a:buFont typeface="Arial" pitchFamily="34" charset="0"/>
        <a:buChar char="•"/>
        <a:defRPr kumimoji="1" sz="1700" kern="1200">
          <a:solidFill>
            <a:schemeClr val="tx1"/>
          </a:solidFill>
          <a:latin typeface="+mn-lt"/>
          <a:ea typeface="+mn-ea"/>
          <a:cs typeface="+mn-cs"/>
        </a:defRPr>
      </a:lvl3pPr>
      <a:lvl4pPr marL="1316669" indent="-185603" algn="l" defTabSz="750346" rtl="0" eaLnBrk="0" fontAlgn="base" hangingPunct="0">
        <a:lnSpc>
          <a:spcPct val="90000"/>
        </a:lnSpc>
        <a:spcBef>
          <a:spcPts val="413"/>
        </a:spcBef>
        <a:spcAft>
          <a:spcPct val="0"/>
        </a:spcAft>
        <a:buFont typeface="Arial" pitchFamily="34" charset="0"/>
        <a:buChar char="•"/>
        <a:defRPr kumimoji="1" sz="1400" kern="1200">
          <a:solidFill>
            <a:schemeClr val="tx1"/>
          </a:solidFill>
          <a:latin typeface="+mn-lt"/>
          <a:ea typeface="+mn-ea"/>
          <a:cs typeface="+mn-cs"/>
        </a:defRPr>
      </a:lvl4pPr>
      <a:lvl5pPr marL="1692633" indent="-185603" algn="l" defTabSz="750346" rtl="0" eaLnBrk="0" fontAlgn="base" hangingPunct="0">
        <a:lnSpc>
          <a:spcPct val="90000"/>
        </a:lnSpc>
        <a:spcBef>
          <a:spcPts val="413"/>
        </a:spcBef>
        <a:spcAft>
          <a:spcPct val="0"/>
        </a:spcAft>
        <a:buFont typeface="Arial" pitchFamily="34" charset="0"/>
        <a:buChar char="•"/>
        <a:defRPr kumimoji="1" sz="1400" kern="1200">
          <a:solidFill>
            <a:schemeClr val="tx1"/>
          </a:solidFill>
          <a:latin typeface="+mn-lt"/>
          <a:ea typeface="+mn-ea"/>
          <a:cs typeface="+mn-cs"/>
        </a:defRPr>
      </a:lvl5pPr>
      <a:lvl6pPr marL="2071323"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6pPr>
      <a:lvl7pPr marL="2447931"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7pPr>
      <a:lvl8pPr marL="2824535"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8pPr>
      <a:lvl9pPr marL="3201138"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753210" rtl="0" eaLnBrk="1" latinLnBrk="0" hangingPunct="1">
        <a:defRPr kumimoji="1" sz="1400" kern="1200">
          <a:solidFill>
            <a:schemeClr val="tx1"/>
          </a:solidFill>
          <a:latin typeface="+mn-lt"/>
          <a:ea typeface="+mn-ea"/>
          <a:cs typeface="+mn-cs"/>
        </a:defRPr>
      </a:lvl1pPr>
      <a:lvl2pPr marL="376601" algn="l" defTabSz="753210" rtl="0" eaLnBrk="1" latinLnBrk="0" hangingPunct="1">
        <a:defRPr kumimoji="1" sz="1400" kern="1200">
          <a:solidFill>
            <a:schemeClr val="tx1"/>
          </a:solidFill>
          <a:latin typeface="+mn-lt"/>
          <a:ea typeface="+mn-ea"/>
          <a:cs typeface="+mn-cs"/>
        </a:defRPr>
      </a:lvl2pPr>
      <a:lvl3pPr marL="753210" algn="l" defTabSz="753210" rtl="0" eaLnBrk="1" latinLnBrk="0" hangingPunct="1">
        <a:defRPr kumimoji="1" sz="1400" kern="1200">
          <a:solidFill>
            <a:schemeClr val="tx1"/>
          </a:solidFill>
          <a:latin typeface="+mn-lt"/>
          <a:ea typeface="+mn-ea"/>
          <a:cs typeface="+mn-cs"/>
        </a:defRPr>
      </a:lvl3pPr>
      <a:lvl4pPr marL="1129809" algn="l" defTabSz="753210" rtl="0" eaLnBrk="1" latinLnBrk="0" hangingPunct="1">
        <a:defRPr kumimoji="1" sz="1400" kern="1200">
          <a:solidFill>
            <a:schemeClr val="tx1"/>
          </a:solidFill>
          <a:latin typeface="+mn-lt"/>
          <a:ea typeface="+mn-ea"/>
          <a:cs typeface="+mn-cs"/>
        </a:defRPr>
      </a:lvl4pPr>
      <a:lvl5pPr marL="1506421" algn="l" defTabSz="753210" rtl="0" eaLnBrk="1" latinLnBrk="0" hangingPunct="1">
        <a:defRPr kumimoji="1" sz="1400" kern="1200">
          <a:solidFill>
            <a:schemeClr val="tx1"/>
          </a:solidFill>
          <a:latin typeface="+mn-lt"/>
          <a:ea typeface="+mn-ea"/>
          <a:cs typeface="+mn-cs"/>
        </a:defRPr>
      </a:lvl5pPr>
      <a:lvl6pPr marL="1883028" algn="l" defTabSz="753210" rtl="0" eaLnBrk="1" latinLnBrk="0" hangingPunct="1">
        <a:defRPr kumimoji="1" sz="1400" kern="1200">
          <a:solidFill>
            <a:schemeClr val="tx1"/>
          </a:solidFill>
          <a:latin typeface="+mn-lt"/>
          <a:ea typeface="+mn-ea"/>
          <a:cs typeface="+mn-cs"/>
        </a:defRPr>
      </a:lvl6pPr>
      <a:lvl7pPr marL="2259625" algn="l" defTabSz="753210" rtl="0" eaLnBrk="1" latinLnBrk="0" hangingPunct="1">
        <a:defRPr kumimoji="1" sz="1400" kern="1200">
          <a:solidFill>
            <a:schemeClr val="tx1"/>
          </a:solidFill>
          <a:latin typeface="+mn-lt"/>
          <a:ea typeface="+mn-ea"/>
          <a:cs typeface="+mn-cs"/>
        </a:defRPr>
      </a:lvl7pPr>
      <a:lvl8pPr marL="2636232" algn="l" defTabSz="753210" rtl="0" eaLnBrk="1" latinLnBrk="0" hangingPunct="1">
        <a:defRPr kumimoji="1" sz="1400" kern="1200">
          <a:solidFill>
            <a:schemeClr val="tx1"/>
          </a:solidFill>
          <a:latin typeface="+mn-lt"/>
          <a:ea typeface="+mn-ea"/>
          <a:cs typeface="+mn-cs"/>
        </a:defRPr>
      </a:lvl8pPr>
      <a:lvl9pPr marL="3012847" algn="l" defTabSz="753210" rtl="0" eaLnBrk="1" latinLnBrk="0" hangingPunct="1">
        <a:defRPr kumimoji="1"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1007943" eaLnBrk="1" fontAlgn="auto" hangingPunct="1">
              <a:spcBef>
                <a:spcPts val="0"/>
              </a:spcBef>
              <a:spcAft>
                <a:spcPts val="0"/>
              </a:spcAft>
            </a:pPr>
            <a:fld id="{DE8B0F9E-9524-4CE2-8C1C-D2296F1D7B76}" type="datetime1">
              <a:rPr kumimoji="1" lang="ja-JP" altLang="en-US" smtClean="0">
                <a:solidFill>
                  <a:prstClr val="black">
                    <a:tint val="75000"/>
                  </a:prstClr>
                </a:solidFill>
                <a:latin typeface="Calibri"/>
                <a:ea typeface="ＭＳ Ｐゴシック" panose="020B0600070205080204" pitchFamily="50" charset="-128"/>
              </a:rPr>
              <a:pPr defTabSz="1007943" eaLnBrk="1" fontAlgn="auto" hangingPunct="1">
                <a:spcBef>
                  <a:spcPts val="0"/>
                </a:spcBef>
                <a:spcAft>
                  <a:spcPts val="0"/>
                </a:spcAft>
              </a:pPr>
              <a:t>2021/3/1</a:t>
            </a:fld>
            <a:endParaRPr kumimoji="1"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1007943"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1007943" eaLnBrk="1" fontAlgn="auto" hangingPunct="1">
              <a:spcBef>
                <a:spcPts val="0"/>
              </a:spcBef>
              <a:spcAft>
                <a:spcPts val="0"/>
              </a:spcAft>
            </a:pPr>
            <a:fld id="{6D91C872-AAC9-4BA4-8823-FF4E5E94D7AB}" type="slidenum">
              <a:rPr kumimoji="1" lang="ja-JP" altLang="en-US" smtClean="0">
                <a:solidFill>
                  <a:prstClr val="black">
                    <a:tint val="75000"/>
                  </a:prstClr>
                </a:solidFill>
                <a:latin typeface="Calibri"/>
                <a:ea typeface="ＭＳ Ｐゴシック" panose="020B0600070205080204" pitchFamily="50" charset="-128"/>
              </a:rPr>
              <a:pPr defTabSz="1007943" eaLnBrk="1" fontAlgn="auto" hangingPunct="1">
                <a:spcBef>
                  <a:spcPts val="0"/>
                </a:spcBef>
                <a:spcAft>
                  <a:spcPts val="0"/>
                </a:spcAft>
              </a:pPr>
              <a:t>‹#›</a:t>
            </a:fld>
            <a:endParaRPr kumimoji="1"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72416884"/>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hf hdr="0" ftr="0" dt="0"/>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3050" y="402488"/>
            <a:ext cx="8694539" cy="14611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93050" y="2012414"/>
            <a:ext cx="8694539" cy="479654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93043" y="7006722"/>
            <a:ext cx="2268141" cy="402483"/>
          </a:xfrm>
          <a:prstGeom prst="rect">
            <a:avLst/>
          </a:prstGeom>
        </p:spPr>
        <p:txBody>
          <a:bodyPr vert="horz" lIns="91440" tIns="45720" rIns="91440" bIns="45720" rtlCol="0" anchor="ctr"/>
          <a:lstStyle>
            <a:lvl1pPr algn="l">
              <a:defRPr sz="1221">
                <a:solidFill>
                  <a:schemeClr val="tx1">
                    <a:tint val="75000"/>
                  </a:schemeClr>
                </a:solidFill>
              </a:defRPr>
            </a:lvl1pPr>
          </a:lstStyle>
          <a:p>
            <a:pPr defTabSz="930493" eaLnBrk="1" fontAlgn="auto" hangingPunct="1">
              <a:spcBef>
                <a:spcPts val="0"/>
              </a:spcBef>
              <a:spcAft>
                <a:spcPts val="0"/>
              </a:spcAft>
            </a:pPr>
            <a:fld id="{823645B9-48FC-430B-9FA7-DC359A903B25}" type="datetime1">
              <a:rPr kumimoji="1" lang="ja-JP" altLang="en-US" smtClean="0">
                <a:solidFill>
                  <a:prstClr val="black">
                    <a:tint val="75000"/>
                  </a:prstClr>
                </a:solidFill>
                <a:latin typeface="Calibri" panose="020F0502020204030204"/>
                <a:ea typeface="ＭＳ Ｐゴシック" panose="020B0600070205080204" pitchFamily="50" charset="-128"/>
              </a:rPr>
              <a:pPr defTabSz="930493" eaLnBrk="1" fontAlgn="auto" hangingPunct="1">
                <a:spcBef>
                  <a:spcPts val="0"/>
                </a:spcBef>
                <a:spcAft>
                  <a:spcPts val="0"/>
                </a:spcAft>
              </a:pPr>
              <a:t>2021/3/1</a:t>
            </a:fld>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339214" y="7006722"/>
            <a:ext cx="3402211" cy="402483"/>
          </a:xfrm>
          <a:prstGeom prst="rect">
            <a:avLst/>
          </a:prstGeom>
        </p:spPr>
        <p:txBody>
          <a:bodyPr vert="horz" lIns="91440" tIns="45720" rIns="91440" bIns="45720" rtlCol="0" anchor="ctr"/>
          <a:lstStyle>
            <a:lvl1pPr algn="ctr">
              <a:defRPr sz="1221">
                <a:solidFill>
                  <a:schemeClr val="tx1">
                    <a:tint val="75000"/>
                  </a:schemeClr>
                </a:solidFill>
              </a:defRPr>
            </a:lvl1pPr>
          </a:lstStyle>
          <a:p>
            <a:pPr defTabSz="930493" eaLnBrk="1" fontAlgn="auto" hangingPunct="1">
              <a:spcBef>
                <a:spcPts val="0"/>
              </a:spcBef>
              <a:spcAft>
                <a:spcPts val="0"/>
              </a:spcAft>
            </a:pP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119442" y="7006722"/>
            <a:ext cx="2268141" cy="402483"/>
          </a:xfrm>
          <a:prstGeom prst="rect">
            <a:avLst/>
          </a:prstGeom>
        </p:spPr>
        <p:txBody>
          <a:bodyPr vert="horz" lIns="91440" tIns="45720" rIns="91440" bIns="45720" rtlCol="0" anchor="ctr"/>
          <a:lstStyle>
            <a:lvl1pPr algn="r">
              <a:defRPr sz="1221">
                <a:solidFill>
                  <a:schemeClr val="tx1">
                    <a:tint val="75000"/>
                  </a:schemeClr>
                </a:solidFill>
              </a:defRPr>
            </a:lvl1pPr>
          </a:lstStyle>
          <a:p>
            <a:pPr defTabSz="930493" eaLnBrk="1" fontAlgn="auto" hangingPunct="1">
              <a:spcBef>
                <a:spcPts val="0"/>
              </a:spcBef>
              <a:spcAft>
                <a:spcPts val="0"/>
              </a:spcAft>
            </a:pPr>
            <a:fld id="{D9666DB5-3E8A-44EB-B50C-A4DC0E081807}" type="slidenum">
              <a:rPr kumimoji="1" lang="ja-JP" altLang="en-US" smtClean="0">
                <a:solidFill>
                  <a:prstClr val="black">
                    <a:tint val="75000"/>
                  </a:prstClr>
                </a:solidFill>
                <a:latin typeface="Calibri" panose="020F0502020204030204"/>
                <a:ea typeface="ＭＳ Ｐゴシック" panose="020B0600070205080204" pitchFamily="50" charset="-128"/>
              </a:rPr>
              <a:pPr defTabSz="930493" eaLnBrk="1" fontAlgn="auto" hangingPunct="1">
                <a:spcBef>
                  <a:spcPts val="0"/>
                </a:spcBef>
                <a:spcAft>
                  <a:spcPts val="0"/>
                </a:spcAft>
              </a:pPr>
              <a:t>‹#›</a:t>
            </a:fld>
            <a:endParaRPr kumimoji="1"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274629180"/>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hf sldNum="0" hdr="0" ftr="0" dt="0"/>
  <p:txStyles>
    <p:titleStyle>
      <a:lvl1pPr algn="l" defTabSz="930493" rtl="0" eaLnBrk="1" latinLnBrk="0" hangingPunct="1">
        <a:lnSpc>
          <a:spcPct val="90000"/>
        </a:lnSpc>
        <a:spcBef>
          <a:spcPct val="0"/>
        </a:spcBef>
        <a:buNone/>
        <a:defRPr kumimoji="1" sz="4477" kern="1200">
          <a:solidFill>
            <a:schemeClr val="tx1"/>
          </a:solidFill>
          <a:latin typeface="+mj-lt"/>
          <a:ea typeface="+mj-ea"/>
          <a:cs typeface="+mj-cs"/>
        </a:defRPr>
      </a:lvl1pPr>
    </p:titleStyle>
    <p:bodyStyle>
      <a:lvl1pPr marL="232623" indent="-232623" algn="l" defTabSz="930493" rtl="0" eaLnBrk="1" latinLnBrk="0" hangingPunct="1">
        <a:lnSpc>
          <a:spcPct val="90000"/>
        </a:lnSpc>
        <a:spcBef>
          <a:spcPts val="1018"/>
        </a:spcBef>
        <a:buFont typeface="Arial" panose="020B0604020202020204" pitchFamily="34" charset="0"/>
        <a:buChar char="•"/>
        <a:defRPr kumimoji="1" sz="2849" kern="1200">
          <a:solidFill>
            <a:schemeClr val="tx1"/>
          </a:solidFill>
          <a:latin typeface="+mn-lt"/>
          <a:ea typeface="+mn-ea"/>
          <a:cs typeface="+mn-cs"/>
        </a:defRPr>
      </a:lvl1pPr>
      <a:lvl2pPr marL="697870" indent="-232623" algn="l" defTabSz="930493" rtl="0" eaLnBrk="1" latinLnBrk="0" hangingPunct="1">
        <a:lnSpc>
          <a:spcPct val="90000"/>
        </a:lnSpc>
        <a:spcBef>
          <a:spcPts val="509"/>
        </a:spcBef>
        <a:buFont typeface="Arial" panose="020B0604020202020204" pitchFamily="34" charset="0"/>
        <a:buChar char="•"/>
        <a:defRPr kumimoji="1" sz="2442" kern="1200">
          <a:solidFill>
            <a:schemeClr val="tx1"/>
          </a:solidFill>
          <a:latin typeface="+mn-lt"/>
          <a:ea typeface="+mn-ea"/>
          <a:cs typeface="+mn-cs"/>
        </a:defRPr>
      </a:lvl2pPr>
      <a:lvl3pPr marL="1163117" indent="-232623" algn="l" defTabSz="930493" rtl="0" eaLnBrk="1" latinLnBrk="0" hangingPunct="1">
        <a:lnSpc>
          <a:spcPct val="90000"/>
        </a:lnSpc>
        <a:spcBef>
          <a:spcPts val="509"/>
        </a:spcBef>
        <a:buFont typeface="Arial" panose="020B0604020202020204" pitchFamily="34" charset="0"/>
        <a:buChar char="•"/>
        <a:defRPr kumimoji="1" sz="2035" kern="1200">
          <a:solidFill>
            <a:schemeClr val="tx1"/>
          </a:solidFill>
          <a:latin typeface="+mn-lt"/>
          <a:ea typeface="+mn-ea"/>
          <a:cs typeface="+mn-cs"/>
        </a:defRPr>
      </a:lvl3pPr>
      <a:lvl4pPr marL="1628364" indent="-232623" algn="l" defTabSz="93049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4pPr>
      <a:lvl5pPr marL="2093610" indent="-232623" algn="l" defTabSz="93049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5pPr>
      <a:lvl6pPr marL="2558857" indent="-232623" algn="l" defTabSz="93049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6pPr>
      <a:lvl7pPr marL="3024104" indent="-232623" algn="l" defTabSz="93049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7pPr>
      <a:lvl8pPr marL="3489350" indent="-232623" algn="l" defTabSz="93049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8pPr>
      <a:lvl9pPr marL="3954597" indent="-232623" algn="l" defTabSz="93049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9pPr>
    </p:bodyStyle>
    <p:otherStyle>
      <a:defPPr>
        <a:defRPr lang="ja-JP"/>
      </a:defPPr>
      <a:lvl1pPr marL="0" algn="l" defTabSz="930493" rtl="0" eaLnBrk="1" latinLnBrk="0" hangingPunct="1">
        <a:defRPr kumimoji="1" sz="1832" kern="1200">
          <a:solidFill>
            <a:schemeClr val="tx1"/>
          </a:solidFill>
          <a:latin typeface="+mn-lt"/>
          <a:ea typeface="+mn-ea"/>
          <a:cs typeface="+mn-cs"/>
        </a:defRPr>
      </a:lvl1pPr>
      <a:lvl2pPr marL="465247" algn="l" defTabSz="930493" rtl="0" eaLnBrk="1" latinLnBrk="0" hangingPunct="1">
        <a:defRPr kumimoji="1" sz="1832" kern="1200">
          <a:solidFill>
            <a:schemeClr val="tx1"/>
          </a:solidFill>
          <a:latin typeface="+mn-lt"/>
          <a:ea typeface="+mn-ea"/>
          <a:cs typeface="+mn-cs"/>
        </a:defRPr>
      </a:lvl2pPr>
      <a:lvl3pPr marL="930493" algn="l" defTabSz="930493" rtl="0" eaLnBrk="1" latinLnBrk="0" hangingPunct="1">
        <a:defRPr kumimoji="1" sz="1832" kern="1200">
          <a:solidFill>
            <a:schemeClr val="tx1"/>
          </a:solidFill>
          <a:latin typeface="+mn-lt"/>
          <a:ea typeface="+mn-ea"/>
          <a:cs typeface="+mn-cs"/>
        </a:defRPr>
      </a:lvl3pPr>
      <a:lvl4pPr marL="1395740" algn="l" defTabSz="930493" rtl="0" eaLnBrk="1" latinLnBrk="0" hangingPunct="1">
        <a:defRPr kumimoji="1" sz="1832" kern="1200">
          <a:solidFill>
            <a:schemeClr val="tx1"/>
          </a:solidFill>
          <a:latin typeface="+mn-lt"/>
          <a:ea typeface="+mn-ea"/>
          <a:cs typeface="+mn-cs"/>
        </a:defRPr>
      </a:lvl4pPr>
      <a:lvl5pPr marL="1860987" algn="l" defTabSz="930493" rtl="0" eaLnBrk="1" latinLnBrk="0" hangingPunct="1">
        <a:defRPr kumimoji="1" sz="1832" kern="1200">
          <a:solidFill>
            <a:schemeClr val="tx1"/>
          </a:solidFill>
          <a:latin typeface="+mn-lt"/>
          <a:ea typeface="+mn-ea"/>
          <a:cs typeface="+mn-cs"/>
        </a:defRPr>
      </a:lvl5pPr>
      <a:lvl6pPr marL="2326234" algn="l" defTabSz="930493" rtl="0" eaLnBrk="1" latinLnBrk="0" hangingPunct="1">
        <a:defRPr kumimoji="1" sz="1832" kern="1200">
          <a:solidFill>
            <a:schemeClr val="tx1"/>
          </a:solidFill>
          <a:latin typeface="+mn-lt"/>
          <a:ea typeface="+mn-ea"/>
          <a:cs typeface="+mn-cs"/>
        </a:defRPr>
      </a:lvl6pPr>
      <a:lvl7pPr marL="2791480" algn="l" defTabSz="930493" rtl="0" eaLnBrk="1" latinLnBrk="0" hangingPunct="1">
        <a:defRPr kumimoji="1" sz="1832" kern="1200">
          <a:solidFill>
            <a:schemeClr val="tx1"/>
          </a:solidFill>
          <a:latin typeface="+mn-lt"/>
          <a:ea typeface="+mn-ea"/>
          <a:cs typeface="+mn-cs"/>
        </a:defRPr>
      </a:lvl7pPr>
      <a:lvl8pPr marL="3256727" algn="l" defTabSz="930493" rtl="0" eaLnBrk="1" latinLnBrk="0" hangingPunct="1">
        <a:defRPr kumimoji="1" sz="1832" kern="1200">
          <a:solidFill>
            <a:schemeClr val="tx1"/>
          </a:solidFill>
          <a:latin typeface="+mn-lt"/>
          <a:ea typeface="+mn-ea"/>
          <a:cs typeface="+mn-cs"/>
        </a:defRPr>
      </a:lvl8pPr>
      <a:lvl9pPr marL="3721974" algn="l" defTabSz="930493" rtl="0" eaLnBrk="1" latinLnBrk="0" hangingPunct="1">
        <a:defRPr kumimoji="1" sz="183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7290" y="481232"/>
            <a:ext cx="8866050" cy="159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924058" y="2246905"/>
            <a:ext cx="8232510" cy="43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7288" y="6777461"/>
            <a:ext cx="2352146" cy="402483"/>
          </a:xfrm>
          <a:prstGeom prst="rect">
            <a:avLst/>
          </a:prstGeom>
        </p:spPr>
        <p:txBody>
          <a:bodyPr vert="horz" wrap="square" lIns="91430" tIns="45715" rIns="91430" bIns="45715" numCol="1" anchor="ctr" anchorCtr="0" compatLnSpc="1">
            <a:prstTxWarp prst="textNoShape">
              <a:avLst/>
            </a:prstTxWarp>
          </a:bodyPr>
          <a:lstStyle>
            <a:lvl1pPr>
              <a:defRPr sz="1543">
                <a:solidFill>
                  <a:srgbClr val="7F7F7F"/>
                </a:solidFill>
                <a:latin typeface="Rage Italic" panose="03070502040507070304" pitchFamily="66" charset="0"/>
                <a:ea typeface="MS PGothic" panose="020B0600070205080204" pitchFamily="34" charset="-128"/>
              </a:defRPr>
            </a:lvl1pPr>
          </a:lstStyle>
          <a:p>
            <a:pPr defTabSz="1007943">
              <a:defRPr/>
            </a:pPr>
            <a:endParaRPr lang="en-US" altLang="en-US"/>
          </a:p>
        </p:txBody>
      </p:sp>
      <p:sp>
        <p:nvSpPr>
          <p:cNvPr id="5" name="Footer Placeholder 4"/>
          <p:cNvSpPr>
            <a:spLocks noGrp="1"/>
          </p:cNvSpPr>
          <p:nvPr>
            <p:ph type="ftr" sz="quarter" idx="3"/>
          </p:nvPr>
        </p:nvSpPr>
        <p:spPr>
          <a:xfrm>
            <a:off x="3444214" y="6777461"/>
            <a:ext cx="3192198" cy="402483"/>
          </a:xfrm>
          <a:prstGeom prst="rect">
            <a:avLst/>
          </a:prstGeom>
        </p:spPr>
        <p:txBody>
          <a:bodyPr vert="horz" wrap="square" lIns="91430" tIns="45715" rIns="91430" bIns="45715" numCol="1" anchor="ctr" anchorCtr="0" compatLnSpc="1">
            <a:prstTxWarp prst="textNoShape">
              <a:avLst/>
            </a:prstTxWarp>
          </a:bodyPr>
          <a:lstStyle>
            <a:lvl1pPr algn="ctr">
              <a:defRPr sz="1543">
                <a:solidFill>
                  <a:srgbClr val="7F7F7F"/>
                </a:solidFill>
                <a:latin typeface="Rage Italic" panose="03070502040507070304" pitchFamily="66" charset="0"/>
                <a:ea typeface="MS PGothic" panose="020B0600070205080204" pitchFamily="34" charset="-128"/>
              </a:defRPr>
            </a:lvl1pPr>
          </a:lstStyle>
          <a:p>
            <a:pPr defTabSz="1007943">
              <a:defRPr/>
            </a:pPr>
            <a:endParaRPr lang="en-US" altLang="en-US"/>
          </a:p>
        </p:txBody>
      </p:sp>
      <p:sp>
        <p:nvSpPr>
          <p:cNvPr id="6" name="Slide Number Placeholder 5"/>
          <p:cNvSpPr>
            <a:spLocks noGrp="1"/>
          </p:cNvSpPr>
          <p:nvPr>
            <p:ph type="sldNum" sz="quarter" idx="4"/>
          </p:nvPr>
        </p:nvSpPr>
        <p:spPr>
          <a:xfrm>
            <a:off x="7121192" y="6777461"/>
            <a:ext cx="2352146" cy="402483"/>
          </a:xfrm>
          <a:prstGeom prst="rect">
            <a:avLst/>
          </a:prstGeom>
        </p:spPr>
        <p:txBody>
          <a:bodyPr vert="horz" wrap="square" lIns="91430" tIns="45715" rIns="91430" bIns="45715" numCol="1" anchor="ctr" anchorCtr="0" compatLnSpc="1">
            <a:prstTxWarp prst="textNoShape">
              <a:avLst/>
            </a:prstTxWarp>
          </a:bodyPr>
          <a:lstStyle>
            <a:lvl1pPr algn="r">
              <a:defRPr sz="1543">
                <a:solidFill>
                  <a:srgbClr val="7F7F7F"/>
                </a:solidFill>
                <a:latin typeface="Rage Italic" pitchFamily="66" charset="0"/>
              </a:defRPr>
            </a:lvl1pPr>
          </a:lstStyle>
          <a:p>
            <a:pPr defTabSz="1007943"/>
            <a:fld id="{3B0EA6DB-A961-4457-BECF-0C4EA4E0C173}" type="slidenum">
              <a:rPr lang="en-US" altLang="en-US" smtClean="0"/>
              <a:pPr defTabSz="1007943"/>
              <a:t>‹#›</a:t>
            </a:fld>
            <a:endParaRPr lang="en-US" altLang="en-US"/>
          </a:p>
        </p:txBody>
      </p:sp>
    </p:spTree>
    <p:extLst>
      <p:ext uri="{BB962C8B-B14F-4D97-AF65-F5344CB8AC3E}">
        <p14:creationId xmlns:p14="http://schemas.microsoft.com/office/powerpoint/2010/main" val="382757315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 id="2147484873" r:id="rId12"/>
    <p:sldLayoutId id="2147484874" r:id="rId13"/>
  </p:sldLayoutIdLst>
  <p:hf hdr="0" ftr="0" dt="0"/>
  <p:txStyles>
    <p:titleStyle>
      <a:lvl1pPr algn="ctr" defTabSz="503920" rtl="0" eaLnBrk="0" fontAlgn="base" hangingPunct="0">
        <a:spcBef>
          <a:spcPct val="0"/>
        </a:spcBef>
        <a:spcAft>
          <a:spcPct val="0"/>
        </a:spcAft>
        <a:defRPr sz="5291"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503920" rtl="0" eaLnBrk="0" fontAlgn="base" hangingPunct="0">
        <a:spcBef>
          <a:spcPct val="0"/>
        </a:spcBef>
        <a:spcAft>
          <a:spcPct val="0"/>
        </a:spcAft>
        <a:defRPr sz="5291">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503920" rtl="0" eaLnBrk="0" fontAlgn="base" hangingPunct="0">
        <a:spcBef>
          <a:spcPct val="0"/>
        </a:spcBef>
        <a:spcAft>
          <a:spcPct val="0"/>
        </a:spcAft>
        <a:defRPr sz="5291">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503920" rtl="0" eaLnBrk="0" fontAlgn="base" hangingPunct="0">
        <a:spcBef>
          <a:spcPct val="0"/>
        </a:spcBef>
        <a:spcAft>
          <a:spcPct val="0"/>
        </a:spcAft>
        <a:defRPr sz="5291">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503920" rtl="0" eaLnBrk="0" fontAlgn="base" hangingPunct="0">
        <a:spcBef>
          <a:spcPct val="0"/>
        </a:spcBef>
        <a:spcAft>
          <a:spcPct val="0"/>
        </a:spcAft>
        <a:defRPr sz="5291">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60" indent="-251960" algn="l" defTabSz="503920" rtl="0" eaLnBrk="0" fontAlgn="base" hangingPunct="0">
        <a:spcBef>
          <a:spcPct val="20000"/>
        </a:spcBef>
        <a:spcAft>
          <a:spcPct val="0"/>
        </a:spcAft>
        <a:buClr>
          <a:schemeClr val="accent1"/>
        </a:buClr>
        <a:buSzPct val="95000"/>
        <a:buFont typeface="Rage Italic" pitchFamily="66" charset="0"/>
        <a:buChar char="0"/>
        <a:defRPr sz="2646"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14152" indent="-251960" algn="l" defTabSz="503920" rtl="0" eaLnBrk="0" fontAlgn="base" hangingPunct="0">
        <a:spcBef>
          <a:spcPct val="20000"/>
        </a:spcBef>
        <a:spcAft>
          <a:spcPct val="0"/>
        </a:spcAft>
        <a:buClr>
          <a:schemeClr val="accent1"/>
        </a:buClr>
        <a:buSzPct val="95000"/>
        <a:buFont typeface="Rage Italic" pitchFamily="66" charset="0"/>
        <a:buChar char="0"/>
        <a:defRPr sz="2425" kern="1200">
          <a:solidFill>
            <a:srgbClr val="404040"/>
          </a:solidFill>
          <a:latin typeface="ＭＳ 明朝" panose="02020609040205080304" pitchFamily="17" charset="-128"/>
          <a:ea typeface="MS PGothic" panose="020B0600070205080204" pitchFamily="34" charset="-128"/>
          <a:cs typeface="+mn-cs"/>
        </a:defRPr>
      </a:lvl2pPr>
      <a:lvl3pPr marL="906355" indent="-201218" algn="l" defTabSz="503920" rtl="0" eaLnBrk="0" fontAlgn="base" hangingPunct="0">
        <a:spcBef>
          <a:spcPct val="20000"/>
        </a:spcBef>
        <a:spcAft>
          <a:spcPct val="0"/>
        </a:spcAft>
        <a:buClr>
          <a:schemeClr val="accent1"/>
        </a:buClr>
        <a:buSzPct val="95000"/>
        <a:buFont typeface="Rage Italic" pitchFamily="66" charset="0"/>
        <a:buChar char="0"/>
        <a:defRPr sz="2205" kern="1200">
          <a:solidFill>
            <a:srgbClr val="404040"/>
          </a:solidFill>
          <a:latin typeface="ＭＳ 明朝" panose="02020609040205080304" pitchFamily="17" charset="-128"/>
          <a:ea typeface="MS PGothic" panose="020B0600070205080204" pitchFamily="34" charset="-128"/>
          <a:cs typeface="+mn-cs"/>
        </a:defRPr>
      </a:lvl3pPr>
      <a:lvl4pPr marL="1209057" indent="-201218" algn="l" defTabSz="503920" rtl="0" eaLnBrk="0" fontAlgn="base" hangingPunct="0">
        <a:spcBef>
          <a:spcPct val="20000"/>
        </a:spcBef>
        <a:spcAft>
          <a:spcPct val="0"/>
        </a:spcAft>
        <a:buClr>
          <a:schemeClr val="accent1"/>
        </a:buClr>
        <a:buSzPct val="95000"/>
        <a:buFont typeface="Rage Italic" pitchFamily="66" charset="0"/>
        <a:buChar char="0"/>
        <a:defRPr sz="1764" kern="1200">
          <a:solidFill>
            <a:srgbClr val="404040"/>
          </a:solidFill>
          <a:latin typeface="ＭＳ 明朝" panose="02020609040205080304" pitchFamily="17" charset="-128"/>
          <a:ea typeface="MS PGothic" panose="020B0600070205080204" pitchFamily="34" charset="-128"/>
          <a:cs typeface="+mn-cs"/>
        </a:defRPr>
      </a:lvl4pPr>
      <a:lvl5pPr marL="1560750" indent="-201218" algn="l" defTabSz="503920" rtl="0" eaLnBrk="0" fontAlgn="base" hangingPunct="0">
        <a:spcBef>
          <a:spcPct val="20000"/>
        </a:spcBef>
        <a:spcAft>
          <a:spcPct val="0"/>
        </a:spcAft>
        <a:buClr>
          <a:schemeClr val="accent1"/>
        </a:buClr>
        <a:buSzPct val="95000"/>
        <a:buFont typeface="Rage Italic" pitchFamily="66" charset="0"/>
        <a:buChar char="0"/>
        <a:defRPr sz="1543" kern="1200">
          <a:solidFill>
            <a:srgbClr val="404040"/>
          </a:solidFill>
          <a:latin typeface="ＭＳ 明朝" panose="02020609040205080304" pitchFamily="17" charset="-128"/>
          <a:ea typeface="MS PGothic" panose="020B0600070205080204" pitchFamily="34" charset="-128"/>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1984" kern="1200">
          <a:solidFill>
            <a:schemeClr val="tx1"/>
          </a:solidFill>
          <a:latin typeface="+mn-lt"/>
          <a:ea typeface="+mn-ea"/>
          <a:cs typeface="+mn-cs"/>
        </a:defRPr>
      </a:lvl1pPr>
      <a:lvl2pPr marL="503920" algn="l" defTabSz="503920" rtl="0" eaLnBrk="1" latinLnBrk="0" hangingPunct="1">
        <a:defRPr sz="1984" kern="1200">
          <a:solidFill>
            <a:schemeClr val="tx1"/>
          </a:solidFill>
          <a:latin typeface="+mn-lt"/>
          <a:ea typeface="+mn-ea"/>
          <a:cs typeface="+mn-cs"/>
        </a:defRPr>
      </a:lvl2pPr>
      <a:lvl3pPr marL="1007838" algn="l" defTabSz="503920" rtl="0" eaLnBrk="1" latinLnBrk="0" hangingPunct="1">
        <a:defRPr sz="1984" kern="1200">
          <a:solidFill>
            <a:schemeClr val="tx1"/>
          </a:solidFill>
          <a:latin typeface="+mn-lt"/>
          <a:ea typeface="+mn-ea"/>
          <a:cs typeface="+mn-cs"/>
        </a:defRPr>
      </a:lvl3pPr>
      <a:lvl4pPr marL="1511758" algn="l" defTabSz="503920" rtl="0" eaLnBrk="1" latinLnBrk="0" hangingPunct="1">
        <a:defRPr sz="1984" kern="1200">
          <a:solidFill>
            <a:schemeClr val="tx1"/>
          </a:solidFill>
          <a:latin typeface="+mn-lt"/>
          <a:ea typeface="+mn-ea"/>
          <a:cs typeface="+mn-cs"/>
        </a:defRPr>
      </a:lvl4pPr>
      <a:lvl5pPr marL="2015677" algn="l" defTabSz="503920" rtl="0" eaLnBrk="1" latinLnBrk="0" hangingPunct="1">
        <a:defRPr sz="1984" kern="1200">
          <a:solidFill>
            <a:schemeClr val="tx1"/>
          </a:solidFill>
          <a:latin typeface="+mn-lt"/>
          <a:ea typeface="+mn-ea"/>
          <a:cs typeface="+mn-cs"/>
        </a:defRPr>
      </a:lvl5pPr>
      <a:lvl6pPr marL="2519597" algn="l" defTabSz="503920" rtl="0" eaLnBrk="1" latinLnBrk="0" hangingPunct="1">
        <a:defRPr sz="1984" kern="1200">
          <a:solidFill>
            <a:schemeClr val="tx1"/>
          </a:solidFill>
          <a:latin typeface="+mn-lt"/>
          <a:ea typeface="+mn-ea"/>
          <a:cs typeface="+mn-cs"/>
        </a:defRPr>
      </a:lvl6pPr>
      <a:lvl7pPr marL="3023515" algn="l" defTabSz="503920" rtl="0" eaLnBrk="1" latinLnBrk="0" hangingPunct="1">
        <a:defRPr sz="1984" kern="1200">
          <a:solidFill>
            <a:schemeClr val="tx1"/>
          </a:solidFill>
          <a:latin typeface="+mn-lt"/>
          <a:ea typeface="+mn-ea"/>
          <a:cs typeface="+mn-cs"/>
        </a:defRPr>
      </a:lvl7pPr>
      <a:lvl8pPr marL="3527435" algn="l" defTabSz="503920" rtl="0" eaLnBrk="1" latinLnBrk="0" hangingPunct="1">
        <a:defRPr sz="1984" kern="1200">
          <a:solidFill>
            <a:schemeClr val="tx1"/>
          </a:solidFill>
          <a:latin typeface="+mn-lt"/>
          <a:ea typeface="+mn-ea"/>
          <a:cs typeface="+mn-cs"/>
        </a:defRPr>
      </a:lvl8pPr>
      <a:lvl9pPr marL="4031354" algn="l" defTabSz="503920" rtl="0" eaLnBrk="1" latinLnBrk="0" hangingPunct="1">
        <a:defRPr sz="198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1007943" eaLnBrk="1" fontAlgn="auto" hangingPunct="1">
              <a:spcBef>
                <a:spcPts val="0"/>
              </a:spcBef>
              <a:spcAft>
                <a:spcPts val="0"/>
              </a:spcAft>
            </a:pPr>
            <a:fld id="{DE8B0F9E-9524-4CE2-8C1C-D2296F1D7B76}" type="datetime1">
              <a:rPr kumimoji="1" lang="ja-JP" altLang="en-US" smtClean="0">
                <a:solidFill>
                  <a:prstClr val="black">
                    <a:tint val="75000"/>
                  </a:prstClr>
                </a:solidFill>
                <a:latin typeface="Calibri"/>
                <a:ea typeface="ＭＳ Ｐゴシック" panose="020B0600070205080204" pitchFamily="50" charset="-128"/>
              </a:rPr>
              <a:pPr defTabSz="1007943" eaLnBrk="1" fontAlgn="auto" hangingPunct="1">
                <a:spcBef>
                  <a:spcPts val="0"/>
                </a:spcBef>
                <a:spcAft>
                  <a:spcPts val="0"/>
                </a:spcAft>
              </a:pPr>
              <a:t>2021/3/1</a:t>
            </a:fld>
            <a:endParaRPr kumimoji="1"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1007943"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1007943" eaLnBrk="1" fontAlgn="auto" hangingPunct="1">
              <a:spcBef>
                <a:spcPts val="0"/>
              </a:spcBef>
              <a:spcAft>
                <a:spcPts val="0"/>
              </a:spcAft>
            </a:pPr>
            <a:fld id="{6D91C872-AAC9-4BA4-8823-FF4E5E94D7AB}" type="slidenum">
              <a:rPr kumimoji="1" lang="ja-JP" altLang="en-US" smtClean="0">
                <a:solidFill>
                  <a:prstClr val="black">
                    <a:tint val="75000"/>
                  </a:prstClr>
                </a:solidFill>
                <a:latin typeface="Calibri"/>
                <a:ea typeface="ＭＳ Ｐゴシック" panose="020B0600070205080204" pitchFamily="50" charset="-128"/>
              </a:rPr>
              <a:pPr defTabSz="1007943" eaLnBrk="1" fontAlgn="auto" hangingPunct="1">
                <a:spcBef>
                  <a:spcPts val="0"/>
                </a:spcBef>
                <a:spcAft>
                  <a:spcPts val="0"/>
                </a:spcAft>
              </a:pPr>
              <a:t>‹#›</a:t>
            </a:fld>
            <a:endParaRPr kumimoji="1"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6436810"/>
      </p:ext>
    </p:extLst>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Lst>
  <p:hf hdr="0" ftr="0" dt="0"/>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5.png"/><Relationship Id="rId7"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8.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arbuncle\Downloads\764499.jpg"/>
          <p:cNvPicPr>
            <a:picLocks noChangeAspect="1" noChangeArrowheads="1"/>
          </p:cNvPicPr>
          <p:nvPr/>
        </p:nvPicPr>
        <p:blipFill>
          <a:blip r:embed="rId3">
            <a:extLst>
              <a:ext uri="{28A0092B-C50C-407E-A947-70E740481C1C}">
                <a14:useLocalDpi xmlns:a14="http://schemas.microsoft.com/office/drawing/2010/main" val="0"/>
              </a:ext>
            </a:extLst>
          </a:blip>
          <a:srcRect l="19839" t="9885" b="7343"/>
          <a:stretch>
            <a:fillRect/>
          </a:stretch>
        </p:blipFill>
        <p:spPr bwMode="auto">
          <a:xfrm>
            <a:off x="6151563" y="4573588"/>
            <a:ext cx="3517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1</a:t>
            </a:fld>
            <a:endParaRPr lang="en-US" altLang="en-US"/>
          </a:p>
        </p:txBody>
      </p:sp>
      <p:sp>
        <p:nvSpPr>
          <p:cNvPr id="5" name="テキスト ボックス 4"/>
          <p:cNvSpPr txBox="1"/>
          <p:nvPr/>
        </p:nvSpPr>
        <p:spPr>
          <a:xfrm>
            <a:off x="6707188" y="5605463"/>
            <a:ext cx="2540000" cy="771525"/>
          </a:xfrm>
          <a:prstGeom prst="rect">
            <a:avLst/>
          </a:prstGeom>
          <a:noFill/>
        </p:spPr>
        <p:txBody>
          <a:bodyPr>
            <a:spAutoFit/>
          </a:bodyPr>
          <a:lstStyle/>
          <a:p>
            <a:pPr algn="ctr" defTabSz="1007943">
              <a:defRPr/>
            </a:pPr>
            <a:r>
              <a:rPr kumimoji="1" lang="ja-JP" altLang="en-US" sz="4409" dirty="0" smtClean="0">
                <a:solidFill>
                  <a:prstClr val="black"/>
                </a:solidFill>
                <a:latin typeface="HG丸ｺﾞｼｯｸM-PRO" panose="020F0600000000000000" pitchFamily="50" charset="-128"/>
                <a:ea typeface="HG丸ｺﾞｼｯｸM-PRO" panose="020F0600000000000000" pitchFamily="50" charset="-128"/>
              </a:rPr>
              <a:t>第５回</a:t>
            </a:r>
            <a:endParaRPr kumimoji="1" lang="en-US" altLang="ja-JP" sz="4409"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タイトル 1"/>
          <p:cNvSpPr>
            <a:spLocks noGrp="1"/>
          </p:cNvSpPr>
          <p:nvPr>
            <p:ph type="title"/>
          </p:nvPr>
        </p:nvSpPr>
        <p:spPr>
          <a:xfrm>
            <a:off x="608013" y="481013"/>
            <a:ext cx="8864600" cy="6632575"/>
          </a:xfrm>
        </p:spPr>
        <p:txBody>
          <a:bodyPr/>
          <a:lstStyle/>
          <a:p>
            <a:pPr defTabSz="503920">
              <a:defRPr/>
            </a:pPr>
            <a:r>
              <a:rPr kumimoji="1" lang="ja-JP" altLang="en-US" sz="6614" dirty="0"/>
              <a:t>グループワーク</a:t>
            </a:r>
            <a:r>
              <a:rPr kumimoji="1" lang="en-US" altLang="ja-JP" sz="6614" dirty="0"/>
              <a:t/>
            </a:r>
            <a:br>
              <a:rPr kumimoji="1" lang="en-US" altLang="ja-JP" sz="6614" dirty="0"/>
            </a:br>
            <a:r>
              <a:rPr kumimoji="1" lang="en-US" altLang="ja-JP" sz="5291" dirty="0"/>
              <a:t/>
            </a:r>
            <a:br>
              <a:rPr kumimoji="1" lang="en-US" altLang="ja-JP" sz="5291" dirty="0"/>
            </a:br>
            <a:r>
              <a:rPr kumimoji="1" lang="en-US" altLang="ja-JP" sz="3968" dirty="0"/>
              <a:t>―</a:t>
            </a:r>
            <a:r>
              <a:rPr kumimoji="1" lang="ja-JP" altLang="en-US" sz="3968" dirty="0"/>
              <a:t>記憶障害に対処する</a:t>
            </a:r>
            <a:r>
              <a:rPr kumimoji="1" lang="en-US" altLang="ja-JP" sz="3968" dirty="0"/>
              <a:t>―</a:t>
            </a:r>
            <a:r>
              <a:rPr kumimoji="1" lang="en-US" altLang="ja-JP" sz="5291" dirty="0" smtClean="0"/>
              <a:t/>
            </a:r>
            <a:br>
              <a:rPr kumimoji="1" lang="en-US" altLang="ja-JP" sz="5291" dirty="0" smtClean="0"/>
            </a:br>
            <a:r>
              <a:rPr kumimoji="1" lang="en-US" altLang="ja-JP" sz="5291" dirty="0" smtClean="0"/>
              <a:t/>
            </a:r>
            <a:br>
              <a:rPr kumimoji="1" lang="en-US" altLang="ja-JP" sz="5291" dirty="0" smtClean="0"/>
            </a:br>
            <a:endParaRPr kumimoji="1" lang="ja-JP" altLang="en-US" sz="5291" dirty="0"/>
          </a:p>
        </p:txBody>
      </p:sp>
    </p:spTree>
    <p:extLst>
      <p:ext uri="{BB962C8B-B14F-4D97-AF65-F5344CB8AC3E}">
        <p14:creationId xmlns:p14="http://schemas.microsoft.com/office/powerpoint/2010/main" val="2142363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3360" y="584964"/>
            <a:ext cx="9143873" cy="752262"/>
          </a:xfrm>
        </p:spPr>
        <p:txBody>
          <a:bodyPr>
            <a:normAutofit/>
          </a:bodyPr>
          <a:lstStyle/>
          <a:p>
            <a:pPr algn="ctr"/>
            <a:r>
              <a:rPr lang="ja-JP" altLang="en-US" sz="3663" b="1" dirty="0" smtClean="0">
                <a:latin typeface="+mj-ea"/>
              </a:rPr>
              <a:t>「</a:t>
            </a:r>
            <a:r>
              <a:rPr lang="ja-JP" altLang="en-US" sz="3663" b="1" dirty="0">
                <a:latin typeface="+mj-ea"/>
              </a:rPr>
              <a:t>一般的に」必要とされる睡眠時間</a:t>
            </a:r>
            <a:endParaRPr lang="en-US" altLang="ja-JP" sz="4070" b="1" dirty="0">
              <a:latin typeface="+mj-ea"/>
            </a:endParaRPr>
          </a:p>
        </p:txBody>
      </p:sp>
      <p:sp>
        <p:nvSpPr>
          <p:cNvPr id="3" name="コンテンツ プレースホルダー 2"/>
          <p:cNvSpPr>
            <a:spLocks noGrp="1"/>
          </p:cNvSpPr>
          <p:nvPr>
            <p:ph sz="quarter" idx="1"/>
          </p:nvPr>
        </p:nvSpPr>
        <p:spPr>
          <a:xfrm>
            <a:off x="452356" y="1495210"/>
            <a:ext cx="9143873" cy="5460872"/>
          </a:xfrm>
          <a:ln>
            <a:solidFill>
              <a:schemeClr val="tx1"/>
            </a:solidFill>
          </a:ln>
        </p:spPr>
        <p:txBody>
          <a:bodyPr>
            <a:normAutofit/>
          </a:bodyPr>
          <a:lstStyle/>
          <a:p>
            <a:pPr marL="0" indent="0">
              <a:buNone/>
            </a:pPr>
            <a:r>
              <a:rPr lang="ja-JP" altLang="en-US" sz="2035" b="1" dirty="0">
                <a:latin typeface="HG丸ｺﾞｼｯｸM-PRO" panose="020F0600000000000000" pitchFamily="50" charset="-128"/>
                <a:ea typeface="HG丸ｺﾞｼｯｸM-PRO" panose="020F0600000000000000" pitchFamily="50" charset="-128"/>
              </a:rPr>
              <a:t>１：年齢による睡眠時間（夜間）の変化</a:t>
            </a:r>
            <a:r>
              <a:rPr lang="en-US" altLang="ja-JP" sz="1425" b="1" dirty="0">
                <a:latin typeface="HG丸ｺﾞｼｯｸM-PRO" panose="020F0600000000000000" pitchFamily="50" charset="-128"/>
                <a:ea typeface="HG丸ｺﾞｼｯｸM-PRO" panose="020F0600000000000000" pitchFamily="50" charset="-128"/>
              </a:rPr>
              <a:t>【</a:t>
            </a:r>
            <a:r>
              <a:rPr lang="ja-JP" altLang="en-US" sz="1425" b="1" dirty="0">
                <a:latin typeface="HG丸ｺﾞｼｯｸM-PRO" panose="020F0600000000000000" pitchFamily="50" charset="-128"/>
                <a:ea typeface="HG丸ｺﾞｼｯｸM-PRO" panose="020F0600000000000000" pitchFamily="50" charset="-128"/>
              </a:rPr>
              <a:t>論文データ（</a:t>
            </a:r>
            <a:r>
              <a:rPr lang="en-US" altLang="ja-JP" sz="1425" b="1" dirty="0">
                <a:latin typeface="HG丸ｺﾞｼｯｸM-PRO" panose="020F0600000000000000" pitchFamily="50" charset="-128"/>
                <a:ea typeface="HG丸ｺﾞｼｯｸM-PRO" panose="020F0600000000000000" pitchFamily="50" charset="-128"/>
              </a:rPr>
              <a:t>3,577</a:t>
            </a:r>
            <a:r>
              <a:rPr lang="ja-JP" altLang="en-US" sz="1425" b="1" dirty="0">
                <a:latin typeface="HG丸ｺﾞｼｯｸM-PRO" panose="020F0600000000000000" pitchFamily="50" charset="-128"/>
                <a:ea typeface="HG丸ｺﾞｼｯｸM-PRO" panose="020F0600000000000000" pitchFamily="50" charset="-128"/>
              </a:rPr>
              <a:t>人）のメタ解析</a:t>
            </a:r>
            <a:r>
              <a:rPr lang="ja-JP" altLang="en-US" sz="1425" b="1">
                <a:latin typeface="HG丸ｺﾞｼｯｸM-PRO" panose="020F0600000000000000" pitchFamily="50" charset="-128"/>
                <a:ea typeface="HG丸ｺﾞｼｯｸM-PRO" panose="020F0600000000000000" pitchFamily="50" charset="-128"/>
              </a:rPr>
              <a:t>研究より</a:t>
            </a:r>
            <a:r>
              <a:rPr lang="en-US" altLang="ja-JP" sz="1425" b="1">
                <a:latin typeface="HG丸ｺﾞｼｯｸM-PRO" panose="020F0600000000000000" pitchFamily="50" charset="-128"/>
                <a:ea typeface="HG丸ｺﾞｼｯｸM-PRO" panose="020F0600000000000000" pitchFamily="50" charset="-128"/>
              </a:rPr>
              <a:t>】</a:t>
            </a:r>
            <a:endParaRPr lang="en-US" altLang="ja-JP" sz="1425" b="1" dirty="0">
              <a:latin typeface="HG丸ｺﾞｼｯｸM-PRO" panose="020F0600000000000000" pitchFamily="50" charset="-128"/>
              <a:ea typeface="HG丸ｺﾞｼｯｸM-PRO" panose="020F0600000000000000" pitchFamily="50" charset="-128"/>
            </a:endParaRPr>
          </a:p>
          <a:p>
            <a:pPr marL="0" indent="0">
              <a:buNone/>
            </a:pPr>
            <a:r>
              <a:rPr lang="ja-JP" altLang="en-US" sz="2035" dirty="0">
                <a:latin typeface="HG丸ｺﾞｼｯｸM-PRO" panose="020F0600000000000000" pitchFamily="50" charset="-128"/>
                <a:ea typeface="HG丸ｺﾞｼｯｸM-PRO" panose="020F0600000000000000" pitchFamily="50" charset="-128"/>
              </a:rPr>
              <a:t>　　</a:t>
            </a:r>
            <a:r>
              <a:rPr lang="en-US" altLang="ja-JP" sz="2035" dirty="0">
                <a:latin typeface="HG丸ｺﾞｼｯｸM-PRO" panose="020F0600000000000000" pitchFamily="50" charset="-128"/>
                <a:ea typeface="HG丸ｺﾞｼｯｸM-PRO" panose="020F0600000000000000" pitchFamily="50" charset="-128"/>
              </a:rPr>
              <a:t>10</a:t>
            </a:r>
            <a:r>
              <a:rPr lang="ja-JP" altLang="en-US" sz="2035" dirty="0">
                <a:latin typeface="HG丸ｺﾞｼｯｸM-PRO" panose="020F0600000000000000" pitchFamily="50" charset="-128"/>
                <a:ea typeface="HG丸ｺﾞｼｯｸM-PRO" panose="020F0600000000000000" pitchFamily="50" charset="-128"/>
              </a:rPr>
              <a:t>歳まで　　　　　</a:t>
            </a:r>
            <a:r>
              <a:rPr lang="en-US" altLang="ja-JP" sz="2035" dirty="0">
                <a:latin typeface="HG丸ｺﾞｼｯｸM-PRO" panose="020F0600000000000000" pitchFamily="50" charset="-128"/>
                <a:ea typeface="HG丸ｺﾞｼｯｸM-PRO" panose="020F0600000000000000" pitchFamily="50" charset="-128"/>
              </a:rPr>
              <a:t>25</a:t>
            </a:r>
            <a:r>
              <a:rPr lang="ja-JP" altLang="en-US" sz="2035" dirty="0">
                <a:latin typeface="HG丸ｺﾞｼｯｸM-PRO" panose="020F0600000000000000" pitchFamily="50" charset="-128"/>
                <a:ea typeface="HG丸ｺﾞｼｯｸM-PRO" panose="020F0600000000000000" pitchFamily="50" charset="-128"/>
              </a:rPr>
              <a:t>歳　　　　　　</a:t>
            </a:r>
            <a:r>
              <a:rPr lang="en-US" altLang="ja-JP" sz="2035" dirty="0">
                <a:latin typeface="HG丸ｺﾞｼｯｸM-PRO" panose="020F0600000000000000" pitchFamily="50" charset="-128"/>
                <a:ea typeface="HG丸ｺﾞｼｯｸM-PRO" panose="020F0600000000000000" pitchFamily="50" charset="-128"/>
              </a:rPr>
              <a:t>45</a:t>
            </a:r>
            <a:r>
              <a:rPr lang="ja-JP" altLang="en-US" sz="2035" dirty="0">
                <a:latin typeface="HG丸ｺﾞｼｯｸM-PRO" panose="020F0600000000000000" pitchFamily="50" charset="-128"/>
                <a:ea typeface="HG丸ｺﾞｼｯｸM-PRO" panose="020F0600000000000000" pitchFamily="50" charset="-128"/>
              </a:rPr>
              <a:t>歳　　　　　　</a:t>
            </a:r>
            <a:r>
              <a:rPr lang="en-US" altLang="ja-JP" sz="2035" dirty="0">
                <a:latin typeface="HG丸ｺﾞｼｯｸM-PRO" panose="020F0600000000000000" pitchFamily="50" charset="-128"/>
                <a:ea typeface="HG丸ｺﾞｼｯｸM-PRO" panose="020F0600000000000000" pitchFamily="50" charset="-128"/>
              </a:rPr>
              <a:t>60</a:t>
            </a:r>
            <a:r>
              <a:rPr lang="ja-JP" altLang="en-US" sz="2035" dirty="0">
                <a:latin typeface="HG丸ｺﾞｼｯｸM-PRO" panose="020F0600000000000000" pitchFamily="50" charset="-128"/>
                <a:ea typeface="HG丸ｺﾞｼｯｸM-PRO" panose="020F0600000000000000" pitchFamily="50" charset="-128"/>
              </a:rPr>
              <a:t>歳</a:t>
            </a:r>
            <a:endParaRPr lang="en-US" altLang="ja-JP" sz="2035" dirty="0">
              <a:latin typeface="HG丸ｺﾞｼｯｸM-PRO" panose="020F0600000000000000" pitchFamily="50" charset="-128"/>
              <a:ea typeface="HG丸ｺﾞｼｯｸM-PRO" panose="020F0600000000000000" pitchFamily="50" charset="-128"/>
            </a:endParaRPr>
          </a:p>
          <a:p>
            <a:pPr marL="0" indent="0">
              <a:buNone/>
            </a:pPr>
            <a:endParaRPr lang="en-US" altLang="ja-JP" sz="2035" dirty="0">
              <a:latin typeface="HG丸ｺﾞｼｯｸM-PRO" panose="020F0600000000000000" pitchFamily="50" charset="-128"/>
              <a:ea typeface="HG丸ｺﾞｼｯｸM-PRO" panose="020F0600000000000000" pitchFamily="50" charset="-128"/>
            </a:endParaRPr>
          </a:p>
          <a:p>
            <a:pPr marL="0" indent="0">
              <a:buNone/>
            </a:pPr>
            <a:endParaRPr lang="en-US" altLang="ja-JP" sz="2035" dirty="0">
              <a:latin typeface="HG丸ｺﾞｼｯｸM-PRO" panose="020F0600000000000000" pitchFamily="50" charset="-128"/>
              <a:ea typeface="HG丸ｺﾞｼｯｸM-PRO" panose="020F0600000000000000" pitchFamily="50" charset="-128"/>
            </a:endParaRPr>
          </a:p>
          <a:p>
            <a:pPr marL="0" indent="0">
              <a:buNone/>
            </a:pPr>
            <a:endParaRPr lang="en-US" altLang="ja-JP" sz="2035" dirty="0">
              <a:latin typeface="HG丸ｺﾞｼｯｸM-PRO" panose="020F0600000000000000" pitchFamily="50" charset="-128"/>
              <a:ea typeface="HG丸ｺﾞｼｯｸM-PRO" panose="020F0600000000000000" pitchFamily="50" charset="-128"/>
            </a:endParaRPr>
          </a:p>
          <a:p>
            <a:pPr marL="0" indent="0">
              <a:buNone/>
            </a:pPr>
            <a:r>
              <a:rPr lang="ja-JP" altLang="en-US" sz="2035" dirty="0">
                <a:solidFill>
                  <a:srgbClr val="FF0000"/>
                </a:solidFill>
                <a:latin typeface="HG丸ｺﾞｼｯｸM-PRO" panose="020F0600000000000000" pitchFamily="50" charset="-128"/>
                <a:ea typeface="HG丸ｺﾞｼｯｸM-PRO" panose="020F0600000000000000" pitchFamily="50" charset="-128"/>
              </a:rPr>
              <a:t>　　８～</a:t>
            </a:r>
            <a:r>
              <a:rPr lang="en-US" altLang="ja-JP" sz="2035" dirty="0">
                <a:solidFill>
                  <a:srgbClr val="FF0000"/>
                </a:solidFill>
                <a:latin typeface="HG丸ｺﾞｼｯｸM-PRO" panose="020F0600000000000000" pitchFamily="50" charset="-128"/>
                <a:ea typeface="HG丸ｺﾞｼｯｸM-PRO" panose="020F0600000000000000" pitchFamily="50" charset="-128"/>
              </a:rPr>
              <a:t>9</a:t>
            </a:r>
            <a:r>
              <a:rPr lang="ja-JP" altLang="en-US" sz="2035" dirty="0">
                <a:solidFill>
                  <a:srgbClr val="FF0000"/>
                </a:solidFill>
                <a:latin typeface="HG丸ｺﾞｼｯｸM-PRO" panose="020F0600000000000000" pitchFamily="50" charset="-128"/>
                <a:ea typeface="HG丸ｺﾞｼｯｸM-PRO" panose="020F0600000000000000" pitchFamily="50" charset="-128"/>
              </a:rPr>
              <a:t>時間　　　　約７時間　　　　約</a:t>
            </a:r>
            <a:r>
              <a:rPr lang="en-US" altLang="ja-JP" sz="2035" dirty="0">
                <a:solidFill>
                  <a:srgbClr val="FF0000"/>
                </a:solidFill>
                <a:latin typeface="HG丸ｺﾞｼｯｸM-PRO" panose="020F0600000000000000" pitchFamily="50" charset="-128"/>
                <a:ea typeface="HG丸ｺﾞｼｯｸM-PRO" panose="020F0600000000000000" pitchFamily="50" charset="-128"/>
              </a:rPr>
              <a:t>6.5</a:t>
            </a:r>
            <a:r>
              <a:rPr lang="ja-JP" altLang="en-US" sz="2035" dirty="0">
                <a:solidFill>
                  <a:srgbClr val="FF0000"/>
                </a:solidFill>
                <a:latin typeface="HG丸ｺﾞｼｯｸM-PRO" panose="020F0600000000000000" pitchFamily="50" charset="-128"/>
                <a:ea typeface="HG丸ｺﾞｼｯｸM-PRO" panose="020F0600000000000000" pitchFamily="50" charset="-128"/>
              </a:rPr>
              <a:t>時間　　　　　約</a:t>
            </a:r>
            <a:r>
              <a:rPr lang="en-US" altLang="ja-JP" sz="2035" dirty="0">
                <a:solidFill>
                  <a:srgbClr val="FF0000"/>
                </a:solidFill>
                <a:latin typeface="HG丸ｺﾞｼｯｸM-PRO" panose="020F0600000000000000" pitchFamily="50" charset="-128"/>
                <a:ea typeface="HG丸ｺﾞｼｯｸM-PRO" panose="020F0600000000000000" pitchFamily="50" charset="-128"/>
              </a:rPr>
              <a:t>6</a:t>
            </a:r>
            <a:r>
              <a:rPr lang="ja-JP" altLang="en-US" sz="2035" dirty="0">
                <a:solidFill>
                  <a:srgbClr val="FF0000"/>
                </a:solidFill>
                <a:latin typeface="HG丸ｺﾞｼｯｸM-PRO" panose="020F0600000000000000" pitchFamily="50" charset="-128"/>
                <a:ea typeface="HG丸ｺﾞｼｯｸM-PRO" panose="020F0600000000000000" pitchFamily="50" charset="-128"/>
              </a:rPr>
              <a:t>時間</a:t>
            </a:r>
            <a:endParaRPr lang="en-US" altLang="ja-JP" sz="2035"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35" b="1" dirty="0">
                <a:latin typeface="HG丸ｺﾞｼｯｸM-PRO" panose="020F0600000000000000" pitchFamily="50" charset="-128"/>
                <a:ea typeface="HG丸ｺﾞｼｯｸM-PRO" panose="020F0600000000000000" pitchFamily="50" charset="-128"/>
              </a:rPr>
              <a:t>２：睡眠で休養が十分に取れていない人の割合（世代別）</a:t>
            </a:r>
            <a:endParaRPr lang="en-US" altLang="ja-JP" sz="2035" b="1" dirty="0">
              <a:latin typeface="HG丸ｺﾞｼｯｸM-PRO" panose="020F0600000000000000" pitchFamily="50" charset="-128"/>
              <a:ea typeface="HG丸ｺﾞｼｯｸM-PRO" panose="020F0600000000000000" pitchFamily="50" charset="-128"/>
            </a:endParaRPr>
          </a:p>
          <a:p>
            <a:pPr marL="0" indent="0">
              <a:buNone/>
            </a:pPr>
            <a:r>
              <a:rPr lang="ja-JP" altLang="en-US" sz="2035" dirty="0">
                <a:latin typeface="HG丸ｺﾞｼｯｸM-PRO" panose="020F0600000000000000" pitchFamily="50" charset="-128"/>
                <a:ea typeface="HG丸ｺﾞｼｯｸM-PRO" panose="020F0600000000000000" pitchFamily="50" charset="-128"/>
              </a:rPr>
              <a:t>　</a:t>
            </a:r>
            <a:r>
              <a:rPr lang="en-US" altLang="ja-JP" sz="2035" dirty="0">
                <a:latin typeface="HG丸ｺﾞｼｯｸM-PRO" panose="020F0600000000000000" pitchFamily="50" charset="-128"/>
                <a:ea typeface="HG丸ｺﾞｼｯｸM-PRO" panose="020F0600000000000000" pitchFamily="50" charset="-128"/>
              </a:rPr>
              <a:t>《</a:t>
            </a:r>
            <a:r>
              <a:rPr lang="ja-JP" altLang="en-US" sz="2035" dirty="0">
                <a:latin typeface="HG丸ｺﾞｼｯｸM-PRO" panose="020F0600000000000000" pitchFamily="50" charset="-128"/>
                <a:ea typeface="HG丸ｺﾞｼｯｸM-PRO" panose="020F0600000000000000" pitchFamily="50" charset="-128"/>
              </a:rPr>
              <a:t>「</a:t>
            </a:r>
            <a:r>
              <a:rPr lang="ja-JP" altLang="en-US" sz="1628" dirty="0">
                <a:latin typeface="HG丸ｺﾞｼｯｸM-PRO" panose="020F0600000000000000" pitchFamily="50" charset="-128"/>
                <a:ea typeface="HG丸ｺﾞｼｯｸM-PRO" panose="020F0600000000000000" pitchFamily="50" charset="-128"/>
              </a:rPr>
              <a:t>厚生労働省</a:t>
            </a:r>
            <a:r>
              <a:rPr lang="ja-JP" altLang="en-US" sz="2035" dirty="0">
                <a:latin typeface="HG丸ｺﾞｼｯｸM-PRO" panose="020F0600000000000000" pitchFamily="50" charset="-128"/>
                <a:ea typeface="HG丸ｺﾞｼｯｸM-PRO" panose="020F0600000000000000" pitchFamily="50" charset="-128"/>
              </a:rPr>
              <a:t>：国民健康・栄養調査（平成</a:t>
            </a:r>
            <a:r>
              <a:rPr lang="en-US" altLang="ja-JP" sz="2035" dirty="0">
                <a:latin typeface="HG丸ｺﾞｼｯｸM-PRO" panose="020F0600000000000000" pitchFamily="50" charset="-128"/>
                <a:ea typeface="HG丸ｺﾞｼｯｸM-PRO" panose="020F0600000000000000" pitchFamily="50" charset="-128"/>
              </a:rPr>
              <a:t>29</a:t>
            </a:r>
            <a:r>
              <a:rPr lang="ja-JP" altLang="en-US" sz="2035" dirty="0">
                <a:latin typeface="HG丸ｺﾞｼｯｸM-PRO" panose="020F0600000000000000" pitchFamily="50" charset="-128"/>
                <a:ea typeface="HG丸ｺﾞｼｯｸM-PRO" panose="020F0600000000000000" pitchFamily="50" charset="-128"/>
              </a:rPr>
              <a:t>年）</a:t>
            </a:r>
            <a:r>
              <a:rPr lang="ja-JP" altLang="en-US" sz="1628" dirty="0">
                <a:latin typeface="HG丸ｺﾞｼｯｸM-PRO" panose="020F0600000000000000" pitchFamily="50" charset="-128"/>
                <a:ea typeface="HG丸ｺﾞｼｯｸM-PRO" panose="020F0600000000000000" pitchFamily="50" charset="-128"/>
              </a:rPr>
              <a:t>より</a:t>
            </a:r>
            <a:r>
              <a:rPr lang="ja-JP" altLang="en-US" sz="2035" dirty="0">
                <a:latin typeface="HG丸ｺﾞｼｯｸM-PRO" panose="020F0600000000000000" pitchFamily="50" charset="-128"/>
                <a:ea typeface="HG丸ｺﾞｼｯｸM-PRO" panose="020F0600000000000000" pitchFamily="50" charset="-128"/>
              </a:rPr>
              <a:t>」</a:t>
            </a:r>
            <a:r>
              <a:rPr lang="en-US" altLang="ja-JP" sz="2035" dirty="0">
                <a:latin typeface="HG丸ｺﾞｼｯｸM-PRO" panose="020F0600000000000000" pitchFamily="50" charset="-128"/>
                <a:ea typeface="HG丸ｺﾞｼｯｸM-PRO" panose="020F0600000000000000" pitchFamily="50" charset="-128"/>
              </a:rPr>
              <a:t>》</a:t>
            </a:r>
          </a:p>
          <a:p>
            <a:pPr marL="0" indent="0">
              <a:buNone/>
            </a:pPr>
            <a:endParaRPr lang="en-US" altLang="ja-JP" sz="2035"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35" dirty="0">
              <a:latin typeface="HG丸ｺﾞｼｯｸM-PRO" panose="020F0600000000000000" pitchFamily="50" charset="-128"/>
              <a:ea typeface="HG丸ｺﾞｼｯｸM-PRO" panose="020F0600000000000000" pitchFamily="50" charset="-128"/>
            </a:endParaRPr>
          </a:p>
          <a:p>
            <a:pPr marL="0" indent="0">
              <a:buNone/>
            </a:pPr>
            <a:endParaRPr lang="en-US" altLang="ja-JP" sz="2035" dirty="0">
              <a:latin typeface="HG丸ｺﾞｼｯｸM-PRO" panose="020F0600000000000000" pitchFamily="50" charset="-128"/>
              <a:ea typeface="HG丸ｺﾞｼｯｸM-PRO" panose="020F0600000000000000" pitchFamily="50" charset="-128"/>
            </a:endParaRPr>
          </a:p>
        </p:txBody>
      </p:sp>
      <p:pic>
        <p:nvPicPr>
          <p:cNvPr id="4" name="図 3"/>
          <p:cNvPicPr/>
          <p:nvPr/>
        </p:nvPicPr>
        <p:blipFill rotWithShape="1">
          <a:blip r:embed="rId3" cstate="print">
            <a:extLst>
              <a:ext uri="{28A0092B-C50C-407E-A947-70E740481C1C}">
                <a14:useLocalDpi xmlns:a14="http://schemas.microsoft.com/office/drawing/2010/main" val="0"/>
              </a:ext>
            </a:extLst>
          </a:blip>
          <a:srcRect/>
          <a:stretch/>
        </p:blipFill>
        <p:spPr>
          <a:xfrm>
            <a:off x="1106452" y="2205069"/>
            <a:ext cx="1156687" cy="1240692"/>
          </a:xfrm>
          <a:prstGeom prst="rect">
            <a:avLst/>
          </a:prstGeom>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56853" y="2161092"/>
            <a:ext cx="1472037" cy="1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588372" y="2061966"/>
            <a:ext cx="1260078" cy="135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右矢印 7"/>
          <p:cNvSpPr/>
          <p:nvPr/>
        </p:nvSpPr>
        <p:spPr>
          <a:xfrm>
            <a:off x="2492252" y="2749317"/>
            <a:ext cx="336021" cy="50648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493" eaLnBrk="1" fontAlgn="auto" hangingPunct="1">
              <a:spcBef>
                <a:spcPts val="0"/>
              </a:spcBef>
              <a:spcAft>
                <a:spcPts val="0"/>
              </a:spcAft>
            </a:pPr>
            <a:endParaRPr kumimoji="1" lang="ja-JP" altLang="en-US">
              <a:solidFill>
                <a:prstClr val="white"/>
              </a:solidFill>
            </a:endParaRPr>
          </a:p>
        </p:txBody>
      </p:sp>
      <p:sp>
        <p:nvSpPr>
          <p:cNvPr id="9" name="右矢印 8"/>
          <p:cNvSpPr/>
          <p:nvPr/>
        </p:nvSpPr>
        <p:spPr>
          <a:xfrm>
            <a:off x="4544026" y="2769318"/>
            <a:ext cx="336021" cy="50648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493" eaLnBrk="1" fontAlgn="auto" hangingPunct="1">
              <a:spcBef>
                <a:spcPts val="0"/>
              </a:spcBef>
              <a:spcAft>
                <a:spcPts val="0"/>
              </a:spcAft>
            </a:pPr>
            <a:endParaRPr kumimoji="1" lang="ja-JP" altLang="en-US">
              <a:solidFill>
                <a:prstClr val="white"/>
              </a:solidFill>
            </a:endParaRPr>
          </a:p>
        </p:txBody>
      </p:sp>
      <p:sp>
        <p:nvSpPr>
          <p:cNvPr id="10" name="右矢印 9"/>
          <p:cNvSpPr/>
          <p:nvPr/>
        </p:nvSpPr>
        <p:spPr>
          <a:xfrm>
            <a:off x="6942691" y="2769614"/>
            <a:ext cx="336021" cy="50648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493" eaLnBrk="1" fontAlgn="auto" hangingPunct="1">
              <a:spcBef>
                <a:spcPts val="0"/>
              </a:spcBef>
              <a:spcAft>
                <a:spcPts val="0"/>
              </a:spcAft>
            </a:pPr>
            <a:endParaRPr kumimoji="1" lang="ja-JP" altLang="en-US">
              <a:solidFill>
                <a:prstClr val="white"/>
              </a:solidFill>
            </a:endParaRPr>
          </a:p>
        </p:txBody>
      </p:sp>
      <p:graphicFrame>
        <p:nvGraphicFramePr>
          <p:cNvPr id="12" name="グラフ 11"/>
          <p:cNvGraphicFramePr>
            <a:graphicFrameLocks/>
          </p:cNvGraphicFramePr>
          <p:nvPr>
            <p:extLst/>
          </p:nvPr>
        </p:nvGraphicFramePr>
        <p:xfrm>
          <a:off x="277331" y="4313425"/>
          <a:ext cx="3441956" cy="1750964"/>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2053199" y="4882311"/>
            <a:ext cx="985609" cy="375843"/>
          </a:xfrm>
          <a:prstGeom prst="rect">
            <a:avLst/>
          </a:prstGeom>
          <a:noFill/>
        </p:spPr>
        <p:txBody>
          <a:bodyPr wrap="none" rtlCol="0">
            <a:spAutoFit/>
          </a:bodyPr>
          <a:lstStyle/>
          <a:p>
            <a:pPr defTabSz="930493" eaLnBrk="1" fontAlgn="auto" hangingPunct="1">
              <a:spcBef>
                <a:spcPts val="0"/>
              </a:spcBef>
              <a:spcAft>
                <a:spcPts val="0"/>
              </a:spcAft>
            </a:pPr>
            <a:r>
              <a:rPr kumimoji="1" lang="en-US" altLang="ja-JP" b="1" dirty="0">
                <a:solidFill>
                  <a:prstClr val="black"/>
                </a:solidFill>
                <a:latin typeface="HG丸ｺﾞｼｯｸM-PRO" panose="020F0600000000000000" pitchFamily="50" charset="-128"/>
                <a:ea typeface="HG丸ｺﾞｼｯｸM-PRO" panose="020F0600000000000000" pitchFamily="50" charset="-128"/>
              </a:rPr>
              <a:t>27.6%</a:t>
            </a:r>
            <a:endParaRPr kumimoji="1"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4" name="グラフ 13"/>
          <p:cNvGraphicFramePr>
            <a:graphicFrameLocks/>
          </p:cNvGraphicFramePr>
          <p:nvPr>
            <p:extLst/>
          </p:nvPr>
        </p:nvGraphicFramePr>
        <p:xfrm>
          <a:off x="3186847" y="4313426"/>
          <a:ext cx="3142449" cy="1750965"/>
        </p:xfrm>
        <a:graphic>
          <a:graphicData uri="http://schemas.openxmlformats.org/drawingml/2006/chart">
            <c:chart xmlns:c="http://schemas.openxmlformats.org/drawingml/2006/chart" xmlns:r="http://schemas.openxmlformats.org/officeDocument/2006/relationships" r:id="rId7"/>
          </a:graphicData>
        </a:graphic>
      </p:graphicFrame>
      <p:sp>
        <p:nvSpPr>
          <p:cNvPr id="15" name="テキスト ボックス 14"/>
          <p:cNvSpPr txBox="1"/>
          <p:nvPr/>
        </p:nvSpPr>
        <p:spPr>
          <a:xfrm>
            <a:off x="4781672" y="4835425"/>
            <a:ext cx="985609" cy="375843"/>
          </a:xfrm>
          <a:prstGeom prst="rect">
            <a:avLst/>
          </a:prstGeom>
          <a:noFill/>
        </p:spPr>
        <p:txBody>
          <a:bodyPr wrap="none" rtlCol="0">
            <a:spAutoFit/>
          </a:bodyPr>
          <a:lstStyle/>
          <a:p>
            <a:pPr defTabSz="930493" eaLnBrk="1" fontAlgn="auto" hangingPunct="1">
              <a:spcBef>
                <a:spcPts val="0"/>
              </a:spcBef>
              <a:spcAft>
                <a:spcPts val="0"/>
              </a:spcAft>
            </a:pPr>
            <a:r>
              <a:rPr kumimoji="1" lang="en-US" altLang="ja-JP" b="1" dirty="0">
                <a:solidFill>
                  <a:prstClr val="black"/>
                </a:solidFill>
                <a:latin typeface="HG丸ｺﾞｼｯｸM-PRO" panose="020F0600000000000000" pitchFamily="50" charset="-128"/>
                <a:ea typeface="HG丸ｺﾞｼｯｸM-PRO" panose="020F0600000000000000" pitchFamily="50" charset="-128"/>
              </a:rPr>
              <a:t>30.9%</a:t>
            </a:r>
            <a:endParaRPr kumimoji="1"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6" name="グラフ 15"/>
          <p:cNvGraphicFramePr>
            <a:graphicFrameLocks/>
          </p:cNvGraphicFramePr>
          <p:nvPr>
            <p:extLst/>
          </p:nvPr>
        </p:nvGraphicFramePr>
        <p:xfrm>
          <a:off x="6071282" y="4269436"/>
          <a:ext cx="2976710" cy="1754002"/>
        </p:xfrm>
        <a:graphic>
          <a:graphicData uri="http://schemas.openxmlformats.org/drawingml/2006/chart">
            <c:chart xmlns:c="http://schemas.openxmlformats.org/drawingml/2006/chart" xmlns:r="http://schemas.openxmlformats.org/officeDocument/2006/relationships" r:id="rId8"/>
          </a:graphicData>
        </a:graphic>
      </p:graphicFrame>
      <p:sp>
        <p:nvSpPr>
          <p:cNvPr id="17" name="テキスト ボックス 16"/>
          <p:cNvSpPr txBox="1"/>
          <p:nvPr/>
        </p:nvSpPr>
        <p:spPr>
          <a:xfrm>
            <a:off x="7695682" y="4875346"/>
            <a:ext cx="985609" cy="375843"/>
          </a:xfrm>
          <a:prstGeom prst="rect">
            <a:avLst/>
          </a:prstGeom>
          <a:noFill/>
        </p:spPr>
        <p:txBody>
          <a:bodyPr wrap="none" rtlCol="0">
            <a:spAutoFit/>
          </a:bodyPr>
          <a:lstStyle/>
          <a:p>
            <a:pPr defTabSz="930493" eaLnBrk="1" fontAlgn="auto" hangingPunct="1">
              <a:spcBef>
                <a:spcPts val="0"/>
              </a:spcBef>
              <a:spcAft>
                <a:spcPts val="0"/>
              </a:spcAft>
            </a:pPr>
            <a:r>
              <a:rPr kumimoji="1" lang="en-US" altLang="ja-JP" b="1" dirty="0">
                <a:solidFill>
                  <a:prstClr val="black"/>
                </a:solidFill>
                <a:latin typeface="HG丸ｺﾞｼｯｸM-PRO" panose="020F0600000000000000" pitchFamily="50" charset="-128"/>
                <a:ea typeface="HG丸ｺﾞｼｯｸM-PRO" panose="020F0600000000000000" pitchFamily="50" charset="-128"/>
              </a:rPr>
              <a:t>28.4%</a:t>
            </a:r>
            <a:endParaRPr kumimoji="1"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タイトル 1"/>
          <p:cNvSpPr txBox="1">
            <a:spLocks/>
          </p:cNvSpPr>
          <p:nvPr/>
        </p:nvSpPr>
        <p:spPr>
          <a:xfrm>
            <a:off x="890388" y="6148049"/>
            <a:ext cx="4321868" cy="677800"/>
          </a:xfrm>
          <a:prstGeom prst="rect">
            <a:avLst/>
          </a:prstGeom>
          <a:ln cmpd="dbl">
            <a:solidFill>
              <a:schemeClr val="tx1"/>
            </a:solidFill>
          </a:ln>
        </p:spPr>
        <p:txBody>
          <a:bodyPr vert="horz" lIns="93052" tIns="46526" rIns="93052" bIns="46526"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35" b="1" dirty="0">
                <a:solidFill>
                  <a:prstClr val="black"/>
                </a:solidFill>
                <a:latin typeface="HG丸ｺﾞｼｯｸM-PRO" panose="020F0600000000000000" pitchFamily="50" charset="-128"/>
                <a:ea typeface="HG丸ｺﾞｼｯｸM-PRO" panose="020F0600000000000000" pitchFamily="50" charset="-128"/>
              </a:rPr>
              <a:t>働き世代の３～４人に</a:t>
            </a:r>
            <a:r>
              <a:rPr lang="en-US" altLang="ja-JP" sz="2035" b="1" dirty="0">
                <a:solidFill>
                  <a:prstClr val="black"/>
                </a:solidFill>
                <a:latin typeface="HG丸ｺﾞｼｯｸM-PRO" panose="020F0600000000000000" pitchFamily="50" charset="-128"/>
                <a:ea typeface="HG丸ｺﾞｼｯｸM-PRO" panose="020F0600000000000000" pitchFamily="50" charset="-128"/>
              </a:rPr>
              <a:t>1</a:t>
            </a:r>
            <a:r>
              <a:rPr lang="ja-JP" altLang="en-US" sz="2035" b="1" dirty="0">
                <a:solidFill>
                  <a:prstClr val="black"/>
                </a:solidFill>
                <a:latin typeface="HG丸ｺﾞｼｯｸM-PRO" panose="020F0600000000000000" pitchFamily="50" charset="-128"/>
                <a:ea typeface="HG丸ｺﾞｼｯｸM-PRO" panose="020F0600000000000000" pitchFamily="50" charset="-128"/>
              </a:rPr>
              <a:t>人は、睡眠で休養が十分に取れていない！</a:t>
            </a:r>
            <a:r>
              <a:rPr lang="ja-JP" altLang="en-US" sz="2442" b="1" u="sng" dirty="0">
                <a:solidFill>
                  <a:prstClr val="black"/>
                </a:solidFill>
                <a:latin typeface="HG丸ｺﾞｼｯｸM-PRO" panose="020F0600000000000000" pitchFamily="50" charset="-128"/>
                <a:ea typeface="HG丸ｺﾞｼｯｸM-PRO" panose="020F0600000000000000" pitchFamily="50" charset="-128"/>
              </a:rPr>
              <a:t>　</a:t>
            </a:r>
            <a:endParaRPr lang="ja-JP" altLang="en-US" sz="2442"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a:off x="5767281" y="6195594"/>
            <a:ext cx="244561" cy="530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493" eaLnBrk="1" fontAlgn="auto" hangingPunct="1">
              <a:spcBef>
                <a:spcPts val="0"/>
              </a:spcBef>
              <a:spcAft>
                <a:spcPts val="0"/>
              </a:spcAft>
            </a:pPr>
            <a:endParaRPr kumimoji="1" lang="ja-JP" altLang="en-US">
              <a:solidFill>
                <a:prstClr val="white"/>
              </a:solidFill>
            </a:endParaRPr>
          </a:p>
        </p:txBody>
      </p:sp>
      <p:sp>
        <p:nvSpPr>
          <p:cNvPr id="20" name="タイトル 1"/>
          <p:cNvSpPr txBox="1">
            <a:spLocks/>
          </p:cNvSpPr>
          <p:nvPr/>
        </p:nvSpPr>
        <p:spPr>
          <a:xfrm>
            <a:off x="6363268" y="6107848"/>
            <a:ext cx="2881534" cy="718001"/>
          </a:xfrm>
          <a:prstGeom prst="rect">
            <a:avLst/>
          </a:prstGeom>
          <a:ln cmpd="dbl">
            <a:solidFill>
              <a:schemeClr val="tx1"/>
            </a:solidFill>
          </a:ln>
        </p:spPr>
        <p:txBody>
          <a:bodyPr vert="horz" lIns="93052" tIns="46526" rIns="93052" bIns="46526"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42" b="1" dirty="0">
                <a:solidFill>
                  <a:prstClr val="black"/>
                </a:solidFill>
                <a:latin typeface="HG丸ｺﾞｼｯｸM-PRO" panose="020F0600000000000000" pitchFamily="50" charset="-128"/>
                <a:ea typeface="HG丸ｺﾞｼｯｸM-PRO" panose="020F0600000000000000" pitchFamily="50" charset="-128"/>
              </a:rPr>
              <a:t>睡眠不足の解消は切実な問題！！</a:t>
            </a:r>
          </a:p>
        </p:txBody>
      </p:sp>
      <p:pic>
        <p:nvPicPr>
          <p:cNvPr id="2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4293" y="1955393"/>
            <a:ext cx="1493731" cy="149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a:xfrm>
            <a:off x="731122" y="1844253"/>
            <a:ext cx="8606157" cy="2035081"/>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30493" eaLnBrk="1" fontAlgn="auto" hangingPunct="1">
              <a:spcBef>
                <a:spcPts val="0"/>
              </a:spcBef>
              <a:spcAft>
                <a:spcPts val="0"/>
              </a:spcAft>
            </a:pPr>
            <a:endParaRPr kumimoji="1" lang="ja-JP" altLang="en-US">
              <a:solidFill>
                <a:prstClr val="black"/>
              </a:solidFill>
            </a:endParaRPr>
          </a:p>
        </p:txBody>
      </p:sp>
      <p:sp>
        <p:nvSpPr>
          <p:cNvPr id="23" name="テキスト ボックス 22">
            <a:extLst>
              <a:ext uri="{FF2B5EF4-FFF2-40B4-BE49-F238E27FC236}">
                <a16:creationId xmlns="" xmlns:a16="http://schemas.microsoft.com/office/drawing/2014/main" id="{6BD01D8D-C2E5-485A-888D-DCD2B1E73582}"/>
              </a:ext>
            </a:extLst>
          </p:cNvPr>
          <p:cNvSpPr txBox="1"/>
          <p:nvPr/>
        </p:nvSpPr>
        <p:spPr>
          <a:xfrm>
            <a:off x="1106453" y="6985964"/>
            <a:ext cx="8835741" cy="285145"/>
          </a:xfrm>
          <a:prstGeom prst="rect">
            <a:avLst/>
          </a:prstGeom>
          <a:noFill/>
        </p:spPr>
        <p:txBody>
          <a:bodyPr wrap="square" rtlCol="0">
            <a:spAutoFit/>
          </a:bodyPr>
          <a:lstStyle/>
          <a:p>
            <a:pPr defTabSz="930493" eaLnBrk="1" fontAlgn="auto" hangingPunct="1">
              <a:spcBef>
                <a:spcPts val="0"/>
              </a:spcBef>
              <a:spcAft>
                <a:spcPts val="0"/>
              </a:spcAft>
            </a:pPr>
            <a:r>
              <a:rPr kumimoji="1" lang="ja-JP" altLang="en-US" sz="1221" dirty="0">
                <a:solidFill>
                  <a:prstClr val="black"/>
                </a:solidFill>
                <a:latin typeface="ＭＳ Ｐゴシック" panose="020B0600070205080204" pitchFamily="50" charset="-128"/>
                <a:ea typeface="ＭＳ Ｐゴシック" panose="020B0600070205080204" pitchFamily="50" charset="-128"/>
              </a:rPr>
              <a:t>出典：睡眠障害の診断・治療ガイドライン研究会　内山真　編：</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睡眠障害の対応と治療ガイドライン第３版</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じほう（</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2019</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p3</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　　</a:t>
            </a:r>
          </a:p>
        </p:txBody>
      </p:sp>
      <p:sp>
        <p:nvSpPr>
          <p:cNvPr id="25" name="正方形/長方形 24">
            <a:extLst>
              <a:ext uri="{FF2B5EF4-FFF2-40B4-BE49-F238E27FC236}">
                <a16:creationId xmlns="" xmlns:a16="http://schemas.microsoft.com/office/drawing/2014/main" id="{866EF43F-A862-49A6-8735-96FB3F2F74CB}"/>
              </a:ext>
            </a:extLst>
          </p:cNvPr>
          <p:cNvSpPr/>
          <p:nvPr/>
        </p:nvSpPr>
        <p:spPr>
          <a:xfrm>
            <a:off x="752216" y="4289200"/>
            <a:ext cx="8606157" cy="1729820"/>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30493" eaLnBrk="1" fontAlgn="auto" hangingPunct="1">
              <a:spcBef>
                <a:spcPts val="0"/>
              </a:spcBef>
              <a:spcAft>
                <a:spcPts val="0"/>
              </a:spcAft>
            </a:pPr>
            <a:endParaRPr kumimoji="1" lang="ja-JP" altLang="en-US">
              <a:solidFill>
                <a:prstClr val="black"/>
              </a:solidFill>
            </a:endParaRPr>
          </a:p>
        </p:txBody>
      </p:sp>
      <p:sp>
        <p:nvSpPr>
          <p:cNvPr id="6" name="スライド番号プレースホルダー 5"/>
          <p:cNvSpPr>
            <a:spLocks noGrp="1"/>
          </p:cNvSpPr>
          <p:nvPr>
            <p:ph type="sldNum" sz="quarter" idx="12"/>
          </p:nvPr>
        </p:nvSpPr>
        <p:spPr>
          <a:xfrm>
            <a:off x="7524699" y="7006722"/>
            <a:ext cx="2268141" cy="402483"/>
          </a:xfrm>
        </p:spPr>
        <p:txBody>
          <a:bodyPr/>
          <a:lstStyle/>
          <a:p>
            <a:fld id="{D9666DB5-3E8A-44EB-B50C-A4DC0E081807}" type="slidenum">
              <a:rPr lang="ja-JP" altLang="en-US" sz="1400" smtClean="0">
                <a:solidFill>
                  <a:prstClr val="black">
                    <a:tint val="75000"/>
                  </a:prstClr>
                </a:solidFill>
              </a:rPr>
              <a:pPr/>
              <a:t>10</a:t>
            </a:fld>
            <a:endParaRPr lang="ja-JP" altLang="en-US" sz="1400" dirty="0">
              <a:solidFill>
                <a:prstClr val="black">
                  <a:tint val="75000"/>
                </a:prstClr>
              </a:solidFill>
            </a:endParaRPr>
          </a:p>
        </p:txBody>
      </p:sp>
    </p:spTree>
    <p:extLst>
      <p:ext uri="{BB962C8B-B14F-4D97-AF65-F5344CB8AC3E}">
        <p14:creationId xmlns:p14="http://schemas.microsoft.com/office/powerpoint/2010/main" val="141603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C:\Users\392965\Desktop\20090612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716" y="721229"/>
            <a:ext cx="6767444" cy="458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304800" y="5812033"/>
            <a:ext cx="9439275" cy="1005686"/>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392" tIns="45696" rIns="91392" bIns="45696"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314817" indent="-314817">
              <a:defRPr/>
            </a:pPr>
            <a:r>
              <a:rPr lang="ja-JP" altLang="en-US" sz="1800" dirty="0">
                <a:latin typeface="ＭＳ ゴシック" panose="020B0609070205080204" pitchFamily="49" charset="-128"/>
                <a:ea typeface="ＭＳ ゴシック" panose="020B0609070205080204" pitchFamily="49" charset="-128"/>
              </a:rPr>
              <a:t>長時間眠っても、睡眠の質が悪ければ、疲労を回復させることはできない。</a:t>
            </a:r>
            <a:endParaRPr lang="en-US" altLang="ja-JP" sz="1800" dirty="0">
              <a:latin typeface="ＭＳ ゴシック" panose="020B0609070205080204" pitchFamily="49" charset="-128"/>
              <a:ea typeface="ＭＳ ゴシック" panose="020B0609070205080204" pitchFamily="49" charset="-128"/>
            </a:endParaRPr>
          </a:p>
          <a:p>
            <a:pPr marL="314817" indent="-314817">
              <a:defRPr/>
            </a:pPr>
            <a:r>
              <a:rPr lang="ja-JP" altLang="en-US" sz="1800" dirty="0">
                <a:latin typeface="ＭＳ ゴシック" panose="020B0609070205080204" pitchFamily="49" charset="-128"/>
                <a:ea typeface="ＭＳ ゴシック" panose="020B0609070205080204" pitchFamily="49" charset="-128"/>
              </a:rPr>
              <a:t>疲労を回復させるには、多くの睡眠時間ではなく、質の良い睡眠を取ることが重要。</a:t>
            </a:r>
          </a:p>
        </p:txBody>
      </p:sp>
      <p:sp>
        <p:nvSpPr>
          <p:cNvPr id="33798" name="正方形/長方形 1"/>
          <p:cNvSpPr>
            <a:spLocks noChangeArrowheads="1"/>
          </p:cNvSpPr>
          <p:nvPr/>
        </p:nvSpPr>
        <p:spPr bwMode="auto">
          <a:xfrm>
            <a:off x="4752280" y="5360945"/>
            <a:ext cx="4176464" cy="26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r>
              <a:rPr lang="en-US" altLang="ja-JP" sz="1100" dirty="0"/>
              <a:t>https://www.kotubankyosei-iyashiya.com/health/risounosuimin/</a:t>
            </a:r>
            <a:endParaRPr lang="ja-JP" altLang="en-US" sz="1100" dirty="0"/>
          </a:p>
        </p:txBody>
      </p:sp>
      <p:sp>
        <p:nvSpPr>
          <p:cNvPr id="33799" name="スライド番号プレースホルダー 3"/>
          <p:cNvSpPr>
            <a:spLocks noGrp="1"/>
          </p:cNvSpPr>
          <p:nvPr>
            <p:ph type="sldNum" sz="quarter" idx="12"/>
          </p:nvPr>
        </p:nvSpPr>
        <p:spPr bwMode="auto">
          <a:xfrm>
            <a:off x="7410450" y="7007225"/>
            <a:ext cx="23526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711C0D-D5DE-44AD-92B9-17C67EEF4C6C}" type="slidenum">
              <a:rPr kumimoji="1" lang="ja-JP" altLang="en-US" smtClean="0"/>
              <a:pPr/>
              <a:t>11</a:t>
            </a:fld>
            <a:endParaRPr kumimoji="1" lang="ja-JP" altLang="en-US"/>
          </a:p>
        </p:txBody>
      </p:sp>
    </p:spTree>
    <p:extLst>
      <p:ext uri="{BB962C8B-B14F-4D97-AF65-F5344CB8AC3E}">
        <p14:creationId xmlns:p14="http://schemas.microsoft.com/office/powerpoint/2010/main" val="263967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693501" y="402484"/>
            <a:ext cx="8693626" cy="1098728"/>
          </a:xfrm>
        </p:spPr>
        <p:txBody>
          <a:bodyPr>
            <a:normAutofit/>
          </a:bodyPr>
          <a:lstStyle/>
          <a:p>
            <a:pPr algn="ctr"/>
            <a:r>
              <a:rPr lang="ja-JP" altLang="en-US" sz="4409" b="1" dirty="0"/>
              <a:t>睡眠とホルモンの関係</a:t>
            </a:r>
            <a:endParaRPr lang="ja-JP" altLang="en-US" sz="2205" dirty="0"/>
          </a:p>
        </p:txBody>
      </p:sp>
      <p:sp>
        <p:nvSpPr>
          <p:cNvPr id="11" name="テキスト ボックス 10"/>
          <p:cNvSpPr txBox="1"/>
          <p:nvPr/>
        </p:nvSpPr>
        <p:spPr>
          <a:xfrm>
            <a:off x="5001184" y="7022328"/>
            <a:ext cx="4801657" cy="499496"/>
          </a:xfrm>
          <a:prstGeom prst="rect">
            <a:avLst/>
          </a:prstGeom>
          <a:noFill/>
        </p:spPr>
        <p:txBody>
          <a:bodyPr wrap="square" rtlCol="0">
            <a:spAutoFit/>
          </a:bodyPr>
          <a:lstStyle/>
          <a:p>
            <a:pPr defTabSz="1007943" eaLnBrk="1" fontAlgn="auto" hangingPunct="1">
              <a:spcBef>
                <a:spcPts val="0"/>
              </a:spcBef>
              <a:spcAft>
                <a:spcPts val="0"/>
              </a:spcAft>
            </a:pPr>
            <a:r>
              <a:rPr kumimoji="1" lang="ja-JP" altLang="en-US" sz="1323" dirty="0">
                <a:solidFill>
                  <a:prstClr val="black"/>
                </a:solidFill>
                <a:latin typeface="Calibri"/>
                <a:ea typeface="ＭＳ Ｐゴシック" panose="020B0600070205080204" pitchFamily="50" charset="-128"/>
              </a:rPr>
              <a:t>出典：坪田聡：あなたを変える睡眠力</a:t>
            </a:r>
            <a:r>
              <a:rPr kumimoji="1" lang="en-US" altLang="ja-JP" sz="1323" dirty="0">
                <a:solidFill>
                  <a:prstClr val="black"/>
                </a:solidFill>
                <a:latin typeface="Calibri"/>
                <a:ea typeface="ＭＳ Ｐゴシック" panose="020B0600070205080204" pitchFamily="50" charset="-128"/>
              </a:rPr>
              <a:t>,p10-11</a:t>
            </a:r>
          </a:p>
          <a:p>
            <a:pPr defTabSz="1007943" eaLnBrk="1" fontAlgn="auto" hangingPunct="1">
              <a:spcBef>
                <a:spcPts val="0"/>
              </a:spcBef>
              <a:spcAft>
                <a:spcPts val="0"/>
              </a:spcAft>
            </a:pPr>
            <a:r>
              <a:rPr kumimoji="1" lang="ja-JP" altLang="en-US" sz="1323" dirty="0">
                <a:solidFill>
                  <a:prstClr val="black"/>
                </a:solidFill>
                <a:latin typeface="Calibri"/>
                <a:ea typeface="ＭＳ Ｐゴシック" panose="020B0600070205080204" pitchFamily="50" charset="-128"/>
              </a:rPr>
              <a:t>　　　　井上雄一：ササッとわかる「睡眠障害」解消法</a:t>
            </a:r>
            <a:r>
              <a:rPr kumimoji="1" lang="en-US" altLang="ja-JP" sz="1323" dirty="0">
                <a:solidFill>
                  <a:prstClr val="black"/>
                </a:solidFill>
                <a:latin typeface="Calibri"/>
                <a:ea typeface="ＭＳ Ｐゴシック" panose="020B0600070205080204" pitchFamily="50" charset="-128"/>
              </a:rPr>
              <a:t>,p88-89</a:t>
            </a:r>
          </a:p>
        </p:txBody>
      </p:sp>
      <p:sp>
        <p:nvSpPr>
          <p:cNvPr id="4" name="角丸四角形 3"/>
          <p:cNvSpPr/>
          <p:nvPr/>
        </p:nvSpPr>
        <p:spPr>
          <a:xfrm>
            <a:off x="515909" y="5843732"/>
            <a:ext cx="9286932" cy="1190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14982" indent="-314982" defTabSz="1007943" eaLnBrk="1" fontAlgn="auto" hangingPunct="1">
              <a:spcBef>
                <a:spcPts val="0"/>
              </a:spcBef>
              <a:spcAft>
                <a:spcPts val="0"/>
              </a:spcAft>
              <a:buFont typeface="Arial" panose="020B0604020202020204" pitchFamily="34" charset="0"/>
              <a:buChar char="•"/>
            </a:pPr>
            <a:r>
              <a:rPr kumimoji="1" lang="ja-JP" altLang="en-US" dirty="0">
                <a:solidFill>
                  <a:prstClr val="black"/>
                </a:solidFill>
              </a:rPr>
              <a:t>朝日を</a:t>
            </a:r>
            <a:r>
              <a:rPr kumimoji="1" lang="ja-JP" altLang="en-US" dirty="0" smtClean="0">
                <a:solidFill>
                  <a:prstClr val="black"/>
                </a:solidFill>
              </a:rPr>
              <a:t>浴びる　→</a:t>
            </a:r>
            <a:r>
              <a:rPr kumimoji="1" lang="ja-JP" altLang="en-US" dirty="0">
                <a:solidFill>
                  <a:prstClr val="black"/>
                </a:solidFill>
              </a:rPr>
              <a:t>　メラトニン（眠気を誘う</a:t>
            </a:r>
            <a:r>
              <a:rPr kumimoji="1" lang="ja-JP" altLang="en-US" dirty="0" smtClean="0">
                <a:solidFill>
                  <a:prstClr val="black"/>
                </a:solidFill>
              </a:rPr>
              <a:t>ホルモン）が減る　→　すっきり目覚める</a:t>
            </a:r>
            <a:endParaRPr kumimoji="1" lang="ja-JP" altLang="en-US" dirty="0">
              <a:solidFill>
                <a:prstClr val="black"/>
              </a:solidFill>
            </a:endParaRPr>
          </a:p>
          <a:p>
            <a:pPr marL="314982" indent="-314982" defTabSz="1007943" eaLnBrk="1" fontAlgn="auto" hangingPunct="1">
              <a:spcBef>
                <a:spcPts val="0"/>
              </a:spcBef>
              <a:spcAft>
                <a:spcPts val="0"/>
              </a:spcAft>
              <a:buFont typeface="Arial" panose="020B0604020202020204" pitchFamily="34" charset="0"/>
              <a:buChar char="•"/>
            </a:pPr>
            <a:r>
              <a:rPr kumimoji="1" lang="ja-JP" altLang="en-US" dirty="0">
                <a:solidFill>
                  <a:prstClr val="black"/>
                </a:solidFill>
              </a:rPr>
              <a:t>「メラトニン」は、光を感知してから</a:t>
            </a:r>
            <a:r>
              <a:rPr kumimoji="1" lang="en-US" altLang="ja-JP" dirty="0">
                <a:solidFill>
                  <a:prstClr val="black"/>
                </a:solidFill>
              </a:rPr>
              <a:t>14</a:t>
            </a:r>
            <a:r>
              <a:rPr kumimoji="1" lang="ja-JP" altLang="en-US" dirty="0">
                <a:solidFill>
                  <a:prstClr val="black"/>
                </a:solidFill>
              </a:rPr>
              <a:t>～</a:t>
            </a:r>
            <a:r>
              <a:rPr kumimoji="1" lang="en-US" altLang="ja-JP" dirty="0">
                <a:solidFill>
                  <a:prstClr val="black"/>
                </a:solidFill>
              </a:rPr>
              <a:t>16</a:t>
            </a:r>
            <a:r>
              <a:rPr kumimoji="1" lang="ja-JP" altLang="en-US" dirty="0">
                <a:solidFill>
                  <a:prstClr val="black"/>
                </a:solidFill>
              </a:rPr>
              <a:t>時間後に再び分泌</a:t>
            </a:r>
            <a:r>
              <a:rPr kumimoji="1" lang="ja-JP" altLang="en-US" dirty="0" smtClean="0">
                <a:solidFill>
                  <a:prstClr val="black"/>
                </a:solidFill>
              </a:rPr>
              <a:t>される。</a:t>
            </a:r>
            <a:endParaRPr kumimoji="1" lang="en-US" altLang="ja-JP" dirty="0" smtClean="0">
              <a:solidFill>
                <a:prstClr val="black"/>
              </a:solidFill>
            </a:endParaRPr>
          </a:p>
          <a:p>
            <a:pPr marL="314982" indent="-314982" defTabSz="1007943" eaLnBrk="1" fontAlgn="auto" hangingPunct="1">
              <a:spcBef>
                <a:spcPts val="0"/>
              </a:spcBef>
              <a:spcAft>
                <a:spcPts val="0"/>
              </a:spcAft>
              <a:buFont typeface="Arial" panose="020B0604020202020204" pitchFamily="34" charset="0"/>
              <a:buChar char="•"/>
            </a:pPr>
            <a:r>
              <a:rPr kumimoji="1" lang="ja-JP" altLang="en-US" dirty="0" smtClean="0">
                <a:solidFill>
                  <a:prstClr val="black"/>
                </a:solidFill>
              </a:rPr>
              <a:t>「メラトニン」の</a:t>
            </a:r>
            <a:r>
              <a:rPr kumimoji="1" lang="ja-JP" altLang="en-US" dirty="0">
                <a:solidFill>
                  <a:prstClr val="black"/>
                </a:solidFill>
              </a:rPr>
              <a:t>量が増えるにつれて眠気が強くなる。</a:t>
            </a:r>
          </a:p>
        </p:txBody>
      </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1547791" y="1474313"/>
            <a:ext cx="6969293" cy="396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2943504" y="5484330"/>
            <a:ext cx="4184289" cy="270395"/>
          </a:xfrm>
          <a:prstGeom prst="rect">
            <a:avLst/>
          </a:prstGeom>
        </p:spPr>
        <p:txBody>
          <a:bodyPr wrap="square">
            <a:spAutoFit/>
          </a:bodyPr>
          <a:lstStyle/>
          <a:p>
            <a:pPr defTabSz="1007943" eaLnBrk="1" fontAlgn="auto" hangingPunct="1">
              <a:spcBef>
                <a:spcPts val="0"/>
              </a:spcBef>
              <a:spcAft>
                <a:spcPts val="0"/>
              </a:spcAft>
            </a:pPr>
            <a:r>
              <a:rPr kumimoji="1" lang="en-US" altLang="ja-JP" sz="1157" dirty="0">
                <a:solidFill>
                  <a:prstClr val="black"/>
                </a:solidFill>
                <a:latin typeface="Calibri"/>
                <a:ea typeface="ＭＳ Ｐゴシック" panose="020B0600070205080204" pitchFamily="50" charset="-128"/>
              </a:rPr>
              <a:t>http://www.goodsleepfactory.com/knowledge/mechanism/</a:t>
            </a:r>
            <a:endParaRPr kumimoji="1" lang="ja-JP" altLang="en-US" sz="1157" dirty="0">
              <a:solidFill>
                <a:prstClr val="black"/>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12</a:t>
            </a:fld>
            <a:endParaRPr lang="ja-JP" altLang="en-US">
              <a:solidFill>
                <a:prstClr val="black">
                  <a:tint val="75000"/>
                </a:prstClr>
              </a:solidFill>
            </a:endParaRPr>
          </a:p>
        </p:txBody>
      </p:sp>
    </p:spTree>
    <p:extLst>
      <p:ext uri="{BB962C8B-B14F-4D97-AF65-F5344CB8AC3E}">
        <p14:creationId xmlns:p14="http://schemas.microsoft.com/office/powerpoint/2010/main" val="428996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1" y="366691"/>
            <a:ext cx="9048860" cy="1111257"/>
          </a:xfrm>
        </p:spPr>
        <p:txBody>
          <a:bodyPr>
            <a:noAutofit/>
          </a:bodyPr>
          <a:lstStyle/>
          <a:p>
            <a:pPr algn="ctr"/>
            <a:r>
              <a:rPr lang="ja-JP" altLang="en-US" sz="3527" dirty="0"/>
              <a:t>脳損傷者と健常者のメラトニン分泌の違い</a:t>
            </a:r>
            <a:endParaRPr lang="en-AU" sz="3527"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29" y="1477948"/>
            <a:ext cx="8354415" cy="543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900928" y="6652086"/>
            <a:ext cx="8255050" cy="770980"/>
          </a:xfrm>
          <a:prstGeom prst="rect">
            <a:avLst/>
          </a:prstGeom>
          <a:noFill/>
          <a:ln>
            <a:solidFill>
              <a:schemeClr val="accent1"/>
            </a:solidFill>
          </a:ln>
        </p:spPr>
        <p:txBody>
          <a:bodyPr wrap="square" rtlCol="0">
            <a:spAutoFit/>
          </a:bodyPr>
          <a:lstStyle/>
          <a:p>
            <a:pPr marL="377979" indent="-377979" defTabSz="1007943" eaLnBrk="1" fontAlgn="auto" hangingPunct="1">
              <a:spcBef>
                <a:spcPts val="0"/>
              </a:spcBef>
              <a:spcAft>
                <a:spcPts val="0"/>
              </a:spcAft>
              <a:buFont typeface="Arial" panose="020B0604020202020204" pitchFamily="34" charset="0"/>
              <a:buChar char="•"/>
            </a:pPr>
            <a:r>
              <a:rPr kumimoji="1" lang="ja-JP" altLang="en-US" sz="2205" dirty="0">
                <a:solidFill>
                  <a:prstClr val="black"/>
                </a:solidFill>
                <a:latin typeface="Calibri"/>
                <a:ea typeface="ＭＳ Ｐゴシック" panose="020B0600070205080204" pitchFamily="50" charset="-128"/>
              </a:rPr>
              <a:t>脳にダメージを受けることで睡眠に影響が出る可能性が高くなる。</a:t>
            </a:r>
            <a:endParaRPr kumimoji="1" lang="en-US" altLang="ja-JP" sz="2205" dirty="0">
              <a:solidFill>
                <a:prstClr val="black"/>
              </a:solidFill>
              <a:latin typeface="Calibri"/>
              <a:ea typeface="ＭＳ Ｐゴシック" panose="020B0600070205080204" pitchFamily="50" charset="-128"/>
            </a:endParaRPr>
          </a:p>
          <a:p>
            <a:pPr marL="377979" indent="-377979" defTabSz="1007943" eaLnBrk="1" fontAlgn="auto" hangingPunct="1">
              <a:spcBef>
                <a:spcPts val="0"/>
              </a:spcBef>
              <a:spcAft>
                <a:spcPts val="0"/>
              </a:spcAft>
              <a:buFont typeface="Arial" panose="020B0604020202020204" pitchFamily="34" charset="0"/>
              <a:buChar char="•"/>
            </a:pPr>
            <a:r>
              <a:rPr kumimoji="1" lang="ja-JP" altLang="en-US" sz="2205" dirty="0">
                <a:solidFill>
                  <a:prstClr val="black"/>
                </a:solidFill>
                <a:latin typeface="Calibri"/>
                <a:ea typeface="ＭＳ Ｐゴシック" panose="020B0600070205080204" pitchFamily="50" charset="-128"/>
              </a:rPr>
              <a:t>疲労の回復、体内時計の調節を行うためにも睡眠対策は重要。</a:t>
            </a:r>
          </a:p>
        </p:txBody>
      </p:sp>
      <p:sp>
        <p:nvSpPr>
          <p:cNvPr id="4" name="円/楕円 3"/>
          <p:cNvSpPr/>
          <p:nvPr/>
        </p:nvSpPr>
        <p:spPr>
          <a:xfrm>
            <a:off x="6427606" y="2430454"/>
            <a:ext cx="3174667" cy="22225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007943" eaLnBrk="1" fontAlgn="auto" hangingPunct="1">
              <a:spcBef>
                <a:spcPts val="0"/>
              </a:spcBef>
              <a:spcAft>
                <a:spcPts val="0"/>
              </a:spcAft>
            </a:pPr>
            <a:r>
              <a:rPr kumimoji="1" lang="ja-JP" altLang="en-US" dirty="0">
                <a:solidFill>
                  <a:prstClr val="black"/>
                </a:solidFill>
              </a:rPr>
              <a:t>健常者と</a:t>
            </a:r>
            <a:r>
              <a:rPr kumimoji="1" lang="ja-JP" altLang="en-US" dirty="0" smtClean="0">
                <a:solidFill>
                  <a:prstClr val="black"/>
                </a:solidFill>
              </a:rPr>
              <a:t>比べて</a:t>
            </a:r>
            <a:endParaRPr kumimoji="1" lang="en-US" altLang="ja-JP" dirty="0" smtClean="0">
              <a:solidFill>
                <a:prstClr val="black"/>
              </a:solidFill>
            </a:endParaRPr>
          </a:p>
          <a:p>
            <a:pPr algn="ctr" defTabSz="1007943" eaLnBrk="1" fontAlgn="auto" hangingPunct="1">
              <a:spcBef>
                <a:spcPts val="0"/>
              </a:spcBef>
              <a:spcAft>
                <a:spcPts val="0"/>
              </a:spcAft>
            </a:pPr>
            <a:r>
              <a:rPr kumimoji="1" lang="ja-JP" altLang="en-US" dirty="0" smtClean="0">
                <a:solidFill>
                  <a:prstClr val="black"/>
                </a:solidFill>
              </a:rPr>
              <a:t>メラトニン値</a:t>
            </a:r>
            <a:r>
              <a:rPr kumimoji="1" lang="ja-JP" altLang="en-US" dirty="0">
                <a:solidFill>
                  <a:prstClr val="black"/>
                </a:solidFill>
              </a:rPr>
              <a:t>が</a:t>
            </a:r>
            <a:r>
              <a:rPr kumimoji="1" lang="ja-JP" altLang="en-US" dirty="0" smtClean="0">
                <a:solidFill>
                  <a:prstClr val="black"/>
                </a:solidFill>
              </a:rPr>
              <a:t>低い</a:t>
            </a:r>
            <a:endParaRPr kumimoji="1" lang="en-US" altLang="ja-JP" dirty="0" smtClean="0">
              <a:solidFill>
                <a:prstClr val="black"/>
              </a:solidFill>
            </a:endParaRPr>
          </a:p>
          <a:p>
            <a:pPr algn="ctr" defTabSz="1007943" eaLnBrk="1" fontAlgn="auto" hangingPunct="1">
              <a:spcBef>
                <a:spcPts val="0"/>
              </a:spcBef>
              <a:spcAft>
                <a:spcPts val="0"/>
              </a:spcAft>
            </a:pPr>
            <a:r>
              <a:rPr kumimoji="1" lang="ja-JP" altLang="en-US" dirty="0" smtClean="0">
                <a:solidFill>
                  <a:prstClr val="black"/>
                </a:solidFill>
              </a:rPr>
              <a:t>↓</a:t>
            </a:r>
            <a:endParaRPr kumimoji="1" lang="en-US" altLang="ja-JP" dirty="0" smtClean="0">
              <a:solidFill>
                <a:prstClr val="black"/>
              </a:solidFill>
            </a:endParaRPr>
          </a:p>
          <a:p>
            <a:pPr algn="ctr" defTabSz="1007943" eaLnBrk="1" fontAlgn="auto" hangingPunct="1">
              <a:spcBef>
                <a:spcPts val="0"/>
              </a:spcBef>
              <a:spcAft>
                <a:spcPts val="0"/>
              </a:spcAft>
            </a:pPr>
            <a:r>
              <a:rPr kumimoji="1" lang="ja-JP" altLang="en-US" dirty="0" smtClean="0">
                <a:solidFill>
                  <a:prstClr val="black"/>
                </a:solidFill>
              </a:rPr>
              <a:t>睡眠に留意</a:t>
            </a:r>
            <a:r>
              <a:rPr kumimoji="1" lang="ja-JP" altLang="en-US" dirty="0">
                <a:solidFill>
                  <a:prstClr val="black"/>
                </a:solidFill>
              </a:rPr>
              <a:t>が必要</a:t>
            </a:r>
          </a:p>
        </p:txBody>
      </p:sp>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13</a:t>
            </a:fld>
            <a:endParaRPr lang="ja-JP" altLang="en-US">
              <a:solidFill>
                <a:prstClr val="black">
                  <a:tint val="75000"/>
                </a:prstClr>
              </a:solidFill>
            </a:endParaRPr>
          </a:p>
        </p:txBody>
      </p:sp>
    </p:spTree>
    <p:extLst>
      <p:ext uri="{BB962C8B-B14F-4D97-AF65-F5344CB8AC3E}">
        <p14:creationId xmlns:p14="http://schemas.microsoft.com/office/powerpoint/2010/main" val="312006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mtClean="0">
                <a:latin typeface="ＭＳ 明朝" pitchFamily="17" charset="-128"/>
              </a:rPr>
              <a:t>立ち上がってストレッチ</a:t>
            </a:r>
            <a:r>
              <a:rPr lang="en-AU" altLang="ja-JP" smtClean="0">
                <a:latin typeface="ＭＳ 明朝" pitchFamily="17" charset="-128"/>
                <a:ea typeface="ＭＳ 明朝" pitchFamily="17"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619597"/>
            <a:ext cx="8016875" cy="534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20">
              <a:defRPr/>
            </a:pPr>
            <a:r>
              <a:rPr kumimoji="1" lang="ja-JP" altLang="en-US" sz="5952" dirty="0" smtClean="0">
                <a:latin typeface="ＭＳ Ｐゴシック" panose="020B0600070205080204" pitchFamily="50" charset="-128"/>
                <a:ea typeface="ＭＳ Ｐゴシック" panose="020B0600070205080204" pitchFamily="50" charset="-128"/>
              </a:rPr>
              <a:t>睡眠を改善する方法</a:t>
            </a:r>
            <a:endParaRPr kumimoji="1" lang="ja-JP" altLang="en-US" sz="5952"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a:xfrm>
            <a:off x="923925" y="4138613"/>
            <a:ext cx="8232775" cy="1654175"/>
          </a:xfrm>
        </p:spPr>
        <p:txBody>
          <a:bodyPr/>
          <a:lstStyle/>
          <a:p>
            <a:pPr algn="r" defTabSz="503920">
              <a:defRPr/>
            </a:pPr>
            <a:r>
              <a:rPr kumimoji="1" lang="ja-JP" altLang="en-US" sz="2000" dirty="0" smtClean="0">
                <a:solidFill>
                  <a:schemeClr val="tx1"/>
                </a:solidFill>
              </a:rPr>
              <a:t>良い</a:t>
            </a:r>
            <a:r>
              <a:rPr kumimoji="1" lang="ja-JP" altLang="en-US" sz="2000" dirty="0">
                <a:solidFill>
                  <a:schemeClr val="tx1"/>
                </a:solidFill>
              </a:rPr>
              <a:t>睡眠</a:t>
            </a:r>
            <a:r>
              <a:rPr kumimoji="1" lang="ja-JP" altLang="en-US" sz="2000" dirty="0" smtClean="0">
                <a:solidFill>
                  <a:schemeClr val="tx1"/>
                </a:solidFill>
              </a:rPr>
              <a:t>を</a:t>
            </a:r>
            <a:r>
              <a:rPr kumimoji="1" lang="ja-JP" altLang="en-US" sz="2000" dirty="0">
                <a:solidFill>
                  <a:schemeClr val="tx1"/>
                </a:solidFill>
              </a:rPr>
              <a:t>取</a:t>
            </a:r>
            <a:r>
              <a:rPr kumimoji="1" lang="ja-JP" altLang="en-US" sz="2000" dirty="0" smtClean="0">
                <a:solidFill>
                  <a:schemeClr val="tx1"/>
                </a:solidFill>
              </a:rPr>
              <a:t>るための</a:t>
            </a:r>
            <a:r>
              <a:rPr kumimoji="1" lang="ja-JP" altLang="en-US" sz="2000" dirty="0">
                <a:solidFill>
                  <a:schemeClr val="tx1"/>
                </a:solidFill>
              </a:rPr>
              <a:t>工夫</a:t>
            </a: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kumimoji="1" lang="ja-JP" altLang="en-US" sz="4850" dirty="0" smtClean="0"/>
              <a:t>生活</a:t>
            </a:r>
            <a:r>
              <a:rPr kumimoji="1" lang="ja-JP" altLang="en-US" sz="4850" dirty="0"/>
              <a:t>習慣</a:t>
            </a:r>
          </a:p>
        </p:txBody>
      </p:sp>
      <p:cxnSp>
        <p:nvCxnSpPr>
          <p:cNvPr id="8" name="直線コネクタ 7"/>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532961" y="323453"/>
            <a:ext cx="1547664" cy="369332"/>
          </a:xfrm>
          <a:prstGeom prst="rect">
            <a:avLst/>
          </a:prstGeom>
          <a:noFill/>
        </p:spPr>
        <p:txBody>
          <a:bodyPr wrap="square" rtlCol="0">
            <a:spAutoFit/>
          </a:bodyPr>
          <a:lstStyle/>
          <a:p>
            <a:r>
              <a:rPr kumimoji="1" lang="ja-JP" altLang="en-US" dirty="0" smtClean="0"/>
              <a:t>生活習慣⑤</a:t>
            </a:r>
            <a:endParaRPr kumimoji="1" lang="ja-JP" altLang="en-US" dirty="0"/>
          </a:p>
        </p:txBody>
      </p:sp>
    </p:spTree>
    <p:extLst>
      <p:ext uri="{BB962C8B-B14F-4D97-AF65-F5344CB8AC3E}">
        <p14:creationId xmlns:p14="http://schemas.microsoft.com/office/powerpoint/2010/main" val="150039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良い睡眠を取るための工夫</a:t>
            </a:r>
            <a:r>
              <a:rPr lang="en-US" altLang="ja-JP" sz="3527" dirty="0"/>
              <a:t>【</a:t>
            </a:r>
            <a:r>
              <a:rPr lang="ja-JP" altLang="en-US" sz="3527" dirty="0"/>
              <a:t>朝</a:t>
            </a:r>
            <a:r>
              <a:rPr lang="en-US" altLang="ja-JP" sz="3527" dirty="0"/>
              <a:t>】</a:t>
            </a:r>
            <a:endParaRPr lang="ja-JP" altLang="en-US" sz="2425" dirty="0"/>
          </a:p>
        </p:txBody>
      </p:sp>
      <p:sp>
        <p:nvSpPr>
          <p:cNvPr id="3" name="角丸四角形 2"/>
          <p:cNvSpPr/>
          <p:nvPr/>
        </p:nvSpPr>
        <p:spPr>
          <a:xfrm>
            <a:off x="278841" y="1480697"/>
            <a:ext cx="9524000" cy="5555667"/>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kumimoji="1" lang="en-US" altLang="ja-JP" sz="3527" dirty="0">
              <a:solidFill>
                <a:prstClr val="black"/>
              </a:solidFill>
            </a:endParaRPr>
          </a:p>
          <a:p>
            <a:pPr marL="503972" indent="-503972" defTabSz="1007943" eaLnBrk="1" fontAlgn="auto" hangingPunct="1">
              <a:spcBef>
                <a:spcPts val="0"/>
              </a:spcBef>
              <a:spcAft>
                <a:spcPts val="0"/>
              </a:spcAft>
              <a:buFont typeface="Wingdings" panose="05000000000000000000" pitchFamily="2" charset="2"/>
              <a:buChar char="p"/>
            </a:pPr>
            <a:r>
              <a:rPr kumimoji="1" lang="ja-JP" altLang="en-US" sz="3527" dirty="0">
                <a:solidFill>
                  <a:prstClr val="black"/>
                </a:solidFill>
              </a:rPr>
              <a:t>朝日を浴びて体内時計をリセットする。</a:t>
            </a:r>
            <a:endParaRPr kumimoji="1" lang="en-US" altLang="ja-JP" sz="3527" dirty="0">
              <a:solidFill>
                <a:prstClr val="black"/>
              </a:solidFill>
            </a:endParaRPr>
          </a:p>
          <a:p>
            <a:pPr marL="503972" indent="-503972" defTabSz="1007943" eaLnBrk="1" fontAlgn="auto" hangingPunct="1">
              <a:spcBef>
                <a:spcPts val="0"/>
              </a:spcBef>
              <a:spcAft>
                <a:spcPts val="0"/>
              </a:spcAft>
              <a:buFont typeface="Wingdings" panose="05000000000000000000" pitchFamily="2" charset="2"/>
              <a:buChar char="p"/>
            </a:pPr>
            <a:endParaRPr kumimoji="1" lang="en-US" altLang="ja-JP" sz="3527" dirty="0">
              <a:solidFill>
                <a:prstClr val="black"/>
              </a:solidFill>
            </a:endParaRPr>
          </a:p>
          <a:p>
            <a:pPr marL="503972" indent="-503972" defTabSz="1007943" eaLnBrk="1" fontAlgn="auto" hangingPunct="1">
              <a:spcBef>
                <a:spcPts val="0"/>
              </a:spcBef>
              <a:spcAft>
                <a:spcPts val="0"/>
              </a:spcAft>
              <a:buFont typeface="Wingdings" panose="05000000000000000000" pitchFamily="2" charset="2"/>
              <a:buChar char="p"/>
            </a:pPr>
            <a:r>
              <a:rPr kumimoji="1" lang="ja-JP" altLang="en-US" sz="3527" dirty="0">
                <a:solidFill>
                  <a:prstClr val="black"/>
                </a:solidFill>
              </a:rPr>
              <a:t>毎日決まった時間に起きる。</a:t>
            </a:r>
            <a:endParaRPr kumimoji="1" lang="en-US" altLang="ja-JP" sz="3527" dirty="0">
              <a:solidFill>
                <a:prstClr val="black"/>
              </a:solidFill>
            </a:endParaRPr>
          </a:p>
          <a:p>
            <a:pPr marL="503972" indent="-503972" defTabSz="1007943" eaLnBrk="1" fontAlgn="auto" hangingPunct="1">
              <a:spcBef>
                <a:spcPts val="0"/>
              </a:spcBef>
              <a:spcAft>
                <a:spcPts val="0"/>
              </a:spcAft>
              <a:buFont typeface="Wingdings" panose="05000000000000000000" pitchFamily="2" charset="2"/>
              <a:buChar char="p"/>
            </a:pPr>
            <a:endParaRPr kumimoji="1" lang="en-US" altLang="ja-JP" sz="3527" dirty="0">
              <a:solidFill>
                <a:prstClr val="black"/>
              </a:solidFill>
            </a:endParaRPr>
          </a:p>
          <a:p>
            <a:pPr marL="503972" indent="-503972" defTabSz="1007943" eaLnBrk="1" fontAlgn="auto" hangingPunct="1">
              <a:spcBef>
                <a:spcPts val="0"/>
              </a:spcBef>
              <a:spcAft>
                <a:spcPts val="0"/>
              </a:spcAft>
              <a:buFont typeface="Wingdings" panose="05000000000000000000" pitchFamily="2" charset="2"/>
              <a:buChar char="p"/>
            </a:pPr>
            <a:r>
              <a:rPr kumimoji="1" lang="ja-JP" altLang="en-US" sz="3527" dirty="0">
                <a:solidFill>
                  <a:prstClr val="black"/>
                </a:solidFill>
              </a:rPr>
              <a:t>朝食を食べる。</a:t>
            </a:r>
            <a:endParaRPr kumimoji="1" lang="en-US" altLang="ja-JP" sz="3527" dirty="0">
              <a:solidFill>
                <a:prstClr val="black"/>
              </a:solidFill>
            </a:endParaRPr>
          </a:p>
          <a:p>
            <a:pPr marL="503972" indent="-503972" defTabSz="1007943" eaLnBrk="1" fontAlgn="auto" hangingPunct="1">
              <a:spcBef>
                <a:spcPts val="0"/>
              </a:spcBef>
              <a:spcAft>
                <a:spcPts val="0"/>
              </a:spcAft>
              <a:buFont typeface="Wingdings" panose="05000000000000000000" pitchFamily="2" charset="2"/>
              <a:buChar char="p"/>
            </a:pPr>
            <a:endParaRPr kumimoji="1" lang="en-US" altLang="ja-JP" sz="3527" dirty="0">
              <a:solidFill>
                <a:prstClr val="black"/>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16</a:t>
            </a:fld>
            <a:endParaRPr lang="ja-JP" altLang="en-US">
              <a:solidFill>
                <a:prstClr val="black">
                  <a:tint val="75000"/>
                </a:prstClr>
              </a:solidFill>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118" t="16818" r="14988" b="16597"/>
          <a:stretch/>
        </p:blipFill>
        <p:spPr bwMode="auto">
          <a:xfrm>
            <a:off x="6557686" y="2999739"/>
            <a:ext cx="1816233" cy="175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539" t="11397" r="10923" b="12029"/>
          <a:stretch/>
        </p:blipFill>
        <p:spPr bwMode="auto">
          <a:xfrm>
            <a:off x="7465803" y="3224209"/>
            <a:ext cx="2271087" cy="390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36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良い睡眠を取るための工夫</a:t>
            </a:r>
            <a:r>
              <a:rPr lang="en-US" altLang="ja-JP" sz="3527" dirty="0"/>
              <a:t>【</a:t>
            </a:r>
            <a:r>
              <a:rPr lang="ja-JP" altLang="en-US" sz="3527" dirty="0"/>
              <a:t>日中～夕方</a:t>
            </a:r>
            <a:r>
              <a:rPr lang="en-US" altLang="ja-JP" sz="3527" dirty="0"/>
              <a:t>】</a:t>
            </a:r>
            <a:endParaRPr lang="ja-JP" altLang="en-US" sz="2425" dirty="0"/>
          </a:p>
        </p:txBody>
      </p:sp>
      <p:sp>
        <p:nvSpPr>
          <p:cNvPr id="12" name="角丸四角形 11"/>
          <p:cNvSpPr/>
          <p:nvPr/>
        </p:nvSpPr>
        <p:spPr>
          <a:xfrm>
            <a:off x="278841" y="1398572"/>
            <a:ext cx="9524000" cy="5555667"/>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03972" indent="-503972" defTabSz="1007943" eaLnBrk="1" fontAlgn="auto" hangingPunct="1">
              <a:lnSpc>
                <a:spcPct val="150000"/>
              </a:lnSpc>
              <a:spcBef>
                <a:spcPts val="0"/>
              </a:spcBef>
              <a:spcAft>
                <a:spcPts val="0"/>
              </a:spcAft>
              <a:buFont typeface="Wingdings" panose="05000000000000000000" pitchFamily="2" charset="2"/>
              <a:buChar char="p"/>
            </a:pPr>
            <a:r>
              <a:rPr kumimoji="1" lang="ja-JP" altLang="en-US" sz="3527" dirty="0">
                <a:solidFill>
                  <a:prstClr val="black"/>
                </a:solidFill>
              </a:rPr>
              <a:t>適度な運動をする。</a:t>
            </a:r>
            <a:endParaRPr kumimoji="1" lang="en-US" altLang="ja-JP" sz="3527" dirty="0">
              <a:solidFill>
                <a:prstClr val="black"/>
              </a:solidFill>
            </a:endParaRPr>
          </a:p>
          <a:p>
            <a:pPr defTabSz="1007943" eaLnBrk="1" fontAlgn="auto" hangingPunct="1">
              <a:lnSpc>
                <a:spcPct val="150000"/>
              </a:lnSpc>
              <a:spcBef>
                <a:spcPts val="0"/>
              </a:spcBef>
              <a:spcAft>
                <a:spcPts val="0"/>
              </a:spcAft>
            </a:pPr>
            <a:endParaRPr kumimoji="1" lang="en-US" altLang="ja-JP" sz="3527" dirty="0">
              <a:solidFill>
                <a:prstClr val="black"/>
              </a:solidFill>
            </a:endParaRPr>
          </a:p>
          <a:p>
            <a:pPr marL="503972" indent="-503972" defTabSz="1007943" eaLnBrk="1" fontAlgn="auto" hangingPunct="1">
              <a:lnSpc>
                <a:spcPct val="150000"/>
              </a:lnSpc>
              <a:spcBef>
                <a:spcPts val="0"/>
              </a:spcBef>
              <a:spcAft>
                <a:spcPts val="0"/>
              </a:spcAft>
              <a:buFont typeface="Wingdings" panose="05000000000000000000" pitchFamily="2" charset="2"/>
              <a:buChar char="p"/>
            </a:pPr>
            <a:r>
              <a:rPr kumimoji="1" lang="ja-JP" altLang="en-US" sz="3527" dirty="0">
                <a:solidFill>
                  <a:prstClr val="black"/>
                </a:solidFill>
              </a:rPr>
              <a:t>基本的に日中の昼寝は取らない。</a:t>
            </a:r>
            <a:endParaRPr kumimoji="1" lang="en-US" altLang="ja-JP" sz="3527" dirty="0">
              <a:solidFill>
                <a:prstClr val="black"/>
              </a:solidFill>
            </a:endParaRPr>
          </a:p>
          <a:p>
            <a:pPr marL="498722" defTabSz="1007943" eaLnBrk="1" fontAlgn="auto" hangingPunct="1">
              <a:lnSpc>
                <a:spcPct val="150000"/>
              </a:lnSpc>
              <a:spcBef>
                <a:spcPts val="0"/>
              </a:spcBef>
              <a:spcAft>
                <a:spcPts val="0"/>
              </a:spcAft>
            </a:pPr>
            <a:r>
              <a:rPr kumimoji="1" lang="ja-JP" altLang="en-US" sz="3527" dirty="0">
                <a:solidFill>
                  <a:prstClr val="black"/>
                </a:solidFill>
              </a:rPr>
              <a:t>取る場合も、</a:t>
            </a:r>
            <a:r>
              <a:rPr kumimoji="1" lang="en-US" altLang="ja-JP" sz="3527" dirty="0">
                <a:solidFill>
                  <a:prstClr val="black"/>
                </a:solidFill>
              </a:rPr>
              <a:t>20</a:t>
            </a:r>
            <a:r>
              <a:rPr kumimoji="1" lang="ja-JP" altLang="en-US" sz="3527" dirty="0">
                <a:solidFill>
                  <a:prstClr val="black"/>
                </a:solidFill>
              </a:rPr>
              <a:t>分以内にする。</a:t>
            </a:r>
            <a:endParaRPr kumimoji="1" lang="en-US" altLang="ja-JP" sz="3527" dirty="0">
              <a:solidFill>
                <a:prstClr val="black"/>
              </a:solidFill>
            </a:endParaRPr>
          </a:p>
          <a:p>
            <a:pPr defTabSz="1007943" eaLnBrk="1" fontAlgn="auto" hangingPunct="1">
              <a:lnSpc>
                <a:spcPct val="150000"/>
              </a:lnSpc>
              <a:spcBef>
                <a:spcPts val="0"/>
              </a:spcBef>
              <a:spcAft>
                <a:spcPts val="0"/>
              </a:spcAft>
            </a:pPr>
            <a:endParaRPr kumimoji="1" lang="en-US" altLang="ja-JP" sz="3527" dirty="0">
              <a:solidFill>
                <a:prstClr val="black"/>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17</a:t>
            </a:fld>
            <a:endParaRPr lang="ja-JP" altLang="en-US">
              <a:solidFill>
                <a:prstClr val="black">
                  <a:tint val="75000"/>
                </a:prstClr>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89" t="9943" r="26111" b="15086"/>
          <a:stretch/>
        </p:blipFill>
        <p:spPr bwMode="auto">
          <a:xfrm flipH="1">
            <a:off x="7284215" y="2831877"/>
            <a:ext cx="2183905" cy="393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6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良い睡眠を取るための工夫</a:t>
            </a:r>
            <a:r>
              <a:rPr lang="en-US" altLang="ja-JP" sz="3527" dirty="0"/>
              <a:t>【</a:t>
            </a:r>
            <a:r>
              <a:rPr lang="ja-JP" altLang="en-US" sz="3527" dirty="0"/>
              <a:t>夜</a:t>
            </a:r>
            <a:r>
              <a:rPr lang="en-US" altLang="ja-JP" sz="3527" dirty="0"/>
              <a:t>】</a:t>
            </a:r>
            <a:endParaRPr lang="ja-JP" altLang="en-US" sz="2425" dirty="0"/>
          </a:p>
        </p:txBody>
      </p:sp>
      <p:sp>
        <p:nvSpPr>
          <p:cNvPr id="17" name="角丸四角形 16"/>
          <p:cNvSpPr/>
          <p:nvPr/>
        </p:nvSpPr>
        <p:spPr>
          <a:xfrm>
            <a:off x="277783" y="1480698"/>
            <a:ext cx="9524000" cy="5555667"/>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03972" indent="-503972" defTabSz="1007943" eaLnBrk="1" fontAlgn="auto" hangingPunct="1">
              <a:lnSpc>
                <a:spcPct val="150000"/>
              </a:lnSpc>
              <a:spcBef>
                <a:spcPts val="1323"/>
              </a:spcBef>
              <a:spcAft>
                <a:spcPts val="0"/>
              </a:spcAft>
              <a:buFont typeface="Wingdings" panose="05000000000000000000" pitchFamily="2" charset="2"/>
              <a:buChar char="p"/>
            </a:pPr>
            <a:r>
              <a:rPr kumimoji="1" lang="ja-JP" altLang="en-US" sz="3527" dirty="0">
                <a:solidFill>
                  <a:prstClr val="black"/>
                </a:solidFill>
              </a:rPr>
              <a:t>寝る２～３時間前には食事を済ませる。</a:t>
            </a:r>
            <a:endParaRPr kumimoji="1" lang="en-US" altLang="ja-JP" sz="3527" dirty="0">
              <a:solidFill>
                <a:prstClr val="black"/>
              </a:solidFill>
            </a:endParaRPr>
          </a:p>
          <a:p>
            <a:pPr marL="503972" indent="-503972" defTabSz="1007943" eaLnBrk="1" fontAlgn="auto" hangingPunct="1">
              <a:lnSpc>
                <a:spcPct val="150000"/>
              </a:lnSpc>
              <a:spcBef>
                <a:spcPts val="1323"/>
              </a:spcBef>
              <a:spcAft>
                <a:spcPts val="0"/>
              </a:spcAft>
              <a:buFont typeface="Wingdings" panose="05000000000000000000" pitchFamily="2" charset="2"/>
              <a:buChar char="p"/>
            </a:pPr>
            <a:r>
              <a:rPr kumimoji="1" lang="ja-JP" altLang="en-US" sz="3527" dirty="0">
                <a:solidFill>
                  <a:prstClr val="black"/>
                </a:solidFill>
              </a:rPr>
              <a:t>ぬるめのお風呂で体を温める。</a:t>
            </a:r>
            <a:endParaRPr kumimoji="1" lang="en-US" altLang="ja-JP" sz="3527" dirty="0">
              <a:solidFill>
                <a:prstClr val="black"/>
              </a:solidFill>
            </a:endParaRPr>
          </a:p>
          <a:p>
            <a:pPr defTabSz="1007943" eaLnBrk="1" fontAlgn="auto" hangingPunct="1">
              <a:lnSpc>
                <a:spcPct val="150000"/>
              </a:lnSpc>
              <a:spcBef>
                <a:spcPts val="1323"/>
              </a:spcBef>
              <a:spcAft>
                <a:spcPts val="0"/>
              </a:spcAft>
            </a:pPr>
            <a:endParaRPr kumimoji="1" lang="en-US" altLang="ja-JP" sz="3527" dirty="0">
              <a:solidFill>
                <a:prstClr val="black"/>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3" name="角丸四角形吹き出し 2"/>
          <p:cNvSpPr/>
          <p:nvPr/>
        </p:nvSpPr>
        <p:spPr>
          <a:xfrm>
            <a:off x="4802670" y="4013957"/>
            <a:ext cx="4365167" cy="992083"/>
          </a:xfrm>
          <a:prstGeom prst="wedgeRoundRectCallout">
            <a:avLst>
              <a:gd name="adj1" fmla="val -61209"/>
              <a:gd name="adj2" fmla="val 3825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007943" eaLnBrk="1" fontAlgn="auto" hangingPunct="1">
              <a:spcBef>
                <a:spcPts val="0"/>
              </a:spcBef>
              <a:spcAft>
                <a:spcPts val="0"/>
              </a:spcAft>
            </a:pPr>
            <a:r>
              <a:rPr kumimoji="1" lang="ja-JP" altLang="en-US" sz="2646" dirty="0">
                <a:solidFill>
                  <a:prstClr val="black"/>
                </a:solidFill>
              </a:rPr>
              <a:t>ぬるめ（</a:t>
            </a:r>
            <a:r>
              <a:rPr kumimoji="1" lang="en-US" altLang="ja-JP" sz="2646" dirty="0">
                <a:solidFill>
                  <a:prstClr val="black"/>
                </a:solidFill>
              </a:rPr>
              <a:t>38</a:t>
            </a:r>
            <a:r>
              <a:rPr kumimoji="1" lang="ja-JP" altLang="en-US" sz="2646" dirty="0">
                <a:solidFill>
                  <a:prstClr val="black"/>
                </a:solidFill>
              </a:rPr>
              <a:t>～</a:t>
            </a:r>
            <a:r>
              <a:rPr kumimoji="1" lang="en-US" altLang="ja-JP" sz="2646" dirty="0">
                <a:solidFill>
                  <a:prstClr val="black"/>
                </a:solidFill>
              </a:rPr>
              <a:t>40</a:t>
            </a:r>
            <a:r>
              <a:rPr kumimoji="1" lang="ja-JP" altLang="en-US" sz="2646" dirty="0">
                <a:solidFill>
                  <a:prstClr val="black"/>
                </a:solidFill>
              </a:rPr>
              <a:t>度くらい）の</a:t>
            </a:r>
            <a:endParaRPr kumimoji="1" lang="en-US" altLang="ja-JP" sz="2646" dirty="0">
              <a:solidFill>
                <a:prstClr val="black"/>
              </a:solidFill>
            </a:endParaRPr>
          </a:p>
          <a:p>
            <a:pPr algn="ctr" defTabSz="1007943" eaLnBrk="1" fontAlgn="auto" hangingPunct="1">
              <a:spcBef>
                <a:spcPts val="0"/>
              </a:spcBef>
              <a:spcAft>
                <a:spcPts val="0"/>
              </a:spcAft>
            </a:pPr>
            <a:r>
              <a:rPr kumimoji="1" lang="ja-JP" altLang="en-US" sz="2646" dirty="0">
                <a:solidFill>
                  <a:prstClr val="black"/>
                </a:solidFill>
              </a:rPr>
              <a:t>お風呂に</a:t>
            </a:r>
            <a:r>
              <a:rPr kumimoji="1" lang="en-US" altLang="ja-JP" sz="2646" dirty="0">
                <a:solidFill>
                  <a:prstClr val="black"/>
                </a:solidFill>
              </a:rPr>
              <a:t>5</a:t>
            </a:r>
            <a:r>
              <a:rPr kumimoji="1" lang="ja-JP" altLang="en-US" sz="2646" dirty="0">
                <a:solidFill>
                  <a:prstClr val="black"/>
                </a:solidFill>
              </a:rPr>
              <a:t>～</a:t>
            </a:r>
            <a:r>
              <a:rPr kumimoji="1" lang="en-US" altLang="ja-JP" sz="2646" dirty="0">
                <a:solidFill>
                  <a:prstClr val="black"/>
                </a:solidFill>
              </a:rPr>
              <a:t>10</a:t>
            </a:r>
            <a:r>
              <a:rPr kumimoji="1" lang="ja-JP" altLang="en-US" sz="2646" dirty="0">
                <a:solidFill>
                  <a:prstClr val="black"/>
                </a:solidFill>
              </a:rPr>
              <a:t>分</a:t>
            </a:r>
          </a:p>
        </p:txBody>
      </p:sp>
      <p:sp>
        <p:nvSpPr>
          <p:cNvPr id="10" name="角丸四角形吹き出し 9"/>
          <p:cNvSpPr/>
          <p:nvPr/>
        </p:nvSpPr>
        <p:spPr>
          <a:xfrm>
            <a:off x="5199504" y="5227667"/>
            <a:ext cx="3968333" cy="992083"/>
          </a:xfrm>
          <a:prstGeom prst="wedgeRoundRectCallout">
            <a:avLst>
              <a:gd name="adj1" fmla="val -70890"/>
              <a:gd name="adj2" fmla="val -645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007943" eaLnBrk="1" fontAlgn="auto" hangingPunct="1">
              <a:spcBef>
                <a:spcPts val="0"/>
              </a:spcBef>
              <a:spcAft>
                <a:spcPts val="0"/>
              </a:spcAft>
            </a:pPr>
            <a:r>
              <a:rPr kumimoji="1" lang="ja-JP" altLang="en-US" sz="2646" dirty="0">
                <a:solidFill>
                  <a:prstClr val="black"/>
                </a:solidFill>
              </a:rPr>
              <a:t>熱いお風呂が良ければ</a:t>
            </a:r>
            <a:endParaRPr kumimoji="1" lang="en-US" altLang="ja-JP" sz="2646" dirty="0">
              <a:solidFill>
                <a:prstClr val="black"/>
              </a:solidFill>
            </a:endParaRPr>
          </a:p>
          <a:p>
            <a:pPr algn="ctr" defTabSz="1007943" eaLnBrk="1" fontAlgn="auto" hangingPunct="1">
              <a:spcBef>
                <a:spcPts val="0"/>
              </a:spcBef>
              <a:spcAft>
                <a:spcPts val="0"/>
              </a:spcAft>
            </a:pPr>
            <a:r>
              <a:rPr kumimoji="1" lang="ja-JP" altLang="en-US" sz="2646" dirty="0">
                <a:solidFill>
                  <a:prstClr val="black"/>
                </a:solidFill>
              </a:rPr>
              <a:t>半身浴で</a:t>
            </a:r>
            <a:r>
              <a:rPr kumimoji="1" lang="en-US" altLang="ja-JP" sz="2646" dirty="0">
                <a:solidFill>
                  <a:prstClr val="black"/>
                </a:solidFill>
              </a:rPr>
              <a:t>10</a:t>
            </a:r>
            <a:r>
              <a:rPr kumimoji="1" lang="ja-JP" altLang="en-US" sz="2646" dirty="0">
                <a:solidFill>
                  <a:prstClr val="black"/>
                </a:solidFill>
              </a:rPr>
              <a:t>分</a:t>
            </a:r>
          </a:p>
        </p:txBody>
      </p:sp>
      <p:sp>
        <p:nvSpPr>
          <p:cNvPr id="11" name="フリーフォーム 10"/>
          <p:cNvSpPr/>
          <p:nvPr/>
        </p:nvSpPr>
        <p:spPr>
          <a:xfrm>
            <a:off x="1730615" y="4509998"/>
            <a:ext cx="1162115" cy="634869"/>
          </a:xfrm>
          <a:custGeom>
            <a:avLst/>
            <a:gdLst>
              <a:gd name="connsiteX0" fmla="*/ 1054250 w 1054250"/>
              <a:gd name="connsiteY0" fmla="*/ 534399 h 575942"/>
              <a:gd name="connsiteX1" fmla="*/ 688490 w 1054250"/>
              <a:gd name="connsiteY1" fmla="*/ 523642 h 575942"/>
              <a:gd name="connsiteX2" fmla="*/ 559398 w 1054250"/>
              <a:gd name="connsiteY2" fmla="*/ 18032 h 575942"/>
              <a:gd name="connsiteX3" fmla="*/ 0 w 1054250"/>
              <a:gd name="connsiteY3" fmla="*/ 104093 h 575942"/>
              <a:gd name="connsiteX4" fmla="*/ 0 w 1054250"/>
              <a:gd name="connsiteY4" fmla="*/ 104093 h 57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50" h="575942">
                <a:moveTo>
                  <a:pt x="1054250" y="534399"/>
                </a:moveTo>
                <a:cubicBezTo>
                  <a:pt x="912607" y="572051"/>
                  <a:pt x="770965" y="609703"/>
                  <a:pt x="688490" y="523642"/>
                </a:cubicBezTo>
                <a:cubicBezTo>
                  <a:pt x="606015" y="437581"/>
                  <a:pt x="674146" y="87957"/>
                  <a:pt x="559398" y="18032"/>
                </a:cubicBezTo>
                <a:cubicBezTo>
                  <a:pt x="444650" y="-51893"/>
                  <a:pt x="0" y="104093"/>
                  <a:pt x="0" y="104093"/>
                </a:cubicBezTo>
                <a:lnTo>
                  <a:pt x="0" y="104093"/>
                </a:lnTo>
              </a:path>
            </a:pathLst>
          </a:custGeom>
          <a:no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eaLnBrk="1" fontAlgn="auto" hangingPunct="1">
              <a:spcBef>
                <a:spcPts val="0"/>
              </a:spcBef>
              <a:spcAft>
                <a:spcPts val="0"/>
              </a:spcAft>
            </a:pPr>
            <a:endParaRPr kumimoji="1" lang="ja-JP" altLang="en-US">
              <a:solidFill>
                <a:prstClr val="white"/>
              </a:solidFill>
            </a:endParaRPr>
          </a:p>
        </p:txBody>
      </p:sp>
      <p:sp>
        <p:nvSpPr>
          <p:cNvPr id="12" name="テキスト ボックス 11"/>
          <p:cNvSpPr txBox="1"/>
          <p:nvPr/>
        </p:nvSpPr>
        <p:spPr>
          <a:xfrm rot="20700000">
            <a:off x="1352163" y="4411175"/>
            <a:ext cx="373427" cy="369332"/>
          </a:xfrm>
          <a:prstGeom prst="rect">
            <a:avLst/>
          </a:prstGeom>
          <a:noFill/>
        </p:spPr>
        <p:txBody>
          <a:bodyPr wrap="square" rtlCol="0">
            <a:spAutoFit/>
          </a:bodyPr>
          <a:lstStyle/>
          <a:p>
            <a:pPr defTabSz="1007943" eaLnBrk="1" fontAlgn="auto" hangingPunct="1">
              <a:spcBef>
                <a:spcPts val="0"/>
              </a:spcBef>
              <a:spcAft>
                <a:spcPts val="0"/>
              </a:spcAft>
            </a:pPr>
            <a:r>
              <a:rPr kumimoji="1" lang="ja-JP" altLang="en-US" dirty="0" smtClean="0">
                <a:solidFill>
                  <a:srgbClr val="4F81BD"/>
                </a:solidFill>
                <a:effectLst>
                  <a:outerShdw blurRad="50800" dist="38100" dir="2700000" algn="tl" rotWithShape="0">
                    <a:prstClr val="black">
                      <a:alpha val="40000"/>
                    </a:prstClr>
                  </a:outerShdw>
                </a:effectLst>
                <a:latin typeface="Calibri"/>
                <a:ea typeface="ＭＳ Ｐゴシック" panose="020B0600070205080204" pitchFamily="50" charset="-128"/>
              </a:rPr>
              <a:t>♪</a:t>
            </a:r>
            <a:endParaRPr kumimoji="1" lang="ja-JP" altLang="en-US" dirty="0">
              <a:solidFill>
                <a:srgbClr val="4F81BD"/>
              </a:solidFill>
              <a:effectLst>
                <a:outerShdw blurRad="50800" dist="38100" dir="2700000" algn="tl" rotWithShape="0">
                  <a:prstClr val="black">
                    <a:alpha val="40000"/>
                  </a:prstClr>
                </a:outerShdw>
              </a:effectLst>
              <a:latin typeface="Calibri"/>
              <a:ea typeface="ＭＳ Ｐゴシック" panose="020B0600070205080204" pitchFamily="50"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72" r="5501" b="26676"/>
          <a:stretch/>
        </p:blipFill>
        <p:spPr bwMode="auto">
          <a:xfrm>
            <a:off x="696751" y="4093132"/>
            <a:ext cx="4105435" cy="291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85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良い睡眠を取るための工夫</a:t>
            </a:r>
            <a:r>
              <a:rPr lang="en-US" altLang="ja-JP" sz="3527" dirty="0"/>
              <a:t>【</a:t>
            </a:r>
            <a:r>
              <a:rPr lang="ja-JP" altLang="en-US" sz="3527" dirty="0"/>
              <a:t>寝る前</a:t>
            </a:r>
            <a:r>
              <a:rPr lang="en-US" altLang="ja-JP" sz="3527" dirty="0"/>
              <a:t>】</a:t>
            </a:r>
            <a:endParaRPr lang="ja-JP" altLang="en-US" sz="2425" dirty="0"/>
          </a:p>
        </p:txBody>
      </p:sp>
      <p:sp>
        <p:nvSpPr>
          <p:cNvPr id="17" name="角丸四角形 16"/>
          <p:cNvSpPr/>
          <p:nvPr/>
        </p:nvSpPr>
        <p:spPr>
          <a:xfrm>
            <a:off x="277783" y="1480698"/>
            <a:ext cx="9524000" cy="5555667"/>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03972" indent="-503972" defTabSz="1007943" eaLnBrk="1" fontAlgn="auto" hangingPunct="1">
              <a:lnSpc>
                <a:spcPct val="150000"/>
              </a:lnSpc>
              <a:spcBef>
                <a:spcPts val="1323"/>
              </a:spcBef>
              <a:spcAft>
                <a:spcPts val="0"/>
              </a:spcAft>
              <a:buFont typeface="Wingdings" panose="05000000000000000000" pitchFamily="2" charset="2"/>
              <a:buChar char="p"/>
            </a:pPr>
            <a:r>
              <a:rPr kumimoji="1" lang="ja-JP" altLang="en-US" sz="3527" dirty="0">
                <a:solidFill>
                  <a:prstClr val="black"/>
                </a:solidFill>
              </a:rPr>
              <a:t>寝る１～２時間前くらいに、リラックスタイムを作る。</a:t>
            </a:r>
            <a:endParaRPr kumimoji="1" lang="en-US" altLang="ja-JP" sz="3527" dirty="0">
              <a:solidFill>
                <a:prstClr val="black"/>
              </a:solidFill>
            </a:endParaRPr>
          </a:p>
          <a:p>
            <a:pPr marL="503972" indent="-503972" defTabSz="1007943" eaLnBrk="1" fontAlgn="auto" hangingPunct="1">
              <a:lnSpc>
                <a:spcPct val="150000"/>
              </a:lnSpc>
              <a:spcBef>
                <a:spcPts val="1323"/>
              </a:spcBef>
              <a:spcAft>
                <a:spcPts val="0"/>
              </a:spcAft>
              <a:buFont typeface="Wingdings" panose="05000000000000000000" pitchFamily="2" charset="2"/>
              <a:buChar char="p"/>
            </a:pPr>
            <a:r>
              <a:rPr kumimoji="1" lang="ja-JP" altLang="en-US" sz="3527" dirty="0">
                <a:solidFill>
                  <a:prstClr val="black"/>
                </a:solidFill>
              </a:rPr>
              <a:t>快適な環境を整える。</a:t>
            </a:r>
            <a:endParaRPr kumimoji="1" lang="en-US" altLang="ja-JP" sz="3527" dirty="0">
              <a:solidFill>
                <a:prstClr val="black"/>
              </a:solidFill>
            </a:endParaRPr>
          </a:p>
          <a:p>
            <a:pPr defTabSz="1007943" eaLnBrk="1" fontAlgn="auto" hangingPunct="1">
              <a:lnSpc>
                <a:spcPct val="150000"/>
              </a:lnSpc>
              <a:spcBef>
                <a:spcPts val="0"/>
              </a:spcBef>
              <a:spcAft>
                <a:spcPts val="0"/>
              </a:spcAft>
            </a:pPr>
            <a:r>
              <a:rPr kumimoji="1" lang="ja-JP" altLang="en-US" sz="3527" dirty="0">
                <a:solidFill>
                  <a:prstClr val="black"/>
                </a:solidFill>
              </a:rPr>
              <a:t>　（例：布団・まくら、照明、室温など）</a:t>
            </a:r>
            <a:endParaRPr kumimoji="1" lang="en-US" altLang="ja-JP" sz="3527" dirty="0">
              <a:solidFill>
                <a:prstClr val="black"/>
              </a:solidFill>
            </a:endParaRPr>
          </a:p>
          <a:p>
            <a:pPr marL="503972" indent="-503972" defTabSz="1007943" eaLnBrk="1" fontAlgn="auto" hangingPunct="1">
              <a:lnSpc>
                <a:spcPct val="150000"/>
              </a:lnSpc>
              <a:spcBef>
                <a:spcPts val="1323"/>
              </a:spcBef>
              <a:spcAft>
                <a:spcPts val="0"/>
              </a:spcAft>
              <a:buFont typeface="Wingdings" panose="05000000000000000000" pitchFamily="2" charset="2"/>
              <a:buChar char="p"/>
            </a:pPr>
            <a:r>
              <a:rPr kumimoji="1" lang="ja-JP" altLang="en-US" sz="3527" dirty="0">
                <a:solidFill>
                  <a:prstClr val="black"/>
                </a:solidFill>
              </a:rPr>
              <a:t>就寝前は、テレビやスマートフォンなど</a:t>
            </a:r>
            <a:endParaRPr kumimoji="1" lang="en-US" altLang="ja-JP" sz="3527" dirty="0">
              <a:solidFill>
                <a:prstClr val="black"/>
              </a:solidFill>
            </a:endParaRPr>
          </a:p>
          <a:p>
            <a:pPr marL="498722" defTabSz="1007943" eaLnBrk="1" fontAlgn="auto" hangingPunct="1">
              <a:lnSpc>
                <a:spcPct val="150000"/>
              </a:lnSpc>
              <a:spcBef>
                <a:spcPts val="0"/>
              </a:spcBef>
              <a:spcAft>
                <a:spcPts val="0"/>
              </a:spcAft>
            </a:pPr>
            <a:r>
              <a:rPr kumimoji="1" lang="ja-JP" altLang="en-US" sz="3527" dirty="0">
                <a:solidFill>
                  <a:prstClr val="black"/>
                </a:solidFill>
              </a:rPr>
              <a:t>ブルーライトを発する画面を見ない。</a:t>
            </a:r>
            <a:endParaRPr kumimoji="1" lang="en-US" altLang="ja-JP" sz="3527" dirty="0">
              <a:solidFill>
                <a:prstClr val="black"/>
              </a:solidFill>
            </a:endParaRPr>
          </a:p>
          <a:p>
            <a:pPr defTabSz="1007943" eaLnBrk="1" fontAlgn="auto" hangingPunct="1">
              <a:spcBef>
                <a:spcPts val="1323"/>
              </a:spcBef>
              <a:spcAft>
                <a:spcPts val="0"/>
              </a:spcAft>
            </a:pPr>
            <a:endParaRPr kumimoji="1" lang="en-US" altLang="ja-JP" sz="3527" dirty="0">
              <a:solidFill>
                <a:prstClr val="black"/>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19</a:t>
            </a:fld>
            <a:endParaRPr lang="ja-JP" altLang="en-US" dirty="0">
              <a:solidFill>
                <a:prstClr val="black">
                  <a:tint val="75000"/>
                </a:prstClr>
              </a:solidFill>
            </a:endParaRPr>
          </a:p>
        </p:txBody>
      </p:sp>
      <p:pic>
        <p:nvPicPr>
          <p:cNvPr id="6" name="Picture 2" descr="What's Going on With the iPhone 4S battery?">
            <a:extLst>
              <a:ext uri="{FF2B5EF4-FFF2-40B4-BE49-F238E27FC236}">
                <a16:creationId xmlns:a16="http://schemas.microsoft.com/office/drawing/2014/main" xmlns="" id="{9956052C-9168-4639-A85C-178A4235CB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69" r="33265"/>
          <a:stretch/>
        </p:blipFill>
        <p:spPr bwMode="auto">
          <a:xfrm>
            <a:off x="8215331" y="4414842"/>
            <a:ext cx="1407332" cy="237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Chrysanthemum"/>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r="54490"/>
          <a:stretch/>
        </p:blipFill>
        <p:spPr>
          <a:xfrm>
            <a:off x="8465318" y="4914811"/>
            <a:ext cx="866878" cy="1428600"/>
          </a:xfrm>
          <a:prstGeom prst="rect">
            <a:avLst/>
          </a:prstGeom>
          <a:noFill/>
          <a:ln>
            <a:noFill/>
          </a:ln>
        </p:spPr>
      </p:pic>
    </p:spTree>
    <p:extLst>
      <p:ext uri="{BB962C8B-B14F-4D97-AF65-F5344CB8AC3E}">
        <p14:creationId xmlns:p14="http://schemas.microsoft.com/office/powerpoint/2010/main" val="182095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A8F1998-23DE-48B2-B3A0-EBC933A6F1B0}"/>
              </a:ext>
            </a:extLst>
          </p:cNvPr>
          <p:cNvSpPr>
            <a:spLocks noGrp="1"/>
          </p:cNvSpPr>
          <p:nvPr>
            <p:ph type="title"/>
          </p:nvPr>
        </p:nvSpPr>
        <p:spPr/>
        <p:txBody>
          <a:bodyPr>
            <a:normAutofit/>
          </a:bodyPr>
          <a:lstStyle/>
          <a:p>
            <a:r>
              <a:rPr lang="ja-JP" altLang="en-US" sz="4409" dirty="0"/>
              <a:t>効果的に受講するために</a:t>
            </a:r>
          </a:p>
        </p:txBody>
      </p:sp>
      <p:sp>
        <p:nvSpPr>
          <p:cNvPr id="3" name="コンテンツ プレースホルダー 2">
            <a:extLst>
              <a:ext uri="{FF2B5EF4-FFF2-40B4-BE49-F238E27FC236}">
                <a16:creationId xmlns="" xmlns:a16="http://schemas.microsoft.com/office/drawing/2014/main" id="{FBCD1D6B-C88F-4B9D-BE3D-6591EC33D664}"/>
              </a:ext>
            </a:extLst>
          </p:cNvPr>
          <p:cNvSpPr>
            <a:spLocks noGrp="1"/>
          </p:cNvSpPr>
          <p:nvPr>
            <p:ph idx="1"/>
          </p:nvPr>
        </p:nvSpPr>
        <p:spPr>
          <a:xfrm>
            <a:off x="504507" y="1763924"/>
            <a:ext cx="9071610" cy="5270307"/>
          </a:xfrm>
        </p:spPr>
        <p:txBody>
          <a:bodyPr>
            <a:normAutofit/>
          </a:bodyPr>
          <a:lstStyle/>
          <a:p>
            <a:pPr>
              <a:lnSpc>
                <a:spcPts val="4850"/>
              </a:lnSpc>
            </a:pPr>
            <a:r>
              <a:rPr lang="ja-JP" altLang="en-US" dirty="0"/>
              <a:t>積極的、自主的に参加する</a:t>
            </a:r>
            <a:endParaRPr lang="en-US" altLang="ja-JP" dirty="0"/>
          </a:p>
          <a:p>
            <a:pPr>
              <a:lnSpc>
                <a:spcPts val="4850"/>
              </a:lnSpc>
            </a:pPr>
            <a:r>
              <a:rPr lang="ja-JP" altLang="en-US" dirty="0"/>
              <a:t>他の人の発言は最後まで聞く</a:t>
            </a:r>
            <a:endParaRPr lang="en-US" altLang="ja-JP" dirty="0"/>
          </a:p>
          <a:p>
            <a:pPr>
              <a:lnSpc>
                <a:spcPts val="4850"/>
              </a:lnSpc>
            </a:pPr>
            <a:r>
              <a:rPr kumimoji="1" lang="ja-JP" altLang="en-US" dirty="0"/>
              <a:t>人の良いところをほめる</a:t>
            </a:r>
            <a:endParaRPr kumimoji="1" lang="en-US" altLang="ja-JP" dirty="0"/>
          </a:p>
          <a:p>
            <a:pPr>
              <a:lnSpc>
                <a:spcPts val="4850"/>
              </a:lnSpc>
            </a:pPr>
            <a:r>
              <a:rPr lang="ja-JP" altLang="en-US" dirty="0"/>
              <a:t>メモ</a:t>
            </a:r>
            <a:r>
              <a:rPr lang="ja-JP" altLang="en-US" dirty="0" smtClean="0"/>
              <a:t>を取る習慣</a:t>
            </a:r>
            <a:r>
              <a:rPr lang="ja-JP" altLang="en-US" dirty="0"/>
              <a:t>をつける</a:t>
            </a:r>
            <a:endParaRPr lang="en-US" altLang="ja-JP" dirty="0"/>
          </a:p>
          <a:p>
            <a:pPr>
              <a:lnSpc>
                <a:spcPts val="4850"/>
              </a:lnSpc>
            </a:pPr>
            <a:r>
              <a:rPr kumimoji="1" lang="ja-JP" altLang="en-US" dirty="0"/>
              <a:t>宿題</a:t>
            </a:r>
            <a:r>
              <a:rPr lang="ja-JP" altLang="en-US" dirty="0"/>
              <a:t>を忘れないように工夫する</a:t>
            </a:r>
            <a:endParaRPr kumimoji="1" lang="en-US" altLang="ja-JP" dirty="0"/>
          </a:p>
          <a:p>
            <a:pPr>
              <a:lnSpc>
                <a:spcPts val="4850"/>
              </a:lnSpc>
            </a:pPr>
            <a:r>
              <a:rPr lang="ja-JP" altLang="en-US" dirty="0"/>
              <a:t>資料を繰り返し熟読する</a:t>
            </a:r>
            <a:endParaRPr lang="en-US" altLang="ja-JP" dirty="0"/>
          </a:p>
          <a:p>
            <a:pPr>
              <a:lnSpc>
                <a:spcPts val="4850"/>
              </a:lnSpc>
            </a:pPr>
            <a:r>
              <a:rPr lang="ja-JP" altLang="en-US" dirty="0"/>
              <a:t>学んだことを日常生活で繰り返し実践する</a:t>
            </a:r>
            <a:endParaRPr kumimoji="1" lang="ja-JP" altLang="en-US" dirty="0"/>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408" y="1792606"/>
            <a:ext cx="3177863" cy="31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47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睡眠への悪影響が出やすいもの（１）</a:t>
            </a:r>
            <a:endParaRPr lang="ja-JP" altLang="en-US" sz="2425" dirty="0"/>
          </a:p>
        </p:txBody>
      </p:sp>
      <p:sp>
        <p:nvSpPr>
          <p:cNvPr id="3" name="角丸四角形 2"/>
          <p:cNvSpPr/>
          <p:nvPr/>
        </p:nvSpPr>
        <p:spPr>
          <a:xfrm>
            <a:off x="212711" y="1480699"/>
            <a:ext cx="9352003" cy="5474158"/>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lnSpc>
                <a:spcPct val="150000"/>
              </a:lnSpc>
              <a:spcBef>
                <a:spcPts val="0"/>
              </a:spcBef>
              <a:spcAft>
                <a:spcPts val="0"/>
              </a:spcAft>
            </a:pPr>
            <a:endParaRPr kumimoji="1" lang="en-US" altLang="ja-JP" sz="3527" dirty="0">
              <a:solidFill>
                <a:prstClr val="black"/>
              </a:solidFill>
            </a:endParaRPr>
          </a:p>
          <a:p>
            <a:pPr marL="498722" indent="-498722" defTabSz="1007943" eaLnBrk="1" fontAlgn="auto" hangingPunct="1">
              <a:lnSpc>
                <a:spcPct val="150000"/>
              </a:lnSpc>
              <a:spcBef>
                <a:spcPts val="0"/>
              </a:spcBef>
              <a:spcAft>
                <a:spcPts val="0"/>
              </a:spcAft>
              <a:buFont typeface="Wingdings" panose="05000000000000000000" pitchFamily="2" charset="2"/>
              <a:buChar char="p"/>
            </a:pPr>
            <a:r>
              <a:rPr kumimoji="1" lang="ja-JP" altLang="en-US" sz="3527" dirty="0">
                <a:solidFill>
                  <a:prstClr val="black"/>
                </a:solidFill>
              </a:rPr>
              <a:t>アルコールを飲んで眠れたとしても、</a:t>
            </a:r>
            <a:endParaRPr kumimoji="1" lang="en-US" altLang="ja-JP" sz="3527" dirty="0">
              <a:solidFill>
                <a:prstClr val="black"/>
              </a:solidFill>
            </a:endParaRPr>
          </a:p>
          <a:p>
            <a:pPr marL="498722" defTabSz="1007943" eaLnBrk="1" fontAlgn="auto" hangingPunct="1">
              <a:lnSpc>
                <a:spcPct val="150000"/>
              </a:lnSpc>
              <a:spcBef>
                <a:spcPts val="0"/>
              </a:spcBef>
              <a:spcAft>
                <a:spcPts val="0"/>
              </a:spcAft>
            </a:pPr>
            <a:r>
              <a:rPr kumimoji="1" lang="ja-JP" altLang="en-US" sz="3527" u="sng" dirty="0">
                <a:solidFill>
                  <a:prstClr val="black"/>
                </a:solidFill>
              </a:rPr>
              <a:t>睡眠の質が下がる</a:t>
            </a:r>
            <a:r>
              <a:rPr kumimoji="1" lang="ja-JP" altLang="en-US" sz="3527" dirty="0">
                <a:solidFill>
                  <a:prstClr val="black"/>
                </a:solidFill>
              </a:rPr>
              <a:t>。</a:t>
            </a:r>
            <a:endParaRPr kumimoji="1" lang="en-US" altLang="ja-JP" sz="3527" dirty="0">
              <a:solidFill>
                <a:prstClr val="black"/>
              </a:solidFill>
            </a:endParaRPr>
          </a:p>
        </p:txBody>
      </p:sp>
      <p:sp>
        <p:nvSpPr>
          <p:cNvPr id="18" name="正方形/長方形 17"/>
          <p:cNvSpPr/>
          <p:nvPr/>
        </p:nvSpPr>
        <p:spPr>
          <a:xfrm>
            <a:off x="436533" y="1716074"/>
            <a:ext cx="4452178" cy="31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kumimoji="1" lang="en-US" altLang="ja-JP" sz="3527" b="1" dirty="0">
                <a:solidFill>
                  <a:prstClr val="black"/>
                </a:solidFill>
              </a:rPr>
              <a:t>【</a:t>
            </a:r>
            <a:r>
              <a:rPr kumimoji="1" lang="ja-JP" altLang="en-US" sz="3527" b="1" dirty="0">
                <a:solidFill>
                  <a:prstClr val="black"/>
                </a:solidFill>
              </a:rPr>
              <a:t>アルコール</a:t>
            </a:r>
            <a:r>
              <a:rPr kumimoji="1" lang="en-US" altLang="ja-JP" sz="3527" b="1" dirty="0">
                <a:solidFill>
                  <a:prstClr val="black"/>
                </a:solidFill>
              </a:rPr>
              <a:t>】</a:t>
            </a:r>
            <a:endParaRPr kumimoji="1" lang="ja-JP" altLang="en-US" sz="3527" b="1" dirty="0">
              <a:solidFill>
                <a:prstClr val="black"/>
              </a:solidFill>
            </a:endParaRPr>
          </a:p>
        </p:txBody>
      </p:sp>
      <p:sp>
        <p:nvSpPr>
          <p:cNvPr id="5" name="角丸四角形吹き出し 4"/>
          <p:cNvSpPr/>
          <p:nvPr/>
        </p:nvSpPr>
        <p:spPr>
          <a:xfrm>
            <a:off x="403995" y="4494216"/>
            <a:ext cx="6303203" cy="1984387"/>
          </a:xfrm>
          <a:prstGeom prst="wedgeRoundRectCallout">
            <a:avLst>
              <a:gd name="adj1" fmla="val -6609"/>
              <a:gd name="adj2" fmla="val -7437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kumimoji="1" lang="ja-JP" altLang="en-US" sz="2646" dirty="0">
                <a:solidFill>
                  <a:prstClr val="black"/>
                </a:solidFill>
              </a:rPr>
              <a:t>アルコールは、体内に入って２～３時間で分解される／利尿作用があるため、眠りが浅くなる、夜中に目が覚めることにつながりやすい。</a:t>
            </a: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186" t="16703" r="27638" b="15417"/>
          <a:stretch/>
        </p:blipFill>
        <p:spPr bwMode="auto">
          <a:xfrm flipH="1">
            <a:off x="6786573" y="3610744"/>
            <a:ext cx="1900210" cy="285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01" t="17243" r="16181" b="10012"/>
          <a:stretch/>
        </p:blipFill>
        <p:spPr bwMode="auto">
          <a:xfrm>
            <a:off x="8407817" y="5241290"/>
            <a:ext cx="1236274" cy="139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9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睡眠への悪影響が出やすいもの（２）</a:t>
            </a:r>
            <a:endParaRPr lang="ja-JP" altLang="en-US" sz="2425" dirty="0"/>
          </a:p>
        </p:txBody>
      </p:sp>
      <p:sp>
        <p:nvSpPr>
          <p:cNvPr id="12" name="角丸四角形 11"/>
          <p:cNvSpPr/>
          <p:nvPr/>
        </p:nvSpPr>
        <p:spPr>
          <a:xfrm>
            <a:off x="245247" y="1319197"/>
            <a:ext cx="9160717" cy="5990822"/>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lnSpc>
                <a:spcPct val="150000"/>
              </a:lnSpc>
              <a:spcBef>
                <a:spcPts val="0"/>
              </a:spcBef>
              <a:spcAft>
                <a:spcPts val="0"/>
              </a:spcAft>
            </a:pPr>
            <a:endParaRPr kumimoji="1" lang="en-US" altLang="ja-JP" sz="3527" dirty="0">
              <a:solidFill>
                <a:prstClr val="white"/>
              </a:solidFill>
            </a:endParaRPr>
          </a:p>
          <a:p>
            <a:pPr marL="498722" indent="-498722" defTabSz="1007943" eaLnBrk="1" fontAlgn="auto" hangingPunct="1">
              <a:lnSpc>
                <a:spcPct val="150000"/>
              </a:lnSpc>
              <a:spcBef>
                <a:spcPts val="0"/>
              </a:spcBef>
              <a:spcAft>
                <a:spcPts val="0"/>
              </a:spcAft>
              <a:buFont typeface="Wingdings" panose="05000000000000000000" pitchFamily="2" charset="2"/>
              <a:buChar char="p"/>
            </a:pPr>
            <a:r>
              <a:rPr kumimoji="1" lang="ja-JP" altLang="en-US" sz="3527" dirty="0">
                <a:solidFill>
                  <a:prstClr val="black"/>
                </a:solidFill>
              </a:rPr>
              <a:t>ニコチンの覚醒作用が、</a:t>
            </a:r>
            <a:endParaRPr kumimoji="1" lang="en-US" altLang="ja-JP" sz="3527" dirty="0">
              <a:solidFill>
                <a:prstClr val="black"/>
              </a:solidFill>
            </a:endParaRPr>
          </a:p>
          <a:p>
            <a:pPr defTabSz="1007943" eaLnBrk="1" fontAlgn="auto" hangingPunct="1">
              <a:lnSpc>
                <a:spcPct val="150000"/>
              </a:lnSpc>
              <a:spcBef>
                <a:spcPts val="0"/>
              </a:spcBef>
              <a:spcAft>
                <a:spcPts val="0"/>
              </a:spcAft>
            </a:pPr>
            <a:r>
              <a:rPr kumimoji="1" lang="ja-JP" altLang="en-US" sz="3527" dirty="0">
                <a:solidFill>
                  <a:prstClr val="black"/>
                </a:solidFill>
              </a:rPr>
              <a:t>　　　　　　　　　　</a:t>
            </a:r>
            <a:r>
              <a:rPr kumimoji="1" lang="ja-JP" altLang="en-US" sz="3527" u="sng" dirty="0">
                <a:solidFill>
                  <a:prstClr val="black"/>
                </a:solidFill>
              </a:rPr>
              <a:t>寝つきを悪くする</a:t>
            </a:r>
            <a:r>
              <a:rPr kumimoji="1" lang="ja-JP" altLang="en-US" sz="3527" dirty="0">
                <a:solidFill>
                  <a:prstClr val="black"/>
                </a:solidFill>
              </a:rPr>
              <a:t>。</a:t>
            </a:r>
            <a:endParaRPr kumimoji="1" lang="en-US" altLang="ja-JP" sz="3527" dirty="0">
              <a:solidFill>
                <a:prstClr val="black"/>
              </a:solidFill>
            </a:endParaRPr>
          </a:p>
          <a:p>
            <a:pPr defTabSz="1007943" eaLnBrk="1" fontAlgn="auto" hangingPunct="1">
              <a:lnSpc>
                <a:spcPct val="150000"/>
              </a:lnSpc>
              <a:spcBef>
                <a:spcPts val="0"/>
              </a:spcBef>
              <a:spcAft>
                <a:spcPts val="0"/>
              </a:spcAft>
            </a:pPr>
            <a:endParaRPr kumimoji="1" lang="en-US" altLang="ja-JP" sz="3086" dirty="0">
              <a:solidFill>
                <a:prstClr val="black"/>
              </a:solidFill>
            </a:endParaRPr>
          </a:p>
          <a:p>
            <a:pPr defTabSz="1007943" eaLnBrk="1" fontAlgn="auto" hangingPunct="1">
              <a:lnSpc>
                <a:spcPct val="150000"/>
              </a:lnSpc>
              <a:spcBef>
                <a:spcPts val="0"/>
              </a:spcBef>
              <a:spcAft>
                <a:spcPts val="0"/>
              </a:spcAft>
            </a:pPr>
            <a:r>
              <a:rPr kumimoji="1" lang="en-US" altLang="ja-JP" sz="3086" dirty="0">
                <a:solidFill>
                  <a:prstClr val="black"/>
                </a:solidFill>
              </a:rPr>
              <a:t>※</a:t>
            </a:r>
            <a:r>
              <a:rPr kumimoji="1" lang="ja-JP" altLang="en-US" sz="3086" dirty="0">
                <a:solidFill>
                  <a:prstClr val="black"/>
                </a:solidFill>
              </a:rPr>
              <a:t>日中の喫煙本数が多いほど、</a:t>
            </a:r>
            <a:endParaRPr kumimoji="1" lang="en-US" altLang="ja-JP" sz="3086" dirty="0">
              <a:solidFill>
                <a:prstClr val="black"/>
              </a:solidFill>
            </a:endParaRPr>
          </a:p>
          <a:p>
            <a:pPr defTabSz="1007943" eaLnBrk="1" fontAlgn="auto" hangingPunct="1">
              <a:lnSpc>
                <a:spcPct val="150000"/>
              </a:lnSpc>
              <a:spcBef>
                <a:spcPts val="0"/>
              </a:spcBef>
              <a:spcAft>
                <a:spcPts val="0"/>
              </a:spcAft>
            </a:pPr>
            <a:r>
              <a:rPr kumimoji="1" lang="ja-JP" altLang="en-US" sz="3086" dirty="0">
                <a:solidFill>
                  <a:prstClr val="black"/>
                </a:solidFill>
              </a:rPr>
              <a:t>　　</a:t>
            </a:r>
            <a:r>
              <a:rPr kumimoji="1" lang="ja-JP" altLang="en-US" sz="3086" u="sng" dirty="0">
                <a:solidFill>
                  <a:prstClr val="black"/>
                </a:solidFill>
              </a:rPr>
              <a:t>浅い眠りが多く、深い眠りが少ない</a:t>
            </a:r>
            <a:endParaRPr kumimoji="1" lang="en-US" altLang="ja-JP" sz="3086" u="sng" dirty="0">
              <a:solidFill>
                <a:prstClr val="black"/>
              </a:solidFill>
            </a:endParaRPr>
          </a:p>
          <a:p>
            <a:pPr defTabSz="1007943" eaLnBrk="1" fontAlgn="auto" hangingPunct="1">
              <a:lnSpc>
                <a:spcPct val="150000"/>
              </a:lnSpc>
              <a:spcBef>
                <a:spcPts val="0"/>
              </a:spcBef>
              <a:spcAft>
                <a:spcPts val="0"/>
              </a:spcAft>
            </a:pPr>
            <a:r>
              <a:rPr kumimoji="1" lang="ja-JP" altLang="en-US" sz="3086" dirty="0">
                <a:solidFill>
                  <a:prstClr val="black"/>
                </a:solidFill>
              </a:rPr>
              <a:t>　　という研究報告もある。</a:t>
            </a:r>
            <a:endParaRPr kumimoji="1" lang="en-US" altLang="ja-JP" sz="3086" dirty="0">
              <a:solidFill>
                <a:prstClr val="black"/>
              </a:solidFill>
            </a:endParaRPr>
          </a:p>
        </p:txBody>
      </p:sp>
      <p:sp>
        <p:nvSpPr>
          <p:cNvPr id="13" name="正方形/長方形 12"/>
          <p:cNvSpPr/>
          <p:nvPr/>
        </p:nvSpPr>
        <p:spPr>
          <a:xfrm>
            <a:off x="436534" y="1874825"/>
            <a:ext cx="2619391" cy="31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kumimoji="1" lang="en-US" altLang="ja-JP" sz="3527" b="1" dirty="0">
                <a:solidFill>
                  <a:prstClr val="black"/>
                </a:solidFill>
              </a:rPr>
              <a:t>【</a:t>
            </a:r>
            <a:r>
              <a:rPr kumimoji="1" lang="ja-JP" altLang="en-US" sz="3527" b="1" dirty="0">
                <a:solidFill>
                  <a:prstClr val="black"/>
                </a:solidFill>
              </a:rPr>
              <a:t>タバコ</a:t>
            </a:r>
            <a:r>
              <a:rPr kumimoji="1" lang="en-US" altLang="ja-JP" sz="3527" b="1" dirty="0">
                <a:solidFill>
                  <a:prstClr val="black"/>
                </a:solidFill>
              </a:rPr>
              <a:t>】</a:t>
            </a:r>
            <a:endParaRPr kumimoji="1" lang="ja-JP" altLang="en-US" sz="3527"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861" y="3700462"/>
            <a:ext cx="3609767" cy="360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308257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507" y="302737"/>
            <a:ext cx="9071610" cy="937084"/>
          </a:xfrm>
        </p:spPr>
        <p:txBody>
          <a:bodyPr>
            <a:normAutofit/>
          </a:bodyPr>
          <a:lstStyle/>
          <a:p>
            <a:pPr algn="l"/>
            <a:r>
              <a:rPr lang="ja-JP" altLang="en-US" sz="3527" dirty="0"/>
              <a:t>睡眠への悪影響が出やすいもの（３）</a:t>
            </a:r>
            <a:endParaRPr lang="ja-JP" altLang="en-US" sz="2425" dirty="0"/>
          </a:p>
        </p:txBody>
      </p:sp>
      <p:sp>
        <p:nvSpPr>
          <p:cNvPr id="14" name="角丸四角形 13"/>
          <p:cNvSpPr/>
          <p:nvPr/>
        </p:nvSpPr>
        <p:spPr>
          <a:xfrm>
            <a:off x="436534" y="1319198"/>
            <a:ext cx="9090583" cy="5911446"/>
          </a:xfrm>
          <a:prstGeom prst="roundRect">
            <a:avLst>
              <a:gd name="adj" fmla="val 8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lnSpc>
                <a:spcPct val="150000"/>
              </a:lnSpc>
              <a:spcBef>
                <a:spcPts val="0"/>
              </a:spcBef>
              <a:spcAft>
                <a:spcPts val="0"/>
              </a:spcAft>
            </a:pPr>
            <a:endParaRPr kumimoji="1" lang="en-US" altLang="ja-JP" sz="3527" dirty="0">
              <a:solidFill>
                <a:prstClr val="black"/>
              </a:solidFill>
            </a:endParaRPr>
          </a:p>
          <a:p>
            <a:pPr marL="498722" indent="-498722" defTabSz="1007943" eaLnBrk="1" fontAlgn="auto" hangingPunct="1">
              <a:lnSpc>
                <a:spcPct val="150000"/>
              </a:lnSpc>
              <a:spcBef>
                <a:spcPts val="0"/>
              </a:spcBef>
              <a:spcAft>
                <a:spcPts val="0"/>
              </a:spcAft>
              <a:buFont typeface="Wingdings" panose="05000000000000000000" pitchFamily="2" charset="2"/>
              <a:buChar char="p"/>
            </a:pPr>
            <a:r>
              <a:rPr kumimoji="1" lang="ja-JP" altLang="en-US" sz="3527" dirty="0">
                <a:solidFill>
                  <a:prstClr val="black"/>
                </a:solidFill>
              </a:rPr>
              <a:t>カフェインの覚醒作用は</a:t>
            </a:r>
            <a:endParaRPr kumimoji="1" lang="en-US" altLang="ja-JP" sz="3527" dirty="0">
              <a:solidFill>
                <a:prstClr val="black"/>
              </a:solidFill>
            </a:endParaRPr>
          </a:p>
          <a:p>
            <a:pPr defTabSz="1007943" eaLnBrk="1" fontAlgn="auto" hangingPunct="1">
              <a:lnSpc>
                <a:spcPct val="150000"/>
              </a:lnSpc>
              <a:spcBef>
                <a:spcPts val="0"/>
              </a:spcBef>
              <a:spcAft>
                <a:spcPts val="0"/>
              </a:spcAft>
            </a:pPr>
            <a:r>
              <a:rPr kumimoji="1" lang="ja-JP" altLang="en-US" sz="3527" dirty="0">
                <a:solidFill>
                  <a:prstClr val="black"/>
                </a:solidFill>
              </a:rPr>
              <a:t>　摂取して</a:t>
            </a:r>
            <a:r>
              <a:rPr kumimoji="1" lang="en-US" altLang="ja-JP" sz="3527" dirty="0">
                <a:solidFill>
                  <a:prstClr val="black"/>
                </a:solidFill>
              </a:rPr>
              <a:t>30</a:t>
            </a:r>
            <a:r>
              <a:rPr kumimoji="1" lang="ja-JP" altLang="en-US" sz="3527" dirty="0">
                <a:solidFill>
                  <a:prstClr val="black"/>
                </a:solidFill>
              </a:rPr>
              <a:t>分頃から効きはじめ、</a:t>
            </a:r>
            <a:endParaRPr kumimoji="1" lang="en-US" altLang="ja-JP" sz="3527" dirty="0">
              <a:solidFill>
                <a:prstClr val="black"/>
              </a:solidFill>
            </a:endParaRPr>
          </a:p>
          <a:p>
            <a:pPr defTabSz="1007943" eaLnBrk="1" fontAlgn="auto" hangingPunct="1">
              <a:lnSpc>
                <a:spcPct val="150000"/>
              </a:lnSpc>
              <a:spcBef>
                <a:spcPts val="0"/>
              </a:spcBef>
              <a:spcAft>
                <a:spcPts val="0"/>
              </a:spcAft>
            </a:pPr>
            <a:r>
              <a:rPr kumimoji="1" lang="ja-JP" altLang="en-US" sz="3527" dirty="0">
                <a:solidFill>
                  <a:prstClr val="black"/>
                </a:solidFill>
              </a:rPr>
              <a:t>　３～４時間持続する。</a:t>
            </a:r>
            <a:endParaRPr kumimoji="1" lang="en-US" altLang="ja-JP" sz="3527" dirty="0">
              <a:solidFill>
                <a:prstClr val="black"/>
              </a:solidFill>
            </a:endParaRPr>
          </a:p>
          <a:p>
            <a:pPr defTabSz="1007943" eaLnBrk="1" fontAlgn="auto" hangingPunct="1">
              <a:lnSpc>
                <a:spcPct val="150000"/>
              </a:lnSpc>
              <a:spcBef>
                <a:spcPts val="0"/>
              </a:spcBef>
              <a:spcAft>
                <a:spcPts val="0"/>
              </a:spcAft>
            </a:pPr>
            <a:r>
              <a:rPr kumimoji="1" lang="ja-JP" altLang="en-US" sz="3527" dirty="0">
                <a:solidFill>
                  <a:prstClr val="black"/>
                </a:solidFill>
              </a:rPr>
              <a:t>⇒</a:t>
            </a:r>
            <a:r>
              <a:rPr kumimoji="1" lang="ja-JP" altLang="en-US" sz="3527" u="sng" dirty="0">
                <a:solidFill>
                  <a:prstClr val="black"/>
                </a:solidFill>
              </a:rPr>
              <a:t>夕方以降</a:t>
            </a:r>
            <a:r>
              <a:rPr kumimoji="1" lang="ja-JP" altLang="en-US" sz="3527" dirty="0">
                <a:solidFill>
                  <a:prstClr val="black"/>
                </a:solidFill>
              </a:rPr>
              <a:t>の摂取に注意</a:t>
            </a:r>
            <a:endParaRPr kumimoji="1" lang="en-US" altLang="ja-JP" sz="3527" dirty="0">
              <a:solidFill>
                <a:prstClr val="black"/>
              </a:solidFill>
            </a:endParaRPr>
          </a:p>
        </p:txBody>
      </p:sp>
      <p:sp>
        <p:nvSpPr>
          <p:cNvPr id="15" name="正方形/長方形 14"/>
          <p:cNvSpPr/>
          <p:nvPr/>
        </p:nvSpPr>
        <p:spPr>
          <a:xfrm>
            <a:off x="754036" y="1716074"/>
            <a:ext cx="2619391" cy="31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kumimoji="1" lang="en-US" altLang="ja-JP" sz="3527" b="1" dirty="0">
                <a:solidFill>
                  <a:prstClr val="black"/>
                </a:solidFill>
              </a:rPr>
              <a:t>【</a:t>
            </a:r>
            <a:r>
              <a:rPr kumimoji="1" lang="ja-JP" altLang="en-US" sz="3527" b="1" dirty="0">
                <a:solidFill>
                  <a:prstClr val="black"/>
                </a:solidFill>
              </a:rPr>
              <a:t>カフェイン</a:t>
            </a:r>
            <a:r>
              <a:rPr kumimoji="1" lang="en-US" altLang="ja-JP" sz="3527" b="1" dirty="0">
                <a:solidFill>
                  <a:prstClr val="black"/>
                </a:solidFill>
              </a:rPr>
              <a:t>】</a:t>
            </a:r>
            <a:endParaRPr kumimoji="1" lang="ja-JP" altLang="en-US" sz="3527" b="1" dirty="0">
              <a:solidFill>
                <a:prstClr val="black"/>
              </a:solidFill>
            </a:endParaRPr>
          </a:p>
        </p:txBody>
      </p:sp>
      <p:sp>
        <p:nvSpPr>
          <p:cNvPr id="16" name="角丸四角形吹き出し 15"/>
          <p:cNvSpPr/>
          <p:nvPr/>
        </p:nvSpPr>
        <p:spPr>
          <a:xfrm>
            <a:off x="6230944" y="1557323"/>
            <a:ext cx="3095300" cy="1270008"/>
          </a:xfrm>
          <a:prstGeom prst="wedgeRoundRectCallout">
            <a:avLst>
              <a:gd name="adj1" fmla="val -139341"/>
              <a:gd name="adj2" fmla="val -35550"/>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kumimoji="1" lang="ja-JP" altLang="en-US" sz="3086" dirty="0">
                <a:solidFill>
                  <a:prstClr val="black"/>
                </a:solidFill>
              </a:rPr>
              <a:t>コーヒー、</a:t>
            </a:r>
            <a:endParaRPr kumimoji="1" lang="en-US" altLang="ja-JP" sz="3086" dirty="0">
              <a:solidFill>
                <a:prstClr val="black"/>
              </a:solidFill>
            </a:endParaRPr>
          </a:p>
          <a:p>
            <a:pPr defTabSz="1007943" eaLnBrk="1" fontAlgn="auto" hangingPunct="1">
              <a:spcBef>
                <a:spcPts val="0"/>
              </a:spcBef>
              <a:spcAft>
                <a:spcPts val="0"/>
              </a:spcAft>
            </a:pPr>
            <a:r>
              <a:rPr kumimoji="1" lang="ja-JP" altLang="en-US" sz="3086" dirty="0">
                <a:solidFill>
                  <a:prstClr val="black"/>
                </a:solidFill>
              </a:rPr>
              <a:t>栄養ドリンクなど</a:t>
            </a: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22</a:t>
            </a:fld>
            <a:endParaRPr lang="ja-JP" altLang="en-US">
              <a:solidFill>
                <a:prstClr val="black">
                  <a:tint val="75000"/>
                </a:prstClr>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92" t="30482" r="12304" b="5613"/>
          <a:stretch/>
        </p:blipFill>
        <p:spPr bwMode="auto">
          <a:xfrm>
            <a:off x="6355991" y="4573592"/>
            <a:ext cx="2845207" cy="243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72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0861" y="1636699"/>
            <a:ext cx="8810679" cy="4127525"/>
          </a:xfrm>
        </p:spPr>
        <p:txBody>
          <a:bodyPr>
            <a:noAutofit/>
          </a:bodyPr>
          <a:lstStyle/>
          <a:p>
            <a:pPr>
              <a:lnSpc>
                <a:spcPct val="250000"/>
              </a:lnSpc>
              <a:spcBef>
                <a:spcPts val="0"/>
              </a:spcBef>
              <a:buFont typeface="Wingdings" panose="05000000000000000000" pitchFamily="2" charset="2"/>
              <a:buChar char="p"/>
            </a:pPr>
            <a:r>
              <a:rPr lang="ja-JP" altLang="en-US" dirty="0" smtClean="0"/>
              <a:t>　寝る時以外はベッドに寝そべらない</a:t>
            </a:r>
            <a:endParaRPr lang="en-US" altLang="ja-JP" dirty="0" smtClean="0"/>
          </a:p>
          <a:p>
            <a:pPr>
              <a:lnSpc>
                <a:spcPct val="250000"/>
              </a:lnSpc>
              <a:spcBef>
                <a:spcPts val="0"/>
              </a:spcBef>
              <a:buFont typeface="Wingdings" panose="05000000000000000000" pitchFamily="2" charset="2"/>
              <a:buChar char="p"/>
            </a:pPr>
            <a:r>
              <a:rPr kumimoji="1" lang="ja-JP" altLang="en-US" dirty="0"/>
              <a:t>　</a:t>
            </a:r>
            <a:r>
              <a:rPr kumimoji="1" lang="ja-JP" altLang="en-US" dirty="0" smtClean="0"/>
              <a:t>眠気を感じるまでベッドに入らない</a:t>
            </a:r>
            <a:endParaRPr kumimoji="1" lang="en-US" altLang="ja-JP" dirty="0"/>
          </a:p>
          <a:p>
            <a:pPr>
              <a:lnSpc>
                <a:spcPct val="250000"/>
              </a:lnSpc>
              <a:spcBef>
                <a:spcPts val="0"/>
              </a:spcBef>
              <a:buFont typeface="Wingdings" panose="05000000000000000000" pitchFamily="2" charset="2"/>
              <a:buChar char="p"/>
            </a:pPr>
            <a:r>
              <a:rPr kumimoji="1" lang="ja-JP" altLang="en-US" dirty="0"/>
              <a:t>　</a:t>
            </a:r>
            <a:r>
              <a:rPr kumimoji="1" lang="ja-JP" altLang="en-US" dirty="0" smtClean="0"/>
              <a:t>眠れない時はベッドから出る</a:t>
            </a:r>
            <a:endParaRPr lang="en-US" altLang="ja-JP" dirty="0"/>
          </a:p>
        </p:txBody>
      </p:sp>
      <p:sp>
        <p:nvSpPr>
          <p:cNvPr id="2" name="タイトル 1"/>
          <p:cNvSpPr>
            <a:spLocks noGrp="1"/>
          </p:cNvSpPr>
          <p:nvPr>
            <p:ph type="title"/>
          </p:nvPr>
        </p:nvSpPr>
        <p:spPr/>
        <p:txBody>
          <a:bodyPr/>
          <a:lstStyle/>
          <a:p>
            <a:r>
              <a:rPr kumimoji="1" lang="ja-JP" altLang="en-US" dirty="0"/>
              <a:t>眠れない時の対処方法</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05" y="5586428"/>
            <a:ext cx="1944139" cy="194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401554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1840" y="611485"/>
            <a:ext cx="8640762" cy="1079500"/>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863848" y="683493"/>
            <a:ext cx="8232775" cy="4356100"/>
          </a:xfrm>
        </p:spPr>
        <p:txBody>
          <a:bodyPr/>
          <a:lstStyle/>
          <a:p>
            <a:pPr marL="0" indent="0">
              <a:buNone/>
            </a:pPr>
            <a:r>
              <a:rPr kumimoji="1" lang="ja-JP" altLang="en-US" sz="4800" dirty="0" smtClean="0">
                <a:solidFill>
                  <a:srgbClr val="FF0000"/>
                </a:solidFill>
              </a:rPr>
              <a:t>　　意見</a:t>
            </a:r>
            <a:r>
              <a:rPr kumimoji="1" lang="ja-JP" altLang="en-US" sz="4800" dirty="0">
                <a:solidFill>
                  <a:srgbClr val="FF0000"/>
                </a:solidFill>
              </a:rPr>
              <a:t>交換：</a:t>
            </a:r>
            <a:r>
              <a:rPr kumimoji="1" lang="ja-JP" altLang="en-US" sz="4800" dirty="0"/>
              <a:t>睡眠について</a:t>
            </a:r>
            <a:endParaRPr kumimoji="1" lang="en-US" altLang="ja-JP" sz="4800" dirty="0"/>
          </a:p>
          <a:p>
            <a:pPr marL="0" indent="0">
              <a:buNone/>
            </a:pPr>
            <a:endParaRPr kumimoji="1" lang="en-US" altLang="ja-JP" sz="3600" dirty="0"/>
          </a:p>
          <a:p>
            <a:pPr marL="0" indent="0">
              <a:buNone/>
            </a:pPr>
            <a:r>
              <a:rPr kumimoji="1" lang="ja-JP" altLang="en-US" sz="3600" dirty="0"/>
              <a:t>・１日何時間くらい寝ていますか？</a:t>
            </a:r>
            <a:endParaRPr kumimoji="1" lang="en-US" altLang="ja-JP" sz="3600" dirty="0"/>
          </a:p>
          <a:p>
            <a:pPr marL="0" indent="0">
              <a:buNone/>
            </a:pPr>
            <a:endParaRPr kumimoji="1" lang="en-US" altLang="ja-JP" sz="3600" dirty="0"/>
          </a:p>
          <a:p>
            <a:pPr marL="0" indent="0">
              <a:buNone/>
            </a:pPr>
            <a:r>
              <a:rPr kumimoji="1" lang="ja-JP" altLang="en-US" sz="3600" dirty="0"/>
              <a:t>・睡眠の質を高めるためにしている工夫はありますか</a:t>
            </a:r>
            <a:r>
              <a:rPr kumimoji="1" lang="ja-JP" altLang="en-US" sz="3600" dirty="0" smtClean="0"/>
              <a:t>？</a:t>
            </a:r>
            <a:endParaRPr kumimoji="1" lang="en-US" altLang="ja-JP" sz="3600" dirty="0" smtClean="0"/>
          </a:p>
          <a:p>
            <a:pPr marL="0" indent="0">
              <a:buNone/>
            </a:pPr>
            <a:endParaRPr kumimoji="1" lang="en-US" altLang="ja-JP" sz="3600" dirty="0"/>
          </a:p>
          <a:p>
            <a:pPr marL="0" indent="0">
              <a:buNone/>
            </a:pPr>
            <a:r>
              <a:rPr kumimoji="1" lang="ja-JP" altLang="en-US" sz="3600" dirty="0" smtClean="0"/>
              <a:t>・講座の内容で、これから取り入れていきたいと感じたことはありますか？</a:t>
            </a:r>
            <a:endParaRPr kumimoji="1" lang="en-US" altLang="ja-JP" sz="3600" dirty="0" smtClean="0"/>
          </a:p>
          <a:p>
            <a:pPr marL="0" indent="0">
              <a:buNone/>
            </a:pPr>
            <a:endParaRPr kumimoji="1" lang="en-US" altLang="ja-JP" sz="3600" dirty="0"/>
          </a:p>
        </p:txBody>
      </p:sp>
      <p:sp>
        <p:nvSpPr>
          <p:cNvPr id="4" name="スライド番号プレースホルダー 3"/>
          <p:cNvSpPr>
            <a:spLocks noGrp="1"/>
          </p:cNvSpPr>
          <p:nvPr>
            <p:ph type="sldNum" sz="quarter" idx="12"/>
          </p:nvPr>
        </p:nvSpPr>
        <p:spPr/>
        <p:txBody>
          <a:bodyPr/>
          <a:lstStyle/>
          <a:p>
            <a:pPr>
              <a:defRPr/>
            </a:pPr>
            <a:fld id="{7D38F9B7-9652-45E5-99DE-EE503DECB139}" type="slidenum">
              <a:rPr lang="en-US" altLang="en-US" smtClean="0"/>
              <a:pPr>
                <a:defRPr/>
              </a:pPr>
              <a:t>24</a:t>
            </a:fld>
            <a:endParaRPr lang="en-US" altLang="en-US"/>
          </a:p>
        </p:txBody>
      </p:sp>
    </p:spTree>
    <p:extLst>
      <p:ext uri="{BB962C8B-B14F-4D97-AF65-F5344CB8AC3E}">
        <p14:creationId xmlns:p14="http://schemas.microsoft.com/office/powerpoint/2010/main" val="176254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03808" y="683493"/>
            <a:ext cx="8785225" cy="1152525"/>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62466" name="Title 1"/>
          <p:cNvSpPr>
            <a:spLocks noGrp="1"/>
          </p:cNvSpPr>
          <p:nvPr>
            <p:ph type="title"/>
          </p:nvPr>
        </p:nvSpPr>
        <p:spPr/>
        <p:txBody>
          <a:bodyPr/>
          <a:lstStyle/>
          <a:p>
            <a:r>
              <a:rPr lang="ja-JP" altLang="en-US" dirty="0" smtClean="0">
                <a:solidFill>
                  <a:srgbClr val="FF0000"/>
                </a:solidFill>
              </a:rPr>
              <a:t>宿題：</a:t>
            </a:r>
            <a:r>
              <a:rPr lang="ja-JP" altLang="en-US" dirty="0" smtClean="0">
                <a:solidFill>
                  <a:schemeClr val="tx1"/>
                </a:solidFill>
              </a:rPr>
              <a:t>睡眠記録表をつける</a:t>
            </a:r>
            <a:endParaRPr lang="en-US" altLang="en-US" dirty="0">
              <a:solidFill>
                <a:schemeClr val="tx1"/>
              </a:solidFill>
            </a:endParaRPr>
          </a:p>
        </p:txBody>
      </p:sp>
      <p:sp>
        <p:nvSpPr>
          <p:cNvPr id="62467" name="Content Placeholder 2"/>
          <p:cNvSpPr>
            <a:spLocks noGrp="1"/>
          </p:cNvSpPr>
          <p:nvPr>
            <p:ph idx="1"/>
          </p:nvPr>
        </p:nvSpPr>
        <p:spPr>
          <a:xfrm>
            <a:off x="647824" y="3059757"/>
            <a:ext cx="8896796" cy="1944216"/>
          </a:xfrm>
        </p:spPr>
        <p:txBody>
          <a:bodyPr/>
          <a:lstStyle/>
          <a:p>
            <a:pPr>
              <a:lnSpc>
                <a:spcPct val="90000"/>
              </a:lnSpc>
              <a:buFont typeface="Arial" panose="020B0604020202020204" pitchFamily="34" charset="0"/>
              <a:buChar char="•"/>
            </a:pPr>
            <a:r>
              <a:rPr lang="ja-JP" altLang="en-US" sz="3600" dirty="0" smtClean="0"/>
              <a:t>これから１週間、お配りした睡眠記録表をつけて、次回</a:t>
            </a:r>
            <a:r>
              <a:rPr lang="ja-JP" altLang="en-US" sz="3600" dirty="0"/>
              <a:t>のグループワークで持ってきてください</a:t>
            </a:r>
            <a:r>
              <a:rPr lang="ja-JP" altLang="en-US" sz="3600" dirty="0" smtClean="0"/>
              <a:t>。</a:t>
            </a:r>
            <a:endParaRPr lang="en-US" altLang="ja-JP" sz="3600" dirty="0" smtClean="0"/>
          </a:p>
        </p:txBody>
      </p:sp>
      <p:sp>
        <p:nvSpPr>
          <p:cNvPr id="6246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56CADE-B678-41B4-8E15-065ED9DAA346}" type="slidenum">
              <a:rPr lang="en-US" altLang="en-US" smtClean="0"/>
              <a:pPr/>
              <a:t>25</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624349" y="128568"/>
            <a:ext cx="8866050" cy="1590681"/>
          </a:xfrm>
        </p:spPr>
        <p:txBody>
          <a:bodyPr/>
          <a:lstStyle/>
          <a:p>
            <a:pPr eaLnBrk="1" hangingPunct="1"/>
            <a:r>
              <a:rPr lang="ja-JP" altLang="en-US" dirty="0">
                <a:solidFill>
                  <a:schemeClr val="tx1"/>
                </a:solidFill>
                <a:ea typeface="MS PGothic" panose="020B0600070205080204" pitchFamily="50" charset="-128"/>
              </a:rPr>
              <a:t>休憩</a:t>
            </a:r>
            <a:endParaRPr lang="en-AU" altLang="en-US" dirty="0">
              <a:solidFill>
                <a:schemeClr val="tx1"/>
              </a:solidFill>
              <a:ea typeface="MS PGothic" panose="020B0600070205080204" pitchFamily="50" charset="-128"/>
            </a:endParaRPr>
          </a:p>
        </p:txBody>
      </p:sp>
      <p:pic>
        <p:nvPicPr>
          <p:cNvPr id="2050" name="Picture 2" descr="C:\Users\carbuncle\Downloads\3225141_s.jpg"/>
          <p:cNvPicPr>
            <a:picLocks noChangeAspect="1" noChangeArrowheads="1"/>
          </p:cNvPicPr>
          <p:nvPr/>
        </p:nvPicPr>
        <p:blipFill rotWithShape="1">
          <a:blip r:embed="rId3">
            <a:extLst>
              <a:ext uri="{28A0092B-C50C-407E-A947-70E740481C1C}">
                <a14:useLocalDpi xmlns:a14="http://schemas.microsoft.com/office/drawing/2010/main" val="0"/>
              </a:ext>
            </a:extLst>
          </a:blip>
          <a:srcRect b="3443"/>
          <a:stretch/>
        </p:blipFill>
        <p:spPr bwMode="auto">
          <a:xfrm>
            <a:off x="1329363" y="1477951"/>
            <a:ext cx="7700230" cy="557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98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20">
              <a:defRPr/>
            </a:pPr>
            <a:r>
              <a:rPr kumimoji="1" lang="ja-JP" altLang="en-US" sz="5400" dirty="0">
                <a:latin typeface="ＭＳ Ｐゴシック" panose="020B0600070205080204" pitchFamily="50" charset="-128"/>
                <a:ea typeface="ＭＳ Ｐゴシック" panose="020B0600070205080204" pitchFamily="50" charset="-128"/>
              </a:rPr>
              <a:t>名前</a:t>
            </a:r>
            <a:r>
              <a:rPr kumimoji="1" lang="ja-JP" altLang="en-US" sz="5400" dirty="0" smtClean="0">
                <a:latin typeface="ＭＳ Ｐゴシック" panose="020B0600070205080204" pitchFamily="50" charset="-128"/>
                <a:ea typeface="ＭＳ Ｐゴシック" panose="020B0600070205080204" pitchFamily="50" charset="-128"/>
              </a:rPr>
              <a:t>を</a:t>
            </a:r>
            <a:r>
              <a:rPr kumimoji="1" lang="ja-JP" altLang="en-US" sz="5400" dirty="0">
                <a:latin typeface="ＭＳ Ｐゴシック" panose="020B0600070205080204" pitchFamily="50" charset="-128"/>
                <a:ea typeface="ＭＳ Ｐゴシック" panose="020B0600070205080204" pitchFamily="50" charset="-128"/>
              </a:rPr>
              <a:t>記憶</a:t>
            </a:r>
            <a:r>
              <a:rPr kumimoji="1" lang="ja-JP" altLang="en-US" sz="5400" dirty="0" smtClean="0">
                <a:latin typeface="ＭＳ Ｐゴシック" panose="020B0600070205080204" pitchFamily="50" charset="-128"/>
                <a:ea typeface="ＭＳ Ｐゴシック" panose="020B0600070205080204" pitchFamily="50" charset="-128"/>
              </a:rPr>
              <a:t>するための方法</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a:xfrm>
            <a:off x="923925" y="4138613"/>
            <a:ext cx="8232775" cy="1654175"/>
          </a:xfrm>
        </p:spPr>
        <p:txBody>
          <a:bodyPr/>
          <a:lstStyle/>
          <a:p>
            <a:pPr algn="r" defTabSz="503920">
              <a:defRPr/>
            </a:pPr>
            <a:r>
              <a:rPr kumimoji="1" lang="ja-JP" altLang="en-US" sz="2000" dirty="0" smtClean="0">
                <a:solidFill>
                  <a:schemeClr val="tx1"/>
                </a:solidFill>
              </a:rPr>
              <a:t>記憶の技「繰り返し」「関連付け」「精緻化」</a:t>
            </a:r>
            <a:endParaRPr kumimoji="1" lang="ja-JP" altLang="en-US" sz="2000" dirty="0">
              <a:solidFill>
                <a:schemeClr val="tx1"/>
              </a:solidFill>
            </a:endParaRP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kumimoji="1" lang="ja-JP" altLang="en-US" sz="4850" dirty="0"/>
              <a:t>補完手段</a:t>
            </a:r>
          </a:p>
        </p:txBody>
      </p:sp>
      <p:cxnSp>
        <p:nvCxnSpPr>
          <p:cNvPr id="8" name="直線コネクタ 7"/>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532961" y="323453"/>
            <a:ext cx="1547664" cy="369332"/>
          </a:xfrm>
          <a:prstGeom prst="rect">
            <a:avLst/>
          </a:prstGeom>
          <a:noFill/>
        </p:spPr>
        <p:txBody>
          <a:bodyPr wrap="square" rtlCol="0">
            <a:spAutoFit/>
          </a:bodyPr>
          <a:lstStyle/>
          <a:p>
            <a:r>
              <a:rPr kumimoji="1" lang="ja-JP" altLang="en-US" dirty="0" smtClean="0"/>
              <a:t>補完手段⑤</a:t>
            </a:r>
            <a:endParaRPr kumimoji="1" lang="ja-JP" altLang="en-US" dirty="0"/>
          </a:p>
        </p:txBody>
      </p:sp>
    </p:spTree>
    <p:extLst>
      <p:ext uri="{BB962C8B-B14F-4D97-AF65-F5344CB8AC3E}">
        <p14:creationId xmlns:p14="http://schemas.microsoft.com/office/powerpoint/2010/main" val="168667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1840" y="395461"/>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287784" y="395461"/>
            <a:ext cx="9286875" cy="1127620"/>
          </a:xfrm>
          <a:noFill/>
        </p:spPr>
        <p:txBody>
          <a:bodyPr/>
          <a:lstStyle/>
          <a:p>
            <a:r>
              <a:rPr lang="ja-JP" altLang="en-US" dirty="0" smtClean="0">
                <a:solidFill>
                  <a:srgbClr val="FF0000"/>
                </a:solidFill>
              </a:rPr>
              <a:t>練習</a:t>
            </a:r>
            <a:r>
              <a:rPr lang="ja-JP" altLang="en-US" dirty="0" smtClean="0">
                <a:solidFill>
                  <a:schemeClr val="tx1"/>
                </a:solidFill>
              </a:rPr>
              <a:t>：名前を覚える</a:t>
            </a:r>
            <a:endParaRPr lang="en-US" altLang="en-US"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28</a:t>
            </a:fld>
            <a:endParaRPr lang="en-US" altLang="en-US"/>
          </a:p>
        </p:txBody>
      </p:sp>
      <p:sp>
        <p:nvSpPr>
          <p:cNvPr id="2" name="テキスト ボックス 1"/>
          <p:cNvSpPr txBox="1"/>
          <p:nvPr/>
        </p:nvSpPr>
        <p:spPr>
          <a:xfrm>
            <a:off x="575816" y="2483693"/>
            <a:ext cx="9157901" cy="4031855"/>
          </a:xfrm>
          <a:prstGeom prst="rect">
            <a:avLst/>
          </a:prstGeom>
          <a:noFill/>
        </p:spPr>
        <p:txBody>
          <a:bodyPr wrap="square" lIns="91420" tIns="45711" rIns="91420" bIns="45711" rtlCol="0">
            <a:spAutoFit/>
          </a:bodyPr>
          <a:lstStyle/>
          <a:p>
            <a:r>
              <a:rPr kumimoji="1" lang="ja-JP" altLang="en-US" sz="3200" dirty="0" smtClean="0"/>
              <a:t>・これから、</a:t>
            </a:r>
            <a:r>
              <a:rPr kumimoji="1" lang="ja-JP" altLang="en-US" sz="3200" dirty="0"/>
              <a:t>４</a:t>
            </a:r>
            <a:r>
              <a:rPr kumimoji="1" lang="ja-JP" altLang="en-US" sz="3200" dirty="0" smtClean="0"/>
              <a:t>人の方の写真と名前を２０秒ずつお見せします。</a:t>
            </a:r>
            <a:r>
              <a:rPr kumimoji="1" lang="ja-JP" altLang="en-US" sz="3200" u="wavy" dirty="0" smtClean="0"/>
              <a:t>メモは取らず</a:t>
            </a:r>
            <a:r>
              <a:rPr kumimoji="1" lang="ja-JP" altLang="en-US" sz="3200" dirty="0" smtClean="0"/>
              <a:t>に覚えましょう。</a:t>
            </a:r>
            <a:endParaRPr kumimoji="1" lang="en-US" altLang="ja-JP" sz="3200" dirty="0" smtClean="0"/>
          </a:p>
          <a:p>
            <a:endParaRPr kumimoji="1" lang="en-US" altLang="ja-JP" sz="3200" dirty="0"/>
          </a:p>
          <a:p>
            <a:r>
              <a:rPr kumimoji="1" lang="ja-JP" altLang="en-US" sz="3200" dirty="0" smtClean="0"/>
              <a:t>（</a:t>
            </a:r>
            <a:r>
              <a:rPr kumimoji="1" lang="en-US" altLang="ja-JP" sz="3200" dirty="0" smtClean="0"/>
              <a:t>※</a:t>
            </a:r>
            <a:r>
              <a:rPr kumimoji="1" lang="ja-JP" altLang="en-US" sz="3200" dirty="0" smtClean="0"/>
              <a:t>写真はフリーサイトに掲載されているもので、</a:t>
            </a:r>
            <a:endParaRPr kumimoji="1" lang="en-US" altLang="ja-JP" sz="3200" dirty="0" smtClean="0"/>
          </a:p>
          <a:p>
            <a:r>
              <a:rPr kumimoji="1" lang="ja-JP" altLang="en-US" sz="3200" dirty="0" smtClean="0"/>
              <a:t>名前はこちらで考えた架空の名前です。）</a:t>
            </a:r>
            <a:endParaRPr kumimoji="1" lang="en-US" altLang="ja-JP" sz="3200" dirty="0" smtClean="0"/>
          </a:p>
          <a:p>
            <a:endParaRPr kumimoji="1" lang="en-US" altLang="ja-JP" sz="3200" dirty="0"/>
          </a:p>
          <a:p>
            <a:r>
              <a:rPr kumimoji="1" lang="ja-JP" altLang="en-US" sz="3200" dirty="0" smtClean="0"/>
              <a:t>・その後、４人の方の写真だけをお見せしますので、名前を記入してください。</a:t>
            </a:r>
            <a:endParaRPr kumimoji="1" lang="ja-JP" altLang="en-US" sz="3200" dirty="0"/>
          </a:p>
        </p:txBody>
      </p:sp>
    </p:spTree>
    <p:extLst>
      <p:ext uri="{BB962C8B-B14F-4D97-AF65-F5344CB8AC3E}">
        <p14:creationId xmlns:p14="http://schemas.microsoft.com/office/powerpoint/2010/main" val="67941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ja-JP" altLang="en-US">
                <a:solidFill>
                  <a:schemeClr val="tx1"/>
                </a:solidFill>
              </a:rPr>
              <a:t>私の名前は</a:t>
            </a:r>
            <a:r>
              <a:rPr lang="en-US" altLang="en-US" b="1">
                <a:solidFill>
                  <a:schemeClr val="tx1"/>
                </a:solidFill>
              </a:rPr>
              <a:t/>
            </a:r>
            <a:br>
              <a:rPr lang="en-US" altLang="en-US" b="1">
                <a:solidFill>
                  <a:schemeClr val="tx1"/>
                </a:solidFill>
              </a:rPr>
            </a:br>
            <a:r>
              <a:rPr lang="ja-JP" altLang="en-US">
                <a:cs typeface="Arial" panose="020B0604020202020204" pitchFamily="34" charset="0"/>
              </a:rPr>
              <a:t>新田　ゆりか</a:t>
            </a:r>
            <a:endParaRPr lang="en-US" altLang="en-US">
              <a:solidFill>
                <a:schemeClr val="tx1"/>
              </a:solidFill>
            </a:endParaRPr>
          </a:p>
        </p:txBody>
      </p:sp>
      <p:sp>
        <p:nvSpPr>
          <p:cNvPr id="8089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25E0FA-9053-45AD-80A5-A77351B059E9}" type="slidenum">
              <a:rPr lang="en-US" altLang="en-US" smtClean="0"/>
              <a:pPr/>
              <a:t>29</a:t>
            </a:fld>
            <a:endParaRPr lang="en-US" altLang="en-US"/>
          </a:p>
        </p:txBody>
      </p:sp>
      <p:pic>
        <p:nvPicPr>
          <p:cNvPr id="80900" name="コンテンツ プレースホルダー 4" descr="レストランで食事をしている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298700"/>
            <a:ext cx="701357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97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4644508-F11F-4AC4-B16B-01E4EE70F8E7}" type="slidenum">
              <a:rPr lang="en-US" altLang="en-US" sz="1400" smtClean="0">
                <a:solidFill>
                  <a:srgbClr val="898989"/>
                </a:solidFill>
              </a:rPr>
              <a:pPr/>
              <a:t>3</a:t>
            </a:fld>
            <a:endParaRPr lang="en-US" altLang="en-US" sz="1400" dirty="0" smtClean="0">
              <a:solidFill>
                <a:srgbClr val="898989"/>
              </a:solidFill>
            </a:endParaRPr>
          </a:p>
        </p:txBody>
      </p:sp>
      <p:sp>
        <p:nvSpPr>
          <p:cNvPr id="99331" name="Rectangle 2"/>
          <p:cNvSpPr>
            <a:spLocks noGrp="1" noChangeArrowheads="1"/>
          </p:cNvSpPr>
          <p:nvPr>
            <p:ph type="title"/>
          </p:nvPr>
        </p:nvSpPr>
        <p:spPr>
          <a:xfrm>
            <a:off x="576263" y="539750"/>
            <a:ext cx="8864600" cy="1076325"/>
          </a:xfrm>
        </p:spPr>
        <p:txBody>
          <a:bodyPr/>
          <a:lstStyle/>
          <a:p>
            <a:pPr algn="ctr" eaLnBrk="1" hangingPunct="1"/>
            <a:r>
              <a:rPr lang="ja-JP" altLang="en-US" sz="5400" dirty="0" smtClean="0"/>
              <a:t>前回</a:t>
            </a:r>
            <a:r>
              <a:rPr lang="ja-JP" altLang="en-US" sz="5400" dirty="0"/>
              <a:t>の</a:t>
            </a:r>
            <a:r>
              <a:rPr lang="ja-JP" altLang="en-US" sz="5400" dirty="0" smtClean="0"/>
              <a:t>内容</a:t>
            </a:r>
            <a:r>
              <a:rPr lang="en-AU" altLang="en-US" sz="5400" dirty="0" smtClean="0">
                <a:ea typeface="ＭＳ Ｐゴシック" panose="020B0600070205080204" pitchFamily="50" charset="-128"/>
              </a:rPr>
              <a:t> </a:t>
            </a:r>
          </a:p>
        </p:txBody>
      </p:sp>
      <p:sp>
        <p:nvSpPr>
          <p:cNvPr id="99332" name="Rectangle 3"/>
          <p:cNvSpPr>
            <a:spLocks noGrp="1" noChangeArrowheads="1"/>
          </p:cNvSpPr>
          <p:nvPr>
            <p:ph idx="1"/>
          </p:nvPr>
        </p:nvSpPr>
        <p:spPr>
          <a:xfrm>
            <a:off x="601663" y="1908175"/>
            <a:ext cx="9047162" cy="4967288"/>
          </a:xfrm>
        </p:spPr>
        <p:txBody>
          <a:bodyPr/>
          <a:lstStyle/>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600" dirty="0" smtClean="0">
                <a:latin typeface="ＭＳ ゴシック" panose="020B0609070205080204" pitchFamily="49" charset="-128"/>
                <a:ea typeface="ＭＳ ゴシック" panose="020B0609070205080204" pitchFamily="49" charset="-128"/>
              </a:rPr>
              <a:t>１．電子機器を使う　　　</a:t>
            </a:r>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 </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smtClean="0">
                <a:latin typeface="ＭＳ ゴシック" panose="020B0609070205080204" pitchFamily="49" charset="-128"/>
                <a:ea typeface="ＭＳ ゴシック" panose="020B0609070205080204" pitchFamily="49" charset="-128"/>
              </a:rPr>
              <a:t>補完手段</a:t>
            </a:r>
            <a:r>
              <a:rPr lang="en-US" altLang="ja-JP" sz="3600" dirty="0" smtClean="0">
                <a:latin typeface="ＭＳ ゴシック" panose="020B0609070205080204" pitchFamily="49" charset="-128"/>
                <a:ea typeface="ＭＳ ゴシック" panose="020B0609070205080204" pitchFamily="49" charset="-128"/>
              </a:rPr>
              <a:t>】</a:t>
            </a: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en-AU" altLang="en-US" sz="3600" dirty="0" smtClean="0">
                <a:latin typeface="ＭＳ ゴシック" panose="020B0609070205080204" pitchFamily="49" charset="-128"/>
                <a:ea typeface="ＭＳ ゴシック" panose="020B0609070205080204" pitchFamily="49" charset="-128"/>
              </a:rPr>
              <a:t> </a:t>
            </a:r>
            <a:endParaRPr lang="en-GB" altLang="en-US" sz="3600" dirty="0" smtClean="0">
              <a:latin typeface="ＭＳ ゴシック" panose="020B0609070205080204" pitchFamily="49" charset="-128"/>
              <a:ea typeface="ＭＳ ゴシック" panose="020B0609070205080204" pitchFamily="49" charset="-128"/>
            </a:endParaRP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600" dirty="0" smtClean="0">
                <a:latin typeface="ＭＳ ゴシック" panose="020B0609070205080204" pitchFamily="49" charset="-128"/>
                <a:ea typeface="ＭＳ ゴシック" panose="020B0609070205080204" pitchFamily="49" charset="-128"/>
              </a:rPr>
              <a:t>２．ストレスと疲労　　　　　　</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smtClean="0">
                <a:latin typeface="ＭＳ ゴシック" panose="020B0609070205080204" pitchFamily="49" charset="-128"/>
                <a:ea typeface="ＭＳ ゴシック" panose="020B0609070205080204" pitchFamily="49" charset="-128"/>
              </a:rPr>
              <a:t>講義</a:t>
            </a:r>
            <a:r>
              <a:rPr lang="en-US" altLang="ja-JP" sz="3600" dirty="0" smtClean="0">
                <a:latin typeface="ＭＳ ゴシック" panose="020B0609070205080204" pitchFamily="49" charset="-128"/>
                <a:ea typeface="ＭＳ ゴシック" panose="020B0609070205080204" pitchFamily="49" charset="-128"/>
              </a:rPr>
              <a:t>】</a:t>
            </a: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endParaRPr lang="en-US" altLang="ja-JP" sz="3600" dirty="0" smtClean="0">
              <a:latin typeface="ＭＳ ゴシック" panose="020B0609070205080204" pitchFamily="49" charset="-128"/>
              <a:ea typeface="ＭＳ ゴシック" panose="020B0609070205080204" pitchFamily="49" charset="-128"/>
            </a:endParaRP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600" dirty="0" smtClean="0">
                <a:latin typeface="ＭＳ ゴシック" panose="020B0609070205080204" pitchFamily="49" charset="-128"/>
                <a:ea typeface="ＭＳ ゴシック" panose="020B0609070205080204" pitchFamily="49" charset="-128"/>
              </a:rPr>
              <a:t>３．ストレスと疲労の管理　</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smtClean="0">
                <a:latin typeface="ＭＳ ゴシック" panose="020B0609070205080204" pitchFamily="49" charset="-128"/>
                <a:ea typeface="ＭＳ ゴシック" panose="020B0609070205080204" pitchFamily="49" charset="-128"/>
              </a:rPr>
              <a:t>生活習慣</a:t>
            </a:r>
            <a:r>
              <a:rPr lang="en-US" altLang="ja-JP" sz="3600" dirty="0" smtClean="0">
                <a:latin typeface="ＭＳ ゴシック" panose="020B0609070205080204" pitchFamily="49" charset="-128"/>
                <a:ea typeface="ＭＳ ゴシック" panose="020B0609070205080204" pitchFamily="49" charset="-128"/>
              </a:rPr>
              <a:t>】</a:t>
            </a:r>
            <a:endParaRPr lang="en-GB" altLang="en-US" sz="3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4555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p:txBody>
          <a:bodyPr/>
          <a:lstStyle/>
          <a:p>
            <a:r>
              <a:rPr lang="ja-JP" altLang="en-US">
                <a:solidFill>
                  <a:schemeClr val="tx1"/>
                </a:solidFill>
              </a:rPr>
              <a:t>私の名前は</a:t>
            </a:r>
            <a:r>
              <a:rPr lang="en-US" altLang="en-US" b="1">
                <a:solidFill>
                  <a:schemeClr val="tx1"/>
                </a:solidFill>
              </a:rPr>
              <a:t/>
            </a:r>
            <a:br>
              <a:rPr lang="en-US" altLang="en-US" b="1">
                <a:solidFill>
                  <a:schemeClr val="tx1"/>
                </a:solidFill>
              </a:rPr>
            </a:br>
            <a:r>
              <a:rPr lang="ja-JP" altLang="en-US">
                <a:cs typeface="Arial" panose="020B0604020202020204" pitchFamily="34" charset="0"/>
              </a:rPr>
              <a:t>松沢　敏雄</a:t>
            </a:r>
            <a:endParaRPr lang="en-US" altLang="en-US" b="1">
              <a:solidFill>
                <a:schemeClr val="tx1"/>
              </a:solidFill>
            </a:endParaRPr>
          </a:p>
        </p:txBody>
      </p:sp>
      <p:sp>
        <p:nvSpPr>
          <p:cNvPr id="829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4DC38A-0247-4729-AB1C-8311D4A4B0B5}" type="slidenum">
              <a:rPr lang="en-US" altLang="en-US" smtClean="0"/>
              <a:pPr/>
              <a:t>30</a:t>
            </a:fld>
            <a:endParaRPr lang="en-US" altLang="en-US"/>
          </a:p>
        </p:txBody>
      </p:sp>
      <p:pic>
        <p:nvPicPr>
          <p:cNvPr id="82948" name="コンテンツ プレースホルダー 4" descr="人, 立つ, 衣類, 持つ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298700"/>
            <a:ext cx="7015163"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76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p:txBody>
          <a:bodyPr/>
          <a:lstStyle/>
          <a:p>
            <a:pPr>
              <a:defRPr/>
            </a:pPr>
            <a:r>
              <a:rPr lang="ja-JP" altLang="en-US" sz="5400" dirty="0">
                <a:solidFill>
                  <a:schemeClr val="tx1"/>
                </a:solidFill>
              </a:rPr>
              <a:t>私の名前は</a:t>
            </a:r>
            <a:r>
              <a:rPr lang="en-US" altLang="en-US" sz="5400" b="1" dirty="0">
                <a:solidFill>
                  <a:schemeClr val="tx1"/>
                </a:solidFill>
              </a:rPr>
              <a:t/>
            </a:r>
            <a:br>
              <a:rPr lang="en-US" altLang="en-US" sz="5400" b="1" dirty="0">
                <a:solidFill>
                  <a:schemeClr val="tx1"/>
                </a:solidFill>
              </a:rPr>
            </a:br>
            <a:r>
              <a:rPr lang="ja-JP" altLang="en-US" sz="5400" dirty="0">
                <a:latin typeface="+mj-ea"/>
                <a:cs typeface="Arial" panose="020B0604020202020204" pitchFamily="34" charset="0"/>
              </a:rPr>
              <a:t>堀内　昭</a:t>
            </a:r>
            <a:r>
              <a:rPr lang="ja-JP" altLang="en-US" sz="5400" dirty="0" smtClean="0">
                <a:latin typeface="+mj-ea"/>
                <a:cs typeface="Arial" panose="020B0604020202020204" pitchFamily="34" charset="0"/>
              </a:rPr>
              <a:t>夫</a:t>
            </a:r>
            <a:endParaRPr lang="en-US" altLang="en-US" sz="5400" b="1" dirty="0">
              <a:solidFill>
                <a:schemeClr val="tx1"/>
              </a:solidFill>
            </a:endParaRPr>
          </a:p>
        </p:txBody>
      </p:sp>
      <p:sp>
        <p:nvSpPr>
          <p:cNvPr id="84995"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3B410A6-4E4B-4758-A7B7-6298D11A4171}" type="slidenum">
              <a:rPr lang="en-US" altLang="en-US" smtClean="0"/>
              <a:pPr/>
              <a:t>31</a:t>
            </a:fld>
            <a:endParaRPr lang="en-US"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36" y="2123653"/>
            <a:ext cx="7014510" cy="4680000"/>
          </a:xfrm>
          <a:prstGeom prst="rect">
            <a:avLst/>
          </a:prstGeom>
        </p:spPr>
      </p:pic>
    </p:spTree>
    <p:extLst>
      <p:ext uri="{BB962C8B-B14F-4D97-AF65-F5344CB8AC3E}">
        <p14:creationId xmlns:p14="http://schemas.microsoft.com/office/powerpoint/2010/main" val="52836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p:txBody>
          <a:bodyPr/>
          <a:lstStyle/>
          <a:p>
            <a:r>
              <a:rPr lang="ja-JP" altLang="en-US">
                <a:solidFill>
                  <a:schemeClr val="tx1"/>
                </a:solidFill>
              </a:rPr>
              <a:t>私の名前は</a:t>
            </a:r>
            <a:r>
              <a:rPr lang="en-US" altLang="en-US" b="1">
                <a:solidFill>
                  <a:schemeClr val="tx1"/>
                </a:solidFill>
              </a:rPr>
              <a:t/>
            </a:r>
            <a:br>
              <a:rPr lang="en-US" altLang="en-US" b="1">
                <a:solidFill>
                  <a:schemeClr val="tx1"/>
                </a:solidFill>
              </a:rPr>
            </a:br>
            <a:r>
              <a:rPr lang="ja-JP" altLang="en-US">
                <a:cs typeface="Arial" panose="020B0604020202020204" pitchFamily="34" charset="0"/>
              </a:rPr>
              <a:t>朝日　恵美子</a:t>
            </a:r>
            <a:endParaRPr lang="en-AU" altLang="en-US" b="1">
              <a:solidFill>
                <a:schemeClr val="tx1"/>
              </a:solidFill>
            </a:endParaRPr>
          </a:p>
        </p:txBody>
      </p:sp>
      <p:sp>
        <p:nvSpPr>
          <p:cNvPr id="8704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80AADB5-7FCB-44D5-BEE9-428D1E4A8F45}" type="slidenum">
              <a:rPr lang="en-US" altLang="en-US" smtClean="0"/>
              <a:pPr/>
              <a:t>32</a:t>
            </a:fld>
            <a:endParaRPr lang="en-US" altLang="en-US"/>
          </a:p>
        </p:txBody>
      </p:sp>
      <p:pic>
        <p:nvPicPr>
          <p:cNvPr id="87044" name="コンテンツ プレースホルダー 4" descr="屋外, 人, 女性, 草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273300"/>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24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p>
        </p:txBody>
      </p:sp>
      <p:sp>
        <p:nvSpPr>
          <p:cNvPr id="9113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7A2C41-2802-4488-91A0-138C31B774AD}" type="slidenum">
              <a:rPr lang="en-US" altLang="en-US" smtClean="0"/>
              <a:pPr/>
              <a:t>33</a:t>
            </a:fld>
            <a:endParaRPr lang="en-US" altLang="en-US"/>
          </a:p>
        </p:txBody>
      </p:sp>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36" y="2123653"/>
            <a:ext cx="7014510" cy="4680000"/>
          </a:xfrm>
          <a:prstGeom prst="rect">
            <a:avLst/>
          </a:prstGeom>
        </p:spPr>
      </p:pic>
    </p:spTree>
    <p:extLst>
      <p:ext uri="{BB962C8B-B14F-4D97-AF65-F5344CB8AC3E}">
        <p14:creationId xmlns:p14="http://schemas.microsoft.com/office/powerpoint/2010/main" val="268330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endParaRPr lang="en-AU" altLang="en-US" b="1" dirty="0">
              <a:solidFill>
                <a:schemeClr val="tx1"/>
              </a:solidFill>
            </a:endParaRPr>
          </a:p>
        </p:txBody>
      </p:sp>
      <p:sp>
        <p:nvSpPr>
          <p:cNvPr id="93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8CC25B-FF1A-4C10-8FEB-198B1054522D}" type="slidenum">
              <a:rPr lang="en-US" altLang="en-US" smtClean="0"/>
              <a:pPr/>
              <a:t>34</a:t>
            </a:fld>
            <a:endParaRPr lang="en-US" altLang="en-US"/>
          </a:p>
        </p:txBody>
      </p:sp>
      <p:pic>
        <p:nvPicPr>
          <p:cNvPr id="93188" name="コンテンツ プレースホルダー 4" descr="レストランで食事をしている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071688"/>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1040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a:xfrm>
            <a:off x="647824" y="179437"/>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endParaRPr lang="en-AU" altLang="en-US" b="1" dirty="0">
              <a:solidFill>
                <a:schemeClr val="tx1"/>
              </a:solidFill>
            </a:endParaRPr>
          </a:p>
        </p:txBody>
      </p:sp>
      <p:sp>
        <p:nvSpPr>
          <p:cNvPr id="95235"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1FB90C-6394-4DCC-95CC-8E105D997BF3}" type="slidenum">
              <a:rPr lang="en-US" altLang="en-US" smtClean="0"/>
              <a:pPr/>
              <a:t>35</a:t>
            </a:fld>
            <a:endParaRPr lang="en-US" altLang="en-US"/>
          </a:p>
        </p:txBody>
      </p:sp>
      <p:pic>
        <p:nvPicPr>
          <p:cNvPr id="95236" name="コンテンツ プレースホルダー 4" descr="屋外, 人, 女性, 草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071688"/>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8675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647824" y="179437"/>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p>
        </p:txBody>
      </p:sp>
      <p:sp>
        <p:nvSpPr>
          <p:cNvPr id="9728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0D61B4-5E34-4CAB-A7B8-7D91347E2B49}" type="slidenum">
              <a:rPr lang="en-US" altLang="en-US" smtClean="0"/>
              <a:pPr/>
              <a:t>36</a:t>
            </a:fld>
            <a:endParaRPr lang="en-US" altLang="en-US"/>
          </a:p>
        </p:txBody>
      </p:sp>
      <p:pic>
        <p:nvPicPr>
          <p:cNvPr id="97284" name="コンテンツ プレースホルダー 4" descr="人, 立つ, 衣類, 持つ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108200"/>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1692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9"/>
          <p:cNvSpPr txBox="1">
            <a:spLocks noChangeArrowheads="1"/>
          </p:cNvSpPr>
          <p:nvPr/>
        </p:nvSpPr>
        <p:spPr bwMode="auto">
          <a:xfrm>
            <a:off x="6097588" y="6619875"/>
            <a:ext cx="25114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buFont typeface="Rage Italic" pitchFamily="66" charset="0"/>
              <a:buNone/>
            </a:pPr>
            <a:r>
              <a:rPr lang="ja-JP" altLang="en-US" sz="4000">
                <a:cs typeface="Arial" panose="020B0604020202020204" pitchFamily="34" charset="0"/>
              </a:rPr>
              <a:t>松沢 敏雄</a:t>
            </a:r>
            <a:endParaRPr lang="en-US" altLang="en-US" sz="4000">
              <a:cs typeface="Arial" panose="020B0604020202020204" pitchFamily="34" charset="0"/>
            </a:endParaRPr>
          </a:p>
        </p:txBody>
      </p:sp>
      <p:sp>
        <p:nvSpPr>
          <p:cNvPr id="99331" name="Text Box 10"/>
          <p:cNvSpPr txBox="1">
            <a:spLocks noChangeArrowheads="1"/>
          </p:cNvSpPr>
          <p:nvPr/>
        </p:nvSpPr>
        <p:spPr bwMode="auto">
          <a:xfrm>
            <a:off x="1195388" y="3133725"/>
            <a:ext cx="2511881" cy="7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buFont typeface="Rage Italic" pitchFamily="66" charset="0"/>
              <a:buNone/>
            </a:pPr>
            <a:r>
              <a:rPr lang="ja-JP" altLang="en-US" sz="4000" dirty="0">
                <a:cs typeface="Arial" panose="020B0604020202020204" pitchFamily="34" charset="0"/>
              </a:rPr>
              <a:t>堀内 </a:t>
            </a:r>
            <a:r>
              <a:rPr lang="ja-JP" altLang="en-US" sz="4000" dirty="0" smtClean="0">
                <a:cs typeface="Arial" panose="020B0604020202020204" pitchFamily="34" charset="0"/>
              </a:rPr>
              <a:t>昭</a:t>
            </a:r>
            <a:r>
              <a:rPr lang="ja-JP" altLang="en-US" sz="4000" dirty="0">
                <a:cs typeface="Arial" panose="020B0604020202020204" pitchFamily="34" charset="0"/>
              </a:rPr>
              <a:t>夫</a:t>
            </a:r>
            <a:endParaRPr lang="en-US" altLang="en-US" sz="4000" dirty="0">
              <a:cs typeface="Arial" panose="020B0604020202020204" pitchFamily="34" charset="0"/>
            </a:endParaRPr>
          </a:p>
        </p:txBody>
      </p:sp>
      <p:sp>
        <p:nvSpPr>
          <p:cNvPr id="99332" name="Text Box 12"/>
          <p:cNvSpPr txBox="1">
            <a:spLocks noChangeArrowheads="1"/>
          </p:cNvSpPr>
          <p:nvPr/>
        </p:nvSpPr>
        <p:spPr bwMode="auto">
          <a:xfrm>
            <a:off x="5867400" y="3133725"/>
            <a:ext cx="29702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buFont typeface="Rage Italic" pitchFamily="66" charset="0"/>
              <a:buNone/>
            </a:pPr>
            <a:r>
              <a:rPr lang="ja-JP" altLang="en-US" sz="4000">
                <a:cs typeface="Arial" panose="020B0604020202020204" pitchFamily="34" charset="0"/>
              </a:rPr>
              <a:t>新田　ゆりか</a:t>
            </a:r>
            <a:endParaRPr lang="en-US" altLang="en-US" sz="4000">
              <a:cs typeface="Arial" panose="020B0604020202020204" pitchFamily="34" charset="0"/>
            </a:endParaRPr>
          </a:p>
        </p:txBody>
      </p:sp>
      <p:sp>
        <p:nvSpPr>
          <p:cNvPr id="99333" name="Text Box 15"/>
          <p:cNvSpPr txBox="1">
            <a:spLocks noChangeArrowheads="1"/>
          </p:cNvSpPr>
          <p:nvPr/>
        </p:nvSpPr>
        <p:spPr bwMode="auto">
          <a:xfrm>
            <a:off x="1042988" y="6619875"/>
            <a:ext cx="30241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buFont typeface="Rage Italic" pitchFamily="66" charset="0"/>
              <a:buNone/>
            </a:pPr>
            <a:r>
              <a:rPr lang="ja-JP" altLang="en-US" sz="4000">
                <a:cs typeface="Arial" panose="020B0604020202020204" pitchFamily="34" charset="0"/>
              </a:rPr>
              <a:t>朝日 恵美子</a:t>
            </a:r>
            <a:endParaRPr lang="en-AU" altLang="en-US" sz="4000">
              <a:cs typeface="Arial" panose="020B0604020202020204" pitchFamily="34" charset="0"/>
            </a:endParaRPr>
          </a:p>
        </p:txBody>
      </p:sp>
      <p:sp>
        <p:nvSpPr>
          <p:cNvPr id="9933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52E02E-5BDF-4969-BF44-2E1325B437B0}" type="slidenum">
              <a:rPr lang="en-US" altLang="en-US" smtClean="0"/>
              <a:pPr/>
              <a:t>37</a:t>
            </a:fld>
            <a:endParaRPr lang="en-US" altLang="en-US"/>
          </a:p>
        </p:txBody>
      </p:sp>
      <p:pic>
        <p:nvPicPr>
          <p:cNvPr id="99335" name="コンテンツ プレースホルダー 4" descr="人, 立つ, 衣類, 持つ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0013" y="3927475"/>
            <a:ext cx="404653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コンテンツ プレースホルダー 4" descr="レストランで食事をしている男性&#10;&#10;自動的に生成された説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433388"/>
            <a:ext cx="40465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コンテンツ プレースホルダー 4" descr="屋外, 人, 女性, 草 が含まれている画像&#10;&#10;自動的に生成された説明"/>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3927475"/>
            <a:ext cx="40465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800" y="421587"/>
            <a:ext cx="4046832" cy="2700000"/>
          </a:xfrm>
          <a:prstGeom prst="rect">
            <a:avLst/>
          </a:prstGeom>
        </p:spPr>
      </p:pic>
    </p:spTree>
    <p:extLst>
      <p:ext uri="{BB962C8B-B14F-4D97-AF65-F5344CB8AC3E}">
        <p14:creationId xmlns:p14="http://schemas.microsoft.com/office/powerpoint/2010/main" val="214305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325443" y="481019"/>
            <a:ext cx="9477370" cy="941387"/>
          </a:xfrm>
        </p:spPr>
        <p:txBody>
          <a:bodyPr/>
          <a:lstStyle/>
          <a:p>
            <a:r>
              <a:rPr lang="ja-JP" altLang="en-US" dirty="0" smtClean="0">
                <a:solidFill>
                  <a:schemeClr val="tx1"/>
                </a:solidFill>
              </a:rPr>
              <a:t>名前を思い出すための記憶</a:t>
            </a:r>
            <a:r>
              <a:rPr lang="ja-JP" altLang="en-US" dirty="0">
                <a:solidFill>
                  <a:schemeClr val="tx1"/>
                </a:solidFill>
              </a:rPr>
              <a:t>の技</a:t>
            </a:r>
            <a:endParaRPr lang="en-US" altLang="en-US" dirty="0">
              <a:solidFill>
                <a:schemeClr val="tx1"/>
              </a:solidFill>
            </a:endParaRPr>
          </a:p>
        </p:txBody>
      </p:sp>
      <p:sp>
        <p:nvSpPr>
          <p:cNvPr id="103427" name="Rectangle 3"/>
          <p:cNvSpPr>
            <a:spLocks noGrp="1"/>
          </p:cNvSpPr>
          <p:nvPr>
            <p:ph type="body" idx="4294967295"/>
          </p:nvPr>
        </p:nvSpPr>
        <p:spPr>
          <a:xfrm>
            <a:off x="396875" y="1979637"/>
            <a:ext cx="9405938" cy="5065688"/>
          </a:xfrm>
        </p:spPr>
        <p:txBody>
          <a:bodyPr/>
          <a:lstStyle/>
          <a:p>
            <a:pPr>
              <a:lnSpc>
                <a:spcPct val="90000"/>
              </a:lnSpc>
              <a:buNone/>
            </a:pPr>
            <a:r>
              <a:rPr lang="ja-JP" altLang="en-US" sz="3600" dirty="0"/>
              <a:t>すでに面識のある人の名前を忘れてしまった。</a:t>
            </a:r>
            <a:endParaRPr lang="en-US" altLang="ja-JP" sz="3600" dirty="0"/>
          </a:p>
          <a:p>
            <a:pPr>
              <a:lnSpc>
                <a:spcPct val="90000"/>
              </a:lnSpc>
              <a:buNone/>
            </a:pPr>
            <a:endParaRPr lang="en-US" altLang="en-US" sz="3600" dirty="0"/>
          </a:p>
          <a:p>
            <a:pPr>
              <a:lnSpc>
                <a:spcPct val="90000"/>
              </a:lnSpc>
              <a:buNone/>
            </a:pPr>
            <a:r>
              <a:rPr lang="ja-JP" altLang="en-US" sz="3600" dirty="0"/>
              <a:t>　　　　　　　　　記憶の「想起」の問題</a:t>
            </a:r>
            <a:endParaRPr lang="en-US" altLang="en-US" sz="3600" dirty="0"/>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38</a:t>
            </a:fld>
            <a:endParaRPr lang="en-US" altLang="en-US"/>
          </a:p>
        </p:txBody>
      </p:sp>
      <p:graphicFrame>
        <p:nvGraphicFramePr>
          <p:cNvPr id="5" name="図表 4"/>
          <p:cNvGraphicFramePr/>
          <p:nvPr>
            <p:extLst>
              <p:ext uri="{D42A27DB-BD31-4B8C-83A1-F6EECF244321}">
                <p14:modId xmlns:p14="http://schemas.microsoft.com/office/powerpoint/2010/main" val="930750366"/>
              </p:ext>
            </p:extLst>
          </p:nvPr>
        </p:nvGraphicFramePr>
        <p:xfrm>
          <a:off x="612392" y="4076935"/>
          <a:ext cx="8712968" cy="2902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右矢印 1"/>
          <p:cNvSpPr/>
          <p:nvPr/>
        </p:nvSpPr>
        <p:spPr>
          <a:xfrm>
            <a:off x="1871960" y="3100077"/>
            <a:ext cx="1152128" cy="839253"/>
          </a:xfrm>
          <a:prstGeom prst="rightArrow">
            <a:avLst>
              <a:gd name="adj1" fmla="val 53571"/>
              <a:gd name="adj2" fmla="val 74700"/>
            </a:avLst>
          </a:prstGeom>
        </p:spPr>
        <p:style>
          <a:lnRef idx="1">
            <a:schemeClr val="accent5"/>
          </a:lnRef>
          <a:fillRef idx="2">
            <a:schemeClr val="accent5"/>
          </a:fillRef>
          <a:effectRef idx="1">
            <a:schemeClr val="accent5"/>
          </a:effectRef>
          <a:fontRef idx="minor">
            <a:schemeClr val="dk1"/>
          </a:fontRef>
        </p:style>
        <p:txBody>
          <a:bodyPr lIns="91392" tIns="45696" rIns="91392" bIns="45696" rtlCol="0" anchor="ctr"/>
          <a:lstStyle/>
          <a:p>
            <a:pPr algn="ctr"/>
            <a:endParaRPr kumimoji="1" lang="ja-JP" altLang="en-US"/>
          </a:p>
        </p:txBody>
      </p:sp>
      <p:sp>
        <p:nvSpPr>
          <p:cNvPr id="3" name="円/楕円 2"/>
          <p:cNvSpPr/>
          <p:nvPr/>
        </p:nvSpPr>
        <p:spPr>
          <a:xfrm>
            <a:off x="6624493" y="4283898"/>
            <a:ext cx="3178325" cy="24947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31800" y="683493"/>
            <a:ext cx="9217024"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3426" name="Rectangle 2"/>
          <p:cNvSpPr>
            <a:spLocks noGrp="1"/>
          </p:cNvSpPr>
          <p:nvPr>
            <p:ph type="title" idx="4294967295"/>
          </p:nvPr>
        </p:nvSpPr>
        <p:spPr>
          <a:xfrm>
            <a:off x="396875" y="539477"/>
            <a:ext cx="9286875" cy="1296144"/>
          </a:xfrm>
          <a:noFill/>
        </p:spPr>
        <p:txBody>
          <a:bodyPr/>
          <a:lstStyle/>
          <a:p>
            <a:r>
              <a:rPr lang="ja-JP" altLang="en-US" sz="4800" dirty="0">
                <a:solidFill>
                  <a:srgbClr val="FF0000"/>
                </a:solidFill>
              </a:rPr>
              <a:t>記憶</a:t>
            </a:r>
            <a:r>
              <a:rPr lang="ja-JP" altLang="en-US" sz="4800" dirty="0" smtClean="0">
                <a:solidFill>
                  <a:srgbClr val="FF0000"/>
                </a:solidFill>
              </a:rPr>
              <a:t>の</a:t>
            </a:r>
            <a:r>
              <a:rPr lang="ja-JP" altLang="en-US" sz="4800" dirty="0">
                <a:solidFill>
                  <a:srgbClr val="FF0000"/>
                </a:solidFill>
              </a:rPr>
              <a:t>技</a:t>
            </a:r>
            <a:r>
              <a:rPr lang="ja-JP" altLang="en-US" sz="4800" dirty="0" smtClean="0">
                <a:solidFill>
                  <a:schemeClr val="tx1"/>
                </a:solidFill>
              </a:rPr>
              <a:t>：</a:t>
            </a:r>
            <a:r>
              <a:rPr lang="ja-JP" altLang="en-US" sz="4800" dirty="0" smtClean="0">
                <a:solidFill>
                  <a:srgbClr val="00B0F0"/>
                </a:solidFill>
              </a:rPr>
              <a:t>「関連付け」</a:t>
            </a:r>
            <a:endParaRPr lang="en-US" altLang="en-US" sz="4800" dirty="0">
              <a:solidFill>
                <a:srgbClr val="00B0F0"/>
              </a:solidFill>
            </a:endParaRPr>
          </a:p>
        </p:txBody>
      </p:sp>
      <p:sp>
        <p:nvSpPr>
          <p:cNvPr id="103427" name="Rectangle 3"/>
          <p:cNvSpPr>
            <a:spLocks noGrp="1"/>
          </p:cNvSpPr>
          <p:nvPr>
            <p:ph type="body" idx="4294967295"/>
          </p:nvPr>
        </p:nvSpPr>
        <p:spPr>
          <a:xfrm>
            <a:off x="396875" y="2195666"/>
            <a:ext cx="9405938" cy="4849664"/>
          </a:xfrm>
        </p:spPr>
        <p:txBody>
          <a:bodyPr/>
          <a:lstStyle/>
          <a:p>
            <a:pPr marL="0" indent="0">
              <a:lnSpc>
                <a:spcPct val="90000"/>
              </a:lnSpc>
              <a:buNone/>
            </a:pPr>
            <a:r>
              <a:rPr lang="ja-JP" altLang="en-US" sz="3600" dirty="0" smtClean="0"/>
              <a:t>・出会った</a:t>
            </a:r>
            <a:r>
              <a:rPr lang="ja-JP" altLang="en-US" sz="3600" dirty="0"/>
              <a:t>時の状況や、同じ仲間に属する別の人の名前を</a:t>
            </a:r>
            <a:r>
              <a:rPr lang="ja-JP" altLang="en-US" sz="3600" dirty="0" smtClean="0"/>
              <a:t>考えて思い出す。</a:t>
            </a:r>
            <a:endParaRPr lang="en-US" altLang="ja-JP" sz="3600" dirty="0"/>
          </a:p>
          <a:p>
            <a:pPr marL="0" indent="0">
              <a:lnSpc>
                <a:spcPct val="90000"/>
              </a:lnSpc>
              <a:buNone/>
            </a:pPr>
            <a:endParaRPr lang="en-US" altLang="en-US" sz="3600" dirty="0"/>
          </a:p>
          <a:p>
            <a:pPr marL="0" indent="0">
              <a:lnSpc>
                <a:spcPct val="90000"/>
              </a:lnSpc>
              <a:buNone/>
            </a:pPr>
            <a:r>
              <a:rPr lang="ja-JP" altLang="en-US" sz="3200" dirty="0"/>
              <a:t>　例）</a:t>
            </a:r>
            <a:endParaRPr lang="en-US" altLang="ja-JP" sz="3200" dirty="0"/>
          </a:p>
          <a:p>
            <a:pPr marL="0" indent="0">
              <a:lnSpc>
                <a:spcPct val="90000"/>
              </a:lnSpc>
              <a:buNone/>
            </a:pPr>
            <a:r>
              <a:rPr lang="ja-JP" altLang="en-US" sz="3200" dirty="0"/>
              <a:t>　　・〇〇課で働いていたときに一緒だった人で</a:t>
            </a:r>
            <a:r>
              <a:rPr lang="en-US" altLang="ja-JP" sz="3200" dirty="0"/>
              <a:t>…</a:t>
            </a:r>
          </a:p>
          <a:p>
            <a:pPr marL="0" indent="0">
              <a:lnSpc>
                <a:spcPct val="90000"/>
              </a:lnSpc>
              <a:buNone/>
            </a:pPr>
            <a:r>
              <a:rPr lang="ja-JP" altLang="en-US" sz="3200" dirty="0"/>
              <a:t>　　・あの時のメンバーは○○部長と○○係長と</a:t>
            </a:r>
            <a:r>
              <a:rPr lang="en-US" altLang="ja-JP" sz="3200" dirty="0"/>
              <a:t>…</a:t>
            </a:r>
          </a:p>
          <a:p>
            <a:pPr marL="0" indent="0">
              <a:lnSpc>
                <a:spcPct val="90000"/>
              </a:lnSpc>
              <a:buNone/>
            </a:pPr>
            <a:r>
              <a:rPr lang="ja-JP" altLang="en-US" sz="3200" dirty="0"/>
              <a:t>　　・社員旅行で○○に行ったなあ</a:t>
            </a:r>
            <a:endParaRPr lang="en-US" altLang="en-US" sz="3200" dirty="0"/>
          </a:p>
          <a:p>
            <a:pPr marL="0" indent="0">
              <a:lnSpc>
                <a:spcPct val="90000"/>
              </a:lnSpc>
              <a:buNone/>
            </a:pPr>
            <a:r>
              <a:rPr lang="ja-JP" altLang="en-US" sz="3600" b="1" dirty="0" smtClean="0"/>
              <a:t>　　　　　　　　　　　　　　　　　　</a:t>
            </a:r>
            <a:r>
              <a:rPr lang="ja-JP" altLang="en-US" sz="3200" dirty="0" smtClean="0"/>
              <a:t>　　　　　　　　など</a:t>
            </a:r>
            <a:endParaRPr lang="en-US" altLang="en-US" sz="3200" dirty="0"/>
          </a:p>
          <a:p>
            <a:pPr marL="0" indent="0">
              <a:lnSpc>
                <a:spcPct val="90000"/>
              </a:lnSpc>
              <a:buNone/>
            </a:pPr>
            <a:endParaRPr lang="en-US" altLang="en-US" sz="3600" b="1" dirty="0"/>
          </a:p>
          <a:p>
            <a:pPr marL="0" indent="0">
              <a:lnSpc>
                <a:spcPct val="90000"/>
              </a:lnSpc>
              <a:buNone/>
            </a:pPr>
            <a:endParaRPr lang="en-US" altLang="en-US" sz="3600" b="1" dirty="0"/>
          </a:p>
          <a:p>
            <a:pPr marL="0" indent="0">
              <a:lnSpc>
                <a:spcPct val="90000"/>
              </a:lnSpc>
              <a:buNone/>
            </a:pPr>
            <a:r>
              <a:rPr lang="en-US" altLang="en-US" sz="3600" b="1" dirty="0"/>
              <a:t> </a:t>
            </a:r>
            <a:endParaRPr lang="en-US" altLang="en-US" sz="3600" dirty="0"/>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39</a:t>
            </a:fld>
            <a:endParaRPr lang="en-US" altLang="en-US" dirty="0"/>
          </a:p>
        </p:txBody>
      </p:sp>
    </p:spTree>
    <p:extLst>
      <p:ext uri="{BB962C8B-B14F-4D97-AF65-F5344CB8AC3E}">
        <p14:creationId xmlns:p14="http://schemas.microsoft.com/office/powerpoint/2010/main" val="251194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431802" y="323849"/>
            <a:ext cx="9072563" cy="1223739"/>
          </a:xfrm>
        </p:spPr>
        <p:txBody>
          <a:bodyPr rtlCol="0">
            <a:normAutofit/>
          </a:bodyPr>
          <a:lstStyle/>
          <a:p>
            <a:pPr algn="ctr" defTabSz="754226" eaLnBrk="1" fontAlgn="auto" hangingPunct="1">
              <a:spcAft>
                <a:spcPts val="0"/>
              </a:spcAft>
              <a:defRPr/>
            </a:pPr>
            <a:r>
              <a:rPr lang="ja-JP" altLang="en-US" sz="4900" dirty="0">
                <a:solidFill>
                  <a:srgbClr val="FF0000"/>
                </a:solidFill>
              </a:rPr>
              <a:t>宿題の報告</a:t>
            </a:r>
            <a:endParaRPr lang="en-US" altLang="en-US" sz="4900" dirty="0">
              <a:solidFill>
                <a:srgbClr val="FF0000"/>
              </a:solidFill>
            </a:endParaRPr>
          </a:p>
        </p:txBody>
      </p:sp>
      <p:sp>
        <p:nvSpPr>
          <p:cNvPr id="78851" name="Rectangle 3"/>
          <p:cNvSpPr>
            <a:spLocks noGrp="1"/>
          </p:cNvSpPr>
          <p:nvPr>
            <p:ph idx="1"/>
          </p:nvPr>
        </p:nvSpPr>
        <p:spPr>
          <a:xfrm>
            <a:off x="503237" y="1763713"/>
            <a:ext cx="9072563" cy="5281612"/>
          </a:xfrm>
        </p:spPr>
        <p:txBody>
          <a:bodyPr/>
          <a:lstStyle/>
          <a:p>
            <a:pPr marL="0" indent="0" eaLnBrk="1" hangingPunct="1">
              <a:lnSpc>
                <a:spcPct val="100000"/>
              </a:lnSpc>
              <a:spcBef>
                <a:spcPts val="600"/>
              </a:spcBef>
              <a:spcAft>
                <a:spcPct val="50000"/>
              </a:spcAft>
              <a:buNone/>
            </a:pPr>
            <a:r>
              <a:rPr lang="ja-JP" altLang="en-US" sz="4000" dirty="0">
                <a:latin typeface="+mj-ea"/>
                <a:ea typeface="+mj-ea"/>
              </a:rPr>
              <a:t>１．</a:t>
            </a:r>
            <a:r>
              <a:rPr lang="en-US" altLang="ja-JP" sz="4000" dirty="0">
                <a:latin typeface="+mj-ea"/>
                <a:ea typeface="+mj-ea"/>
              </a:rPr>
              <a:t>Windows</a:t>
            </a:r>
            <a:r>
              <a:rPr lang="ja-JP" altLang="en-US" sz="4000" dirty="0">
                <a:latin typeface="+mj-ea"/>
                <a:ea typeface="+mj-ea"/>
              </a:rPr>
              <a:t>やスマートフォン・タブレットの</a:t>
            </a:r>
            <a:endParaRPr lang="en-US" altLang="ja-JP" sz="4000" dirty="0">
              <a:latin typeface="+mj-ea"/>
              <a:ea typeface="+mj-ea"/>
            </a:endParaRPr>
          </a:p>
          <a:p>
            <a:pPr marL="0" indent="0" eaLnBrk="1" hangingPunct="1">
              <a:lnSpc>
                <a:spcPct val="100000"/>
              </a:lnSpc>
              <a:spcBef>
                <a:spcPts val="600"/>
              </a:spcBef>
              <a:spcAft>
                <a:spcPct val="50000"/>
              </a:spcAft>
              <a:buNone/>
            </a:pPr>
            <a:r>
              <a:rPr lang="ja-JP" altLang="en-US" sz="4000" dirty="0">
                <a:latin typeface="+mj-ea"/>
                <a:ea typeface="+mj-ea"/>
              </a:rPr>
              <a:t>　　新しい機能を使う</a:t>
            </a:r>
            <a:endParaRPr lang="en-US" altLang="ja-JP" sz="4000" dirty="0">
              <a:latin typeface="+mj-ea"/>
              <a:ea typeface="+mj-ea"/>
            </a:endParaRPr>
          </a:p>
          <a:p>
            <a:pPr marL="0" indent="0" eaLnBrk="1" hangingPunct="1">
              <a:lnSpc>
                <a:spcPct val="100000"/>
              </a:lnSpc>
              <a:spcBef>
                <a:spcPts val="600"/>
              </a:spcBef>
              <a:spcAft>
                <a:spcPct val="50000"/>
              </a:spcAft>
              <a:buNone/>
            </a:pPr>
            <a:r>
              <a:rPr lang="ja-JP" altLang="en-US" sz="4000" dirty="0">
                <a:latin typeface="+mj-ea"/>
                <a:ea typeface="+mj-ea"/>
              </a:rPr>
              <a:t>２．生活の中でストレスを減らす方法を１</a:t>
            </a:r>
            <a:endParaRPr lang="en-US" altLang="ja-JP" sz="4000" dirty="0">
              <a:latin typeface="+mj-ea"/>
              <a:ea typeface="+mj-ea"/>
            </a:endParaRPr>
          </a:p>
          <a:p>
            <a:pPr marL="0" indent="0" eaLnBrk="1" hangingPunct="1">
              <a:lnSpc>
                <a:spcPct val="100000"/>
              </a:lnSpc>
              <a:spcBef>
                <a:spcPts val="600"/>
              </a:spcBef>
              <a:spcAft>
                <a:spcPct val="50000"/>
              </a:spcAft>
              <a:buNone/>
            </a:pPr>
            <a:r>
              <a:rPr lang="ja-JP" altLang="en-US" sz="4000" dirty="0">
                <a:latin typeface="+mj-ea"/>
                <a:ea typeface="+mj-ea"/>
              </a:rPr>
              <a:t>　　</a:t>
            </a:r>
            <a:r>
              <a:rPr lang="ja-JP" altLang="en-US" sz="4000" dirty="0" err="1">
                <a:latin typeface="+mj-ea"/>
                <a:ea typeface="+mj-ea"/>
              </a:rPr>
              <a:t>つ</a:t>
            </a:r>
            <a:r>
              <a:rPr lang="ja-JP" altLang="en-US" sz="4000" dirty="0">
                <a:latin typeface="+mj-ea"/>
                <a:ea typeface="+mj-ea"/>
              </a:rPr>
              <a:t>見つけ、１週間続ける</a:t>
            </a:r>
          </a:p>
          <a:p>
            <a:pPr marL="0" indent="0" eaLnBrk="1" hangingPunct="1">
              <a:lnSpc>
                <a:spcPct val="100000"/>
              </a:lnSpc>
              <a:spcBef>
                <a:spcPts val="600"/>
              </a:spcBef>
              <a:spcAft>
                <a:spcPct val="50000"/>
              </a:spcAft>
              <a:buNone/>
            </a:pPr>
            <a:r>
              <a:rPr lang="ja-JP" altLang="en-US" sz="4000" dirty="0">
                <a:latin typeface="+mj-ea"/>
                <a:ea typeface="+mj-ea"/>
              </a:rPr>
              <a:t>３．資料を読んで復習する</a:t>
            </a:r>
            <a:endParaRPr lang="en-US" altLang="en-US" sz="4000" dirty="0">
              <a:latin typeface="+mj-ea"/>
              <a:ea typeface="+mj-ea"/>
            </a:endParaRPr>
          </a:p>
        </p:txBody>
      </p:sp>
      <p:sp>
        <p:nvSpPr>
          <p:cNvPr id="2" name="スライド番号プレースホルダー 1"/>
          <p:cNvSpPr>
            <a:spLocks noGrp="1"/>
          </p:cNvSpPr>
          <p:nvPr>
            <p:ph type="sldNum" sz="quarter" idx="12"/>
          </p:nvPr>
        </p:nvSpPr>
        <p:spPr/>
        <p:txBody>
          <a:bodyPr/>
          <a:lstStyle/>
          <a:p>
            <a:fld id="{497251E9-2120-47DA-937C-96763B23EC36}" type="slidenum">
              <a:rPr lang="en-US" altLang="en-US" sz="1400"/>
              <a:pPr/>
              <a:t>4</a:t>
            </a:fld>
            <a:endParaRPr lang="en-US" altLang="en-US" sz="1400"/>
          </a:p>
        </p:txBody>
      </p:sp>
    </p:spTree>
    <p:extLst>
      <p:ext uri="{BB962C8B-B14F-4D97-AF65-F5344CB8AC3E}">
        <p14:creationId xmlns:p14="http://schemas.microsoft.com/office/powerpoint/2010/main" val="3721218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63848" y="441343"/>
            <a:ext cx="8280920" cy="151216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3426" name="Rectangle 2"/>
          <p:cNvSpPr>
            <a:spLocks noGrp="1"/>
          </p:cNvSpPr>
          <p:nvPr>
            <p:ph type="title" idx="4294967295"/>
          </p:nvPr>
        </p:nvSpPr>
        <p:spPr>
          <a:xfrm>
            <a:off x="431800" y="539477"/>
            <a:ext cx="9286875" cy="1296144"/>
          </a:xfrm>
          <a:noFill/>
        </p:spPr>
        <p:txBody>
          <a:bodyPr/>
          <a:lstStyle/>
          <a:p>
            <a:r>
              <a:rPr lang="ja-JP" altLang="en-US" sz="4400" dirty="0">
                <a:solidFill>
                  <a:srgbClr val="FF0000"/>
                </a:solidFill>
              </a:rPr>
              <a:t>記憶</a:t>
            </a:r>
            <a:r>
              <a:rPr lang="ja-JP" altLang="en-US" sz="4400" dirty="0" smtClean="0">
                <a:solidFill>
                  <a:srgbClr val="FF0000"/>
                </a:solidFill>
              </a:rPr>
              <a:t>の技</a:t>
            </a:r>
            <a:r>
              <a:rPr lang="ja-JP" altLang="en-US" sz="4400" dirty="0" smtClean="0">
                <a:solidFill>
                  <a:schemeClr val="tx1"/>
                </a:solidFill>
              </a:rPr>
              <a:t>：</a:t>
            </a:r>
            <a:r>
              <a:rPr lang="ja-JP" altLang="en-US" sz="4400" dirty="0" smtClean="0">
                <a:solidFill>
                  <a:srgbClr val="00B0F0"/>
                </a:solidFill>
              </a:rPr>
              <a:t>「総当たり」</a:t>
            </a:r>
            <a:r>
              <a:rPr lang="en-US" altLang="ja-JP" sz="4400" dirty="0" smtClean="0">
                <a:solidFill>
                  <a:srgbClr val="00B0F0"/>
                </a:solidFill>
              </a:rPr>
              <a:t/>
            </a:r>
            <a:br>
              <a:rPr lang="en-US" altLang="ja-JP" sz="4400" dirty="0" smtClean="0">
                <a:solidFill>
                  <a:srgbClr val="00B0F0"/>
                </a:solidFill>
              </a:rPr>
            </a:br>
            <a:r>
              <a:rPr lang="ja-JP" altLang="en-US" sz="4400" dirty="0">
                <a:solidFill>
                  <a:srgbClr val="00B0F0"/>
                </a:solidFill>
              </a:rPr>
              <a:t>　</a:t>
            </a:r>
            <a:r>
              <a:rPr lang="ja-JP" altLang="en-US" sz="4400" dirty="0" smtClean="0">
                <a:solidFill>
                  <a:schemeClr val="tx1"/>
                </a:solidFill>
              </a:rPr>
              <a:t>（</a:t>
            </a:r>
            <a:r>
              <a:rPr lang="ja-JP" altLang="en-US" sz="4400" dirty="0">
                <a:solidFill>
                  <a:schemeClr val="tx1"/>
                </a:solidFill>
              </a:rPr>
              <a:t>しらみつぶし</a:t>
            </a:r>
            <a:r>
              <a:rPr lang="ja-JP" altLang="en-US" sz="4400" dirty="0" smtClean="0">
                <a:solidFill>
                  <a:schemeClr val="tx1"/>
                </a:solidFill>
              </a:rPr>
              <a:t>）</a:t>
            </a:r>
            <a:endParaRPr lang="en-US" altLang="en-US" sz="4400" dirty="0">
              <a:solidFill>
                <a:schemeClr val="tx1"/>
              </a:solidFill>
            </a:endParaRPr>
          </a:p>
        </p:txBody>
      </p:sp>
      <p:sp>
        <p:nvSpPr>
          <p:cNvPr id="103427" name="Rectangle 3"/>
          <p:cNvSpPr>
            <a:spLocks noGrp="1"/>
          </p:cNvSpPr>
          <p:nvPr>
            <p:ph type="body" idx="4294967295"/>
          </p:nvPr>
        </p:nvSpPr>
        <p:spPr>
          <a:xfrm>
            <a:off x="575816" y="2627709"/>
            <a:ext cx="9117906" cy="3600400"/>
          </a:xfrm>
        </p:spPr>
        <p:txBody>
          <a:bodyPr/>
          <a:lstStyle/>
          <a:p>
            <a:pPr marL="0" indent="0">
              <a:lnSpc>
                <a:spcPct val="90000"/>
              </a:lnSpc>
              <a:buNone/>
            </a:pPr>
            <a:r>
              <a:rPr lang="ja-JP" altLang="en-US" sz="3600" dirty="0" smtClean="0">
                <a:latin typeface="Arial" panose="020B0604020202020204" pitchFamily="34" charset="0"/>
                <a:cs typeface="Arial" panose="020B0604020202020204" pitchFamily="34" charset="0"/>
              </a:rPr>
              <a:t>・</a:t>
            </a:r>
            <a:r>
              <a:rPr lang="ja-JP" altLang="en-US" sz="3600" dirty="0">
                <a:latin typeface="Arial" panose="020B0604020202020204" pitchFamily="34" charset="0"/>
                <a:cs typeface="Arial" panose="020B0604020202020204" pitchFamily="34" charset="0"/>
              </a:rPr>
              <a:t>　「あ」から始まる名前、「い」から始まる名前、というように</a:t>
            </a:r>
            <a:r>
              <a:rPr lang="ja-JP" altLang="en-US" sz="3600" dirty="0" smtClean="0">
                <a:latin typeface="Arial" panose="020B0604020202020204" pitchFamily="34" charset="0"/>
                <a:cs typeface="Arial" panose="020B0604020202020204" pitchFamily="34" charset="0"/>
              </a:rPr>
              <a:t>、</a:t>
            </a:r>
            <a:r>
              <a:rPr lang="ja-JP" altLang="en-US" sz="3600" dirty="0">
                <a:latin typeface="Arial" panose="020B0604020202020204" pitchFamily="34" charset="0"/>
                <a:cs typeface="Arial" panose="020B0604020202020204" pitchFamily="34" charset="0"/>
              </a:rPr>
              <a:t>頭</a:t>
            </a:r>
            <a:r>
              <a:rPr lang="ja-JP" altLang="en-US" sz="3600" dirty="0" smtClean="0">
                <a:latin typeface="Arial" panose="020B0604020202020204" pitchFamily="34" charset="0"/>
                <a:cs typeface="Arial" panose="020B0604020202020204" pitchFamily="34" charset="0"/>
              </a:rPr>
              <a:t>から順番</a:t>
            </a:r>
            <a:r>
              <a:rPr lang="ja-JP" altLang="en-US" sz="3600" dirty="0">
                <a:latin typeface="Arial" panose="020B0604020202020204" pitchFamily="34" charset="0"/>
                <a:cs typeface="Arial" panose="020B0604020202020204" pitchFamily="34" charset="0"/>
              </a:rPr>
              <a:t>に考えていく</a:t>
            </a:r>
            <a:r>
              <a:rPr lang="ja-JP" altLang="en-US" sz="3600" dirty="0" smtClean="0">
                <a:latin typeface="Arial" panose="020B0604020202020204" pitchFamily="34" charset="0"/>
                <a:cs typeface="Arial" panose="020B0604020202020204" pitchFamily="34" charset="0"/>
              </a:rPr>
              <a:t>。</a:t>
            </a:r>
            <a:endParaRPr lang="en-US" altLang="ja-JP" sz="3600" dirty="0" smtClean="0">
              <a:latin typeface="Arial" panose="020B0604020202020204" pitchFamily="34" charset="0"/>
              <a:cs typeface="Arial" panose="020B0604020202020204" pitchFamily="34" charset="0"/>
            </a:endParaRPr>
          </a:p>
          <a:p>
            <a:pPr marL="0" indent="0">
              <a:lnSpc>
                <a:spcPct val="90000"/>
              </a:lnSpc>
              <a:buNone/>
            </a:pPr>
            <a:endParaRPr lang="en-US" altLang="en-US" sz="3600" dirty="0">
              <a:latin typeface="Arial" panose="020B0604020202020204" pitchFamily="34" charset="0"/>
              <a:cs typeface="Arial" panose="020B0604020202020204" pitchFamily="34" charset="0"/>
            </a:endParaRPr>
          </a:p>
          <a:p>
            <a:pPr marL="0" indent="0">
              <a:lnSpc>
                <a:spcPct val="90000"/>
              </a:lnSpc>
              <a:buNone/>
            </a:pPr>
            <a:r>
              <a:rPr lang="en-US" altLang="ja-JP" sz="3600" dirty="0" smtClean="0">
                <a:latin typeface="Arial" panose="020B0604020202020204" pitchFamily="34" charset="0"/>
                <a:cs typeface="Arial" panose="020B0604020202020204" pitchFamily="34" charset="0"/>
              </a:rPr>
              <a:t>※</a:t>
            </a:r>
            <a:r>
              <a:rPr lang="ja-JP" altLang="en-US" sz="3600" dirty="0" smtClean="0">
                <a:latin typeface="Arial" panose="020B0604020202020204" pitchFamily="34" charset="0"/>
                <a:cs typeface="Arial" panose="020B0604020202020204" pitchFamily="34" charset="0"/>
              </a:rPr>
              <a:t>思いつくものを手当たり次第に思い出してみる</a:t>
            </a:r>
            <a:r>
              <a:rPr lang="ja-JP" altLang="en-US" sz="3600" dirty="0" smtClean="0">
                <a:solidFill>
                  <a:srgbClr val="00B0F0"/>
                </a:solidFill>
                <a:latin typeface="Arial" panose="020B0604020202020204" pitchFamily="34" charset="0"/>
                <a:cs typeface="Arial" panose="020B0604020202020204" pitchFamily="34" charset="0"/>
              </a:rPr>
              <a:t>「再認」</a:t>
            </a:r>
            <a:r>
              <a:rPr lang="ja-JP" altLang="en-US" sz="3600" dirty="0" smtClean="0">
                <a:latin typeface="Arial" panose="020B0604020202020204" pitchFamily="34" charset="0"/>
                <a:cs typeface="Arial" panose="020B0604020202020204" pitchFamily="34" charset="0"/>
              </a:rPr>
              <a:t>と異なり、「あいうえお順」や「アルファベット順」などの順番に思い出していく方法。</a:t>
            </a:r>
            <a:endParaRPr lang="en-US" altLang="en-US" sz="3600" dirty="0"/>
          </a:p>
          <a:p>
            <a:pPr marL="0" indent="0">
              <a:lnSpc>
                <a:spcPct val="90000"/>
              </a:lnSpc>
              <a:buNone/>
            </a:pPr>
            <a:endParaRPr lang="en-US" altLang="en-US" sz="3600" b="1" dirty="0"/>
          </a:p>
          <a:p>
            <a:pPr marL="0" indent="0">
              <a:lnSpc>
                <a:spcPct val="90000"/>
              </a:lnSpc>
              <a:buNone/>
            </a:pPr>
            <a:endParaRPr lang="en-US" altLang="en-US" sz="3600" b="1" dirty="0"/>
          </a:p>
          <a:p>
            <a:pPr marL="0" indent="0">
              <a:lnSpc>
                <a:spcPct val="90000"/>
              </a:lnSpc>
              <a:buNone/>
            </a:pPr>
            <a:r>
              <a:rPr lang="en-US" altLang="en-US" sz="3600" b="1" dirty="0"/>
              <a:t> </a:t>
            </a:r>
            <a:endParaRPr lang="en-US" altLang="en-US" sz="3600" dirty="0"/>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40</a:t>
            </a:fld>
            <a:endParaRPr lang="en-US" altLang="en-US" dirty="0"/>
          </a:p>
        </p:txBody>
      </p:sp>
    </p:spTree>
    <p:extLst>
      <p:ext uri="{BB962C8B-B14F-4D97-AF65-F5344CB8AC3E}">
        <p14:creationId xmlns:p14="http://schemas.microsoft.com/office/powerpoint/2010/main" val="140763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body" idx="4294967295"/>
          </p:nvPr>
        </p:nvSpPr>
        <p:spPr>
          <a:xfrm>
            <a:off x="503808" y="827509"/>
            <a:ext cx="9117906" cy="5256584"/>
          </a:xfrm>
        </p:spPr>
        <p:txBody>
          <a:bodyPr/>
          <a:lstStyle/>
          <a:p>
            <a:pPr marL="0" indent="0">
              <a:lnSpc>
                <a:spcPct val="90000"/>
              </a:lnSpc>
              <a:buNone/>
            </a:pPr>
            <a:r>
              <a:rPr lang="ja-JP" altLang="en-US" sz="3600" dirty="0" smtClean="0">
                <a:latin typeface="Arial" panose="020B0604020202020204" pitchFamily="34" charset="0"/>
                <a:cs typeface="Arial" panose="020B0604020202020204" pitchFamily="34" charset="0"/>
              </a:rPr>
              <a:t>・前もってその人に会うことが分かっているのであれば、会う前にメモや名刺でその人の名前を確認する、</a:t>
            </a:r>
            <a:r>
              <a:rPr lang="ja-JP" altLang="en-US" sz="3600" dirty="0" smtClean="0">
                <a:solidFill>
                  <a:srgbClr val="00B0F0"/>
                </a:solidFill>
                <a:latin typeface="Arial" panose="020B0604020202020204" pitchFamily="34" charset="0"/>
                <a:cs typeface="Arial" panose="020B0604020202020204" pitchFamily="34" charset="0"/>
              </a:rPr>
              <a:t>事前準備</a:t>
            </a:r>
            <a:r>
              <a:rPr lang="ja-JP" altLang="en-US" sz="3600" dirty="0" smtClean="0">
                <a:latin typeface="Arial" panose="020B0604020202020204" pitchFamily="34" charset="0"/>
                <a:cs typeface="Arial" panose="020B0604020202020204" pitchFamily="34" charset="0"/>
              </a:rPr>
              <a:t>も有効。</a:t>
            </a:r>
            <a:endParaRPr lang="en-US" altLang="ja-JP" sz="3600" dirty="0" smtClean="0">
              <a:latin typeface="Arial" panose="020B0604020202020204" pitchFamily="34" charset="0"/>
              <a:cs typeface="Arial" panose="020B0604020202020204" pitchFamily="34" charset="0"/>
            </a:endParaRPr>
          </a:p>
          <a:p>
            <a:pPr marL="0" indent="0">
              <a:lnSpc>
                <a:spcPct val="90000"/>
              </a:lnSpc>
              <a:buNone/>
            </a:pPr>
            <a:endParaRPr lang="en-US" altLang="ja-JP" sz="3600" b="1" dirty="0" smtClean="0">
              <a:latin typeface="Arial" panose="020B0604020202020204" pitchFamily="34" charset="0"/>
              <a:cs typeface="Arial" panose="020B0604020202020204" pitchFamily="34" charset="0"/>
            </a:endParaRPr>
          </a:p>
          <a:p>
            <a:pPr marL="979488" indent="-979488">
              <a:lnSpc>
                <a:spcPct val="90000"/>
              </a:lnSpc>
              <a:buNone/>
            </a:pPr>
            <a:r>
              <a:rPr lang="ja-JP" altLang="en-US" sz="3600" b="1" dirty="0">
                <a:latin typeface="Arial" panose="020B0604020202020204" pitchFamily="34" charset="0"/>
                <a:cs typeface="Arial" panose="020B0604020202020204" pitchFamily="34" charset="0"/>
              </a:rPr>
              <a:t>　</a:t>
            </a:r>
            <a:r>
              <a:rPr lang="ja-JP" altLang="en-US" sz="3600" dirty="0" smtClean="0">
                <a:latin typeface="Arial" panose="020B0604020202020204" pitchFamily="34" charset="0"/>
                <a:cs typeface="Arial" panose="020B0604020202020204" pitchFamily="34" charset="0"/>
              </a:rPr>
              <a:t>例）</a:t>
            </a:r>
            <a:endParaRPr lang="en-US" altLang="ja-JP" sz="3600" dirty="0" smtClean="0">
              <a:latin typeface="Arial" panose="020B0604020202020204" pitchFamily="34" charset="0"/>
              <a:cs typeface="Arial" panose="020B0604020202020204" pitchFamily="34" charset="0"/>
            </a:endParaRPr>
          </a:p>
          <a:p>
            <a:pPr marL="719138" indent="-719138">
              <a:lnSpc>
                <a:spcPct val="90000"/>
              </a:lnSpc>
              <a:buNone/>
            </a:pPr>
            <a:r>
              <a:rPr lang="ja-JP" altLang="en-US" sz="3200" dirty="0">
                <a:latin typeface="Arial" panose="020B0604020202020204" pitchFamily="34" charset="0"/>
                <a:cs typeface="Arial" panose="020B0604020202020204" pitchFamily="34" charset="0"/>
              </a:rPr>
              <a:t>　</a:t>
            </a:r>
            <a:r>
              <a:rPr lang="ja-JP" altLang="en-US" sz="3200" dirty="0" smtClean="0">
                <a:latin typeface="Arial" panose="020B0604020202020204" pitchFamily="34" charset="0"/>
                <a:cs typeface="Arial" panose="020B0604020202020204" pitchFamily="34" charset="0"/>
              </a:rPr>
              <a:t>　・取引先との</a:t>
            </a:r>
            <a:r>
              <a:rPr lang="ja-JP" altLang="en-US" sz="3200" dirty="0">
                <a:latin typeface="Arial" panose="020B0604020202020204" pitchFamily="34" charset="0"/>
                <a:cs typeface="Arial" panose="020B0604020202020204" pitchFamily="34" charset="0"/>
              </a:rPr>
              <a:t>２</a:t>
            </a:r>
            <a:r>
              <a:rPr lang="ja-JP" altLang="en-US" sz="3200" dirty="0" smtClean="0">
                <a:latin typeface="Arial" panose="020B0604020202020204" pitchFamily="34" charset="0"/>
                <a:cs typeface="Arial" panose="020B0604020202020204" pitchFamily="34" charset="0"/>
              </a:rPr>
              <a:t>回目の打ち合わせの前に、前回交換した名刺で相手の名前を再確認してから打ち合わせに入る。</a:t>
            </a:r>
            <a:endParaRPr lang="en-US" altLang="en-US" sz="3200" dirty="0"/>
          </a:p>
          <a:p>
            <a:pPr marL="719138" indent="-719138">
              <a:lnSpc>
                <a:spcPct val="90000"/>
              </a:lnSpc>
              <a:buNone/>
            </a:pPr>
            <a:r>
              <a:rPr lang="ja-JP" altLang="en-US" sz="3200" dirty="0" smtClean="0"/>
              <a:t>　　・産業医の名前を書いたメモを持っておき、面談の直前にメモを確認してから相談室に入る。</a:t>
            </a:r>
            <a:endParaRPr lang="en-US" altLang="ja-JP" sz="3200" dirty="0" smtClean="0"/>
          </a:p>
          <a:p>
            <a:pPr marL="719138" indent="-719138">
              <a:lnSpc>
                <a:spcPct val="90000"/>
              </a:lnSpc>
              <a:buNone/>
            </a:pPr>
            <a:r>
              <a:rPr lang="ja-JP" altLang="en-US" sz="3200" dirty="0"/>
              <a:t>　</a:t>
            </a:r>
            <a:r>
              <a:rPr lang="ja-JP" altLang="en-US" sz="3200" dirty="0" smtClean="0"/>
              <a:t>　　　　　　　　　　　　　　　　　　　　　　　　　　　　　など</a:t>
            </a:r>
            <a:endParaRPr lang="en-US" altLang="en-US" sz="3200" dirty="0"/>
          </a:p>
          <a:p>
            <a:pPr marL="0" indent="0">
              <a:lnSpc>
                <a:spcPct val="90000"/>
              </a:lnSpc>
              <a:buNone/>
            </a:pPr>
            <a:r>
              <a:rPr lang="en-US" altLang="en-US" sz="3600" dirty="0"/>
              <a:t> </a:t>
            </a:r>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41</a:t>
            </a:fld>
            <a:endParaRPr lang="en-US" altLang="en-US" dirty="0"/>
          </a:p>
        </p:txBody>
      </p:sp>
    </p:spTree>
    <p:extLst>
      <p:ext uri="{BB962C8B-B14F-4D97-AF65-F5344CB8AC3E}">
        <p14:creationId xmlns:p14="http://schemas.microsoft.com/office/powerpoint/2010/main" val="263659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26190" y="611485"/>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359792" y="611485"/>
            <a:ext cx="9286875" cy="1127620"/>
          </a:xfrm>
          <a:noFill/>
        </p:spPr>
        <p:txBody>
          <a:bodyPr/>
          <a:lstStyle/>
          <a:p>
            <a:r>
              <a:rPr lang="ja-JP" altLang="en-US" dirty="0" smtClean="0">
                <a:solidFill>
                  <a:srgbClr val="FF0000"/>
                </a:solidFill>
              </a:rPr>
              <a:t>練習</a:t>
            </a:r>
            <a:r>
              <a:rPr lang="ja-JP" altLang="en-US" dirty="0" smtClean="0">
                <a:solidFill>
                  <a:schemeClr val="tx1"/>
                </a:solidFill>
              </a:rPr>
              <a:t>：私</a:t>
            </a:r>
            <a:r>
              <a:rPr lang="ja-JP" altLang="en-US" dirty="0">
                <a:solidFill>
                  <a:schemeClr val="tx1"/>
                </a:solidFill>
              </a:rPr>
              <a:t>は誰</a:t>
            </a:r>
            <a:r>
              <a:rPr lang="ja-JP" altLang="en-US" dirty="0" smtClean="0">
                <a:solidFill>
                  <a:schemeClr val="tx1"/>
                </a:solidFill>
              </a:rPr>
              <a:t>でしょう</a:t>
            </a:r>
            <a:r>
              <a:rPr lang="ja-JP" altLang="en-US" dirty="0">
                <a:solidFill>
                  <a:schemeClr val="tx1"/>
                </a:solidFill>
              </a:rPr>
              <a:t>？</a:t>
            </a:r>
            <a:endParaRPr lang="en-US" altLang="en-US"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42</a:t>
            </a:fld>
            <a:endParaRPr lang="en-US" altLang="en-US"/>
          </a:p>
        </p:txBody>
      </p:sp>
      <p:sp>
        <p:nvSpPr>
          <p:cNvPr id="2" name="テキスト ボックス 1"/>
          <p:cNvSpPr txBox="1"/>
          <p:nvPr/>
        </p:nvSpPr>
        <p:spPr>
          <a:xfrm>
            <a:off x="863848" y="2627709"/>
            <a:ext cx="8280920" cy="3539412"/>
          </a:xfrm>
          <a:prstGeom prst="rect">
            <a:avLst/>
          </a:prstGeom>
          <a:noFill/>
        </p:spPr>
        <p:txBody>
          <a:bodyPr wrap="square" lIns="91420" tIns="45711" rIns="91420" bIns="45711" rtlCol="0">
            <a:spAutoFit/>
          </a:bodyPr>
          <a:lstStyle/>
          <a:p>
            <a:r>
              <a:rPr kumimoji="1" lang="ja-JP" altLang="en-US" sz="3200" dirty="0" smtClean="0"/>
              <a:t>・これから、いくつか人や物の写真やイラストをお見せします。皆さんで意見を出し合いながら、その人や物の名前を思い出して下さい。</a:t>
            </a:r>
            <a:endParaRPr kumimoji="1" lang="en-US" altLang="ja-JP" sz="3200" dirty="0"/>
          </a:p>
          <a:p>
            <a:endParaRPr kumimoji="1" lang="en-US" altLang="ja-JP" sz="3200" dirty="0"/>
          </a:p>
          <a:p>
            <a:r>
              <a:rPr kumimoji="1" lang="ja-JP" altLang="en-US" sz="3200" dirty="0" smtClean="0"/>
              <a:t>・すぐに思い出せた</a:t>
            </a:r>
            <a:r>
              <a:rPr kumimoji="1" lang="ja-JP" altLang="en-US" sz="3200" dirty="0"/>
              <a:t>人</a:t>
            </a:r>
            <a:r>
              <a:rPr kumimoji="1" lang="ja-JP" altLang="en-US" sz="3200" dirty="0" smtClean="0"/>
              <a:t>は、その回の意見交換には加わらず、その人や物の名前は言わずにいてください。</a:t>
            </a:r>
            <a:endParaRPr kumimoji="1" lang="ja-JP" altLang="en-US" sz="3200" dirty="0"/>
          </a:p>
        </p:txBody>
      </p:sp>
    </p:spTree>
    <p:extLst>
      <p:ext uri="{BB962C8B-B14F-4D97-AF65-F5344CB8AC3E}">
        <p14:creationId xmlns:p14="http://schemas.microsoft.com/office/powerpoint/2010/main" val="343918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1840" y="179437"/>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325442" y="179437"/>
            <a:ext cx="9286875" cy="1127620"/>
          </a:xfrm>
          <a:noFill/>
        </p:spPr>
        <p:txBody>
          <a:bodyPr/>
          <a:lstStyle/>
          <a:p>
            <a:r>
              <a:rPr lang="ja-JP" altLang="en-US" dirty="0" smtClean="0">
                <a:solidFill>
                  <a:srgbClr val="FF0000"/>
                </a:solidFill>
              </a:rPr>
              <a:t>練習</a:t>
            </a:r>
            <a:r>
              <a:rPr lang="ja-JP" altLang="en-US" dirty="0" smtClean="0">
                <a:solidFill>
                  <a:schemeClr val="tx1"/>
                </a:solidFill>
              </a:rPr>
              <a:t>：私</a:t>
            </a:r>
            <a:r>
              <a:rPr lang="ja-JP" altLang="en-US" dirty="0">
                <a:solidFill>
                  <a:schemeClr val="tx1"/>
                </a:solidFill>
              </a:rPr>
              <a:t>は誰</a:t>
            </a:r>
            <a:r>
              <a:rPr lang="ja-JP" altLang="en-US" dirty="0" smtClean="0">
                <a:solidFill>
                  <a:schemeClr val="tx1"/>
                </a:solidFill>
              </a:rPr>
              <a:t>でしょう</a:t>
            </a:r>
            <a:r>
              <a:rPr lang="ja-JP" altLang="en-US" dirty="0">
                <a:solidFill>
                  <a:schemeClr val="tx1"/>
                </a:solidFill>
              </a:rPr>
              <a:t>？</a:t>
            </a:r>
            <a:endParaRPr lang="en-US" altLang="en-US"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43</a:t>
            </a:fld>
            <a:endParaRPr lang="en-US" altLang="en-US"/>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60103" t="34182" r="10968" b="18387"/>
          <a:stretch/>
        </p:blipFill>
        <p:spPr>
          <a:xfrm>
            <a:off x="3096096" y="1763613"/>
            <a:ext cx="4032448" cy="5227243"/>
          </a:xfrm>
          <a:prstGeom prst="rect">
            <a:avLst/>
          </a:prstGeom>
        </p:spPr>
      </p:pic>
    </p:spTree>
    <p:extLst>
      <p:ext uri="{BB962C8B-B14F-4D97-AF65-F5344CB8AC3E}">
        <p14:creationId xmlns:p14="http://schemas.microsoft.com/office/powerpoint/2010/main" val="74340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1840" y="179437"/>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325442" y="179437"/>
            <a:ext cx="9286875" cy="1127620"/>
          </a:xfrm>
          <a:noFill/>
        </p:spPr>
        <p:txBody>
          <a:bodyPr/>
          <a:lstStyle/>
          <a:p>
            <a:r>
              <a:rPr lang="ja-JP" altLang="en-US" dirty="0" smtClean="0">
                <a:solidFill>
                  <a:srgbClr val="FF0000"/>
                </a:solidFill>
              </a:rPr>
              <a:t>練習</a:t>
            </a:r>
            <a:r>
              <a:rPr lang="ja-JP" altLang="en-US" dirty="0" smtClean="0">
                <a:solidFill>
                  <a:schemeClr val="tx1"/>
                </a:solidFill>
              </a:rPr>
              <a:t>：ここはど</a:t>
            </a:r>
            <a:r>
              <a:rPr lang="ja-JP" altLang="en-US" dirty="0">
                <a:solidFill>
                  <a:schemeClr val="tx1"/>
                </a:solidFill>
              </a:rPr>
              <a:t>こ</a:t>
            </a:r>
            <a:r>
              <a:rPr lang="ja-JP" altLang="en-US" dirty="0" smtClean="0">
                <a:solidFill>
                  <a:schemeClr val="tx1"/>
                </a:solidFill>
              </a:rPr>
              <a:t>でしょう</a:t>
            </a:r>
            <a:r>
              <a:rPr lang="ja-JP" altLang="en-US" dirty="0">
                <a:solidFill>
                  <a:schemeClr val="tx1"/>
                </a:solidFill>
              </a:rPr>
              <a:t>？</a:t>
            </a:r>
            <a:endParaRPr lang="en-US" altLang="en-US"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44</a:t>
            </a:fld>
            <a:endParaRPr lang="en-US" altLang="en-US"/>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8960" t="8133" r="15468" b="14142"/>
          <a:stretch/>
        </p:blipFill>
        <p:spPr>
          <a:xfrm>
            <a:off x="359792" y="3707829"/>
            <a:ext cx="4361441" cy="344924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256" y="1979637"/>
            <a:ext cx="5015880" cy="3761910"/>
          </a:xfrm>
          <a:prstGeom prst="rect">
            <a:avLst/>
          </a:prstGeom>
        </p:spPr>
      </p:pic>
    </p:spTree>
    <p:extLst>
      <p:ext uri="{BB962C8B-B14F-4D97-AF65-F5344CB8AC3E}">
        <p14:creationId xmlns:p14="http://schemas.microsoft.com/office/powerpoint/2010/main" val="119835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1840" y="179437"/>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325442" y="179437"/>
            <a:ext cx="9286875" cy="1127620"/>
          </a:xfrm>
          <a:noFill/>
        </p:spPr>
        <p:txBody>
          <a:bodyPr/>
          <a:lstStyle/>
          <a:p>
            <a:r>
              <a:rPr lang="ja-JP" altLang="en-US" dirty="0" smtClean="0">
                <a:solidFill>
                  <a:srgbClr val="FF0000"/>
                </a:solidFill>
              </a:rPr>
              <a:t>練習</a:t>
            </a:r>
            <a:r>
              <a:rPr lang="ja-JP" altLang="en-US" dirty="0" smtClean="0">
                <a:solidFill>
                  <a:schemeClr val="tx1"/>
                </a:solidFill>
              </a:rPr>
              <a:t>：ここはど</a:t>
            </a:r>
            <a:r>
              <a:rPr lang="ja-JP" altLang="en-US" dirty="0">
                <a:solidFill>
                  <a:schemeClr val="tx1"/>
                </a:solidFill>
              </a:rPr>
              <a:t>こ</a:t>
            </a:r>
            <a:r>
              <a:rPr lang="ja-JP" altLang="en-US" dirty="0" smtClean="0">
                <a:solidFill>
                  <a:schemeClr val="tx1"/>
                </a:solidFill>
              </a:rPr>
              <a:t>でしょう</a:t>
            </a:r>
            <a:r>
              <a:rPr lang="ja-JP" altLang="en-US" dirty="0">
                <a:solidFill>
                  <a:schemeClr val="tx1"/>
                </a:solidFill>
              </a:rPr>
              <a:t>？</a:t>
            </a:r>
            <a:endParaRPr lang="en-US" altLang="en-US"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45</a:t>
            </a:fld>
            <a:endParaRPr lang="en-US" altLang="en-US"/>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2919" t="8068" r="7385" b="7274"/>
          <a:stretch/>
        </p:blipFill>
        <p:spPr>
          <a:xfrm>
            <a:off x="5688384" y="1619597"/>
            <a:ext cx="4083349" cy="2887216"/>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92" y="3131765"/>
            <a:ext cx="6096000" cy="4067175"/>
          </a:xfrm>
          <a:prstGeom prst="rect">
            <a:avLst/>
          </a:prstGeom>
        </p:spPr>
      </p:pic>
    </p:spTree>
    <p:extLst>
      <p:ext uri="{BB962C8B-B14F-4D97-AF65-F5344CB8AC3E}">
        <p14:creationId xmlns:p14="http://schemas.microsoft.com/office/powerpoint/2010/main" val="248531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287790" y="481019"/>
            <a:ext cx="9515029" cy="941387"/>
          </a:xfrm>
        </p:spPr>
        <p:txBody>
          <a:bodyPr/>
          <a:lstStyle/>
          <a:p>
            <a:r>
              <a:rPr lang="ja-JP" altLang="en-US" sz="5400" dirty="0" smtClean="0">
                <a:solidFill>
                  <a:schemeClr val="tx1"/>
                </a:solidFill>
              </a:rPr>
              <a:t>初対面</a:t>
            </a:r>
            <a:r>
              <a:rPr lang="ja-JP" altLang="en-US" sz="5400" dirty="0">
                <a:solidFill>
                  <a:schemeClr val="tx1"/>
                </a:solidFill>
              </a:rPr>
              <a:t>の人の名前を</a:t>
            </a:r>
            <a:r>
              <a:rPr lang="ja-JP" altLang="en-US" sz="5400" dirty="0" smtClean="0">
                <a:solidFill>
                  <a:schemeClr val="tx1"/>
                </a:solidFill>
              </a:rPr>
              <a:t>覚える</a:t>
            </a:r>
            <a:r>
              <a:rPr lang="en-US" altLang="ja-JP" sz="5400" dirty="0" smtClean="0">
                <a:solidFill>
                  <a:schemeClr val="tx1"/>
                </a:solidFill>
              </a:rPr>
              <a:t/>
            </a:r>
            <a:br>
              <a:rPr lang="en-US" altLang="ja-JP" sz="5400" dirty="0" smtClean="0">
                <a:solidFill>
                  <a:schemeClr val="tx1"/>
                </a:solidFill>
              </a:rPr>
            </a:br>
            <a:r>
              <a:rPr lang="ja-JP" altLang="en-US" sz="5400" dirty="0" smtClean="0">
                <a:solidFill>
                  <a:schemeClr val="tx1"/>
                </a:solidFill>
              </a:rPr>
              <a:t>ための記憶</a:t>
            </a:r>
            <a:r>
              <a:rPr lang="ja-JP" altLang="en-US" sz="5400" dirty="0">
                <a:solidFill>
                  <a:schemeClr val="tx1"/>
                </a:solidFill>
              </a:rPr>
              <a:t>の技</a:t>
            </a:r>
          </a:p>
        </p:txBody>
      </p:sp>
      <p:sp>
        <p:nvSpPr>
          <p:cNvPr id="103427" name="Rectangle 3"/>
          <p:cNvSpPr>
            <a:spLocks noGrp="1"/>
          </p:cNvSpPr>
          <p:nvPr>
            <p:ph type="body" idx="4294967295"/>
          </p:nvPr>
        </p:nvSpPr>
        <p:spPr>
          <a:xfrm>
            <a:off x="396881" y="2195661"/>
            <a:ext cx="9405938" cy="5065688"/>
          </a:xfrm>
        </p:spPr>
        <p:txBody>
          <a:bodyPr/>
          <a:lstStyle/>
          <a:p>
            <a:pPr>
              <a:lnSpc>
                <a:spcPct val="90000"/>
              </a:lnSpc>
              <a:buNone/>
            </a:pPr>
            <a:r>
              <a:rPr lang="ja-JP" altLang="en-US" sz="3600" dirty="0"/>
              <a:t>初対面の人の名前を覚える</a:t>
            </a:r>
            <a:endParaRPr lang="en-US" altLang="ja-JP" sz="3600" dirty="0"/>
          </a:p>
          <a:p>
            <a:pPr>
              <a:lnSpc>
                <a:spcPct val="90000"/>
              </a:lnSpc>
              <a:buNone/>
            </a:pPr>
            <a:endParaRPr lang="en-US" altLang="en-US" sz="3600" dirty="0"/>
          </a:p>
          <a:p>
            <a:pPr>
              <a:lnSpc>
                <a:spcPct val="90000"/>
              </a:lnSpc>
              <a:buNone/>
            </a:pPr>
            <a:r>
              <a:rPr lang="ja-JP" altLang="en-US" sz="3600" dirty="0"/>
              <a:t>　　　　　　　　　記憶の「記銘」の問題</a:t>
            </a:r>
            <a:endParaRPr lang="en-US" altLang="en-US" sz="3600" dirty="0"/>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46</a:t>
            </a:fld>
            <a:endParaRPr lang="en-US" altLang="en-US"/>
          </a:p>
        </p:txBody>
      </p:sp>
      <p:graphicFrame>
        <p:nvGraphicFramePr>
          <p:cNvPr id="5" name="図表 4"/>
          <p:cNvGraphicFramePr/>
          <p:nvPr>
            <p:extLst>
              <p:ext uri="{D42A27DB-BD31-4B8C-83A1-F6EECF244321}">
                <p14:modId xmlns:p14="http://schemas.microsoft.com/office/powerpoint/2010/main" val="2245340355"/>
              </p:ext>
            </p:extLst>
          </p:nvPr>
        </p:nvGraphicFramePr>
        <p:xfrm>
          <a:off x="612392" y="4076935"/>
          <a:ext cx="8712968" cy="2902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右矢印 1"/>
          <p:cNvSpPr/>
          <p:nvPr/>
        </p:nvSpPr>
        <p:spPr>
          <a:xfrm>
            <a:off x="1871960" y="3303680"/>
            <a:ext cx="1152128" cy="839253"/>
          </a:xfrm>
          <a:prstGeom prst="rightArrow">
            <a:avLst>
              <a:gd name="adj1" fmla="val 53571"/>
              <a:gd name="adj2" fmla="val 74700"/>
            </a:avLst>
          </a:prstGeom>
        </p:spPr>
        <p:style>
          <a:lnRef idx="1">
            <a:schemeClr val="accent5"/>
          </a:lnRef>
          <a:fillRef idx="2">
            <a:schemeClr val="accent5"/>
          </a:fillRef>
          <a:effectRef idx="1">
            <a:schemeClr val="accent5"/>
          </a:effectRef>
          <a:fontRef idx="minor">
            <a:schemeClr val="dk1"/>
          </a:fontRef>
        </p:style>
        <p:txBody>
          <a:bodyPr lIns="91392" tIns="45696" rIns="91392" bIns="45696" rtlCol="0" anchor="ctr"/>
          <a:lstStyle/>
          <a:p>
            <a:pPr algn="ctr"/>
            <a:endParaRPr kumimoji="1" lang="ja-JP" altLang="en-US"/>
          </a:p>
        </p:txBody>
      </p:sp>
      <p:sp>
        <p:nvSpPr>
          <p:cNvPr id="3" name="円/楕円 2"/>
          <p:cNvSpPr/>
          <p:nvPr/>
        </p:nvSpPr>
        <p:spPr>
          <a:xfrm>
            <a:off x="169470" y="4280828"/>
            <a:ext cx="3178325" cy="24947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kumimoji="1" lang="ja-JP" altLang="en-US"/>
          </a:p>
        </p:txBody>
      </p:sp>
    </p:spTree>
    <p:extLst>
      <p:ext uri="{BB962C8B-B14F-4D97-AF65-F5344CB8AC3E}">
        <p14:creationId xmlns:p14="http://schemas.microsoft.com/office/powerpoint/2010/main" val="278863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body" idx="4294967295"/>
          </p:nvPr>
        </p:nvSpPr>
        <p:spPr>
          <a:xfrm>
            <a:off x="396875" y="2195666"/>
            <a:ext cx="9405938" cy="4849664"/>
          </a:xfrm>
        </p:spPr>
        <p:txBody>
          <a:bodyPr/>
          <a:lstStyle/>
          <a:p>
            <a:pPr marL="0" indent="0">
              <a:lnSpc>
                <a:spcPct val="90000"/>
              </a:lnSpc>
              <a:buNone/>
            </a:pPr>
            <a:r>
              <a:rPr lang="ja-JP" altLang="en-US" sz="3600" dirty="0"/>
              <a:t>　・頭の中で名前を繰り返す</a:t>
            </a:r>
            <a:endParaRPr lang="en-US" altLang="ja-JP" sz="3600" dirty="0"/>
          </a:p>
          <a:p>
            <a:pPr marL="0" indent="0">
              <a:lnSpc>
                <a:spcPct val="90000"/>
              </a:lnSpc>
              <a:buNone/>
            </a:pPr>
            <a:r>
              <a:rPr lang="ja-JP" altLang="en-US" sz="3600" dirty="0"/>
              <a:t>　・実際に会話の中で名前を繰り返す</a:t>
            </a:r>
            <a:endParaRPr lang="en-US" altLang="ja-JP" sz="3600" dirty="0"/>
          </a:p>
          <a:p>
            <a:pPr marL="0" indent="0">
              <a:lnSpc>
                <a:spcPct val="90000"/>
              </a:lnSpc>
              <a:buNone/>
            </a:pPr>
            <a:r>
              <a:rPr lang="ja-JP" altLang="en-US" sz="3600" dirty="0"/>
              <a:t>　　</a:t>
            </a:r>
            <a:r>
              <a:rPr lang="ja-JP" altLang="en-US" sz="3200" dirty="0"/>
              <a:t>例）</a:t>
            </a:r>
            <a:endParaRPr lang="en-US" altLang="ja-JP" sz="3200" dirty="0"/>
          </a:p>
          <a:p>
            <a:pPr marL="0" indent="0">
              <a:lnSpc>
                <a:spcPct val="90000"/>
              </a:lnSpc>
              <a:buNone/>
            </a:pPr>
            <a:r>
              <a:rPr lang="ja-JP" altLang="en-US" sz="3200" dirty="0"/>
              <a:t>　　　「○○さんはじめまして。○○さんのことは</a:t>
            </a:r>
            <a:r>
              <a:rPr lang="en-US" altLang="ja-JP" sz="3200" dirty="0"/>
              <a:t>××</a:t>
            </a:r>
            <a:r>
              <a:rPr lang="ja-JP" altLang="en-US" sz="3200" dirty="0"/>
              <a:t>　</a:t>
            </a:r>
            <a:endParaRPr lang="en-US" altLang="ja-JP" sz="3200" dirty="0"/>
          </a:p>
          <a:p>
            <a:pPr marL="0" indent="0">
              <a:lnSpc>
                <a:spcPct val="90000"/>
              </a:lnSpc>
              <a:buNone/>
            </a:pPr>
            <a:r>
              <a:rPr lang="ja-JP" altLang="en-US" sz="3200" dirty="0"/>
              <a:t>　　　　</a:t>
            </a:r>
            <a:r>
              <a:rPr lang="ja-JP" altLang="en-US" sz="3200" dirty="0" err="1"/>
              <a:t>さん</a:t>
            </a:r>
            <a:r>
              <a:rPr lang="ja-JP" altLang="en-US" sz="3200" dirty="0"/>
              <a:t>から伺っております」</a:t>
            </a:r>
            <a:endParaRPr lang="en-US" altLang="en-US" sz="3200" dirty="0"/>
          </a:p>
          <a:p>
            <a:pPr marL="0" indent="0">
              <a:lnSpc>
                <a:spcPct val="90000"/>
              </a:lnSpc>
              <a:buNone/>
            </a:pPr>
            <a:r>
              <a:rPr lang="ja-JP" altLang="en-US" sz="3600" b="1" dirty="0"/>
              <a:t>　</a:t>
            </a:r>
            <a:r>
              <a:rPr lang="en-US" altLang="ja-JP" sz="2800" dirty="0" smtClean="0"/>
              <a:t>※</a:t>
            </a:r>
            <a:r>
              <a:rPr lang="ja-JP" altLang="en-US" sz="2800" dirty="0" smtClean="0"/>
              <a:t>あえて</a:t>
            </a:r>
            <a:r>
              <a:rPr lang="ja-JP" altLang="en-US" sz="2800" dirty="0"/>
              <a:t>名前を口に</a:t>
            </a:r>
            <a:r>
              <a:rPr lang="ja-JP" altLang="en-US" sz="2800" dirty="0" smtClean="0"/>
              <a:t>して繰り返した方が記憶</a:t>
            </a:r>
            <a:r>
              <a:rPr lang="ja-JP" altLang="en-US" sz="2800" dirty="0"/>
              <a:t>に</a:t>
            </a:r>
            <a:r>
              <a:rPr lang="ja-JP" altLang="en-US" sz="2800" dirty="0" smtClean="0"/>
              <a:t>残りやすい</a:t>
            </a:r>
            <a:endParaRPr lang="en-US" altLang="ja-JP" sz="2800" dirty="0" smtClean="0"/>
          </a:p>
          <a:p>
            <a:pPr marL="0" indent="0">
              <a:lnSpc>
                <a:spcPct val="90000"/>
              </a:lnSpc>
              <a:buNone/>
            </a:pPr>
            <a:endParaRPr lang="en-US" altLang="en-US" sz="2800" dirty="0"/>
          </a:p>
          <a:p>
            <a:pPr marL="0" indent="0">
              <a:lnSpc>
                <a:spcPct val="90000"/>
              </a:lnSpc>
              <a:buNone/>
            </a:pPr>
            <a:r>
              <a:rPr lang="ja-JP" altLang="en-US" sz="2800" dirty="0" smtClean="0"/>
              <a:t>　　　　　　　　</a:t>
            </a:r>
            <a:endParaRPr lang="en-US" altLang="en-US" sz="3600" b="1" dirty="0"/>
          </a:p>
          <a:p>
            <a:pPr marL="0" indent="0">
              <a:lnSpc>
                <a:spcPct val="90000"/>
              </a:lnSpc>
              <a:buNone/>
            </a:pPr>
            <a:endParaRPr lang="en-US" altLang="en-US" sz="3600" b="1" dirty="0"/>
          </a:p>
          <a:p>
            <a:pPr marL="0" indent="0">
              <a:lnSpc>
                <a:spcPct val="90000"/>
              </a:lnSpc>
              <a:buNone/>
            </a:pPr>
            <a:r>
              <a:rPr lang="en-US" altLang="en-US" sz="3600" b="1" dirty="0"/>
              <a:t> </a:t>
            </a:r>
            <a:endParaRPr lang="en-US" altLang="en-US" sz="3600" dirty="0"/>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47</a:t>
            </a:fld>
            <a:endParaRPr lang="en-US" altLang="en-US" dirty="0"/>
          </a:p>
        </p:txBody>
      </p:sp>
      <p:sp>
        <p:nvSpPr>
          <p:cNvPr id="8" name="角丸四角形 7"/>
          <p:cNvSpPr/>
          <p:nvPr/>
        </p:nvSpPr>
        <p:spPr>
          <a:xfrm>
            <a:off x="1151880" y="467469"/>
            <a:ext cx="7848872" cy="1080120"/>
          </a:xfrm>
          <a:prstGeom prst="roundRect">
            <a:avLst/>
          </a:prstGeom>
          <a:gradFill rotWithShape="1">
            <a:gsLst>
              <a:gs pos="0">
                <a:srgbClr val="6B9BC7">
                  <a:tint val="10000"/>
                  <a:alpha val="94000"/>
                  <a:satMod val="120000"/>
                  <a:lumMod val="110000"/>
                </a:srgbClr>
              </a:gs>
              <a:gs pos="100000">
                <a:srgbClr val="6B9BC7">
                  <a:tint val="80000"/>
                  <a:shade val="100000"/>
                  <a:satMod val="140000"/>
                  <a:lumMod val="120000"/>
                </a:srgbClr>
              </a:gs>
            </a:gsLst>
            <a:lin ang="5400000" scaled="0"/>
          </a:gradFill>
          <a:ln w="9525" cap="flat" cmpd="sng" algn="ctr">
            <a:solidFill>
              <a:srgbClr val="6B9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44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9" name="Rectangle 2"/>
          <p:cNvSpPr txBox="1">
            <a:spLocks/>
          </p:cNvSpPr>
          <p:nvPr/>
        </p:nvSpPr>
        <p:spPr bwMode="auto">
          <a:xfrm>
            <a:off x="1007864" y="179437"/>
            <a:ext cx="8136904" cy="1679575"/>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chemeClr val="dk1"/>
                </a:solidFill>
                <a:latin typeface="+mn-lt"/>
                <a:ea typeface="+mn-ea"/>
                <a:cs typeface="+mn-cs"/>
              </a:defRPr>
            </a:lvl1pPr>
            <a:lvl2pPr algn="ctr" defTabSz="457200" rtl="0" eaLnBrk="0" fontAlgn="base" hangingPunct="0">
              <a:spcBef>
                <a:spcPct val="0"/>
              </a:spcBef>
              <a:spcAft>
                <a:spcPct val="0"/>
              </a:spcAft>
              <a:defRPr sz="4800">
                <a:solidFill>
                  <a:schemeClr val="dk1"/>
                </a:solidFill>
                <a:latin typeface="+mn-lt"/>
                <a:ea typeface="+mn-ea"/>
                <a:cs typeface="+mn-cs"/>
              </a:defRPr>
            </a:lvl2pPr>
            <a:lvl3pPr algn="ctr" defTabSz="457200" rtl="0" eaLnBrk="0" fontAlgn="base" hangingPunct="0">
              <a:spcBef>
                <a:spcPct val="0"/>
              </a:spcBef>
              <a:spcAft>
                <a:spcPct val="0"/>
              </a:spcAft>
              <a:defRPr sz="4800">
                <a:solidFill>
                  <a:schemeClr val="dk1"/>
                </a:solidFill>
                <a:latin typeface="+mn-lt"/>
                <a:ea typeface="+mn-ea"/>
                <a:cs typeface="+mn-cs"/>
              </a:defRPr>
            </a:lvl3pPr>
            <a:lvl4pPr algn="ctr" defTabSz="457200" rtl="0" eaLnBrk="0" fontAlgn="base" hangingPunct="0">
              <a:spcBef>
                <a:spcPct val="0"/>
              </a:spcBef>
              <a:spcAft>
                <a:spcPct val="0"/>
              </a:spcAft>
              <a:defRPr sz="4800">
                <a:solidFill>
                  <a:schemeClr val="dk1"/>
                </a:solidFill>
                <a:latin typeface="+mn-lt"/>
                <a:ea typeface="+mn-ea"/>
                <a:cs typeface="+mn-cs"/>
              </a:defRPr>
            </a:lvl4pPr>
            <a:lvl5pPr algn="ctr" defTabSz="457200" rtl="0" eaLnBrk="0" fontAlgn="base" hangingPunct="0">
              <a:spcBef>
                <a:spcPct val="0"/>
              </a:spcBef>
              <a:spcAft>
                <a:spcPct val="0"/>
              </a:spcAft>
              <a:defRPr sz="48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5400" b="0" i="0" u="none" strike="noStrike" kern="1200" cap="none" spc="0" normalizeH="0" baseline="0" noProof="0" dirty="0" smtClean="0">
                <a:ln>
                  <a:noFill/>
                </a:ln>
                <a:solidFill>
                  <a:srgbClr val="FF0000"/>
                </a:solidFill>
                <a:effectLst/>
                <a:uLnTx/>
                <a:uFillTx/>
                <a:latin typeface="Cambria"/>
                <a:ea typeface="MS PGothic" panose="020B0600070205080204" pitchFamily="50" charset="-128"/>
                <a:cs typeface="+mn-cs"/>
              </a:rPr>
              <a:t>記憶の技</a:t>
            </a:r>
            <a:r>
              <a:rPr kumimoji="0" lang="ja-JP" altLang="en-US" sz="5400" b="0" i="0" u="none" strike="noStrike" kern="1200" cap="none" spc="0" normalizeH="0" baseline="0" noProof="0" dirty="0" smtClean="0">
                <a:ln>
                  <a:noFill/>
                </a:ln>
                <a:solidFill>
                  <a:sysClr val="windowText" lastClr="000000"/>
                </a:solidFill>
                <a:effectLst/>
                <a:uLnTx/>
                <a:uFillTx/>
                <a:latin typeface="Cambria"/>
                <a:ea typeface="MS PGothic" panose="020B0600070205080204" pitchFamily="50" charset="-128"/>
                <a:cs typeface="+mn-cs"/>
              </a:rPr>
              <a:t>：</a:t>
            </a:r>
            <a:r>
              <a:rPr kumimoji="0" lang="ja-JP" altLang="en-US" sz="5400" b="0" i="0" u="none" strike="noStrike" kern="1200" cap="none" spc="0" normalizeH="0" baseline="0" noProof="0" dirty="0" smtClean="0">
                <a:ln>
                  <a:noFill/>
                </a:ln>
                <a:solidFill>
                  <a:srgbClr val="00B0F0"/>
                </a:solidFill>
                <a:effectLst/>
                <a:uLnTx/>
                <a:uFillTx/>
                <a:latin typeface="Cambria"/>
                <a:ea typeface="MS PGothic" panose="020B0600070205080204" pitchFamily="50" charset="-128"/>
                <a:cs typeface="+mn-cs"/>
              </a:rPr>
              <a:t>「繰り返し」</a:t>
            </a:r>
            <a:endParaRPr kumimoji="0" lang="en-AU" altLang="en-US" sz="4000" b="0" i="0" u="none" strike="noStrike" kern="1200" cap="none" spc="0" normalizeH="0" baseline="0" noProof="0" dirty="0">
              <a:ln>
                <a:noFill/>
              </a:ln>
              <a:solidFill>
                <a:srgbClr val="00B0F0"/>
              </a:solidFill>
              <a:effectLst/>
              <a:uLnTx/>
              <a:uFillTx/>
              <a:latin typeface="Cambria"/>
              <a:ea typeface="MS PGothic" panose="020B0600070205080204" pitchFamily="50" charset="-128"/>
              <a:cs typeface="+mn-cs"/>
            </a:endParaRPr>
          </a:p>
        </p:txBody>
      </p:sp>
      <p:sp>
        <p:nvSpPr>
          <p:cNvPr id="2" name="正方形/長方形 1"/>
          <p:cNvSpPr/>
          <p:nvPr/>
        </p:nvSpPr>
        <p:spPr>
          <a:xfrm>
            <a:off x="1511920" y="6228109"/>
            <a:ext cx="6856364" cy="480131"/>
          </a:xfrm>
          <a:prstGeom prst="rect">
            <a:avLst/>
          </a:prstGeom>
          <a:ln>
            <a:solidFill>
              <a:srgbClr val="00B050"/>
            </a:solidFill>
          </a:ln>
        </p:spPr>
        <p:txBody>
          <a:bodyPr wrap="none">
            <a:spAutoFit/>
          </a:bodyPr>
          <a:lstStyle/>
          <a:p>
            <a:pPr marL="0" indent="0">
              <a:lnSpc>
                <a:spcPct val="90000"/>
              </a:lnSpc>
              <a:buNone/>
            </a:pPr>
            <a:r>
              <a:rPr lang="en-US" altLang="ja-JP" sz="2800" dirty="0" smtClean="0">
                <a:solidFill>
                  <a:srgbClr val="00B050"/>
                </a:solidFill>
              </a:rPr>
              <a:t>【</a:t>
            </a:r>
            <a:r>
              <a:rPr lang="ja-JP" altLang="en-US" sz="2800" dirty="0" smtClean="0">
                <a:solidFill>
                  <a:srgbClr val="00B050"/>
                </a:solidFill>
              </a:rPr>
              <a:t>参考</a:t>
            </a:r>
            <a:r>
              <a:rPr lang="en-US" altLang="ja-JP" sz="2800" dirty="0" smtClean="0">
                <a:solidFill>
                  <a:srgbClr val="00B050"/>
                </a:solidFill>
              </a:rPr>
              <a:t>】</a:t>
            </a:r>
            <a:r>
              <a:rPr lang="ja-JP" altLang="en-US" sz="2800" dirty="0" smtClean="0">
                <a:solidFill>
                  <a:srgbClr val="00B050"/>
                </a:solidFill>
              </a:rPr>
              <a:t>　第１回</a:t>
            </a:r>
            <a:r>
              <a:rPr lang="ja-JP" altLang="en-US" sz="2800" dirty="0">
                <a:solidFill>
                  <a:srgbClr val="00B050"/>
                </a:solidFill>
              </a:rPr>
              <a:t>の資料も復習してみましょう。</a:t>
            </a:r>
            <a:endParaRPr lang="en-US" altLang="en-US" sz="2800" dirty="0">
              <a:solidFill>
                <a:srgbClr val="00B050"/>
              </a:solidFill>
            </a:endParaRPr>
          </a:p>
        </p:txBody>
      </p:sp>
    </p:spTree>
    <p:extLst>
      <p:ext uri="{BB962C8B-B14F-4D97-AF65-F5344CB8AC3E}">
        <p14:creationId xmlns:p14="http://schemas.microsoft.com/office/powerpoint/2010/main" val="76238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body" idx="4294967295"/>
          </p:nvPr>
        </p:nvSpPr>
        <p:spPr>
          <a:xfrm>
            <a:off x="431800" y="1979637"/>
            <a:ext cx="9405938" cy="4849664"/>
          </a:xfrm>
        </p:spPr>
        <p:txBody>
          <a:bodyPr/>
          <a:lstStyle/>
          <a:p>
            <a:pPr marL="0" indent="0">
              <a:lnSpc>
                <a:spcPct val="90000"/>
              </a:lnSpc>
              <a:buNone/>
            </a:pPr>
            <a:r>
              <a:rPr lang="ja-JP" altLang="en-US" sz="3200" dirty="0" smtClean="0">
                <a:solidFill>
                  <a:schemeClr val="tx1"/>
                </a:solidFill>
              </a:rPr>
              <a:t>・その</a:t>
            </a:r>
            <a:r>
              <a:rPr lang="ja-JP" altLang="en-US" sz="3200" dirty="0">
                <a:solidFill>
                  <a:schemeClr val="tx1"/>
                </a:solidFill>
              </a:rPr>
              <a:t>人の情報を知っているものと関連付けていく。</a:t>
            </a:r>
            <a:endParaRPr lang="en-US" altLang="ja-JP" sz="3200" dirty="0">
              <a:solidFill>
                <a:schemeClr val="tx1"/>
              </a:solidFill>
            </a:endParaRPr>
          </a:p>
          <a:p>
            <a:pPr marL="0" indent="0">
              <a:lnSpc>
                <a:spcPct val="90000"/>
              </a:lnSpc>
              <a:buNone/>
            </a:pPr>
            <a:endParaRPr lang="ja-JP" altLang="en-US" sz="3200" dirty="0"/>
          </a:p>
          <a:p>
            <a:pPr marL="352425" indent="0">
              <a:lnSpc>
                <a:spcPct val="90000"/>
              </a:lnSpc>
              <a:buNone/>
            </a:pPr>
            <a:r>
              <a:rPr lang="ja-JP" altLang="en-US" sz="3200" dirty="0" smtClean="0"/>
              <a:t>様々な感覚を使って関連付けすることができる。</a:t>
            </a:r>
            <a:endParaRPr lang="ja-JP" altLang="en-US" sz="3200" dirty="0"/>
          </a:p>
          <a:p>
            <a:pPr marL="352425" indent="0">
              <a:lnSpc>
                <a:spcPct val="90000"/>
              </a:lnSpc>
              <a:buNone/>
            </a:pPr>
            <a:r>
              <a:rPr lang="ja-JP" altLang="en-US" sz="3200" dirty="0" smtClean="0"/>
              <a:t>　・視覚 </a:t>
            </a:r>
            <a:r>
              <a:rPr lang="en-US" altLang="ja-JP" sz="3200" dirty="0"/>
              <a:t>– </a:t>
            </a:r>
            <a:r>
              <a:rPr lang="ja-JP" altLang="en-US" sz="3200" dirty="0" smtClean="0"/>
              <a:t>顔立ち、服装　など</a:t>
            </a:r>
            <a:endParaRPr lang="en-US" altLang="ja-JP" sz="3200" dirty="0"/>
          </a:p>
          <a:p>
            <a:pPr marL="352425" indent="0">
              <a:lnSpc>
                <a:spcPct val="90000"/>
              </a:lnSpc>
              <a:buNone/>
            </a:pPr>
            <a:r>
              <a:rPr lang="ja-JP" altLang="en-US" sz="3200" dirty="0" smtClean="0"/>
              <a:t>　・嗅覚 </a:t>
            </a:r>
            <a:r>
              <a:rPr lang="en-US" altLang="ja-JP" sz="3200" dirty="0"/>
              <a:t>– </a:t>
            </a:r>
            <a:r>
              <a:rPr lang="ja-JP" altLang="en-US" sz="3200" dirty="0" smtClean="0"/>
              <a:t>洗剤</a:t>
            </a:r>
            <a:r>
              <a:rPr lang="ja-JP" altLang="en-US" sz="3200" dirty="0"/>
              <a:t>、</a:t>
            </a:r>
            <a:r>
              <a:rPr lang="ja-JP" altLang="en-US" sz="3200" dirty="0" smtClean="0"/>
              <a:t>香水　など</a:t>
            </a:r>
            <a:endParaRPr lang="en-US" altLang="ja-JP" sz="3200" dirty="0"/>
          </a:p>
          <a:p>
            <a:pPr marL="352425" indent="0">
              <a:lnSpc>
                <a:spcPct val="90000"/>
              </a:lnSpc>
              <a:buNone/>
            </a:pPr>
            <a:r>
              <a:rPr lang="ja-JP" altLang="en-US" sz="3200" dirty="0" smtClean="0"/>
              <a:t>　・聴覚 </a:t>
            </a:r>
            <a:r>
              <a:rPr lang="en-US" altLang="ja-JP" sz="3200" dirty="0"/>
              <a:t>– </a:t>
            </a:r>
            <a:r>
              <a:rPr lang="ja-JP" altLang="en-US" sz="3200" dirty="0" smtClean="0"/>
              <a:t>声　など</a:t>
            </a:r>
            <a:endParaRPr lang="en-US" altLang="ja-JP" sz="3200" dirty="0" smtClean="0"/>
          </a:p>
          <a:p>
            <a:pPr marL="352425" indent="0">
              <a:lnSpc>
                <a:spcPct val="90000"/>
              </a:lnSpc>
              <a:buNone/>
            </a:pPr>
            <a:r>
              <a:rPr lang="ja-JP" altLang="en-US" sz="3200" dirty="0" smtClean="0"/>
              <a:t>これらは誰</a:t>
            </a:r>
            <a:r>
              <a:rPr lang="ja-JP" altLang="en-US" sz="3200" dirty="0"/>
              <a:t>か知っている人や有名な</a:t>
            </a:r>
            <a:r>
              <a:rPr lang="ja-JP" altLang="en-US" sz="3200" dirty="0" smtClean="0"/>
              <a:t>人、モノに</a:t>
            </a:r>
            <a:r>
              <a:rPr lang="ja-JP" altLang="en-US" sz="3200" dirty="0"/>
              <a:t>似ていない</a:t>
            </a:r>
            <a:r>
              <a:rPr lang="ja-JP" altLang="en-US" sz="3200" dirty="0" smtClean="0"/>
              <a:t>か</a:t>
            </a:r>
            <a:r>
              <a:rPr lang="ja-JP" altLang="en-US" sz="3200" dirty="0"/>
              <a:t>？</a:t>
            </a:r>
            <a:endParaRPr lang="en-US" altLang="en-US" sz="3200" dirty="0"/>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48</a:t>
            </a:fld>
            <a:endParaRPr lang="en-US" altLang="en-US" dirty="0"/>
          </a:p>
        </p:txBody>
      </p:sp>
      <p:sp>
        <p:nvSpPr>
          <p:cNvPr id="6" name="角丸四角形 5"/>
          <p:cNvSpPr/>
          <p:nvPr/>
        </p:nvSpPr>
        <p:spPr>
          <a:xfrm>
            <a:off x="1151880" y="467469"/>
            <a:ext cx="7848872" cy="1080120"/>
          </a:xfrm>
          <a:prstGeom prst="roundRect">
            <a:avLst/>
          </a:prstGeom>
          <a:gradFill rotWithShape="1">
            <a:gsLst>
              <a:gs pos="0">
                <a:srgbClr val="6B9BC7">
                  <a:tint val="10000"/>
                  <a:alpha val="94000"/>
                  <a:satMod val="120000"/>
                  <a:lumMod val="110000"/>
                </a:srgbClr>
              </a:gs>
              <a:gs pos="100000">
                <a:srgbClr val="6B9BC7">
                  <a:tint val="80000"/>
                  <a:shade val="100000"/>
                  <a:satMod val="140000"/>
                  <a:lumMod val="120000"/>
                </a:srgbClr>
              </a:gs>
            </a:gsLst>
            <a:lin ang="5400000" scaled="0"/>
          </a:gradFill>
          <a:ln w="9525" cap="flat" cmpd="sng" algn="ctr">
            <a:solidFill>
              <a:srgbClr val="6B9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44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7" name="Rectangle 2"/>
          <p:cNvSpPr txBox="1">
            <a:spLocks/>
          </p:cNvSpPr>
          <p:nvPr/>
        </p:nvSpPr>
        <p:spPr bwMode="auto">
          <a:xfrm>
            <a:off x="1007864" y="179437"/>
            <a:ext cx="8136904" cy="1679575"/>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chemeClr val="dk1"/>
                </a:solidFill>
                <a:latin typeface="+mn-lt"/>
                <a:ea typeface="+mn-ea"/>
                <a:cs typeface="+mn-cs"/>
              </a:defRPr>
            </a:lvl1pPr>
            <a:lvl2pPr algn="ctr" defTabSz="457200" rtl="0" eaLnBrk="0" fontAlgn="base" hangingPunct="0">
              <a:spcBef>
                <a:spcPct val="0"/>
              </a:spcBef>
              <a:spcAft>
                <a:spcPct val="0"/>
              </a:spcAft>
              <a:defRPr sz="4800">
                <a:solidFill>
                  <a:schemeClr val="dk1"/>
                </a:solidFill>
                <a:latin typeface="+mn-lt"/>
                <a:ea typeface="+mn-ea"/>
                <a:cs typeface="+mn-cs"/>
              </a:defRPr>
            </a:lvl2pPr>
            <a:lvl3pPr algn="ctr" defTabSz="457200" rtl="0" eaLnBrk="0" fontAlgn="base" hangingPunct="0">
              <a:spcBef>
                <a:spcPct val="0"/>
              </a:spcBef>
              <a:spcAft>
                <a:spcPct val="0"/>
              </a:spcAft>
              <a:defRPr sz="4800">
                <a:solidFill>
                  <a:schemeClr val="dk1"/>
                </a:solidFill>
                <a:latin typeface="+mn-lt"/>
                <a:ea typeface="+mn-ea"/>
                <a:cs typeface="+mn-cs"/>
              </a:defRPr>
            </a:lvl3pPr>
            <a:lvl4pPr algn="ctr" defTabSz="457200" rtl="0" eaLnBrk="0" fontAlgn="base" hangingPunct="0">
              <a:spcBef>
                <a:spcPct val="0"/>
              </a:spcBef>
              <a:spcAft>
                <a:spcPct val="0"/>
              </a:spcAft>
              <a:defRPr sz="4800">
                <a:solidFill>
                  <a:schemeClr val="dk1"/>
                </a:solidFill>
                <a:latin typeface="+mn-lt"/>
                <a:ea typeface="+mn-ea"/>
                <a:cs typeface="+mn-cs"/>
              </a:defRPr>
            </a:lvl4pPr>
            <a:lvl5pPr algn="ctr" defTabSz="457200" rtl="0" eaLnBrk="0" fontAlgn="base" hangingPunct="0">
              <a:spcBef>
                <a:spcPct val="0"/>
              </a:spcBef>
              <a:spcAft>
                <a:spcPct val="0"/>
              </a:spcAft>
              <a:defRPr sz="48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5400" b="0" i="0" u="none" strike="noStrike" kern="1200" cap="none" spc="0" normalizeH="0" baseline="0" noProof="0" dirty="0" smtClean="0">
                <a:ln>
                  <a:noFill/>
                </a:ln>
                <a:solidFill>
                  <a:srgbClr val="FF0000"/>
                </a:solidFill>
                <a:effectLst/>
                <a:uLnTx/>
                <a:uFillTx/>
                <a:latin typeface="Cambria"/>
                <a:ea typeface="MS PGothic" panose="020B0600070205080204" pitchFamily="50" charset="-128"/>
                <a:cs typeface="+mn-cs"/>
              </a:rPr>
              <a:t>記憶の技</a:t>
            </a:r>
            <a:r>
              <a:rPr kumimoji="0" lang="ja-JP" altLang="en-US" sz="5400" b="0" i="0" u="none" strike="noStrike" kern="1200" cap="none" spc="0" normalizeH="0" baseline="0" noProof="0" dirty="0" smtClean="0">
                <a:ln>
                  <a:noFill/>
                </a:ln>
                <a:solidFill>
                  <a:sysClr val="windowText" lastClr="000000"/>
                </a:solidFill>
                <a:effectLst/>
                <a:uLnTx/>
                <a:uFillTx/>
                <a:latin typeface="Cambria"/>
                <a:ea typeface="MS PGothic" panose="020B0600070205080204" pitchFamily="50" charset="-128"/>
                <a:cs typeface="+mn-cs"/>
              </a:rPr>
              <a:t>：</a:t>
            </a:r>
            <a:r>
              <a:rPr kumimoji="0" lang="ja-JP" altLang="en-US" sz="5400" b="0" i="0" u="none" strike="noStrike" kern="1200" cap="none" spc="0" normalizeH="0" baseline="0" noProof="0" dirty="0" smtClean="0">
                <a:ln>
                  <a:noFill/>
                </a:ln>
                <a:solidFill>
                  <a:srgbClr val="00B0F0"/>
                </a:solidFill>
                <a:effectLst/>
                <a:uLnTx/>
                <a:uFillTx/>
                <a:latin typeface="Cambria"/>
                <a:ea typeface="MS PGothic" panose="020B0600070205080204" pitchFamily="50" charset="-128"/>
                <a:cs typeface="+mn-cs"/>
              </a:rPr>
              <a:t>「関連付け」</a:t>
            </a:r>
            <a:endParaRPr kumimoji="0" lang="en-AU" altLang="en-US" sz="4000" b="0" i="0" u="none" strike="noStrike" kern="1200" cap="none" spc="0" normalizeH="0" baseline="0" noProof="0" dirty="0">
              <a:ln>
                <a:noFill/>
              </a:ln>
              <a:solidFill>
                <a:srgbClr val="00B0F0"/>
              </a:solidFill>
              <a:effectLst/>
              <a:uLnTx/>
              <a:uFillTx/>
              <a:latin typeface="Cambria"/>
              <a:ea typeface="MS PGothic" panose="020B0600070205080204" pitchFamily="50" charset="-128"/>
              <a:cs typeface="+mn-cs"/>
            </a:endParaRPr>
          </a:p>
        </p:txBody>
      </p:sp>
      <p:sp>
        <p:nvSpPr>
          <p:cNvPr id="8" name="正方形/長方形 7"/>
          <p:cNvSpPr/>
          <p:nvPr/>
        </p:nvSpPr>
        <p:spPr>
          <a:xfrm>
            <a:off x="1583928" y="6444133"/>
            <a:ext cx="6856364" cy="480131"/>
          </a:xfrm>
          <a:prstGeom prst="rect">
            <a:avLst/>
          </a:prstGeom>
          <a:ln>
            <a:solidFill>
              <a:srgbClr val="00B050"/>
            </a:solidFill>
          </a:ln>
        </p:spPr>
        <p:txBody>
          <a:bodyPr wrap="none">
            <a:spAutoFit/>
          </a:bodyPr>
          <a:lstStyle/>
          <a:p>
            <a:pPr marL="0" indent="0">
              <a:lnSpc>
                <a:spcPct val="90000"/>
              </a:lnSpc>
              <a:buNone/>
            </a:pPr>
            <a:r>
              <a:rPr lang="en-US" altLang="ja-JP" sz="2800" dirty="0" smtClean="0">
                <a:solidFill>
                  <a:srgbClr val="00B050"/>
                </a:solidFill>
              </a:rPr>
              <a:t>【</a:t>
            </a:r>
            <a:r>
              <a:rPr lang="ja-JP" altLang="en-US" sz="2800" dirty="0" smtClean="0">
                <a:solidFill>
                  <a:srgbClr val="00B050"/>
                </a:solidFill>
              </a:rPr>
              <a:t>参考</a:t>
            </a:r>
            <a:r>
              <a:rPr lang="en-US" altLang="ja-JP" sz="2800" dirty="0" smtClean="0">
                <a:solidFill>
                  <a:srgbClr val="00B050"/>
                </a:solidFill>
              </a:rPr>
              <a:t>】</a:t>
            </a:r>
            <a:r>
              <a:rPr lang="ja-JP" altLang="en-US" sz="2800" dirty="0" smtClean="0">
                <a:solidFill>
                  <a:srgbClr val="00B050"/>
                </a:solidFill>
              </a:rPr>
              <a:t>　第１回</a:t>
            </a:r>
            <a:r>
              <a:rPr lang="ja-JP" altLang="en-US" sz="2800" dirty="0">
                <a:solidFill>
                  <a:srgbClr val="00B050"/>
                </a:solidFill>
              </a:rPr>
              <a:t>の資料も復習してみましょう。</a:t>
            </a:r>
            <a:endParaRPr lang="en-US" altLang="en-US" sz="2800" dirty="0">
              <a:solidFill>
                <a:srgbClr val="00B050"/>
              </a:solidFill>
            </a:endParaRPr>
          </a:p>
        </p:txBody>
      </p:sp>
    </p:spTree>
    <p:extLst>
      <p:ext uri="{BB962C8B-B14F-4D97-AF65-F5344CB8AC3E}">
        <p14:creationId xmlns:p14="http://schemas.microsoft.com/office/powerpoint/2010/main" val="3349835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body" idx="4294967295"/>
          </p:nvPr>
        </p:nvSpPr>
        <p:spPr>
          <a:xfrm>
            <a:off x="396875" y="2195666"/>
            <a:ext cx="9405938" cy="4849664"/>
          </a:xfrm>
        </p:spPr>
        <p:txBody>
          <a:bodyPr/>
          <a:lstStyle/>
          <a:p>
            <a:pPr marL="0" indent="0">
              <a:lnSpc>
                <a:spcPct val="90000"/>
              </a:lnSpc>
              <a:buNone/>
            </a:pPr>
            <a:r>
              <a:rPr lang="ja-JP" altLang="en-US" sz="3600" dirty="0" smtClean="0">
                <a:solidFill>
                  <a:schemeClr val="tx1"/>
                </a:solidFill>
              </a:rPr>
              <a:t>・質問</a:t>
            </a:r>
            <a:r>
              <a:rPr lang="ja-JP" altLang="en-US" sz="3600" dirty="0">
                <a:solidFill>
                  <a:schemeClr val="tx1"/>
                </a:solidFill>
              </a:rPr>
              <a:t>することでその人についての深い情報を得る</a:t>
            </a:r>
            <a:r>
              <a:rPr lang="ja-JP" altLang="en-US" sz="3600" dirty="0" smtClean="0">
                <a:solidFill>
                  <a:schemeClr val="tx1"/>
                </a:solidFill>
              </a:rPr>
              <a:t>。</a:t>
            </a:r>
            <a:endParaRPr lang="en-US" altLang="ja-JP" sz="3600" dirty="0" smtClean="0">
              <a:solidFill>
                <a:schemeClr val="tx1"/>
              </a:solidFill>
            </a:endParaRPr>
          </a:p>
          <a:p>
            <a:pPr marL="0" indent="0">
              <a:lnSpc>
                <a:spcPct val="90000"/>
              </a:lnSpc>
              <a:buNone/>
            </a:pPr>
            <a:r>
              <a:rPr lang="ja-JP" altLang="en-US" sz="3600" dirty="0">
                <a:solidFill>
                  <a:schemeClr val="tx1"/>
                </a:solidFill>
              </a:rPr>
              <a:t>　</a:t>
            </a:r>
            <a:r>
              <a:rPr lang="ja-JP" altLang="en-US" sz="3600" dirty="0" smtClean="0">
                <a:solidFill>
                  <a:schemeClr val="tx1"/>
                </a:solidFill>
              </a:rPr>
              <a:t>例）</a:t>
            </a:r>
            <a:endParaRPr lang="en-US" altLang="ja-JP" sz="3600" dirty="0">
              <a:solidFill>
                <a:schemeClr val="tx1"/>
              </a:solidFill>
            </a:endParaRPr>
          </a:p>
          <a:p>
            <a:pPr marL="0" indent="0">
              <a:lnSpc>
                <a:spcPct val="90000"/>
              </a:lnSpc>
              <a:buNone/>
            </a:pPr>
            <a:r>
              <a:rPr lang="ja-JP" altLang="en-US" sz="3600" dirty="0"/>
              <a:t>　</a:t>
            </a:r>
            <a:r>
              <a:rPr lang="ja-JP" altLang="en-US" sz="3600" dirty="0" smtClean="0"/>
              <a:t>　名前</a:t>
            </a:r>
            <a:r>
              <a:rPr lang="ja-JP" altLang="en-US" sz="3600" dirty="0"/>
              <a:t>そのものについての質問</a:t>
            </a:r>
            <a:endParaRPr lang="en-US" altLang="ja-JP" sz="3600" dirty="0"/>
          </a:p>
          <a:p>
            <a:pPr marL="0" indent="0">
              <a:lnSpc>
                <a:spcPct val="90000"/>
              </a:lnSpc>
              <a:buNone/>
            </a:pPr>
            <a:r>
              <a:rPr lang="ja-JP" altLang="en-US" sz="3600" dirty="0"/>
              <a:t>　　</a:t>
            </a:r>
            <a:r>
              <a:rPr lang="ja-JP" altLang="en-US" sz="3600" dirty="0" smtClean="0"/>
              <a:t>　</a:t>
            </a:r>
            <a:r>
              <a:rPr lang="en-US" altLang="ja-JP" sz="3600" dirty="0" smtClean="0"/>
              <a:t>―</a:t>
            </a:r>
            <a:r>
              <a:rPr lang="ja-JP" altLang="en-US" sz="3600" dirty="0"/>
              <a:t>名前の由来や漢字表記について</a:t>
            </a:r>
            <a:endParaRPr lang="en-US" altLang="en-US" sz="3600" dirty="0"/>
          </a:p>
          <a:p>
            <a:pPr marL="0" indent="0">
              <a:lnSpc>
                <a:spcPct val="90000"/>
              </a:lnSpc>
              <a:buNone/>
            </a:pPr>
            <a:r>
              <a:rPr lang="ja-JP" altLang="en-US" sz="3600" dirty="0"/>
              <a:t>　</a:t>
            </a:r>
            <a:r>
              <a:rPr lang="ja-JP" altLang="en-US" sz="3600" dirty="0" smtClean="0"/>
              <a:t>　その</a:t>
            </a:r>
            <a:r>
              <a:rPr lang="ja-JP" altLang="en-US" sz="3600" dirty="0"/>
              <a:t>人に関する質問</a:t>
            </a:r>
            <a:endParaRPr lang="en-US" altLang="en-US" sz="3600" dirty="0"/>
          </a:p>
          <a:p>
            <a:pPr marL="0" indent="0">
              <a:lnSpc>
                <a:spcPct val="90000"/>
              </a:lnSpc>
              <a:buNone/>
            </a:pPr>
            <a:r>
              <a:rPr lang="ja-JP" altLang="en-US" sz="3600" dirty="0"/>
              <a:t>　　</a:t>
            </a:r>
            <a:r>
              <a:rPr lang="ja-JP" altLang="en-US" sz="3600" dirty="0" smtClean="0"/>
              <a:t>　</a:t>
            </a:r>
            <a:r>
              <a:rPr lang="en-US" altLang="ja-JP" sz="3600" dirty="0" smtClean="0"/>
              <a:t>―</a:t>
            </a:r>
            <a:r>
              <a:rPr lang="ja-JP" altLang="en-US" sz="3600" dirty="0"/>
              <a:t>出身地、趣味など</a:t>
            </a:r>
            <a:endParaRPr lang="en-US" altLang="ja-JP" sz="3600" dirty="0"/>
          </a:p>
          <a:p>
            <a:pPr marL="0" indent="0">
              <a:lnSpc>
                <a:spcPct val="90000"/>
              </a:lnSpc>
              <a:buNone/>
            </a:pPr>
            <a:endParaRPr lang="en-US" altLang="en-US" sz="3600" dirty="0"/>
          </a:p>
          <a:p>
            <a:pPr marL="0" indent="0">
              <a:lnSpc>
                <a:spcPct val="90000"/>
              </a:lnSpc>
              <a:buNone/>
            </a:pPr>
            <a:endParaRPr lang="en-US" altLang="en-US" sz="3600" dirty="0"/>
          </a:p>
          <a:p>
            <a:pPr marL="0" indent="0">
              <a:lnSpc>
                <a:spcPct val="90000"/>
              </a:lnSpc>
              <a:buNone/>
            </a:pPr>
            <a:endParaRPr lang="en-US" altLang="en-US" sz="3600" dirty="0"/>
          </a:p>
          <a:p>
            <a:pPr marL="0" indent="0">
              <a:lnSpc>
                <a:spcPct val="90000"/>
              </a:lnSpc>
              <a:buNone/>
            </a:pPr>
            <a:r>
              <a:rPr lang="en-US" altLang="en-US" sz="3600" dirty="0"/>
              <a:t> </a:t>
            </a:r>
          </a:p>
        </p:txBody>
      </p:sp>
      <p:sp>
        <p:nvSpPr>
          <p:cNvPr id="10342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AA53B-9C0B-4177-91E7-E6293624CCC6}" type="slidenum">
              <a:rPr lang="en-US" altLang="en-US" smtClean="0"/>
              <a:pPr/>
              <a:t>49</a:t>
            </a:fld>
            <a:endParaRPr lang="en-US" altLang="en-US" dirty="0"/>
          </a:p>
        </p:txBody>
      </p:sp>
      <p:sp>
        <p:nvSpPr>
          <p:cNvPr id="6" name="角丸四角形 5"/>
          <p:cNvSpPr/>
          <p:nvPr/>
        </p:nvSpPr>
        <p:spPr>
          <a:xfrm>
            <a:off x="1079872" y="539477"/>
            <a:ext cx="7848872" cy="1080120"/>
          </a:xfrm>
          <a:prstGeom prst="roundRect">
            <a:avLst/>
          </a:prstGeom>
          <a:gradFill rotWithShape="1">
            <a:gsLst>
              <a:gs pos="0">
                <a:srgbClr val="6B9BC7">
                  <a:tint val="10000"/>
                  <a:alpha val="94000"/>
                  <a:satMod val="120000"/>
                  <a:lumMod val="110000"/>
                </a:srgbClr>
              </a:gs>
              <a:gs pos="100000">
                <a:srgbClr val="6B9BC7">
                  <a:tint val="80000"/>
                  <a:shade val="100000"/>
                  <a:satMod val="140000"/>
                  <a:lumMod val="120000"/>
                </a:srgbClr>
              </a:gs>
            </a:gsLst>
            <a:lin ang="5400000" scaled="0"/>
          </a:gradFill>
          <a:ln w="9525" cap="flat" cmpd="sng" algn="ctr">
            <a:solidFill>
              <a:srgbClr val="6B9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44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7" name="Rectangle 2"/>
          <p:cNvSpPr txBox="1">
            <a:spLocks/>
          </p:cNvSpPr>
          <p:nvPr/>
        </p:nvSpPr>
        <p:spPr bwMode="auto">
          <a:xfrm>
            <a:off x="935856" y="251445"/>
            <a:ext cx="8136904" cy="1679575"/>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chemeClr val="dk1"/>
                </a:solidFill>
                <a:latin typeface="+mn-lt"/>
                <a:ea typeface="+mn-ea"/>
                <a:cs typeface="+mn-cs"/>
              </a:defRPr>
            </a:lvl1pPr>
            <a:lvl2pPr algn="ctr" defTabSz="457200" rtl="0" eaLnBrk="0" fontAlgn="base" hangingPunct="0">
              <a:spcBef>
                <a:spcPct val="0"/>
              </a:spcBef>
              <a:spcAft>
                <a:spcPct val="0"/>
              </a:spcAft>
              <a:defRPr sz="4800">
                <a:solidFill>
                  <a:schemeClr val="dk1"/>
                </a:solidFill>
                <a:latin typeface="+mn-lt"/>
                <a:ea typeface="+mn-ea"/>
                <a:cs typeface="+mn-cs"/>
              </a:defRPr>
            </a:lvl2pPr>
            <a:lvl3pPr algn="ctr" defTabSz="457200" rtl="0" eaLnBrk="0" fontAlgn="base" hangingPunct="0">
              <a:spcBef>
                <a:spcPct val="0"/>
              </a:spcBef>
              <a:spcAft>
                <a:spcPct val="0"/>
              </a:spcAft>
              <a:defRPr sz="4800">
                <a:solidFill>
                  <a:schemeClr val="dk1"/>
                </a:solidFill>
                <a:latin typeface="+mn-lt"/>
                <a:ea typeface="+mn-ea"/>
                <a:cs typeface="+mn-cs"/>
              </a:defRPr>
            </a:lvl3pPr>
            <a:lvl4pPr algn="ctr" defTabSz="457200" rtl="0" eaLnBrk="0" fontAlgn="base" hangingPunct="0">
              <a:spcBef>
                <a:spcPct val="0"/>
              </a:spcBef>
              <a:spcAft>
                <a:spcPct val="0"/>
              </a:spcAft>
              <a:defRPr sz="4800">
                <a:solidFill>
                  <a:schemeClr val="dk1"/>
                </a:solidFill>
                <a:latin typeface="+mn-lt"/>
                <a:ea typeface="+mn-ea"/>
                <a:cs typeface="+mn-cs"/>
              </a:defRPr>
            </a:lvl4pPr>
            <a:lvl5pPr algn="ctr" defTabSz="457200" rtl="0" eaLnBrk="0" fontAlgn="base" hangingPunct="0">
              <a:spcBef>
                <a:spcPct val="0"/>
              </a:spcBef>
              <a:spcAft>
                <a:spcPct val="0"/>
              </a:spcAft>
              <a:defRPr sz="48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5400" b="0" i="0" u="none" strike="noStrike" kern="1200" cap="none" spc="0" normalizeH="0" baseline="0" noProof="0" dirty="0" smtClean="0">
                <a:ln>
                  <a:noFill/>
                </a:ln>
                <a:solidFill>
                  <a:srgbClr val="FF0000"/>
                </a:solidFill>
                <a:effectLst/>
                <a:uLnTx/>
                <a:uFillTx/>
                <a:latin typeface="Cambria"/>
                <a:ea typeface="MS PGothic" panose="020B0600070205080204" pitchFamily="50" charset="-128"/>
                <a:cs typeface="+mn-cs"/>
              </a:rPr>
              <a:t>記憶の技</a:t>
            </a:r>
            <a:r>
              <a:rPr kumimoji="0" lang="ja-JP" altLang="en-US" sz="5400" b="0" i="0" u="none" strike="noStrike" kern="1200" cap="none" spc="0" normalizeH="0" baseline="0" noProof="0" dirty="0" smtClean="0">
                <a:ln>
                  <a:noFill/>
                </a:ln>
                <a:solidFill>
                  <a:sysClr val="windowText" lastClr="000000"/>
                </a:solidFill>
                <a:effectLst/>
                <a:uLnTx/>
                <a:uFillTx/>
                <a:latin typeface="Cambria"/>
                <a:ea typeface="MS PGothic" panose="020B0600070205080204" pitchFamily="50" charset="-128"/>
                <a:cs typeface="+mn-cs"/>
              </a:rPr>
              <a:t>：</a:t>
            </a:r>
            <a:r>
              <a:rPr kumimoji="0" lang="ja-JP" altLang="en-US" sz="5400" b="0" i="0" u="none" strike="noStrike" kern="1200" cap="none" spc="0" normalizeH="0" baseline="0" noProof="0" dirty="0" smtClean="0">
                <a:ln>
                  <a:noFill/>
                </a:ln>
                <a:solidFill>
                  <a:srgbClr val="00B0F0"/>
                </a:solidFill>
                <a:effectLst/>
                <a:uLnTx/>
                <a:uFillTx/>
                <a:latin typeface="Cambria"/>
                <a:ea typeface="MS PGothic" panose="020B0600070205080204" pitchFamily="50" charset="-128"/>
                <a:cs typeface="+mn-cs"/>
              </a:rPr>
              <a:t>「精緻化」</a:t>
            </a:r>
            <a:endParaRPr kumimoji="0" lang="en-AU" altLang="en-US" sz="4000" b="0" i="0" u="none" strike="noStrike" kern="1200" cap="none" spc="0" normalizeH="0" baseline="0" noProof="0" dirty="0">
              <a:ln>
                <a:noFill/>
              </a:ln>
              <a:solidFill>
                <a:srgbClr val="00B0F0"/>
              </a:solidFill>
              <a:effectLst/>
              <a:uLnTx/>
              <a:uFillTx/>
              <a:latin typeface="Cambria"/>
              <a:ea typeface="MS PGothic" panose="020B0600070205080204" pitchFamily="50" charset="-128"/>
              <a:cs typeface="+mn-cs"/>
            </a:endParaRPr>
          </a:p>
        </p:txBody>
      </p:sp>
    </p:spTree>
    <p:extLst>
      <p:ext uri="{BB962C8B-B14F-4D97-AF65-F5344CB8AC3E}">
        <p14:creationId xmlns:p14="http://schemas.microsoft.com/office/powerpoint/2010/main" val="147364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5816" y="251451"/>
            <a:ext cx="8864600" cy="1590674"/>
          </a:xfrm>
        </p:spPr>
        <p:txBody>
          <a:bodyPr/>
          <a:lstStyle/>
          <a:p>
            <a:pPr eaLnBrk="1" hangingPunct="1"/>
            <a:r>
              <a:rPr lang="ja-JP" altLang="en-US" sz="5400" dirty="0"/>
              <a:t>本日の内容</a:t>
            </a:r>
            <a:endParaRPr lang="en-US" altLang="en-US" sz="6000" dirty="0"/>
          </a:p>
        </p:txBody>
      </p:sp>
      <p:sp>
        <p:nvSpPr>
          <p:cNvPr id="17412"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749298-FFBC-4CBB-9E02-8EFAF40B252A}" type="slidenum">
              <a:rPr lang="en-US" altLang="en-US" smtClean="0"/>
              <a:pPr/>
              <a:t>5</a:t>
            </a:fld>
            <a:endParaRPr lang="en-US" altLang="en-US"/>
          </a:p>
        </p:txBody>
      </p:sp>
      <p:sp>
        <p:nvSpPr>
          <p:cNvPr id="6" name="Rectangle 3"/>
          <p:cNvSpPr>
            <a:spLocks noGrp="1" noChangeArrowheads="1"/>
          </p:cNvSpPr>
          <p:nvPr>
            <p:ph idx="1"/>
          </p:nvPr>
        </p:nvSpPr>
        <p:spPr>
          <a:xfrm>
            <a:off x="575816" y="1619597"/>
            <a:ext cx="9119169" cy="5238750"/>
          </a:xfrm>
        </p:spPr>
        <p:txBody>
          <a:bodyPr rtlCol="0">
            <a:noAutofit/>
          </a:bodyPr>
          <a:lstStyle/>
          <a:p>
            <a:pPr marL="0" indent="0" defTabSz="755634" eaLnBrk="1" fontAlgn="auto" hangingPunct="1">
              <a:lnSpc>
                <a:spcPct val="150000"/>
              </a:lnSpc>
              <a:spcBef>
                <a:spcPts val="0"/>
              </a:spcBef>
              <a:spcAft>
                <a:spcPts val="0"/>
              </a:spcAft>
              <a:buNone/>
              <a:tabLst>
                <a:tab pos="723525" algn="l"/>
                <a:tab pos="1447045" algn="l"/>
                <a:tab pos="2170575" algn="l"/>
                <a:tab pos="2894099" algn="l"/>
                <a:tab pos="3617623" algn="l"/>
                <a:tab pos="4341150" algn="l"/>
                <a:tab pos="5063088" algn="l"/>
                <a:tab pos="5788199" algn="l"/>
                <a:tab pos="6511723" algn="l"/>
                <a:tab pos="7233661" algn="l"/>
                <a:tab pos="7957187" algn="l"/>
                <a:tab pos="8682298" algn="l"/>
              </a:tabLst>
              <a:defRPr/>
            </a:pPr>
            <a:r>
              <a:rPr lang="ja-JP" altLang="en-US" sz="3600" dirty="0">
                <a:latin typeface="ＭＳ ゴシック" panose="020B0609070205080204" pitchFamily="49" charset="-128"/>
                <a:ea typeface="ＭＳ ゴシック" panose="020B0609070205080204" pitchFamily="49" charset="-128"/>
              </a:rPr>
              <a:t>１．睡眠の重要性　　　　 </a:t>
            </a:r>
            <a:r>
              <a:rPr lang="ja-JP" altLang="en-US" sz="3600" dirty="0" smtClean="0">
                <a:latin typeface="ＭＳ ゴシック" panose="020B0609070205080204" pitchFamily="49" charset="-128"/>
                <a:ea typeface="ＭＳ ゴシック" panose="020B0609070205080204" pitchFamily="49" charset="-128"/>
              </a:rPr>
              <a:t>　 　 </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a:latin typeface="ＭＳ ゴシック" panose="020B0609070205080204" pitchFamily="49" charset="-128"/>
                <a:ea typeface="ＭＳ ゴシック" panose="020B0609070205080204" pitchFamily="49" charset="-128"/>
              </a:rPr>
              <a:t>講義</a:t>
            </a:r>
            <a:r>
              <a:rPr lang="en-US" altLang="ja-JP" sz="3600" dirty="0" smtClean="0">
                <a:latin typeface="ＭＳ ゴシック" panose="020B0609070205080204" pitchFamily="49" charset="-128"/>
                <a:ea typeface="ＭＳ ゴシック" panose="020B0609070205080204" pitchFamily="49" charset="-128"/>
              </a:rPr>
              <a:t>】</a:t>
            </a:r>
          </a:p>
          <a:p>
            <a:pPr marL="0" indent="0" defTabSz="755634" eaLnBrk="1" fontAlgn="auto" hangingPunct="1">
              <a:lnSpc>
                <a:spcPct val="150000"/>
              </a:lnSpc>
              <a:spcBef>
                <a:spcPts val="0"/>
              </a:spcBef>
              <a:spcAft>
                <a:spcPts val="0"/>
              </a:spcAft>
              <a:buNone/>
              <a:tabLst>
                <a:tab pos="723525" algn="l"/>
                <a:tab pos="1447045" algn="l"/>
                <a:tab pos="2170575" algn="l"/>
                <a:tab pos="2894099" algn="l"/>
                <a:tab pos="3617623" algn="l"/>
                <a:tab pos="4341150" algn="l"/>
                <a:tab pos="5063088" algn="l"/>
                <a:tab pos="5788199" algn="l"/>
                <a:tab pos="6511723" algn="l"/>
                <a:tab pos="7233661" algn="l"/>
                <a:tab pos="7957187" algn="l"/>
                <a:tab pos="8682298" algn="l"/>
              </a:tabLst>
              <a:defRPr/>
            </a:pPr>
            <a:endParaRPr lang="en-GB" altLang="en-US" sz="3600" dirty="0">
              <a:latin typeface="ＭＳ ゴシック" panose="020B0609070205080204" pitchFamily="49" charset="-128"/>
              <a:ea typeface="ＭＳ ゴシック" panose="020B0609070205080204" pitchFamily="49" charset="-128"/>
            </a:endParaRPr>
          </a:p>
          <a:p>
            <a:pPr marL="0" indent="0" defTabSz="755634" eaLnBrk="1" fontAlgn="auto" hangingPunct="1">
              <a:lnSpc>
                <a:spcPct val="150000"/>
              </a:lnSpc>
              <a:spcBef>
                <a:spcPts val="0"/>
              </a:spcBef>
              <a:spcAft>
                <a:spcPts val="0"/>
              </a:spcAft>
              <a:buNone/>
              <a:tabLst>
                <a:tab pos="723525" algn="l"/>
                <a:tab pos="1447045" algn="l"/>
                <a:tab pos="2170575" algn="l"/>
                <a:tab pos="2894099" algn="l"/>
                <a:tab pos="3617623" algn="l"/>
                <a:tab pos="4341150" algn="l"/>
                <a:tab pos="5063088" algn="l"/>
                <a:tab pos="5788199" algn="l"/>
                <a:tab pos="6511723" algn="l"/>
                <a:tab pos="7233661" algn="l"/>
                <a:tab pos="7957187" algn="l"/>
                <a:tab pos="8682298" algn="l"/>
              </a:tabLst>
              <a:defRPr/>
            </a:pPr>
            <a:r>
              <a:rPr lang="ja-JP" altLang="en-US" sz="3600" dirty="0">
                <a:latin typeface="ＭＳ ゴシック" panose="020B0609070205080204" pitchFamily="49" charset="-128"/>
                <a:ea typeface="ＭＳ ゴシック" panose="020B0609070205080204" pitchFamily="49" charset="-128"/>
              </a:rPr>
              <a:t>２．睡眠を</a:t>
            </a:r>
            <a:r>
              <a:rPr lang="ja-JP" altLang="en-US" sz="3600" dirty="0" smtClean="0">
                <a:latin typeface="ＭＳ ゴシック" panose="020B0609070205080204" pitchFamily="49" charset="-128"/>
                <a:ea typeface="ＭＳ ゴシック" panose="020B0609070205080204" pitchFamily="49" charset="-128"/>
              </a:rPr>
              <a:t>改善する方法</a:t>
            </a:r>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　 </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smtClean="0">
                <a:latin typeface="ＭＳ ゴシック" panose="020B0609070205080204" pitchFamily="49" charset="-128"/>
                <a:ea typeface="ＭＳ ゴシック" panose="020B0609070205080204" pitchFamily="49" charset="-128"/>
              </a:rPr>
              <a:t>生活</a:t>
            </a:r>
            <a:r>
              <a:rPr lang="ja-JP" altLang="en-US" sz="3600" dirty="0">
                <a:latin typeface="ＭＳ ゴシック" panose="020B0609070205080204" pitchFamily="49" charset="-128"/>
                <a:ea typeface="ＭＳ ゴシック" panose="020B0609070205080204" pitchFamily="49" charset="-128"/>
              </a:rPr>
              <a:t>習慣</a:t>
            </a:r>
            <a:r>
              <a:rPr lang="en-US" altLang="ja-JP" sz="3600" dirty="0" smtClean="0">
                <a:latin typeface="ＭＳ ゴシック" panose="020B0609070205080204" pitchFamily="49" charset="-128"/>
                <a:ea typeface="ＭＳ ゴシック" panose="020B0609070205080204" pitchFamily="49" charset="-128"/>
              </a:rPr>
              <a:t>】</a:t>
            </a:r>
          </a:p>
          <a:p>
            <a:pPr marL="0" indent="0" defTabSz="755634" eaLnBrk="1" fontAlgn="auto" hangingPunct="1">
              <a:lnSpc>
                <a:spcPct val="150000"/>
              </a:lnSpc>
              <a:spcBef>
                <a:spcPts val="0"/>
              </a:spcBef>
              <a:spcAft>
                <a:spcPts val="0"/>
              </a:spcAft>
              <a:buNone/>
              <a:tabLst>
                <a:tab pos="723525" algn="l"/>
                <a:tab pos="1447045" algn="l"/>
                <a:tab pos="2170575" algn="l"/>
                <a:tab pos="2894099" algn="l"/>
                <a:tab pos="3617623" algn="l"/>
                <a:tab pos="4341150" algn="l"/>
                <a:tab pos="5063088" algn="l"/>
                <a:tab pos="5788199" algn="l"/>
                <a:tab pos="6511723" algn="l"/>
                <a:tab pos="7233661" algn="l"/>
                <a:tab pos="7957187" algn="l"/>
                <a:tab pos="8682298" algn="l"/>
              </a:tabLst>
              <a:defRPr/>
            </a:pPr>
            <a:endParaRPr lang="en-US" altLang="ja-JP" sz="3600" dirty="0">
              <a:latin typeface="ＭＳ ゴシック" panose="020B0609070205080204" pitchFamily="49" charset="-128"/>
              <a:ea typeface="ＭＳ ゴシック" panose="020B0609070205080204" pitchFamily="49" charset="-128"/>
            </a:endParaRPr>
          </a:p>
          <a:p>
            <a:pPr marL="0" indent="0" defTabSz="755634" eaLnBrk="1" fontAlgn="auto" hangingPunct="1">
              <a:lnSpc>
                <a:spcPct val="150000"/>
              </a:lnSpc>
              <a:spcBef>
                <a:spcPts val="0"/>
              </a:spcBef>
              <a:spcAft>
                <a:spcPts val="0"/>
              </a:spcAft>
              <a:buNone/>
              <a:tabLst>
                <a:tab pos="723525" algn="l"/>
                <a:tab pos="1447045" algn="l"/>
                <a:tab pos="2170575" algn="l"/>
                <a:tab pos="2894099" algn="l"/>
                <a:tab pos="3617623" algn="l"/>
                <a:tab pos="4341150" algn="l"/>
                <a:tab pos="5063088" algn="l"/>
                <a:tab pos="5788199" algn="l"/>
                <a:tab pos="6511723" algn="l"/>
                <a:tab pos="7233661" algn="l"/>
                <a:tab pos="7957187" algn="l"/>
                <a:tab pos="8682298" algn="l"/>
              </a:tabLst>
              <a:defRPr/>
            </a:pPr>
            <a:r>
              <a:rPr lang="ja-JP" altLang="en-US" sz="3600" dirty="0">
                <a:latin typeface="ＭＳ ゴシック" panose="020B0609070205080204" pitchFamily="49" charset="-128"/>
                <a:ea typeface="ＭＳ ゴシック" panose="020B0609070205080204" pitchFamily="49" charset="-128"/>
              </a:rPr>
              <a:t>３</a:t>
            </a:r>
            <a:r>
              <a:rPr lang="ja-JP" altLang="en-US" sz="3600" dirty="0" smtClean="0">
                <a:latin typeface="ＭＳ ゴシック" panose="020B0609070205080204" pitchFamily="49" charset="-128"/>
                <a:ea typeface="ＭＳ ゴシック" panose="020B0609070205080204" pitchFamily="49" charset="-128"/>
              </a:rPr>
              <a:t>．</a:t>
            </a:r>
            <a:r>
              <a:rPr lang="ja-JP" altLang="en-US" sz="3600" dirty="0">
                <a:latin typeface="ＭＳ ゴシック" panose="020B0609070205080204" pitchFamily="49" charset="-128"/>
                <a:ea typeface="ＭＳ ゴシック" panose="020B0609070205080204" pitchFamily="49" charset="-128"/>
              </a:rPr>
              <a:t>名前を記憶するためのさら</a:t>
            </a:r>
            <a:r>
              <a:rPr lang="ja-JP" altLang="en-US" sz="3600" dirty="0" smtClean="0">
                <a:latin typeface="ＭＳ ゴシック" panose="020B0609070205080204" pitchFamily="49" charset="-128"/>
                <a:ea typeface="ＭＳ ゴシック" panose="020B0609070205080204" pitchFamily="49" charset="-128"/>
              </a:rPr>
              <a:t>なる方法</a:t>
            </a:r>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　</a:t>
            </a:r>
            <a:endParaRPr lang="en-US" altLang="ja-JP" sz="3600" dirty="0" smtClean="0">
              <a:latin typeface="ＭＳ ゴシック" panose="020B0609070205080204" pitchFamily="49" charset="-128"/>
              <a:ea typeface="ＭＳ ゴシック" panose="020B0609070205080204" pitchFamily="49" charset="-128"/>
            </a:endParaRPr>
          </a:p>
          <a:p>
            <a:pPr marL="0" indent="0" defTabSz="755634" eaLnBrk="1" fontAlgn="auto" hangingPunct="1">
              <a:lnSpc>
                <a:spcPct val="150000"/>
              </a:lnSpc>
              <a:spcBef>
                <a:spcPts val="0"/>
              </a:spcBef>
              <a:spcAft>
                <a:spcPts val="0"/>
              </a:spcAft>
              <a:buNone/>
              <a:tabLst>
                <a:tab pos="723525" algn="l"/>
                <a:tab pos="1447045" algn="l"/>
                <a:tab pos="2170575" algn="l"/>
                <a:tab pos="2894099" algn="l"/>
                <a:tab pos="3617623" algn="l"/>
                <a:tab pos="4341150" algn="l"/>
                <a:tab pos="5063088" algn="l"/>
                <a:tab pos="5788199" algn="l"/>
                <a:tab pos="6511723" algn="l"/>
                <a:tab pos="7233661" algn="l"/>
                <a:tab pos="7957187" algn="l"/>
                <a:tab pos="8682298" algn="l"/>
              </a:tabLst>
              <a:defRPr/>
            </a:pPr>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　　　　　　　　　　　　 </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a:latin typeface="ＭＳ ゴシック" panose="020B0609070205080204" pitchFamily="49" charset="-128"/>
                <a:ea typeface="ＭＳ ゴシック" panose="020B0609070205080204" pitchFamily="49" charset="-128"/>
              </a:rPr>
              <a:t>補完手段</a:t>
            </a:r>
            <a:r>
              <a:rPr lang="en-US" altLang="ja-JP" sz="3600" dirty="0" smtClean="0">
                <a:latin typeface="ＭＳ ゴシック" panose="020B0609070205080204" pitchFamily="49" charset="-128"/>
                <a:ea typeface="ＭＳ ゴシック" panose="020B0609070205080204" pitchFamily="49" charset="-128"/>
              </a:rPr>
              <a:t>】</a:t>
            </a:r>
            <a:endParaRPr lang="en-US" altLang="ja-JP" sz="36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87784" y="179437"/>
            <a:ext cx="9361040"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325442" y="179437"/>
            <a:ext cx="9286875" cy="1127620"/>
          </a:xfrm>
          <a:noFill/>
        </p:spPr>
        <p:txBody>
          <a:bodyPr/>
          <a:lstStyle/>
          <a:p>
            <a:r>
              <a:rPr lang="ja-JP" altLang="en-US" sz="4800" dirty="0" smtClean="0">
                <a:solidFill>
                  <a:srgbClr val="FF0000"/>
                </a:solidFill>
              </a:rPr>
              <a:t>練習</a:t>
            </a:r>
            <a:r>
              <a:rPr lang="ja-JP" altLang="en-US" sz="4800" dirty="0" smtClean="0">
                <a:solidFill>
                  <a:schemeClr val="tx1"/>
                </a:solidFill>
              </a:rPr>
              <a:t>：私の名前は　　　　　　　　です</a:t>
            </a:r>
            <a:endParaRPr lang="en-US" altLang="en-US" sz="4800"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50</a:t>
            </a:fld>
            <a:endParaRPr lang="en-US" altLang="en-US"/>
          </a:p>
        </p:txBody>
      </p:sp>
      <p:sp>
        <p:nvSpPr>
          <p:cNvPr id="2" name="テキスト ボックス 1"/>
          <p:cNvSpPr txBox="1"/>
          <p:nvPr/>
        </p:nvSpPr>
        <p:spPr>
          <a:xfrm>
            <a:off x="575816" y="1403573"/>
            <a:ext cx="9157901" cy="1569642"/>
          </a:xfrm>
          <a:prstGeom prst="rect">
            <a:avLst/>
          </a:prstGeom>
          <a:noFill/>
        </p:spPr>
        <p:txBody>
          <a:bodyPr wrap="square" lIns="91420" tIns="45711" rIns="91420" bIns="45711" rtlCol="0">
            <a:spAutoFit/>
          </a:bodyPr>
          <a:lstStyle/>
          <a:p>
            <a:r>
              <a:rPr kumimoji="1" lang="ja-JP" altLang="en-US" sz="2400" dirty="0" smtClean="0"/>
              <a:t>・この人（</a:t>
            </a:r>
            <a:r>
              <a:rPr kumimoji="1" lang="en-US" altLang="ja-JP" sz="2400" dirty="0" smtClean="0"/>
              <a:t>※</a:t>
            </a:r>
            <a:r>
              <a:rPr kumimoji="1" lang="ja-JP" altLang="en-US" sz="2400" dirty="0" smtClean="0"/>
              <a:t>架空の人物です）の名前を後で思い出すために、どのような情報を加えると良いでしょう？</a:t>
            </a:r>
            <a:endParaRPr kumimoji="1" lang="en-US" altLang="ja-JP" sz="2400" dirty="0" smtClean="0"/>
          </a:p>
          <a:p>
            <a:r>
              <a:rPr kumimoji="1" lang="ja-JP" altLang="en-US" sz="2400" dirty="0" smtClean="0"/>
              <a:t>・この人に関して、記憶しやすくするために知りたいことがあれば質問してください！</a:t>
            </a:r>
            <a:endParaRPr kumimoji="1" lang="en-US" altLang="ja-JP" sz="2400" dirty="0"/>
          </a:p>
        </p:txBody>
      </p:sp>
      <p:pic>
        <p:nvPicPr>
          <p:cNvPr id="6" name="コンテンツ プレースホルダー 4" descr="スーツを着た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960" y="3059757"/>
            <a:ext cx="6336703" cy="42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5184328" y="323453"/>
            <a:ext cx="3024336"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smtClean="0">
                <a:latin typeface="ＭＳ Ｐゴシック" panose="020B0600070205080204" pitchFamily="50" charset="-128"/>
                <a:ea typeface="ＭＳ Ｐゴシック" panose="020B0600070205080204" pitchFamily="50" charset="-128"/>
              </a:rPr>
              <a:t>武田 博章</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5" name="雲形吹き出し 4"/>
          <p:cNvSpPr/>
          <p:nvPr/>
        </p:nvSpPr>
        <p:spPr>
          <a:xfrm rot="713884">
            <a:off x="6676161" y="2808265"/>
            <a:ext cx="2561240" cy="1814175"/>
          </a:xfrm>
          <a:prstGeom prst="cloudCallout">
            <a:avLst>
              <a:gd name="adj1" fmla="val -79249"/>
              <a:gd name="adj2" fmla="val -34448"/>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7" name="テキスト ボックス 6"/>
          <p:cNvSpPr txBox="1"/>
          <p:nvPr/>
        </p:nvSpPr>
        <p:spPr>
          <a:xfrm>
            <a:off x="7488584" y="3203773"/>
            <a:ext cx="1368152" cy="923330"/>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出身地？</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仕事？</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趣味</a:t>
            </a:r>
            <a:r>
              <a:rPr kumimoji="1" lang="ja-JP" altLang="en-US"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6219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1840" y="395461"/>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5474" name="Rectangle 2"/>
          <p:cNvSpPr>
            <a:spLocks noGrp="1"/>
          </p:cNvSpPr>
          <p:nvPr>
            <p:ph type="title" idx="4294967295"/>
          </p:nvPr>
        </p:nvSpPr>
        <p:spPr>
          <a:xfrm>
            <a:off x="287784" y="395461"/>
            <a:ext cx="9286875" cy="1127620"/>
          </a:xfrm>
          <a:noFill/>
        </p:spPr>
        <p:txBody>
          <a:bodyPr/>
          <a:lstStyle/>
          <a:p>
            <a:r>
              <a:rPr lang="ja-JP" altLang="en-US" dirty="0" smtClean="0">
                <a:solidFill>
                  <a:srgbClr val="FF0000"/>
                </a:solidFill>
              </a:rPr>
              <a:t>練習</a:t>
            </a:r>
            <a:r>
              <a:rPr lang="ja-JP" altLang="en-US" dirty="0" smtClean="0">
                <a:solidFill>
                  <a:schemeClr val="tx1"/>
                </a:solidFill>
              </a:rPr>
              <a:t>：名前を覚える</a:t>
            </a:r>
            <a:endParaRPr lang="en-US" altLang="en-US" dirty="0">
              <a:solidFill>
                <a:schemeClr val="tx1"/>
              </a:solidFill>
            </a:endParaRPr>
          </a:p>
        </p:txBody>
      </p:sp>
      <p:sp>
        <p:nvSpPr>
          <p:cNvPr id="10547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FC5DA3-3261-49D7-A4D4-615D88328EA8}" type="slidenum">
              <a:rPr lang="en-US" altLang="en-US" smtClean="0"/>
              <a:pPr/>
              <a:t>51</a:t>
            </a:fld>
            <a:endParaRPr lang="en-US" altLang="en-US"/>
          </a:p>
        </p:txBody>
      </p:sp>
      <p:sp>
        <p:nvSpPr>
          <p:cNvPr id="2" name="テキスト ボックス 1"/>
          <p:cNvSpPr txBox="1"/>
          <p:nvPr/>
        </p:nvSpPr>
        <p:spPr>
          <a:xfrm>
            <a:off x="575816" y="2483693"/>
            <a:ext cx="9157901" cy="4031855"/>
          </a:xfrm>
          <a:prstGeom prst="rect">
            <a:avLst/>
          </a:prstGeom>
          <a:noFill/>
        </p:spPr>
        <p:txBody>
          <a:bodyPr wrap="square" lIns="91420" tIns="45711" rIns="91420" bIns="45711" rtlCol="0">
            <a:spAutoFit/>
          </a:bodyPr>
          <a:lstStyle/>
          <a:p>
            <a:r>
              <a:rPr kumimoji="1" lang="ja-JP" altLang="en-US" sz="3200" dirty="0" smtClean="0"/>
              <a:t>・これから、</a:t>
            </a:r>
            <a:r>
              <a:rPr kumimoji="1" lang="ja-JP" altLang="en-US" sz="3200" dirty="0"/>
              <a:t>４</a:t>
            </a:r>
            <a:r>
              <a:rPr kumimoji="1" lang="ja-JP" altLang="en-US" sz="3200" dirty="0" smtClean="0"/>
              <a:t>人の方の写真と名前を２０秒ずつお見せします。記憶の技を使って覚えてみましょう。</a:t>
            </a:r>
            <a:endParaRPr kumimoji="1" lang="en-US" altLang="ja-JP" sz="3200" dirty="0" smtClean="0"/>
          </a:p>
          <a:p>
            <a:endParaRPr kumimoji="1" lang="en-US" altLang="ja-JP" sz="3200" dirty="0"/>
          </a:p>
          <a:p>
            <a:r>
              <a:rPr kumimoji="1" lang="ja-JP" altLang="en-US" sz="3200" dirty="0" smtClean="0"/>
              <a:t>（</a:t>
            </a:r>
            <a:r>
              <a:rPr kumimoji="1" lang="en-US" altLang="ja-JP" sz="3200" dirty="0" smtClean="0"/>
              <a:t>※</a:t>
            </a:r>
            <a:r>
              <a:rPr kumimoji="1" lang="ja-JP" altLang="en-US" sz="3200" dirty="0" smtClean="0"/>
              <a:t>写真はフリーサイトに掲載されているもので、名前はこちらで考えた架空の名前です。）</a:t>
            </a:r>
            <a:endParaRPr kumimoji="1" lang="en-US" altLang="ja-JP" sz="3200" dirty="0" smtClean="0"/>
          </a:p>
          <a:p>
            <a:endParaRPr kumimoji="1" lang="en-US" altLang="ja-JP" sz="3200" dirty="0"/>
          </a:p>
          <a:p>
            <a:r>
              <a:rPr kumimoji="1" lang="ja-JP" altLang="en-US" sz="3200" dirty="0" smtClean="0"/>
              <a:t>・その後、４人の方の写真だけをお見せしますので、名前を記入してください。</a:t>
            </a:r>
            <a:endParaRPr kumimoji="1" lang="ja-JP" altLang="en-US" sz="3200" dirty="0"/>
          </a:p>
        </p:txBody>
      </p:sp>
    </p:spTree>
    <p:extLst>
      <p:ext uri="{BB962C8B-B14F-4D97-AF65-F5344CB8AC3E}">
        <p14:creationId xmlns:p14="http://schemas.microsoft.com/office/powerpoint/2010/main" val="334555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xfrm>
            <a:off x="923925" y="336550"/>
            <a:ext cx="8569325" cy="1714500"/>
          </a:xfrm>
        </p:spPr>
        <p:txBody>
          <a:bodyPr/>
          <a:lstStyle/>
          <a:p>
            <a:r>
              <a:rPr lang="ja-JP" altLang="en-US" dirty="0">
                <a:solidFill>
                  <a:schemeClr val="tx1"/>
                </a:solidFill>
              </a:rPr>
              <a:t>私の名前は</a:t>
            </a:r>
            <a:r>
              <a:rPr lang="en-US" altLang="en-US" dirty="0">
                <a:solidFill>
                  <a:schemeClr val="tx1"/>
                </a:solidFill>
              </a:rPr>
              <a:t> </a:t>
            </a:r>
            <a:r>
              <a:rPr lang="en-US" altLang="en-US" b="1" dirty="0">
                <a:solidFill>
                  <a:schemeClr val="tx1"/>
                </a:solidFill>
              </a:rPr>
              <a:t/>
            </a:r>
            <a:br>
              <a:rPr lang="en-US" altLang="en-US" b="1" dirty="0">
                <a:solidFill>
                  <a:schemeClr val="tx1"/>
                </a:solidFill>
              </a:rPr>
            </a:br>
            <a:r>
              <a:rPr lang="ja-JP" altLang="en-US" b="1" dirty="0" smtClean="0">
                <a:cs typeface="Arial" panose="020B0604020202020204" pitchFamily="34" charset="0"/>
              </a:rPr>
              <a:t>門田　純一郎</a:t>
            </a:r>
            <a:endParaRPr lang="en-US" altLang="en-US" b="1" dirty="0">
              <a:solidFill>
                <a:schemeClr val="tx1"/>
              </a:solidFill>
            </a:endParaRPr>
          </a:p>
        </p:txBody>
      </p:sp>
      <p:sp>
        <p:nvSpPr>
          <p:cNvPr id="11776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C0CB9C-1165-46D5-A5B0-23F4D5862217}" type="slidenum">
              <a:rPr lang="en-US" altLang="en-US" smtClean="0"/>
              <a:pPr/>
              <a:t>52</a:t>
            </a:fld>
            <a:endParaRPr lang="en-US" altLang="en-US"/>
          </a:p>
        </p:txBody>
      </p:sp>
      <p:pic>
        <p:nvPicPr>
          <p:cNvPr id="117764" name="コンテンツ プレースホルダー 4" descr="スーツを着た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2298700"/>
            <a:ext cx="701357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4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idx="4294967295"/>
          </p:nvPr>
        </p:nvSpPr>
        <p:spPr/>
        <p:txBody>
          <a:bodyPr/>
          <a:lstStyle/>
          <a:p>
            <a:r>
              <a:rPr lang="ja-JP" altLang="en-US" dirty="0">
                <a:solidFill>
                  <a:schemeClr val="tx1"/>
                </a:solidFill>
              </a:rPr>
              <a:t>私の名前は</a:t>
            </a:r>
            <a:r>
              <a:rPr lang="en-US" altLang="en-US" dirty="0">
                <a:solidFill>
                  <a:schemeClr val="tx1"/>
                </a:solidFill>
              </a:rPr>
              <a:t/>
            </a:r>
            <a:br>
              <a:rPr lang="en-US" altLang="en-US" dirty="0">
                <a:solidFill>
                  <a:schemeClr val="tx1"/>
                </a:solidFill>
              </a:rPr>
            </a:br>
            <a:r>
              <a:rPr lang="ja-JP" altLang="en-US" b="1" dirty="0" smtClean="0">
                <a:cs typeface="Arial" panose="020B0604020202020204" pitchFamily="34" charset="0"/>
              </a:rPr>
              <a:t>岩瀬　千咲</a:t>
            </a:r>
            <a:endParaRPr lang="en-US" altLang="en-US" b="1" dirty="0">
              <a:solidFill>
                <a:schemeClr val="tx1"/>
              </a:solidFill>
            </a:endParaRPr>
          </a:p>
        </p:txBody>
      </p:sp>
      <p:sp>
        <p:nvSpPr>
          <p:cNvPr id="11981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7099BB-8A21-4552-879B-B13D3A922263}" type="slidenum">
              <a:rPr lang="en-US" altLang="en-US" smtClean="0"/>
              <a:pPr/>
              <a:t>53</a:t>
            </a:fld>
            <a:endParaRPr lang="en-US"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36" y="2267669"/>
            <a:ext cx="6961448" cy="4633714"/>
          </a:xfrm>
          <a:prstGeom prst="rect">
            <a:avLst/>
          </a:prstGeom>
        </p:spPr>
      </p:pic>
    </p:spTree>
    <p:extLst>
      <p:ext uri="{BB962C8B-B14F-4D97-AF65-F5344CB8AC3E}">
        <p14:creationId xmlns:p14="http://schemas.microsoft.com/office/powerpoint/2010/main" val="413894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p:txBody>
          <a:bodyPr/>
          <a:lstStyle/>
          <a:p>
            <a:pPr eaLnBrk="1" hangingPunct="1"/>
            <a:r>
              <a:rPr lang="ja-JP" altLang="en-US">
                <a:solidFill>
                  <a:schemeClr val="tx1"/>
                </a:solidFill>
              </a:rPr>
              <a:t>私の名前は</a:t>
            </a:r>
            <a:r>
              <a:rPr lang="en-US" altLang="en-US" b="1">
                <a:solidFill>
                  <a:schemeClr val="tx1"/>
                </a:solidFill>
              </a:rPr>
              <a:t/>
            </a:r>
            <a:br>
              <a:rPr lang="en-US" altLang="en-US" b="1">
                <a:solidFill>
                  <a:schemeClr val="tx1"/>
                </a:solidFill>
              </a:rPr>
            </a:br>
            <a:r>
              <a:rPr lang="ja-JP" altLang="en-US" b="1">
                <a:cs typeface="Arial" panose="020B0604020202020204" pitchFamily="34" charset="0"/>
              </a:rPr>
              <a:t>大江　雅美</a:t>
            </a:r>
            <a:endParaRPr lang="en-US" altLang="en-US" b="1">
              <a:cs typeface="Arial" panose="020B0604020202020204" pitchFamily="34" charset="0"/>
            </a:endParaRPr>
          </a:p>
        </p:txBody>
      </p:sp>
      <p:sp>
        <p:nvSpPr>
          <p:cNvPr id="12185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0E2705-DCDB-45A3-B7B8-1214263BCFEC}" type="slidenum">
              <a:rPr lang="en-US" altLang="en-US" smtClean="0"/>
              <a:pPr/>
              <a:t>54</a:t>
            </a:fld>
            <a:endParaRPr lang="en-US" altLang="en-US"/>
          </a:p>
        </p:txBody>
      </p:sp>
      <p:pic>
        <p:nvPicPr>
          <p:cNvPr id="121860" name="コンテンツ プレースホルダー 4" descr="ノートパソコン, 人, 屋内, 女性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098675"/>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61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idx="4294967295"/>
          </p:nvPr>
        </p:nvSpPr>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ja-JP" altLang="en-US" b="1" dirty="0">
                <a:solidFill>
                  <a:schemeClr val="tx1"/>
                </a:solidFill>
              </a:rPr>
              <a:t>村</a:t>
            </a:r>
            <a:r>
              <a:rPr lang="ja-JP" altLang="en-US" b="1" dirty="0" smtClean="0">
                <a:solidFill>
                  <a:schemeClr val="tx1"/>
                </a:solidFill>
              </a:rPr>
              <a:t>山　元気</a:t>
            </a:r>
            <a:endParaRPr lang="en-US" altLang="en-US" b="1" dirty="0">
              <a:solidFill>
                <a:schemeClr val="tx1"/>
              </a:solidFill>
            </a:endParaRPr>
          </a:p>
        </p:txBody>
      </p:sp>
      <p:sp>
        <p:nvSpPr>
          <p:cNvPr id="12390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34044B-B83D-4688-9956-2E0F89BF2B2B}" type="slidenum">
              <a:rPr lang="en-US" altLang="en-US" smtClean="0"/>
              <a:pPr/>
              <a:t>55</a:t>
            </a:fld>
            <a:endParaRPr lang="en-US" altLang="en-US"/>
          </a:p>
        </p:txBody>
      </p:sp>
      <p:pic>
        <p:nvPicPr>
          <p:cNvPr id="123908" name="コンテンツ プレースホルダー 4" descr="青いシャツを着ている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2098675"/>
            <a:ext cx="704691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49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p>
        </p:txBody>
      </p:sp>
      <p:sp>
        <p:nvSpPr>
          <p:cNvPr id="13209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DD5439-0090-4518-9E50-69324F25B3FB}" type="slidenum">
              <a:rPr lang="en-US" altLang="en-US" smtClean="0"/>
              <a:pPr/>
              <a:t>56</a:t>
            </a:fld>
            <a:endParaRPr lang="en-US" altLang="en-US"/>
          </a:p>
        </p:txBody>
      </p:sp>
      <p:pic>
        <p:nvPicPr>
          <p:cNvPr id="132100" name="コンテンツ プレースホルダー 4" descr="ノートパソコン, 人, 屋内, 女性 が含まれている画像&#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098675"/>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1374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p>
        </p:txBody>
      </p:sp>
      <p:sp>
        <p:nvSpPr>
          <p:cNvPr id="13005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D98756-A514-4033-8B47-514BCC8A5292}" type="slidenum">
              <a:rPr lang="en-US" altLang="en-US" smtClean="0"/>
              <a:pPr/>
              <a:t>57</a:t>
            </a:fld>
            <a:endParaRPr lang="en-US"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36" y="2267669"/>
            <a:ext cx="6961448" cy="4633714"/>
          </a:xfrm>
          <a:prstGeom prst="rect">
            <a:avLst/>
          </a:prstGeom>
        </p:spPr>
      </p:pic>
      <p:sp>
        <p:nvSpPr>
          <p:cNvPr id="6" name="正方形/長方形 5"/>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4212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p>
        </p:txBody>
      </p:sp>
      <p:sp>
        <p:nvSpPr>
          <p:cNvPr id="12800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ED7202-A233-44CE-8889-B73132D95918}" type="slidenum">
              <a:rPr lang="en-US" altLang="en-US" smtClean="0"/>
              <a:pPr/>
              <a:t>58</a:t>
            </a:fld>
            <a:endParaRPr lang="en-US" altLang="en-US"/>
          </a:p>
        </p:txBody>
      </p:sp>
      <p:pic>
        <p:nvPicPr>
          <p:cNvPr id="128004" name="コンテンツ プレースホルダー 4" descr="青いシャツを着ている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2101850"/>
            <a:ext cx="70485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9084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endParaRPr lang="en-AU" altLang="en-US" b="1" dirty="0">
              <a:solidFill>
                <a:schemeClr val="tx1"/>
              </a:solidFill>
            </a:endParaRPr>
          </a:p>
        </p:txBody>
      </p:sp>
      <p:sp>
        <p:nvSpPr>
          <p:cNvPr id="1341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476DE1-A9A3-45FA-AEBD-C798E5E44AE5}" type="slidenum">
              <a:rPr lang="en-US" altLang="en-US" smtClean="0"/>
              <a:pPr/>
              <a:t>59</a:t>
            </a:fld>
            <a:endParaRPr lang="en-US" altLang="en-US"/>
          </a:p>
        </p:txBody>
      </p:sp>
      <p:pic>
        <p:nvPicPr>
          <p:cNvPr id="134148" name="コンテンツ プレースホルダー 4" descr="スーツを着た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098675"/>
            <a:ext cx="7013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2397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9872" y="755501"/>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602" name="Title 1"/>
          <p:cNvSpPr>
            <a:spLocks noGrp="1"/>
          </p:cNvSpPr>
          <p:nvPr>
            <p:ph type="title"/>
          </p:nvPr>
        </p:nvSpPr>
        <p:spPr/>
        <p:txBody>
          <a:bodyPr/>
          <a:lstStyle/>
          <a:p>
            <a:r>
              <a:rPr lang="ja-JP" altLang="en-US" dirty="0" smtClean="0">
                <a:solidFill>
                  <a:srgbClr val="FF0000"/>
                </a:solidFill>
              </a:rPr>
              <a:t>宿題：</a:t>
            </a:r>
            <a:r>
              <a:rPr lang="ja-JP" altLang="en-US" dirty="0" smtClean="0">
                <a:solidFill>
                  <a:schemeClr val="tx1"/>
                </a:solidFill>
              </a:rPr>
              <a:t>電話をかける</a:t>
            </a:r>
            <a:endParaRPr lang="en-US" altLang="en-US" dirty="0">
              <a:solidFill>
                <a:schemeClr val="tx1"/>
              </a:solidFill>
            </a:endParaRPr>
          </a:p>
        </p:txBody>
      </p:sp>
      <p:sp>
        <p:nvSpPr>
          <p:cNvPr id="25603" name="Content Placeholder 2"/>
          <p:cNvSpPr>
            <a:spLocks noGrp="1"/>
          </p:cNvSpPr>
          <p:nvPr>
            <p:ph idx="1"/>
          </p:nvPr>
        </p:nvSpPr>
        <p:spPr>
          <a:xfrm>
            <a:off x="1079872" y="2627709"/>
            <a:ext cx="8232775" cy="4356100"/>
          </a:xfrm>
        </p:spPr>
        <p:txBody>
          <a:bodyPr/>
          <a:lstStyle/>
          <a:p>
            <a:pPr marL="0" indent="0">
              <a:lnSpc>
                <a:spcPct val="80000"/>
              </a:lnSpc>
              <a:spcAft>
                <a:spcPct val="50000"/>
              </a:spcAft>
              <a:buNone/>
            </a:pPr>
            <a:r>
              <a:rPr lang="ja-JP" altLang="en-US" sz="3600" dirty="0" smtClean="0"/>
              <a:t>明日、担当カウンセラーに電話</a:t>
            </a:r>
            <a:r>
              <a:rPr lang="ja-JP" altLang="en-US" sz="3600" dirty="0"/>
              <a:t>を</a:t>
            </a:r>
            <a:r>
              <a:rPr lang="ja-JP" altLang="en-US" sz="3600" dirty="0" smtClean="0"/>
              <a:t>かけて、</a:t>
            </a:r>
            <a:endParaRPr lang="en-US" altLang="ja-JP" sz="3600" dirty="0" smtClean="0"/>
          </a:p>
          <a:p>
            <a:pPr marL="534988" indent="-249238">
              <a:lnSpc>
                <a:spcPct val="80000"/>
              </a:lnSpc>
              <a:spcAft>
                <a:spcPct val="50000"/>
              </a:spcAft>
              <a:buFont typeface="Arial" panose="020B0604020202020204" pitchFamily="34" charset="0"/>
              <a:buChar char="•"/>
            </a:pPr>
            <a:r>
              <a:rPr lang="ja-JP" altLang="en-US" sz="3600" dirty="0" smtClean="0"/>
              <a:t>自分</a:t>
            </a:r>
            <a:r>
              <a:rPr lang="ja-JP" altLang="en-US" sz="3600" dirty="0"/>
              <a:t>の</a:t>
            </a:r>
            <a:r>
              <a:rPr lang="ja-JP" altLang="en-US" sz="3600" dirty="0" smtClean="0"/>
              <a:t>名前</a:t>
            </a:r>
            <a:endParaRPr lang="en-US" altLang="ja-JP" sz="3600" dirty="0" smtClean="0"/>
          </a:p>
          <a:p>
            <a:pPr marL="534988" indent="-249238">
              <a:lnSpc>
                <a:spcPct val="80000"/>
              </a:lnSpc>
              <a:spcAft>
                <a:spcPct val="50000"/>
              </a:spcAft>
              <a:buFont typeface="Arial" panose="020B0604020202020204" pitchFamily="34" charset="0"/>
              <a:buChar char="•"/>
            </a:pPr>
            <a:r>
              <a:rPr lang="ja-JP" altLang="en-US" sz="3600" dirty="0" smtClean="0"/>
              <a:t>電話</a:t>
            </a:r>
            <a:r>
              <a:rPr lang="ja-JP" altLang="en-US" sz="3600" dirty="0"/>
              <a:t>した</a:t>
            </a:r>
            <a:r>
              <a:rPr lang="ja-JP" altLang="en-US" sz="3600" dirty="0" smtClean="0"/>
              <a:t>時間</a:t>
            </a:r>
            <a:endParaRPr lang="en-US" altLang="ja-JP" sz="3600" dirty="0" smtClean="0"/>
          </a:p>
          <a:p>
            <a:pPr marL="534988" indent="-249238">
              <a:lnSpc>
                <a:spcPct val="80000"/>
              </a:lnSpc>
              <a:spcAft>
                <a:spcPct val="50000"/>
              </a:spcAft>
              <a:buFont typeface="Arial" panose="020B0604020202020204" pitchFamily="34" charset="0"/>
              <a:buChar char="•"/>
            </a:pPr>
            <a:r>
              <a:rPr lang="ja-JP" altLang="en-US" sz="3600" dirty="0" smtClean="0"/>
              <a:t>グループワーク</a:t>
            </a:r>
            <a:r>
              <a:rPr lang="ja-JP" altLang="en-US" sz="3600" dirty="0"/>
              <a:t>で一番役立った</a:t>
            </a:r>
            <a:r>
              <a:rPr lang="ja-JP" altLang="en-US" sz="3600" dirty="0" smtClean="0"/>
              <a:t>こと</a:t>
            </a:r>
            <a:endParaRPr lang="en-US" altLang="ja-JP" sz="3600" dirty="0" smtClean="0"/>
          </a:p>
          <a:p>
            <a:pPr marL="0" indent="0">
              <a:lnSpc>
                <a:spcPct val="80000"/>
              </a:lnSpc>
              <a:spcAft>
                <a:spcPct val="50000"/>
              </a:spcAft>
              <a:buNone/>
            </a:pPr>
            <a:r>
              <a:rPr lang="ja-JP" altLang="en-US" sz="3600" dirty="0" smtClean="0"/>
              <a:t>を伝えてください。</a:t>
            </a:r>
            <a:r>
              <a:rPr lang="en-US" altLang="en-US" sz="3600" dirty="0" smtClean="0"/>
              <a:t> </a:t>
            </a:r>
            <a:endParaRPr lang="en-US" altLang="en-US" sz="3600" dirty="0"/>
          </a:p>
          <a:p>
            <a:pPr>
              <a:buFont typeface="Arial" panose="020B0604020202020204" pitchFamily="34" charset="0"/>
              <a:buChar char="•"/>
            </a:pPr>
            <a:endParaRPr lang="en-US" altLang="en-US" sz="3600" dirty="0"/>
          </a:p>
        </p:txBody>
      </p:sp>
      <p:sp>
        <p:nvSpPr>
          <p:cNvPr id="2560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D684D1-3616-464B-9951-75A450CC9E06}"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idx="4294967295"/>
          </p:nvPr>
        </p:nvSpPr>
        <p:spPr>
          <a:xfrm>
            <a:off x="1512888" y="158750"/>
            <a:ext cx="8567737" cy="1579563"/>
          </a:xfrm>
        </p:spPr>
        <p:txBody>
          <a:bodyPr/>
          <a:lstStyle/>
          <a:p>
            <a:r>
              <a:rPr lang="en-US" altLang="en-US" b="1"/>
              <a:t/>
            </a:r>
            <a:br>
              <a:rPr lang="en-US" altLang="en-US" b="1"/>
            </a:br>
            <a:endParaRPr lang="en-AU" altLang="en-US" b="1">
              <a:solidFill>
                <a:srgbClr val="FF0000"/>
              </a:solidFill>
            </a:endParaRPr>
          </a:p>
        </p:txBody>
      </p:sp>
      <p:sp>
        <p:nvSpPr>
          <p:cNvPr id="136195" name="Text Box 5"/>
          <p:cNvSpPr txBox="1">
            <a:spLocks noChangeArrowheads="1"/>
          </p:cNvSpPr>
          <p:nvPr/>
        </p:nvSpPr>
        <p:spPr bwMode="auto">
          <a:xfrm>
            <a:off x="6010275" y="6707188"/>
            <a:ext cx="3119419" cy="7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spcBef>
                <a:spcPct val="0"/>
              </a:spcBef>
              <a:buClrTx/>
              <a:buSzTx/>
              <a:buFontTx/>
              <a:buNone/>
            </a:pPr>
            <a:r>
              <a:rPr lang="ja-JP" altLang="en-US" sz="4000" b="1" dirty="0">
                <a:cs typeface="Arial" panose="020B0604020202020204" pitchFamily="34" charset="0"/>
              </a:rPr>
              <a:t>門田　純一郎</a:t>
            </a:r>
            <a:endParaRPr lang="en-AU" altLang="en-US" sz="4000" i="1" dirty="0">
              <a:solidFill>
                <a:schemeClr val="tx1"/>
              </a:solidFill>
              <a:latin typeface="Times New Roman" panose="02020603050405020304" pitchFamily="18" charset="0"/>
              <a:cs typeface="Arial" panose="020B0604020202020204" pitchFamily="34" charset="0"/>
            </a:endParaRPr>
          </a:p>
        </p:txBody>
      </p:sp>
      <p:sp>
        <p:nvSpPr>
          <p:cNvPr id="136196" name="Text Box 11"/>
          <p:cNvSpPr txBox="1">
            <a:spLocks noChangeArrowheads="1"/>
          </p:cNvSpPr>
          <p:nvPr/>
        </p:nvSpPr>
        <p:spPr bwMode="auto">
          <a:xfrm>
            <a:off x="846138" y="2836863"/>
            <a:ext cx="2604855" cy="7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spcBef>
                <a:spcPct val="0"/>
              </a:spcBef>
              <a:buClrTx/>
              <a:buSzTx/>
              <a:buFontTx/>
              <a:buNone/>
            </a:pPr>
            <a:r>
              <a:rPr lang="ja-JP" altLang="en-US" sz="4000" b="1" dirty="0">
                <a:cs typeface="Arial" panose="020B0604020202020204" pitchFamily="34" charset="0"/>
              </a:rPr>
              <a:t>村</a:t>
            </a:r>
            <a:r>
              <a:rPr lang="ja-JP" altLang="en-US" sz="4000" b="1" dirty="0" smtClean="0">
                <a:cs typeface="Arial" panose="020B0604020202020204" pitchFamily="34" charset="0"/>
              </a:rPr>
              <a:t>山　元気</a:t>
            </a:r>
            <a:endParaRPr lang="en-AU" altLang="en-US" sz="4000" i="1" dirty="0">
              <a:solidFill>
                <a:schemeClr val="tx1"/>
              </a:solidFill>
              <a:latin typeface="Times New Roman" panose="02020603050405020304" pitchFamily="18" charset="0"/>
              <a:cs typeface="Arial" panose="020B0604020202020204" pitchFamily="34" charset="0"/>
            </a:endParaRPr>
          </a:p>
        </p:txBody>
      </p:sp>
      <p:sp>
        <p:nvSpPr>
          <p:cNvPr id="136197" name="Text Box 16"/>
          <p:cNvSpPr txBox="1">
            <a:spLocks noChangeArrowheads="1"/>
          </p:cNvSpPr>
          <p:nvPr/>
        </p:nvSpPr>
        <p:spPr bwMode="auto">
          <a:xfrm>
            <a:off x="846138" y="6707188"/>
            <a:ext cx="26050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spcBef>
                <a:spcPct val="0"/>
              </a:spcBef>
              <a:buClrTx/>
              <a:buSzTx/>
              <a:buFontTx/>
              <a:buNone/>
            </a:pPr>
            <a:r>
              <a:rPr lang="ja-JP" altLang="en-US" sz="4000" b="1">
                <a:cs typeface="Arial" panose="020B0604020202020204" pitchFamily="34" charset="0"/>
              </a:rPr>
              <a:t>大江　雅美</a:t>
            </a:r>
            <a:endParaRPr lang="en-AU" altLang="en-US" sz="4000" i="1">
              <a:solidFill>
                <a:schemeClr val="tx1"/>
              </a:solidFill>
              <a:latin typeface="Times New Roman" panose="02020603050405020304" pitchFamily="18" charset="0"/>
              <a:cs typeface="Arial" panose="020B0604020202020204" pitchFamily="34" charset="0"/>
            </a:endParaRPr>
          </a:p>
        </p:txBody>
      </p:sp>
      <p:sp>
        <p:nvSpPr>
          <p:cNvPr id="136198" name="Text Box 18"/>
          <p:cNvSpPr txBox="1">
            <a:spLocks noChangeArrowheads="1"/>
          </p:cNvSpPr>
          <p:nvPr/>
        </p:nvSpPr>
        <p:spPr bwMode="auto">
          <a:xfrm>
            <a:off x="6010275" y="2933700"/>
            <a:ext cx="2604855" cy="7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MS PGothic"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MS PGothic"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MS PGothic"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MS PGothic"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5pPr>
            <a:lvl6pPr marL="25146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6pPr>
            <a:lvl7pPr marL="29718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7pPr>
            <a:lvl8pPr marL="34290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8pPr>
            <a:lvl9pPr marL="3886200" indent="-228600" defTabSz="449263"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MS PGothic" panose="020B0600070205080204" pitchFamily="50" charset="-128"/>
              </a:defRPr>
            </a:lvl9pPr>
          </a:lstStyle>
          <a:p>
            <a:pPr eaLnBrk="1" hangingPunct="1">
              <a:spcBef>
                <a:spcPct val="0"/>
              </a:spcBef>
              <a:buClrTx/>
              <a:buSzTx/>
              <a:buFontTx/>
              <a:buNone/>
            </a:pPr>
            <a:r>
              <a:rPr lang="ja-JP" altLang="en-US" sz="4000" b="1" dirty="0" smtClean="0">
                <a:cs typeface="Arial" panose="020B0604020202020204" pitchFamily="34" charset="0"/>
              </a:rPr>
              <a:t>岩瀬　千咲</a:t>
            </a:r>
            <a:endParaRPr lang="en-AU" altLang="en-US" sz="4000" i="1" dirty="0">
              <a:solidFill>
                <a:schemeClr val="tx1"/>
              </a:solidFill>
              <a:latin typeface="Times New Roman" panose="02020603050405020304" pitchFamily="18" charset="0"/>
              <a:cs typeface="Arial" panose="020B0604020202020204" pitchFamily="34" charset="0"/>
            </a:endParaRPr>
          </a:p>
        </p:txBody>
      </p:sp>
      <p:sp>
        <p:nvSpPr>
          <p:cNvPr id="13619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5D559A-D498-48D4-A0F7-3F9D5E5D1BD5}" type="slidenum">
              <a:rPr lang="en-US" altLang="en-US" smtClean="0"/>
              <a:pPr/>
              <a:t>60</a:t>
            </a:fld>
            <a:endParaRPr lang="en-US" altLang="en-US" dirty="0"/>
          </a:p>
        </p:txBody>
      </p:sp>
      <p:pic>
        <p:nvPicPr>
          <p:cNvPr id="136200" name="コンテンツ プレースホルダー 4" descr="青いシャツを着ている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34938"/>
            <a:ext cx="406558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2" name="コンテンツ プレースホルダー 4" descr="ノートパソコン, 人, 屋内, 女性 が含まれている画像&#10;&#10;自動的に生成された説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808" y="3851845"/>
            <a:ext cx="3960440" cy="264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コンテンツ プレースホルダー 4" descr="スーツを着た男性&#10;&#10;自動的に生成された説明"/>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3862388"/>
            <a:ext cx="40465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368" y="179437"/>
            <a:ext cx="4009120" cy="2668571"/>
          </a:xfrm>
          <a:prstGeom prst="rect">
            <a:avLst/>
          </a:prstGeom>
        </p:spPr>
      </p:pic>
    </p:spTree>
    <p:extLst>
      <p:ext uri="{BB962C8B-B14F-4D97-AF65-F5344CB8AC3E}">
        <p14:creationId xmlns:p14="http://schemas.microsoft.com/office/powerpoint/2010/main" val="132371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a:xfrm>
            <a:off x="647824" y="251445"/>
            <a:ext cx="8864600" cy="1590674"/>
          </a:xfrm>
        </p:spPr>
        <p:txBody>
          <a:bodyPr/>
          <a:lstStyle/>
          <a:p>
            <a:r>
              <a:rPr lang="ja-JP" altLang="en-US" dirty="0">
                <a:solidFill>
                  <a:schemeClr val="tx1"/>
                </a:solidFill>
              </a:rPr>
              <a:t>私の名前は</a:t>
            </a:r>
            <a:r>
              <a:rPr lang="en-US" altLang="en-US" b="1" dirty="0">
                <a:solidFill>
                  <a:schemeClr val="tx1"/>
                </a:solidFill>
              </a:rPr>
              <a:t/>
            </a:r>
            <a:br>
              <a:rPr lang="en-US" altLang="en-US" b="1" dirty="0">
                <a:solidFill>
                  <a:schemeClr val="tx1"/>
                </a:solidFill>
              </a:rPr>
            </a:br>
            <a:r>
              <a:rPr lang="en-US" altLang="en-US" b="1" dirty="0">
                <a:solidFill>
                  <a:schemeClr val="tx1"/>
                </a:solidFill>
              </a:rPr>
              <a:t> </a:t>
            </a:r>
            <a:endParaRPr lang="en-AU" altLang="en-US" b="1" dirty="0">
              <a:solidFill>
                <a:schemeClr val="tx1"/>
              </a:solidFill>
            </a:endParaRPr>
          </a:p>
        </p:txBody>
      </p:sp>
      <p:sp>
        <p:nvSpPr>
          <p:cNvPr id="1341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476DE1-A9A3-45FA-AEBD-C798E5E44AE5}" type="slidenum">
              <a:rPr lang="en-US" altLang="en-US" smtClean="0"/>
              <a:pPr/>
              <a:t>61</a:t>
            </a:fld>
            <a:endParaRPr lang="en-US" altLang="en-US"/>
          </a:p>
        </p:txBody>
      </p:sp>
      <p:pic>
        <p:nvPicPr>
          <p:cNvPr id="5" name="コンテンツ プレースホルダー 4" descr="スーツを着た男性&#10;&#10;自動的に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3928" y="2195661"/>
            <a:ext cx="6984776" cy="46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2592040" y="1115541"/>
            <a:ext cx="5112568" cy="8640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9913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74661" y="684193"/>
            <a:ext cx="8731303" cy="11906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485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602" name="Rectangle 2"/>
          <p:cNvSpPr>
            <a:spLocks noGrp="1"/>
          </p:cNvSpPr>
          <p:nvPr>
            <p:ph type="title"/>
          </p:nvPr>
        </p:nvSpPr>
        <p:spPr>
          <a:xfrm>
            <a:off x="607754" y="481230"/>
            <a:ext cx="8865119" cy="1631722"/>
          </a:xfrm>
        </p:spPr>
        <p:txBody>
          <a:bodyPr/>
          <a:lstStyle/>
          <a:p>
            <a:pPr eaLnBrk="1" hangingPunct="1"/>
            <a:r>
              <a:rPr lang="ja-JP" altLang="en-US" sz="5842" dirty="0">
                <a:solidFill>
                  <a:schemeClr val="tx1"/>
                </a:solidFill>
              </a:rPr>
              <a:t>意見交換</a:t>
            </a:r>
            <a:endParaRPr lang="en-AU" altLang="en-US" sz="5842" dirty="0">
              <a:solidFill>
                <a:schemeClr val="tx1"/>
              </a:solidFill>
            </a:endParaRPr>
          </a:p>
        </p:txBody>
      </p:sp>
      <p:sp>
        <p:nvSpPr>
          <p:cNvPr id="45059" name="Rectangle 3"/>
          <p:cNvSpPr>
            <a:spLocks noGrp="1" noChangeArrowheads="1"/>
          </p:cNvSpPr>
          <p:nvPr>
            <p:ph idx="1"/>
          </p:nvPr>
        </p:nvSpPr>
        <p:spPr>
          <a:xfrm>
            <a:off x="515909" y="2430454"/>
            <a:ext cx="9071610" cy="4465808"/>
          </a:xfrm>
        </p:spPr>
        <p:txBody>
          <a:bodyPr/>
          <a:lstStyle/>
          <a:p>
            <a:pPr marL="0" indent="0" eaLnBrk="1" hangingPunct="1">
              <a:buNone/>
              <a:defRPr/>
            </a:pPr>
            <a:r>
              <a:rPr lang="ja-JP" altLang="en-US" sz="3527" dirty="0">
                <a:solidFill>
                  <a:schemeClr val="tx1"/>
                </a:solidFill>
              </a:rPr>
              <a:t>◎</a:t>
            </a:r>
            <a:r>
              <a:rPr lang="ja-JP" altLang="en-US" sz="3527" dirty="0">
                <a:solidFill>
                  <a:srgbClr val="00B0F0"/>
                </a:solidFill>
              </a:rPr>
              <a:t>「繰り返し」、「関連付け」、</a:t>
            </a:r>
            <a:r>
              <a:rPr lang="ja-JP" altLang="en-US" sz="3527" dirty="0" smtClean="0">
                <a:solidFill>
                  <a:srgbClr val="00B0F0"/>
                </a:solidFill>
              </a:rPr>
              <a:t>「</a:t>
            </a:r>
            <a:r>
              <a:rPr lang="ja-JP" altLang="en-US" sz="3527" dirty="0">
                <a:solidFill>
                  <a:srgbClr val="00B0F0"/>
                </a:solidFill>
              </a:rPr>
              <a:t>精緻化</a:t>
            </a:r>
            <a:r>
              <a:rPr lang="ja-JP" altLang="en-US" sz="3527" dirty="0" smtClean="0">
                <a:solidFill>
                  <a:srgbClr val="00B0F0"/>
                </a:solidFill>
              </a:rPr>
              <a:t>」</a:t>
            </a:r>
            <a:endParaRPr lang="en-AU" altLang="en-US" sz="3527" dirty="0">
              <a:solidFill>
                <a:schemeClr val="tx1"/>
              </a:solidFill>
            </a:endParaRPr>
          </a:p>
          <a:p>
            <a:pPr eaLnBrk="1" hangingPunct="1">
              <a:buFont typeface="Rage Italic" pitchFamily="66" charset="0"/>
              <a:buNone/>
              <a:defRPr/>
            </a:pPr>
            <a:endParaRPr lang="en-AU" altLang="en-US" sz="3527" dirty="0" smtClean="0">
              <a:solidFill>
                <a:schemeClr val="tx1"/>
              </a:solidFill>
            </a:endParaRPr>
          </a:p>
          <a:p>
            <a:pPr eaLnBrk="1" hangingPunct="1">
              <a:buFont typeface="Rage Italic" pitchFamily="66" charset="0"/>
              <a:buNone/>
              <a:defRPr/>
            </a:pPr>
            <a:endParaRPr lang="en-AU" altLang="en-US" sz="3527" dirty="0">
              <a:solidFill>
                <a:schemeClr val="tx1"/>
              </a:solidFill>
            </a:endParaRPr>
          </a:p>
          <a:p>
            <a:pPr eaLnBrk="1" hangingPunct="1">
              <a:buFont typeface="Wingdings" panose="05000000000000000000" pitchFamily="2" charset="2"/>
              <a:buChar char="Ø"/>
              <a:defRPr/>
            </a:pPr>
            <a:r>
              <a:rPr lang="ja-JP" altLang="en-US" sz="3527" dirty="0">
                <a:solidFill>
                  <a:schemeClr val="tx1"/>
                </a:solidFill>
              </a:rPr>
              <a:t>これらの補完手段を使ってみて効果はどうでしたか？</a:t>
            </a:r>
            <a:endParaRPr lang="en-AU" altLang="en-US" sz="3527" dirty="0">
              <a:solidFill>
                <a:schemeClr val="tx1"/>
              </a:solidFill>
            </a:endParaRPr>
          </a:p>
          <a:p>
            <a:pPr eaLnBrk="1" hangingPunct="1">
              <a:buFont typeface="Wingdings" panose="05000000000000000000" pitchFamily="2" charset="2"/>
              <a:buChar char="Ø"/>
              <a:defRPr/>
            </a:pPr>
            <a:endParaRPr lang="en-AU" altLang="en-US" dirty="0">
              <a:solidFill>
                <a:schemeClr val="bg2"/>
              </a:solidFill>
              <a:ea typeface="MS PGothic" panose="020B0600070205080204" pitchFamily="50" charset="-128"/>
            </a:endParaRPr>
          </a:p>
        </p:txBody>
      </p:sp>
      <p:sp>
        <p:nvSpPr>
          <p:cNvPr id="2" name="スライド番号プレースホルダー 1">
            <a:extLst>
              <a:ext uri="{FF2B5EF4-FFF2-40B4-BE49-F238E27FC236}">
                <a16:creationId xmlns="" xmlns:a16="http://schemas.microsoft.com/office/drawing/2014/main" id="{06478EC1-CBBA-430F-BC57-F64137186B20}"/>
              </a:ext>
            </a:extLst>
          </p:cNvPr>
          <p:cNvSpPr>
            <a:spLocks noGrp="1"/>
          </p:cNvSpPr>
          <p:nvPr>
            <p:ph type="sldNum" sz="quarter" idx="12"/>
          </p:nvPr>
        </p:nvSpPr>
        <p:spPr/>
        <p:txBody>
          <a:bodyPr/>
          <a:lstStyle/>
          <a:p>
            <a:fld id="{3662DA74-E1D7-479F-A23C-196208DAF2BA}" type="slidenum">
              <a:rPr lang="en-US" altLang="en-US" smtClean="0"/>
              <a:pPr/>
              <a:t>62</a:t>
            </a:fld>
            <a:endParaRPr lang="en-US" altLang="en-US"/>
          </a:p>
        </p:txBody>
      </p:sp>
    </p:spTree>
    <p:extLst>
      <p:ext uri="{BB962C8B-B14F-4D97-AF65-F5344CB8AC3E}">
        <p14:creationId xmlns:p14="http://schemas.microsoft.com/office/powerpoint/2010/main" val="6674518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mtClean="0">
                <a:latin typeface="ＭＳ 明朝" pitchFamily="17" charset="-128"/>
              </a:rPr>
              <a:t>立ち上がってストレッチ</a:t>
            </a:r>
            <a:r>
              <a:rPr lang="en-AU" altLang="ja-JP" smtClean="0">
                <a:latin typeface="ＭＳ 明朝" pitchFamily="17" charset="-128"/>
                <a:ea typeface="ＭＳ 明朝" pitchFamily="17"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619597"/>
            <a:ext cx="8016875" cy="534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8013" y="281037"/>
            <a:ext cx="8864600" cy="1590674"/>
          </a:xfrm>
        </p:spPr>
        <p:txBody>
          <a:bodyPr/>
          <a:lstStyle/>
          <a:p>
            <a:pPr eaLnBrk="1" hangingPunct="1"/>
            <a:r>
              <a:rPr lang="ja-JP" altLang="en-US" sz="5400" dirty="0"/>
              <a:t>第５回のまとめ</a:t>
            </a:r>
            <a:endParaRPr lang="en-US" altLang="en-US" sz="6000" dirty="0"/>
          </a:p>
        </p:txBody>
      </p:sp>
      <p:sp>
        <p:nvSpPr>
          <p:cNvPr id="17411" name="Content Placeholder 2"/>
          <p:cNvSpPr>
            <a:spLocks noGrp="1"/>
          </p:cNvSpPr>
          <p:nvPr>
            <p:ph idx="1"/>
          </p:nvPr>
        </p:nvSpPr>
        <p:spPr>
          <a:xfrm>
            <a:off x="909643" y="1871716"/>
            <a:ext cx="8562975" cy="5108575"/>
          </a:xfrm>
        </p:spPr>
        <p:txBody>
          <a:bodyPr/>
          <a:lstStyle/>
          <a:p>
            <a:pPr>
              <a:buSzPct val="85000"/>
              <a:buFont typeface="Wingdings" panose="05000000000000000000" pitchFamily="2" charset="2"/>
              <a:buChar char="l"/>
            </a:pPr>
            <a:r>
              <a:rPr lang="ja-JP" altLang="en-US" sz="3600" dirty="0"/>
              <a:t>不眠が続くと記憶だけでなく、心身の不調も。早めに休憩を取ることが大切</a:t>
            </a:r>
            <a:r>
              <a:rPr lang="ja-JP" altLang="en-US" sz="3600" dirty="0" smtClean="0"/>
              <a:t>。</a:t>
            </a:r>
            <a:endParaRPr lang="en-US" altLang="ja-JP" sz="3600" dirty="0" smtClean="0"/>
          </a:p>
          <a:p>
            <a:pPr>
              <a:buSzPct val="85000"/>
              <a:buFont typeface="Wingdings" panose="05000000000000000000" pitchFamily="2" charset="2"/>
              <a:buChar char="l"/>
            </a:pPr>
            <a:r>
              <a:rPr lang="ja-JP" altLang="en-US" sz="3600" dirty="0"/>
              <a:t>名前</a:t>
            </a:r>
            <a:r>
              <a:rPr lang="ja-JP" altLang="en-US" sz="3600" dirty="0" smtClean="0"/>
              <a:t>を思い出すために、「関連付け」などの記憶の技が使える。</a:t>
            </a:r>
            <a:endParaRPr lang="en-US" altLang="en-US" sz="3200" dirty="0"/>
          </a:p>
          <a:p>
            <a:pPr>
              <a:buSzPct val="85000"/>
              <a:buFont typeface="Wingdings" panose="05000000000000000000" pitchFamily="2" charset="2"/>
              <a:buChar char="l"/>
            </a:pPr>
            <a:r>
              <a:rPr lang="ja-JP" altLang="en-US" sz="3600" dirty="0" smtClean="0"/>
              <a:t>名前</a:t>
            </a:r>
            <a:r>
              <a:rPr lang="ja-JP" altLang="en-US" sz="3600" dirty="0"/>
              <a:t>を記憶する</a:t>
            </a:r>
            <a:r>
              <a:rPr lang="ja-JP" altLang="en-US" sz="3600" dirty="0" smtClean="0"/>
              <a:t>ために、「</a:t>
            </a:r>
            <a:r>
              <a:rPr lang="ja-JP" altLang="en-US" sz="3600" dirty="0"/>
              <a:t>繰り返し」「精緻化」「関連付け</a:t>
            </a:r>
            <a:r>
              <a:rPr lang="ja-JP" altLang="en-US" sz="3600" dirty="0" smtClean="0"/>
              <a:t>」などの記憶の技が使える。</a:t>
            </a:r>
            <a:endParaRPr lang="en-US" altLang="ja-JP" sz="3600" dirty="0" smtClean="0"/>
          </a:p>
          <a:p>
            <a:pPr marL="0" indent="0">
              <a:buSzPct val="85000"/>
              <a:buNone/>
            </a:pPr>
            <a:endParaRPr lang="en-US" altLang="en-US" sz="3600" dirty="0"/>
          </a:p>
          <a:p>
            <a:pPr>
              <a:buFont typeface="Arial" panose="020B0604020202020204" pitchFamily="34" charset="0"/>
              <a:buChar char="•"/>
            </a:pPr>
            <a:endParaRPr lang="en-AU" altLang="en-US" sz="3600" dirty="0"/>
          </a:p>
          <a:p>
            <a:pPr>
              <a:buFont typeface="Arial" panose="020B0604020202020204" pitchFamily="34" charset="0"/>
              <a:buChar char="•"/>
            </a:pPr>
            <a:endParaRPr lang="en-AU" altLang="en-US" sz="3600" dirty="0"/>
          </a:p>
        </p:txBody>
      </p:sp>
      <p:sp>
        <p:nvSpPr>
          <p:cNvPr id="17412"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749298-FFBC-4CBB-9E02-8EFAF40B252A}" type="slidenum">
              <a:rPr lang="en-US" altLang="en-US" smtClean="0"/>
              <a:pPr/>
              <a:t>64</a:t>
            </a:fld>
            <a:endParaRPr lang="en-US" altLang="en-US"/>
          </a:p>
        </p:txBody>
      </p:sp>
    </p:spTree>
    <p:extLst>
      <p:ext uri="{BB962C8B-B14F-4D97-AF65-F5344CB8AC3E}">
        <p14:creationId xmlns:p14="http://schemas.microsoft.com/office/powerpoint/2010/main" val="90079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8014" y="351199"/>
            <a:ext cx="8864600" cy="928590"/>
          </a:xfrm>
        </p:spPr>
        <p:txBody>
          <a:bodyPr/>
          <a:lstStyle/>
          <a:p>
            <a:r>
              <a:rPr lang="ja-JP" altLang="en-US" dirty="0">
                <a:ea typeface="ＭＳ Ｐゴシック" panose="020B0600070205080204" pitchFamily="50" charset="-128"/>
              </a:rPr>
              <a:t>今後の</a:t>
            </a:r>
            <a:r>
              <a:rPr lang="ja-JP" altLang="en-US" dirty="0" smtClean="0">
                <a:ea typeface="ＭＳ Ｐゴシック" panose="020B0600070205080204" pitchFamily="50" charset="-128"/>
              </a:rPr>
              <a:t>対策</a:t>
            </a:r>
            <a:r>
              <a:rPr lang="ja-JP" altLang="en-US" dirty="0">
                <a:ea typeface="ＭＳ Ｐゴシック" panose="020B0600070205080204" pitchFamily="50" charset="-128"/>
              </a:rPr>
              <a:t>①</a:t>
            </a:r>
            <a:endParaRPr lang="en-US" altLang="en-US" dirty="0">
              <a:ea typeface="ＭＳ Ｐゴシック" panose="020B0600070205080204" pitchFamily="50" charset="-128"/>
            </a:endParaRPr>
          </a:p>
        </p:txBody>
      </p:sp>
      <p:sp>
        <p:nvSpPr>
          <p:cNvPr id="4" name="Rectangle 3"/>
          <p:cNvSpPr txBox="1">
            <a:spLocks noChangeArrowheads="1"/>
          </p:cNvSpPr>
          <p:nvPr/>
        </p:nvSpPr>
        <p:spPr bwMode="auto">
          <a:xfrm>
            <a:off x="682626" y="1954201"/>
            <a:ext cx="8715375" cy="53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2" tIns="50391" rIns="100782" bIns="50391"/>
          <a:lstStyle>
            <a:lvl1pPr marL="715963" indent="-358775" defTabSz="503238">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15963" indent="-358775" defTabSz="503238">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357188" indent="-265113" defTabSz="503238">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defTabSz="503238">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defTabSz="503238">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lvl="2">
              <a:spcBef>
                <a:spcPct val="0"/>
              </a:spcBef>
              <a:spcAft>
                <a:spcPts val="600"/>
              </a:spcAft>
              <a:buNone/>
            </a:pPr>
            <a:r>
              <a:rPr lang="ja-JP" altLang="en-US" sz="3200" b="1" dirty="0">
                <a:latin typeface="Arial" panose="020B0604020202020204" pitchFamily="34" charset="0"/>
                <a:cs typeface="Arial" panose="020B0604020202020204" pitchFamily="34" charset="0"/>
              </a:rPr>
              <a:t>　</a:t>
            </a:r>
            <a:r>
              <a:rPr lang="ja-JP" altLang="en-US" sz="3200" b="1" dirty="0" smtClean="0">
                <a:latin typeface="Arial" panose="020B0604020202020204" pitchFamily="34" charset="0"/>
                <a:cs typeface="Arial" panose="020B0604020202020204" pitchFamily="34" charset="0"/>
              </a:rPr>
              <a:t>睡眠のリズムを維持して夜の寝つきをよくするために、どのような工夫ができるでしょう</a:t>
            </a:r>
            <a:r>
              <a:rPr lang="ja-JP" altLang="en-US" sz="3200" b="1" dirty="0" smtClean="0"/>
              <a:t>？</a:t>
            </a:r>
            <a:endParaRPr lang="en-US" altLang="ja-JP" sz="3200" b="1" dirty="0"/>
          </a:p>
          <a:p>
            <a:pPr lvl="2">
              <a:spcBef>
                <a:spcPct val="0"/>
              </a:spcBef>
              <a:spcAft>
                <a:spcPts val="600"/>
              </a:spcAft>
              <a:buNone/>
            </a:pPr>
            <a:endParaRPr lang="en-AU" altLang="en-US" sz="3200" b="1" dirty="0"/>
          </a:p>
          <a:p>
            <a:pPr lvl="1" eaLnBrk="1" hangingPunct="1">
              <a:spcBef>
                <a:spcPct val="0"/>
              </a:spcBef>
              <a:spcAft>
                <a:spcPts val="600"/>
              </a:spcAft>
              <a:buSzTx/>
              <a:buFont typeface="Wingdings" panose="05000000000000000000" pitchFamily="2" charset="2"/>
              <a:buChar char="q"/>
            </a:pPr>
            <a:r>
              <a:rPr lang="ja-JP" altLang="en-US" sz="2800" dirty="0" smtClean="0">
                <a:solidFill>
                  <a:schemeClr val="tx1"/>
                </a:solidFill>
                <a:cs typeface="Arial" panose="020B0604020202020204" pitchFamily="34" charset="0"/>
              </a:rPr>
              <a:t>カフェイン、アルコール、ニコチン等の接収量を控える。</a:t>
            </a:r>
            <a:endParaRPr lang="en-US" altLang="ja-JP" sz="2800" dirty="0" smtClean="0">
              <a:solidFill>
                <a:schemeClr val="tx1"/>
              </a:solidFill>
              <a:cs typeface="Arial" panose="020B0604020202020204" pitchFamily="34" charset="0"/>
            </a:endParaRPr>
          </a:p>
          <a:p>
            <a:pPr lvl="1" eaLnBrk="1" hangingPunct="1">
              <a:spcBef>
                <a:spcPct val="0"/>
              </a:spcBef>
              <a:spcAft>
                <a:spcPts val="600"/>
              </a:spcAft>
              <a:buSzTx/>
              <a:buFont typeface="Wingdings" panose="05000000000000000000" pitchFamily="2" charset="2"/>
              <a:buChar char="q"/>
            </a:pPr>
            <a:r>
              <a:rPr lang="ja-JP" altLang="en-US" sz="2800" dirty="0" smtClean="0">
                <a:solidFill>
                  <a:schemeClr val="tx1"/>
                </a:solidFill>
                <a:cs typeface="Arial" panose="020B0604020202020204" pitchFamily="34" charset="0"/>
              </a:rPr>
              <a:t>寝る</a:t>
            </a:r>
            <a:r>
              <a:rPr lang="ja-JP" altLang="en-US" sz="2800" dirty="0">
                <a:solidFill>
                  <a:schemeClr val="tx1"/>
                </a:solidFill>
                <a:cs typeface="Arial" panose="020B0604020202020204" pitchFamily="34" charset="0"/>
              </a:rPr>
              <a:t>前</a:t>
            </a:r>
            <a:r>
              <a:rPr lang="ja-JP" altLang="en-US" sz="2800" dirty="0" smtClean="0">
                <a:solidFill>
                  <a:schemeClr val="tx1"/>
                </a:solidFill>
                <a:cs typeface="Arial" panose="020B0604020202020204" pitchFamily="34" charset="0"/>
              </a:rPr>
              <a:t>にお腹いっぱい食べない</a:t>
            </a:r>
            <a:r>
              <a:rPr lang="ja-JP" altLang="en-US" sz="2800" dirty="0">
                <a:solidFill>
                  <a:schemeClr val="tx1"/>
                </a:solidFill>
                <a:cs typeface="Arial" panose="020B0604020202020204" pitchFamily="34" charset="0"/>
              </a:rPr>
              <a:t>。</a:t>
            </a:r>
            <a:endParaRPr lang="en-US" altLang="ja-JP" sz="2800" dirty="0" smtClean="0">
              <a:solidFill>
                <a:schemeClr val="tx1"/>
              </a:solidFill>
              <a:cs typeface="Arial" panose="020B0604020202020204" pitchFamily="34" charset="0"/>
            </a:endParaRPr>
          </a:p>
          <a:p>
            <a:pPr lvl="1" eaLnBrk="1" hangingPunct="1">
              <a:spcBef>
                <a:spcPct val="0"/>
              </a:spcBef>
              <a:spcAft>
                <a:spcPts val="600"/>
              </a:spcAft>
              <a:buSzTx/>
              <a:buFont typeface="Wingdings" panose="05000000000000000000" pitchFamily="2" charset="2"/>
              <a:buChar char="q"/>
            </a:pPr>
            <a:r>
              <a:rPr lang="ja-JP" altLang="en-US" sz="2800" dirty="0" smtClean="0">
                <a:solidFill>
                  <a:schemeClr val="tx1"/>
                </a:solidFill>
                <a:cs typeface="Arial" panose="020B0604020202020204" pitchFamily="34" charset="0"/>
              </a:rPr>
              <a:t>意識して日中に運動するようにする。</a:t>
            </a:r>
            <a:endParaRPr lang="en-US" altLang="ja-JP" sz="2800" dirty="0" smtClean="0">
              <a:solidFill>
                <a:schemeClr val="tx1"/>
              </a:solidFill>
              <a:cs typeface="Arial" panose="020B0604020202020204" pitchFamily="34" charset="0"/>
            </a:endParaRPr>
          </a:p>
          <a:p>
            <a:pPr lvl="1" eaLnBrk="1" hangingPunct="1">
              <a:spcBef>
                <a:spcPct val="0"/>
              </a:spcBef>
              <a:spcAft>
                <a:spcPts val="600"/>
              </a:spcAft>
              <a:buSzTx/>
              <a:buFont typeface="Wingdings" panose="05000000000000000000" pitchFamily="2" charset="2"/>
              <a:buChar char="q"/>
            </a:pPr>
            <a:r>
              <a:rPr lang="ja-JP" altLang="en-US" sz="2800" dirty="0" smtClean="0">
                <a:solidFill>
                  <a:schemeClr val="tx1"/>
                </a:solidFill>
                <a:cs typeface="Arial" panose="020B0604020202020204" pitchFamily="34" charset="0"/>
              </a:rPr>
              <a:t>寝る</a:t>
            </a:r>
            <a:r>
              <a:rPr lang="ja-JP" altLang="en-US" sz="2800" dirty="0">
                <a:solidFill>
                  <a:schemeClr val="tx1"/>
                </a:solidFill>
                <a:cs typeface="Arial" panose="020B0604020202020204" pitchFamily="34" charset="0"/>
              </a:rPr>
              <a:t>前</a:t>
            </a:r>
            <a:r>
              <a:rPr lang="ja-JP" altLang="en-US" sz="2800" dirty="0" smtClean="0">
                <a:solidFill>
                  <a:schemeClr val="tx1"/>
                </a:solidFill>
                <a:cs typeface="Arial" panose="020B0604020202020204" pitchFamily="34" charset="0"/>
              </a:rPr>
              <a:t>にスマートフォン等を見ないようにする。</a:t>
            </a:r>
            <a:endParaRPr lang="en-AU" altLang="en-US" sz="2800" dirty="0">
              <a:solidFill>
                <a:schemeClr val="tx1"/>
              </a:solidFill>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65</a:t>
            </a:fld>
            <a:endParaRPr lang="en-US" altLang="en-US" dirty="0"/>
          </a:p>
        </p:txBody>
      </p:sp>
    </p:spTree>
    <p:extLst>
      <p:ext uri="{BB962C8B-B14F-4D97-AF65-F5344CB8AC3E}">
        <p14:creationId xmlns:p14="http://schemas.microsoft.com/office/powerpoint/2010/main" val="2713138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8014" y="351199"/>
            <a:ext cx="8864600" cy="928590"/>
          </a:xfrm>
        </p:spPr>
        <p:txBody>
          <a:bodyPr/>
          <a:lstStyle/>
          <a:p>
            <a:r>
              <a:rPr lang="ja-JP" altLang="en-US" dirty="0">
                <a:ea typeface="ＭＳ Ｐゴシック" panose="020B0600070205080204" pitchFamily="50" charset="-128"/>
              </a:rPr>
              <a:t>今後の</a:t>
            </a:r>
            <a:r>
              <a:rPr lang="ja-JP" altLang="en-US" dirty="0" smtClean="0">
                <a:ea typeface="ＭＳ Ｐゴシック" panose="020B0600070205080204" pitchFamily="50" charset="-128"/>
              </a:rPr>
              <a:t>対策</a:t>
            </a:r>
            <a:r>
              <a:rPr lang="ja-JP" altLang="en-US" dirty="0">
                <a:ea typeface="ＭＳ Ｐゴシック" panose="020B0600070205080204" pitchFamily="50" charset="-128"/>
              </a:rPr>
              <a:t>②</a:t>
            </a:r>
            <a:endParaRPr lang="en-US" altLang="en-US" dirty="0">
              <a:ea typeface="ＭＳ Ｐゴシック" panose="020B0600070205080204" pitchFamily="50" charset="-128"/>
            </a:endParaRPr>
          </a:p>
        </p:txBody>
      </p:sp>
      <p:sp>
        <p:nvSpPr>
          <p:cNvPr id="4" name="Rectangle 3"/>
          <p:cNvSpPr txBox="1">
            <a:spLocks noChangeArrowheads="1"/>
          </p:cNvSpPr>
          <p:nvPr/>
        </p:nvSpPr>
        <p:spPr bwMode="auto">
          <a:xfrm>
            <a:off x="682626" y="1954201"/>
            <a:ext cx="8715375" cy="53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2" tIns="50391" rIns="100782" bIns="50391"/>
          <a:lstStyle>
            <a:lvl1pPr marL="715963" indent="-358775" defTabSz="503238">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15963" indent="-358775" defTabSz="503238">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357188" indent="-265113" defTabSz="503238">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defTabSz="503238">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defTabSz="503238">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marL="92075" lvl="2" indent="0">
              <a:spcBef>
                <a:spcPct val="0"/>
              </a:spcBef>
              <a:spcAft>
                <a:spcPts val="600"/>
              </a:spcAft>
              <a:buNone/>
            </a:pPr>
            <a:r>
              <a:rPr lang="ja-JP" altLang="en-US" sz="3200" b="1" dirty="0" smtClean="0">
                <a:latin typeface="Arial" panose="020B0604020202020204" pitchFamily="34" charset="0"/>
                <a:cs typeface="Arial" panose="020B0604020202020204" pitchFamily="34" charset="0"/>
              </a:rPr>
              <a:t>久しぶりに会った人の名前が思い出せないとき、どのような記憶の技が使えるでしょう</a:t>
            </a:r>
            <a:r>
              <a:rPr lang="ja-JP" altLang="en-US" sz="3200" b="1" dirty="0" smtClean="0"/>
              <a:t>？</a:t>
            </a:r>
            <a:endParaRPr lang="en-US" altLang="ja-JP" sz="3200" b="1" dirty="0"/>
          </a:p>
          <a:p>
            <a:pPr lvl="2">
              <a:spcBef>
                <a:spcPct val="0"/>
              </a:spcBef>
              <a:spcAft>
                <a:spcPts val="600"/>
              </a:spcAft>
              <a:buNone/>
            </a:pPr>
            <a:endParaRPr lang="en-AU" altLang="en-US" sz="3200" b="1" dirty="0"/>
          </a:p>
          <a:p>
            <a:pPr lvl="1" eaLnBrk="1" hangingPunct="1">
              <a:spcBef>
                <a:spcPct val="0"/>
              </a:spcBef>
              <a:spcAft>
                <a:spcPts val="600"/>
              </a:spcAft>
              <a:buSzTx/>
              <a:buFont typeface="Wingdings" panose="05000000000000000000" pitchFamily="2" charset="2"/>
              <a:buChar char="q"/>
            </a:pPr>
            <a:r>
              <a:rPr lang="ja-JP" altLang="en-US" sz="2800" dirty="0" smtClean="0">
                <a:solidFill>
                  <a:schemeClr val="tx1"/>
                </a:solidFill>
              </a:rPr>
              <a:t>その</a:t>
            </a:r>
            <a:r>
              <a:rPr lang="ja-JP" altLang="en-US" sz="2800" dirty="0">
                <a:solidFill>
                  <a:schemeClr val="tx1"/>
                </a:solidFill>
              </a:rPr>
              <a:t>人</a:t>
            </a:r>
            <a:r>
              <a:rPr lang="ja-JP" altLang="en-US" sz="2800" dirty="0" smtClean="0">
                <a:solidFill>
                  <a:schemeClr val="tx1"/>
                </a:solidFill>
              </a:rPr>
              <a:t>に</a:t>
            </a:r>
            <a:r>
              <a:rPr lang="ja-JP" altLang="en-US" sz="2800" dirty="0">
                <a:solidFill>
                  <a:schemeClr val="tx1"/>
                </a:solidFill>
              </a:rPr>
              <a:t>関連</a:t>
            </a:r>
            <a:r>
              <a:rPr lang="ja-JP" altLang="en-US" sz="2800" dirty="0" smtClean="0">
                <a:solidFill>
                  <a:schemeClr val="tx1"/>
                </a:solidFill>
              </a:rPr>
              <a:t>する情報を思い浮かべて思い出す。（「関連付け」を使う）</a:t>
            </a:r>
            <a:endParaRPr lang="en-US" altLang="ja-JP" sz="2800" dirty="0">
              <a:solidFill>
                <a:schemeClr val="tx1"/>
              </a:solidFill>
            </a:endParaRPr>
          </a:p>
          <a:p>
            <a:pPr lvl="1" eaLnBrk="1" hangingPunct="1">
              <a:spcBef>
                <a:spcPct val="0"/>
              </a:spcBef>
              <a:spcAft>
                <a:spcPts val="600"/>
              </a:spcAft>
              <a:buSzTx/>
              <a:buFont typeface="Wingdings" panose="05000000000000000000" pitchFamily="2" charset="2"/>
              <a:buChar char="q"/>
            </a:pPr>
            <a:r>
              <a:rPr lang="ja-JP" altLang="en-US" sz="2800" dirty="0">
                <a:solidFill>
                  <a:schemeClr val="tx1"/>
                </a:solidFill>
              </a:rPr>
              <a:t>頭</a:t>
            </a:r>
            <a:r>
              <a:rPr lang="ja-JP" altLang="en-US" sz="2800" dirty="0" smtClean="0">
                <a:solidFill>
                  <a:schemeClr val="tx1"/>
                </a:solidFill>
              </a:rPr>
              <a:t>の</a:t>
            </a:r>
            <a:r>
              <a:rPr lang="ja-JP" altLang="en-US" sz="2800" dirty="0">
                <a:solidFill>
                  <a:schemeClr val="tx1"/>
                </a:solidFill>
              </a:rPr>
              <a:t>中</a:t>
            </a:r>
            <a:r>
              <a:rPr lang="ja-JP" altLang="en-US" sz="2800" dirty="0" smtClean="0">
                <a:solidFill>
                  <a:schemeClr val="tx1"/>
                </a:solidFill>
              </a:rPr>
              <a:t>で思いつく名前を次々に挙げて思い出す。（「総当たり」または「再認」を使う）</a:t>
            </a:r>
            <a:endParaRPr lang="en-US" altLang="ja-JP" sz="28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66</a:t>
            </a:fld>
            <a:endParaRPr lang="en-US" altLang="en-US" dirty="0"/>
          </a:p>
        </p:txBody>
      </p:sp>
    </p:spTree>
    <p:extLst>
      <p:ext uri="{BB962C8B-B14F-4D97-AF65-F5344CB8AC3E}">
        <p14:creationId xmlns:p14="http://schemas.microsoft.com/office/powerpoint/2010/main" val="3395954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D38F9B7-9652-45E5-99DE-EE503DECB139}" type="slidenum">
              <a:rPr lang="en-US" altLang="en-US" smtClean="0"/>
              <a:pPr>
                <a:defRPr/>
              </a:pPr>
              <a:t>67</a:t>
            </a:fld>
            <a:endParaRPr lang="en-US" altLang="en-US"/>
          </a:p>
        </p:txBody>
      </p:sp>
      <p:sp>
        <p:nvSpPr>
          <p:cNvPr id="5" name="Rectangle 2"/>
          <p:cNvSpPr>
            <a:spLocks noGrp="1" noChangeArrowheads="1"/>
          </p:cNvSpPr>
          <p:nvPr>
            <p:ph type="title"/>
          </p:nvPr>
        </p:nvSpPr>
        <p:spPr>
          <a:xfrm>
            <a:off x="607293" y="481252"/>
            <a:ext cx="8866050" cy="1235447"/>
          </a:xfrm>
        </p:spPr>
        <p:txBody>
          <a:bodyPr/>
          <a:lstStyle/>
          <a:p>
            <a:pPr eaLnBrk="1" hangingPunct="1"/>
            <a:r>
              <a:rPr lang="ja-JP" altLang="en-US" sz="4900" dirty="0">
                <a:solidFill>
                  <a:srgbClr val="FF0000"/>
                </a:solidFill>
                <a:ea typeface="ＭＳ Ｐゴシック" pitchFamily="34" charset="-128"/>
              </a:rPr>
              <a:t>第５回　宿題のまとめ</a:t>
            </a:r>
            <a:endParaRPr lang="en-AU" altLang="en-US" sz="4900" dirty="0">
              <a:solidFill>
                <a:srgbClr val="FF0000"/>
              </a:solidFill>
              <a:ea typeface="ＭＳ Ｐゴシック" pitchFamily="34" charset="-128"/>
            </a:endParaRPr>
          </a:p>
        </p:txBody>
      </p:sp>
      <p:sp>
        <p:nvSpPr>
          <p:cNvPr id="6" name="Rectangle 3"/>
          <p:cNvSpPr>
            <a:spLocks noGrp="1" noChangeArrowheads="1"/>
          </p:cNvSpPr>
          <p:nvPr>
            <p:ph idx="1"/>
          </p:nvPr>
        </p:nvSpPr>
        <p:spPr>
          <a:xfrm>
            <a:off x="359792" y="1795423"/>
            <a:ext cx="9433048" cy="4807044"/>
          </a:xfrm>
        </p:spPr>
        <p:txBody>
          <a:bodyPr/>
          <a:lstStyle/>
          <a:p>
            <a:pPr marL="0" indent="0" eaLnBrk="1" hangingPunct="1">
              <a:buNone/>
            </a:pPr>
            <a:r>
              <a:rPr lang="ja-JP" altLang="en-US" sz="3200" dirty="0">
                <a:solidFill>
                  <a:schemeClr val="tx1"/>
                </a:solidFill>
                <a:ea typeface="ＭＳ Ｐゴシック" pitchFamily="34" charset="-128"/>
              </a:rPr>
              <a:t>１．明日、担当</a:t>
            </a:r>
            <a:r>
              <a:rPr lang="ja-JP" altLang="en-US" sz="3200" dirty="0" smtClean="0">
                <a:solidFill>
                  <a:schemeClr val="tx1"/>
                </a:solidFill>
                <a:ea typeface="ＭＳ Ｐゴシック" pitchFamily="34" charset="-128"/>
              </a:rPr>
              <a:t>カウンセラーあてに電話</a:t>
            </a:r>
            <a:r>
              <a:rPr lang="ja-JP" altLang="en-US" sz="3200" dirty="0">
                <a:solidFill>
                  <a:schemeClr val="tx1"/>
                </a:solidFill>
                <a:ea typeface="ＭＳ Ｐゴシック" pitchFamily="34" charset="-128"/>
              </a:rPr>
              <a:t>を</a:t>
            </a:r>
            <a:r>
              <a:rPr lang="ja-JP" altLang="en-US" sz="3200" dirty="0" smtClean="0">
                <a:solidFill>
                  <a:schemeClr val="tx1"/>
                </a:solidFill>
                <a:ea typeface="ＭＳ Ｐゴシック" pitchFamily="34" charset="-128"/>
              </a:rPr>
              <a:t>かけて、</a:t>
            </a:r>
            <a:endParaRPr lang="en-US" altLang="ja-JP" sz="3200" dirty="0" smtClean="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　</a:t>
            </a:r>
            <a:r>
              <a:rPr lang="ja-JP" altLang="en-US" sz="3200" dirty="0" smtClean="0">
                <a:solidFill>
                  <a:schemeClr val="tx1"/>
                </a:solidFill>
                <a:ea typeface="ＭＳ Ｐゴシック" pitchFamily="34" charset="-128"/>
              </a:rPr>
              <a:t>　自分</a:t>
            </a:r>
            <a:r>
              <a:rPr lang="ja-JP" altLang="en-US" sz="3200" dirty="0">
                <a:solidFill>
                  <a:schemeClr val="tx1"/>
                </a:solidFill>
                <a:ea typeface="ＭＳ Ｐゴシック" pitchFamily="34" charset="-128"/>
              </a:rPr>
              <a:t>の名前と電話した時間</a:t>
            </a:r>
            <a:r>
              <a:rPr lang="ja-JP" altLang="en-US" sz="3200" dirty="0" smtClean="0">
                <a:solidFill>
                  <a:schemeClr val="tx1"/>
                </a:solidFill>
                <a:ea typeface="ＭＳ Ｐゴシック" pitchFamily="34" charset="-128"/>
              </a:rPr>
              <a:t>、グループワークで</a:t>
            </a:r>
            <a:endParaRPr lang="en-US" altLang="ja-JP" sz="3200" dirty="0" smtClean="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　</a:t>
            </a:r>
            <a:r>
              <a:rPr lang="ja-JP" altLang="en-US" sz="3200" dirty="0" smtClean="0">
                <a:solidFill>
                  <a:schemeClr val="tx1"/>
                </a:solidFill>
                <a:ea typeface="ＭＳ Ｐゴシック" pitchFamily="34" charset="-128"/>
              </a:rPr>
              <a:t>　一番</a:t>
            </a:r>
            <a:r>
              <a:rPr lang="ja-JP" altLang="en-US" sz="3200" dirty="0">
                <a:solidFill>
                  <a:schemeClr val="tx1"/>
                </a:solidFill>
                <a:ea typeface="ＭＳ Ｐゴシック" pitchFamily="34" charset="-128"/>
              </a:rPr>
              <a:t>役立ったことを伝える。</a:t>
            </a:r>
          </a:p>
          <a:p>
            <a:pPr marL="0" indent="0" eaLnBrk="1" hangingPunct="1">
              <a:buNone/>
            </a:pPr>
            <a:endParaRPr lang="en-US" altLang="ja-JP" sz="3200" dirty="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２．</a:t>
            </a:r>
            <a:r>
              <a:rPr lang="ja-JP" altLang="en-US" sz="3200" dirty="0" smtClean="0">
                <a:solidFill>
                  <a:schemeClr val="tx1"/>
                </a:solidFill>
                <a:ea typeface="ＭＳ Ｐゴシック" pitchFamily="34" charset="-128"/>
              </a:rPr>
              <a:t>睡眠記録表を</a:t>
            </a:r>
            <a:r>
              <a:rPr lang="ja-JP" altLang="en-US" sz="3200" dirty="0">
                <a:solidFill>
                  <a:schemeClr val="tx1"/>
                </a:solidFill>
                <a:ea typeface="ＭＳ Ｐゴシック" pitchFamily="34" charset="-128"/>
              </a:rPr>
              <a:t>つける</a:t>
            </a:r>
            <a:endParaRPr lang="en-AU" altLang="en-US" sz="3200" dirty="0">
              <a:solidFill>
                <a:schemeClr val="tx1"/>
              </a:solidFill>
              <a:ea typeface="ＭＳ Ｐゴシック" pitchFamily="34" charset="-128"/>
            </a:endParaRPr>
          </a:p>
          <a:p>
            <a:pPr marL="0" indent="0" eaLnBrk="1" hangingPunct="1">
              <a:buNone/>
            </a:pPr>
            <a:endParaRPr lang="en-US" altLang="ja-JP" sz="3200" dirty="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３．資料を読んで復習する</a:t>
            </a:r>
            <a:endParaRPr lang="en-AU" altLang="en-US" sz="3200" dirty="0">
              <a:solidFill>
                <a:schemeClr val="tx1"/>
              </a:solidFill>
              <a:ea typeface="ＭＳ Ｐゴシック" pitchFamily="34" charset="-128"/>
            </a:endParaRPr>
          </a:p>
          <a:p>
            <a:pPr eaLnBrk="1" hangingPunct="1"/>
            <a:endParaRPr lang="en-AU" altLang="en-US" sz="3200" dirty="0">
              <a:ea typeface="ＭＳ Ｐゴシック" pitchFamily="34" charset="-128"/>
            </a:endParaRPr>
          </a:p>
        </p:txBody>
      </p:sp>
    </p:spTree>
    <p:extLst>
      <p:ext uri="{BB962C8B-B14F-4D97-AF65-F5344CB8AC3E}">
        <p14:creationId xmlns:p14="http://schemas.microsoft.com/office/powerpoint/2010/main" val="3004988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92127" y="710045"/>
            <a:ext cx="9072563" cy="830997"/>
          </a:xfrm>
        </p:spPr>
        <p:txBody>
          <a:bodyPr lIns="0" tIns="0" rIns="0" bIns="0">
            <a:spAutoFit/>
          </a:bodyPr>
          <a:lstStyle/>
          <a:p>
            <a:pPr defTabSz="1110611" fontAlgn="auto">
              <a:spcAft>
                <a:spcPts val="0"/>
              </a:spcAft>
              <a:tabLst>
                <a:tab pos="0" algn="l"/>
                <a:tab pos="1108862" algn="l"/>
                <a:tab pos="2219473" algn="l"/>
                <a:tab pos="3330087" algn="l"/>
                <a:tab pos="4440697" algn="l"/>
                <a:tab pos="5551308" algn="l"/>
                <a:tab pos="6658422" algn="l"/>
                <a:tab pos="7769032" algn="l"/>
                <a:tab pos="8879645" algn="l"/>
                <a:tab pos="9990255" algn="l"/>
                <a:tab pos="11100868" algn="l"/>
              </a:tabLst>
              <a:defRPr/>
            </a:pPr>
            <a:r>
              <a:rPr lang="ja-JP" altLang="en-US" sz="5400" dirty="0"/>
              <a:t>次回持ってくるもの</a:t>
            </a:r>
            <a:endParaRPr lang="en-GB" altLang="en-US" sz="5400" dirty="0"/>
          </a:p>
        </p:txBody>
      </p:sp>
      <p:sp>
        <p:nvSpPr>
          <p:cNvPr id="38915" name="Rectangle 3"/>
          <p:cNvSpPr>
            <a:spLocks noGrp="1"/>
          </p:cNvSpPr>
          <p:nvPr>
            <p:ph type="body" sz="half" idx="1"/>
          </p:nvPr>
        </p:nvSpPr>
        <p:spPr>
          <a:xfrm>
            <a:off x="863853" y="1636713"/>
            <a:ext cx="8856983" cy="4062651"/>
          </a:xfrm>
        </p:spPr>
        <p:txBody>
          <a:bodyPr wrap="square" lIns="0" tIns="0" rIns="0" bIns="0">
            <a:spAutoFit/>
          </a:bodyPr>
          <a:lstStyle/>
          <a:p>
            <a:pPr marL="793244" indent="-991555" defTabSz="1110611" fontAlgn="auto">
              <a:lnSpc>
                <a:spcPct val="200000"/>
              </a:lnSpc>
              <a:spcBef>
                <a:spcPct val="0"/>
              </a:spcBef>
              <a:spcAft>
                <a:spcPts val="0"/>
              </a:spcAft>
              <a:buFont typeface="Wingdings" panose="05000000000000000000" pitchFamily="2" charset="2"/>
              <a:buChar char="q"/>
              <a:tabLst>
                <a:tab pos="1107114" algn="l"/>
                <a:tab pos="2217727" algn="l"/>
                <a:tab pos="3328338" algn="l"/>
                <a:tab pos="4435449" algn="l"/>
                <a:tab pos="5546062" algn="l"/>
                <a:tab pos="6656673" algn="l"/>
                <a:tab pos="7767284" algn="l"/>
                <a:tab pos="8877896" algn="l"/>
                <a:tab pos="9988507" algn="l"/>
                <a:tab pos="11099117" algn="l"/>
              </a:tabLst>
              <a:defRPr/>
            </a:pPr>
            <a:r>
              <a:rPr lang="ja-JP" altLang="en-US" sz="4400" dirty="0"/>
              <a:t>ファイル</a:t>
            </a:r>
            <a:endParaRPr lang="en-US" altLang="ja-JP" sz="4400" dirty="0"/>
          </a:p>
          <a:p>
            <a:pPr marL="793244" indent="-991555" defTabSz="1110611" fontAlgn="auto">
              <a:lnSpc>
                <a:spcPct val="200000"/>
              </a:lnSpc>
              <a:spcBef>
                <a:spcPct val="0"/>
              </a:spcBef>
              <a:spcAft>
                <a:spcPts val="0"/>
              </a:spcAft>
              <a:buFont typeface="Wingdings" panose="05000000000000000000" pitchFamily="2" charset="2"/>
              <a:buChar char="q"/>
              <a:tabLst>
                <a:tab pos="1107114" algn="l"/>
                <a:tab pos="2217727" algn="l"/>
                <a:tab pos="3328338" algn="l"/>
                <a:tab pos="4435449" algn="l"/>
                <a:tab pos="5546062" algn="l"/>
                <a:tab pos="6656673" algn="l"/>
                <a:tab pos="7767284" algn="l"/>
                <a:tab pos="8877896" algn="l"/>
                <a:tab pos="9988507" algn="l"/>
                <a:tab pos="11099117" algn="l"/>
              </a:tabLst>
              <a:defRPr/>
            </a:pPr>
            <a:r>
              <a:rPr lang="ja-JP" altLang="en-US" sz="4400" dirty="0"/>
              <a:t>筆記用具</a:t>
            </a:r>
            <a:endParaRPr lang="en-US" altLang="ja-JP" sz="4400" dirty="0"/>
          </a:p>
          <a:p>
            <a:pPr marL="793244" indent="-991555" defTabSz="1110611" fontAlgn="auto">
              <a:lnSpc>
                <a:spcPct val="200000"/>
              </a:lnSpc>
              <a:spcBef>
                <a:spcPct val="0"/>
              </a:spcBef>
              <a:spcAft>
                <a:spcPts val="0"/>
              </a:spcAft>
              <a:buFont typeface="Wingdings" panose="05000000000000000000" pitchFamily="2" charset="2"/>
              <a:buChar char="q"/>
              <a:tabLst>
                <a:tab pos="1107114" algn="l"/>
                <a:tab pos="2217727" algn="l"/>
                <a:tab pos="3328338" algn="l"/>
                <a:tab pos="4435449" algn="l"/>
                <a:tab pos="5546062" algn="l"/>
                <a:tab pos="6656673" algn="l"/>
                <a:tab pos="7767284" algn="l"/>
                <a:tab pos="8877896" algn="l"/>
                <a:tab pos="9988507" algn="l"/>
                <a:tab pos="11099117" algn="l"/>
              </a:tabLst>
              <a:defRPr/>
            </a:pPr>
            <a:r>
              <a:rPr lang="ja-JP" altLang="en-US" sz="4400" dirty="0" smtClean="0"/>
              <a:t>睡眠記録表</a:t>
            </a:r>
            <a:endParaRPr lang="en-GB" altLang="en-US" sz="4400" dirty="0"/>
          </a:p>
        </p:txBody>
      </p:sp>
      <p:sp>
        <p:nvSpPr>
          <p:cNvPr id="2" name="スライド番号プレースホルダー 1">
            <a:extLst>
              <a:ext uri="{FF2B5EF4-FFF2-40B4-BE49-F238E27FC236}"/>
            </a:extLst>
          </p:cNvPr>
          <p:cNvSpPr>
            <a:spLocks noGrp="1"/>
          </p:cNvSpPr>
          <p:nvPr>
            <p:ph type="sldNum" sz="quarter" idx="12"/>
          </p:nvPr>
        </p:nvSpPr>
        <p:spPr/>
        <p:txBody>
          <a:bodyPr/>
          <a:lstStyle/>
          <a:p>
            <a:pPr>
              <a:defRPr/>
            </a:pPr>
            <a:fld id="{9B0A650B-7B7B-4BAF-B765-21930C446F70}" type="slidenum">
              <a:rPr lang="en-US" altLang="en-US"/>
              <a:pPr>
                <a:defRPr/>
              </a:pPr>
              <a:t>68</a:t>
            </a:fld>
            <a:endParaRPr lang="en-US" altLang="en-US"/>
          </a:p>
        </p:txBody>
      </p:sp>
      <p:pic>
        <p:nvPicPr>
          <p:cNvPr id="7" name="Picture 2" descr="C:\Users\carbuncle\Downloads\089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243" y="1835621"/>
            <a:ext cx="1667337" cy="1250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arbuncle\Downloads\19545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106" y="3149771"/>
            <a:ext cx="1872208" cy="140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64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idx="4294967295"/>
          </p:nvPr>
        </p:nvSpPr>
        <p:spPr>
          <a:xfrm>
            <a:off x="755650" y="539753"/>
            <a:ext cx="8569325" cy="669925"/>
          </a:xfrm>
        </p:spPr>
        <p:txBody>
          <a:bodyPr/>
          <a:lstStyle/>
          <a:p>
            <a:r>
              <a:rPr lang="ja-JP" altLang="en-US"/>
              <a:t>次回</a:t>
            </a:r>
            <a:r>
              <a:rPr lang="ja-JP" altLang="en-US" smtClean="0"/>
              <a:t>の</a:t>
            </a:r>
            <a:r>
              <a:rPr lang="ja-JP" altLang="en-US"/>
              <a:t>内容</a:t>
            </a:r>
            <a:endParaRPr lang="en-AU" altLang="en-US"/>
          </a:p>
        </p:txBody>
      </p:sp>
      <p:sp>
        <p:nvSpPr>
          <p:cNvPr id="142339" name="Rectangle 3"/>
          <p:cNvSpPr>
            <a:spLocks noGrp="1"/>
          </p:cNvSpPr>
          <p:nvPr>
            <p:ph type="body" idx="4294967295"/>
          </p:nvPr>
        </p:nvSpPr>
        <p:spPr>
          <a:xfrm>
            <a:off x="575816" y="1691605"/>
            <a:ext cx="9073008" cy="3024108"/>
          </a:xfrm>
        </p:spPr>
        <p:txBody>
          <a:bodyPr/>
          <a:lstStyle/>
          <a:p>
            <a:pPr lvl="1">
              <a:buFont typeface="Arial" panose="020B0604020202020204" pitchFamily="34" charset="0"/>
              <a:buChar char="•"/>
            </a:pPr>
            <a:r>
              <a:rPr lang="ja-JP" altLang="en-US" sz="4000" dirty="0">
                <a:latin typeface="ＭＳ ゴシック" panose="020B0609070205080204" pitchFamily="49" charset="-128"/>
                <a:ea typeface="ＭＳ ゴシック" panose="020B0609070205080204" pitchFamily="49" charset="-128"/>
              </a:rPr>
              <a:t>記憶</a:t>
            </a:r>
            <a:r>
              <a:rPr lang="ja-JP" altLang="en-US" sz="4000" dirty="0" smtClean="0">
                <a:latin typeface="ＭＳ ゴシック" panose="020B0609070205080204" pitchFamily="49" charset="-128"/>
                <a:ea typeface="ＭＳ ゴシック" panose="020B0609070205080204" pitchFamily="49" charset="-128"/>
              </a:rPr>
              <a:t>の技　　　　　　　　</a:t>
            </a:r>
            <a:r>
              <a:rPr lang="en-US" altLang="ja-JP" sz="4000" dirty="0" smtClean="0">
                <a:latin typeface="ＭＳ ゴシック" panose="020B0609070205080204" pitchFamily="49" charset="-128"/>
                <a:ea typeface="ＭＳ ゴシック" panose="020B0609070205080204" pitchFamily="49" charset="-128"/>
              </a:rPr>
              <a:t>【</a:t>
            </a:r>
            <a:r>
              <a:rPr lang="ja-JP" altLang="en-US" sz="4000" dirty="0">
                <a:latin typeface="ＭＳ ゴシック" panose="020B0609070205080204" pitchFamily="49" charset="-128"/>
                <a:ea typeface="ＭＳ ゴシック" panose="020B0609070205080204" pitchFamily="49" charset="-128"/>
              </a:rPr>
              <a:t>復習</a:t>
            </a:r>
            <a:r>
              <a:rPr lang="en-US" altLang="ja-JP" sz="4000" dirty="0" smtClean="0">
                <a:latin typeface="ＭＳ ゴシック" panose="020B0609070205080204" pitchFamily="49" charset="-128"/>
                <a:ea typeface="ＭＳ ゴシック" panose="020B0609070205080204" pitchFamily="49" charset="-128"/>
              </a:rPr>
              <a:t>】</a:t>
            </a:r>
          </a:p>
          <a:p>
            <a:pPr lvl="1">
              <a:buFont typeface="Arial" panose="020B0604020202020204" pitchFamily="34" charset="0"/>
              <a:buChar char="•"/>
            </a:pPr>
            <a:endParaRPr lang="en-US" altLang="ja-JP" sz="4000" dirty="0">
              <a:latin typeface="ＭＳ ゴシック" panose="020B0609070205080204" pitchFamily="49" charset="-128"/>
              <a:ea typeface="ＭＳ ゴシック" panose="020B0609070205080204" pitchFamily="49" charset="-128"/>
            </a:endParaRPr>
          </a:p>
          <a:p>
            <a:pPr lvl="1">
              <a:buFont typeface="Arial" panose="020B0604020202020204" pitchFamily="34" charset="0"/>
              <a:buChar char="•"/>
            </a:pPr>
            <a:r>
              <a:rPr lang="ja-JP" altLang="en-US" sz="4000" dirty="0" smtClean="0">
                <a:latin typeface="ＭＳ ゴシック" panose="020B0609070205080204" pitchFamily="49" charset="-128"/>
                <a:ea typeface="ＭＳ ゴシック" panose="020B0609070205080204" pitchFamily="49" charset="-128"/>
              </a:rPr>
              <a:t>記憶の道具　　　　　　　</a:t>
            </a:r>
            <a:r>
              <a:rPr lang="en-US" altLang="ja-JP" sz="4000" dirty="0" smtClean="0">
                <a:latin typeface="ＭＳ ゴシック" panose="020B0609070205080204" pitchFamily="49" charset="-128"/>
                <a:ea typeface="ＭＳ ゴシック" panose="020B0609070205080204" pitchFamily="49" charset="-128"/>
              </a:rPr>
              <a:t>【</a:t>
            </a:r>
            <a:r>
              <a:rPr lang="ja-JP" altLang="en-US" sz="4000" dirty="0">
                <a:latin typeface="ＭＳ ゴシック" panose="020B0609070205080204" pitchFamily="49" charset="-128"/>
                <a:ea typeface="ＭＳ ゴシック" panose="020B0609070205080204" pitchFamily="49" charset="-128"/>
              </a:rPr>
              <a:t>復習</a:t>
            </a:r>
            <a:r>
              <a:rPr lang="en-US" altLang="ja-JP" sz="4000" dirty="0" smtClean="0">
                <a:latin typeface="ＭＳ ゴシック" panose="020B0609070205080204" pitchFamily="49" charset="-128"/>
                <a:ea typeface="ＭＳ ゴシック" panose="020B0609070205080204" pitchFamily="49" charset="-128"/>
              </a:rPr>
              <a:t>】</a:t>
            </a:r>
            <a:endParaRPr lang="en-AU" altLang="en-US" sz="4000" dirty="0">
              <a:latin typeface="ＭＳ ゴシック" panose="020B0609070205080204" pitchFamily="49" charset="-128"/>
              <a:ea typeface="ＭＳ ゴシック" panose="020B0609070205080204" pitchFamily="49" charset="-128"/>
            </a:endParaRPr>
          </a:p>
          <a:p>
            <a:pPr lvl="1">
              <a:buFont typeface="Rage Italic" pitchFamily="66" charset="0"/>
              <a:buNone/>
            </a:pPr>
            <a:endParaRPr lang="en-AU" altLang="en-US" sz="4000" dirty="0">
              <a:latin typeface="ＭＳ ゴシック" panose="020B0609070205080204" pitchFamily="49" charset="-128"/>
              <a:ea typeface="ＭＳ ゴシック" panose="020B0609070205080204" pitchFamily="49" charset="-128"/>
            </a:endParaRPr>
          </a:p>
          <a:p>
            <a:pPr lvl="1">
              <a:buFont typeface="Arial" panose="020B0604020202020204" pitchFamily="34" charset="0"/>
              <a:buChar char="•"/>
            </a:pPr>
            <a:r>
              <a:rPr lang="ja-JP" altLang="en-US" sz="4000" dirty="0">
                <a:latin typeface="ＭＳ ゴシック" panose="020B0609070205080204" pitchFamily="49" charset="-128"/>
                <a:ea typeface="ＭＳ ゴシック" panose="020B0609070205080204" pitchFamily="49" charset="-128"/>
              </a:rPr>
              <a:t>記憶に良い生活</a:t>
            </a:r>
            <a:r>
              <a:rPr lang="ja-JP" altLang="en-US" sz="4000" dirty="0" smtClean="0">
                <a:latin typeface="ＭＳ ゴシック" panose="020B0609070205080204" pitchFamily="49" charset="-128"/>
                <a:ea typeface="ＭＳ ゴシック" panose="020B0609070205080204" pitchFamily="49" charset="-128"/>
              </a:rPr>
              <a:t>習慣　　　</a:t>
            </a:r>
            <a:r>
              <a:rPr lang="en-US" altLang="ja-JP" sz="4000" dirty="0" smtClean="0">
                <a:latin typeface="ＭＳ ゴシック" panose="020B0609070205080204" pitchFamily="49" charset="-128"/>
                <a:ea typeface="ＭＳ ゴシック" panose="020B0609070205080204" pitchFamily="49" charset="-128"/>
              </a:rPr>
              <a:t>【</a:t>
            </a:r>
            <a:r>
              <a:rPr lang="ja-JP" altLang="en-US" sz="4000" dirty="0">
                <a:latin typeface="ＭＳ ゴシック" panose="020B0609070205080204" pitchFamily="49" charset="-128"/>
                <a:ea typeface="ＭＳ ゴシック" panose="020B0609070205080204" pitchFamily="49" charset="-128"/>
              </a:rPr>
              <a:t>復習</a:t>
            </a:r>
            <a:r>
              <a:rPr lang="en-US" altLang="ja-JP" sz="4000" dirty="0" smtClean="0">
                <a:latin typeface="ＭＳ ゴシック" panose="020B0609070205080204" pitchFamily="49" charset="-128"/>
                <a:ea typeface="ＭＳ ゴシック" panose="020B0609070205080204" pitchFamily="49" charset="-128"/>
              </a:rPr>
              <a:t>】</a:t>
            </a:r>
            <a:endParaRPr lang="en-US" altLang="ja-JP" sz="4000" dirty="0">
              <a:latin typeface="ＭＳ ゴシック" panose="020B0609070205080204" pitchFamily="49" charset="-128"/>
              <a:ea typeface="ＭＳ ゴシック" panose="020B0609070205080204" pitchFamily="49" charset="-128"/>
            </a:endParaRPr>
          </a:p>
        </p:txBody>
      </p:sp>
      <p:sp>
        <p:nvSpPr>
          <p:cNvPr id="14234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36ABE54-F23A-4D72-973A-3C718E7A327A}" type="slidenum">
              <a:rPr lang="en-US" altLang="en-US" smtClean="0"/>
              <a:pPr/>
              <a:t>69</a:t>
            </a:fld>
            <a:endParaRPr lang="en-US" altLang="en-US"/>
          </a:p>
        </p:txBody>
      </p:sp>
      <p:sp>
        <p:nvSpPr>
          <p:cNvPr id="5" name="テキスト ボックス 4">
            <a:extLst>
              <a:ext uri="{FF2B5EF4-FFF2-40B4-BE49-F238E27FC236}"/>
            </a:extLst>
          </p:cNvPr>
          <p:cNvSpPr txBox="1"/>
          <p:nvPr/>
        </p:nvSpPr>
        <p:spPr>
          <a:xfrm>
            <a:off x="2440007" y="5974418"/>
            <a:ext cx="6905625" cy="703263"/>
          </a:xfrm>
          <a:prstGeom prst="rect">
            <a:avLst/>
          </a:prstGeom>
          <a:noFill/>
          <a:ln>
            <a:solidFill>
              <a:schemeClr val="accent1"/>
            </a:solidFill>
          </a:ln>
        </p:spPr>
        <p:txBody>
          <a:bodyPr lIns="91392" tIns="45696" rIns="91392" bIns="45696">
            <a:spAutoFit/>
          </a:bodyPr>
          <a:lstStyle/>
          <a:p>
            <a:pPr>
              <a:defRPr/>
            </a:pPr>
            <a:r>
              <a:rPr kumimoji="1" lang="ja-JP" altLang="en-US" sz="4000" dirty="0">
                <a:latin typeface="ＭＳ ゴシック" panose="020B0609070205080204" pitchFamily="49" charset="-128"/>
                <a:ea typeface="ＭＳ ゴシック" panose="020B0609070205080204" pitchFamily="49" charset="-128"/>
              </a:rPr>
              <a:t>次回　　月　　日　　時～　　</a:t>
            </a:r>
          </a:p>
        </p:txBody>
      </p:sp>
    </p:spTree>
    <p:extLst>
      <p:ext uri="{BB962C8B-B14F-4D97-AF65-F5344CB8AC3E}">
        <p14:creationId xmlns:p14="http://schemas.microsoft.com/office/powerpoint/2010/main" val="126199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20">
              <a:defRPr/>
            </a:pPr>
            <a:r>
              <a:rPr kumimoji="1" lang="ja-JP" altLang="en-US" sz="5952" dirty="0" smtClean="0">
                <a:latin typeface="ＭＳ Ｐゴシック" panose="020B0600070205080204" pitchFamily="50" charset="-128"/>
                <a:ea typeface="ＭＳ Ｐゴシック" panose="020B0600070205080204" pitchFamily="50" charset="-128"/>
              </a:rPr>
              <a:t>睡眠の重要性</a:t>
            </a:r>
            <a:endParaRPr kumimoji="1" lang="ja-JP" altLang="en-US" sz="5952"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a:xfrm>
            <a:off x="923925" y="4138613"/>
            <a:ext cx="8232775" cy="1654175"/>
          </a:xfrm>
        </p:spPr>
        <p:txBody>
          <a:bodyPr/>
          <a:lstStyle/>
          <a:p>
            <a:pPr algn="r" defTabSz="503920">
              <a:defRPr/>
            </a:pPr>
            <a:r>
              <a:rPr kumimoji="1" lang="ja-JP" altLang="en-US" sz="2000" dirty="0" smtClean="0">
                <a:solidFill>
                  <a:schemeClr val="tx1"/>
                </a:solidFill>
              </a:rPr>
              <a:t>記憶のため</a:t>
            </a:r>
            <a:r>
              <a:rPr kumimoji="1" lang="ja-JP" altLang="en-US" sz="2000" dirty="0">
                <a:solidFill>
                  <a:schemeClr val="tx1"/>
                </a:solidFill>
              </a:rPr>
              <a:t>の</a:t>
            </a:r>
            <a:r>
              <a:rPr kumimoji="1" lang="ja-JP" altLang="en-US" sz="2000" dirty="0" smtClean="0">
                <a:solidFill>
                  <a:schemeClr val="tx1"/>
                </a:solidFill>
              </a:rPr>
              <a:t>睡眠の</a:t>
            </a:r>
            <a:r>
              <a:rPr kumimoji="1" lang="ja-JP" altLang="en-US" sz="2000" dirty="0">
                <a:solidFill>
                  <a:schemeClr val="tx1"/>
                </a:solidFill>
              </a:rPr>
              <a:t>役割</a:t>
            </a: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kumimoji="1" lang="ja-JP" altLang="en-US" sz="4850" dirty="0"/>
              <a:t>講義</a:t>
            </a:r>
          </a:p>
        </p:txBody>
      </p:sp>
      <p:cxnSp>
        <p:nvCxnSpPr>
          <p:cNvPr id="8" name="直線コネクタ 7"/>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928744" y="251445"/>
            <a:ext cx="1044376" cy="369332"/>
          </a:xfrm>
          <a:prstGeom prst="rect">
            <a:avLst/>
          </a:prstGeom>
          <a:noFill/>
        </p:spPr>
        <p:txBody>
          <a:bodyPr wrap="square" rtlCol="0">
            <a:spAutoFit/>
          </a:bodyPr>
          <a:lstStyle/>
          <a:p>
            <a:r>
              <a:rPr kumimoji="1" lang="ja-JP" altLang="en-US" dirty="0" smtClean="0"/>
              <a:t>講義⑤</a:t>
            </a:r>
            <a:endParaRPr kumimoji="1" lang="ja-JP" altLang="en-US" dirty="0"/>
          </a:p>
        </p:txBody>
      </p:sp>
    </p:spTree>
    <p:extLst>
      <p:ext uri="{BB962C8B-B14F-4D97-AF65-F5344CB8AC3E}">
        <p14:creationId xmlns:p14="http://schemas.microsoft.com/office/powerpoint/2010/main" val="252564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579672" y="2271703"/>
            <a:ext cx="4969782" cy="3889399"/>
          </a:xfrm>
          <a:prstGeom prst="ellipse">
            <a:avLst/>
          </a:prstGeom>
          <a:noFill/>
          <a:ln w="12700">
            <a:solidFill>
              <a:srgbClr val="4BD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kumimoji="1" lang="ja-JP" altLang="en-US">
              <a:solidFill>
                <a:prstClr val="white"/>
              </a:solidFill>
            </a:endParaRPr>
          </a:p>
        </p:txBody>
      </p:sp>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8</a:t>
            </a:fld>
            <a:endParaRPr lang="en-US" altLang="en-US"/>
          </a:p>
        </p:txBody>
      </p:sp>
      <p:sp>
        <p:nvSpPr>
          <p:cNvPr id="5" name="Rectangle 2"/>
          <p:cNvSpPr>
            <a:spLocks noGrp="1"/>
          </p:cNvSpPr>
          <p:nvPr>
            <p:ph type="title"/>
          </p:nvPr>
        </p:nvSpPr>
        <p:spPr>
          <a:xfrm>
            <a:off x="833411" y="207940"/>
            <a:ext cx="8567632" cy="923960"/>
          </a:xfrm>
        </p:spPr>
        <p:txBody>
          <a:bodyPr/>
          <a:lstStyle/>
          <a:p>
            <a:pPr eaLnBrk="1" hangingPunct="1"/>
            <a:r>
              <a:rPr lang="ja-JP" altLang="en-US" sz="5842" dirty="0">
                <a:ea typeface="MS PGothic" panose="020B0600070205080204" pitchFamily="50" charset="-128"/>
              </a:rPr>
              <a:t>睡眠</a:t>
            </a:r>
            <a:r>
              <a:rPr lang="ja-JP" altLang="en-US" sz="5842" dirty="0" smtClean="0">
                <a:ea typeface="MS PGothic" panose="020B0600070205080204" pitchFamily="50" charset="-128"/>
              </a:rPr>
              <a:t>の</a:t>
            </a:r>
            <a:r>
              <a:rPr lang="ja-JP" altLang="en-US" sz="5842" dirty="0">
                <a:ea typeface="MS PGothic" panose="020B0600070205080204" pitchFamily="50" charset="-128"/>
              </a:rPr>
              <a:t>役割</a:t>
            </a:r>
            <a:endParaRPr lang="en-AU" altLang="en-US" sz="5842" dirty="0">
              <a:ea typeface="MS PGothic" panose="020B0600070205080204" pitchFamily="50" charset="-128"/>
            </a:endParaRPr>
          </a:p>
        </p:txBody>
      </p:sp>
      <p:grpSp>
        <p:nvGrpSpPr>
          <p:cNvPr id="9" name="グループ化 8"/>
          <p:cNvGrpSpPr/>
          <p:nvPr/>
        </p:nvGrpSpPr>
        <p:grpSpPr>
          <a:xfrm>
            <a:off x="1150913" y="1477948"/>
            <a:ext cx="3651272" cy="2540016"/>
            <a:chOff x="3402260" y="-284299"/>
            <a:chExt cx="2520007" cy="1799996"/>
          </a:xfrm>
          <a:scene3d>
            <a:camera prst="orthographicFront"/>
            <a:lightRig rig="flat" dir="t"/>
          </a:scene3d>
        </p:grpSpPr>
        <p:sp>
          <p:nvSpPr>
            <p:cNvPr id="10" name="角丸四角形 9"/>
            <p:cNvSpPr/>
            <p:nvPr/>
          </p:nvSpPr>
          <p:spPr>
            <a:xfrm>
              <a:off x="3402260" y="-284299"/>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角丸四角形 4"/>
            <p:cNvSpPr/>
            <p:nvPr/>
          </p:nvSpPr>
          <p:spPr>
            <a:xfrm>
              <a:off x="3490129" y="-196430"/>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8797" tIns="58797" rIns="58797" bIns="58797" numCol="1" spcCol="1270" anchor="ctr" anchorCtr="0">
              <a:noAutofit/>
            </a:bodyPr>
            <a:lstStyle/>
            <a:p>
              <a:pPr algn="ctr" defTabSz="685961">
                <a:lnSpc>
                  <a:spcPct val="90000"/>
                </a:lnSpc>
                <a:spcAft>
                  <a:spcPct val="35000"/>
                </a:spcAft>
              </a:pPr>
              <a:r>
                <a:rPr kumimoji="1" lang="ja-JP" altLang="en-US" sz="2646" b="1" u="sng" dirty="0" smtClean="0">
                  <a:ln/>
                  <a:solidFill>
                    <a:prstClr val="black"/>
                  </a:solidFill>
                  <a:latin typeface="HG丸ｺﾞｼｯｸM-PRO" panose="020F0600000000000000" pitchFamily="50" charset="-128"/>
                  <a:ea typeface="HG丸ｺﾞｼｯｸM-PRO" panose="020F0600000000000000" pitchFamily="50" charset="-128"/>
                </a:rPr>
                <a:t>脳の休養</a:t>
              </a:r>
              <a:endParaRPr kumimoji="1" lang="en-US" altLang="ja-JP" sz="2646" b="1" u="sng" dirty="0">
                <a:ln/>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endParaRPr kumimoji="1" lang="en-US" altLang="ja-JP" b="1" dirty="0" smtClean="0">
                <a:ln/>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r>
                <a:rPr kumimoji="1" lang="ja-JP" altLang="en-US" b="1" dirty="0" smtClean="0">
                  <a:ln/>
                  <a:solidFill>
                    <a:prstClr val="black"/>
                  </a:solidFill>
                  <a:latin typeface="HG丸ｺﾞｼｯｸM-PRO" panose="020F0600000000000000" pitchFamily="50" charset="-128"/>
                  <a:ea typeface="HG丸ｺﾞｼｯｸM-PRO" panose="020F0600000000000000" pitchFamily="50" charset="-128"/>
                </a:rPr>
                <a:t>●思考力、集中力の保持</a:t>
              </a:r>
              <a:endParaRPr kumimoji="1" lang="en-US" altLang="ja-JP" b="1" dirty="0" smtClean="0">
                <a:ln/>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r>
                <a:rPr kumimoji="1" lang="ja-JP" altLang="en-US" b="1" dirty="0" smtClean="0">
                  <a:ln/>
                  <a:solidFill>
                    <a:prstClr val="black"/>
                  </a:solidFill>
                  <a:latin typeface="HG丸ｺﾞｼｯｸM-PRO" panose="020F0600000000000000" pitchFamily="50" charset="-128"/>
                  <a:ea typeface="HG丸ｺﾞｼｯｸM-PRO" panose="020F0600000000000000" pitchFamily="50" charset="-128"/>
                </a:rPr>
                <a:t>●精神機能の疲労を回復</a:t>
              </a:r>
              <a:endParaRPr kumimoji="1" lang="ja-JP" altLang="en-US" dirty="0">
                <a:solidFill>
                  <a:prstClr val="black"/>
                </a:solidFill>
              </a:endParaRPr>
            </a:p>
          </p:txBody>
        </p:sp>
      </p:grpSp>
      <p:grpSp>
        <p:nvGrpSpPr>
          <p:cNvPr id="12" name="グループ化 11"/>
          <p:cNvGrpSpPr/>
          <p:nvPr/>
        </p:nvGrpSpPr>
        <p:grpSpPr>
          <a:xfrm>
            <a:off x="1150913" y="4414841"/>
            <a:ext cx="3651272" cy="2540016"/>
            <a:chOff x="1367354" y="1750605"/>
            <a:chExt cx="2520007" cy="1799996"/>
          </a:xfrm>
          <a:scene3d>
            <a:camera prst="orthographicFront"/>
            <a:lightRig rig="flat" dir="t"/>
          </a:scene3d>
        </p:grpSpPr>
        <p:sp>
          <p:nvSpPr>
            <p:cNvPr id="13" name="角丸四角形 12"/>
            <p:cNvSpPr/>
            <p:nvPr/>
          </p:nvSpPr>
          <p:spPr>
            <a:xfrm>
              <a:off x="1367354" y="1750605"/>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2899945"/>
                <a:satOff val="-44281"/>
                <a:lumOff val="-1569"/>
                <a:alphaOff val="0"/>
              </a:schemeClr>
            </a:fillRef>
            <a:effectRef idx="1">
              <a:schemeClr val="accent2">
                <a:hueOff val="2899945"/>
                <a:satOff val="-44281"/>
                <a:lumOff val="-1569"/>
                <a:alphaOff val="0"/>
              </a:schemeClr>
            </a:effectRef>
            <a:fontRef idx="minor">
              <a:schemeClr val="dk1"/>
            </a:fontRef>
          </p:style>
        </p:sp>
        <p:sp>
          <p:nvSpPr>
            <p:cNvPr id="14" name="角丸四角形 4"/>
            <p:cNvSpPr/>
            <p:nvPr/>
          </p:nvSpPr>
          <p:spPr>
            <a:xfrm>
              <a:off x="1455223" y="1838474"/>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8797" tIns="58797" rIns="58797" bIns="58797" numCol="1" spcCol="1270" anchor="ctr" anchorCtr="0">
              <a:noAutofit/>
            </a:bodyPr>
            <a:lstStyle/>
            <a:p>
              <a:pPr algn="ctr" defTabSz="685961">
                <a:lnSpc>
                  <a:spcPct val="90000"/>
                </a:lnSpc>
                <a:spcAft>
                  <a:spcPct val="35000"/>
                </a:spcAft>
              </a:pPr>
              <a:r>
                <a:rPr kumimoji="1" lang="ja-JP" altLang="en-US" sz="2646" b="1" u="sng" dirty="0">
                  <a:solidFill>
                    <a:prstClr val="black"/>
                  </a:solidFill>
                  <a:latin typeface="HG丸ｺﾞｼｯｸM-PRO" panose="020F0600000000000000" pitchFamily="50" charset="-128"/>
                  <a:ea typeface="HG丸ｺﾞｼｯｸM-PRO" panose="020F0600000000000000" pitchFamily="50" charset="-128"/>
                </a:rPr>
                <a:t>疲労</a:t>
              </a:r>
              <a:r>
                <a:rPr kumimoji="1" lang="ja-JP" altLang="en-US" sz="2646" b="1" u="sng" dirty="0" smtClean="0">
                  <a:solidFill>
                    <a:prstClr val="black"/>
                  </a:solidFill>
                  <a:latin typeface="HG丸ｺﾞｼｯｸM-PRO" panose="020F0600000000000000" pitchFamily="50" charset="-128"/>
                  <a:ea typeface="HG丸ｺﾞｼｯｸM-PRO" panose="020F0600000000000000" pitchFamily="50" charset="-128"/>
                </a:rPr>
                <a:t>の</a:t>
              </a:r>
              <a:r>
                <a:rPr kumimoji="1" lang="ja-JP" altLang="en-US" sz="2646" b="1" u="sng" dirty="0">
                  <a:solidFill>
                    <a:prstClr val="black"/>
                  </a:solidFill>
                  <a:latin typeface="HG丸ｺﾞｼｯｸM-PRO" panose="020F0600000000000000" pitchFamily="50" charset="-128"/>
                  <a:ea typeface="HG丸ｺﾞｼｯｸM-PRO" panose="020F0600000000000000" pitchFamily="50" charset="-128"/>
                </a:rPr>
                <a:t>回復</a:t>
              </a:r>
              <a:endParaRPr kumimoji="1" lang="en-US" altLang="ja-JP" sz="2646" b="1" u="sng" dirty="0">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endParaRPr kumimoji="1"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defTabSz="930493" eaLnBrk="1" fontAlgn="auto" hangingPunct="1">
                <a:spcBef>
                  <a:spcPts val="0"/>
                </a:spcBef>
                <a:spcAft>
                  <a:spcPts val="0"/>
                </a:spcAft>
              </a:pP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●成長ホルモンの分泌による組織の損傷の修復</a:t>
              </a:r>
              <a:endParaRPr kumimoji="1" lang="en-US" altLang="ja-JP" b="1" dirty="0">
                <a:solidFill>
                  <a:prstClr val="black"/>
                </a:solidFill>
                <a:latin typeface="HG丸ｺﾞｼｯｸM-PRO" panose="020F0600000000000000" pitchFamily="50" charset="-128"/>
                <a:ea typeface="HG丸ｺﾞｼｯｸM-PRO" panose="020F0600000000000000" pitchFamily="50" charset="-128"/>
              </a:endParaRPr>
            </a:p>
            <a:p>
              <a:pPr defTabSz="930493" eaLnBrk="1" fontAlgn="auto" hangingPunct="1">
                <a:spcBef>
                  <a:spcPts val="0"/>
                </a:spcBef>
                <a:spcAft>
                  <a:spcPts val="0"/>
                </a:spcAft>
              </a:pPr>
              <a:r>
                <a:rPr kumimoji="1" lang="ja-JP" altLang="en-US" b="1" dirty="0">
                  <a:solidFill>
                    <a:prstClr val="black"/>
                  </a:solidFill>
                  <a:latin typeface="HG丸ｺﾞｼｯｸM-PRO" panose="020F0600000000000000" pitchFamily="50" charset="-128"/>
                  <a:ea typeface="HG丸ｺﾞｼｯｸM-PRO" panose="020F0600000000000000" pitchFamily="50" charset="-128"/>
                </a:rPr>
                <a:t>●身体を回復させるホルモンを増加</a:t>
              </a: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させる</a:t>
              </a:r>
            </a:p>
          </p:txBody>
        </p:sp>
      </p:grpSp>
      <p:grpSp>
        <p:nvGrpSpPr>
          <p:cNvPr id="15" name="グループ化 14"/>
          <p:cNvGrpSpPr/>
          <p:nvPr/>
        </p:nvGrpSpPr>
        <p:grpSpPr>
          <a:xfrm>
            <a:off x="5516565" y="1398572"/>
            <a:ext cx="3651272" cy="2540016"/>
            <a:chOff x="5437165" y="1750605"/>
            <a:chExt cx="2520007" cy="1799996"/>
          </a:xfrm>
          <a:scene3d>
            <a:camera prst="orthographicFront"/>
            <a:lightRig rig="flat" dir="t"/>
          </a:scene3d>
        </p:grpSpPr>
        <p:sp>
          <p:nvSpPr>
            <p:cNvPr id="16" name="角丸四角形 15"/>
            <p:cNvSpPr/>
            <p:nvPr/>
          </p:nvSpPr>
          <p:spPr>
            <a:xfrm>
              <a:off x="5437165" y="1750605"/>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966648"/>
                <a:satOff val="-14760"/>
                <a:lumOff val="-523"/>
                <a:alphaOff val="0"/>
              </a:schemeClr>
            </a:fillRef>
            <a:effectRef idx="1">
              <a:schemeClr val="accent2">
                <a:hueOff val="966648"/>
                <a:satOff val="-14760"/>
                <a:lumOff val="-523"/>
                <a:alphaOff val="0"/>
              </a:schemeClr>
            </a:effectRef>
            <a:fontRef idx="minor">
              <a:schemeClr val="dk1"/>
            </a:fontRef>
          </p:style>
        </p:sp>
        <p:sp>
          <p:nvSpPr>
            <p:cNvPr id="17" name="角丸四角形 4"/>
            <p:cNvSpPr/>
            <p:nvPr/>
          </p:nvSpPr>
          <p:spPr>
            <a:xfrm>
              <a:off x="5525034" y="1838474"/>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8797" tIns="58797" rIns="58797" bIns="58797" numCol="1" spcCol="1270" anchor="ctr" anchorCtr="0">
              <a:noAutofit/>
            </a:bodyPr>
            <a:lstStyle/>
            <a:p>
              <a:pPr algn="ctr" defTabSz="685961">
                <a:lnSpc>
                  <a:spcPct val="90000"/>
                </a:lnSpc>
                <a:spcAft>
                  <a:spcPct val="35000"/>
                </a:spcAft>
              </a:pPr>
              <a:r>
                <a:rPr kumimoji="1" lang="ja-JP" altLang="en-US" sz="2646" b="1" u="sng" dirty="0" smtClean="0">
                  <a:solidFill>
                    <a:prstClr val="black"/>
                  </a:solidFill>
                  <a:latin typeface="HG丸ｺﾞｼｯｸM-PRO" panose="020F0600000000000000" pitchFamily="50" charset="-128"/>
                  <a:ea typeface="HG丸ｺﾞｼｯｸM-PRO" panose="020F0600000000000000" pitchFamily="50" charset="-128"/>
                </a:rPr>
                <a:t>記憶力の保持</a:t>
              </a:r>
              <a:endParaRPr kumimoji="1" lang="en-US" altLang="ja-JP" sz="2646" b="1" u="sng" dirty="0">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endParaRPr kumimoji="1" lang="en-US" altLang="ja-JP" sz="1543" b="1" dirty="0">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b="1" dirty="0">
                  <a:solidFill>
                    <a:prstClr val="black"/>
                  </a:solidFill>
                  <a:latin typeface="HG丸ｺﾞｼｯｸM-PRO" panose="020F0600000000000000" pitchFamily="50" charset="-128"/>
                  <a:ea typeface="HG丸ｺﾞｼｯｸM-PRO" panose="020F0600000000000000" pitchFamily="50" charset="-128"/>
                </a:rPr>
                <a:t>記憶</a:t>
              </a: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を整理す</a:t>
              </a:r>
              <a:r>
                <a:rPr kumimoji="1" lang="ja-JP" altLang="en-US" b="1" dirty="0">
                  <a:solidFill>
                    <a:prstClr val="black"/>
                  </a:solidFill>
                  <a:latin typeface="HG丸ｺﾞｼｯｸM-PRO" panose="020F0600000000000000" pitchFamily="50" charset="-128"/>
                  <a:ea typeface="HG丸ｺﾞｼｯｸM-PRO" panose="020F0600000000000000" pitchFamily="50" charset="-128"/>
                </a:rPr>
                <a:t>る</a:t>
              </a:r>
              <a:endParaRPr kumimoji="1"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b="1" dirty="0">
                  <a:solidFill>
                    <a:prstClr val="black"/>
                  </a:solidFill>
                  <a:latin typeface="HG丸ｺﾞｼｯｸM-PRO" panose="020F0600000000000000" pitchFamily="50" charset="-128"/>
                  <a:ea typeface="HG丸ｺﾞｼｯｸM-PRO" panose="020F0600000000000000" pitchFamily="50" charset="-128"/>
                </a:rPr>
                <a:t>記憶</a:t>
              </a: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を定着させ</a:t>
              </a:r>
              <a:r>
                <a:rPr kumimoji="1" lang="ja-JP" altLang="en-US" b="1" dirty="0">
                  <a:solidFill>
                    <a:prstClr val="black"/>
                  </a:solidFill>
                  <a:latin typeface="HG丸ｺﾞｼｯｸM-PRO" panose="020F0600000000000000" pitchFamily="50" charset="-128"/>
                  <a:ea typeface="HG丸ｺﾞｼｯｸM-PRO" panose="020F0600000000000000" pitchFamily="50" charset="-128"/>
                </a:rPr>
                <a:t>る</a:t>
              </a:r>
              <a:endParaRPr kumimoji="1" lang="ja-JP" altLang="en-US" dirty="0">
                <a:solidFill>
                  <a:prstClr val="black"/>
                </a:solidFill>
              </a:endParaRPr>
            </a:p>
          </p:txBody>
        </p:sp>
      </p:grpSp>
      <p:grpSp>
        <p:nvGrpSpPr>
          <p:cNvPr id="19" name="グループ化 18"/>
          <p:cNvGrpSpPr/>
          <p:nvPr/>
        </p:nvGrpSpPr>
        <p:grpSpPr>
          <a:xfrm>
            <a:off x="5516565" y="4414841"/>
            <a:ext cx="3651272" cy="2540016"/>
            <a:chOff x="3402260" y="3785511"/>
            <a:chExt cx="2520007" cy="1799996"/>
          </a:xfrm>
          <a:scene3d>
            <a:camera prst="orthographicFront"/>
            <a:lightRig rig="flat" dir="t"/>
          </a:scene3d>
        </p:grpSpPr>
        <p:sp>
          <p:nvSpPr>
            <p:cNvPr id="20" name="角丸四角形 19"/>
            <p:cNvSpPr/>
            <p:nvPr/>
          </p:nvSpPr>
          <p:spPr>
            <a:xfrm>
              <a:off x="3402260" y="3785511"/>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1933297"/>
                <a:satOff val="-29521"/>
                <a:lumOff val="-1046"/>
                <a:alphaOff val="0"/>
              </a:schemeClr>
            </a:fillRef>
            <a:effectRef idx="1">
              <a:schemeClr val="accent2">
                <a:hueOff val="1933297"/>
                <a:satOff val="-29521"/>
                <a:lumOff val="-1046"/>
                <a:alphaOff val="0"/>
              </a:schemeClr>
            </a:effectRef>
            <a:fontRef idx="minor">
              <a:schemeClr val="dk1"/>
            </a:fontRef>
          </p:style>
        </p:sp>
        <p:sp>
          <p:nvSpPr>
            <p:cNvPr id="21" name="角丸四角形 4"/>
            <p:cNvSpPr/>
            <p:nvPr/>
          </p:nvSpPr>
          <p:spPr>
            <a:xfrm>
              <a:off x="3490129" y="3873380"/>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8797" tIns="58797" rIns="58797" bIns="58797" numCol="1" spcCol="1270" anchor="ctr" anchorCtr="0">
              <a:noAutofit/>
            </a:bodyPr>
            <a:lstStyle/>
            <a:p>
              <a:pPr algn="ctr" defTabSz="685961">
                <a:lnSpc>
                  <a:spcPct val="90000"/>
                </a:lnSpc>
                <a:spcAft>
                  <a:spcPct val="35000"/>
                </a:spcAft>
              </a:pPr>
              <a:r>
                <a:rPr kumimoji="1" lang="ja-JP" altLang="en-US" sz="2646" b="1" u="sng" dirty="0">
                  <a:solidFill>
                    <a:prstClr val="black"/>
                  </a:solidFill>
                  <a:latin typeface="HG丸ｺﾞｼｯｸM-PRO" panose="020F0600000000000000" pitchFamily="50" charset="-128"/>
                  <a:ea typeface="HG丸ｺﾞｼｯｸM-PRO" panose="020F0600000000000000" pitchFamily="50" charset="-128"/>
                </a:rPr>
                <a:t>免疫力</a:t>
              </a:r>
              <a:r>
                <a:rPr kumimoji="1" lang="ja-JP" altLang="en-US" sz="2646" b="1" u="sng" dirty="0" smtClean="0">
                  <a:solidFill>
                    <a:prstClr val="black"/>
                  </a:solidFill>
                  <a:latin typeface="HG丸ｺﾞｼｯｸM-PRO" panose="020F0600000000000000" pitchFamily="50" charset="-128"/>
                  <a:ea typeface="HG丸ｺﾞｼｯｸM-PRO" panose="020F0600000000000000" pitchFamily="50" charset="-128"/>
                </a:rPr>
                <a:t>の</a:t>
              </a:r>
              <a:r>
                <a:rPr kumimoji="1" lang="ja-JP" altLang="en-US" sz="2646" b="1" u="sng" dirty="0">
                  <a:solidFill>
                    <a:prstClr val="black"/>
                  </a:solidFill>
                  <a:latin typeface="HG丸ｺﾞｼｯｸM-PRO" panose="020F0600000000000000" pitchFamily="50" charset="-128"/>
                  <a:ea typeface="HG丸ｺﾞｼｯｸM-PRO" panose="020F0600000000000000" pitchFamily="50" charset="-128"/>
                </a:rPr>
                <a:t>向上</a:t>
              </a:r>
              <a:endParaRPr kumimoji="1" lang="en-US" altLang="ja-JP" sz="2646" b="1" u="sng" dirty="0">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endParaRPr kumimoji="1"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algn="ctr" defTabSz="685961">
                <a:lnSpc>
                  <a:spcPct val="90000"/>
                </a:lnSpc>
                <a:spcAft>
                  <a:spcPct val="35000"/>
                </a:spcAft>
              </a:pP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●免疫</a:t>
              </a:r>
              <a:r>
                <a:rPr kumimoji="1" lang="ja-JP" altLang="en-US" b="1" dirty="0">
                  <a:solidFill>
                    <a:prstClr val="black"/>
                  </a:solidFill>
                  <a:latin typeface="HG丸ｺﾞｼｯｸM-PRO" panose="020F0600000000000000" pitchFamily="50" charset="-128"/>
                  <a:ea typeface="HG丸ｺﾞｼｯｸM-PRO" panose="020F0600000000000000" pitchFamily="50" charset="-128"/>
                </a:rPr>
                <a:t>物質</a:t>
              </a:r>
              <a:r>
                <a:rPr kumimoji="1" lang="ja-JP" altLang="en-US" b="1" dirty="0" smtClean="0">
                  <a:solidFill>
                    <a:prstClr val="black"/>
                  </a:solidFill>
                  <a:latin typeface="HG丸ｺﾞｼｯｸM-PRO" panose="020F0600000000000000" pitchFamily="50" charset="-128"/>
                  <a:ea typeface="HG丸ｺﾞｼｯｸM-PRO" panose="020F0600000000000000" pitchFamily="50" charset="-128"/>
                </a:rPr>
                <a:t>の分泌促進</a:t>
              </a:r>
              <a:endParaRPr kumimoji="1" lang="ja-JP" altLang="en-US" dirty="0">
                <a:solidFill>
                  <a:prstClr val="black"/>
                </a:solidFill>
              </a:endParaRPr>
            </a:p>
          </p:txBody>
        </p:sp>
      </p:grpSp>
      <p:sp>
        <p:nvSpPr>
          <p:cNvPr id="18" name="テキスト ボックス 17">
            <a:extLst>
              <a:ext uri="{FF2B5EF4-FFF2-40B4-BE49-F238E27FC236}">
                <a16:creationId xmlns="" xmlns:a16="http://schemas.microsoft.com/office/drawing/2014/main" id="{750D26CB-5A72-4F9B-8389-974702EBAC35}"/>
              </a:ext>
            </a:extLst>
          </p:cNvPr>
          <p:cNvSpPr txBox="1"/>
          <p:nvPr/>
        </p:nvSpPr>
        <p:spPr>
          <a:xfrm>
            <a:off x="791840" y="7092205"/>
            <a:ext cx="8510840" cy="655949"/>
          </a:xfrm>
          <a:prstGeom prst="rect">
            <a:avLst/>
          </a:prstGeom>
          <a:noFill/>
        </p:spPr>
        <p:txBody>
          <a:bodyPr wrap="square" rtlCol="0">
            <a:spAutoFit/>
          </a:bodyPr>
          <a:lstStyle/>
          <a:p>
            <a:pPr defTabSz="930493" eaLnBrk="1" fontAlgn="auto" hangingPunct="1">
              <a:spcBef>
                <a:spcPts val="0"/>
              </a:spcBef>
              <a:spcAft>
                <a:spcPts val="0"/>
              </a:spcAft>
            </a:pPr>
            <a:r>
              <a:rPr kumimoji="1" lang="ja-JP" altLang="en-US" sz="1221" dirty="0">
                <a:solidFill>
                  <a:prstClr val="black"/>
                </a:solidFill>
                <a:latin typeface="ＭＳ Ｐゴシック" panose="020B0600070205080204" pitchFamily="50" charset="-128"/>
                <a:ea typeface="ＭＳ Ｐゴシック" panose="020B0600070205080204" pitchFamily="50" charset="-128"/>
              </a:rPr>
              <a:t>参考</a:t>
            </a:r>
            <a:r>
              <a:rPr kumimoji="1" lang="ja-JP" altLang="en-US" sz="1221"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睡眠障害の診断・治療ガイドライン研究会　内山真　編：</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睡眠障害の対応と治療ガイドライン第３版</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じほう（</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2019</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221" dirty="0" smtClean="0">
                <a:solidFill>
                  <a:prstClr val="black"/>
                </a:solidFill>
                <a:latin typeface="ＭＳ Ｐゴシック" panose="020B0600070205080204" pitchFamily="50" charset="-128"/>
                <a:ea typeface="ＭＳ Ｐゴシック" panose="020B0600070205080204" pitchFamily="50" charset="-128"/>
              </a:rPr>
              <a:t>p21-26</a:t>
            </a:r>
          </a:p>
          <a:p>
            <a:pPr defTabSz="930493" eaLnBrk="1" fontAlgn="auto" hangingPunct="1">
              <a:spcBef>
                <a:spcPts val="0"/>
              </a:spcBef>
              <a:spcAft>
                <a:spcPts val="0"/>
              </a:spcAft>
            </a:pPr>
            <a:r>
              <a:rPr kumimoji="1" lang="ja-JP" altLang="en-US" sz="1221" dirty="0" smtClean="0">
                <a:solidFill>
                  <a:prstClr val="black"/>
                </a:solidFill>
                <a:latin typeface="ＭＳ Ｐゴシック" panose="020B0600070205080204" pitchFamily="50" charset="-128"/>
                <a:ea typeface="ＭＳ Ｐゴシック" panose="020B0600070205080204" pitchFamily="50" charset="-128"/>
              </a:rPr>
              <a:t>　　　 新百合ヶ丘</a:t>
            </a:r>
            <a:r>
              <a:rPr kumimoji="1" lang="ja-JP" altLang="en-US" sz="1221" dirty="0">
                <a:solidFill>
                  <a:prstClr val="black"/>
                </a:solidFill>
                <a:latin typeface="ＭＳ Ｐゴシック" panose="020B0600070205080204" pitchFamily="50" charset="-128"/>
                <a:ea typeface="ＭＳ Ｐゴシック" panose="020B0600070205080204" pitchFamily="50" charset="-128"/>
              </a:rPr>
              <a:t>総合病院</a:t>
            </a:r>
            <a:r>
              <a:rPr kumimoji="1" lang="en-US" altLang="ja-JP" sz="1221" dirty="0">
                <a:solidFill>
                  <a:prstClr val="black"/>
                </a:solidFill>
                <a:latin typeface="ＭＳ Ｐゴシック" panose="020B0600070205080204" pitchFamily="50" charset="-128"/>
                <a:ea typeface="ＭＳ Ｐゴシック" panose="020B0600070205080204" pitchFamily="50" charset="-128"/>
              </a:rPr>
              <a:t>HP</a:t>
            </a:r>
          </a:p>
          <a:p>
            <a:pPr defTabSz="930493" eaLnBrk="1" fontAlgn="auto" hangingPunct="1">
              <a:spcBef>
                <a:spcPts val="0"/>
              </a:spcBef>
              <a:spcAft>
                <a:spcPts val="0"/>
              </a:spcAft>
            </a:pPr>
            <a:endParaRPr kumimoji="1" lang="ja-JP" altLang="en-US" sz="1221"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86121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ja-JP" altLang="en-US" sz="3600" dirty="0" smtClean="0"/>
              <a:t>睡眠は記憶の整理と定着を行う大切な時間。</a:t>
            </a:r>
            <a:endParaRPr lang="en-US" altLang="en-US" sz="3600" dirty="0"/>
          </a:p>
        </p:txBody>
      </p:sp>
      <p:sp>
        <p:nvSpPr>
          <p:cNvPr id="2970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645F54-DFE8-4719-9CC1-4EC5CAE8CF43}" type="slidenum">
              <a:rPr lang="en-US" altLang="en-US" smtClean="0"/>
              <a:pPr/>
              <a:t>9</a:t>
            </a:fld>
            <a:endParaRPr lang="en-US" altLang="en-US"/>
          </a:p>
        </p:txBody>
      </p:sp>
      <p:sp>
        <p:nvSpPr>
          <p:cNvPr id="2" name="コンテンツ プレースホルダー 1"/>
          <p:cNvSpPr>
            <a:spLocks noGrp="1"/>
          </p:cNvSpPr>
          <p:nvPr>
            <p:ph idx="1"/>
          </p:nvPr>
        </p:nvSpPr>
        <p:spPr/>
        <p:txBody>
          <a:bodyPr/>
          <a:lstStyle/>
          <a:p>
            <a:endParaRPr kumimoji="1" lang="ja-JP" altLang="en-US"/>
          </a:p>
        </p:txBody>
      </p:sp>
      <p:pic>
        <p:nvPicPr>
          <p:cNvPr id="1026" name="Picture 2" descr="C:\Users\carbuncle\Downloads\1475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53" y="2123653"/>
            <a:ext cx="8352928" cy="4698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7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13266</TotalTime>
  <Words>1648</Words>
  <Application>Microsoft Office PowerPoint</Application>
  <PresentationFormat>ユーザー設定</PresentationFormat>
  <Paragraphs>465</Paragraphs>
  <Slides>69</Slides>
  <Notes>69</Notes>
  <HiddenSlides>0</HiddenSlides>
  <MMClips>0</MMClips>
  <ScaleCrop>false</ScaleCrop>
  <HeadingPairs>
    <vt:vector size="6" baseType="variant">
      <vt:variant>
        <vt:lpstr>使用されているフォント</vt:lpstr>
      </vt:variant>
      <vt:variant>
        <vt:i4>18</vt:i4>
      </vt:variant>
      <vt:variant>
        <vt:lpstr>テーマ</vt:lpstr>
      </vt:variant>
      <vt:variant>
        <vt:i4>10</vt:i4>
      </vt:variant>
      <vt:variant>
        <vt:lpstr>スライド タイトル</vt:lpstr>
      </vt:variant>
      <vt:variant>
        <vt:i4>69</vt:i4>
      </vt:variant>
    </vt:vector>
  </HeadingPairs>
  <TitlesOfParts>
    <vt:vector size="97" baseType="lpstr">
      <vt:lpstr>BIZ UDPゴシック</vt:lpstr>
      <vt:lpstr>Bradley Hand ITC TT-Bold</vt:lpstr>
      <vt:lpstr>HG丸ｺﾞｼｯｸM-PRO</vt:lpstr>
      <vt:lpstr>HG明朝B</vt:lpstr>
      <vt:lpstr>ＭＳ Ｐゴシック</vt:lpstr>
      <vt:lpstr>ＭＳ Ｐゴシック</vt:lpstr>
      <vt:lpstr>ＭＳ ゴシック</vt:lpstr>
      <vt:lpstr>ＭＳ 明朝</vt:lpstr>
      <vt:lpstr>Nimbus Roman No9 L</vt:lpstr>
      <vt:lpstr>Rage Italic</vt:lpstr>
      <vt:lpstr>Rockwell</vt:lpstr>
      <vt:lpstr>StarSymbol</vt:lpstr>
      <vt:lpstr>Arial</vt:lpstr>
      <vt:lpstr>Calibri</vt:lpstr>
      <vt:lpstr>Calibri Light</vt:lpstr>
      <vt:lpstr>Cambria</vt:lpstr>
      <vt:lpstr>Times New Roman</vt:lpstr>
      <vt:lpstr>Wingdings</vt:lpstr>
      <vt:lpstr>Sketchbook</vt:lpstr>
      <vt:lpstr>Office テーマ</vt:lpstr>
      <vt:lpstr>1_Sketchbook</vt:lpstr>
      <vt:lpstr>7_Sketchbook</vt:lpstr>
      <vt:lpstr>1_Office テーマ</vt:lpstr>
      <vt:lpstr>Office ​​テーマ</vt:lpstr>
      <vt:lpstr>2_Office テーマ</vt:lpstr>
      <vt:lpstr>2_Sketchbook</vt:lpstr>
      <vt:lpstr>1_Office ​​テーマ</vt:lpstr>
      <vt:lpstr>2_Office ​​テーマ</vt:lpstr>
      <vt:lpstr>グループワーク  ―記憶障害に対処する―  </vt:lpstr>
      <vt:lpstr>効果的に受講するために</vt:lpstr>
      <vt:lpstr>前回の内容 </vt:lpstr>
      <vt:lpstr>宿題の報告</vt:lpstr>
      <vt:lpstr>本日の内容</vt:lpstr>
      <vt:lpstr>宿題：電話をかける</vt:lpstr>
      <vt:lpstr>睡眠の重要性</vt:lpstr>
      <vt:lpstr>睡眠の役割</vt:lpstr>
      <vt:lpstr>睡眠は記憶の整理と定着を行う大切な時間。</vt:lpstr>
      <vt:lpstr>「一般的に」必要とされる睡眠時間</vt:lpstr>
      <vt:lpstr>PowerPoint プレゼンテーション</vt:lpstr>
      <vt:lpstr>睡眠とホルモンの関係</vt:lpstr>
      <vt:lpstr>脳損傷者と健常者のメラトニン分泌の違い</vt:lpstr>
      <vt:lpstr>立ち上がってストレッチ!</vt:lpstr>
      <vt:lpstr>睡眠を改善する方法</vt:lpstr>
      <vt:lpstr>良い睡眠を取るための工夫【朝】</vt:lpstr>
      <vt:lpstr>良い睡眠を取るための工夫【日中～夕方】</vt:lpstr>
      <vt:lpstr>良い睡眠を取るための工夫【夜】</vt:lpstr>
      <vt:lpstr>良い睡眠を取るための工夫【寝る前】</vt:lpstr>
      <vt:lpstr>睡眠への悪影響が出やすいもの（１）</vt:lpstr>
      <vt:lpstr>睡眠への悪影響が出やすいもの（２）</vt:lpstr>
      <vt:lpstr>睡眠への悪影響が出やすいもの（３）</vt:lpstr>
      <vt:lpstr>眠れない時の対処方法</vt:lpstr>
      <vt:lpstr>PowerPoint プレゼンテーション</vt:lpstr>
      <vt:lpstr>宿題：睡眠記録表をつける</vt:lpstr>
      <vt:lpstr>休憩</vt:lpstr>
      <vt:lpstr>名前を記憶するための方法</vt:lpstr>
      <vt:lpstr>練習：名前を覚える</vt:lpstr>
      <vt:lpstr>私の名前は 新田　ゆりか</vt:lpstr>
      <vt:lpstr>私の名前は 松沢　敏雄</vt:lpstr>
      <vt:lpstr>私の名前は 堀内　昭夫</vt:lpstr>
      <vt:lpstr>私の名前は 朝日　恵美子</vt:lpstr>
      <vt:lpstr>私の名前は  </vt:lpstr>
      <vt:lpstr>私の名前は  </vt:lpstr>
      <vt:lpstr>私の名前は  </vt:lpstr>
      <vt:lpstr>私の名前は  </vt:lpstr>
      <vt:lpstr>PowerPoint プレゼンテーション</vt:lpstr>
      <vt:lpstr>名前を思い出すための記憶の技</vt:lpstr>
      <vt:lpstr>記憶の技：「関連付け」</vt:lpstr>
      <vt:lpstr>記憶の技：「総当たり」 　（しらみつぶし）</vt:lpstr>
      <vt:lpstr>PowerPoint プレゼンテーション</vt:lpstr>
      <vt:lpstr>練習：私は誰でしょう？</vt:lpstr>
      <vt:lpstr>練習：私は誰でしょう？</vt:lpstr>
      <vt:lpstr>練習：ここはどこでしょう？</vt:lpstr>
      <vt:lpstr>練習：ここはどこでしょう？</vt:lpstr>
      <vt:lpstr>初対面の人の名前を覚える ための記憶の技</vt:lpstr>
      <vt:lpstr>PowerPoint プレゼンテーション</vt:lpstr>
      <vt:lpstr>PowerPoint プレゼンテーション</vt:lpstr>
      <vt:lpstr>PowerPoint プレゼンテーション</vt:lpstr>
      <vt:lpstr>練習：私の名前は　　　　　　　　です</vt:lpstr>
      <vt:lpstr>練習：名前を覚える</vt:lpstr>
      <vt:lpstr>私の名前は  門田　純一郎</vt:lpstr>
      <vt:lpstr>私の名前は 岩瀬　千咲</vt:lpstr>
      <vt:lpstr>私の名前は 大江　雅美</vt:lpstr>
      <vt:lpstr>私の名前は 村山　元気</vt:lpstr>
      <vt:lpstr>私の名前は  </vt:lpstr>
      <vt:lpstr>私の名前は  </vt:lpstr>
      <vt:lpstr>私の名前は  </vt:lpstr>
      <vt:lpstr>私の名前は  </vt:lpstr>
      <vt:lpstr> </vt:lpstr>
      <vt:lpstr>私の名前は  </vt:lpstr>
      <vt:lpstr>意見交換</vt:lpstr>
      <vt:lpstr>立ち上がってストレッチ!</vt:lpstr>
      <vt:lpstr>第５回のまとめ</vt:lpstr>
      <vt:lpstr>今後の対策①</vt:lpstr>
      <vt:lpstr>今後の対策②</vt:lpstr>
      <vt:lpstr>第５回　宿題のまとめ</vt:lpstr>
      <vt:lpstr>次回持ってくるもの</vt:lpstr>
      <vt:lpstr>次回の内容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３学習カリキュラム資料（第５回）</dc:title>
  <dc:creator>独立行政法人高齢・障害・求職者雇用支援機構</dc:creator>
  <cp:lastModifiedBy>mk_00A83C</cp:lastModifiedBy>
  <cp:revision>1</cp:revision>
  <cp:lastPrinted>2020-09-24T00:23:05Z</cp:lastPrinted>
  <dcterms:modified xsi:type="dcterms:W3CDTF">2021-03-01T04:34:17Z</dcterms:modified>
</cp:coreProperties>
</file>